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ink/inkAction1.xml" ContentType="application/vnd.ms-office.inkAction+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2"/>
  </p:notesMasterIdLst>
  <p:handoutMasterIdLst>
    <p:handoutMasterId r:id="rId23"/>
  </p:handoutMasterIdLst>
  <p:sldIdLst>
    <p:sldId id="303" r:id="rId2"/>
    <p:sldId id="304" r:id="rId3"/>
    <p:sldId id="352" r:id="rId4"/>
    <p:sldId id="308" r:id="rId5"/>
    <p:sldId id="305" r:id="rId6"/>
    <p:sldId id="306" r:id="rId7"/>
    <p:sldId id="309" r:id="rId8"/>
    <p:sldId id="311" r:id="rId9"/>
    <p:sldId id="312" r:id="rId10"/>
    <p:sldId id="318" r:id="rId11"/>
    <p:sldId id="321" r:id="rId12"/>
    <p:sldId id="314" r:id="rId13"/>
    <p:sldId id="315" r:id="rId14"/>
    <p:sldId id="319" r:id="rId15"/>
    <p:sldId id="322" r:id="rId16"/>
    <p:sldId id="342" r:id="rId17"/>
    <p:sldId id="323" r:id="rId18"/>
    <p:sldId id="343" r:id="rId19"/>
    <p:sldId id="331" r:id="rId20"/>
    <p:sldId id="357" r:id="rId21"/>
  </p:sldIdLst>
  <p:sldSz cx="9144000" cy="6858000" type="screen4x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4"/>
    <p:restoredTop sz="84898" autoAdjust="0"/>
  </p:normalViewPr>
  <p:slideViewPr>
    <p:cSldViewPr snapToGrid="0" snapToObjects="1">
      <p:cViewPr varScale="1">
        <p:scale>
          <a:sx n="108" d="100"/>
          <a:sy n="108" d="100"/>
        </p:scale>
        <p:origin x="2344" y="1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Grant" userId="S::david.grant@nottingham.ac.uk::4bb36a89-69a4-4be9-a4ab-4e6742c13c37" providerId="AD" clId="Web-{A8F90FF1-54B4-4F3E-9521-0398D96233CA}"/>
    <pc:docChg chg="delSld">
      <pc:chgData name="David Grant" userId="S::david.grant@nottingham.ac.uk::4bb36a89-69a4-4be9-a4ab-4e6742c13c37" providerId="AD" clId="Web-{A8F90FF1-54B4-4F3E-9521-0398D96233CA}" dt="2020-09-13T13:52:52.100" v="1"/>
      <pc:docMkLst>
        <pc:docMk/>
      </pc:docMkLst>
      <pc:sldChg chg="del">
        <pc:chgData name="David Grant" userId="S::david.grant@nottingham.ac.uk::4bb36a89-69a4-4be9-a4ab-4e6742c13c37" providerId="AD" clId="Web-{A8F90FF1-54B4-4F3E-9521-0398D96233CA}" dt="2020-09-13T13:52:52.100" v="1"/>
        <pc:sldMkLst>
          <pc:docMk/>
          <pc:sldMk cId="407683086" sldId="307"/>
        </pc:sldMkLst>
      </pc:sldChg>
      <pc:sldChg chg="del">
        <pc:chgData name="David Grant" userId="S::david.grant@nottingham.ac.uk::4bb36a89-69a4-4be9-a4ab-4e6742c13c37" providerId="AD" clId="Web-{A8F90FF1-54B4-4F3E-9521-0398D96233CA}" dt="2020-09-13T13:52:52.100" v="0"/>
        <pc:sldMkLst>
          <pc:docMk/>
          <pc:sldMk cId="3296414860" sldId="317"/>
        </pc:sldMkLst>
      </pc:sldChg>
    </pc:docChg>
  </pc:docChgLst>
  <pc:docChgLst>
    <pc:chgData name="David Grant (staff)" userId="4bb36a89-69a4-4be9-a4ab-4e6742c13c37" providerId="ADAL" clId="{99004588-01BA-C843-A5EA-815A7A841F9B}"/>
    <pc:docChg chg="custSel modSld">
      <pc:chgData name="David Grant (staff)" userId="4bb36a89-69a4-4be9-a4ab-4e6742c13c37" providerId="ADAL" clId="{99004588-01BA-C843-A5EA-815A7A841F9B}" dt="2022-10-04T21:36:21.848" v="0" actId="478"/>
      <pc:docMkLst>
        <pc:docMk/>
      </pc:docMkLst>
      <pc:sldChg chg="delSp mod delAnim">
        <pc:chgData name="David Grant (staff)" userId="4bb36a89-69a4-4be9-a4ab-4e6742c13c37" providerId="ADAL" clId="{99004588-01BA-C843-A5EA-815A7A841F9B}" dt="2022-10-04T21:36:21.848" v="0" actId="478"/>
        <pc:sldMkLst>
          <pc:docMk/>
          <pc:sldMk cId="3296414860" sldId="319"/>
        </pc:sldMkLst>
        <pc:inkChg chg="del">
          <ac:chgData name="David Grant (staff)" userId="4bb36a89-69a4-4be9-a4ab-4e6742c13c37" providerId="ADAL" clId="{99004588-01BA-C843-A5EA-815A7A841F9B}" dt="2022-10-04T21:36:21.848" v="0" actId="478"/>
          <ac:inkMkLst>
            <pc:docMk/>
            <pc:sldMk cId="3296414860" sldId="319"/>
            <ac:inkMk id="7" creationId="{9DB9FE17-F977-4A95-99C2-E532D21CC21B}"/>
          </ac:inkMkLst>
        </pc:inkChg>
      </pc:sldChg>
    </pc:docChg>
  </pc:docChgLst>
  <pc:docChgLst>
    <pc:chgData name="David Grant" userId="4bb36a89-69a4-4be9-a4ab-4e6742c13c37" providerId="ADAL" clId="{45330DBE-C76B-B24D-8769-5B5E4850698B}"/>
    <pc:docChg chg="custSel modSld">
      <pc:chgData name="David Grant" userId="4bb36a89-69a4-4be9-a4ab-4e6742c13c37" providerId="ADAL" clId="{45330DBE-C76B-B24D-8769-5B5E4850698B}" dt="2020-09-13T16:27:39.328" v="191" actId="20577"/>
      <pc:docMkLst>
        <pc:docMk/>
      </pc:docMkLst>
      <pc:sldChg chg="delSp modSp mod delAnim">
        <pc:chgData name="David Grant" userId="4bb36a89-69a4-4be9-a4ab-4e6742c13c37" providerId="ADAL" clId="{45330DBE-C76B-B24D-8769-5B5E4850698B}" dt="2020-09-13T15:51:07.748" v="134" actId="1076"/>
        <pc:sldMkLst>
          <pc:docMk/>
          <pc:sldMk cId="1187755340" sldId="303"/>
        </pc:sldMkLst>
        <pc:spChg chg="mod">
          <ac:chgData name="David Grant" userId="4bb36a89-69a4-4be9-a4ab-4e6742c13c37" providerId="ADAL" clId="{45330DBE-C76B-B24D-8769-5B5E4850698B}" dt="2020-09-13T15:50:43.484" v="130" actId="1076"/>
          <ac:spMkLst>
            <pc:docMk/>
            <pc:sldMk cId="1187755340" sldId="303"/>
            <ac:spMk id="7" creationId="{00000000-0000-0000-0000-000000000000}"/>
          </ac:spMkLst>
        </pc:spChg>
        <pc:picChg chg="del mod">
          <ac:chgData name="David Grant" userId="4bb36a89-69a4-4be9-a4ab-4e6742c13c37" providerId="ADAL" clId="{45330DBE-C76B-B24D-8769-5B5E4850698B}" dt="2020-09-13T15:49:09.777" v="120" actId="478"/>
          <ac:picMkLst>
            <pc:docMk/>
            <pc:sldMk cId="1187755340" sldId="303"/>
            <ac:picMk id="8" creationId="{00000000-0000-0000-0000-000000000000}"/>
          </ac:picMkLst>
        </pc:picChg>
        <pc:picChg chg="mod">
          <ac:chgData name="David Grant" userId="4bb36a89-69a4-4be9-a4ab-4e6742c13c37" providerId="ADAL" clId="{45330DBE-C76B-B24D-8769-5B5E4850698B}" dt="2020-09-13T15:51:07.748" v="134" actId="1076"/>
          <ac:picMkLst>
            <pc:docMk/>
            <pc:sldMk cId="1187755340" sldId="303"/>
            <ac:picMk id="10" creationId="{1C40BC22-47E9-4E7B-B833-3208B21A45B9}"/>
          </ac:picMkLst>
        </pc:picChg>
        <pc:inkChg chg="del">
          <ac:chgData name="David Grant" userId="4bb36a89-69a4-4be9-a4ab-4e6742c13c37" providerId="ADAL" clId="{45330DBE-C76B-B24D-8769-5B5E4850698B}" dt="2020-09-13T15:50:14.729" v="127" actId="478"/>
          <ac:inkMkLst>
            <pc:docMk/>
            <pc:sldMk cId="1187755340" sldId="303"/>
            <ac:inkMk id="9" creationId="{F63B950C-6086-41CC-AC1D-FE52F2DD1EC8}"/>
          </ac:inkMkLst>
        </pc:inkChg>
      </pc:sldChg>
      <pc:sldChg chg="modSp mod">
        <pc:chgData name="David Grant" userId="4bb36a89-69a4-4be9-a4ab-4e6742c13c37" providerId="ADAL" clId="{45330DBE-C76B-B24D-8769-5B5E4850698B}" dt="2020-09-13T15:52:27.332" v="144" actId="1036"/>
        <pc:sldMkLst>
          <pc:docMk/>
          <pc:sldMk cId="3438896465" sldId="305"/>
        </pc:sldMkLst>
        <pc:picChg chg="mod">
          <ac:chgData name="David Grant" userId="4bb36a89-69a4-4be9-a4ab-4e6742c13c37" providerId="ADAL" clId="{45330DBE-C76B-B24D-8769-5B5E4850698B}" dt="2020-09-13T15:52:27.332" v="144" actId="1036"/>
          <ac:picMkLst>
            <pc:docMk/>
            <pc:sldMk cId="3438896465" sldId="305"/>
            <ac:picMk id="4" creationId="{169D1E98-DD8B-41DE-9041-65D1FA598F6E}"/>
          </ac:picMkLst>
        </pc:picChg>
      </pc:sldChg>
      <pc:sldChg chg="modSp mod">
        <pc:chgData name="David Grant" userId="4bb36a89-69a4-4be9-a4ab-4e6742c13c37" providerId="ADAL" clId="{45330DBE-C76B-B24D-8769-5B5E4850698B}" dt="2020-09-13T15:52:53.689" v="145" actId="1076"/>
        <pc:sldMkLst>
          <pc:docMk/>
          <pc:sldMk cId="2603583671" sldId="306"/>
        </pc:sldMkLst>
        <pc:picChg chg="mod">
          <ac:chgData name="David Grant" userId="4bb36a89-69a4-4be9-a4ab-4e6742c13c37" providerId="ADAL" clId="{45330DBE-C76B-B24D-8769-5B5E4850698B}" dt="2020-09-13T15:52:53.689" v="145" actId="1076"/>
          <ac:picMkLst>
            <pc:docMk/>
            <pc:sldMk cId="2603583671" sldId="306"/>
            <ac:picMk id="5" creationId="{00000000-0000-0000-0000-000000000000}"/>
          </ac:picMkLst>
        </pc:picChg>
      </pc:sldChg>
      <pc:sldChg chg="modSp mod">
        <pc:chgData name="David Grant" userId="4bb36a89-69a4-4be9-a4ab-4e6742c13c37" providerId="ADAL" clId="{45330DBE-C76B-B24D-8769-5B5E4850698B}" dt="2020-09-13T15:53:10.889" v="148" actId="14100"/>
        <pc:sldMkLst>
          <pc:docMk/>
          <pc:sldMk cId="145148299" sldId="309"/>
        </pc:sldMkLst>
        <pc:picChg chg="mod">
          <ac:chgData name="David Grant" userId="4bb36a89-69a4-4be9-a4ab-4e6742c13c37" providerId="ADAL" clId="{45330DBE-C76B-B24D-8769-5B5E4850698B}" dt="2020-09-13T15:53:10.889" v="148" actId="14100"/>
          <ac:picMkLst>
            <pc:docMk/>
            <pc:sldMk cId="145148299" sldId="309"/>
            <ac:picMk id="5" creationId="{37FA632B-794D-47DA-B412-56DC916558EB}"/>
          </ac:picMkLst>
        </pc:picChg>
      </pc:sldChg>
      <pc:sldChg chg="modSp mod">
        <pc:chgData name="David Grant" userId="4bb36a89-69a4-4be9-a4ab-4e6742c13c37" providerId="ADAL" clId="{45330DBE-C76B-B24D-8769-5B5E4850698B}" dt="2020-09-13T15:53:18.146" v="149" actId="14100"/>
        <pc:sldMkLst>
          <pc:docMk/>
          <pc:sldMk cId="1089425156" sldId="311"/>
        </pc:sldMkLst>
        <pc:picChg chg="mod">
          <ac:chgData name="David Grant" userId="4bb36a89-69a4-4be9-a4ab-4e6742c13c37" providerId="ADAL" clId="{45330DBE-C76B-B24D-8769-5B5E4850698B}" dt="2020-09-13T15:53:18.146" v="149" actId="14100"/>
          <ac:picMkLst>
            <pc:docMk/>
            <pc:sldMk cId="1089425156" sldId="311"/>
            <ac:picMk id="3" creationId="{9956843A-AE64-4AB8-B6B6-D87C854DD0B5}"/>
          </ac:picMkLst>
        </pc:picChg>
      </pc:sldChg>
      <pc:sldChg chg="modSp mod">
        <pc:chgData name="David Grant" userId="4bb36a89-69a4-4be9-a4ab-4e6742c13c37" providerId="ADAL" clId="{45330DBE-C76B-B24D-8769-5B5E4850698B}" dt="2020-09-13T15:53:33.851" v="152" actId="14100"/>
        <pc:sldMkLst>
          <pc:docMk/>
          <pc:sldMk cId="2876022380" sldId="312"/>
        </pc:sldMkLst>
        <pc:spChg chg="mod">
          <ac:chgData name="David Grant" userId="4bb36a89-69a4-4be9-a4ab-4e6742c13c37" providerId="ADAL" clId="{45330DBE-C76B-B24D-8769-5B5E4850698B}" dt="2020-09-13T15:53:30.850" v="151" actId="1076"/>
          <ac:spMkLst>
            <pc:docMk/>
            <pc:sldMk cId="2876022380" sldId="312"/>
            <ac:spMk id="4" creationId="{00000000-0000-0000-0000-000000000000}"/>
          </ac:spMkLst>
        </pc:spChg>
        <pc:picChg chg="mod">
          <ac:chgData name="David Grant" userId="4bb36a89-69a4-4be9-a4ab-4e6742c13c37" providerId="ADAL" clId="{45330DBE-C76B-B24D-8769-5B5E4850698B}" dt="2020-09-13T15:53:33.851" v="152" actId="14100"/>
          <ac:picMkLst>
            <pc:docMk/>
            <pc:sldMk cId="2876022380" sldId="312"/>
            <ac:picMk id="6" creationId="{F1B3E6AA-4EC7-4AC8-BFEA-68956382A4A9}"/>
          </ac:picMkLst>
        </pc:picChg>
      </pc:sldChg>
      <pc:sldChg chg="modSp mod">
        <pc:chgData name="David Grant" userId="4bb36a89-69a4-4be9-a4ab-4e6742c13c37" providerId="ADAL" clId="{45330DBE-C76B-B24D-8769-5B5E4850698B}" dt="2020-09-13T15:54:06.790" v="156" actId="14100"/>
        <pc:sldMkLst>
          <pc:docMk/>
          <pc:sldMk cId="3296414860" sldId="314"/>
        </pc:sldMkLst>
        <pc:picChg chg="mod">
          <ac:chgData name="David Grant" userId="4bb36a89-69a4-4be9-a4ab-4e6742c13c37" providerId="ADAL" clId="{45330DBE-C76B-B24D-8769-5B5E4850698B}" dt="2020-09-13T15:54:06.790" v="156" actId="14100"/>
          <ac:picMkLst>
            <pc:docMk/>
            <pc:sldMk cId="3296414860" sldId="314"/>
            <ac:picMk id="5" creationId="{8C79FF92-138F-42C6-9501-E78C91557A20}"/>
          </ac:picMkLst>
        </pc:picChg>
      </pc:sldChg>
      <pc:sldChg chg="modSp mod">
        <pc:chgData name="David Grant" userId="4bb36a89-69a4-4be9-a4ab-4e6742c13c37" providerId="ADAL" clId="{45330DBE-C76B-B24D-8769-5B5E4850698B}" dt="2020-09-13T15:55:31.647" v="168" actId="1076"/>
        <pc:sldMkLst>
          <pc:docMk/>
          <pc:sldMk cId="3296414860" sldId="315"/>
        </pc:sldMkLst>
        <pc:spChg chg="mod">
          <ac:chgData name="David Grant" userId="4bb36a89-69a4-4be9-a4ab-4e6742c13c37" providerId="ADAL" clId="{45330DBE-C76B-B24D-8769-5B5E4850698B}" dt="2020-09-13T15:54:41.968" v="159" actId="1076"/>
          <ac:spMkLst>
            <pc:docMk/>
            <pc:sldMk cId="3296414860" sldId="315"/>
            <ac:spMk id="5" creationId="{00000000-0000-0000-0000-000000000000}"/>
          </ac:spMkLst>
        </pc:spChg>
        <pc:picChg chg="mod">
          <ac:chgData name="David Grant" userId="4bb36a89-69a4-4be9-a4ab-4e6742c13c37" providerId="ADAL" clId="{45330DBE-C76B-B24D-8769-5B5E4850698B}" dt="2020-09-13T15:54:35.838" v="158" actId="1076"/>
          <ac:picMkLst>
            <pc:docMk/>
            <pc:sldMk cId="3296414860" sldId="315"/>
            <ac:picMk id="3" creationId="{00000000-0000-0000-0000-000000000000}"/>
          </ac:picMkLst>
        </pc:picChg>
        <pc:picChg chg="mod">
          <ac:chgData name="David Grant" userId="4bb36a89-69a4-4be9-a4ab-4e6742c13c37" providerId="ADAL" clId="{45330DBE-C76B-B24D-8769-5B5E4850698B}" dt="2020-09-13T15:55:31.647" v="168" actId="1076"/>
          <ac:picMkLst>
            <pc:docMk/>
            <pc:sldMk cId="3296414860" sldId="315"/>
            <ac:picMk id="8" creationId="{4D09BBC2-83D8-4BBE-931F-A5985F07533E}"/>
          </ac:picMkLst>
        </pc:picChg>
      </pc:sldChg>
      <pc:sldChg chg="modSp mod">
        <pc:chgData name="David Grant" userId="4bb36a89-69a4-4be9-a4ab-4e6742c13c37" providerId="ADAL" clId="{45330DBE-C76B-B24D-8769-5B5E4850698B}" dt="2020-09-13T15:53:45.945" v="154" actId="1076"/>
        <pc:sldMkLst>
          <pc:docMk/>
          <pc:sldMk cId="3296414860" sldId="318"/>
        </pc:sldMkLst>
        <pc:picChg chg="mod">
          <ac:chgData name="David Grant" userId="4bb36a89-69a4-4be9-a4ab-4e6742c13c37" providerId="ADAL" clId="{45330DBE-C76B-B24D-8769-5B5E4850698B}" dt="2020-09-13T15:53:45.945" v="154" actId="1076"/>
          <ac:picMkLst>
            <pc:docMk/>
            <pc:sldMk cId="3296414860" sldId="318"/>
            <ac:picMk id="6" creationId="{98942E6E-6513-488A-B373-FC111E99D05A}"/>
          </ac:picMkLst>
        </pc:picChg>
      </pc:sldChg>
      <pc:sldChg chg="modSp mod">
        <pc:chgData name="David Grant" userId="4bb36a89-69a4-4be9-a4ab-4e6742c13c37" providerId="ADAL" clId="{45330DBE-C76B-B24D-8769-5B5E4850698B}" dt="2020-09-13T15:53:56.523" v="155" actId="14100"/>
        <pc:sldMkLst>
          <pc:docMk/>
          <pc:sldMk cId="3440801473" sldId="321"/>
        </pc:sldMkLst>
        <pc:picChg chg="mod">
          <ac:chgData name="David Grant" userId="4bb36a89-69a4-4be9-a4ab-4e6742c13c37" providerId="ADAL" clId="{45330DBE-C76B-B24D-8769-5B5E4850698B}" dt="2020-09-13T15:53:56.523" v="155" actId="14100"/>
          <ac:picMkLst>
            <pc:docMk/>
            <pc:sldMk cId="3440801473" sldId="321"/>
            <ac:picMk id="5" creationId="{3FEB05CC-A914-41EB-ACE7-5BFB89425EC0}"/>
          </ac:picMkLst>
        </pc:picChg>
      </pc:sldChg>
      <pc:sldChg chg="addSp delSp modSp mod">
        <pc:chgData name="David Grant" userId="4bb36a89-69a4-4be9-a4ab-4e6742c13c37" providerId="ADAL" clId="{45330DBE-C76B-B24D-8769-5B5E4850698B}" dt="2020-09-13T15:56:56.934" v="173" actId="478"/>
        <pc:sldMkLst>
          <pc:docMk/>
          <pc:sldMk cId="3581351828" sldId="322"/>
        </pc:sldMkLst>
        <pc:spChg chg="mod">
          <ac:chgData name="David Grant" userId="4bb36a89-69a4-4be9-a4ab-4e6742c13c37" providerId="ADAL" clId="{45330DBE-C76B-B24D-8769-5B5E4850698B}" dt="2020-09-13T15:55:46.999" v="169" actId="14100"/>
          <ac:spMkLst>
            <pc:docMk/>
            <pc:sldMk cId="3581351828" sldId="322"/>
            <ac:spMk id="3" creationId="{00000000-0000-0000-0000-000000000000}"/>
          </ac:spMkLst>
        </pc:spChg>
        <pc:spChg chg="add del">
          <ac:chgData name="David Grant" userId="4bb36a89-69a4-4be9-a4ab-4e6742c13c37" providerId="ADAL" clId="{45330DBE-C76B-B24D-8769-5B5E4850698B}" dt="2020-09-13T15:56:56.934" v="173" actId="478"/>
          <ac:spMkLst>
            <pc:docMk/>
            <pc:sldMk cId="3581351828" sldId="322"/>
            <ac:spMk id="5" creationId="{AE641A1C-B1CA-B84A-B63F-DA892546BD90}"/>
          </ac:spMkLst>
        </pc:spChg>
        <pc:picChg chg="mod">
          <ac:chgData name="David Grant" userId="4bb36a89-69a4-4be9-a4ab-4e6742c13c37" providerId="ADAL" clId="{45330DBE-C76B-B24D-8769-5B5E4850698B}" dt="2020-09-13T15:55:50.268" v="170" actId="14100"/>
          <ac:picMkLst>
            <pc:docMk/>
            <pc:sldMk cId="3581351828" sldId="322"/>
            <ac:picMk id="7" creationId="{36D8244A-D101-4AFD-B098-D3E90F5110AC}"/>
          </ac:picMkLst>
        </pc:picChg>
        <pc:inkChg chg="mod">
          <ac:chgData name="David Grant" userId="4bb36a89-69a4-4be9-a4ab-4e6742c13c37" providerId="ADAL" clId="{45330DBE-C76B-B24D-8769-5B5E4850698B}" dt="2020-09-13T15:55:58.919" v="171" actId="1076"/>
          <ac:inkMkLst>
            <pc:docMk/>
            <pc:sldMk cId="3581351828" sldId="322"/>
            <ac:inkMk id="6" creationId="{EA5AD1E5-6F5C-4103-867E-C3312128FDFC}"/>
          </ac:inkMkLst>
        </pc:inkChg>
      </pc:sldChg>
      <pc:sldChg chg="modSp mod">
        <pc:chgData name="David Grant" userId="4bb36a89-69a4-4be9-a4ab-4e6742c13c37" providerId="ADAL" clId="{45330DBE-C76B-B24D-8769-5B5E4850698B}" dt="2020-09-13T16:27:39.328" v="191" actId="20577"/>
        <pc:sldMkLst>
          <pc:docMk/>
          <pc:sldMk cId="3581351828" sldId="323"/>
        </pc:sldMkLst>
        <pc:spChg chg="mod">
          <ac:chgData name="David Grant" userId="4bb36a89-69a4-4be9-a4ab-4e6742c13c37" providerId="ADAL" clId="{45330DBE-C76B-B24D-8769-5B5E4850698B}" dt="2020-09-13T16:27:39.328" v="191" actId="20577"/>
          <ac:spMkLst>
            <pc:docMk/>
            <pc:sldMk cId="3581351828" sldId="323"/>
            <ac:spMk id="3" creationId="{00000000-0000-0000-0000-000000000000}"/>
          </ac:spMkLst>
        </pc:spChg>
        <pc:picChg chg="mod">
          <ac:chgData name="David Grant" userId="4bb36a89-69a4-4be9-a4ab-4e6742c13c37" providerId="ADAL" clId="{45330DBE-C76B-B24D-8769-5B5E4850698B}" dt="2020-09-13T15:58:12.822" v="180" actId="1076"/>
          <ac:picMkLst>
            <pc:docMk/>
            <pc:sldMk cId="3581351828" sldId="323"/>
            <ac:picMk id="6" creationId="{CCDDC342-17CA-4C48-B762-E200AC1B5AF1}"/>
          </ac:picMkLst>
        </pc:picChg>
      </pc:sldChg>
      <pc:sldChg chg="modSp mod">
        <pc:chgData name="David Grant" userId="4bb36a89-69a4-4be9-a4ab-4e6742c13c37" providerId="ADAL" clId="{45330DBE-C76B-B24D-8769-5B5E4850698B}" dt="2020-09-13T15:58:38.950" v="184" actId="14100"/>
        <pc:sldMkLst>
          <pc:docMk/>
          <pc:sldMk cId="1161965684" sldId="331"/>
        </pc:sldMkLst>
        <pc:picChg chg="mod">
          <ac:chgData name="David Grant" userId="4bb36a89-69a4-4be9-a4ab-4e6742c13c37" providerId="ADAL" clId="{45330DBE-C76B-B24D-8769-5B5E4850698B}" dt="2020-09-13T15:58:38.950" v="184" actId="14100"/>
          <ac:picMkLst>
            <pc:docMk/>
            <pc:sldMk cId="1161965684" sldId="331"/>
            <ac:picMk id="6" creationId="{F0A4806E-A5CD-403D-BE83-39E4AACD57CF}"/>
          </ac:picMkLst>
        </pc:picChg>
      </pc:sldChg>
      <pc:sldChg chg="modSp mod">
        <pc:chgData name="David Grant" userId="4bb36a89-69a4-4be9-a4ab-4e6742c13c37" providerId="ADAL" clId="{45330DBE-C76B-B24D-8769-5B5E4850698B}" dt="2020-09-13T15:57:45.243" v="175" actId="1076"/>
        <pc:sldMkLst>
          <pc:docMk/>
          <pc:sldMk cId="346750085" sldId="342"/>
        </pc:sldMkLst>
        <pc:picChg chg="mod">
          <ac:chgData name="David Grant" userId="4bb36a89-69a4-4be9-a4ab-4e6742c13c37" providerId="ADAL" clId="{45330DBE-C76B-B24D-8769-5B5E4850698B}" dt="2020-09-13T15:57:45.243" v="175" actId="1076"/>
          <ac:picMkLst>
            <pc:docMk/>
            <pc:sldMk cId="346750085" sldId="342"/>
            <ac:picMk id="7" creationId="{7C092D67-5753-4588-AFF6-A748D933EDB7}"/>
          </ac:picMkLst>
        </pc:picChg>
      </pc:sldChg>
      <pc:sldChg chg="modSp mod">
        <pc:chgData name="David Grant" userId="4bb36a89-69a4-4be9-a4ab-4e6742c13c37" providerId="ADAL" clId="{45330DBE-C76B-B24D-8769-5B5E4850698B}" dt="2020-09-13T15:58:31.355" v="183" actId="14100"/>
        <pc:sldMkLst>
          <pc:docMk/>
          <pc:sldMk cId="2022981499" sldId="343"/>
        </pc:sldMkLst>
        <pc:picChg chg="mod">
          <ac:chgData name="David Grant" userId="4bb36a89-69a4-4be9-a4ab-4e6742c13c37" providerId="ADAL" clId="{45330DBE-C76B-B24D-8769-5B5E4850698B}" dt="2020-09-13T15:58:31.355" v="183" actId="14100"/>
          <ac:picMkLst>
            <pc:docMk/>
            <pc:sldMk cId="2022981499" sldId="343"/>
            <ac:picMk id="13" creationId="{88B557F0-F645-4D06-9971-E3DB391A5169}"/>
          </ac:picMkLst>
        </pc:picChg>
      </pc:sldChg>
      <pc:sldChg chg="modSp mod">
        <pc:chgData name="David Grant" userId="4bb36a89-69a4-4be9-a4ab-4e6742c13c37" providerId="ADAL" clId="{45330DBE-C76B-B24D-8769-5B5E4850698B}" dt="2020-09-13T15:51:35.432" v="136" actId="1076"/>
        <pc:sldMkLst>
          <pc:docMk/>
          <pc:sldMk cId="4103685074" sldId="352"/>
        </pc:sldMkLst>
        <pc:picChg chg="mod">
          <ac:chgData name="David Grant" userId="4bb36a89-69a4-4be9-a4ab-4e6742c13c37" providerId="ADAL" clId="{45330DBE-C76B-B24D-8769-5B5E4850698B}" dt="2020-09-13T15:51:35.432" v="136" actId="1076"/>
          <ac:picMkLst>
            <pc:docMk/>
            <pc:sldMk cId="4103685074" sldId="352"/>
            <ac:picMk id="5" creationId="{33FEEF42-9079-4740-B567-0DE67921D21C}"/>
          </ac:picMkLst>
        </pc:picChg>
      </pc:sldChg>
      <pc:sldChg chg="delSp modSp mod">
        <pc:chgData name="David Grant" userId="4bb36a89-69a4-4be9-a4ab-4e6742c13c37" providerId="ADAL" clId="{45330DBE-C76B-B24D-8769-5B5E4850698B}" dt="2020-09-13T15:59:02.756" v="189" actId="14100"/>
        <pc:sldMkLst>
          <pc:docMk/>
          <pc:sldMk cId="2213470998" sldId="357"/>
        </pc:sldMkLst>
        <pc:spChg chg="del">
          <ac:chgData name="David Grant" userId="4bb36a89-69a4-4be9-a4ab-4e6742c13c37" providerId="ADAL" clId="{45330DBE-C76B-B24D-8769-5B5E4850698B}" dt="2020-09-13T15:58:56.187" v="187" actId="478"/>
          <ac:spMkLst>
            <pc:docMk/>
            <pc:sldMk cId="2213470998" sldId="357"/>
            <ac:spMk id="5" creationId="{00000000-0000-0000-0000-000000000000}"/>
          </ac:spMkLst>
        </pc:spChg>
        <pc:picChg chg="mod">
          <ac:chgData name="David Grant" userId="4bb36a89-69a4-4be9-a4ab-4e6742c13c37" providerId="ADAL" clId="{45330DBE-C76B-B24D-8769-5B5E4850698B}" dt="2020-09-13T15:59:02.756" v="189" actId="14100"/>
          <ac:picMkLst>
            <pc:docMk/>
            <pc:sldMk cId="2213470998" sldId="357"/>
            <ac:picMk id="7" creationId="{92057113-406F-4B20-9E42-9BD3421692BF}"/>
          </ac:picMkLst>
        </pc:picChg>
      </pc:sldChg>
    </pc:docChg>
  </pc:docChgLst>
  <pc:docChgLst>
    <pc:chgData name="David Grant" userId="4bb36a89-69a4-4be9-a4ab-4e6742c13c37" providerId="ADAL" clId="{793680A5-D46F-48F4-A9FC-E1158F25C180}"/>
    <pc:docChg chg="modSld">
      <pc:chgData name="David Grant" userId="4bb36a89-69a4-4be9-a4ab-4e6742c13c37" providerId="ADAL" clId="{793680A5-D46F-48F4-A9FC-E1158F25C180}" dt="2020-09-13T14:23:49.968" v="5"/>
      <pc:docMkLst>
        <pc:docMk/>
      </pc:docMkLst>
      <pc:sldChg chg="addSp delSp modSp">
        <pc:chgData name="David Grant" userId="4bb36a89-69a4-4be9-a4ab-4e6742c13c37" providerId="ADAL" clId="{793680A5-D46F-48F4-A9FC-E1158F25C180}" dt="2020-09-13T14:11:23.989" v="1"/>
        <pc:sldMkLst>
          <pc:docMk/>
          <pc:sldMk cId="1187755340" sldId="303"/>
        </pc:sldMkLst>
        <pc:picChg chg="add del mod">
          <ac:chgData name="David Grant" userId="4bb36a89-69a4-4be9-a4ab-4e6742c13c37" providerId="ADAL" clId="{793680A5-D46F-48F4-A9FC-E1158F25C180}" dt="2020-09-13T14:11:23.989" v="1"/>
          <ac:picMkLst>
            <pc:docMk/>
            <pc:sldMk cId="1187755340" sldId="303"/>
            <ac:picMk id="5" creationId="{D3C69AE7-841D-418C-8582-26B9A91A3126}"/>
          </ac:picMkLst>
        </pc:picChg>
        <pc:picChg chg="add mod">
          <ac:chgData name="David Grant" userId="4bb36a89-69a4-4be9-a4ab-4e6742c13c37" providerId="ADAL" clId="{793680A5-D46F-48F4-A9FC-E1158F25C180}" dt="2020-09-13T14:11:23.989" v="1"/>
          <ac:picMkLst>
            <pc:docMk/>
            <pc:sldMk cId="1187755340" sldId="303"/>
            <ac:picMk id="10" creationId="{1C40BC22-47E9-4E7B-B833-3208B21A45B9}"/>
          </ac:picMkLst>
        </pc:picChg>
        <pc:inkChg chg="add">
          <ac:chgData name="David Grant" userId="4bb36a89-69a4-4be9-a4ab-4e6742c13c37" providerId="ADAL" clId="{793680A5-D46F-48F4-A9FC-E1158F25C180}" dt="2020-09-13T14:11:23.989" v="1"/>
          <ac:inkMkLst>
            <pc:docMk/>
            <pc:sldMk cId="1187755340" sldId="303"/>
            <ac:inkMk id="9" creationId="{F63B950C-6086-41CC-AC1D-FE52F2DD1EC8}"/>
          </ac:inkMkLst>
        </pc:inkChg>
      </pc:sldChg>
      <pc:sldChg chg="addSp modSp">
        <pc:chgData name="David Grant" userId="4bb36a89-69a4-4be9-a4ab-4e6742c13c37" providerId="ADAL" clId="{793680A5-D46F-48F4-A9FC-E1158F25C180}" dt="2020-09-13T14:11:23.989" v="1"/>
        <pc:sldMkLst>
          <pc:docMk/>
          <pc:sldMk cId="2340158847" sldId="304"/>
        </pc:sldMkLst>
        <pc:picChg chg="add mod">
          <ac:chgData name="David Grant" userId="4bb36a89-69a4-4be9-a4ab-4e6742c13c37" providerId="ADAL" clId="{793680A5-D46F-48F4-A9FC-E1158F25C180}" dt="2020-09-13T14:11:23.989" v="1"/>
          <ac:picMkLst>
            <pc:docMk/>
            <pc:sldMk cId="2340158847" sldId="304"/>
            <ac:picMk id="5" creationId="{AE7E70E8-A091-47BC-9E55-3FBC5EDC6F95}"/>
          </ac:picMkLst>
        </pc:picChg>
        <pc:inkChg chg="add">
          <ac:chgData name="David Grant" userId="4bb36a89-69a4-4be9-a4ab-4e6742c13c37" providerId="ADAL" clId="{793680A5-D46F-48F4-A9FC-E1158F25C180}" dt="2020-09-13T14:11:23.989" v="1"/>
          <ac:inkMkLst>
            <pc:docMk/>
            <pc:sldMk cId="2340158847" sldId="304"/>
            <ac:inkMk id="4" creationId="{6C21D3FB-E11B-4548-87AD-020EC5E30AD9}"/>
          </ac:inkMkLst>
        </pc:inkChg>
      </pc:sldChg>
      <pc:sldChg chg="addSp modSp">
        <pc:chgData name="David Grant" userId="4bb36a89-69a4-4be9-a4ab-4e6742c13c37" providerId="ADAL" clId="{793680A5-D46F-48F4-A9FC-E1158F25C180}" dt="2020-09-13T14:11:23.989" v="1"/>
        <pc:sldMkLst>
          <pc:docMk/>
          <pc:sldMk cId="3438896465" sldId="305"/>
        </pc:sldMkLst>
        <pc:picChg chg="add mod">
          <ac:chgData name="David Grant" userId="4bb36a89-69a4-4be9-a4ab-4e6742c13c37" providerId="ADAL" clId="{793680A5-D46F-48F4-A9FC-E1158F25C180}" dt="2020-09-13T14:11:23.989" v="1"/>
          <ac:picMkLst>
            <pc:docMk/>
            <pc:sldMk cId="3438896465" sldId="305"/>
            <ac:picMk id="4" creationId="{169D1E98-DD8B-41DE-9041-65D1FA598F6E}"/>
          </ac:picMkLst>
        </pc:picChg>
        <pc:inkChg chg="add">
          <ac:chgData name="David Grant" userId="4bb36a89-69a4-4be9-a4ab-4e6742c13c37" providerId="ADAL" clId="{793680A5-D46F-48F4-A9FC-E1158F25C180}" dt="2020-09-13T14:11:23.989" v="1"/>
          <ac:inkMkLst>
            <pc:docMk/>
            <pc:sldMk cId="3438896465" sldId="305"/>
            <ac:inkMk id="3" creationId="{9B77A7DB-DAE2-4F15-858E-8A67019BCB9E}"/>
          </ac:inkMkLst>
        </pc:inkChg>
      </pc:sldChg>
      <pc:sldChg chg="addSp modSp">
        <pc:chgData name="David Grant" userId="4bb36a89-69a4-4be9-a4ab-4e6742c13c37" providerId="ADAL" clId="{793680A5-D46F-48F4-A9FC-E1158F25C180}" dt="2020-09-13T14:11:23.989" v="1"/>
        <pc:sldMkLst>
          <pc:docMk/>
          <pc:sldMk cId="2603583671" sldId="306"/>
        </pc:sldMkLst>
        <pc:picChg chg="add mod">
          <ac:chgData name="David Grant" userId="4bb36a89-69a4-4be9-a4ab-4e6742c13c37" providerId="ADAL" clId="{793680A5-D46F-48F4-A9FC-E1158F25C180}" dt="2020-09-13T14:11:23.989" v="1"/>
          <ac:picMkLst>
            <pc:docMk/>
            <pc:sldMk cId="2603583671" sldId="306"/>
            <ac:picMk id="4" creationId="{B2FB4D30-4AE7-4087-9E4C-47CF6A9AE3F8}"/>
          </ac:picMkLst>
        </pc:picChg>
        <pc:inkChg chg="add">
          <ac:chgData name="David Grant" userId="4bb36a89-69a4-4be9-a4ab-4e6742c13c37" providerId="ADAL" clId="{793680A5-D46F-48F4-A9FC-E1158F25C180}" dt="2020-09-13T14:11:23.989" v="1"/>
          <ac:inkMkLst>
            <pc:docMk/>
            <pc:sldMk cId="2603583671" sldId="306"/>
            <ac:inkMk id="3" creationId="{FEEE0167-376D-4B56-B603-4F10E02B9F8D}"/>
          </ac:inkMkLst>
        </pc:inkChg>
      </pc:sldChg>
      <pc:sldChg chg="addSp modSp">
        <pc:chgData name="David Grant" userId="4bb36a89-69a4-4be9-a4ab-4e6742c13c37" providerId="ADAL" clId="{793680A5-D46F-48F4-A9FC-E1158F25C180}" dt="2020-09-13T14:11:23.989" v="1"/>
        <pc:sldMkLst>
          <pc:docMk/>
          <pc:sldMk cId="1080662859" sldId="308"/>
        </pc:sldMkLst>
        <pc:picChg chg="add mod">
          <ac:chgData name="David Grant" userId="4bb36a89-69a4-4be9-a4ab-4e6742c13c37" providerId="ADAL" clId="{793680A5-D46F-48F4-A9FC-E1158F25C180}" dt="2020-09-13T14:11:23.989" v="1"/>
          <ac:picMkLst>
            <pc:docMk/>
            <pc:sldMk cId="1080662859" sldId="308"/>
            <ac:picMk id="6" creationId="{65AA36F4-FFC8-4C79-9B15-4F23447B45B3}"/>
          </ac:picMkLst>
        </pc:picChg>
        <pc:inkChg chg="add">
          <ac:chgData name="David Grant" userId="4bb36a89-69a4-4be9-a4ab-4e6742c13c37" providerId="ADAL" clId="{793680A5-D46F-48F4-A9FC-E1158F25C180}" dt="2020-09-13T14:11:23.989" v="1"/>
          <ac:inkMkLst>
            <pc:docMk/>
            <pc:sldMk cId="1080662859" sldId="308"/>
            <ac:inkMk id="3" creationId="{67D38D8C-8D72-4226-AAB5-41661FCCD851}"/>
          </ac:inkMkLst>
        </pc:inkChg>
      </pc:sldChg>
      <pc:sldChg chg="addSp modSp">
        <pc:chgData name="David Grant" userId="4bb36a89-69a4-4be9-a4ab-4e6742c13c37" providerId="ADAL" clId="{793680A5-D46F-48F4-A9FC-E1158F25C180}" dt="2020-09-13T14:11:23.989" v="1"/>
        <pc:sldMkLst>
          <pc:docMk/>
          <pc:sldMk cId="145148299" sldId="309"/>
        </pc:sldMkLst>
        <pc:picChg chg="add mod">
          <ac:chgData name="David Grant" userId="4bb36a89-69a4-4be9-a4ab-4e6742c13c37" providerId="ADAL" clId="{793680A5-D46F-48F4-A9FC-E1158F25C180}" dt="2020-09-13T14:11:23.989" v="1"/>
          <ac:picMkLst>
            <pc:docMk/>
            <pc:sldMk cId="145148299" sldId="309"/>
            <ac:picMk id="5" creationId="{37FA632B-794D-47DA-B412-56DC916558EB}"/>
          </ac:picMkLst>
        </pc:picChg>
      </pc:sldChg>
      <pc:sldChg chg="addSp modSp">
        <pc:chgData name="David Grant" userId="4bb36a89-69a4-4be9-a4ab-4e6742c13c37" providerId="ADAL" clId="{793680A5-D46F-48F4-A9FC-E1158F25C180}" dt="2020-09-13T14:11:23.989" v="1"/>
        <pc:sldMkLst>
          <pc:docMk/>
          <pc:sldMk cId="1089425156" sldId="311"/>
        </pc:sldMkLst>
        <pc:picChg chg="add mod">
          <ac:chgData name="David Grant" userId="4bb36a89-69a4-4be9-a4ab-4e6742c13c37" providerId="ADAL" clId="{793680A5-D46F-48F4-A9FC-E1158F25C180}" dt="2020-09-13T14:11:23.989" v="1"/>
          <ac:picMkLst>
            <pc:docMk/>
            <pc:sldMk cId="1089425156" sldId="311"/>
            <ac:picMk id="3" creationId="{9956843A-AE64-4AB8-B6B6-D87C854DD0B5}"/>
          </ac:picMkLst>
        </pc:picChg>
      </pc:sldChg>
      <pc:sldChg chg="addSp modSp">
        <pc:chgData name="David Grant" userId="4bb36a89-69a4-4be9-a4ab-4e6742c13c37" providerId="ADAL" clId="{793680A5-D46F-48F4-A9FC-E1158F25C180}" dt="2020-09-13T14:11:23.989" v="1"/>
        <pc:sldMkLst>
          <pc:docMk/>
          <pc:sldMk cId="2876022380" sldId="312"/>
        </pc:sldMkLst>
        <pc:picChg chg="add mod">
          <ac:chgData name="David Grant" userId="4bb36a89-69a4-4be9-a4ab-4e6742c13c37" providerId="ADAL" clId="{793680A5-D46F-48F4-A9FC-E1158F25C180}" dt="2020-09-13T14:11:23.989" v="1"/>
          <ac:picMkLst>
            <pc:docMk/>
            <pc:sldMk cId="2876022380" sldId="312"/>
            <ac:picMk id="6" creationId="{F1B3E6AA-4EC7-4AC8-BFEA-68956382A4A9}"/>
          </ac:picMkLst>
        </pc:picChg>
      </pc:sldChg>
      <pc:sldChg chg="addSp modSp">
        <pc:chgData name="David Grant" userId="4bb36a89-69a4-4be9-a4ab-4e6742c13c37" providerId="ADAL" clId="{793680A5-D46F-48F4-A9FC-E1158F25C180}" dt="2020-09-13T14:11:23.989" v="1"/>
        <pc:sldMkLst>
          <pc:docMk/>
          <pc:sldMk cId="3296414860" sldId="314"/>
        </pc:sldMkLst>
        <pc:picChg chg="add mod">
          <ac:chgData name="David Grant" userId="4bb36a89-69a4-4be9-a4ab-4e6742c13c37" providerId="ADAL" clId="{793680A5-D46F-48F4-A9FC-E1158F25C180}" dt="2020-09-13T14:11:23.989" v="1"/>
          <ac:picMkLst>
            <pc:docMk/>
            <pc:sldMk cId="3296414860" sldId="314"/>
            <ac:picMk id="5" creationId="{8C79FF92-138F-42C6-9501-E78C91557A20}"/>
          </ac:picMkLst>
        </pc:picChg>
      </pc:sldChg>
      <pc:sldChg chg="addSp delSp modSp">
        <pc:chgData name="David Grant" userId="4bb36a89-69a4-4be9-a4ab-4e6742c13c37" providerId="ADAL" clId="{793680A5-D46F-48F4-A9FC-E1158F25C180}" dt="2020-09-13T14:13:51.663" v="2"/>
        <pc:sldMkLst>
          <pc:docMk/>
          <pc:sldMk cId="3296414860" sldId="315"/>
        </pc:sldMkLst>
        <pc:picChg chg="add del mod">
          <ac:chgData name="David Grant" userId="4bb36a89-69a4-4be9-a4ab-4e6742c13c37" providerId="ADAL" clId="{793680A5-D46F-48F4-A9FC-E1158F25C180}" dt="2020-09-13T14:13:51.663" v="2"/>
          <ac:picMkLst>
            <pc:docMk/>
            <pc:sldMk cId="3296414860" sldId="315"/>
            <ac:picMk id="6" creationId="{59D41DA9-A9AB-42B1-A04F-C9B5F2A42681}"/>
          </ac:picMkLst>
        </pc:picChg>
        <pc:picChg chg="add mod">
          <ac:chgData name="David Grant" userId="4bb36a89-69a4-4be9-a4ab-4e6742c13c37" providerId="ADAL" clId="{793680A5-D46F-48F4-A9FC-E1158F25C180}" dt="2020-09-13T14:13:51.663" v="2"/>
          <ac:picMkLst>
            <pc:docMk/>
            <pc:sldMk cId="3296414860" sldId="315"/>
            <ac:picMk id="8" creationId="{4D09BBC2-83D8-4BBE-931F-A5985F07533E}"/>
          </ac:picMkLst>
        </pc:picChg>
        <pc:inkChg chg="add">
          <ac:chgData name="David Grant" userId="4bb36a89-69a4-4be9-a4ab-4e6742c13c37" providerId="ADAL" clId="{793680A5-D46F-48F4-A9FC-E1158F25C180}" dt="2020-09-13T14:13:51.663" v="2"/>
          <ac:inkMkLst>
            <pc:docMk/>
            <pc:sldMk cId="3296414860" sldId="315"/>
            <ac:inkMk id="7" creationId="{425F631F-8610-489B-9C02-1C6D15FB59AB}"/>
          </ac:inkMkLst>
        </pc:inkChg>
      </pc:sldChg>
      <pc:sldChg chg="addSp modSp">
        <pc:chgData name="David Grant" userId="4bb36a89-69a4-4be9-a4ab-4e6742c13c37" providerId="ADAL" clId="{793680A5-D46F-48F4-A9FC-E1158F25C180}" dt="2020-09-13T14:11:23.989" v="1"/>
        <pc:sldMkLst>
          <pc:docMk/>
          <pc:sldMk cId="3296414860" sldId="318"/>
        </pc:sldMkLst>
        <pc:picChg chg="add mod">
          <ac:chgData name="David Grant" userId="4bb36a89-69a4-4be9-a4ab-4e6742c13c37" providerId="ADAL" clId="{793680A5-D46F-48F4-A9FC-E1158F25C180}" dt="2020-09-13T14:11:23.989" v="1"/>
          <ac:picMkLst>
            <pc:docMk/>
            <pc:sldMk cId="3296414860" sldId="318"/>
            <ac:picMk id="6" creationId="{98942E6E-6513-488A-B373-FC111E99D05A}"/>
          </ac:picMkLst>
        </pc:picChg>
      </pc:sldChg>
      <pc:sldChg chg="addSp delSp modSp">
        <pc:chgData name="David Grant" userId="4bb36a89-69a4-4be9-a4ab-4e6742c13c37" providerId="ADAL" clId="{793680A5-D46F-48F4-A9FC-E1158F25C180}" dt="2020-09-13T14:18:51.844" v="3"/>
        <pc:sldMkLst>
          <pc:docMk/>
          <pc:sldMk cId="3296414860" sldId="319"/>
        </pc:sldMkLst>
        <pc:picChg chg="add del mod">
          <ac:chgData name="David Grant" userId="4bb36a89-69a4-4be9-a4ab-4e6742c13c37" providerId="ADAL" clId="{793680A5-D46F-48F4-A9FC-E1158F25C180}" dt="2020-09-13T14:18:51.844" v="3"/>
          <ac:picMkLst>
            <pc:docMk/>
            <pc:sldMk cId="3296414860" sldId="319"/>
            <ac:picMk id="3" creationId="{194E5693-245F-4D33-90C6-34BA4B90C585}"/>
          </ac:picMkLst>
        </pc:picChg>
        <pc:picChg chg="add mod">
          <ac:chgData name="David Grant" userId="4bb36a89-69a4-4be9-a4ab-4e6742c13c37" providerId="ADAL" clId="{793680A5-D46F-48F4-A9FC-E1158F25C180}" dt="2020-09-13T14:18:51.844" v="3"/>
          <ac:picMkLst>
            <pc:docMk/>
            <pc:sldMk cId="3296414860" sldId="319"/>
            <ac:picMk id="8" creationId="{2430861B-C42E-4A75-896F-068D07D08EDF}"/>
          </ac:picMkLst>
        </pc:picChg>
        <pc:inkChg chg="add">
          <ac:chgData name="David Grant" userId="4bb36a89-69a4-4be9-a4ab-4e6742c13c37" providerId="ADAL" clId="{793680A5-D46F-48F4-A9FC-E1158F25C180}" dt="2020-09-13T14:18:51.844" v="3"/>
          <ac:inkMkLst>
            <pc:docMk/>
            <pc:sldMk cId="3296414860" sldId="319"/>
            <ac:inkMk id="7" creationId="{9DB9FE17-F977-4A95-99C2-E532D21CC21B}"/>
          </ac:inkMkLst>
        </pc:inkChg>
      </pc:sldChg>
      <pc:sldChg chg="addSp modSp">
        <pc:chgData name="David Grant" userId="4bb36a89-69a4-4be9-a4ab-4e6742c13c37" providerId="ADAL" clId="{793680A5-D46F-48F4-A9FC-E1158F25C180}" dt="2020-09-13T14:11:23.989" v="1"/>
        <pc:sldMkLst>
          <pc:docMk/>
          <pc:sldMk cId="3440801473" sldId="321"/>
        </pc:sldMkLst>
        <pc:picChg chg="add mod">
          <ac:chgData name="David Grant" userId="4bb36a89-69a4-4be9-a4ab-4e6742c13c37" providerId="ADAL" clId="{793680A5-D46F-48F4-A9FC-E1158F25C180}" dt="2020-09-13T14:11:23.989" v="1"/>
          <ac:picMkLst>
            <pc:docMk/>
            <pc:sldMk cId="3440801473" sldId="321"/>
            <ac:picMk id="5" creationId="{3FEB05CC-A914-41EB-ACE7-5BFB89425EC0}"/>
          </ac:picMkLst>
        </pc:picChg>
      </pc:sldChg>
      <pc:sldChg chg="addSp delSp modSp">
        <pc:chgData name="David Grant" userId="4bb36a89-69a4-4be9-a4ab-4e6742c13c37" providerId="ADAL" clId="{793680A5-D46F-48F4-A9FC-E1158F25C180}" dt="2020-09-13T14:18:51.844" v="3"/>
        <pc:sldMkLst>
          <pc:docMk/>
          <pc:sldMk cId="3581351828" sldId="322"/>
        </pc:sldMkLst>
        <pc:picChg chg="add del mod">
          <ac:chgData name="David Grant" userId="4bb36a89-69a4-4be9-a4ab-4e6742c13c37" providerId="ADAL" clId="{793680A5-D46F-48F4-A9FC-E1158F25C180}" dt="2020-09-13T14:18:51.844" v="3"/>
          <ac:picMkLst>
            <pc:docMk/>
            <pc:sldMk cId="3581351828" sldId="322"/>
            <ac:picMk id="5" creationId="{8D083E1D-1103-4BCB-B471-E733030C6EBE}"/>
          </ac:picMkLst>
        </pc:picChg>
        <pc:picChg chg="add mod">
          <ac:chgData name="David Grant" userId="4bb36a89-69a4-4be9-a4ab-4e6742c13c37" providerId="ADAL" clId="{793680A5-D46F-48F4-A9FC-E1158F25C180}" dt="2020-09-13T14:18:51.844" v="3"/>
          <ac:picMkLst>
            <pc:docMk/>
            <pc:sldMk cId="3581351828" sldId="322"/>
            <ac:picMk id="7" creationId="{36D8244A-D101-4AFD-B098-D3E90F5110AC}"/>
          </ac:picMkLst>
        </pc:picChg>
        <pc:inkChg chg="add">
          <ac:chgData name="David Grant" userId="4bb36a89-69a4-4be9-a4ab-4e6742c13c37" providerId="ADAL" clId="{793680A5-D46F-48F4-A9FC-E1158F25C180}" dt="2020-09-13T14:18:51.844" v="3"/>
          <ac:inkMkLst>
            <pc:docMk/>
            <pc:sldMk cId="3581351828" sldId="322"/>
            <ac:inkMk id="6" creationId="{EA5AD1E5-6F5C-4103-867E-C3312128FDFC}"/>
          </ac:inkMkLst>
        </pc:inkChg>
      </pc:sldChg>
      <pc:sldChg chg="addSp modSp">
        <pc:chgData name="David Grant" userId="4bb36a89-69a4-4be9-a4ab-4e6742c13c37" providerId="ADAL" clId="{793680A5-D46F-48F4-A9FC-E1158F25C180}" dt="2020-09-13T14:18:51.844" v="3"/>
        <pc:sldMkLst>
          <pc:docMk/>
          <pc:sldMk cId="3581351828" sldId="323"/>
        </pc:sldMkLst>
        <pc:picChg chg="add mod">
          <ac:chgData name="David Grant" userId="4bb36a89-69a4-4be9-a4ab-4e6742c13c37" providerId="ADAL" clId="{793680A5-D46F-48F4-A9FC-E1158F25C180}" dt="2020-09-13T14:18:51.844" v="3"/>
          <ac:picMkLst>
            <pc:docMk/>
            <pc:sldMk cId="3581351828" sldId="323"/>
            <ac:picMk id="6" creationId="{CCDDC342-17CA-4C48-B762-E200AC1B5AF1}"/>
          </ac:picMkLst>
        </pc:picChg>
        <pc:inkChg chg="add">
          <ac:chgData name="David Grant" userId="4bb36a89-69a4-4be9-a4ab-4e6742c13c37" providerId="ADAL" clId="{793680A5-D46F-48F4-A9FC-E1158F25C180}" dt="2020-09-13T14:18:51.844" v="3"/>
          <ac:inkMkLst>
            <pc:docMk/>
            <pc:sldMk cId="3581351828" sldId="323"/>
            <ac:inkMk id="5" creationId="{5A8FAC3A-1CF5-41FD-866A-BBE4C2927570}"/>
          </ac:inkMkLst>
        </pc:inkChg>
      </pc:sldChg>
      <pc:sldChg chg="addSp modSp">
        <pc:chgData name="David Grant" userId="4bb36a89-69a4-4be9-a4ab-4e6742c13c37" providerId="ADAL" clId="{793680A5-D46F-48F4-A9FC-E1158F25C180}" dt="2020-09-13T14:23:49.968" v="5"/>
        <pc:sldMkLst>
          <pc:docMk/>
          <pc:sldMk cId="1161965684" sldId="331"/>
        </pc:sldMkLst>
        <pc:picChg chg="add mod">
          <ac:chgData name="David Grant" userId="4bb36a89-69a4-4be9-a4ab-4e6742c13c37" providerId="ADAL" clId="{793680A5-D46F-48F4-A9FC-E1158F25C180}" dt="2020-09-13T14:23:49.968" v="5"/>
          <ac:picMkLst>
            <pc:docMk/>
            <pc:sldMk cId="1161965684" sldId="331"/>
            <ac:picMk id="6" creationId="{F0A4806E-A5CD-403D-BE83-39E4AACD57CF}"/>
          </ac:picMkLst>
        </pc:picChg>
        <pc:inkChg chg="add">
          <ac:chgData name="David Grant" userId="4bb36a89-69a4-4be9-a4ab-4e6742c13c37" providerId="ADAL" clId="{793680A5-D46F-48F4-A9FC-E1158F25C180}" dt="2020-09-13T14:23:49.968" v="5"/>
          <ac:inkMkLst>
            <pc:docMk/>
            <pc:sldMk cId="1161965684" sldId="331"/>
            <ac:inkMk id="5" creationId="{4811B2BF-8401-4C13-91FB-BD8D7802B52F}"/>
          </ac:inkMkLst>
        </pc:inkChg>
      </pc:sldChg>
      <pc:sldChg chg="addSp modSp">
        <pc:chgData name="David Grant" userId="4bb36a89-69a4-4be9-a4ab-4e6742c13c37" providerId="ADAL" clId="{793680A5-D46F-48F4-A9FC-E1158F25C180}" dt="2020-09-13T14:18:51.844" v="3"/>
        <pc:sldMkLst>
          <pc:docMk/>
          <pc:sldMk cId="346750085" sldId="342"/>
        </pc:sldMkLst>
        <pc:picChg chg="add mod">
          <ac:chgData name="David Grant" userId="4bb36a89-69a4-4be9-a4ab-4e6742c13c37" providerId="ADAL" clId="{793680A5-D46F-48F4-A9FC-E1158F25C180}" dt="2020-09-13T14:18:51.844" v="3"/>
          <ac:picMkLst>
            <pc:docMk/>
            <pc:sldMk cId="346750085" sldId="342"/>
            <ac:picMk id="7" creationId="{7C092D67-5753-4588-AFF6-A748D933EDB7}"/>
          </ac:picMkLst>
        </pc:picChg>
        <pc:inkChg chg="add">
          <ac:chgData name="David Grant" userId="4bb36a89-69a4-4be9-a4ab-4e6742c13c37" providerId="ADAL" clId="{793680A5-D46F-48F4-A9FC-E1158F25C180}" dt="2020-09-13T14:18:51.844" v="3"/>
          <ac:inkMkLst>
            <pc:docMk/>
            <pc:sldMk cId="346750085" sldId="342"/>
            <ac:inkMk id="4" creationId="{E2294B51-C1C6-4D93-A13B-73D1F22ACD08}"/>
          </ac:inkMkLst>
        </pc:inkChg>
      </pc:sldChg>
      <pc:sldChg chg="addSp delSp modSp">
        <pc:chgData name="David Grant" userId="4bb36a89-69a4-4be9-a4ab-4e6742c13c37" providerId="ADAL" clId="{793680A5-D46F-48F4-A9FC-E1158F25C180}" dt="2020-09-13T14:23:49.968" v="5"/>
        <pc:sldMkLst>
          <pc:docMk/>
          <pc:sldMk cId="2022981499" sldId="343"/>
        </pc:sldMkLst>
        <pc:picChg chg="add del mod">
          <ac:chgData name="David Grant" userId="4bb36a89-69a4-4be9-a4ab-4e6742c13c37" providerId="ADAL" clId="{793680A5-D46F-48F4-A9FC-E1158F25C180}" dt="2020-09-13T14:19:48.117" v="4"/>
          <ac:picMkLst>
            <pc:docMk/>
            <pc:sldMk cId="2022981499" sldId="343"/>
            <ac:picMk id="7" creationId="{D5146976-D631-4AF4-841A-B18C90F8AE63}"/>
          </ac:picMkLst>
        </pc:picChg>
        <pc:picChg chg="add del mod">
          <ac:chgData name="David Grant" userId="4bb36a89-69a4-4be9-a4ab-4e6742c13c37" providerId="ADAL" clId="{793680A5-D46F-48F4-A9FC-E1158F25C180}" dt="2020-09-13T14:23:49.968" v="5"/>
          <ac:picMkLst>
            <pc:docMk/>
            <pc:sldMk cId="2022981499" sldId="343"/>
            <ac:picMk id="11" creationId="{45F02524-114B-495A-B207-6E9E407ABB63}"/>
          </ac:picMkLst>
        </pc:picChg>
        <pc:picChg chg="add mod">
          <ac:chgData name="David Grant" userId="4bb36a89-69a4-4be9-a4ab-4e6742c13c37" providerId="ADAL" clId="{793680A5-D46F-48F4-A9FC-E1158F25C180}" dt="2020-09-13T14:23:49.968" v="5"/>
          <ac:picMkLst>
            <pc:docMk/>
            <pc:sldMk cId="2022981499" sldId="343"/>
            <ac:picMk id="13" creationId="{88B557F0-F645-4D06-9971-E3DB391A5169}"/>
          </ac:picMkLst>
        </pc:picChg>
        <pc:inkChg chg="add del">
          <ac:chgData name="David Grant" userId="4bb36a89-69a4-4be9-a4ab-4e6742c13c37" providerId="ADAL" clId="{793680A5-D46F-48F4-A9FC-E1158F25C180}" dt="2020-09-13T14:23:49.968" v="5"/>
          <ac:inkMkLst>
            <pc:docMk/>
            <pc:sldMk cId="2022981499" sldId="343"/>
            <ac:inkMk id="8" creationId="{328C86FE-5ADB-4E70-BE8B-AA22D4E586B7}"/>
          </ac:inkMkLst>
        </pc:inkChg>
        <pc:inkChg chg="add">
          <ac:chgData name="David Grant" userId="4bb36a89-69a4-4be9-a4ab-4e6742c13c37" providerId="ADAL" clId="{793680A5-D46F-48F4-A9FC-E1158F25C180}" dt="2020-09-13T14:23:49.968" v="5"/>
          <ac:inkMkLst>
            <pc:docMk/>
            <pc:sldMk cId="2022981499" sldId="343"/>
            <ac:inkMk id="12" creationId="{4CC4F497-0904-422E-8496-0AB0DBEB76A8}"/>
          </ac:inkMkLst>
        </pc:inkChg>
      </pc:sldChg>
      <pc:sldChg chg="addSp modSp">
        <pc:chgData name="David Grant" userId="4bb36a89-69a4-4be9-a4ab-4e6742c13c37" providerId="ADAL" clId="{793680A5-D46F-48F4-A9FC-E1158F25C180}" dt="2020-09-13T14:11:23.989" v="1"/>
        <pc:sldMkLst>
          <pc:docMk/>
          <pc:sldMk cId="4103685074" sldId="352"/>
        </pc:sldMkLst>
        <pc:picChg chg="add mod">
          <ac:chgData name="David Grant" userId="4bb36a89-69a4-4be9-a4ab-4e6742c13c37" providerId="ADAL" clId="{793680A5-D46F-48F4-A9FC-E1158F25C180}" dt="2020-09-13T14:11:23.989" v="1"/>
          <ac:picMkLst>
            <pc:docMk/>
            <pc:sldMk cId="4103685074" sldId="352"/>
            <ac:picMk id="5" creationId="{33FEEF42-9079-4740-B567-0DE67921D21C}"/>
          </ac:picMkLst>
        </pc:picChg>
        <pc:inkChg chg="add">
          <ac:chgData name="David Grant" userId="4bb36a89-69a4-4be9-a4ab-4e6742c13c37" providerId="ADAL" clId="{793680A5-D46F-48F4-A9FC-E1158F25C180}" dt="2020-09-13T14:11:23.989" v="1"/>
          <ac:inkMkLst>
            <pc:docMk/>
            <pc:sldMk cId="4103685074" sldId="352"/>
            <ac:inkMk id="4" creationId="{F5B8677A-8404-464E-9BC3-0E0DFCB3E473}"/>
          </ac:inkMkLst>
        </pc:inkChg>
      </pc:sldChg>
      <pc:sldChg chg="addSp modSp">
        <pc:chgData name="David Grant" userId="4bb36a89-69a4-4be9-a4ab-4e6742c13c37" providerId="ADAL" clId="{793680A5-D46F-48F4-A9FC-E1158F25C180}" dt="2020-09-13T14:23:49.968" v="5"/>
        <pc:sldMkLst>
          <pc:docMk/>
          <pc:sldMk cId="2213470998" sldId="357"/>
        </pc:sldMkLst>
        <pc:picChg chg="add mod">
          <ac:chgData name="David Grant" userId="4bb36a89-69a4-4be9-a4ab-4e6742c13c37" providerId="ADAL" clId="{793680A5-D46F-48F4-A9FC-E1158F25C180}" dt="2020-09-13T14:23:49.968" v="5"/>
          <ac:picMkLst>
            <pc:docMk/>
            <pc:sldMk cId="2213470998" sldId="357"/>
            <ac:picMk id="7" creationId="{92057113-406F-4B20-9E42-9BD3421692BF}"/>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r>
              <a:rPr lang="en-GB"/>
              <a:t>MMME 4025 Block L Light Alloys</a:t>
            </a:r>
          </a:p>
        </p:txBody>
      </p:sp>
      <p:sp>
        <p:nvSpPr>
          <p:cNvPr id="3" name="Date Placeholder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endParaRPr lang="en-GB"/>
          </a:p>
        </p:txBody>
      </p:sp>
      <p:sp>
        <p:nvSpPr>
          <p:cNvPr id="4" name="Footer Placeholder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22651EEA-4996-0B4C-B34A-444A2F307DBA}" type="slidenum">
              <a:rPr lang="en-GB" smtClean="0"/>
              <a:t>‹#›</a:t>
            </a:fld>
            <a:endParaRPr lang="en-GB"/>
          </a:p>
        </p:txBody>
      </p:sp>
    </p:spTree>
    <p:extLst>
      <p:ext uri="{BB962C8B-B14F-4D97-AF65-F5344CB8AC3E}">
        <p14:creationId xmlns:p14="http://schemas.microsoft.com/office/powerpoint/2010/main" val="3182401260"/>
      </p:ext>
    </p:extLst>
  </p:cSld>
  <p:clrMap bg1="lt1" tx1="dk1" bg2="lt2" tx2="dk2" accent1="accent1" accent2="accent2" accent3="accent3" accent4="accent4" accent5="accent5" accent6="accent6" hlink="hlink" folHlink="folHlink"/>
  <p:hf ftr="0" dt="0"/>
</p:handoutMaster>
</file>

<file path=ppt/ink/inkAction1.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9-13T13:53:34.610"/>
    </inkml:context>
    <inkml:brush xml:id="br0">
      <inkml:brushProperty name="width" value="0.05292" units="cm"/>
      <inkml:brushProperty name="height" value="0.05292" units="cm"/>
    </inkml:brush>
  </inkml:definitions>
  <iact:action type="add" startTime="6001">
    <iact:property name="dataType"/>
    <iact:actionData xml:id="d0">
      <inkml:trace xmlns:inkml="http://www.w3.org/2003/InkML" xml:id="stk0" contextRef="#ctx0" brushRef="#br0">14733 2955 0,'-35'0'80,"1"0"-53,-1 0-11,0 0 0,0 0-9,-34 0 2,34 0-2,0 0 1,-34 0 0,-1 35 2,36-35-5,-1 35 2,-35 0 3,1-35-4,34 34 2,-34 1 0,34-35 2,0 0-4,0 0 10,-69 70-9,69-70 28,-69 69-27,104 1 2,-69-36-4,69 36 4,-70-35-4,35-1 1,1 36 1,-1-35 3,35-1-5,-35-34 2,35 35 0,0 0 6,0 0-6,0 0 12,0-1-12,0 1 0,0 0 8,0 0 0,0-1-8,35 1 0,0-35 4,-1 35-6,1-35 9,0 0 2,0 0-9,-1 0 9,36 0-9,-35 0 0,-1-35-1,71 35 2,-71-35-2,36-34 0,-1 69 0,36-35 2,-36 35-2,1 0 1,34 0 1,-35 0-1,-34 0 0,35 0-1,-36 0 1,1 0 7,0-69 36,-35 34-44,0 0 2,0 0-1,0 0 1,0 1-2,0-1 1,0 0 10,0 0-10,-35 1 12,0 34-4,35-35-4,-34 35 58,34-35-62,0 0 0,-35 35 8,35-34-7,-35-1 8,0 35-11,35-35 16,-34 0-16,34 1 80,-35 34 0,0 0-42</inkml:trace>
    </iact:actionData>
  </iact:action>
</iact:action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r>
              <a:rPr lang="en-GB"/>
              <a:t>MMME 4025 Block L Light Alloys</a:t>
            </a:r>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endParaRPr lang="en-GB"/>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7C65DC2A-F019-3740-BD07-52312919E1DF}" type="slidenum">
              <a:rPr lang="en-GB" smtClean="0"/>
              <a:t>‹#›</a:t>
            </a:fld>
            <a:endParaRPr lang="en-GB"/>
          </a:p>
        </p:txBody>
      </p:sp>
    </p:spTree>
    <p:extLst>
      <p:ext uri="{BB962C8B-B14F-4D97-AF65-F5344CB8AC3E}">
        <p14:creationId xmlns:p14="http://schemas.microsoft.com/office/powerpoint/2010/main" val="94124872"/>
      </p:ext>
    </p:extLst>
  </p:cSld>
  <p:clrMap bg1="lt1" tx1="dk1" bg2="lt2" tx2="dk2" accent1="accent1" accent2="accent2" accent3="accent3" accent4="accent4" accent5="accent5" accent6="accent6" hlink="hlink" folHlink="folHlink"/>
  <p:hf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GB"/>
              <a:t>MMME 4025 Block L Light Alloys</a:t>
            </a:r>
          </a:p>
        </p:txBody>
      </p:sp>
      <p:sp>
        <p:nvSpPr>
          <p:cNvPr id="5" name="Slide Number Placeholder 4"/>
          <p:cNvSpPr>
            <a:spLocks noGrp="1"/>
          </p:cNvSpPr>
          <p:nvPr>
            <p:ph type="sldNum" sz="quarter" idx="11"/>
          </p:nvPr>
        </p:nvSpPr>
        <p:spPr/>
        <p:txBody>
          <a:bodyPr/>
          <a:lstStyle/>
          <a:p>
            <a:fld id="{7C65DC2A-F019-3740-BD07-52312919E1DF}" type="slidenum">
              <a:rPr lang="en-GB" smtClean="0"/>
              <a:t>1</a:t>
            </a:fld>
            <a:endParaRPr lang="en-GB"/>
          </a:p>
        </p:txBody>
      </p:sp>
    </p:spTree>
    <p:extLst>
      <p:ext uri="{BB962C8B-B14F-4D97-AF65-F5344CB8AC3E}">
        <p14:creationId xmlns:p14="http://schemas.microsoft.com/office/powerpoint/2010/main" val="705107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GB"/>
              <a:t>MMME 4025 Block L Light Alloys</a:t>
            </a:r>
          </a:p>
        </p:txBody>
      </p:sp>
      <p:sp>
        <p:nvSpPr>
          <p:cNvPr id="5" name="Slide Number Placeholder 4"/>
          <p:cNvSpPr>
            <a:spLocks noGrp="1"/>
          </p:cNvSpPr>
          <p:nvPr>
            <p:ph type="sldNum" sz="quarter" idx="11"/>
          </p:nvPr>
        </p:nvSpPr>
        <p:spPr/>
        <p:txBody>
          <a:bodyPr/>
          <a:lstStyle/>
          <a:p>
            <a:fld id="{7C65DC2A-F019-3740-BD07-52312919E1DF}" type="slidenum">
              <a:rPr lang="en-GB" smtClean="0"/>
              <a:t>2</a:t>
            </a:fld>
            <a:endParaRPr lang="en-GB"/>
          </a:p>
        </p:txBody>
      </p:sp>
    </p:spTree>
    <p:extLst>
      <p:ext uri="{BB962C8B-B14F-4D97-AF65-F5344CB8AC3E}">
        <p14:creationId xmlns:p14="http://schemas.microsoft.com/office/powerpoint/2010/main" val="19382395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GB"/>
              <a:t>MMME 4025 Block L Light Alloys</a:t>
            </a:r>
          </a:p>
        </p:txBody>
      </p:sp>
      <p:sp>
        <p:nvSpPr>
          <p:cNvPr id="5" name="Slide Number Placeholder 4"/>
          <p:cNvSpPr>
            <a:spLocks noGrp="1"/>
          </p:cNvSpPr>
          <p:nvPr>
            <p:ph type="sldNum" sz="quarter" idx="11"/>
          </p:nvPr>
        </p:nvSpPr>
        <p:spPr/>
        <p:txBody>
          <a:bodyPr/>
          <a:lstStyle/>
          <a:p>
            <a:fld id="{7C65DC2A-F019-3740-BD07-52312919E1DF}" type="slidenum">
              <a:rPr lang="en-GB" smtClean="0"/>
              <a:t>3</a:t>
            </a:fld>
            <a:endParaRPr lang="en-GB"/>
          </a:p>
        </p:txBody>
      </p:sp>
    </p:spTree>
    <p:extLst>
      <p:ext uri="{BB962C8B-B14F-4D97-AF65-F5344CB8AC3E}">
        <p14:creationId xmlns:p14="http://schemas.microsoft.com/office/powerpoint/2010/main" val="21118166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C65DC2A-F019-3740-BD07-52312919E1DF}" type="slidenum">
              <a:rPr lang="en-GB" smtClean="0"/>
              <a:t>4</a:t>
            </a:fld>
            <a:endParaRPr lang="en-GB"/>
          </a:p>
        </p:txBody>
      </p:sp>
      <p:sp>
        <p:nvSpPr>
          <p:cNvPr id="5" name="Header Placeholder 4"/>
          <p:cNvSpPr>
            <a:spLocks noGrp="1"/>
          </p:cNvSpPr>
          <p:nvPr>
            <p:ph type="hdr" sz="quarter" idx="11"/>
          </p:nvPr>
        </p:nvSpPr>
        <p:spPr/>
        <p:txBody>
          <a:bodyPr/>
          <a:lstStyle/>
          <a:p>
            <a:r>
              <a:rPr lang="en-GB"/>
              <a:t>MMME 4025 Block L Light Alloys</a:t>
            </a:r>
          </a:p>
        </p:txBody>
      </p:sp>
    </p:spTree>
    <p:extLst>
      <p:ext uri="{BB962C8B-B14F-4D97-AF65-F5344CB8AC3E}">
        <p14:creationId xmlns:p14="http://schemas.microsoft.com/office/powerpoint/2010/main" val="11891953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C65DC2A-F019-3740-BD07-52312919E1DF}" type="slidenum">
              <a:rPr lang="en-GB" smtClean="0"/>
              <a:t>5</a:t>
            </a:fld>
            <a:endParaRPr lang="en-GB"/>
          </a:p>
        </p:txBody>
      </p:sp>
      <p:sp>
        <p:nvSpPr>
          <p:cNvPr id="5" name="Header Placeholder 4"/>
          <p:cNvSpPr>
            <a:spLocks noGrp="1"/>
          </p:cNvSpPr>
          <p:nvPr>
            <p:ph type="hdr" sz="quarter" idx="11"/>
          </p:nvPr>
        </p:nvSpPr>
        <p:spPr/>
        <p:txBody>
          <a:bodyPr/>
          <a:lstStyle/>
          <a:p>
            <a:r>
              <a:rPr lang="en-GB"/>
              <a:t>MMME 4025 Block L Light Alloys</a:t>
            </a:r>
          </a:p>
        </p:txBody>
      </p:sp>
    </p:spTree>
    <p:extLst>
      <p:ext uri="{BB962C8B-B14F-4D97-AF65-F5344CB8AC3E}">
        <p14:creationId xmlns:p14="http://schemas.microsoft.com/office/powerpoint/2010/main" val="25133906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Reference: </a:t>
            </a:r>
            <a:r>
              <a:rPr lang="en-GB" sz="1200" b="0" i="0" kern="1200" dirty="0">
                <a:solidFill>
                  <a:schemeClr val="tx1"/>
                </a:solidFill>
                <a:effectLst/>
                <a:latin typeface="+mn-lt"/>
                <a:ea typeface="+mn-ea"/>
                <a:cs typeface="+mn-cs"/>
              </a:rPr>
              <a:t>M.L. </a:t>
            </a:r>
            <a:r>
              <a:rPr lang="en-GB" sz="1200" b="0" i="0" kern="1200" dirty="0" err="1">
                <a:solidFill>
                  <a:schemeClr val="tx1"/>
                </a:solidFill>
                <a:effectLst/>
                <a:latin typeface="+mn-lt"/>
                <a:ea typeface="+mn-ea"/>
                <a:cs typeface="+mn-cs"/>
              </a:rPr>
              <a:t>Olguín</a:t>
            </a:r>
            <a:r>
              <a:rPr lang="en-GB" sz="1200" b="0" i="0" kern="1200" dirty="0">
                <a:solidFill>
                  <a:schemeClr val="tx1"/>
                </a:solidFill>
                <a:effectLst/>
                <a:latin typeface="+mn-lt"/>
                <a:ea typeface="+mn-ea"/>
                <a:cs typeface="+mn-cs"/>
              </a:rPr>
              <a:t>-González, D. Hernández-Silva, M.A. </a:t>
            </a:r>
            <a:r>
              <a:rPr lang="en-GB" sz="1200" b="0" i="0" kern="1200" dirty="0" err="1">
                <a:solidFill>
                  <a:schemeClr val="tx1"/>
                </a:solidFill>
                <a:effectLst/>
                <a:latin typeface="+mn-lt"/>
                <a:ea typeface="+mn-ea"/>
                <a:cs typeface="+mn-cs"/>
              </a:rPr>
              <a:t>García</a:t>
            </a:r>
            <a:r>
              <a:rPr lang="en-GB" sz="1200" b="0" i="0" kern="1200" dirty="0">
                <a:solidFill>
                  <a:schemeClr val="tx1"/>
                </a:solidFill>
                <a:effectLst/>
                <a:latin typeface="+mn-lt"/>
                <a:ea typeface="+mn-ea"/>
                <a:cs typeface="+mn-cs"/>
              </a:rPr>
              <a:t>-Bernal, V.M. Sauce-Rangel,</a:t>
            </a:r>
            <a:r>
              <a:rPr lang="en-GB" sz="1200" b="0" i="0" kern="1200" baseline="0" dirty="0">
                <a:solidFill>
                  <a:schemeClr val="tx1"/>
                </a:solidFill>
                <a:effectLst/>
                <a:latin typeface="+mn-lt"/>
                <a:ea typeface="+mn-ea"/>
                <a:cs typeface="+mn-cs"/>
              </a:rPr>
              <a:t> </a:t>
            </a:r>
            <a:r>
              <a:rPr lang="en-GB" sz="1200" b="0" i="1" kern="1200" dirty="0">
                <a:solidFill>
                  <a:schemeClr val="tx1"/>
                </a:solidFill>
                <a:effectLst/>
                <a:latin typeface="+mn-lt"/>
                <a:ea typeface="+mn-ea"/>
                <a:cs typeface="+mn-cs"/>
              </a:rPr>
              <a:t>Materials Science and Engineering: A, Volume 597, 12 March 2014, Pages 82-88</a:t>
            </a:r>
            <a:r>
              <a:rPr lang="en-GB" sz="1200" b="0" i="1" kern="1200" baseline="0" dirty="0">
                <a:solidFill>
                  <a:schemeClr val="tx1"/>
                </a:solidFill>
                <a:effectLst/>
                <a:latin typeface="+mn-lt"/>
                <a:ea typeface="+mn-ea"/>
                <a:cs typeface="+mn-cs"/>
              </a:rPr>
              <a:t> , </a:t>
            </a:r>
            <a:endParaRPr lang="en-US" dirty="0"/>
          </a:p>
        </p:txBody>
      </p:sp>
      <p:sp>
        <p:nvSpPr>
          <p:cNvPr id="4" name="Slide Number Placeholder 3"/>
          <p:cNvSpPr>
            <a:spLocks noGrp="1"/>
          </p:cNvSpPr>
          <p:nvPr>
            <p:ph type="sldNum" sz="quarter" idx="10"/>
          </p:nvPr>
        </p:nvSpPr>
        <p:spPr/>
        <p:txBody>
          <a:bodyPr/>
          <a:lstStyle/>
          <a:p>
            <a:fld id="{7C65DC2A-F019-3740-BD07-52312919E1DF}" type="slidenum">
              <a:rPr lang="en-GB" smtClean="0"/>
              <a:t>16</a:t>
            </a:fld>
            <a:endParaRPr lang="en-GB"/>
          </a:p>
        </p:txBody>
      </p:sp>
      <p:sp>
        <p:nvSpPr>
          <p:cNvPr id="5" name="Header Placeholder 4"/>
          <p:cNvSpPr>
            <a:spLocks noGrp="1"/>
          </p:cNvSpPr>
          <p:nvPr>
            <p:ph type="hdr" sz="quarter" idx="11"/>
          </p:nvPr>
        </p:nvSpPr>
        <p:spPr/>
        <p:txBody>
          <a:bodyPr/>
          <a:lstStyle/>
          <a:p>
            <a:r>
              <a:rPr lang="en-GB"/>
              <a:t>MMME 4025 Block L Light Alloys</a:t>
            </a:r>
          </a:p>
        </p:txBody>
      </p:sp>
    </p:spTree>
    <p:extLst>
      <p:ext uri="{BB962C8B-B14F-4D97-AF65-F5344CB8AC3E}">
        <p14:creationId xmlns:p14="http://schemas.microsoft.com/office/powerpoint/2010/main" val="40498504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Ref: </a:t>
            </a:r>
            <a:r>
              <a:rPr lang="en-GB" sz="1200" b="0" i="0" kern="1200" dirty="0">
                <a:solidFill>
                  <a:schemeClr val="tx1"/>
                </a:solidFill>
                <a:effectLst/>
                <a:latin typeface="+mn-lt"/>
                <a:ea typeface="+mn-ea"/>
                <a:cs typeface="+mn-cs"/>
              </a:rPr>
              <a:t>Jilin Li, </a:t>
            </a:r>
            <a:r>
              <a:rPr lang="en-GB" sz="1200" b="0" i="0" kern="1200" dirty="0" err="1">
                <a:solidFill>
                  <a:schemeClr val="tx1"/>
                </a:solidFill>
                <a:effectLst/>
                <a:latin typeface="+mn-lt"/>
                <a:ea typeface="+mn-ea"/>
                <a:cs typeface="+mn-cs"/>
              </a:rPr>
              <a:t>Rongshi</a:t>
            </a:r>
            <a:r>
              <a:rPr lang="en-GB" sz="1200" b="0" i="0" kern="1200" dirty="0">
                <a:solidFill>
                  <a:schemeClr val="tx1"/>
                </a:solidFill>
                <a:effectLst/>
                <a:latin typeface="+mn-lt"/>
                <a:ea typeface="+mn-ea"/>
                <a:cs typeface="+mn-cs"/>
              </a:rPr>
              <a:t> Chen, </a:t>
            </a:r>
            <a:r>
              <a:rPr lang="en-GB" sz="1200" b="0" i="0" kern="1200" dirty="0" err="1">
                <a:solidFill>
                  <a:schemeClr val="tx1"/>
                </a:solidFill>
                <a:effectLst/>
                <a:latin typeface="+mn-lt"/>
                <a:ea typeface="+mn-ea"/>
                <a:cs typeface="+mn-cs"/>
              </a:rPr>
              <a:t>Yuequn</a:t>
            </a:r>
            <a:r>
              <a:rPr lang="en-GB" sz="1200" b="0" i="0" kern="1200" dirty="0">
                <a:solidFill>
                  <a:schemeClr val="tx1"/>
                </a:solidFill>
                <a:effectLst/>
                <a:latin typeface="+mn-lt"/>
                <a:ea typeface="+mn-ea"/>
                <a:cs typeface="+mn-cs"/>
              </a:rPr>
              <a:t> Ma, Wei </a:t>
            </a:r>
            <a:r>
              <a:rPr lang="en-GB" sz="1200" b="0" i="0" kern="1200" dirty="0" err="1">
                <a:solidFill>
                  <a:schemeClr val="tx1"/>
                </a:solidFill>
                <a:effectLst/>
                <a:latin typeface="+mn-lt"/>
                <a:ea typeface="+mn-ea"/>
                <a:cs typeface="+mn-cs"/>
              </a:rPr>
              <a:t>Ke</a:t>
            </a:r>
            <a:r>
              <a:rPr lang="en-GB" sz="1200" b="0" i="0" kern="1200" dirty="0">
                <a:solidFill>
                  <a:schemeClr val="tx1"/>
                </a:solidFill>
                <a:effectLst/>
                <a:latin typeface="+mn-lt"/>
                <a:ea typeface="+mn-ea"/>
                <a:cs typeface="+mn-cs"/>
              </a:rPr>
              <a:t>,</a:t>
            </a:r>
            <a:r>
              <a:rPr lang="en-GB" sz="1200" b="0" i="0" kern="1200" baseline="0" dirty="0">
                <a:solidFill>
                  <a:schemeClr val="tx1"/>
                </a:solidFill>
                <a:effectLst/>
                <a:latin typeface="+mn-lt"/>
                <a:ea typeface="+mn-ea"/>
                <a:cs typeface="+mn-cs"/>
              </a:rPr>
              <a:t> </a:t>
            </a:r>
            <a:r>
              <a:rPr lang="en-GB" sz="1200" b="0" i="1" kern="1200" dirty="0">
                <a:solidFill>
                  <a:schemeClr val="tx1"/>
                </a:solidFill>
                <a:effectLst/>
                <a:latin typeface="+mn-lt"/>
                <a:ea typeface="+mn-ea"/>
                <a:cs typeface="+mn-cs"/>
              </a:rPr>
              <a:t>Journal of Magnesium and Alloys, Volume 1, Issue 4, December 2013, Pages 346-351</a:t>
            </a:r>
          </a:p>
          <a:p>
            <a:endParaRPr lang="en-US" dirty="0"/>
          </a:p>
        </p:txBody>
      </p:sp>
      <p:sp>
        <p:nvSpPr>
          <p:cNvPr id="4" name="Slide Number Placeholder 3"/>
          <p:cNvSpPr>
            <a:spLocks noGrp="1"/>
          </p:cNvSpPr>
          <p:nvPr>
            <p:ph type="sldNum" sz="quarter" idx="10"/>
          </p:nvPr>
        </p:nvSpPr>
        <p:spPr/>
        <p:txBody>
          <a:bodyPr/>
          <a:lstStyle/>
          <a:p>
            <a:fld id="{7C65DC2A-F019-3740-BD07-52312919E1DF}" type="slidenum">
              <a:rPr lang="en-GB" smtClean="0"/>
              <a:t>18</a:t>
            </a:fld>
            <a:endParaRPr lang="en-GB"/>
          </a:p>
        </p:txBody>
      </p:sp>
      <p:sp>
        <p:nvSpPr>
          <p:cNvPr id="5" name="Header Placeholder 4"/>
          <p:cNvSpPr>
            <a:spLocks noGrp="1"/>
          </p:cNvSpPr>
          <p:nvPr>
            <p:ph type="hdr" sz="quarter" idx="11"/>
          </p:nvPr>
        </p:nvSpPr>
        <p:spPr/>
        <p:txBody>
          <a:bodyPr/>
          <a:lstStyle/>
          <a:p>
            <a:r>
              <a:rPr lang="en-GB"/>
              <a:t>MMME 4025 Block L Light Alloys</a:t>
            </a:r>
          </a:p>
        </p:txBody>
      </p:sp>
    </p:spTree>
    <p:extLst>
      <p:ext uri="{BB962C8B-B14F-4D97-AF65-F5344CB8AC3E}">
        <p14:creationId xmlns:p14="http://schemas.microsoft.com/office/powerpoint/2010/main" val="33092044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p>
        </p:txBody>
      </p:sp>
      <p:sp>
        <p:nvSpPr>
          <p:cNvPr id="4" name="Date Placeholder 3"/>
          <p:cNvSpPr>
            <a:spLocks noGrp="1"/>
          </p:cNvSpPr>
          <p:nvPr>
            <p:ph type="dt" sz="half" idx="10"/>
          </p:nvPr>
        </p:nvSpPr>
        <p:spPr/>
        <p:txBody>
          <a:bodyPr/>
          <a:lstStyle/>
          <a:p>
            <a:fld id="{5D598050-C59D-7449-BBBE-56E12E9F25FC}" type="datetime1">
              <a:rPr lang="en-GB" smtClean="0"/>
              <a:t>04/10/2022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1EA363-3AA4-554B-864A-16EC408230E4}" type="slidenum">
              <a:rPr lang="en-GB" smtClean="0"/>
              <a:pPr/>
              <a:t>‹#›</a:t>
            </a:fld>
            <a:endParaRPr lang="en-GB"/>
          </a:p>
        </p:txBody>
      </p:sp>
    </p:spTree>
    <p:extLst>
      <p:ext uri="{BB962C8B-B14F-4D97-AF65-F5344CB8AC3E}">
        <p14:creationId xmlns:p14="http://schemas.microsoft.com/office/powerpoint/2010/main" val="969983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98E32256-3BF6-DE43-8B0F-0E25CA933756}" type="datetime1">
              <a:rPr lang="en-GB" smtClean="0"/>
              <a:t>04/10/2022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1EA363-3AA4-554B-864A-16EC408230E4}" type="slidenum">
              <a:rPr lang="en-GB" smtClean="0"/>
              <a:pPr/>
              <a:t>‹#›</a:t>
            </a:fld>
            <a:endParaRPr lang="en-GB"/>
          </a:p>
        </p:txBody>
      </p:sp>
    </p:spTree>
    <p:extLst>
      <p:ext uri="{BB962C8B-B14F-4D97-AF65-F5344CB8AC3E}">
        <p14:creationId xmlns:p14="http://schemas.microsoft.com/office/powerpoint/2010/main" val="2402520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3F157E08-E036-B346-A9F1-5DD4A2D7B34E}" type="datetime1">
              <a:rPr lang="en-GB" smtClean="0"/>
              <a:t>04/10/2022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1EA363-3AA4-554B-864A-16EC408230E4}" type="slidenum">
              <a:rPr lang="en-GB" smtClean="0"/>
              <a:pPr/>
              <a:t>‹#›</a:t>
            </a:fld>
            <a:endParaRPr lang="en-GB"/>
          </a:p>
        </p:txBody>
      </p:sp>
    </p:spTree>
    <p:extLst>
      <p:ext uri="{BB962C8B-B14F-4D97-AF65-F5344CB8AC3E}">
        <p14:creationId xmlns:p14="http://schemas.microsoft.com/office/powerpoint/2010/main" val="3313453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168818BB-FF0C-C74E-8B10-0FCC30ED07DF}" type="datetime1">
              <a:rPr lang="en-GB" smtClean="0"/>
              <a:t>04/10/2022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1EA363-3AA4-554B-864A-16EC408230E4}" type="slidenum">
              <a:rPr lang="en-GB" smtClean="0"/>
              <a:pPr/>
              <a:t>‹#›</a:t>
            </a:fld>
            <a:endParaRPr lang="en-GB"/>
          </a:p>
        </p:txBody>
      </p:sp>
    </p:spTree>
    <p:extLst>
      <p:ext uri="{BB962C8B-B14F-4D97-AF65-F5344CB8AC3E}">
        <p14:creationId xmlns:p14="http://schemas.microsoft.com/office/powerpoint/2010/main" val="1500746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EAE01768-622C-574B-9BBC-5E5DB988C939}" type="datetime1">
              <a:rPr lang="en-GB" smtClean="0"/>
              <a:t>04/10/2022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71EA363-3AA4-554B-864A-16EC408230E4}" type="slidenum">
              <a:rPr lang="en-GB" smtClean="0"/>
              <a:pPr/>
              <a:t>‹#›</a:t>
            </a:fld>
            <a:endParaRPr lang="en-GB"/>
          </a:p>
        </p:txBody>
      </p:sp>
    </p:spTree>
    <p:extLst>
      <p:ext uri="{BB962C8B-B14F-4D97-AF65-F5344CB8AC3E}">
        <p14:creationId xmlns:p14="http://schemas.microsoft.com/office/powerpoint/2010/main" val="22769794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8EFC1574-3A94-FF43-A7DB-CCEBA1994CEC}" type="datetime1">
              <a:rPr lang="en-GB" smtClean="0"/>
              <a:t>04/10/2022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71EA363-3AA4-554B-864A-16EC408230E4}" type="slidenum">
              <a:rPr lang="en-GB" smtClean="0"/>
              <a:pPr/>
              <a:t>‹#›</a:t>
            </a:fld>
            <a:endParaRPr lang="en-GB"/>
          </a:p>
        </p:txBody>
      </p:sp>
    </p:spTree>
    <p:extLst>
      <p:ext uri="{BB962C8B-B14F-4D97-AF65-F5344CB8AC3E}">
        <p14:creationId xmlns:p14="http://schemas.microsoft.com/office/powerpoint/2010/main" val="1184840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B1785B-F9D2-8342-9399-DD12DD572689}" type="datetime1">
              <a:rPr lang="en-GB" smtClean="0"/>
              <a:t>04/10/2022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71EA363-3AA4-554B-864A-16EC408230E4}" type="slidenum">
              <a:rPr lang="en-GB" smtClean="0"/>
              <a:pPr/>
              <a:t>‹#›</a:t>
            </a:fld>
            <a:endParaRPr lang="en-GB"/>
          </a:p>
        </p:txBody>
      </p:sp>
    </p:spTree>
    <p:extLst>
      <p:ext uri="{BB962C8B-B14F-4D97-AF65-F5344CB8AC3E}">
        <p14:creationId xmlns:p14="http://schemas.microsoft.com/office/powerpoint/2010/main" val="4045678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A34B84E7-C72F-5A40-A644-F1088C197E1C}" type="datetime1">
              <a:rPr lang="en-GB" smtClean="0"/>
              <a:t>04/10/2022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1EA363-3AA4-554B-864A-16EC408230E4}" type="slidenum">
              <a:rPr lang="en-GB" smtClean="0"/>
              <a:pPr/>
              <a:t>‹#›</a:t>
            </a:fld>
            <a:endParaRPr lang="en-GB"/>
          </a:p>
        </p:txBody>
      </p:sp>
    </p:spTree>
    <p:extLst>
      <p:ext uri="{BB962C8B-B14F-4D97-AF65-F5344CB8AC3E}">
        <p14:creationId xmlns:p14="http://schemas.microsoft.com/office/powerpoint/2010/main" val="32244422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00EAF167-03B2-284A-861B-2AC5FD8A7C13}" type="datetime1">
              <a:rPr lang="en-GB" smtClean="0"/>
              <a:t>04/10/2022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1EA363-3AA4-554B-864A-16EC408230E4}" type="slidenum">
              <a:rPr lang="en-GB" smtClean="0"/>
              <a:pPr/>
              <a:t>‹#›</a:t>
            </a:fld>
            <a:endParaRPr lang="en-GB"/>
          </a:p>
        </p:txBody>
      </p:sp>
    </p:spTree>
    <p:extLst>
      <p:ext uri="{BB962C8B-B14F-4D97-AF65-F5344CB8AC3E}">
        <p14:creationId xmlns:p14="http://schemas.microsoft.com/office/powerpoint/2010/main" val="366249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97E63087-961F-2546-B70D-A1202392300F}" type="datetime1">
              <a:rPr lang="en-GB" smtClean="0"/>
              <a:t>04/10/2022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1EA363-3AA4-554B-864A-16EC408230E4}" type="slidenum">
              <a:rPr lang="en-GB" smtClean="0"/>
              <a:pPr/>
              <a:t>‹#›</a:t>
            </a:fld>
            <a:endParaRPr lang="en-GB"/>
          </a:p>
        </p:txBody>
      </p:sp>
    </p:spTree>
    <p:extLst>
      <p:ext uri="{BB962C8B-B14F-4D97-AF65-F5344CB8AC3E}">
        <p14:creationId xmlns:p14="http://schemas.microsoft.com/office/powerpoint/2010/main" val="1481375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60DF2A1-6BA5-384C-91B8-3C7630DFF0E4}" type="datetime1">
              <a:rPr lang="en-GB" smtClean="0"/>
              <a:t>04/10/2022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1EA363-3AA4-554B-864A-16EC408230E4}" type="slidenum">
              <a:rPr lang="en-GB" smtClean="0"/>
              <a:pPr/>
              <a:t>‹#›</a:t>
            </a:fld>
            <a:endParaRPr lang="en-GB"/>
          </a:p>
        </p:txBody>
      </p:sp>
    </p:spTree>
    <p:extLst>
      <p:ext uri="{BB962C8B-B14F-4D97-AF65-F5344CB8AC3E}">
        <p14:creationId xmlns:p14="http://schemas.microsoft.com/office/powerpoint/2010/main" val="238912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500"/>
            <a:ext cx="9144000" cy="824775"/>
          </a:xfrm>
          <a:prstGeom prst="rect">
            <a:avLst/>
          </a:prstGeom>
          <a:solidFill>
            <a:srgbClr val="CCFFCC"/>
          </a:solidFill>
          <a:ln>
            <a:noFill/>
          </a:ln>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7E64E7-7986-3642-8874-C7282F465B09}" type="datetime1">
              <a:rPr lang="en-GB" smtClean="0"/>
              <a:t>04/10/2022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1EA363-3AA4-554B-864A-16EC408230E4}" type="slidenum">
              <a:rPr lang="en-GB" smtClean="0"/>
              <a:pPr/>
              <a:t>‹#›</a:t>
            </a:fld>
            <a:endParaRPr lang="en-GB"/>
          </a:p>
        </p:txBody>
      </p:sp>
    </p:spTree>
    <p:extLst>
      <p:ext uri="{BB962C8B-B14F-4D97-AF65-F5344CB8AC3E}">
        <p14:creationId xmlns:p14="http://schemas.microsoft.com/office/powerpoint/2010/main" val="13119751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microsoft.com/office/2011/relationships/inkAction" Target="../ink/inkAction1.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youtube.com/watch?v=TOpsB5n9DZ8" TargetMode="External"/><Relationship Id="rId2" Type="http://schemas.openxmlformats.org/officeDocument/2006/relationships/hyperlink" Target="http://www.youtube.com/watch?v=D1hhgTbtsC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033"/>
            <a:ext cx="9144000" cy="824775"/>
          </a:xfrm>
        </p:spPr>
        <p:txBody>
          <a:bodyPr>
            <a:normAutofit/>
          </a:bodyPr>
          <a:lstStyle/>
          <a:p>
            <a:r>
              <a:rPr lang="en-GB" dirty="0"/>
              <a:t>Con Rod</a:t>
            </a:r>
          </a:p>
        </p:txBody>
      </p:sp>
      <p:sp>
        <p:nvSpPr>
          <p:cNvPr id="4" name="TextBox 3"/>
          <p:cNvSpPr txBox="1"/>
          <p:nvPr/>
        </p:nvSpPr>
        <p:spPr>
          <a:xfrm>
            <a:off x="676752" y="841275"/>
            <a:ext cx="7121117" cy="2308324"/>
          </a:xfrm>
          <a:prstGeom prst="rect">
            <a:avLst/>
          </a:prstGeom>
          <a:noFill/>
        </p:spPr>
        <p:txBody>
          <a:bodyPr wrap="square" rtlCol="0">
            <a:spAutoFit/>
          </a:bodyPr>
          <a:lstStyle/>
          <a:p>
            <a:r>
              <a:rPr lang="en-GB" b="1" dirty="0"/>
              <a:t>Function: </a:t>
            </a:r>
            <a:r>
              <a:rPr lang="en-GB" dirty="0"/>
              <a:t>Connecting rod in a reciprocating engine</a:t>
            </a:r>
          </a:p>
          <a:p>
            <a:r>
              <a:rPr lang="en-GB" b="1" dirty="0"/>
              <a:t>Objectives: </a:t>
            </a:r>
            <a:r>
              <a:rPr lang="en-GB" dirty="0"/>
              <a:t> Connects piston to crankshaft, must be as light as possible, thus </a:t>
            </a:r>
            <a:r>
              <a:rPr lang="en-GB" b="1" dirty="0"/>
              <a:t>minimise mass</a:t>
            </a:r>
            <a:r>
              <a:rPr lang="en-GB" dirty="0"/>
              <a:t>, while maintaining mechanical performance in terms of strength and resisting bucking. </a:t>
            </a:r>
          </a:p>
          <a:p>
            <a:r>
              <a:rPr lang="en-GB" b="1" dirty="0"/>
              <a:t>Constraints:  </a:t>
            </a:r>
            <a:r>
              <a:rPr lang="en-GB" dirty="0"/>
              <a:t>Sufficient specific strength over billions of cycles ( high cycle fatigue strength),  must withstand elastic buckling, must be mass produced, low production costs </a:t>
            </a:r>
          </a:p>
          <a:p>
            <a:r>
              <a:rPr lang="en-GB" b="1" dirty="0"/>
              <a:t>Free variable: </a:t>
            </a:r>
            <a:r>
              <a:rPr lang="en-GB" dirty="0"/>
              <a:t>Choice of material, cross section</a:t>
            </a:r>
          </a:p>
        </p:txBody>
      </p:sp>
      <p:pic>
        <p:nvPicPr>
          <p:cNvPr id="6" name="Picture 5"/>
          <p:cNvPicPr>
            <a:picLocks noChangeAspect="1"/>
          </p:cNvPicPr>
          <p:nvPr/>
        </p:nvPicPr>
        <p:blipFill>
          <a:blip r:embed="rId3"/>
          <a:stretch>
            <a:fillRect/>
          </a:stretch>
        </p:blipFill>
        <p:spPr>
          <a:xfrm>
            <a:off x="6972935" y="2529170"/>
            <a:ext cx="2159789" cy="1468974"/>
          </a:xfrm>
          <a:prstGeom prst="rect">
            <a:avLst/>
          </a:prstGeom>
        </p:spPr>
      </p:pic>
      <mc:AlternateContent xmlns:mc="http://schemas.openxmlformats.org/markup-compatibility/2006" xmlns:a14="http://schemas.microsoft.com/office/drawing/2010/main">
        <mc:Choice Requires="a14">
          <p:sp>
            <p:nvSpPr>
              <p:cNvPr id="7" name="TextBox 6"/>
              <p:cNvSpPr txBox="1"/>
              <p:nvPr/>
            </p:nvSpPr>
            <p:spPr>
              <a:xfrm>
                <a:off x="441097" y="3158066"/>
                <a:ext cx="6531838" cy="5324278"/>
              </a:xfrm>
              <a:prstGeom prst="rect">
                <a:avLst/>
              </a:prstGeom>
              <a:noFill/>
            </p:spPr>
            <p:txBody>
              <a:bodyPr wrap="square" rtlCol="0">
                <a:spAutoFit/>
              </a:bodyPr>
              <a:lstStyle/>
              <a:p>
                <a:r>
                  <a:rPr lang="en-GB" sz="2200" dirty="0"/>
                  <a:t>Strength to weight is important so: </a:t>
                </a:r>
                <a14:m>
                  <m:oMath xmlns:m="http://schemas.openxmlformats.org/officeDocument/2006/math">
                    <m:sSub>
                      <m:sSubPr>
                        <m:ctrlPr>
                          <a:rPr lang="en-GB" sz="2200" b="0" i="1" smtClean="0">
                            <a:latin typeface="Cambria Math" panose="02040503050406030204" pitchFamily="18" charset="0"/>
                          </a:rPr>
                        </m:ctrlPr>
                      </m:sSubPr>
                      <m:e>
                        <m:r>
                          <a:rPr lang="en-GB" sz="2200" b="0" i="1" smtClean="0">
                            <a:latin typeface="Cambria Math" panose="02040503050406030204" pitchFamily="18" charset="0"/>
                          </a:rPr>
                          <m:t>𝑀</m:t>
                        </m:r>
                      </m:e>
                      <m:sub>
                        <m:r>
                          <a:rPr lang="en-GB" sz="2200" b="0" i="1" smtClean="0">
                            <a:latin typeface="Cambria Math" panose="02040503050406030204" pitchFamily="18" charset="0"/>
                          </a:rPr>
                          <m:t>1</m:t>
                        </m:r>
                      </m:sub>
                    </m:sSub>
                    <m:r>
                      <a:rPr lang="en-GB" sz="2200" b="0" i="1" smtClean="0">
                        <a:latin typeface="Cambria Math" panose="02040503050406030204" pitchFamily="18" charset="0"/>
                      </a:rPr>
                      <m:t>=</m:t>
                    </m:r>
                    <m:f>
                      <m:fPr>
                        <m:ctrlPr>
                          <a:rPr lang="en-GB" sz="2200" b="0" i="1" smtClean="0">
                            <a:latin typeface="Cambria Math" panose="02040503050406030204" pitchFamily="18" charset="0"/>
                          </a:rPr>
                        </m:ctrlPr>
                      </m:fPr>
                      <m:num>
                        <m:r>
                          <a:rPr lang="en-GB" sz="2200" b="0" i="1" smtClean="0">
                            <a:latin typeface="Cambria Math" panose="02040503050406030204" pitchFamily="18" charset="0"/>
                            <a:ea typeface="Cambria Math" panose="02040503050406030204" pitchFamily="18" charset="0"/>
                          </a:rPr>
                          <m:t>𝜎</m:t>
                        </m:r>
                      </m:num>
                      <m:den>
                        <m:r>
                          <a:rPr lang="en-GB" sz="2200" b="0" i="1" smtClean="0">
                            <a:latin typeface="Cambria Math" panose="02040503050406030204" pitchFamily="18" charset="0"/>
                            <a:ea typeface="Cambria Math" panose="02040503050406030204" pitchFamily="18" charset="0"/>
                          </a:rPr>
                          <m:t>𝜌</m:t>
                        </m:r>
                      </m:den>
                    </m:f>
                  </m:oMath>
                </a14:m>
                <a:endParaRPr lang="en-GB" sz="2200" dirty="0"/>
              </a:p>
              <a:p>
                <a:r>
                  <a:rPr lang="en-GB" sz="2200" dirty="0"/>
                  <a:t>But here we have the additional constraint that it must not buckle. So we need another performance index </a:t>
                </a:r>
                <a:r>
                  <a:rPr lang="en-GB" sz="2200" i="1" dirty="0"/>
                  <a:t>M</a:t>
                </a:r>
                <a:r>
                  <a:rPr lang="en-GB" sz="2200" i="1" baseline="-25000" dirty="0"/>
                  <a:t>2</a:t>
                </a:r>
              </a:p>
              <a:p>
                <a:endParaRPr lang="en-GB" sz="2200" dirty="0"/>
              </a:p>
              <a:p>
                <a:r>
                  <a:rPr lang="en-GB" sz="2200" dirty="0"/>
                  <a:t>The con rod is essentially an I beam of width w and thickness b and length L. </a:t>
                </a:r>
              </a:p>
              <a:p>
                <a:endParaRPr lang="en-GB" sz="2200" dirty="0"/>
              </a:p>
              <a:p>
                <a:r>
                  <a:rPr lang="en-GB" sz="2200" dirty="0"/>
                  <a:t>The compressive load ≤ the Euler bucking load,   F ≤ π</a:t>
                </a:r>
                <a:r>
                  <a:rPr lang="en-GB" sz="2200" baseline="30000" dirty="0"/>
                  <a:t>2</a:t>
                </a:r>
                <a:r>
                  <a:rPr lang="en-GB" sz="2200" dirty="0"/>
                  <a:t>EI/L</a:t>
                </a:r>
                <a:r>
                  <a:rPr lang="en-GB" sz="2200" baseline="30000" dirty="0"/>
                  <a:t>2 , </a:t>
                </a:r>
                <a:r>
                  <a:rPr lang="en-GB" sz="2200" dirty="0"/>
                  <a:t>where the second moment of area I = b</a:t>
                </a:r>
                <a:r>
                  <a:rPr lang="en-GB" sz="2200" baseline="30000" dirty="0"/>
                  <a:t>3</a:t>
                </a:r>
                <a:r>
                  <a:rPr lang="en-GB" sz="2200" dirty="0"/>
                  <a:t>w/12, and mass m = V </a:t>
                </a:r>
                <a:r>
                  <a:rPr lang="en-GB" sz="2200" dirty="0" err="1"/>
                  <a:t>ρ</a:t>
                </a:r>
                <a:endParaRPr lang="en-GB" sz="2200" dirty="0"/>
              </a:p>
              <a:p>
                <a:endParaRPr lang="en-GB" sz="2200" dirty="0"/>
              </a:p>
              <a:p>
                <a:endParaRPr lang="en-GB" sz="2200" dirty="0"/>
              </a:p>
              <a:p>
                <a:endParaRPr lang="en-GB" sz="2200" dirty="0"/>
              </a:p>
              <a:p>
                <a:endParaRPr lang="en-GB" sz="2200" dirty="0"/>
              </a:p>
              <a:p>
                <a:endParaRPr lang="en-GB" sz="2200" dirty="0"/>
              </a:p>
            </p:txBody>
          </p:sp>
        </mc:Choice>
        <mc:Fallback xmlns="">
          <p:sp>
            <p:nvSpPr>
              <p:cNvPr id="7" name="TextBox 6"/>
              <p:cNvSpPr txBox="1">
                <a:spLocks noRot="1" noChangeAspect="1" noMove="1" noResize="1" noEditPoints="1" noAdjustHandles="1" noChangeArrowheads="1" noChangeShapeType="1" noTextEdit="1"/>
              </p:cNvSpPr>
              <p:nvPr/>
            </p:nvSpPr>
            <p:spPr>
              <a:xfrm>
                <a:off x="441097" y="3158066"/>
                <a:ext cx="6531838" cy="5324278"/>
              </a:xfrm>
              <a:prstGeom prst="rect">
                <a:avLst/>
              </a:prstGeom>
              <a:blipFill>
                <a:blip r:embed="rId6"/>
                <a:stretch>
                  <a:fillRect l="-1165"/>
                </a:stretch>
              </a:blipFill>
            </p:spPr>
            <p:txBody>
              <a:bodyPr/>
              <a:lstStyle/>
              <a:p>
                <a:r>
                  <a:rPr lang="en-US">
                    <a:noFill/>
                  </a:rPr>
                  <a:t> </a:t>
                </a:r>
              </a:p>
            </p:txBody>
          </p:sp>
        </mc:Fallback>
      </mc:AlternateContent>
      <p:sp>
        <p:nvSpPr>
          <p:cNvPr id="3" name="Slide Number Placeholder 2"/>
          <p:cNvSpPr>
            <a:spLocks noGrp="1"/>
          </p:cNvSpPr>
          <p:nvPr>
            <p:ph type="sldNum" sz="quarter" idx="12"/>
          </p:nvPr>
        </p:nvSpPr>
        <p:spPr/>
        <p:txBody>
          <a:bodyPr/>
          <a:lstStyle/>
          <a:p>
            <a:fld id="{F71EA363-3AA4-554B-864A-16EC408230E4}" type="slidenum">
              <a:rPr lang="en-GB" smtClean="0"/>
              <a:pPr/>
              <a:t>1</a:t>
            </a:fld>
            <a:endParaRPr lang="en-GB"/>
          </a:p>
        </p:txBody>
      </p:sp>
    </p:spTree>
    <p:extLst>
      <p:ext uri="{BB962C8B-B14F-4D97-AF65-F5344CB8AC3E}">
        <p14:creationId xmlns:p14="http://schemas.microsoft.com/office/powerpoint/2010/main" val="1187755340"/>
      </p:ext>
    </p:extLst>
  </p:cSld>
  <p:clrMapOvr>
    <a:masterClrMapping/>
  </p:clrMapOvr>
  <mc:AlternateContent xmlns:mc="http://schemas.openxmlformats.org/markup-compatibility/2006" xmlns:p14="http://schemas.microsoft.com/office/powerpoint/2010/main">
    <mc:Choice Requires="p14">
      <p:transition spd="slow" p14:dur="2000" advTm="189547"/>
    </mc:Choice>
    <mc:Fallback xmlns="">
      <p:transition spd="slow" advTm="18954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033"/>
            <a:ext cx="9144000" cy="824775"/>
          </a:xfrm>
        </p:spPr>
        <p:txBody>
          <a:bodyPr>
            <a:normAutofit/>
          </a:bodyPr>
          <a:lstStyle/>
          <a:p>
            <a:r>
              <a:rPr lang="en-GB" dirty="0"/>
              <a:t>Con Rod</a:t>
            </a:r>
          </a:p>
        </p:txBody>
      </p:sp>
      <p:sp>
        <p:nvSpPr>
          <p:cNvPr id="7" name="TextBox 6"/>
          <p:cNvSpPr txBox="1"/>
          <p:nvPr/>
        </p:nvSpPr>
        <p:spPr>
          <a:xfrm>
            <a:off x="170094" y="841275"/>
            <a:ext cx="8250005" cy="6001642"/>
          </a:xfrm>
          <a:prstGeom prst="rect">
            <a:avLst/>
          </a:prstGeom>
          <a:noFill/>
        </p:spPr>
        <p:txBody>
          <a:bodyPr wrap="square" rtlCol="0">
            <a:spAutoFit/>
          </a:bodyPr>
          <a:lstStyle/>
          <a:p>
            <a:r>
              <a:rPr lang="en-GB" sz="2400" dirty="0"/>
              <a:t>If we assume a shape constant such that the width of the con rod is related to its thickness such that b = α w</a:t>
            </a:r>
          </a:p>
          <a:p>
            <a:r>
              <a:rPr lang="en-GB" sz="2400" dirty="0"/>
              <a:t>Then </a:t>
            </a:r>
            <a:r>
              <a:rPr lang="en-GB" sz="2400" i="1" dirty="0"/>
              <a:t> </a:t>
            </a:r>
          </a:p>
          <a:p>
            <a:pPr algn="ctr"/>
            <a:r>
              <a:rPr lang="en-GB" sz="2400" dirty="0"/>
              <a:t>I =  α</a:t>
            </a:r>
            <a:r>
              <a:rPr lang="en-GB" sz="2400" baseline="30000" dirty="0"/>
              <a:t>3</a:t>
            </a:r>
            <a:r>
              <a:rPr lang="en-GB" sz="2400" dirty="0"/>
              <a:t>w</a:t>
            </a:r>
            <a:r>
              <a:rPr lang="en-GB" sz="2400" baseline="30000" dirty="0"/>
              <a:t>4</a:t>
            </a:r>
            <a:r>
              <a:rPr lang="en-GB" sz="2400" dirty="0"/>
              <a:t>/12 </a:t>
            </a:r>
          </a:p>
          <a:p>
            <a:r>
              <a:rPr lang="en-GB" sz="2400" dirty="0"/>
              <a:t>And </a:t>
            </a:r>
          </a:p>
          <a:p>
            <a:pPr algn="ctr"/>
            <a:r>
              <a:rPr lang="en-GB" sz="2400" dirty="0"/>
              <a:t>m = αw</a:t>
            </a:r>
            <a:r>
              <a:rPr lang="en-GB" sz="2400" baseline="30000" dirty="0"/>
              <a:t>2</a:t>
            </a:r>
            <a:r>
              <a:rPr lang="en-GB" sz="2400" dirty="0"/>
              <a:t>Lρ</a:t>
            </a:r>
          </a:p>
          <a:p>
            <a:r>
              <a:rPr lang="en-GB" sz="2400" dirty="0"/>
              <a:t>Rearranging </a:t>
            </a:r>
          </a:p>
          <a:p>
            <a:pPr algn="ctr"/>
            <a:r>
              <a:rPr lang="en-GB" sz="2400" dirty="0"/>
              <a:t>w</a:t>
            </a:r>
            <a:r>
              <a:rPr lang="en-GB" sz="2400" baseline="30000" dirty="0"/>
              <a:t>2</a:t>
            </a:r>
            <a:r>
              <a:rPr lang="en-GB" sz="2400" dirty="0"/>
              <a:t> = m/(α</a:t>
            </a:r>
            <a:r>
              <a:rPr lang="en-GB" sz="2400" dirty="0" err="1"/>
              <a:t>Lρ</a:t>
            </a:r>
            <a:r>
              <a:rPr lang="en-GB" sz="2400" dirty="0"/>
              <a:t>)</a:t>
            </a:r>
          </a:p>
          <a:p>
            <a:r>
              <a:rPr lang="en-GB" sz="2400" dirty="0"/>
              <a:t>Therefore </a:t>
            </a:r>
          </a:p>
          <a:p>
            <a:pPr algn="ctr"/>
            <a:r>
              <a:rPr lang="en-GB" sz="2400" dirty="0"/>
              <a:t>I = α m</a:t>
            </a:r>
            <a:r>
              <a:rPr lang="en-GB" sz="2400" baseline="30000" dirty="0"/>
              <a:t>2</a:t>
            </a:r>
            <a:r>
              <a:rPr lang="en-GB" sz="2400" dirty="0"/>
              <a:t>/(L</a:t>
            </a:r>
            <a:r>
              <a:rPr lang="en-GB" sz="2400" baseline="30000" dirty="0"/>
              <a:t>2</a:t>
            </a:r>
            <a:r>
              <a:rPr lang="en-GB" sz="2400" dirty="0"/>
              <a:t>ρ</a:t>
            </a:r>
            <a:r>
              <a:rPr lang="en-GB" sz="2400" baseline="30000" dirty="0"/>
              <a:t>2 </a:t>
            </a:r>
            <a:r>
              <a:rPr lang="en-GB" sz="2400" dirty="0"/>
              <a:t>12)</a:t>
            </a:r>
          </a:p>
          <a:p>
            <a:r>
              <a:rPr lang="en-GB" sz="2400" dirty="0"/>
              <a:t>Euler bucking occurs when</a:t>
            </a:r>
          </a:p>
          <a:p>
            <a:pPr algn="ctr"/>
            <a:r>
              <a:rPr lang="en-GB" sz="2400" dirty="0"/>
              <a:t>F =  π</a:t>
            </a:r>
            <a:r>
              <a:rPr lang="en-GB" sz="2400" baseline="30000" dirty="0"/>
              <a:t>2</a:t>
            </a:r>
            <a:r>
              <a:rPr lang="en-GB" sz="2400" dirty="0"/>
              <a:t>EI/L</a:t>
            </a:r>
            <a:r>
              <a:rPr lang="en-GB" sz="2400" baseline="30000" dirty="0"/>
              <a:t>2 </a:t>
            </a:r>
          </a:p>
          <a:p>
            <a:pPr algn="ctr"/>
            <a:r>
              <a:rPr lang="en-GB" sz="2400" dirty="0"/>
              <a:t>F =  π</a:t>
            </a:r>
            <a:r>
              <a:rPr lang="en-GB" sz="2400" baseline="30000" dirty="0"/>
              <a:t>2</a:t>
            </a:r>
            <a:r>
              <a:rPr lang="en-GB" sz="2400" dirty="0"/>
              <a:t>Eα m</a:t>
            </a:r>
            <a:r>
              <a:rPr lang="en-GB" sz="2400" baseline="30000" dirty="0"/>
              <a:t>2</a:t>
            </a:r>
            <a:r>
              <a:rPr lang="en-GB" sz="2400" dirty="0"/>
              <a:t>/(L</a:t>
            </a:r>
            <a:r>
              <a:rPr lang="en-GB" sz="2400" baseline="30000" dirty="0"/>
              <a:t>4</a:t>
            </a:r>
            <a:r>
              <a:rPr lang="en-GB" sz="2400" dirty="0"/>
              <a:t>ρ</a:t>
            </a:r>
            <a:r>
              <a:rPr lang="en-GB" sz="2400" baseline="30000" dirty="0"/>
              <a:t>2 </a:t>
            </a:r>
            <a:r>
              <a:rPr lang="en-GB" sz="2400" dirty="0"/>
              <a:t>12)</a:t>
            </a:r>
            <a:r>
              <a:rPr lang="en-GB" sz="2400" baseline="30000" dirty="0"/>
              <a:t> </a:t>
            </a:r>
          </a:p>
          <a:p>
            <a:pPr algn="ctr"/>
            <a:r>
              <a:rPr lang="en-GB" sz="2400" dirty="0">
                <a:solidFill>
                  <a:srgbClr val="FF0000"/>
                </a:solidFill>
              </a:rPr>
              <a:t>m</a:t>
            </a:r>
            <a:r>
              <a:rPr lang="en-GB" sz="2400" baseline="30000" dirty="0">
                <a:solidFill>
                  <a:srgbClr val="FF0000"/>
                </a:solidFill>
              </a:rPr>
              <a:t>2</a:t>
            </a:r>
            <a:r>
              <a:rPr lang="en-GB" sz="2400" baseline="30000" dirty="0"/>
              <a:t> </a:t>
            </a:r>
            <a:r>
              <a:rPr lang="en-GB" sz="2400" dirty="0"/>
              <a:t>= F L</a:t>
            </a:r>
            <a:r>
              <a:rPr lang="en-GB" sz="2400" baseline="30000" dirty="0"/>
              <a:t>4</a:t>
            </a:r>
            <a:r>
              <a:rPr lang="en-GB" sz="2400" dirty="0">
                <a:solidFill>
                  <a:srgbClr val="FF0000"/>
                </a:solidFill>
              </a:rPr>
              <a:t>ρ</a:t>
            </a:r>
            <a:r>
              <a:rPr lang="en-GB" sz="2400" baseline="30000" dirty="0">
                <a:solidFill>
                  <a:srgbClr val="FF0000"/>
                </a:solidFill>
              </a:rPr>
              <a:t>2</a:t>
            </a:r>
            <a:r>
              <a:rPr lang="en-GB" sz="2400" baseline="30000" dirty="0"/>
              <a:t> </a:t>
            </a:r>
            <a:r>
              <a:rPr lang="en-GB" sz="2400" dirty="0"/>
              <a:t>12/(π</a:t>
            </a:r>
            <a:r>
              <a:rPr lang="en-GB" sz="2400" baseline="30000" dirty="0"/>
              <a:t>2</a:t>
            </a:r>
            <a:r>
              <a:rPr lang="en-GB" sz="2400" b="1" dirty="0">
                <a:solidFill>
                  <a:srgbClr val="FF0000"/>
                </a:solidFill>
              </a:rPr>
              <a:t>E</a:t>
            </a:r>
            <a:r>
              <a:rPr lang="en-GB" sz="2400" dirty="0"/>
              <a:t>α)</a:t>
            </a:r>
          </a:p>
          <a:p>
            <a:endParaRPr lang="en-GB" sz="2400" dirty="0"/>
          </a:p>
          <a:p>
            <a:r>
              <a:rPr lang="en-GB" sz="2400" dirty="0"/>
              <a:t>Therefore m</a:t>
            </a:r>
            <a:r>
              <a:rPr lang="en-GB" sz="2400" baseline="30000" dirty="0"/>
              <a:t>2</a:t>
            </a:r>
            <a:r>
              <a:rPr lang="en-GB" sz="2400" dirty="0"/>
              <a:t> is proportional to ρ</a:t>
            </a:r>
            <a:r>
              <a:rPr lang="en-GB" sz="2400" baseline="30000" dirty="0"/>
              <a:t>2</a:t>
            </a:r>
            <a:r>
              <a:rPr lang="en-GB" sz="2400" dirty="0"/>
              <a:t>/E for a set length L. </a:t>
            </a:r>
          </a:p>
        </p:txBody>
      </p:sp>
      <p:sp>
        <p:nvSpPr>
          <p:cNvPr id="3" name="Slide Number Placeholder 2"/>
          <p:cNvSpPr>
            <a:spLocks noGrp="1"/>
          </p:cNvSpPr>
          <p:nvPr>
            <p:ph type="sldNum" sz="quarter" idx="12"/>
          </p:nvPr>
        </p:nvSpPr>
        <p:spPr/>
        <p:txBody>
          <a:bodyPr/>
          <a:lstStyle/>
          <a:p>
            <a:fld id="{F71EA363-3AA4-554B-864A-16EC408230E4}" type="slidenum">
              <a:rPr lang="en-GB" smtClean="0"/>
              <a:pPr/>
              <a:t>2</a:t>
            </a:fld>
            <a:endParaRPr lang="en-GB"/>
          </a:p>
        </p:txBody>
      </p:sp>
    </p:spTree>
    <p:extLst>
      <p:ext uri="{BB962C8B-B14F-4D97-AF65-F5344CB8AC3E}">
        <p14:creationId xmlns:p14="http://schemas.microsoft.com/office/powerpoint/2010/main" val="2340158847"/>
      </p:ext>
    </p:extLst>
  </p:cSld>
  <p:clrMapOvr>
    <a:masterClrMapping/>
  </p:clrMapOvr>
  <mc:AlternateContent xmlns:mc="http://schemas.openxmlformats.org/markup-compatibility/2006" xmlns:p14="http://schemas.microsoft.com/office/powerpoint/2010/main">
    <mc:Choice Requires="p14">
      <p:transition spd="slow" p14:dur="2000" advTm="192645"/>
    </mc:Choice>
    <mc:Fallback xmlns="">
      <p:transition spd="slow" advTm="192645"/>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033"/>
            <a:ext cx="9144000" cy="824775"/>
          </a:xfrm>
        </p:spPr>
        <p:txBody>
          <a:bodyPr>
            <a:normAutofit/>
          </a:bodyPr>
          <a:lstStyle/>
          <a:p>
            <a:r>
              <a:rPr lang="en-GB" dirty="0"/>
              <a:t>Con Rod</a:t>
            </a:r>
          </a:p>
        </p:txBody>
      </p:sp>
      <p:sp>
        <p:nvSpPr>
          <p:cNvPr id="7" name="TextBox 6"/>
          <p:cNvSpPr txBox="1"/>
          <p:nvPr/>
        </p:nvSpPr>
        <p:spPr>
          <a:xfrm>
            <a:off x="170094" y="1020620"/>
            <a:ext cx="8707205" cy="5632310"/>
          </a:xfrm>
          <a:prstGeom prst="rect">
            <a:avLst/>
          </a:prstGeom>
          <a:noFill/>
        </p:spPr>
        <p:txBody>
          <a:bodyPr wrap="square" rtlCol="0">
            <a:spAutoFit/>
          </a:bodyPr>
          <a:lstStyle/>
          <a:p>
            <a:r>
              <a:rPr lang="en-GB" sz="2400" dirty="0"/>
              <a:t>But we want to minimise mass ( i.e. 1/m) so:</a:t>
            </a:r>
          </a:p>
          <a:p>
            <a:endParaRPr lang="en-GB" sz="2400" dirty="0"/>
          </a:p>
          <a:p>
            <a:r>
              <a:rPr lang="en-GB" sz="2400" dirty="0"/>
              <a:t>Merit index for bucking:  M</a:t>
            </a:r>
            <a:r>
              <a:rPr lang="en-GB" sz="2400" baseline="-25000" dirty="0"/>
              <a:t>2</a:t>
            </a:r>
            <a:r>
              <a:rPr lang="en-GB" sz="2400" dirty="0"/>
              <a:t> = (E</a:t>
            </a:r>
            <a:r>
              <a:rPr lang="en-GB" sz="2400" baseline="30000" dirty="0"/>
              <a:t>1/2</a:t>
            </a:r>
            <a:r>
              <a:rPr lang="en-GB" sz="2400" dirty="0"/>
              <a:t>/</a:t>
            </a:r>
            <a:r>
              <a:rPr lang="en-GB" sz="2400" dirty="0" err="1"/>
              <a:t>ρ</a:t>
            </a:r>
            <a:r>
              <a:rPr lang="en-GB" sz="2400" b="1" dirty="0"/>
              <a:t>)</a:t>
            </a:r>
          </a:p>
          <a:p>
            <a:endParaRPr lang="en-GB" sz="2400" dirty="0"/>
          </a:p>
          <a:p>
            <a:r>
              <a:rPr lang="en-GB" sz="2400" dirty="0"/>
              <a:t>This merit index is commonly used for bucking problems such as  pillars, table legs…</a:t>
            </a:r>
          </a:p>
          <a:p>
            <a:endParaRPr lang="en-GB" sz="2400" dirty="0"/>
          </a:p>
          <a:p>
            <a:r>
              <a:rPr lang="en-GB" sz="2400" dirty="0"/>
              <a:t>Taking logs then</a:t>
            </a:r>
          </a:p>
          <a:p>
            <a:pPr algn="ctr"/>
            <a:r>
              <a:rPr lang="en-GB" sz="2400" dirty="0"/>
              <a:t>log M</a:t>
            </a:r>
            <a:r>
              <a:rPr lang="en-GB" sz="2400" baseline="-25000" dirty="0"/>
              <a:t>2</a:t>
            </a:r>
            <a:r>
              <a:rPr lang="en-GB" sz="2400" dirty="0"/>
              <a:t> = log E</a:t>
            </a:r>
            <a:r>
              <a:rPr lang="en-GB" sz="2400" baseline="30000" dirty="0"/>
              <a:t>1/2</a:t>
            </a:r>
            <a:r>
              <a:rPr lang="en-GB" sz="2400" dirty="0"/>
              <a:t> – log </a:t>
            </a:r>
            <a:r>
              <a:rPr lang="en-GB" sz="2400" dirty="0" err="1"/>
              <a:t>ρ</a:t>
            </a:r>
            <a:endParaRPr lang="en-GB" sz="2400" dirty="0"/>
          </a:p>
          <a:p>
            <a:r>
              <a:rPr lang="en-GB" sz="2400" dirty="0"/>
              <a:t>Thus</a:t>
            </a:r>
          </a:p>
          <a:p>
            <a:pPr algn="ctr"/>
            <a:r>
              <a:rPr lang="en-GB" sz="2400" dirty="0"/>
              <a:t>log E = 2log </a:t>
            </a:r>
            <a:r>
              <a:rPr lang="en-GB" sz="2400" dirty="0" err="1"/>
              <a:t>ρ</a:t>
            </a:r>
            <a:r>
              <a:rPr lang="en-GB" sz="2400" dirty="0"/>
              <a:t> + 2log M</a:t>
            </a:r>
            <a:r>
              <a:rPr lang="en-GB" sz="2400" baseline="-25000" dirty="0"/>
              <a:t>2</a:t>
            </a:r>
            <a:endParaRPr lang="en-GB" sz="2400" dirty="0"/>
          </a:p>
          <a:p>
            <a:r>
              <a:rPr lang="en-GB" sz="2400" dirty="0"/>
              <a:t>Which is the form  y = mx + c</a:t>
            </a:r>
          </a:p>
          <a:p>
            <a:endParaRPr lang="en-GB" sz="2400" dirty="0"/>
          </a:p>
          <a:p>
            <a:r>
              <a:rPr lang="en-GB" sz="2400" dirty="0"/>
              <a:t>Therefore plot  log E  versus log </a:t>
            </a:r>
            <a:r>
              <a:rPr lang="en-GB" sz="2400" dirty="0" err="1"/>
              <a:t>ρ</a:t>
            </a:r>
            <a:r>
              <a:rPr lang="en-GB" sz="2400" baseline="-25000" dirty="0"/>
              <a:t>  </a:t>
            </a:r>
            <a:r>
              <a:rPr lang="en-GB" sz="2400" dirty="0"/>
              <a:t>and lines with slope </a:t>
            </a:r>
            <a:r>
              <a:rPr lang="en-GB" sz="2400" b="1" dirty="0"/>
              <a:t>2</a:t>
            </a:r>
            <a:r>
              <a:rPr lang="en-GB" sz="2400" dirty="0"/>
              <a:t> will have the same merit index for buckling. </a:t>
            </a:r>
          </a:p>
        </p:txBody>
      </p:sp>
      <p:sp>
        <p:nvSpPr>
          <p:cNvPr id="3" name="Slide Number Placeholder 2"/>
          <p:cNvSpPr>
            <a:spLocks noGrp="1"/>
          </p:cNvSpPr>
          <p:nvPr>
            <p:ph type="sldNum" sz="quarter" idx="12"/>
          </p:nvPr>
        </p:nvSpPr>
        <p:spPr/>
        <p:txBody>
          <a:bodyPr/>
          <a:lstStyle/>
          <a:p>
            <a:fld id="{F71EA363-3AA4-554B-864A-16EC408230E4}" type="slidenum">
              <a:rPr lang="en-GB" smtClean="0"/>
              <a:pPr/>
              <a:t>3</a:t>
            </a:fld>
            <a:endParaRPr lang="en-GB"/>
          </a:p>
        </p:txBody>
      </p:sp>
    </p:spTree>
    <p:extLst>
      <p:ext uri="{BB962C8B-B14F-4D97-AF65-F5344CB8AC3E}">
        <p14:creationId xmlns:p14="http://schemas.microsoft.com/office/powerpoint/2010/main" val="4103685074"/>
      </p:ext>
    </p:extLst>
  </p:cSld>
  <p:clrMapOvr>
    <a:masterClrMapping/>
  </p:clrMapOvr>
  <mc:AlternateContent xmlns:mc="http://schemas.openxmlformats.org/markup-compatibility/2006" xmlns:p14="http://schemas.microsoft.com/office/powerpoint/2010/main">
    <mc:Choice Requires="p14">
      <p:transition spd="slow" p14:dur="2000" advTm="97951"/>
    </mc:Choice>
    <mc:Fallback xmlns="">
      <p:transition spd="slow" advTm="9795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Materials Selection</a:t>
            </a:r>
          </a:p>
        </p:txBody>
      </p:sp>
      <p:pic>
        <p:nvPicPr>
          <p:cNvPr id="4" name="Picture 3" descr="Screen Shot 2014-09-11 at 16.45.20.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090260" cy="6858000"/>
          </a:xfrm>
          <a:prstGeom prst="rect">
            <a:avLst/>
          </a:prstGeom>
        </p:spPr>
      </p:pic>
      <p:cxnSp>
        <p:nvCxnSpPr>
          <p:cNvPr id="5" name="Straight Connector 4"/>
          <p:cNvCxnSpPr/>
          <p:nvPr/>
        </p:nvCxnSpPr>
        <p:spPr>
          <a:xfrm flipV="1">
            <a:off x="4671931" y="3447429"/>
            <a:ext cx="3878155" cy="1814435"/>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sp>
        <p:nvSpPr>
          <p:cNvPr id="8" name="Slide Number Placeholder 7"/>
          <p:cNvSpPr>
            <a:spLocks noGrp="1"/>
          </p:cNvSpPr>
          <p:nvPr>
            <p:ph type="sldNum" sz="quarter" idx="12"/>
          </p:nvPr>
        </p:nvSpPr>
        <p:spPr/>
        <p:txBody>
          <a:bodyPr/>
          <a:lstStyle/>
          <a:p>
            <a:fld id="{F71EA363-3AA4-554B-864A-16EC408230E4}" type="slidenum">
              <a:rPr lang="en-GB" smtClean="0"/>
              <a:pPr/>
              <a:t>4</a:t>
            </a:fld>
            <a:endParaRPr lang="en-GB"/>
          </a:p>
        </p:txBody>
      </p:sp>
    </p:spTree>
    <p:custDataLst>
      <p:tags r:id="rId1"/>
    </p:custDataLst>
    <p:extLst>
      <p:ext uri="{BB962C8B-B14F-4D97-AF65-F5344CB8AC3E}">
        <p14:creationId xmlns:p14="http://schemas.microsoft.com/office/powerpoint/2010/main" val="1080662859"/>
      </p:ext>
    </p:extLst>
  </p:cSld>
  <p:clrMapOvr>
    <a:masterClrMapping/>
  </p:clrMapOvr>
  <mc:AlternateContent xmlns:mc="http://schemas.openxmlformats.org/markup-compatibility/2006" xmlns:p14="http://schemas.microsoft.com/office/powerpoint/2010/main">
    <mc:Choice Requires="p14">
      <p:transition spd="slow" p14:dur="2000" advTm="47401"/>
    </mc:Choice>
    <mc:Fallback xmlns="">
      <p:transition spd="slow" advTm="4740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3.38197E-6 1.20315E-7 L -3.38197E-6 -0.45604 " pathEditMode="relative" rAng="0" ptsTypes="AA">
                                      <p:cBhvr>
                                        <p:cTn id="6" dur="2000" fill="hold"/>
                                        <p:tgtEl>
                                          <p:spTgt spid="5"/>
                                        </p:tgtEl>
                                        <p:attrNameLst>
                                          <p:attrName>ppt_x</p:attrName>
                                          <p:attrName>ppt_y</p:attrName>
                                        </p:attrNameLst>
                                      </p:cBhvr>
                                      <p:rCtr x="0" y="-2281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Materials Selection</a:t>
            </a:r>
          </a:p>
        </p:txBody>
      </p:sp>
      <p:pic>
        <p:nvPicPr>
          <p:cNvPr id="6" name="Picture 5" descr="Screen Shot 2014-09-26 at 17.21.55.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074838" cy="6858000"/>
          </a:xfrm>
          <a:prstGeom prst="rect">
            <a:avLst/>
          </a:prstGeom>
        </p:spPr>
      </p:pic>
      <p:cxnSp>
        <p:nvCxnSpPr>
          <p:cNvPr id="8" name="Straight Connector 7"/>
          <p:cNvCxnSpPr/>
          <p:nvPr/>
        </p:nvCxnSpPr>
        <p:spPr>
          <a:xfrm flipV="1">
            <a:off x="4637912" y="3856443"/>
            <a:ext cx="3379212" cy="2494082"/>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sp>
        <p:nvSpPr>
          <p:cNvPr id="10" name="Slide Number Placeholder 9"/>
          <p:cNvSpPr>
            <a:spLocks noGrp="1"/>
          </p:cNvSpPr>
          <p:nvPr>
            <p:ph type="sldNum" sz="quarter" idx="12"/>
          </p:nvPr>
        </p:nvSpPr>
        <p:spPr/>
        <p:txBody>
          <a:bodyPr/>
          <a:lstStyle/>
          <a:p>
            <a:fld id="{F71EA363-3AA4-554B-864A-16EC408230E4}" type="slidenum">
              <a:rPr lang="en-GB" smtClean="0"/>
              <a:pPr/>
              <a:t>5</a:t>
            </a:fld>
            <a:endParaRPr lang="en-GB"/>
          </a:p>
        </p:txBody>
      </p:sp>
    </p:spTree>
    <p:custDataLst>
      <p:tags r:id="rId1"/>
    </p:custDataLst>
    <p:extLst>
      <p:ext uri="{BB962C8B-B14F-4D97-AF65-F5344CB8AC3E}">
        <p14:creationId xmlns:p14="http://schemas.microsoft.com/office/powerpoint/2010/main" val="3438896465"/>
      </p:ext>
    </p:extLst>
  </p:cSld>
  <p:clrMapOvr>
    <a:masterClrMapping/>
  </p:clrMapOvr>
  <mc:AlternateContent xmlns:mc="http://schemas.openxmlformats.org/markup-compatibility/2006" xmlns:p14="http://schemas.microsoft.com/office/powerpoint/2010/main">
    <mc:Choice Requires="p14">
      <p:transition spd="slow" p14:dur="2000" advTm="119425"/>
    </mc:Choice>
    <mc:Fallback xmlns="">
      <p:transition spd="slow" advTm="11942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4.35122E-6 -5.27534E-7 L 0.00121 -0.59162 " pathEditMode="relative" rAng="0" ptsTypes="AA">
                                      <p:cBhvr>
                                        <p:cTn id="6" dur="2000" fill="hold"/>
                                        <p:tgtEl>
                                          <p:spTgt spid="8"/>
                                        </p:tgtEl>
                                        <p:attrNameLst>
                                          <p:attrName>ppt_x</p:attrName>
                                          <p:attrName>ppt_y</p:attrName>
                                        </p:attrNameLst>
                                      </p:cBhvr>
                                      <p:rCtr x="52" y="-2959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4-09-11 at 16.43.58.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8245" y="0"/>
            <a:ext cx="5979781" cy="6858000"/>
          </a:xfrm>
          <a:prstGeom prst="rect">
            <a:avLst/>
          </a:prstGeom>
        </p:spPr>
      </p:pic>
      <p:sp>
        <p:nvSpPr>
          <p:cNvPr id="2" name="Slide Number Placeholder 1"/>
          <p:cNvSpPr>
            <a:spLocks noGrp="1"/>
          </p:cNvSpPr>
          <p:nvPr>
            <p:ph type="sldNum" sz="quarter" idx="12"/>
          </p:nvPr>
        </p:nvSpPr>
        <p:spPr/>
        <p:txBody>
          <a:bodyPr/>
          <a:lstStyle/>
          <a:p>
            <a:fld id="{F71EA363-3AA4-554B-864A-16EC408230E4}" type="slidenum">
              <a:rPr lang="en-GB" smtClean="0"/>
              <a:pPr/>
              <a:t>6</a:t>
            </a:fld>
            <a:endParaRPr lang="en-GB"/>
          </a:p>
        </p:txBody>
      </p:sp>
      <mc:AlternateContent xmlns:mc="http://schemas.openxmlformats.org/markup-compatibility/2006" xmlns:p14="http://schemas.microsoft.com/office/powerpoint/2010/main" xmlns:iact="http://schemas.microsoft.com/office/powerpoint/2014/inkAction">
        <mc:Choice Requires="p14 iact">
          <p:contentPart p14:bwMode="auto" r:id="rId3">
            <p14:nvContentPartPr>
              <p14:cNvPr id="3" name="Ink 2">
                <a:extLst>
                  <a:ext uri="{FF2B5EF4-FFF2-40B4-BE49-F238E27FC236}">
                    <a16:creationId xmlns:a16="http://schemas.microsoft.com/office/drawing/2014/main" id="{FEEE0167-376D-4B56-B603-4F10E02B9F8D}"/>
                  </a:ext>
                </a:extLst>
              </p14:cNvPr>
              <p14:cNvContentPartPr/>
              <p14:nvPr>
                <p:extLst>
                  <p:ext uri="{42D2F446-02D8-4167-A562-619A0277C38B}">
                    <p15:isNarration xmlns:p15="http://schemas.microsoft.com/office/powerpoint/2012/main" val="1"/>
                  </p:ext>
                </p:extLst>
              </p14:nvPr>
            </p14:nvContentPartPr>
            <p14:xfrm>
              <a:off x="4803480" y="1063800"/>
              <a:ext cx="500760" cy="388440"/>
            </p14:xfrm>
          </p:contentPart>
        </mc:Choice>
        <mc:Fallback xmlns="">
          <p:pic>
            <p:nvPicPr>
              <p:cNvPr id="3" name="Ink 2">
                <a:extLst>
                  <a:ext uri="{FF2B5EF4-FFF2-40B4-BE49-F238E27FC236}">
                    <a16:creationId xmlns:a16="http://schemas.microsoft.com/office/drawing/2014/main" id="{FEEE0167-376D-4B56-B603-4F10E02B9F8D}"/>
                  </a:ext>
                </a:extLst>
              </p:cNvPr>
              <p:cNvPicPr>
                <a:picLocks noGrp="1" noRot="1" noChangeAspect="1" noMove="1" noResize="1" noEditPoints="1" noAdjustHandles="1" noChangeArrowheads="1" noChangeShapeType="1"/>
              </p:cNvPicPr>
              <p:nvPr/>
            </p:nvPicPr>
            <p:blipFill>
              <a:blip r:embed="rId6"/>
              <a:stretch>
                <a:fillRect/>
              </a:stretch>
            </p:blipFill>
            <p:spPr>
              <a:xfrm>
                <a:off x="4794120" y="1054440"/>
                <a:ext cx="519480" cy="407160"/>
              </a:xfrm>
              <a:prstGeom prst="rect">
                <a:avLst/>
              </a:prstGeom>
            </p:spPr>
          </p:pic>
        </mc:Fallback>
      </mc:AlternateContent>
    </p:spTree>
    <p:extLst>
      <p:ext uri="{BB962C8B-B14F-4D97-AF65-F5344CB8AC3E}">
        <p14:creationId xmlns:p14="http://schemas.microsoft.com/office/powerpoint/2010/main" val="2603583671"/>
      </p:ext>
    </p:extLst>
  </p:cSld>
  <p:clrMapOvr>
    <a:masterClrMapping/>
  </p:clrMapOvr>
  <mc:AlternateContent xmlns:mc="http://schemas.openxmlformats.org/markup-compatibility/2006" xmlns:p14="http://schemas.microsoft.com/office/powerpoint/2010/main">
    <mc:Choice Requires="p14">
      <p:transition spd="slow" p14:dur="2000" advTm="12496"/>
    </mc:Choice>
    <mc:Fallback xmlns="">
      <p:transition spd="slow" advTm="124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9"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md type="call" cmd="playFrom(0.0)">
                                      <p:cBhvr>
                                        <p:cTn id="7"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160"/>
            <a:ext cx="9144000" cy="824775"/>
          </a:xfrm>
        </p:spPr>
        <p:txBody>
          <a:bodyPr>
            <a:normAutofit/>
          </a:bodyPr>
          <a:lstStyle/>
          <a:p>
            <a:r>
              <a:rPr lang="en-GB" dirty="0"/>
              <a:t>Light Alloy selection</a:t>
            </a:r>
          </a:p>
        </p:txBody>
      </p:sp>
      <p:sp>
        <p:nvSpPr>
          <p:cNvPr id="3" name="Content Placeholder 2"/>
          <p:cNvSpPr>
            <a:spLocks noGrp="1"/>
          </p:cNvSpPr>
          <p:nvPr>
            <p:ph idx="1"/>
          </p:nvPr>
        </p:nvSpPr>
        <p:spPr>
          <a:xfrm>
            <a:off x="321125" y="965148"/>
            <a:ext cx="8518075" cy="5689652"/>
          </a:xfrm>
        </p:spPr>
        <p:txBody>
          <a:bodyPr>
            <a:noAutofit/>
          </a:bodyPr>
          <a:lstStyle/>
          <a:p>
            <a:pPr marL="0" indent="0">
              <a:buNone/>
            </a:pPr>
            <a:r>
              <a:rPr lang="en-GB" sz="1800" dirty="0"/>
              <a:t>Based on strength to weight index M</a:t>
            </a:r>
            <a:r>
              <a:rPr lang="en-GB" sz="1800" baseline="-25000" dirty="0"/>
              <a:t>1</a:t>
            </a:r>
            <a:r>
              <a:rPr lang="en-GB" sz="1800" dirty="0"/>
              <a:t> = (</a:t>
            </a:r>
            <a:r>
              <a:rPr lang="en-GB" sz="1800" dirty="0" err="1"/>
              <a:t>σ</a:t>
            </a:r>
            <a:r>
              <a:rPr lang="en-GB" sz="1800" baseline="-25000" dirty="0" err="1"/>
              <a:t>f</a:t>
            </a:r>
            <a:r>
              <a:rPr lang="en-GB" sz="1800" dirty="0"/>
              <a:t>/</a:t>
            </a:r>
            <a:r>
              <a:rPr lang="en-GB" sz="1800" dirty="0" err="1"/>
              <a:t>ρ</a:t>
            </a:r>
            <a:r>
              <a:rPr lang="en-GB" sz="1800" dirty="0"/>
              <a:t>) then</a:t>
            </a:r>
          </a:p>
          <a:p>
            <a:r>
              <a:rPr lang="en-GB" sz="1800" dirty="0"/>
              <a:t>Aluminium, Magnesium and titanium alloys are promising</a:t>
            </a:r>
          </a:p>
          <a:p>
            <a:pPr marL="0" indent="0">
              <a:buNone/>
            </a:pPr>
            <a:endParaRPr lang="en-GB" sz="1800" dirty="0"/>
          </a:p>
          <a:p>
            <a:pPr marL="0" indent="0">
              <a:buNone/>
            </a:pPr>
            <a:r>
              <a:rPr lang="en-GB" sz="1800" dirty="0"/>
              <a:t>Based on buckling resistance M</a:t>
            </a:r>
            <a:r>
              <a:rPr lang="en-GB" sz="1800" baseline="-25000" dirty="0"/>
              <a:t>2</a:t>
            </a:r>
            <a:r>
              <a:rPr lang="en-GB" sz="1800" dirty="0"/>
              <a:t> = (E</a:t>
            </a:r>
            <a:r>
              <a:rPr lang="en-GB" sz="1800" baseline="30000" dirty="0"/>
              <a:t>1/2</a:t>
            </a:r>
            <a:r>
              <a:rPr lang="en-GB" sz="1800" dirty="0"/>
              <a:t>/</a:t>
            </a:r>
            <a:r>
              <a:rPr lang="en-GB" sz="1800" dirty="0" err="1"/>
              <a:t>ρ</a:t>
            </a:r>
            <a:r>
              <a:rPr lang="en-GB" sz="1800" dirty="0"/>
              <a:t>) then</a:t>
            </a:r>
          </a:p>
          <a:p>
            <a:r>
              <a:rPr lang="en-GB" sz="1800" dirty="0"/>
              <a:t>Magnesium best followed by aluminium, both outperform the Titanium alloys</a:t>
            </a:r>
          </a:p>
          <a:p>
            <a:pPr marL="0" indent="0">
              <a:buNone/>
            </a:pPr>
            <a:endParaRPr lang="en-GB" sz="1800" dirty="0"/>
          </a:p>
          <a:p>
            <a:pPr marL="0" indent="0">
              <a:buNone/>
            </a:pPr>
            <a:r>
              <a:rPr lang="en-GB" sz="1800" dirty="0"/>
              <a:t>Based on raw material cost</a:t>
            </a:r>
          </a:p>
          <a:p>
            <a:r>
              <a:rPr lang="en-GB" sz="1800" dirty="0"/>
              <a:t>Titanium alloys are significantly more expensive to produce ( and to manufacture due to high temperature processing in an inert atmosphere)</a:t>
            </a:r>
          </a:p>
          <a:p>
            <a:r>
              <a:rPr lang="en-GB" sz="1800" dirty="0"/>
              <a:t>Magnesium is more expensive but has better overall performance</a:t>
            </a:r>
          </a:p>
          <a:p>
            <a:pPr marL="0" indent="0">
              <a:buNone/>
            </a:pPr>
            <a:endParaRPr lang="en-GB" sz="1800" dirty="0"/>
          </a:p>
          <a:p>
            <a:pPr marL="0" indent="0">
              <a:buNone/>
            </a:pPr>
            <a:r>
              <a:rPr lang="en-GB" sz="1800" dirty="0"/>
              <a:t>Based on manufacturing </a:t>
            </a:r>
          </a:p>
          <a:p>
            <a:r>
              <a:rPr lang="en-GB" sz="1800" dirty="0"/>
              <a:t>Again Titanium too expensive for mass production, low cost engines, due to being processed at high temperatures Tm = 1668˚C and in an inert atmosphere. </a:t>
            </a:r>
          </a:p>
          <a:p>
            <a:r>
              <a:rPr lang="en-GB" sz="1800" dirty="0"/>
              <a:t>Like Al alloys, Mg alloys have limited ductility at room temperature and have to be wrought at elevated temperatures</a:t>
            </a:r>
          </a:p>
          <a:p>
            <a:r>
              <a:rPr lang="en-GB" sz="1800" dirty="0"/>
              <a:t>Processing of Mg alloys is further complicated by its reactivity and corrosion in air.</a:t>
            </a:r>
          </a:p>
          <a:p>
            <a:endParaRPr lang="en-GB" sz="1800" dirty="0"/>
          </a:p>
        </p:txBody>
      </p:sp>
      <p:sp>
        <p:nvSpPr>
          <p:cNvPr id="4" name="Slide Number Placeholder 3"/>
          <p:cNvSpPr>
            <a:spLocks noGrp="1"/>
          </p:cNvSpPr>
          <p:nvPr>
            <p:ph type="sldNum" sz="quarter" idx="12"/>
          </p:nvPr>
        </p:nvSpPr>
        <p:spPr/>
        <p:txBody>
          <a:bodyPr/>
          <a:lstStyle/>
          <a:p>
            <a:fld id="{F71EA363-3AA4-554B-864A-16EC408230E4}" type="slidenum">
              <a:rPr lang="en-GB" smtClean="0"/>
              <a:pPr/>
              <a:t>7</a:t>
            </a:fld>
            <a:endParaRPr lang="en-GB"/>
          </a:p>
        </p:txBody>
      </p:sp>
    </p:spTree>
    <p:extLst>
      <p:ext uri="{BB962C8B-B14F-4D97-AF65-F5344CB8AC3E}">
        <p14:creationId xmlns:p14="http://schemas.microsoft.com/office/powerpoint/2010/main" val="145148299"/>
      </p:ext>
    </p:extLst>
  </p:cSld>
  <p:clrMapOvr>
    <a:masterClrMapping/>
  </p:clrMapOvr>
  <mc:AlternateContent xmlns:mc="http://schemas.openxmlformats.org/markup-compatibility/2006" xmlns:p14="http://schemas.microsoft.com/office/powerpoint/2010/main">
    <mc:Choice Requires="p14">
      <p:transition spd="slow" p14:dur="2000" advTm="44941"/>
    </mc:Choice>
    <mc:Fallback xmlns="">
      <p:transition spd="slow" advTm="44941"/>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structure  - properties - processing</a:t>
            </a:r>
          </a:p>
        </p:txBody>
      </p:sp>
      <p:pic>
        <p:nvPicPr>
          <p:cNvPr id="6" name="Picture 5" descr="Screen Shot 2014-09-27 at 07.10.16.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658" y="1337913"/>
            <a:ext cx="7153990" cy="5560527"/>
          </a:xfrm>
          <a:prstGeom prst="rect">
            <a:avLst/>
          </a:prstGeom>
        </p:spPr>
      </p:pic>
      <p:sp>
        <p:nvSpPr>
          <p:cNvPr id="7" name="TextBox 6"/>
          <p:cNvSpPr txBox="1"/>
          <p:nvPr/>
        </p:nvSpPr>
        <p:spPr>
          <a:xfrm>
            <a:off x="2007776" y="865502"/>
            <a:ext cx="5080446" cy="461665"/>
          </a:xfrm>
          <a:prstGeom prst="rect">
            <a:avLst/>
          </a:prstGeom>
          <a:noFill/>
        </p:spPr>
        <p:txBody>
          <a:bodyPr wrap="square" rtlCol="0">
            <a:spAutoFit/>
          </a:bodyPr>
          <a:lstStyle/>
          <a:p>
            <a:r>
              <a:rPr lang="en-GB" sz="2400" dirty="0"/>
              <a:t>Typical wrought Magnesium alloys</a:t>
            </a:r>
          </a:p>
        </p:txBody>
      </p:sp>
      <p:sp>
        <p:nvSpPr>
          <p:cNvPr id="8" name="Slide Number Placeholder 7"/>
          <p:cNvSpPr>
            <a:spLocks noGrp="1"/>
          </p:cNvSpPr>
          <p:nvPr>
            <p:ph type="sldNum" sz="quarter" idx="12"/>
          </p:nvPr>
        </p:nvSpPr>
        <p:spPr/>
        <p:txBody>
          <a:bodyPr/>
          <a:lstStyle/>
          <a:p>
            <a:fld id="{F71EA363-3AA4-554B-864A-16EC408230E4}" type="slidenum">
              <a:rPr lang="en-GB" smtClean="0"/>
              <a:pPr/>
              <a:t>8</a:t>
            </a:fld>
            <a:endParaRPr lang="en-GB"/>
          </a:p>
        </p:txBody>
      </p:sp>
    </p:spTree>
    <p:extLst>
      <p:ext uri="{BB962C8B-B14F-4D97-AF65-F5344CB8AC3E}">
        <p14:creationId xmlns:p14="http://schemas.microsoft.com/office/powerpoint/2010/main" val="1089425156"/>
      </p:ext>
    </p:extLst>
  </p:cSld>
  <p:clrMapOvr>
    <a:masterClrMapping/>
  </p:clrMapOvr>
  <mc:AlternateContent xmlns:mc="http://schemas.openxmlformats.org/markup-compatibility/2006" xmlns:p14="http://schemas.microsoft.com/office/powerpoint/2010/main">
    <mc:Choice Requires="p14">
      <p:transition spd="slow" p14:dur="2000" advTm="82325"/>
    </mc:Choice>
    <mc:Fallback xmlns="">
      <p:transition spd="slow" advTm="82325"/>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033"/>
            <a:ext cx="9144000" cy="824775"/>
          </a:xfrm>
        </p:spPr>
        <p:txBody>
          <a:bodyPr/>
          <a:lstStyle/>
          <a:p>
            <a:r>
              <a:rPr lang="en-GB" dirty="0"/>
              <a:t>structure  - properties - processing</a:t>
            </a:r>
          </a:p>
        </p:txBody>
      </p:sp>
      <p:pic>
        <p:nvPicPr>
          <p:cNvPr id="3" name="Picture 2" descr="Screen Shot 2014-09-27 at 07.09.53.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2764"/>
            <a:ext cx="9144000" cy="3651176"/>
          </a:xfrm>
          <a:prstGeom prst="rect">
            <a:avLst/>
          </a:prstGeom>
        </p:spPr>
      </p:pic>
      <p:sp>
        <p:nvSpPr>
          <p:cNvPr id="4" name="TextBox 3"/>
          <p:cNvSpPr txBox="1"/>
          <p:nvPr/>
        </p:nvSpPr>
        <p:spPr>
          <a:xfrm>
            <a:off x="538187" y="4872557"/>
            <a:ext cx="8169956" cy="369332"/>
          </a:xfrm>
          <a:prstGeom prst="rect">
            <a:avLst/>
          </a:prstGeom>
          <a:noFill/>
        </p:spPr>
        <p:txBody>
          <a:bodyPr wrap="square" rtlCol="0">
            <a:spAutoFit/>
          </a:bodyPr>
          <a:lstStyle/>
          <a:p>
            <a:r>
              <a:rPr lang="en-GB" dirty="0"/>
              <a:t>Typical properties at room temperature of some of the wrought Magnesium Alloys</a:t>
            </a:r>
          </a:p>
        </p:txBody>
      </p:sp>
      <p:sp>
        <p:nvSpPr>
          <p:cNvPr id="5" name="Slide Number Placeholder 4"/>
          <p:cNvSpPr>
            <a:spLocks noGrp="1"/>
          </p:cNvSpPr>
          <p:nvPr>
            <p:ph type="sldNum" sz="quarter" idx="12"/>
          </p:nvPr>
        </p:nvSpPr>
        <p:spPr/>
        <p:txBody>
          <a:bodyPr/>
          <a:lstStyle/>
          <a:p>
            <a:fld id="{F71EA363-3AA4-554B-864A-16EC408230E4}" type="slidenum">
              <a:rPr lang="en-GB" smtClean="0"/>
              <a:pPr/>
              <a:t>9</a:t>
            </a:fld>
            <a:endParaRPr lang="en-GB"/>
          </a:p>
        </p:txBody>
      </p:sp>
    </p:spTree>
    <p:extLst>
      <p:ext uri="{BB962C8B-B14F-4D97-AF65-F5344CB8AC3E}">
        <p14:creationId xmlns:p14="http://schemas.microsoft.com/office/powerpoint/2010/main" val="2876022380"/>
      </p:ext>
    </p:extLst>
  </p:cSld>
  <p:clrMapOvr>
    <a:masterClrMapping/>
  </p:clrMapOvr>
  <mc:AlternateContent xmlns:mc="http://schemas.openxmlformats.org/markup-compatibility/2006" xmlns:p14="http://schemas.microsoft.com/office/powerpoint/2010/main">
    <mc:Choice Requires="p14">
      <p:transition spd="slow" p14:dur="2000" advTm="20573"/>
    </mc:Choice>
    <mc:Fallback xmlns="">
      <p:transition spd="slow" advTm="20573"/>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033"/>
            <a:ext cx="9144000" cy="824775"/>
          </a:xfrm>
        </p:spPr>
        <p:txBody>
          <a:bodyPr/>
          <a:lstStyle/>
          <a:p>
            <a:r>
              <a:rPr lang="en-GB" dirty="0"/>
              <a:t>structure  - properties - processing</a:t>
            </a:r>
          </a:p>
        </p:txBody>
      </p:sp>
      <p:pic>
        <p:nvPicPr>
          <p:cNvPr id="3" name="Picture 2" descr="Screen Shot 2014-09-27 at 07.59.38.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389" y="1016974"/>
            <a:ext cx="8751393" cy="3779239"/>
          </a:xfrm>
          <a:prstGeom prst="rect">
            <a:avLst/>
          </a:prstGeom>
        </p:spPr>
      </p:pic>
      <p:sp>
        <p:nvSpPr>
          <p:cNvPr id="4" name="TextBox 3"/>
          <p:cNvSpPr txBox="1"/>
          <p:nvPr/>
        </p:nvSpPr>
        <p:spPr>
          <a:xfrm>
            <a:off x="367599" y="5163867"/>
            <a:ext cx="8387918" cy="1200328"/>
          </a:xfrm>
          <a:prstGeom prst="rect">
            <a:avLst/>
          </a:prstGeom>
          <a:noFill/>
        </p:spPr>
        <p:txBody>
          <a:bodyPr wrap="square" rtlCol="0">
            <a:spAutoFit/>
          </a:bodyPr>
          <a:lstStyle/>
          <a:p>
            <a:r>
              <a:rPr lang="en-GB" sz="2400" dirty="0"/>
              <a:t>The influence of strain rate and temperature on strength and ductility for an AZ31 alloy showing why wrought Mg alloys tend to be processed above 100˚C, typically in the range 175 – 350 ˚C</a:t>
            </a:r>
          </a:p>
        </p:txBody>
      </p:sp>
      <p:sp>
        <p:nvSpPr>
          <p:cNvPr id="5" name="Slide Number Placeholder 4"/>
          <p:cNvSpPr>
            <a:spLocks noGrp="1"/>
          </p:cNvSpPr>
          <p:nvPr>
            <p:ph type="sldNum" sz="quarter" idx="12"/>
          </p:nvPr>
        </p:nvSpPr>
        <p:spPr/>
        <p:txBody>
          <a:bodyPr/>
          <a:lstStyle/>
          <a:p>
            <a:fld id="{F71EA363-3AA4-554B-864A-16EC408230E4}" type="slidenum">
              <a:rPr lang="en-GB" smtClean="0"/>
              <a:pPr/>
              <a:t>10</a:t>
            </a:fld>
            <a:endParaRPr lang="en-GB"/>
          </a:p>
        </p:txBody>
      </p:sp>
    </p:spTree>
    <p:extLst>
      <p:ext uri="{BB962C8B-B14F-4D97-AF65-F5344CB8AC3E}">
        <p14:creationId xmlns:p14="http://schemas.microsoft.com/office/powerpoint/2010/main" val="3296414860"/>
      </p:ext>
    </p:extLst>
  </p:cSld>
  <p:clrMapOvr>
    <a:masterClrMapping/>
  </p:clrMapOvr>
  <mc:AlternateContent xmlns:mc="http://schemas.openxmlformats.org/markup-compatibility/2006" xmlns:p14="http://schemas.microsoft.com/office/powerpoint/2010/main">
    <mc:Choice Requires="p14">
      <p:transition spd="slow" p14:dur="2000" advTm="33147"/>
    </mc:Choice>
    <mc:Fallback xmlns="">
      <p:transition spd="slow" advTm="33147"/>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structure  - properties - processing</a:t>
            </a:r>
          </a:p>
        </p:txBody>
      </p:sp>
      <p:sp>
        <p:nvSpPr>
          <p:cNvPr id="3" name="TextBox 2"/>
          <p:cNvSpPr txBox="1"/>
          <p:nvPr/>
        </p:nvSpPr>
        <p:spPr>
          <a:xfrm>
            <a:off x="551397" y="1994372"/>
            <a:ext cx="8037029" cy="2677656"/>
          </a:xfrm>
          <a:prstGeom prst="rect">
            <a:avLst/>
          </a:prstGeom>
          <a:noFill/>
        </p:spPr>
        <p:txBody>
          <a:bodyPr wrap="square" rtlCol="0">
            <a:spAutoFit/>
          </a:bodyPr>
          <a:lstStyle/>
          <a:p>
            <a:r>
              <a:rPr lang="en-GB" sz="2400" dirty="0"/>
              <a:t>AZ alloys Mg(Al-</a:t>
            </a:r>
            <a:r>
              <a:rPr lang="en-GB" sz="2400" dirty="0" err="1"/>
              <a:t>Mn</a:t>
            </a:r>
            <a:r>
              <a:rPr lang="en-GB" sz="2400" dirty="0"/>
              <a:t>-Zn)have the better ductility at room temperature and as we have seen on previous slide at temperatures from 175 - 350˚C.</a:t>
            </a:r>
          </a:p>
          <a:p>
            <a:endParaRPr lang="en-GB" sz="2400" dirty="0"/>
          </a:p>
          <a:p>
            <a:r>
              <a:rPr lang="en-GB" sz="2400" dirty="0"/>
              <a:t>However this means limited to applications below 150˚C otherwise suffers from creep</a:t>
            </a:r>
          </a:p>
          <a:p>
            <a:endParaRPr lang="en-GB" sz="2400" dirty="0"/>
          </a:p>
        </p:txBody>
      </p:sp>
      <p:sp>
        <p:nvSpPr>
          <p:cNvPr id="4" name="Slide Number Placeholder 3"/>
          <p:cNvSpPr>
            <a:spLocks noGrp="1"/>
          </p:cNvSpPr>
          <p:nvPr>
            <p:ph type="sldNum" sz="quarter" idx="12"/>
          </p:nvPr>
        </p:nvSpPr>
        <p:spPr/>
        <p:txBody>
          <a:bodyPr/>
          <a:lstStyle/>
          <a:p>
            <a:fld id="{F71EA363-3AA4-554B-864A-16EC408230E4}" type="slidenum">
              <a:rPr lang="en-GB" smtClean="0"/>
              <a:pPr/>
              <a:t>11</a:t>
            </a:fld>
            <a:endParaRPr lang="en-GB"/>
          </a:p>
        </p:txBody>
      </p:sp>
    </p:spTree>
    <p:extLst>
      <p:ext uri="{BB962C8B-B14F-4D97-AF65-F5344CB8AC3E}">
        <p14:creationId xmlns:p14="http://schemas.microsoft.com/office/powerpoint/2010/main" val="3440801473"/>
      </p:ext>
    </p:extLst>
  </p:cSld>
  <p:clrMapOvr>
    <a:masterClrMapping/>
  </p:clrMapOvr>
  <mc:AlternateContent xmlns:mc="http://schemas.openxmlformats.org/markup-compatibility/2006" xmlns:p14="http://schemas.microsoft.com/office/powerpoint/2010/main">
    <mc:Choice Requires="p14">
      <p:transition spd="slow" p14:dur="2000" advTm="38367"/>
    </mc:Choice>
    <mc:Fallback xmlns="">
      <p:transition spd="slow" advTm="38367"/>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033"/>
            <a:ext cx="9144000" cy="824775"/>
          </a:xfrm>
        </p:spPr>
        <p:txBody>
          <a:bodyPr/>
          <a:lstStyle/>
          <a:p>
            <a:r>
              <a:rPr lang="en-GB" dirty="0"/>
              <a:t>structure  - properties - processing</a:t>
            </a:r>
          </a:p>
        </p:txBody>
      </p:sp>
      <p:sp>
        <p:nvSpPr>
          <p:cNvPr id="3" name="TextBox 2"/>
          <p:cNvSpPr txBox="1"/>
          <p:nvPr/>
        </p:nvSpPr>
        <p:spPr>
          <a:xfrm>
            <a:off x="300763" y="841275"/>
            <a:ext cx="8671970" cy="5632310"/>
          </a:xfrm>
          <a:prstGeom prst="rect">
            <a:avLst/>
          </a:prstGeom>
          <a:noFill/>
        </p:spPr>
        <p:txBody>
          <a:bodyPr wrap="square" rtlCol="0">
            <a:spAutoFit/>
          </a:bodyPr>
          <a:lstStyle/>
          <a:p>
            <a:r>
              <a:rPr lang="en-GB" sz="2400" dirty="0"/>
              <a:t>The elemental additions in AZ Mg alloys are:</a:t>
            </a:r>
          </a:p>
          <a:p>
            <a:endParaRPr lang="en-GB" sz="2400" dirty="0"/>
          </a:p>
          <a:p>
            <a:r>
              <a:rPr lang="en-GB" sz="2400" dirty="0"/>
              <a:t>Aluminium (Al) improves </a:t>
            </a:r>
            <a:r>
              <a:rPr lang="en-GB" sz="2400" dirty="0" err="1"/>
              <a:t>castability</a:t>
            </a:r>
            <a:r>
              <a:rPr lang="en-GB" sz="2400" dirty="0"/>
              <a:t>,  it also provides solid solution strengthening and age hardening at relatively low T (&lt;120°C)</a:t>
            </a:r>
          </a:p>
          <a:p>
            <a:endParaRPr lang="en-GB" sz="2400" dirty="0"/>
          </a:p>
          <a:p>
            <a:r>
              <a:rPr lang="en-GB" sz="2400" dirty="0"/>
              <a:t>Manganese (</a:t>
            </a:r>
            <a:r>
              <a:rPr lang="en-GB" sz="2400" dirty="0" err="1"/>
              <a:t>Mn</a:t>
            </a:r>
            <a:r>
              <a:rPr lang="en-GB" sz="2400" dirty="0"/>
              <a:t>) controls any Fe content  by forming </a:t>
            </a:r>
            <a:r>
              <a:rPr lang="en-GB" sz="2400" dirty="0" err="1"/>
              <a:t>FeMn</a:t>
            </a:r>
            <a:r>
              <a:rPr lang="en-GB" sz="2400" dirty="0"/>
              <a:t> compounds and increases creep resistance and improves corrosion resistance</a:t>
            </a:r>
          </a:p>
          <a:p>
            <a:endParaRPr lang="en-GB" sz="2400" dirty="0"/>
          </a:p>
          <a:p>
            <a:r>
              <a:rPr lang="en-GB" sz="2400" dirty="0"/>
              <a:t>Zinc (Zn) improves casting by decreasing viscosity allowing greater </a:t>
            </a:r>
            <a:r>
              <a:rPr lang="en-GB" sz="2400" dirty="0" err="1"/>
              <a:t>fluidicity</a:t>
            </a:r>
            <a:r>
              <a:rPr lang="en-GB" sz="2400" dirty="0"/>
              <a:t>. Zn also provides age( precipitation) hardening, is a weak grain refiner but increases brittleness</a:t>
            </a:r>
          </a:p>
          <a:p>
            <a:endParaRPr lang="en-GB" sz="2400" dirty="0"/>
          </a:p>
          <a:p>
            <a:r>
              <a:rPr lang="en-GB" sz="2400" dirty="0"/>
              <a:t>Silicon(Si) increases creep resistance and is a weak grain refiner but at the cost of poorer corrosion resistance </a:t>
            </a:r>
          </a:p>
        </p:txBody>
      </p:sp>
      <p:sp>
        <p:nvSpPr>
          <p:cNvPr id="4" name="Slide Number Placeholder 3"/>
          <p:cNvSpPr>
            <a:spLocks noGrp="1"/>
          </p:cNvSpPr>
          <p:nvPr>
            <p:ph type="sldNum" sz="quarter" idx="12"/>
          </p:nvPr>
        </p:nvSpPr>
        <p:spPr/>
        <p:txBody>
          <a:bodyPr/>
          <a:lstStyle/>
          <a:p>
            <a:fld id="{F71EA363-3AA4-554B-864A-16EC408230E4}" type="slidenum">
              <a:rPr lang="en-GB" smtClean="0"/>
              <a:pPr/>
              <a:t>12</a:t>
            </a:fld>
            <a:endParaRPr lang="en-GB"/>
          </a:p>
        </p:txBody>
      </p:sp>
    </p:spTree>
    <p:extLst>
      <p:ext uri="{BB962C8B-B14F-4D97-AF65-F5344CB8AC3E}">
        <p14:creationId xmlns:p14="http://schemas.microsoft.com/office/powerpoint/2010/main" val="3296414860"/>
      </p:ext>
    </p:extLst>
  </p:cSld>
  <p:clrMapOvr>
    <a:masterClrMapping/>
  </p:clrMapOvr>
  <mc:AlternateContent xmlns:mc="http://schemas.openxmlformats.org/markup-compatibility/2006" xmlns:p14="http://schemas.microsoft.com/office/powerpoint/2010/main">
    <mc:Choice Requires="p14">
      <p:transition spd="slow" p14:dur="2000" advTm="58120"/>
    </mc:Choice>
    <mc:Fallback xmlns="">
      <p:transition spd="slow" advTm="5812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033"/>
            <a:ext cx="9144000" cy="824775"/>
          </a:xfrm>
        </p:spPr>
        <p:txBody>
          <a:bodyPr/>
          <a:lstStyle/>
          <a:p>
            <a:r>
              <a:rPr lang="en-GB" dirty="0"/>
              <a:t>structure  - properties - processing</a:t>
            </a:r>
          </a:p>
        </p:txBody>
      </p:sp>
      <p:pic>
        <p:nvPicPr>
          <p:cNvPr id="3" name="Picture 2"/>
          <p:cNvPicPr>
            <a:picLocks noChangeAspect="1"/>
          </p:cNvPicPr>
          <p:nvPr/>
        </p:nvPicPr>
        <p:blipFill>
          <a:blip r:embed="rId3"/>
          <a:stretch>
            <a:fillRect/>
          </a:stretch>
        </p:blipFill>
        <p:spPr>
          <a:xfrm>
            <a:off x="304800" y="814287"/>
            <a:ext cx="8320406" cy="5724625"/>
          </a:xfrm>
          <a:prstGeom prst="rect">
            <a:avLst/>
          </a:prstGeom>
        </p:spPr>
      </p:pic>
      <p:sp>
        <p:nvSpPr>
          <p:cNvPr id="4" name="Slide Number Placeholder 3"/>
          <p:cNvSpPr>
            <a:spLocks noGrp="1"/>
          </p:cNvSpPr>
          <p:nvPr>
            <p:ph type="sldNum" sz="quarter" idx="12"/>
          </p:nvPr>
        </p:nvSpPr>
        <p:spPr/>
        <p:txBody>
          <a:bodyPr/>
          <a:lstStyle/>
          <a:p>
            <a:fld id="{F71EA363-3AA4-554B-864A-16EC408230E4}" type="slidenum">
              <a:rPr lang="en-GB" smtClean="0"/>
              <a:pPr/>
              <a:t>13</a:t>
            </a:fld>
            <a:endParaRPr lang="en-GB"/>
          </a:p>
        </p:txBody>
      </p:sp>
      <p:sp>
        <p:nvSpPr>
          <p:cNvPr id="5" name="TextBox 4"/>
          <p:cNvSpPr txBox="1"/>
          <p:nvPr/>
        </p:nvSpPr>
        <p:spPr>
          <a:xfrm>
            <a:off x="5168900" y="3843935"/>
            <a:ext cx="3670300" cy="461665"/>
          </a:xfrm>
          <a:prstGeom prst="rect">
            <a:avLst/>
          </a:prstGeom>
          <a:noFill/>
        </p:spPr>
        <p:txBody>
          <a:bodyPr wrap="square" rtlCol="0">
            <a:spAutoFit/>
          </a:bodyPr>
          <a:lstStyle/>
          <a:p>
            <a:r>
              <a:rPr lang="en-GB" sz="2400" dirty="0">
                <a:solidFill>
                  <a:srgbClr val="0000FF"/>
                </a:solidFill>
              </a:rPr>
              <a:t>β           α + β                α</a:t>
            </a:r>
          </a:p>
        </p:txBody>
      </p:sp>
    </p:spTree>
    <p:custDataLst>
      <p:tags r:id="rId1"/>
    </p:custDataLst>
    <p:extLst>
      <p:ext uri="{BB962C8B-B14F-4D97-AF65-F5344CB8AC3E}">
        <p14:creationId xmlns:p14="http://schemas.microsoft.com/office/powerpoint/2010/main" val="3296414860"/>
      </p:ext>
    </p:extLst>
  </p:cSld>
  <p:clrMapOvr>
    <a:masterClrMapping/>
  </p:clrMapOvr>
  <mc:AlternateContent xmlns:mc="http://schemas.openxmlformats.org/markup-compatibility/2006" xmlns:p14="http://schemas.microsoft.com/office/powerpoint/2010/main">
    <mc:Choice Requires="p14">
      <p:transition spd="slow" p14:dur="2000" advTm="90458"/>
    </mc:Choice>
    <mc:Fallback xmlns="">
      <p:transition spd="slow" advTm="9045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033"/>
            <a:ext cx="9144000" cy="824775"/>
          </a:xfrm>
        </p:spPr>
        <p:txBody>
          <a:bodyPr/>
          <a:lstStyle/>
          <a:p>
            <a:r>
              <a:rPr lang="en-GB" dirty="0"/>
              <a:t>structure  - properties - processing</a:t>
            </a:r>
          </a:p>
        </p:txBody>
      </p:sp>
      <p:pic>
        <p:nvPicPr>
          <p:cNvPr id="4" name="Picture 3"/>
          <p:cNvPicPr>
            <a:picLocks noChangeAspect="1"/>
          </p:cNvPicPr>
          <p:nvPr/>
        </p:nvPicPr>
        <p:blipFill>
          <a:blip r:embed="rId2"/>
          <a:stretch>
            <a:fillRect/>
          </a:stretch>
        </p:blipFill>
        <p:spPr>
          <a:xfrm>
            <a:off x="420417" y="847262"/>
            <a:ext cx="7650030" cy="6010738"/>
          </a:xfrm>
          <a:prstGeom prst="rect">
            <a:avLst/>
          </a:prstGeom>
        </p:spPr>
      </p:pic>
      <p:sp>
        <p:nvSpPr>
          <p:cNvPr id="5" name="Slide Number Placeholder 4"/>
          <p:cNvSpPr>
            <a:spLocks noGrp="1"/>
          </p:cNvSpPr>
          <p:nvPr>
            <p:ph type="sldNum" sz="quarter" idx="12"/>
          </p:nvPr>
        </p:nvSpPr>
        <p:spPr/>
        <p:txBody>
          <a:bodyPr/>
          <a:lstStyle/>
          <a:p>
            <a:fld id="{F71EA363-3AA4-554B-864A-16EC408230E4}" type="slidenum">
              <a:rPr lang="en-GB" smtClean="0"/>
              <a:pPr/>
              <a:t>14</a:t>
            </a:fld>
            <a:endParaRPr lang="en-GB"/>
          </a:p>
        </p:txBody>
      </p:sp>
      <p:sp>
        <p:nvSpPr>
          <p:cNvPr id="6" name="TextBox 5"/>
          <p:cNvSpPr txBox="1"/>
          <p:nvPr/>
        </p:nvSpPr>
        <p:spPr>
          <a:xfrm>
            <a:off x="1066800" y="3695702"/>
            <a:ext cx="609600" cy="369332"/>
          </a:xfrm>
          <a:prstGeom prst="rect">
            <a:avLst/>
          </a:prstGeom>
          <a:noFill/>
        </p:spPr>
        <p:txBody>
          <a:bodyPr wrap="square" rtlCol="0">
            <a:spAutoFit/>
          </a:bodyPr>
          <a:lstStyle/>
          <a:p>
            <a:r>
              <a:rPr lang="en-GB" dirty="0">
                <a:solidFill>
                  <a:srgbClr val="0000FF"/>
                </a:solidFill>
              </a:rPr>
              <a:t>α</a:t>
            </a:r>
          </a:p>
        </p:txBody>
      </p:sp>
    </p:spTree>
    <p:extLst>
      <p:ext uri="{BB962C8B-B14F-4D97-AF65-F5344CB8AC3E}">
        <p14:creationId xmlns:p14="http://schemas.microsoft.com/office/powerpoint/2010/main" val="3296414860"/>
      </p:ext>
    </p:extLst>
  </p:cSld>
  <p:clrMapOvr>
    <a:masterClrMapping/>
  </p:clrMapOvr>
  <mc:AlternateContent xmlns:mc="http://schemas.openxmlformats.org/markup-compatibility/2006" xmlns:p14="http://schemas.microsoft.com/office/powerpoint/2010/main">
    <mc:Choice Requires="p14">
      <p:transition spd="slow" p14:dur="2000" advTm="37611"/>
    </mc:Choice>
    <mc:Fallback xmlns="">
      <p:transition spd="slow" advTm="37611"/>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033"/>
            <a:ext cx="9144000" cy="824775"/>
          </a:xfrm>
        </p:spPr>
        <p:txBody>
          <a:bodyPr/>
          <a:lstStyle/>
          <a:p>
            <a:r>
              <a:rPr lang="en-GB" dirty="0"/>
              <a:t>structure  - properties - processing</a:t>
            </a:r>
          </a:p>
        </p:txBody>
      </p:sp>
      <p:sp>
        <p:nvSpPr>
          <p:cNvPr id="3" name="TextBox 2"/>
          <p:cNvSpPr txBox="1"/>
          <p:nvPr/>
        </p:nvSpPr>
        <p:spPr>
          <a:xfrm>
            <a:off x="626533" y="1185332"/>
            <a:ext cx="6819296" cy="5262979"/>
          </a:xfrm>
          <a:prstGeom prst="rect">
            <a:avLst/>
          </a:prstGeom>
          <a:noFill/>
        </p:spPr>
        <p:txBody>
          <a:bodyPr wrap="square" rtlCol="0">
            <a:spAutoFit/>
          </a:bodyPr>
          <a:lstStyle/>
          <a:p>
            <a:r>
              <a:rPr lang="en-GB" sz="2400" dirty="0"/>
              <a:t>Mg has a HCP crystal structure and like other metals with HCP there is limited ductility at room temperature and therefore tends to be worked at elevated temperatures</a:t>
            </a:r>
          </a:p>
          <a:p>
            <a:endParaRPr lang="en-GB" sz="2400" dirty="0"/>
          </a:p>
          <a:p>
            <a:r>
              <a:rPr lang="en-GB" sz="2400" b="1" dirty="0"/>
              <a:t>Solid Solution Strengthening</a:t>
            </a:r>
          </a:p>
          <a:p>
            <a:r>
              <a:rPr lang="en-GB" sz="2400" dirty="0"/>
              <a:t>In the above slide elements such as Al and Zn have significant solid solubility into the Mg HCP matrix. Unfortunately the effect on strengthening is very modest thus Mg alloys are often aged.</a:t>
            </a:r>
          </a:p>
          <a:p>
            <a:endParaRPr lang="en-GB" sz="2400" dirty="0"/>
          </a:p>
          <a:p>
            <a:r>
              <a:rPr lang="en-GB" sz="2400" b="1" dirty="0"/>
              <a:t>Age hardening</a:t>
            </a:r>
          </a:p>
          <a:p>
            <a:r>
              <a:rPr lang="en-GB" sz="2400" dirty="0"/>
              <a:t>Thus improved  strengthening is by age (precipitation) hardening</a:t>
            </a:r>
          </a:p>
        </p:txBody>
      </p:sp>
      <p:sp>
        <p:nvSpPr>
          <p:cNvPr id="4" name="Slide Number Placeholder 3"/>
          <p:cNvSpPr>
            <a:spLocks noGrp="1"/>
          </p:cNvSpPr>
          <p:nvPr>
            <p:ph type="sldNum" sz="quarter" idx="12"/>
          </p:nvPr>
        </p:nvSpPr>
        <p:spPr/>
        <p:txBody>
          <a:bodyPr/>
          <a:lstStyle/>
          <a:p>
            <a:fld id="{F71EA363-3AA4-554B-864A-16EC408230E4}" type="slidenum">
              <a:rPr lang="en-GB" smtClean="0"/>
              <a:pPr/>
              <a:t>15</a:t>
            </a:fld>
            <a:endParaRPr lang="en-GB"/>
          </a:p>
        </p:txBody>
      </p:sp>
    </p:spTree>
    <p:extLst>
      <p:ext uri="{BB962C8B-B14F-4D97-AF65-F5344CB8AC3E}">
        <p14:creationId xmlns:p14="http://schemas.microsoft.com/office/powerpoint/2010/main" val="3581351828"/>
      </p:ext>
    </p:extLst>
  </p:cSld>
  <p:clrMapOvr>
    <a:masterClrMapping/>
  </p:clrMapOvr>
  <mc:AlternateContent xmlns:mc="http://schemas.openxmlformats.org/markup-compatibility/2006" xmlns:p14="http://schemas.microsoft.com/office/powerpoint/2010/main">
    <mc:Choice Requires="p14">
      <p:transition spd="slow" p14:dur="2000" advTm="95538"/>
    </mc:Choice>
    <mc:Fallback xmlns="">
      <p:transition spd="slow" advTm="95538"/>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033"/>
            <a:ext cx="9144000" cy="824775"/>
          </a:xfrm>
        </p:spPr>
        <p:txBody>
          <a:bodyPr/>
          <a:lstStyle/>
          <a:p>
            <a:r>
              <a:rPr lang="en-GB" dirty="0"/>
              <a:t>structure  - properties - processing</a:t>
            </a:r>
          </a:p>
        </p:txBody>
      </p:sp>
      <p:sp>
        <p:nvSpPr>
          <p:cNvPr id="5" name="Slide Number Placeholder 4"/>
          <p:cNvSpPr>
            <a:spLocks noGrp="1"/>
          </p:cNvSpPr>
          <p:nvPr>
            <p:ph type="sldNum" sz="quarter" idx="12"/>
          </p:nvPr>
        </p:nvSpPr>
        <p:spPr/>
        <p:txBody>
          <a:bodyPr/>
          <a:lstStyle/>
          <a:p>
            <a:fld id="{F71EA363-3AA4-554B-864A-16EC408230E4}" type="slidenum">
              <a:rPr lang="en-GB" smtClean="0"/>
              <a:pPr/>
              <a:t>16</a:t>
            </a:fld>
            <a:endParaRPr lang="en-GB"/>
          </a:p>
        </p:txBody>
      </p:sp>
      <p:sp>
        <p:nvSpPr>
          <p:cNvPr id="3" name="TextBox 2"/>
          <p:cNvSpPr txBox="1"/>
          <p:nvPr/>
        </p:nvSpPr>
        <p:spPr>
          <a:xfrm>
            <a:off x="1663262" y="4256678"/>
            <a:ext cx="1403131" cy="369332"/>
          </a:xfrm>
          <a:prstGeom prst="rect">
            <a:avLst/>
          </a:prstGeom>
          <a:noFill/>
        </p:spPr>
        <p:txBody>
          <a:bodyPr wrap="square" rtlCol="0">
            <a:spAutoFit/>
          </a:bodyPr>
          <a:lstStyle/>
          <a:p>
            <a:r>
              <a:rPr lang="en-US" dirty="0"/>
              <a:t>As-cast AZ31</a:t>
            </a:r>
          </a:p>
        </p:txBody>
      </p:sp>
      <p:sp>
        <p:nvSpPr>
          <p:cNvPr id="9" name="TextBox 8"/>
          <p:cNvSpPr txBox="1"/>
          <p:nvPr/>
        </p:nvSpPr>
        <p:spPr>
          <a:xfrm>
            <a:off x="6146694" y="4256678"/>
            <a:ext cx="1403131" cy="369332"/>
          </a:xfrm>
          <a:prstGeom prst="rect">
            <a:avLst/>
          </a:prstGeom>
          <a:noFill/>
        </p:spPr>
        <p:txBody>
          <a:bodyPr wrap="square" rtlCol="0">
            <a:spAutoFit/>
          </a:bodyPr>
          <a:lstStyle/>
          <a:p>
            <a:r>
              <a:rPr lang="en-US" dirty="0"/>
              <a:t>As-cast AZ61</a:t>
            </a:r>
          </a:p>
        </p:txBody>
      </p:sp>
      <p:grpSp>
        <p:nvGrpSpPr>
          <p:cNvPr id="6" name="Group 5">
            <a:extLst>
              <a:ext uri="{FF2B5EF4-FFF2-40B4-BE49-F238E27FC236}">
                <a16:creationId xmlns:a16="http://schemas.microsoft.com/office/drawing/2014/main" id="{D0645C9B-37D5-B74A-A9E3-D370D1F1A3EE}"/>
              </a:ext>
            </a:extLst>
          </p:cNvPr>
          <p:cNvGrpSpPr/>
          <p:nvPr/>
        </p:nvGrpSpPr>
        <p:grpSpPr>
          <a:xfrm>
            <a:off x="251506" y="1036405"/>
            <a:ext cx="8724329" cy="3220273"/>
            <a:chOff x="251506" y="1036405"/>
            <a:chExt cx="8724329" cy="3220273"/>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0685" y="1036405"/>
              <a:ext cx="4255150" cy="322027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06" y="1036405"/>
              <a:ext cx="4295624" cy="322027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sp>
        <p:nvSpPr>
          <p:cNvPr id="13" name="TextBox 12"/>
          <p:cNvSpPr txBox="1"/>
          <p:nvPr/>
        </p:nvSpPr>
        <p:spPr>
          <a:xfrm>
            <a:off x="3066392" y="3017519"/>
            <a:ext cx="1001113" cy="461665"/>
          </a:xfrm>
          <a:prstGeom prst="rect">
            <a:avLst/>
          </a:prstGeom>
          <a:noFill/>
        </p:spPr>
        <p:txBody>
          <a:bodyPr wrap="square" rtlCol="0">
            <a:spAutoFit/>
          </a:bodyPr>
          <a:lstStyle/>
          <a:p>
            <a:r>
              <a:rPr lang="el-GR" sz="2400" dirty="0">
                <a:solidFill>
                  <a:schemeClr val="bg1"/>
                </a:solidFill>
              </a:rPr>
              <a:t>α</a:t>
            </a:r>
            <a:r>
              <a:rPr lang="en-US" sz="2400" dirty="0">
                <a:solidFill>
                  <a:schemeClr val="bg1"/>
                </a:solidFill>
              </a:rPr>
              <a:t>-Mg</a:t>
            </a:r>
          </a:p>
        </p:txBody>
      </p:sp>
      <p:cxnSp>
        <p:nvCxnSpPr>
          <p:cNvPr id="15" name="Straight Arrow Connector 14"/>
          <p:cNvCxnSpPr/>
          <p:nvPr/>
        </p:nvCxnSpPr>
        <p:spPr>
          <a:xfrm flipV="1">
            <a:off x="2451535" y="1702661"/>
            <a:ext cx="827693" cy="394137"/>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1505610" y="2128330"/>
            <a:ext cx="1560783" cy="461665"/>
          </a:xfrm>
          <a:prstGeom prst="rect">
            <a:avLst/>
          </a:prstGeom>
          <a:noFill/>
        </p:spPr>
        <p:txBody>
          <a:bodyPr wrap="square" rtlCol="0">
            <a:spAutoFit/>
          </a:bodyPr>
          <a:lstStyle/>
          <a:p>
            <a:r>
              <a:rPr lang="el-GR" sz="2400" dirty="0">
                <a:solidFill>
                  <a:schemeClr val="bg1"/>
                </a:solidFill>
              </a:rPr>
              <a:t>β</a:t>
            </a:r>
            <a:r>
              <a:rPr lang="en-US" sz="2400" dirty="0">
                <a:solidFill>
                  <a:schemeClr val="bg1"/>
                </a:solidFill>
              </a:rPr>
              <a:t>-Mg</a:t>
            </a:r>
            <a:r>
              <a:rPr lang="en-US" sz="2400" baseline="-25000" dirty="0">
                <a:solidFill>
                  <a:schemeClr val="bg1"/>
                </a:solidFill>
              </a:rPr>
              <a:t>17</a:t>
            </a:r>
            <a:r>
              <a:rPr lang="en-US" sz="2400" dirty="0">
                <a:solidFill>
                  <a:schemeClr val="bg1"/>
                </a:solidFill>
              </a:rPr>
              <a:t>Al</a:t>
            </a:r>
            <a:r>
              <a:rPr lang="en-US" sz="2400" baseline="-25000" dirty="0">
                <a:solidFill>
                  <a:schemeClr val="bg1"/>
                </a:solidFill>
              </a:rPr>
              <a:t>12</a:t>
            </a:r>
          </a:p>
        </p:txBody>
      </p:sp>
      <p:sp>
        <p:nvSpPr>
          <p:cNvPr id="21" name="TextBox 20"/>
          <p:cNvSpPr txBox="1"/>
          <p:nvPr/>
        </p:nvSpPr>
        <p:spPr>
          <a:xfrm>
            <a:off x="5271708" y="2693157"/>
            <a:ext cx="1001113" cy="461665"/>
          </a:xfrm>
          <a:prstGeom prst="rect">
            <a:avLst/>
          </a:prstGeom>
          <a:noFill/>
        </p:spPr>
        <p:txBody>
          <a:bodyPr wrap="square" rtlCol="0">
            <a:spAutoFit/>
          </a:bodyPr>
          <a:lstStyle/>
          <a:p>
            <a:r>
              <a:rPr lang="el-GR" sz="2400" dirty="0">
                <a:solidFill>
                  <a:schemeClr val="bg1"/>
                </a:solidFill>
              </a:rPr>
              <a:t>α</a:t>
            </a:r>
            <a:r>
              <a:rPr lang="en-US" sz="2400" dirty="0">
                <a:solidFill>
                  <a:schemeClr val="bg1"/>
                </a:solidFill>
              </a:rPr>
              <a:t>-Mg</a:t>
            </a:r>
          </a:p>
        </p:txBody>
      </p:sp>
      <p:cxnSp>
        <p:nvCxnSpPr>
          <p:cNvPr id="22" name="Straight Arrow Connector 21"/>
          <p:cNvCxnSpPr/>
          <p:nvPr/>
        </p:nvCxnSpPr>
        <p:spPr>
          <a:xfrm flipH="1" flipV="1">
            <a:off x="6146694" y="1464917"/>
            <a:ext cx="537885" cy="751490"/>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251030" y="2247938"/>
            <a:ext cx="1560783" cy="461665"/>
          </a:xfrm>
          <a:prstGeom prst="rect">
            <a:avLst/>
          </a:prstGeom>
          <a:noFill/>
        </p:spPr>
        <p:txBody>
          <a:bodyPr wrap="square" rtlCol="0">
            <a:spAutoFit/>
          </a:bodyPr>
          <a:lstStyle/>
          <a:p>
            <a:r>
              <a:rPr lang="el-GR" sz="2400" dirty="0">
                <a:solidFill>
                  <a:schemeClr val="bg1"/>
                </a:solidFill>
              </a:rPr>
              <a:t>β</a:t>
            </a:r>
            <a:r>
              <a:rPr lang="en-US" sz="2400" dirty="0">
                <a:solidFill>
                  <a:schemeClr val="bg1"/>
                </a:solidFill>
              </a:rPr>
              <a:t>-Mg</a:t>
            </a:r>
            <a:r>
              <a:rPr lang="en-US" sz="2400" baseline="-25000" dirty="0">
                <a:solidFill>
                  <a:schemeClr val="bg1"/>
                </a:solidFill>
              </a:rPr>
              <a:t>17</a:t>
            </a:r>
            <a:r>
              <a:rPr lang="en-US" sz="2400" dirty="0">
                <a:solidFill>
                  <a:schemeClr val="bg1"/>
                </a:solidFill>
              </a:rPr>
              <a:t>Al</a:t>
            </a:r>
            <a:r>
              <a:rPr lang="en-US" sz="2400" baseline="-25000" dirty="0">
                <a:solidFill>
                  <a:schemeClr val="bg1"/>
                </a:solidFill>
              </a:rPr>
              <a:t>12</a:t>
            </a:r>
          </a:p>
        </p:txBody>
      </p:sp>
      <p:sp>
        <p:nvSpPr>
          <p:cNvPr id="24" name="TextBox 23"/>
          <p:cNvSpPr txBox="1"/>
          <p:nvPr/>
        </p:nvSpPr>
        <p:spPr>
          <a:xfrm>
            <a:off x="180080" y="4735930"/>
            <a:ext cx="8734097" cy="1631216"/>
          </a:xfrm>
          <a:prstGeom prst="rect">
            <a:avLst/>
          </a:prstGeom>
          <a:noFill/>
        </p:spPr>
        <p:txBody>
          <a:bodyPr wrap="square" rtlCol="0">
            <a:spAutoFit/>
          </a:bodyPr>
          <a:lstStyle/>
          <a:p>
            <a:pPr marL="285750" indent="-285750">
              <a:buFont typeface="Arial" panose="020B0604020202020204" pitchFamily="34" charset="0"/>
              <a:buChar char="•"/>
            </a:pPr>
            <a:r>
              <a:rPr lang="en-US" sz="2000" dirty="0"/>
              <a:t>Both alloys consist of primary </a:t>
            </a:r>
            <a:r>
              <a:rPr lang="el-GR" sz="2000" dirty="0"/>
              <a:t>α</a:t>
            </a:r>
            <a:r>
              <a:rPr lang="en-US" sz="2000" dirty="0"/>
              <a:t>-Mg matrix and </a:t>
            </a:r>
            <a:r>
              <a:rPr lang="el-GR" sz="2000" dirty="0"/>
              <a:t>β</a:t>
            </a:r>
            <a:r>
              <a:rPr lang="en-US" sz="2000" dirty="0"/>
              <a:t>-Mg</a:t>
            </a:r>
            <a:r>
              <a:rPr lang="en-US" sz="2000" baseline="-25000" dirty="0"/>
              <a:t>17</a:t>
            </a:r>
            <a:r>
              <a:rPr lang="en-US" sz="2000" dirty="0"/>
              <a:t>Al</a:t>
            </a:r>
            <a:r>
              <a:rPr lang="en-US" sz="2000" baseline="-25000" dirty="0"/>
              <a:t>12</a:t>
            </a:r>
            <a:r>
              <a:rPr lang="en-US" sz="2000" dirty="0"/>
              <a:t>  second phase Precipitate phase in the form of a network at grain boundaries.</a:t>
            </a:r>
          </a:p>
          <a:p>
            <a:pPr marL="285750" indent="-285750">
              <a:buFont typeface="Arial" panose="020B0604020202020204" pitchFamily="34" charset="0"/>
              <a:buChar char="•"/>
            </a:pPr>
            <a:r>
              <a:rPr lang="en-US" sz="2000" dirty="0"/>
              <a:t>The coarse </a:t>
            </a:r>
            <a:r>
              <a:rPr lang="el-GR" sz="2000" dirty="0"/>
              <a:t>β</a:t>
            </a:r>
            <a:r>
              <a:rPr lang="en-US" sz="2000" dirty="0"/>
              <a:t>-Mg</a:t>
            </a:r>
            <a:r>
              <a:rPr lang="en-US" sz="2000" baseline="-25000" dirty="0"/>
              <a:t>17</a:t>
            </a:r>
            <a:r>
              <a:rPr lang="en-US" sz="2000" dirty="0"/>
              <a:t>Al</a:t>
            </a:r>
            <a:r>
              <a:rPr lang="en-US" sz="2000" baseline="-25000" dirty="0"/>
              <a:t>12</a:t>
            </a:r>
            <a:r>
              <a:rPr lang="en-US" sz="2000" dirty="0"/>
              <a:t>  phase is prone to break, and cracks tend to propagate along them during room temperature deformation process</a:t>
            </a:r>
          </a:p>
          <a:p>
            <a:pPr marL="285750" indent="-285750">
              <a:buFont typeface="Arial" panose="020B0604020202020204" pitchFamily="34" charset="0"/>
              <a:buChar char="•"/>
            </a:pPr>
            <a:r>
              <a:rPr lang="en-US" sz="2000" dirty="0"/>
              <a:t>At elevated temperature (&gt; 350-420 °C) most precipitate dissolve in the matrix</a:t>
            </a:r>
          </a:p>
        </p:txBody>
      </p:sp>
      <p:sp>
        <p:nvSpPr>
          <p:cNvPr id="25" name="Rectangle 24"/>
          <p:cNvSpPr/>
          <p:nvPr/>
        </p:nvSpPr>
        <p:spPr>
          <a:xfrm>
            <a:off x="180080" y="6613753"/>
            <a:ext cx="9497320" cy="246221"/>
          </a:xfrm>
          <a:prstGeom prst="rect">
            <a:avLst/>
          </a:prstGeom>
        </p:spPr>
        <p:txBody>
          <a:bodyPr wrap="square">
            <a:spAutoFit/>
          </a:bodyPr>
          <a:lstStyle/>
          <a:p>
            <a:pPr>
              <a:defRPr/>
            </a:pPr>
            <a:r>
              <a:rPr lang="en-US" sz="1000" dirty="0"/>
              <a:t>Reference: </a:t>
            </a:r>
            <a:r>
              <a:rPr lang="en-GB" sz="1000" dirty="0"/>
              <a:t>M.L. </a:t>
            </a:r>
            <a:r>
              <a:rPr lang="en-GB" sz="1000" dirty="0" err="1"/>
              <a:t>Olguín</a:t>
            </a:r>
            <a:r>
              <a:rPr lang="en-GB" sz="1000" dirty="0"/>
              <a:t>-González, D. Hernández-Silva, M.A. </a:t>
            </a:r>
            <a:r>
              <a:rPr lang="en-GB" sz="1000" dirty="0" err="1"/>
              <a:t>García</a:t>
            </a:r>
            <a:r>
              <a:rPr lang="en-GB" sz="1000" dirty="0"/>
              <a:t>-Bernal, V.M. Sauce-Rangel, </a:t>
            </a:r>
            <a:r>
              <a:rPr lang="en-GB" sz="1000" i="1" dirty="0"/>
              <a:t>Materials Science and Engineering: A, Volume 597, 12 March 2014, pp82-88 , </a:t>
            </a:r>
            <a:endParaRPr lang="en-US" sz="1000" dirty="0"/>
          </a:p>
        </p:txBody>
      </p:sp>
    </p:spTree>
    <p:extLst>
      <p:ext uri="{BB962C8B-B14F-4D97-AF65-F5344CB8AC3E}">
        <p14:creationId xmlns:p14="http://schemas.microsoft.com/office/powerpoint/2010/main" val="346750085"/>
      </p:ext>
    </p:extLst>
  </p:cSld>
  <p:clrMapOvr>
    <a:masterClrMapping/>
  </p:clrMapOvr>
  <mc:AlternateContent xmlns:mc="http://schemas.openxmlformats.org/markup-compatibility/2006" xmlns:p14="http://schemas.microsoft.com/office/powerpoint/2010/main">
    <mc:Choice Requires="p14">
      <p:transition spd="slow" p14:dur="2000" advTm="80306"/>
    </mc:Choice>
    <mc:Fallback xmlns="">
      <p:transition spd="slow" advTm="80306"/>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033"/>
            <a:ext cx="9144000" cy="824775"/>
          </a:xfrm>
        </p:spPr>
        <p:txBody>
          <a:bodyPr/>
          <a:lstStyle/>
          <a:p>
            <a:r>
              <a:rPr lang="en-GB" dirty="0"/>
              <a:t>structure  - properties - processing</a:t>
            </a:r>
          </a:p>
        </p:txBody>
      </p:sp>
      <p:sp>
        <p:nvSpPr>
          <p:cNvPr id="3" name="TextBox 2"/>
          <p:cNvSpPr txBox="1"/>
          <p:nvPr/>
        </p:nvSpPr>
        <p:spPr>
          <a:xfrm>
            <a:off x="626533" y="1185332"/>
            <a:ext cx="7535334" cy="6370974"/>
          </a:xfrm>
          <a:prstGeom prst="rect">
            <a:avLst/>
          </a:prstGeom>
          <a:noFill/>
        </p:spPr>
        <p:txBody>
          <a:bodyPr wrap="square" rtlCol="0">
            <a:spAutoFit/>
          </a:bodyPr>
          <a:lstStyle/>
          <a:p>
            <a:r>
              <a:rPr lang="en-GB" sz="2400" dirty="0"/>
              <a:t>AZ series such as AZ61 suffers from loss of strength and creep if operated at elevated temperatures above 150˚C.</a:t>
            </a:r>
          </a:p>
          <a:p>
            <a:endParaRPr lang="en-GB" sz="2400" dirty="0"/>
          </a:p>
          <a:p>
            <a:r>
              <a:rPr lang="en-GB" sz="2400" dirty="0"/>
              <a:t>The WE series based on Mg-RE-Zr has a greater creep resistance and good mechanical properties at both room temperature and elevated temperatures and is generally rated for use up to 300</a:t>
            </a:r>
            <a:r>
              <a:rPr lang="en-GB" sz="2400"/>
              <a:t>˚C. </a:t>
            </a:r>
            <a:endParaRPr lang="en-GB" sz="2400" dirty="0"/>
          </a:p>
          <a:p>
            <a:endParaRPr lang="en-GB" sz="2400" dirty="0"/>
          </a:p>
          <a:p>
            <a:r>
              <a:rPr lang="en-GB" sz="2400" dirty="0"/>
              <a:t>Typical rare earths (RE) used to improve yield strength and creep resistance are Dysprosium, Yttrium and Gadolinium. Other additions include Scandium, Calcium, Cerium and Manganese. </a:t>
            </a:r>
            <a:r>
              <a:rPr lang="en-GB" sz="2400" dirty="0" err="1"/>
              <a:t>Mn</a:t>
            </a:r>
            <a:r>
              <a:rPr lang="en-GB" sz="2400" dirty="0"/>
              <a:t> helps with fatigue resistance. </a:t>
            </a:r>
          </a:p>
          <a:p>
            <a:endParaRPr lang="en-GB" sz="2400" dirty="0"/>
          </a:p>
          <a:p>
            <a:r>
              <a:rPr lang="en-GB" sz="2400" dirty="0"/>
              <a:t>The addition of RE and </a:t>
            </a:r>
            <a:r>
              <a:rPr lang="en-GB" sz="2400" dirty="0" err="1"/>
              <a:t>Zr</a:t>
            </a:r>
            <a:r>
              <a:rPr lang="en-GB" sz="2400" dirty="0"/>
              <a:t> combined with the higher processing temperatures make WE alloys more expensive.</a:t>
            </a:r>
          </a:p>
          <a:p>
            <a:endParaRPr lang="en-GB" sz="2400" dirty="0"/>
          </a:p>
          <a:p>
            <a:endParaRPr lang="en-GB" sz="2400" dirty="0"/>
          </a:p>
        </p:txBody>
      </p:sp>
      <p:sp>
        <p:nvSpPr>
          <p:cNvPr id="4" name="Slide Number Placeholder 3"/>
          <p:cNvSpPr>
            <a:spLocks noGrp="1"/>
          </p:cNvSpPr>
          <p:nvPr>
            <p:ph type="sldNum" sz="quarter" idx="12"/>
          </p:nvPr>
        </p:nvSpPr>
        <p:spPr/>
        <p:txBody>
          <a:bodyPr/>
          <a:lstStyle/>
          <a:p>
            <a:fld id="{F71EA363-3AA4-554B-864A-16EC408230E4}" type="slidenum">
              <a:rPr lang="en-GB" smtClean="0"/>
              <a:pPr/>
              <a:t>17</a:t>
            </a:fld>
            <a:endParaRPr lang="en-GB" dirty="0"/>
          </a:p>
        </p:txBody>
      </p:sp>
    </p:spTree>
    <p:extLst>
      <p:ext uri="{BB962C8B-B14F-4D97-AF65-F5344CB8AC3E}">
        <p14:creationId xmlns:p14="http://schemas.microsoft.com/office/powerpoint/2010/main" val="3581351828"/>
      </p:ext>
    </p:extLst>
  </p:cSld>
  <p:clrMapOvr>
    <a:masterClrMapping/>
  </p:clrMapOvr>
  <mc:AlternateContent xmlns:mc="http://schemas.openxmlformats.org/markup-compatibility/2006" xmlns:p14="http://schemas.microsoft.com/office/powerpoint/2010/main">
    <mc:Choice Requires="p14">
      <p:transition spd="slow" p14:dur="2000" advTm="35648"/>
    </mc:Choice>
    <mc:Fallback xmlns="">
      <p:transition spd="slow" advTm="35648"/>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033"/>
            <a:ext cx="9144000" cy="824775"/>
          </a:xfrm>
        </p:spPr>
        <p:txBody>
          <a:bodyPr/>
          <a:lstStyle/>
          <a:p>
            <a:r>
              <a:rPr lang="en-GB" dirty="0"/>
              <a:t>structure  - properties - processing</a:t>
            </a:r>
          </a:p>
        </p:txBody>
      </p:sp>
      <p:sp>
        <p:nvSpPr>
          <p:cNvPr id="4" name="Slide Number Placeholder 3"/>
          <p:cNvSpPr>
            <a:spLocks noGrp="1"/>
          </p:cNvSpPr>
          <p:nvPr>
            <p:ph type="sldNum" sz="quarter" idx="12"/>
          </p:nvPr>
        </p:nvSpPr>
        <p:spPr/>
        <p:txBody>
          <a:bodyPr/>
          <a:lstStyle/>
          <a:p>
            <a:fld id="{F71EA363-3AA4-554B-864A-16EC408230E4}" type="slidenum">
              <a:rPr lang="en-GB" smtClean="0"/>
              <a:pPr/>
              <a:t>18</a:t>
            </a:fld>
            <a:endParaRPr lang="en-GB" dirty="0"/>
          </a:p>
        </p:txBody>
      </p:sp>
      <p:grpSp>
        <p:nvGrpSpPr>
          <p:cNvPr id="3" name="Group 2">
            <a:extLst>
              <a:ext uri="{FF2B5EF4-FFF2-40B4-BE49-F238E27FC236}">
                <a16:creationId xmlns:a16="http://schemas.microsoft.com/office/drawing/2014/main" id="{F35E0899-AFC6-7048-8BAC-C8D9FC32B67F}"/>
              </a:ext>
            </a:extLst>
          </p:cNvPr>
          <p:cNvGrpSpPr/>
          <p:nvPr/>
        </p:nvGrpSpPr>
        <p:grpSpPr>
          <a:xfrm>
            <a:off x="173420" y="950857"/>
            <a:ext cx="8762350" cy="3543103"/>
            <a:chOff x="173420" y="950857"/>
            <a:chExt cx="8762350" cy="3543103"/>
          </a:xfrm>
        </p:grpSpPr>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420" y="950857"/>
              <a:ext cx="4319751" cy="354310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0828" y="986550"/>
              <a:ext cx="4284942" cy="350741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sp>
        <p:nvSpPr>
          <p:cNvPr id="5" name="Rectangle 4"/>
          <p:cNvSpPr/>
          <p:nvPr/>
        </p:nvSpPr>
        <p:spPr>
          <a:xfrm>
            <a:off x="616575" y="4493960"/>
            <a:ext cx="3321743" cy="369332"/>
          </a:xfrm>
          <a:prstGeom prst="rect">
            <a:avLst/>
          </a:prstGeom>
        </p:spPr>
        <p:txBody>
          <a:bodyPr wrap="none">
            <a:spAutoFit/>
          </a:bodyPr>
          <a:lstStyle/>
          <a:p>
            <a:r>
              <a:rPr lang="en-US" dirty="0"/>
              <a:t>Mg-5%Y-4%RE (WE54) without </a:t>
            </a:r>
            <a:r>
              <a:rPr lang="en-US" dirty="0" err="1"/>
              <a:t>Zr</a:t>
            </a:r>
            <a:endParaRPr lang="en-US" dirty="0"/>
          </a:p>
        </p:txBody>
      </p:sp>
      <p:sp>
        <p:nvSpPr>
          <p:cNvPr id="9" name="Rectangle 8"/>
          <p:cNvSpPr/>
          <p:nvPr/>
        </p:nvSpPr>
        <p:spPr>
          <a:xfrm>
            <a:off x="4887745" y="4533004"/>
            <a:ext cx="3923318" cy="369332"/>
          </a:xfrm>
          <a:prstGeom prst="rect">
            <a:avLst/>
          </a:prstGeom>
        </p:spPr>
        <p:txBody>
          <a:bodyPr wrap="none">
            <a:spAutoFit/>
          </a:bodyPr>
          <a:lstStyle/>
          <a:p>
            <a:r>
              <a:rPr lang="en-US" dirty="0"/>
              <a:t>Mg-5%Y-4%RE (WE54) with  0.45wt% </a:t>
            </a:r>
            <a:r>
              <a:rPr lang="en-US" dirty="0" err="1"/>
              <a:t>Zr</a:t>
            </a:r>
            <a:endParaRPr lang="en-US" dirty="0"/>
          </a:p>
        </p:txBody>
      </p:sp>
      <p:sp>
        <p:nvSpPr>
          <p:cNvPr id="10" name="TextBox 9"/>
          <p:cNvSpPr txBox="1"/>
          <p:nvPr/>
        </p:nvSpPr>
        <p:spPr>
          <a:xfrm>
            <a:off x="97220" y="4902336"/>
            <a:ext cx="9207063" cy="1569660"/>
          </a:xfrm>
          <a:prstGeom prst="rect">
            <a:avLst/>
          </a:prstGeom>
          <a:noFill/>
        </p:spPr>
        <p:txBody>
          <a:bodyPr wrap="square" rtlCol="0">
            <a:spAutoFit/>
          </a:bodyPr>
          <a:lstStyle/>
          <a:p>
            <a:pPr marL="285750" indent="-285750">
              <a:buFont typeface="Arial" panose="020B0604020202020204" pitchFamily="34" charset="0"/>
              <a:buChar char="•"/>
            </a:pPr>
            <a:r>
              <a:rPr lang="el-GR" sz="2400" dirty="0"/>
              <a:t>α</a:t>
            </a:r>
            <a:r>
              <a:rPr lang="en-US" sz="2400" dirty="0"/>
              <a:t>-Mg matrix, Y and </a:t>
            </a:r>
            <a:r>
              <a:rPr lang="en-US" sz="2400" dirty="0" err="1"/>
              <a:t>Nd</a:t>
            </a:r>
            <a:r>
              <a:rPr lang="en-US" sz="2400" dirty="0"/>
              <a:t> intermetallic eutectic phase along the grain boundaries and brighter isolated cuboidal intermetallic Mg-RE phases</a:t>
            </a:r>
          </a:p>
          <a:p>
            <a:pPr marL="285750" indent="-285750">
              <a:buFont typeface="Arial" panose="020B0604020202020204" pitchFamily="34" charset="0"/>
              <a:buChar char="•"/>
            </a:pPr>
            <a:r>
              <a:rPr lang="en-US" sz="2400" dirty="0"/>
              <a:t>High processing temperature: around 750 °C</a:t>
            </a:r>
          </a:p>
          <a:p>
            <a:pPr marL="285750" indent="-285750">
              <a:buFont typeface="Arial" panose="020B0604020202020204" pitchFamily="34" charset="0"/>
              <a:buChar char="•"/>
            </a:pPr>
            <a:r>
              <a:rPr lang="en-US" sz="2400" dirty="0"/>
              <a:t>Tensile strength increased with the addition of </a:t>
            </a:r>
            <a:r>
              <a:rPr lang="en-US" sz="2400" dirty="0" err="1"/>
              <a:t>Zr</a:t>
            </a:r>
            <a:endParaRPr lang="en-US" sz="2400" dirty="0"/>
          </a:p>
        </p:txBody>
      </p:sp>
      <p:sp>
        <p:nvSpPr>
          <p:cNvPr id="6" name="Rectangle 5"/>
          <p:cNvSpPr/>
          <p:nvPr/>
        </p:nvSpPr>
        <p:spPr>
          <a:xfrm>
            <a:off x="307428" y="6576759"/>
            <a:ext cx="8686800" cy="276999"/>
          </a:xfrm>
          <a:prstGeom prst="rect">
            <a:avLst/>
          </a:prstGeom>
        </p:spPr>
        <p:txBody>
          <a:bodyPr wrap="square">
            <a:spAutoFit/>
          </a:bodyPr>
          <a:lstStyle/>
          <a:p>
            <a:pPr>
              <a:defRPr/>
            </a:pPr>
            <a:r>
              <a:rPr lang="en-US" sz="1200" dirty="0"/>
              <a:t>Ref: </a:t>
            </a:r>
            <a:r>
              <a:rPr lang="en-GB" sz="1200" dirty="0"/>
              <a:t>Jilin Li, </a:t>
            </a:r>
            <a:r>
              <a:rPr lang="en-GB" sz="1200" dirty="0" err="1"/>
              <a:t>Rongshi</a:t>
            </a:r>
            <a:r>
              <a:rPr lang="en-GB" sz="1200" dirty="0"/>
              <a:t> Chen, </a:t>
            </a:r>
            <a:r>
              <a:rPr lang="en-GB" sz="1200" dirty="0" err="1"/>
              <a:t>Yuequn</a:t>
            </a:r>
            <a:r>
              <a:rPr lang="en-GB" sz="1200" dirty="0"/>
              <a:t> Ma, Wei </a:t>
            </a:r>
            <a:r>
              <a:rPr lang="en-GB" sz="1200" dirty="0" err="1"/>
              <a:t>Ke</a:t>
            </a:r>
            <a:r>
              <a:rPr lang="en-GB" sz="1200" dirty="0"/>
              <a:t>, </a:t>
            </a:r>
            <a:r>
              <a:rPr lang="en-GB" sz="1200" i="1" dirty="0"/>
              <a:t>Journal of Magnesium and Alloys, Volume 1, Issue 4, December 2013, Pages 346-351</a:t>
            </a:r>
          </a:p>
        </p:txBody>
      </p:sp>
    </p:spTree>
    <p:extLst>
      <p:ext uri="{BB962C8B-B14F-4D97-AF65-F5344CB8AC3E}">
        <p14:creationId xmlns:p14="http://schemas.microsoft.com/office/powerpoint/2010/main" val="2022981499"/>
      </p:ext>
    </p:extLst>
  </p:cSld>
  <p:clrMapOvr>
    <a:masterClrMapping/>
  </p:clrMapOvr>
  <mc:AlternateContent xmlns:mc="http://schemas.openxmlformats.org/markup-compatibility/2006" xmlns:p14="http://schemas.microsoft.com/office/powerpoint/2010/main">
    <mc:Choice Requires="p14">
      <p:transition spd="slow" p14:dur="2000" advTm="68257"/>
    </mc:Choice>
    <mc:Fallback xmlns="">
      <p:transition spd="slow" advTm="68257"/>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033"/>
            <a:ext cx="9144000" cy="824775"/>
          </a:xfrm>
        </p:spPr>
        <p:txBody>
          <a:bodyPr/>
          <a:lstStyle/>
          <a:p>
            <a:r>
              <a:rPr lang="en-GB" dirty="0"/>
              <a:t>structure  - properties - processing</a:t>
            </a:r>
          </a:p>
        </p:txBody>
      </p:sp>
      <p:sp>
        <p:nvSpPr>
          <p:cNvPr id="3" name="TextBox 2"/>
          <p:cNvSpPr txBox="1"/>
          <p:nvPr/>
        </p:nvSpPr>
        <p:spPr>
          <a:xfrm>
            <a:off x="626533" y="1185332"/>
            <a:ext cx="7535334" cy="6001642"/>
          </a:xfrm>
          <a:prstGeom prst="rect">
            <a:avLst/>
          </a:prstGeom>
          <a:noFill/>
        </p:spPr>
        <p:txBody>
          <a:bodyPr wrap="square" rtlCol="0">
            <a:spAutoFit/>
          </a:bodyPr>
          <a:lstStyle/>
          <a:p>
            <a:r>
              <a:rPr lang="en-GB" sz="2400" dirty="0"/>
              <a:t>A big drawback to Mg alloys is their poor resistance to corrosion. Mg alloys suffer from crevice corrosion, </a:t>
            </a:r>
            <a:r>
              <a:rPr lang="en-GB" sz="2400" dirty="0" err="1"/>
              <a:t>intergranular</a:t>
            </a:r>
            <a:r>
              <a:rPr lang="en-GB" sz="2400" dirty="0"/>
              <a:t> corrosion, pitting, stress corrosion cracking and corrosion fatigue.</a:t>
            </a:r>
          </a:p>
          <a:p>
            <a:endParaRPr lang="en-GB" sz="2400" dirty="0"/>
          </a:p>
          <a:p>
            <a:r>
              <a:rPr lang="en-GB" sz="2400" dirty="0"/>
              <a:t>Exposure to air above 150˚C leads to large scale oxidation and therefore processing at elevated temperatures has to be done in inert atmospheres</a:t>
            </a:r>
          </a:p>
          <a:p>
            <a:endParaRPr lang="en-GB" sz="2400" dirty="0"/>
          </a:p>
          <a:p>
            <a:r>
              <a:rPr lang="en-GB" sz="2400" dirty="0"/>
              <a:t>Mg alloys react readily with moisture to form Magnesium hydroxide layers</a:t>
            </a:r>
          </a:p>
          <a:p>
            <a:endParaRPr lang="en-GB" sz="2400" dirty="0"/>
          </a:p>
          <a:p>
            <a:r>
              <a:rPr lang="pt-BR" sz="2400" dirty="0"/>
              <a:t>Mg (</a:t>
            </a:r>
            <a:r>
              <a:rPr lang="pt-BR" sz="2400" dirty="0" err="1"/>
              <a:t>s</a:t>
            </a:r>
            <a:r>
              <a:rPr lang="pt-BR" sz="2400" dirty="0"/>
              <a:t>) + 2 H</a:t>
            </a:r>
            <a:r>
              <a:rPr lang="pt-BR" sz="2400" baseline="-25000" dirty="0"/>
              <a:t>2</a:t>
            </a:r>
            <a:r>
              <a:rPr lang="pt-BR" sz="2400" dirty="0"/>
              <a:t>O (l) → Mg(OH)</a:t>
            </a:r>
            <a:r>
              <a:rPr lang="pt-BR" sz="2400" baseline="-25000" dirty="0"/>
              <a:t>2</a:t>
            </a:r>
            <a:r>
              <a:rPr lang="pt-BR" sz="2400" dirty="0"/>
              <a:t> (</a:t>
            </a:r>
            <a:r>
              <a:rPr lang="pt-BR" sz="2400" dirty="0" err="1"/>
              <a:t>s</a:t>
            </a:r>
            <a:r>
              <a:rPr lang="pt-BR" sz="2400" dirty="0"/>
              <a:t>) + H</a:t>
            </a:r>
            <a:r>
              <a:rPr lang="pt-BR" sz="2400" baseline="-25000" dirty="0"/>
              <a:t>2</a:t>
            </a:r>
            <a:r>
              <a:rPr lang="pt-BR" sz="2400" dirty="0"/>
              <a:t> (</a:t>
            </a:r>
            <a:r>
              <a:rPr lang="pt-BR" sz="2400" dirty="0" err="1"/>
              <a:t>g</a:t>
            </a:r>
            <a:r>
              <a:rPr lang="pt-BR" sz="2400" dirty="0"/>
              <a:t>)</a:t>
            </a:r>
            <a:endParaRPr lang="en-GB" sz="2400" dirty="0"/>
          </a:p>
          <a:p>
            <a:endParaRPr lang="en-GB" sz="2400" dirty="0"/>
          </a:p>
          <a:p>
            <a:endParaRPr lang="en-GB" sz="2400" dirty="0"/>
          </a:p>
          <a:p>
            <a:endParaRPr lang="en-GB" sz="2400" dirty="0"/>
          </a:p>
        </p:txBody>
      </p:sp>
      <p:sp>
        <p:nvSpPr>
          <p:cNvPr id="4" name="Slide Number Placeholder 3"/>
          <p:cNvSpPr>
            <a:spLocks noGrp="1"/>
          </p:cNvSpPr>
          <p:nvPr>
            <p:ph type="sldNum" sz="quarter" idx="12"/>
          </p:nvPr>
        </p:nvSpPr>
        <p:spPr/>
        <p:txBody>
          <a:bodyPr/>
          <a:lstStyle/>
          <a:p>
            <a:fld id="{F71EA363-3AA4-554B-864A-16EC408230E4}" type="slidenum">
              <a:rPr lang="en-GB" smtClean="0"/>
              <a:pPr/>
              <a:t>19</a:t>
            </a:fld>
            <a:endParaRPr lang="en-GB" dirty="0"/>
          </a:p>
        </p:txBody>
      </p:sp>
    </p:spTree>
    <p:extLst>
      <p:ext uri="{BB962C8B-B14F-4D97-AF65-F5344CB8AC3E}">
        <p14:creationId xmlns:p14="http://schemas.microsoft.com/office/powerpoint/2010/main" val="1161965684"/>
      </p:ext>
    </p:extLst>
  </p:cSld>
  <p:clrMapOvr>
    <a:masterClrMapping/>
  </p:clrMapOvr>
  <mc:AlternateContent xmlns:mc="http://schemas.openxmlformats.org/markup-compatibility/2006" xmlns:p14="http://schemas.microsoft.com/office/powerpoint/2010/main">
    <mc:Choice Requires="p14">
      <p:transition spd="slow" p14:dur="2000" advTm="96114"/>
    </mc:Choice>
    <mc:Fallback xmlns="">
      <p:transition spd="slow" advTm="96114"/>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033"/>
            <a:ext cx="9144000" cy="824775"/>
          </a:xfrm>
        </p:spPr>
        <p:txBody>
          <a:bodyPr/>
          <a:lstStyle/>
          <a:p>
            <a:r>
              <a:rPr lang="en-GB" dirty="0"/>
              <a:t>So be careful</a:t>
            </a:r>
          </a:p>
        </p:txBody>
      </p:sp>
      <p:sp>
        <p:nvSpPr>
          <p:cNvPr id="6" name="Slide Number Placeholder 5"/>
          <p:cNvSpPr>
            <a:spLocks noGrp="1"/>
          </p:cNvSpPr>
          <p:nvPr>
            <p:ph type="sldNum" sz="quarter" idx="12"/>
          </p:nvPr>
        </p:nvSpPr>
        <p:spPr/>
        <p:txBody>
          <a:bodyPr/>
          <a:lstStyle/>
          <a:p>
            <a:fld id="{F71EA363-3AA4-554B-864A-16EC408230E4}" type="slidenum">
              <a:rPr lang="en-GB" smtClean="0"/>
              <a:pPr/>
              <a:t>20</a:t>
            </a:fld>
            <a:endParaRPr lang="en-GB"/>
          </a:p>
        </p:txBody>
      </p:sp>
      <p:sp>
        <p:nvSpPr>
          <p:cNvPr id="3" name="TextBox 2"/>
          <p:cNvSpPr txBox="1"/>
          <p:nvPr/>
        </p:nvSpPr>
        <p:spPr>
          <a:xfrm>
            <a:off x="5600700" y="4864100"/>
            <a:ext cx="2603500" cy="369332"/>
          </a:xfrm>
          <a:prstGeom prst="rect">
            <a:avLst/>
          </a:prstGeom>
          <a:noFill/>
        </p:spPr>
        <p:txBody>
          <a:bodyPr wrap="square" rtlCol="0">
            <a:spAutoFit/>
          </a:bodyPr>
          <a:lstStyle/>
          <a:p>
            <a:r>
              <a:rPr lang="en-GB" dirty="0">
                <a:hlinkClick r:id="rId2"/>
              </a:rPr>
              <a:t>Burning VW engine LINK</a:t>
            </a:r>
            <a:endParaRPr lang="en-GB" dirty="0"/>
          </a:p>
        </p:txBody>
      </p:sp>
      <p:sp>
        <p:nvSpPr>
          <p:cNvPr id="4" name="TextBox 3"/>
          <p:cNvSpPr txBox="1"/>
          <p:nvPr/>
        </p:nvSpPr>
        <p:spPr>
          <a:xfrm>
            <a:off x="5689600" y="5905500"/>
            <a:ext cx="2616200" cy="369332"/>
          </a:xfrm>
          <a:prstGeom prst="rect">
            <a:avLst/>
          </a:prstGeom>
          <a:noFill/>
        </p:spPr>
        <p:txBody>
          <a:bodyPr wrap="square" rtlCol="0">
            <a:spAutoFit/>
          </a:bodyPr>
          <a:lstStyle/>
          <a:p>
            <a:r>
              <a:rPr lang="en-GB" dirty="0">
                <a:hlinkClick r:id="rId3"/>
              </a:rPr>
              <a:t>Mg firefighter  LINK</a:t>
            </a:r>
            <a:endParaRPr lang="en-GB" dirty="0"/>
          </a:p>
        </p:txBody>
      </p:sp>
    </p:spTree>
    <p:extLst>
      <p:ext uri="{BB962C8B-B14F-4D97-AF65-F5344CB8AC3E}">
        <p14:creationId xmlns:p14="http://schemas.microsoft.com/office/powerpoint/2010/main" val="2213470998"/>
      </p:ext>
    </p:extLst>
  </p:cSld>
  <p:clrMapOvr>
    <a:masterClrMapping/>
  </p:clrMapOvr>
  <mc:AlternateContent xmlns:mc="http://schemas.openxmlformats.org/markup-compatibility/2006" xmlns:p14="http://schemas.microsoft.com/office/powerpoint/2010/main">
    <mc:Choice Requires="p14">
      <p:transition spd="slow" p14:dur="2000" advTm="72294"/>
    </mc:Choice>
    <mc:Fallback xmlns="">
      <p:transition spd="slow" advTm="72294"/>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29.2"/>
</p:tagLst>
</file>

<file path=ppt/tags/tag2.xml><?xml version="1.0" encoding="utf-8"?>
<p:tagLst xmlns:a="http://schemas.openxmlformats.org/drawingml/2006/main" xmlns:r="http://schemas.openxmlformats.org/officeDocument/2006/relationships" xmlns:p="http://schemas.openxmlformats.org/presentationml/2006/main">
  <p:tag name="TIMING" val="|54.3"/>
</p:tagLst>
</file>

<file path=ppt/tags/tag3.xml><?xml version="1.0" encoding="utf-8"?>
<p:tagLst xmlns:a="http://schemas.openxmlformats.org/drawingml/2006/main" xmlns:r="http://schemas.openxmlformats.org/officeDocument/2006/relationships" xmlns:p="http://schemas.openxmlformats.org/presentationml/2006/main">
  <p:tag name="TIMING" val="|29.9"/>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2400"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39613</TotalTime>
  <Words>1406</Words>
  <Application>Microsoft Macintosh PowerPoint</Application>
  <PresentationFormat>On-screen Show (4:3)</PresentationFormat>
  <Paragraphs>167</Paragraphs>
  <Slides>20</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Cambria Math</vt:lpstr>
      <vt:lpstr>1_Office Theme</vt:lpstr>
      <vt:lpstr>Con Rod</vt:lpstr>
      <vt:lpstr>Con Rod</vt:lpstr>
      <vt:lpstr>Con Rod</vt:lpstr>
      <vt:lpstr>Materials Selection</vt:lpstr>
      <vt:lpstr>Materials Selection</vt:lpstr>
      <vt:lpstr>PowerPoint Presentation</vt:lpstr>
      <vt:lpstr>Light Alloy selection</vt:lpstr>
      <vt:lpstr>structure  - properties - processing</vt:lpstr>
      <vt:lpstr>structure  - properties - processing</vt:lpstr>
      <vt:lpstr>structure  - properties - processing</vt:lpstr>
      <vt:lpstr>structure  - properties - processing</vt:lpstr>
      <vt:lpstr>structure  - properties - processing</vt:lpstr>
      <vt:lpstr>structure  - properties - processing</vt:lpstr>
      <vt:lpstr>structure  - properties - processing</vt:lpstr>
      <vt:lpstr>structure  - properties - processing</vt:lpstr>
      <vt:lpstr>structure  - properties - processing</vt:lpstr>
      <vt:lpstr>structure  - properties - processing</vt:lpstr>
      <vt:lpstr>structure  - properties - processing</vt:lpstr>
      <vt:lpstr>structure  - properties - processing</vt:lpstr>
      <vt:lpstr>So be careful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BLOCK 1: Designing with polymers</dc:title>
  <dc:creator>David Grant</dc:creator>
  <cp:lastModifiedBy>David Grant (staff)</cp:lastModifiedBy>
  <cp:revision>280</cp:revision>
  <cp:lastPrinted>2019-09-25T22:17:11Z</cp:lastPrinted>
  <dcterms:created xsi:type="dcterms:W3CDTF">2014-09-11T13:02:01Z</dcterms:created>
  <dcterms:modified xsi:type="dcterms:W3CDTF">2022-10-04T21:36:31Z</dcterms:modified>
</cp:coreProperties>
</file>