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82" r:id="rId2"/>
    <p:sldId id="303" r:id="rId3"/>
    <p:sldId id="304" r:id="rId4"/>
    <p:sldId id="306" r:id="rId5"/>
    <p:sldId id="305" r:id="rId6"/>
    <p:sldId id="307" r:id="rId7"/>
    <p:sldId id="308" r:id="rId8"/>
    <p:sldId id="309" r:id="rId9"/>
    <p:sldId id="310" r:id="rId10"/>
    <p:sldId id="381" r:id="rId11"/>
    <p:sldId id="378" r:id="rId12"/>
    <p:sldId id="313" r:id="rId13"/>
    <p:sldId id="317" r:id="rId14"/>
    <p:sldId id="318" r:id="rId15"/>
    <p:sldId id="315" r:id="rId16"/>
    <p:sldId id="316" r:id="rId17"/>
    <p:sldId id="325" r:id="rId18"/>
    <p:sldId id="373" r:id="rId19"/>
    <p:sldId id="376" r:id="rId20"/>
    <p:sldId id="374" r:id="rId21"/>
    <p:sldId id="377" r:id="rId22"/>
    <p:sldId id="375" r:id="rId23"/>
  </p:sldIdLst>
  <p:sldSz cx="9144000" cy="6858000" type="screen4x3"/>
  <p:notesSz cx="9940925" cy="68087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scaleToFitPaper="1"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01"/>
    <p:restoredTop sz="92460" autoAdjust="0"/>
  </p:normalViewPr>
  <p:slideViewPr>
    <p:cSldViewPr snapToGrid="0" snapToObjects="1">
      <p:cViewPr varScale="1">
        <p:scale>
          <a:sx n="66" d="100"/>
          <a:sy n="66" d="100"/>
        </p:scale>
        <p:origin x="1434" y="8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4"/>
            <a:ext cx="4307734" cy="340441"/>
          </a:xfrm>
          <a:prstGeom prst="rect">
            <a:avLst/>
          </a:prstGeom>
        </p:spPr>
        <p:txBody>
          <a:bodyPr vert="horz" lIns="95665" tIns="47833" rIns="95665" bIns="47833" rtlCol="0"/>
          <a:lstStyle>
            <a:lvl1pPr algn="l">
              <a:defRPr sz="1400"/>
            </a:lvl1pPr>
          </a:lstStyle>
          <a:p>
            <a:endParaRPr lang="en-GB"/>
          </a:p>
        </p:txBody>
      </p:sp>
      <p:sp>
        <p:nvSpPr>
          <p:cNvPr id="3" name="Date Placeholder 2"/>
          <p:cNvSpPr>
            <a:spLocks noGrp="1"/>
          </p:cNvSpPr>
          <p:nvPr>
            <p:ph type="dt" sz="quarter" idx="1"/>
          </p:nvPr>
        </p:nvSpPr>
        <p:spPr>
          <a:xfrm>
            <a:off x="5630895" y="4"/>
            <a:ext cx="4307734" cy="340441"/>
          </a:xfrm>
          <a:prstGeom prst="rect">
            <a:avLst/>
          </a:prstGeom>
        </p:spPr>
        <p:txBody>
          <a:bodyPr vert="horz" lIns="95665" tIns="47833" rIns="95665" bIns="47833" rtlCol="0"/>
          <a:lstStyle>
            <a:lvl1pPr algn="r">
              <a:defRPr sz="1400"/>
            </a:lvl1pPr>
          </a:lstStyle>
          <a:p>
            <a:endParaRPr lang="en-GB"/>
          </a:p>
        </p:txBody>
      </p:sp>
      <p:sp>
        <p:nvSpPr>
          <p:cNvPr id="4" name="Footer Placeholder 3"/>
          <p:cNvSpPr>
            <a:spLocks noGrp="1"/>
          </p:cNvSpPr>
          <p:nvPr>
            <p:ph type="ftr" sz="quarter" idx="2"/>
          </p:nvPr>
        </p:nvSpPr>
        <p:spPr>
          <a:xfrm>
            <a:off x="5" y="6467171"/>
            <a:ext cx="4307734" cy="340441"/>
          </a:xfrm>
          <a:prstGeom prst="rect">
            <a:avLst/>
          </a:prstGeom>
        </p:spPr>
        <p:txBody>
          <a:bodyPr vert="horz" lIns="95665" tIns="47833" rIns="95665" bIns="47833" rtlCol="0" anchor="b"/>
          <a:lstStyle>
            <a:lvl1pPr algn="l">
              <a:defRPr sz="1400"/>
            </a:lvl1pPr>
          </a:lstStyle>
          <a:p>
            <a:endParaRPr lang="en-GB"/>
          </a:p>
        </p:txBody>
      </p:sp>
      <p:sp>
        <p:nvSpPr>
          <p:cNvPr id="5" name="Slide Number Placeholder 4"/>
          <p:cNvSpPr>
            <a:spLocks noGrp="1"/>
          </p:cNvSpPr>
          <p:nvPr>
            <p:ph type="sldNum" sz="quarter" idx="3"/>
          </p:nvPr>
        </p:nvSpPr>
        <p:spPr>
          <a:xfrm>
            <a:off x="5630895" y="6467171"/>
            <a:ext cx="4307734" cy="340441"/>
          </a:xfrm>
          <a:prstGeom prst="rect">
            <a:avLst/>
          </a:prstGeom>
        </p:spPr>
        <p:txBody>
          <a:bodyPr vert="horz" lIns="95665" tIns="47833" rIns="95665" bIns="47833" rtlCol="0" anchor="b"/>
          <a:lstStyle>
            <a:lvl1pPr algn="r">
              <a:defRPr sz="1400"/>
            </a:lvl1pPr>
          </a:lstStyle>
          <a:p>
            <a:fld id="{AE78FCAD-0111-1A4B-96F1-6F39DE16802A}" type="slidenum">
              <a:rPr lang="en-GB" smtClean="0"/>
              <a:pPr/>
              <a:t>‹#›</a:t>
            </a:fld>
            <a:endParaRPr lang="en-GB"/>
          </a:p>
        </p:txBody>
      </p:sp>
    </p:spTree>
    <p:extLst>
      <p:ext uri="{BB962C8B-B14F-4D97-AF65-F5344CB8AC3E}">
        <p14:creationId xmlns:p14="http://schemas.microsoft.com/office/powerpoint/2010/main" val="3794365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4"/>
            <a:ext cx="4307734" cy="340441"/>
          </a:xfrm>
          <a:prstGeom prst="rect">
            <a:avLst/>
          </a:prstGeom>
        </p:spPr>
        <p:txBody>
          <a:bodyPr vert="horz" lIns="95665" tIns="47833" rIns="95665" bIns="47833" rtlCol="0"/>
          <a:lstStyle>
            <a:lvl1pPr algn="l">
              <a:defRPr sz="1400"/>
            </a:lvl1pPr>
          </a:lstStyle>
          <a:p>
            <a:endParaRPr lang="en-GB"/>
          </a:p>
        </p:txBody>
      </p:sp>
      <p:sp>
        <p:nvSpPr>
          <p:cNvPr id="3" name="Date Placeholder 2"/>
          <p:cNvSpPr>
            <a:spLocks noGrp="1"/>
          </p:cNvSpPr>
          <p:nvPr>
            <p:ph type="dt" idx="1"/>
          </p:nvPr>
        </p:nvSpPr>
        <p:spPr>
          <a:xfrm>
            <a:off x="5630895" y="4"/>
            <a:ext cx="4307734" cy="340441"/>
          </a:xfrm>
          <a:prstGeom prst="rect">
            <a:avLst/>
          </a:prstGeom>
        </p:spPr>
        <p:txBody>
          <a:bodyPr vert="horz" lIns="95665" tIns="47833" rIns="95665" bIns="47833" rtlCol="0"/>
          <a:lstStyle>
            <a:lvl1pPr algn="r">
              <a:defRPr sz="1400"/>
            </a:lvl1pPr>
          </a:lstStyle>
          <a:p>
            <a:endParaRPr lang="en-GB"/>
          </a:p>
        </p:txBody>
      </p:sp>
      <p:sp>
        <p:nvSpPr>
          <p:cNvPr id="4" name="Slide Image Placeholder 3"/>
          <p:cNvSpPr>
            <a:spLocks noGrp="1" noRot="1" noChangeAspect="1"/>
          </p:cNvSpPr>
          <p:nvPr>
            <p:ph type="sldImg" idx="2"/>
          </p:nvPr>
        </p:nvSpPr>
        <p:spPr>
          <a:xfrm>
            <a:off x="3267075" y="509588"/>
            <a:ext cx="3406775" cy="2555875"/>
          </a:xfrm>
          <a:prstGeom prst="rect">
            <a:avLst/>
          </a:prstGeom>
          <a:noFill/>
          <a:ln w="12700">
            <a:solidFill>
              <a:prstClr val="black"/>
            </a:solidFill>
          </a:ln>
        </p:spPr>
        <p:txBody>
          <a:bodyPr vert="horz" lIns="95665" tIns="47833" rIns="95665" bIns="47833" rtlCol="0" anchor="ctr"/>
          <a:lstStyle/>
          <a:p>
            <a:endParaRPr lang="en-GB"/>
          </a:p>
        </p:txBody>
      </p:sp>
      <p:sp>
        <p:nvSpPr>
          <p:cNvPr id="5" name="Notes Placeholder 4"/>
          <p:cNvSpPr>
            <a:spLocks noGrp="1"/>
          </p:cNvSpPr>
          <p:nvPr>
            <p:ph type="body" sz="quarter" idx="3"/>
          </p:nvPr>
        </p:nvSpPr>
        <p:spPr>
          <a:xfrm>
            <a:off x="994093" y="3234178"/>
            <a:ext cx="7952739" cy="3063953"/>
          </a:xfrm>
          <a:prstGeom prst="rect">
            <a:avLst/>
          </a:prstGeom>
        </p:spPr>
        <p:txBody>
          <a:bodyPr vert="horz" lIns="95665" tIns="47833" rIns="95665" bIns="47833"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5" y="6467171"/>
            <a:ext cx="4307734" cy="340441"/>
          </a:xfrm>
          <a:prstGeom prst="rect">
            <a:avLst/>
          </a:prstGeom>
        </p:spPr>
        <p:txBody>
          <a:bodyPr vert="horz" lIns="95665" tIns="47833" rIns="95665" bIns="47833" rtlCol="0" anchor="b"/>
          <a:lstStyle>
            <a:lvl1pPr algn="l">
              <a:defRPr sz="1400"/>
            </a:lvl1pPr>
          </a:lstStyle>
          <a:p>
            <a:endParaRPr lang="en-GB"/>
          </a:p>
        </p:txBody>
      </p:sp>
      <p:sp>
        <p:nvSpPr>
          <p:cNvPr id="7" name="Slide Number Placeholder 6"/>
          <p:cNvSpPr>
            <a:spLocks noGrp="1"/>
          </p:cNvSpPr>
          <p:nvPr>
            <p:ph type="sldNum" sz="quarter" idx="5"/>
          </p:nvPr>
        </p:nvSpPr>
        <p:spPr>
          <a:xfrm>
            <a:off x="5630895" y="6467171"/>
            <a:ext cx="4307734" cy="340441"/>
          </a:xfrm>
          <a:prstGeom prst="rect">
            <a:avLst/>
          </a:prstGeom>
        </p:spPr>
        <p:txBody>
          <a:bodyPr vert="horz" lIns="95665" tIns="47833" rIns="95665" bIns="47833" rtlCol="0" anchor="b"/>
          <a:lstStyle>
            <a:lvl1pPr algn="r">
              <a:defRPr sz="1400"/>
            </a:lvl1pPr>
          </a:lstStyle>
          <a:p>
            <a:fld id="{24957A1A-C521-0949-A35A-8727B699AC6B}" type="slidenum">
              <a:rPr lang="en-GB" smtClean="0"/>
              <a:pPr/>
              <a:t>‹#›</a:t>
            </a:fld>
            <a:endParaRPr lang="en-GB"/>
          </a:p>
        </p:txBody>
      </p:sp>
    </p:spTree>
    <p:extLst>
      <p:ext uri="{BB962C8B-B14F-4D97-AF65-F5344CB8AC3E}">
        <p14:creationId xmlns:p14="http://schemas.microsoft.com/office/powerpoint/2010/main" val="32848350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Ja03J1RQ3Hw"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1</a:t>
            </a:fld>
            <a:endParaRPr lang="en-GB"/>
          </a:p>
        </p:txBody>
      </p:sp>
    </p:spTree>
    <p:extLst>
      <p:ext uri="{BB962C8B-B14F-4D97-AF65-F5344CB8AC3E}">
        <p14:creationId xmlns:p14="http://schemas.microsoft.com/office/powerpoint/2010/main" val="118608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Arial" panose="020B0604020202020204" pitchFamily="34" charset="0"/>
              </a:rPr>
              <a:t>Creep is a time-dependent deformation of a material while under an applied load that is below its yield strength.</a:t>
            </a:r>
            <a:endParaRPr lang="en-GB" dirty="0"/>
          </a:p>
          <a:p>
            <a:endParaRPr lang="en-GB" dirty="0"/>
          </a:p>
          <a:p>
            <a:r>
              <a:rPr lang="en-GB" dirty="0"/>
              <a:t>Note we have used a thin wall approximation for the principle stresses which holds provided R/t &gt; 20. In this module for simplicity we will still use the approximation even though the gas pipes have R/t ~ 5.</a:t>
            </a:r>
          </a:p>
          <a:p>
            <a:endParaRPr lang="en-GB" dirty="0"/>
          </a:p>
          <a:p>
            <a:r>
              <a:rPr lang="en-GB" dirty="0"/>
              <a:t>Radial stress is very smaller</a:t>
            </a:r>
            <a:r>
              <a:rPr lang="en-GB" baseline="0" dirty="0"/>
              <a:t> than hoop and longitudinal stress and can be neglected (in varies from –P on the inside surface to 0 at the outer surface). </a:t>
            </a:r>
            <a:endParaRPr lang="en-GB" dirty="0"/>
          </a:p>
          <a:p>
            <a:endParaRPr lang="en-GB" dirty="0"/>
          </a:p>
          <a:p>
            <a:r>
              <a:rPr lang="en-GB" dirty="0"/>
              <a:t>Stresses derivation: </a:t>
            </a:r>
            <a:r>
              <a:rPr lang="en-GB" dirty="0">
                <a:hlinkClick r:id="rId3"/>
              </a:rPr>
              <a:t>https://www.youtube.com/watch?v=Ja03J1RQ3Hw</a:t>
            </a:r>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4</a:t>
            </a:fld>
            <a:endParaRPr lang="en-GB"/>
          </a:p>
        </p:txBody>
      </p:sp>
    </p:spTree>
    <p:extLst>
      <p:ext uri="{BB962C8B-B14F-4D97-AF65-F5344CB8AC3E}">
        <p14:creationId xmlns:p14="http://schemas.microsoft.com/office/powerpoint/2010/main" val="2237330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creep compliance is </a:t>
            </a:r>
            <a:r>
              <a:rPr lang="en-GB" sz="1200" b="0" i="0" u="none" strike="noStrike" kern="1200" baseline="0" dirty="0">
                <a:solidFill>
                  <a:schemeClr val="tx1"/>
                </a:solidFill>
                <a:latin typeface="+mn-lt"/>
                <a:ea typeface="+mn-ea"/>
                <a:cs typeface="+mn-cs"/>
              </a:rPr>
              <a:t>the rate at which strain increases at a constant applied stress</a:t>
            </a:r>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5</a:t>
            </a:fld>
            <a:endParaRPr lang="en-GB"/>
          </a:p>
        </p:txBody>
      </p:sp>
    </p:spTree>
    <p:extLst>
      <p:ext uri="{BB962C8B-B14F-4D97-AF65-F5344CB8AC3E}">
        <p14:creationId xmlns:p14="http://schemas.microsoft.com/office/powerpoint/2010/main" val="2263247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Non linear after 0.5%</a:t>
            </a:r>
          </a:p>
          <a:p>
            <a:endParaRPr lang="en-GB" dirty="0"/>
          </a:p>
          <a:p>
            <a:r>
              <a:rPr lang="en-GB" dirty="0"/>
              <a:t>Creep </a:t>
            </a:r>
            <a:r>
              <a:rPr lang="en-GB" dirty="0" err="1"/>
              <a:t>compliemce</a:t>
            </a:r>
            <a:r>
              <a:rPr lang="en-GB" dirty="0"/>
              <a:t> with time – give an example showing creep </a:t>
            </a:r>
            <a:r>
              <a:rPr lang="en-GB" dirty="0" err="1"/>
              <a:t>complience</a:t>
            </a:r>
            <a:r>
              <a:rPr lang="en-GB" baseline="0" dirty="0"/>
              <a:t> </a:t>
            </a:r>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6</a:t>
            </a:fld>
            <a:endParaRPr lang="en-GB"/>
          </a:p>
        </p:txBody>
      </p:sp>
    </p:spTree>
    <p:extLst>
      <p:ext uri="{BB962C8B-B14F-4D97-AF65-F5344CB8AC3E}">
        <p14:creationId xmlns:p14="http://schemas.microsoft.com/office/powerpoint/2010/main" val="389491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8328">
              <a:defRPr/>
            </a:pPr>
            <a:r>
              <a:rPr lang="en-GB" b="0" i="0" dirty="0">
                <a:solidFill>
                  <a:srgbClr val="000000"/>
                </a:solidFill>
                <a:effectLst/>
                <a:latin typeface="Arial" panose="020B0604020202020204" pitchFamily="34" charset="0"/>
              </a:rPr>
              <a:t>Creep rupture testing is similar to creep testing except that the stresses are higher than those used in a creep testing.  Stress rupture tests are used to determine the time necessary to reach failure so stress rupture testing is always done until failure.</a:t>
            </a:r>
            <a:endParaRPr lang="en-GB" dirty="0"/>
          </a:p>
          <a:p>
            <a:pPr defTabSz="478328">
              <a:defRPr/>
            </a:pPr>
            <a:endParaRPr lang="en-GB" dirty="0"/>
          </a:p>
          <a:p>
            <a:pPr defTabSz="478328">
              <a:defRPr/>
            </a:pPr>
            <a:r>
              <a:rPr lang="en-GB" dirty="0"/>
              <a:t>Why is the shape and direction of the ductile creep rupture the way it is?</a:t>
            </a:r>
            <a:r>
              <a:rPr lang="en-GB" baseline="0" dirty="0"/>
              <a:t> Followed hoop stress - </a:t>
            </a:r>
            <a:r>
              <a:rPr lang="en-GB" dirty="0"/>
              <a:t>parrot beak fracture</a:t>
            </a:r>
          </a:p>
          <a:p>
            <a:pPr defTabSz="478328">
              <a:defRPr/>
            </a:pPr>
            <a:endParaRPr lang="en-GB" dirty="0"/>
          </a:p>
          <a:p>
            <a:pPr defTabSz="478328">
              <a:defRPr/>
            </a:pPr>
            <a:r>
              <a:rPr lang="en-GB" sz="1200" b="0" i="0" u="none" strike="noStrike" kern="1200" baseline="0" dirty="0">
                <a:solidFill>
                  <a:schemeClr val="tx1"/>
                </a:solidFill>
                <a:latin typeface="+mn-lt"/>
                <a:ea typeface="+mn-ea"/>
                <a:cs typeface="+mn-cs"/>
              </a:rPr>
              <a:t>Ductile failure results in yielding and reflects a material’s tendency to undergo large-scale, irreversible ‘plastic’ deformation when under stress. </a:t>
            </a:r>
          </a:p>
          <a:p>
            <a:pPr defTabSz="478328">
              <a:defRPr/>
            </a:pPr>
            <a:endParaRPr lang="en-GB" sz="1200" b="0" i="0" u="none" strike="noStrike" kern="1200" baseline="0" dirty="0">
              <a:solidFill>
                <a:schemeClr val="tx1"/>
              </a:solidFill>
              <a:latin typeface="+mn-lt"/>
              <a:ea typeface="+mn-ea"/>
              <a:cs typeface="+mn-cs"/>
            </a:endParaRPr>
          </a:p>
          <a:p>
            <a:pPr defTabSz="478328">
              <a:defRPr/>
            </a:pPr>
            <a:r>
              <a:rPr lang="en-GB" sz="1200" b="0" i="0" u="none" strike="noStrike" kern="1200" baseline="0" dirty="0">
                <a:solidFill>
                  <a:schemeClr val="tx1"/>
                </a:solidFill>
                <a:latin typeface="+mn-lt"/>
                <a:ea typeface="+mn-ea"/>
                <a:cs typeface="+mn-cs"/>
              </a:rPr>
              <a:t>Brittle failure is typically slit-type fracture that lie parallel to the pipe’s extrusion direction. Circumferential hoop stress in the pipe wall is the driving force for crack opening. </a:t>
            </a:r>
            <a:endParaRPr lang="en-GB" dirty="0"/>
          </a:p>
          <a:p>
            <a:pPr defTabSz="478328">
              <a:defRPr/>
            </a:pPr>
            <a:endParaRPr lang="en-GB" dirty="0"/>
          </a:p>
          <a:p>
            <a:pPr defTabSz="478328">
              <a:defRPr/>
            </a:pPr>
            <a:endParaRPr lang="en-GB" dirty="0"/>
          </a:p>
          <a:p>
            <a:pPr defTabSz="478328">
              <a:defRPr/>
            </a:pPr>
            <a:r>
              <a:rPr lang="en-GB" dirty="0"/>
              <a:t>80</a:t>
            </a:r>
            <a:r>
              <a:rPr lang="en-GB" baseline="0" dirty="0"/>
              <a:t> and 100 bar</a:t>
            </a:r>
            <a:endParaRPr lang="en-GB" dirty="0"/>
          </a:p>
          <a:p>
            <a:endParaRPr lang="en-US"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9</a:t>
            </a:fld>
            <a:endParaRPr lang="en-GB"/>
          </a:p>
        </p:txBody>
      </p:sp>
    </p:spTree>
    <p:extLst>
      <p:ext uri="{BB962C8B-B14F-4D97-AF65-F5344CB8AC3E}">
        <p14:creationId xmlns:p14="http://schemas.microsoft.com/office/powerpoint/2010/main" val="1775468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8328">
              <a:defRPr/>
            </a:pPr>
            <a:r>
              <a:rPr lang="en-GB" dirty="0"/>
              <a:t>Why is the shape and direction of the ductile creep rupture the way it is?</a:t>
            </a:r>
            <a:r>
              <a:rPr lang="en-GB" baseline="0" dirty="0"/>
              <a:t> Followed hoop stress - </a:t>
            </a:r>
            <a:r>
              <a:rPr lang="en-GB" dirty="0"/>
              <a:t>parrot beak fracture</a:t>
            </a:r>
          </a:p>
          <a:p>
            <a:pPr defTabSz="478328">
              <a:defRPr/>
            </a:pPr>
            <a:endParaRPr lang="en-GB" dirty="0"/>
          </a:p>
          <a:p>
            <a:pPr defTabSz="478328">
              <a:defRPr/>
            </a:pPr>
            <a:r>
              <a:rPr lang="en-GB" sz="1200" b="0" i="0" u="none" strike="noStrike" kern="1200" baseline="0" dirty="0">
                <a:solidFill>
                  <a:schemeClr val="tx1"/>
                </a:solidFill>
                <a:latin typeface="+mn-lt"/>
                <a:ea typeface="+mn-ea"/>
                <a:cs typeface="+mn-cs"/>
              </a:rPr>
              <a:t>Ductile failure results in yielding and reflects a material’s tendency to undergo large-scale, irreversible ‘plastic’ deformation when under stress. </a:t>
            </a:r>
          </a:p>
          <a:p>
            <a:pPr defTabSz="478328">
              <a:defRPr/>
            </a:pPr>
            <a:endParaRPr lang="en-GB" sz="1200" b="0" i="0" u="none" strike="noStrike" kern="1200" baseline="0" dirty="0">
              <a:solidFill>
                <a:schemeClr val="tx1"/>
              </a:solidFill>
              <a:latin typeface="+mn-lt"/>
              <a:ea typeface="+mn-ea"/>
              <a:cs typeface="+mn-cs"/>
            </a:endParaRPr>
          </a:p>
          <a:p>
            <a:pPr defTabSz="478328">
              <a:defRPr/>
            </a:pPr>
            <a:r>
              <a:rPr lang="en-GB" sz="1200" b="0" i="0" u="none" strike="noStrike" kern="1200" baseline="0" dirty="0">
                <a:solidFill>
                  <a:schemeClr val="tx1"/>
                </a:solidFill>
                <a:latin typeface="+mn-lt"/>
                <a:ea typeface="+mn-ea"/>
                <a:cs typeface="+mn-cs"/>
              </a:rPr>
              <a:t>Brittle failure is typically slit-type fracture that lie parallel to the pipe’s extrusion direction. Circumferential hoop stress in the pipe wall is the driving force for crack opening. </a:t>
            </a:r>
            <a:endParaRPr lang="en-GB" dirty="0"/>
          </a:p>
          <a:p>
            <a:pPr defTabSz="478328">
              <a:defRPr/>
            </a:pPr>
            <a:endParaRPr lang="en-GB" dirty="0"/>
          </a:p>
          <a:p>
            <a:pPr defTabSz="478328">
              <a:defRPr/>
            </a:pPr>
            <a:endParaRPr lang="en-GB" dirty="0"/>
          </a:p>
          <a:p>
            <a:pPr defTabSz="478328">
              <a:defRPr/>
            </a:pPr>
            <a:r>
              <a:rPr lang="en-GB" dirty="0"/>
              <a:t>80</a:t>
            </a:r>
            <a:r>
              <a:rPr lang="en-GB" baseline="0" dirty="0"/>
              <a:t> and 100 bar</a:t>
            </a:r>
            <a:endParaRPr lang="en-GB" dirty="0"/>
          </a:p>
          <a:p>
            <a:endParaRPr lang="en-US"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10</a:t>
            </a:fld>
            <a:endParaRPr lang="en-GB"/>
          </a:p>
        </p:txBody>
      </p:sp>
    </p:spTree>
    <p:extLst>
      <p:ext uri="{BB962C8B-B14F-4D97-AF65-F5344CB8AC3E}">
        <p14:creationId xmlns:p14="http://schemas.microsoft.com/office/powerpoint/2010/main" val="1206143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Ductile failure</a:t>
            </a:r>
            <a:r>
              <a:rPr lang="en-GB" dirty="0"/>
              <a:t>: At low stress, the load is carried by the crystalline phase until the load increased enough to break the lamella into small crystals leading to necking effect. With continued deformation, the amorphous phase of PE starts to “strain harden,” and this is observed as an increase in load until the material breaks. </a:t>
            </a:r>
          </a:p>
          <a:p>
            <a:endParaRPr lang="en-GB" dirty="0"/>
          </a:p>
          <a:p>
            <a:r>
              <a:rPr lang="en-GB" b="1" dirty="0"/>
              <a:t>Brittle failure</a:t>
            </a:r>
            <a:r>
              <a:rPr lang="en-GB" dirty="0"/>
              <a:t>: brittle failure occurs when the material experiences low stress over a long period. Because of the long period to failure, the </a:t>
            </a:r>
            <a:r>
              <a:rPr lang="en-GB" dirty="0" err="1"/>
              <a:t>interlamellar</a:t>
            </a:r>
            <a:r>
              <a:rPr lang="en-GB" dirty="0"/>
              <a:t> links have time to disentangle from one another and from the lamellae as the lamellae are being pulled apart. At the failure point, the remaining </a:t>
            </a:r>
            <a:r>
              <a:rPr lang="en-GB" dirty="0" err="1"/>
              <a:t>interlamellar</a:t>
            </a:r>
            <a:endParaRPr lang="en-GB" dirty="0"/>
          </a:p>
          <a:p>
            <a:r>
              <a:rPr lang="en-GB" dirty="0"/>
              <a:t>links are few and cannot hold together the crystalline lamellae, leading to a sudden break of the material with the lamellae staying intact. Because the lamellae remain intact, smooth break surfaces are usually observed in brittle fracture of PE.</a:t>
            </a:r>
          </a:p>
        </p:txBody>
      </p:sp>
      <p:sp>
        <p:nvSpPr>
          <p:cNvPr id="8" name="Slide Number Placeholder 7"/>
          <p:cNvSpPr>
            <a:spLocks noGrp="1"/>
          </p:cNvSpPr>
          <p:nvPr>
            <p:ph type="sldNum" sz="quarter" idx="10"/>
          </p:nvPr>
        </p:nvSpPr>
        <p:spPr/>
        <p:txBody>
          <a:bodyPr/>
          <a:lstStyle/>
          <a:p>
            <a:fld id="{24957A1A-C521-0949-A35A-8727B699AC6B}" type="slidenum">
              <a:rPr lang="en-GB" smtClean="0"/>
              <a:pPr/>
              <a:t>11</a:t>
            </a:fld>
            <a:endParaRPr lang="en-GB"/>
          </a:p>
        </p:txBody>
      </p:sp>
    </p:spTree>
    <p:extLst>
      <p:ext uri="{BB962C8B-B14F-4D97-AF65-F5344CB8AC3E}">
        <p14:creationId xmlns:p14="http://schemas.microsoft.com/office/powerpoint/2010/main" val="3377050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8328">
              <a:defRPr/>
            </a:pPr>
            <a:r>
              <a:rPr lang="en-GB" dirty="0"/>
              <a:t>Environmental stress cracking is </a:t>
            </a:r>
            <a:r>
              <a:rPr lang="en-GB" sz="1200" b="0" i="0" kern="1200" dirty="0">
                <a:solidFill>
                  <a:schemeClr val="tx1"/>
                </a:solidFill>
                <a:effectLst/>
                <a:latin typeface="+mn-lt"/>
                <a:ea typeface="+mn-ea"/>
                <a:cs typeface="+mn-cs"/>
              </a:rPr>
              <a:t>the formation of cracks in a product when exposed to chemicals due</a:t>
            </a:r>
            <a:r>
              <a:rPr lang="en-GB" sz="1200" b="0" i="0" kern="1200" baseline="0" dirty="0">
                <a:solidFill>
                  <a:schemeClr val="tx1"/>
                </a:solidFill>
                <a:effectLst/>
                <a:latin typeface="+mn-lt"/>
                <a:ea typeface="+mn-ea"/>
                <a:cs typeface="+mn-cs"/>
              </a:rPr>
              <a:t> to external/ internal stress</a:t>
            </a:r>
            <a:r>
              <a:rPr lang="en-GB" dirty="0"/>
              <a:t>.</a:t>
            </a:r>
          </a:p>
          <a:p>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12</a:t>
            </a:fld>
            <a:endParaRPr lang="en-GB"/>
          </a:p>
        </p:txBody>
      </p:sp>
    </p:spTree>
    <p:extLst>
      <p:ext uri="{BB962C8B-B14F-4D97-AF65-F5344CB8AC3E}">
        <p14:creationId xmlns:p14="http://schemas.microsoft.com/office/powerpoint/2010/main" val="2748166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8328">
              <a:defRPr/>
            </a:pPr>
            <a:r>
              <a:rPr lang="en-GB" dirty="0"/>
              <a:t>Environmental stress cracking is an example of material degradation by the simultaneous action of two degradants: stresses (external and internal) and chemical effect.</a:t>
            </a:r>
          </a:p>
        </p:txBody>
      </p:sp>
      <p:sp>
        <p:nvSpPr>
          <p:cNvPr id="8" name="Slide Number Placeholder 7"/>
          <p:cNvSpPr>
            <a:spLocks noGrp="1"/>
          </p:cNvSpPr>
          <p:nvPr>
            <p:ph type="sldNum" sz="quarter" idx="10"/>
          </p:nvPr>
        </p:nvSpPr>
        <p:spPr/>
        <p:txBody>
          <a:bodyPr/>
          <a:lstStyle/>
          <a:p>
            <a:fld id="{24957A1A-C521-0949-A35A-8727B699AC6B}" type="slidenum">
              <a:rPr lang="en-GB" smtClean="0"/>
              <a:pPr/>
              <a:t>13</a:t>
            </a:fld>
            <a:endParaRPr lang="en-GB"/>
          </a:p>
        </p:txBody>
      </p:sp>
    </p:spTree>
    <p:extLst>
      <p:ext uri="{BB962C8B-B14F-4D97-AF65-F5344CB8AC3E}">
        <p14:creationId xmlns:p14="http://schemas.microsoft.com/office/powerpoint/2010/main" val="1615939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8328">
              <a:defRPr/>
            </a:pPr>
            <a:r>
              <a:rPr lang="en-GB" dirty="0"/>
              <a:t> ethers - oxygen atom connected to two alkyl or aryl groups</a:t>
            </a:r>
          </a:p>
          <a:p>
            <a:pPr defTabSz="478328">
              <a:defRPr/>
            </a:pPr>
            <a:r>
              <a:rPr lang="en-GB" dirty="0"/>
              <a:t>Aromatic compounds contain an aromatic-ring configuration of atoms, such as benzene whereas aliphatic compounds do not.[1] Aliphatic compounds can be saturated, like hexane, or unsaturated, like </a:t>
            </a:r>
            <a:r>
              <a:rPr lang="en-GB" dirty="0" err="1"/>
              <a:t>hexene</a:t>
            </a:r>
            <a:r>
              <a:rPr lang="en-GB" dirty="0"/>
              <a:t>.</a:t>
            </a:r>
          </a:p>
          <a:p>
            <a:pPr defTabSz="478328">
              <a:defRPr/>
            </a:pPr>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15</a:t>
            </a:fld>
            <a:endParaRPr lang="en-GB"/>
          </a:p>
        </p:txBody>
      </p:sp>
    </p:spTree>
    <p:extLst>
      <p:ext uri="{BB962C8B-B14F-4D97-AF65-F5344CB8AC3E}">
        <p14:creationId xmlns:p14="http://schemas.microsoft.com/office/powerpoint/2010/main" val="1930000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dilatational stress</a:t>
            </a:r>
            <a:r>
              <a:rPr lang="en-GB" sz="1200" b="0" i="0" kern="1200" dirty="0">
                <a:solidFill>
                  <a:schemeClr val="tx1"/>
                </a:solidFill>
                <a:effectLst/>
                <a:latin typeface="+mn-lt"/>
                <a:ea typeface="+mn-ea"/>
                <a:cs typeface="+mn-cs"/>
              </a:rPr>
              <a:t> is the stress that acts to change the volume of the material only</a:t>
            </a:r>
          </a:p>
          <a:p>
            <a:endParaRPr lang="en-GB" sz="1200" b="0" i="0" kern="1200" dirty="0">
              <a:solidFill>
                <a:schemeClr val="tx1"/>
              </a:solidFill>
              <a:effectLst/>
              <a:latin typeface="+mn-lt"/>
              <a:ea typeface="+mn-ea"/>
              <a:cs typeface="+mn-cs"/>
            </a:endParaRPr>
          </a:p>
          <a:p>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16</a:t>
            </a:fld>
            <a:endParaRPr lang="en-GB"/>
          </a:p>
        </p:txBody>
      </p:sp>
    </p:spTree>
    <p:extLst>
      <p:ext uri="{BB962C8B-B14F-4D97-AF65-F5344CB8AC3E}">
        <p14:creationId xmlns:p14="http://schemas.microsoft.com/office/powerpoint/2010/main" val="4114823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Light box examples?</a:t>
            </a:r>
          </a:p>
          <a:p>
            <a:endParaRPr lang="en-GB" dirty="0"/>
          </a:p>
          <a:p>
            <a:r>
              <a:rPr lang="en-GB" dirty="0"/>
              <a:t>Different </a:t>
            </a:r>
            <a:r>
              <a:rPr lang="en-GB" dirty="0" err="1"/>
              <a:t>Tg</a:t>
            </a:r>
            <a:r>
              <a:rPr lang="en-GB" dirty="0"/>
              <a:t> examples?</a:t>
            </a:r>
          </a:p>
          <a:p>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17</a:t>
            </a:fld>
            <a:endParaRPr lang="en-GB"/>
          </a:p>
        </p:txBody>
      </p:sp>
    </p:spTree>
    <p:extLst>
      <p:ext uri="{BB962C8B-B14F-4D97-AF65-F5344CB8AC3E}">
        <p14:creationId xmlns:p14="http://schemas.microsoft.com/office/powerpoint/2010/main" val="3388453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They analysed the National Joint Registry of England and Wales for primary hip replacements (</a:t>
            </a:r>
            <a:r>
              <a:rPr lang="en-GB" b="1" dirty="0"/>
              <a:t>402 051 </a:t>
            </a:r>
            <a:r>
              <a:rPr lang="en-GB" dirty="0"/>
              <a:t>cases, of which </a:t>
            </a:r>
            <a:r>
              <a:rPr lang="en-GB" b="1" dirty="0"/>
              <a:t>31 171 </a:t>
            </a:r>
            <a:r>
              <a:rPr lang="en-GB" dirty="0"/>
              <a:t>were stemmed metal-on-metal) undertaken between 2003 and 2011. “Experts are calling for controversial metal-on-metal hip implants to be banned in </a:t>
            </a:r>
            <a:r>
              <a:rPr lang="en-GB" b="1" dirty="0"/>
              <a:t>2012</a:t>
            </a:r>
            <a:r>
              <a:rPr lang="en-GB" dirty="0"/>
              <a:t>.</a:t>
            </a:r>
          </a:p>
        </p:txBody>
      </p:sp>
      <p:sp>
        <p:nvSpPr>
          <p:cNvPr id="8" name="Slide Number Placeholder 7"/>
          <p:cNvSpPr>
            <a:spLocks noGrp="1"/>
          </p:cNvSpPr>
          <p:nvPr>
            <p:ph type="sldNum" sz="quarter" idx="10"/>
          </p:nvPr>
        </p:nvSpPr>
        <p:spPr/>
        <p:txBody>
          <a:bodyPr/>
          <a:lstStyle/>
          <a:p>
            <a:fld id="{24957A1A-C521-0949-A35A-8727B699AC6B}" type="slidenum">
              <a:rPr lang="en-GB" smtClean="0"/>
              <a:pPr/>
              <a:t>18</a:t>
            </a:fld>
            <a:endParaRPr lang="en-GB"/>
          </a:p>
        </p:txBody>
      </p:sp>
    </p:spTree>
    <p:extLst>
      <p:ext uri="{BB962C8B-B14F-4D97-AF65-F5344CB8AC3E}">
        <p14:creationId xmlns:p14="http://schemas.microsoft.com/office/powerpoint/2010/main" val="201917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They analysed the National Joint Registry of England and Wales for primary hip replacements (</a:t>
            </a:r>
            <a:r>
              <a:rPr lang="en-GB" b="1" dirty="0"/>
              <a:t>402 051 </a:t>
            </a:r>
            <a:r>
              <a:rPr lang="en-GB" dirty="0"/>
              <a:t>cases, of which </a:t>
            </a:r>
            <a:r>
              <a:rPr lang="en-GB" b="1" dirty="0"/>
              <a:t>31 171 </a:t>
            </a:r>
            <a:r>
              <a:rPr lang="en-GB" dirty="0"/>
              <a:t>were stemmed metal-on-metal) undertaken between 2003 and 2011. “Experts are calling for controversial metal-on-metal hip implants to be banned in </a:t>
            </a:r>
            <a:r>
              <a:rPr lang="en-GB" b="1" dirty="0"/>
              <a:t>2012</a:t>
            </a:r>
            <a:r>
              <a:rPr lang="en-GB" dirty="0"/>
              <a:t>.</a:t>
            </a:r>
          </a:p>
        </p:txBody>
      </p:sp>
      <p:sp>
        <p:nvSpPr>
          <p:cNvPr id="8" name="Slide Number Placeholder 7"/>
          <p:cNvSpPr>
            <a:spLocks noGrp="1"/>
          </p:cNvSpPr>
          <p:nvPr>
            <p:ph type="sldNum" sz="quarter" idx="10"/>
          </p:nvPr>
        </p:nvSpPr>
        <p:spPr/>
        <p:txBody>
          <a:bodyPr/>
          <a:lstStyle/>
          <a:p>
            <a:fld id="{24957A1A-C521-0949-A35A-8727B699AC6B}" type="slidenum">
              <a:rPr lang="en-GB" smtClean="0"/>
              <a:pPr/>
              <a:t>19</a:t>
            </a:fld>
            <a:endParaRPr lang="en-GB"/>
          </a:p>
        </p:txBody>
      </p:sp>
    </p:spTree>
    <p:extLst>
      <p:ext uri="{BB962C8B-B14F-4D97-AF65-F5344CB8AC3E}">
        <p14:creationId xmlns:p14="http://schemas.microsoft.com/office/powerpoint/2010/main" val="3290250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20</a:t>
            </a:fld>
            <a:endParaRPr lang="en-GB"/>
          </a:p>
        </p:txBody>
      </p:sp>
    </p:spTree>
    <p:extLst>
      <p:ext uri="{BB962C8B-B14F-4D97-AF65-F5344CB8AC3E}">
        <p14:creationId xmlns:p14="http://schemas.microsoft.com/office/powerpoint/2010/main" val="893876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21</a:t>
            </a:fld>
            <a:endParaRPr lang="en-GB"/>
          </a:p>
        </p:txBody>
      </p:sp>
    </p:spTree>
    <p:extLst>
      <p:ext uri="{BB962C8B-B14F-4D97-AF65-F5344CB8AC3E}">
        <p14:creationId xmlns:p14="http://schemas.microsoft.com/office/powerpoint/2010/main" val="1329003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8" name="Slide Number Placeholder 7"/>
          <p:cNvSpPr>
            <a:spLocks noGrp="1"/>
          </p:cNvSpPr>
          <p:nvPr>
            <p:ph type="sldNum" sz="quarter" idx="10"/>
          </p:nvPr>
        </p:nvSpPr>
        <p:spPr/>
        <p:txBody>
          <a:bodyPr/>
          <a:lstStyle/>
          <a:p>
            <a:fld id="{24957A1A-C521-0949-A35A-8727B699AC6B}" type="slidenum">
              <a:rPr lang="en-GB" smtClean="0"/>
              <a:pPr/>
              <a:t>22</a:t>
            </a:fld>
            <a:endParaRPr lang="en-GB"/>
          </a:p>
        </p:txBody>
      </p:sp>
    </p:spTree>
    <p:extLst>
      <p:ext uri="{BB962C8B-B14F-4D97-AF65-F5344CB8AC3E}">
        <p14:creationId xmlns:p14="http://schemas.microsoft.com/office/powerpoint/2010/main" val="56135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p>
            <a:r>
              <a:rPr lang="en-US"/>
              <a:t>11/10/2017</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224487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US"/>
              <a:t>11/10/2017</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162176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r>
              <a:rPr lang="en-US"/>
              <a:t>11/10/2017</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1566013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r>
              <a:rPr lang="en-US"/>
              <a:t>11/10/2017</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382775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r>
              <a:rPr lang="en-US"/>
              <a:t>11/10/2017</a:t>
            </a:r>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339683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r>
              <a:rPr lang="en-US"/>
              <a:t>11/10/2017</a:t>
            </a:r>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4085520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11/10/2017</a:t>
            </a:r>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3419385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r>
              <a:rPr lang="en-US"/>
              <a:t>11/10/2017</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123457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r>
              <a:rPr lang="en-US"/>
              <a:t>11/10/2017</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3207374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US"/>
              <a:t>11/10/2017</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1545366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US"/>
              <a:t>11/10/2017</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1EA363-3AA4-554B-864A-16EC408230E4}" type="slidenum">
              <a:rPr lang="en-GB" smtClean="0"/>
              <a:pPr/>
              <a:t>‹#›</a:t>
            </a:fld>
            <a:endParaRPr lang="en-GB"/>
          </a:p>
        </p:txBody>
      </p:sp>
    </p:spTree>
    <p:extLst>
      <p:ext uri="{BB962C8B-B14F-4D97-AF65-F5344CB8AC3E}">
        <p14:creationId xmlns:p14="http://schemas.microsoft.com/office/powerpoint/2010/main" val="46761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6500"/>
            <a:ext cx="9144000" cy="824775"/>
          </a:xfrm>
          <a:prstGeom prst="rect">
            <a:avLst/>
          </a:prstGeom>
          <a:solidFill>
            <a:srgbClr val="CCFFCC"/>
          </a:solidFill>
          <a:ln>
            <a:noFill/>
          </a:ln>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11/10/2017</a:t>
            </a: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1EA363-3AA4-554B-864A-16EC408230E4}" type="slidenum">
              <a:rPr lang="en-GB" smtClean="0"/>
              <a:pPr/>
              <a:t>‹#›</a:t>
            </a:fld>
            <a:endParaRPr lang="en-GB"/>
          </a:p>
        </p:txBody>
      </p:sp>
    </p:spTree>
    <p:extLst>
      <p:ext uri="{BB962C8B-B14F-4D97-AF65-F5344CB8AC3E}">
        <p14:creationId xmlns:p14="http://schemas.microsoft.com/office/powerpoint/2010/main" val="2816867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image" Target="../media/image6.emf"/><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20.png"/><Relationship Id="rId7" Type="http://schemas.openxmlformats.org/officeDocument/2006/relationships/image" Target="../media/image72.pn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hyperlink" Target="https://www.youtube.com/watch?v=lRFWeTRAcCU"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lRFWeTRAcCU?feature=oembed" TargetMode="External"/><Relationship Id="rId5" Type="http://schemas.openxmlformats.org/officeDocument/2006/relationships/image" Target="../media/image13.jpeg"/><Relationship Id="rId4" Type="http://schemas.openxmlformats.org/officeDocument/2006/relationships/hyperlink" Target="https://www.youtube.com/watch?v=lRFWeTRAcCU"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86.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External environment</a:t>
            </a:r>
          </a:p>
        </p:txBody>
      </p:sp>
      <p:sp>
        <p:nvSpPr>
          <p:cNvPr id="3" name="Content Placeholder 2"/>
          <p:cNvSpPr>
            <a:spLocks noGrp="1"/>
          </p:cNvSpPr>
          <p:nvPr>
            <p:ph idx="1"/>
          </p:nvPr>
        </p:nvSpPr>
        <p:spPr>
          <a:xfrm>
            <a:off x="180654" y="1329266"/>
            <a:ext cx="8506146" cy="4525963"/>
          </a:xfrm>
        </p:spPr>
        <p:txBody>
          <a:bodyPr>
            <a:normAutofit/>
          </a:bodyPr>
          <a:lstStyle/>
          <a:p>
            <a:r>
              <a:rPr lang="en-GB" sz="2400" dirty="0"/>
              <a:t>It is not just the internal environment of the PE gas pipes but the external environment such as </a:t>
            </a:r>
            <a:r>
              <a:rPr lang="en-GB" sz="2400" b="1" i="1" dirty="0"/>
              <a:t>exposure to UV radiation </a:t>
            </a:r>
            <a:r>
              <a:rPr lang="en-GB" sz="2400" dirty="0"/>
              <a:t>before burying and </a:t>
            </a:r>
            <a:r>
              <a:rPr lang="en-GB" sz="2400" b="1" i="1" dirty="0"/>
              <a:t>oxidative degradation </a:t>
            </a:r>
            <a:r>
              <a:rPr lang="en-GB" sz="2400" dirty="0"/>
              <a:t>are important considerations that influence the material properties of strength, stiffness, creep resistance and toughness which are also influenced by the processing of the pipe during manufacture and fusing joints.</a:t>
            </a:r>
          </a:p>
          <a:p>
            <a:pPr marL="0" indent="0">
              <a:buNone/>
            </a:pPr>
            <a:endParaRPr lang="en-GB" sz="2400" dirty="0"/>
          </a:p>
          <a:p>
            <a:r>
              <a:rPr lang="en-GB" sz="2400" dirty="0"/>
              <a:t>Therefore for Materials in Design we must consider the materials </a:t>
            </a:r>
            <a:r>
              <a:rPr lang="en-GB" sz="2400" b="1" dirty="0"/>
              <a:t>structure – property – processing </a:t>
            </a:r>
            <a:r>
              <a:rPr lang="en-GB" sz="2400" dirty="0"/>
              <a:t>relationships</a:t>
            </a:r>
          </a:p>
        </p:txBody>
      </p:sp>
      <p:sp>
        <p:nvSpPr>
          <p:cNvPr id="4" name="Slide Number Placeholder 3"/>
          <p:cNvSpPr>
            <a:spLocks noGrp="1"/>
          </p:cNvSpPr>
          <p:nvPr>
            <p:ph type="sldNum" sz="quarter" idx="12"/>
          </p:nvPr>
        </p:nvSpPr>
        <p:spPr/>
        <p:txBody>
          <a:bodyPr/>
          <a:lstStyle/>
          <a:p>
            <a:fld id="{F71EA363-3AA4-554B-864A-16EC408230E4}" type="slidenum">
              <a:rPr lang="en-GB" smtClean="0"/>
              <a:pPr/>
              <a:t>1</a:t>
            </a:fld>
            <a:endParaRPr lang="en-GB"/>
          </a:p>
        </p:txBody>
      </p:sp>
    </p:spTree>
    <p:extLst>
      <p:ext uri="{BB962C8B-B14F-4D97-AF65-F5344CB8AC3E}">
        <p14:creationId xmlns:p14="http://schemas.microsoft.com/office/powerpoint/2010/main" val="190983726"/>
      </p:ext>
    </p:extLst>
  </p:cSld>
  <p:clrMapOvr>
    <a:masterClrMapping/>
  </p:clrMapOvr>
  <mc:AlternateContent xmlns:mc="http://schemas.openxmlformats.org/markup-compatibility/2006" xmlns:p14="http://schemas.microsoft.com/office/powerpoint/2010/main">
    <mc:Choice Requires="p14">
      <p:transition spd="slow" p14:dur="2000" advTm="101994"/>
    </mc:Choice>
    <mc:Fallback xmlns="">
      <p:transition spd="slow" advTm="10199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against Failure in Service</a:t>
            </a:r>
          </a:p>
        </p:txBody>
      </p:sp>
      <p:sp>
        <p:nvSpPr>
          <p:cNvPr id="3" name="Content Placeholder 2"/>
          <p:cNvSpPr>
            <a:spLocks noGrp="1"/>
          </p:cNvSpPr>
          <p:nvPr>
            <p:ph idx="1"/>
          </p:nvPr>
        </p:nvSpPr>
        <p:spPr>
          <a:xfrm>
            <a:off x="457200" y="1402937"/>
            <a:ext cx="8229600" cy="3357600"/>
          </a:xfrm>
        </p:spPr>
        <p:txBody>
          <a:bodyPr>
            <a:normAutofit fontScale="92500" lnSpcReduction="10000"/>
          </a:bodyPr>
          <a:lstStyle/>
          <a:p>
            <a:pPr marL="0" indent="0">
              <a:buNone/>
            </a:pPr>
            <a:r>
              <a:rPr lang="en-GB" dirty="0"/>
              <a:t>In this section we will consider important </a:t>
            </a:r>
            <a:r>
              <a:rPr lang="en-GB" b="1" dirty="0"/>
              <a:t>failure modes of polymers </a:t>
            </a:r>
            <a:r>
              <a:rPr lang="en-GB" dirty="0"/>
              <a:t>and check suitability for PE for operation. In particular design against:</a:t>
            </a:r>
          </a:p>
          <a:p>
            <a:pPr>
              <a:spcBef>
                <a:spcPts val="1800"/>
              </a:spcBef>
            </a:pPr>
            <a:r>
              <a:rPr lang="en-GB" b="1" i="1" dirty="0"/>
              <a:t>Creep</a:t>
            </a:r>
          </a:p>
          <a:p>
            <a:pPr>
              <a:spcBef>
                <a:spcPts val="1800"/>
              </a:spcBef>
            </a:pPr>
            <a:r>
              <a:rPr lang="en-GB" b="1" i="1" dirty="0"/>
              <a:t>Creep Rupture</a:t>
            </a:r>
          </a:p>
          <a:p>
            <a:pPr>
              <a:spcBef>
                <a:spcPts val="1800"/>
              </a:spcBef>
            </a:pPr>
            <a:r>
              <a:rPr lang="en-GB" b="1" i="1" dirty="0"/>
              <a:t>Environmental Stress Cracking (ESC)</a:t>
            </a:r>
          </a:p>
        </p:txBody>
      </p:sp>
      <p:sp>
        <p:nvSpPr>
          <p:cNvPr id="4" name="Slide Number Placeholder 3"/>
          <p:cNvSpPr>
            <a:spLocks noGrp="1"/>
          </p:cNvSpPr>
          <p:nvPr>
            <p:ph type="sldNum" sz="quarter" idx="12"/>
          </p:nvPr>
        </p:nvSpPr>
        <p:spPr/>
        <p:txBody>
          <a:bodyPr/>
          <a:lstStyle/>
          <a:p>
            <a:fld id="{F71EA363-3AA4-554B-864A-16EC408230E4}" type="slidenum">
              <a:rPr lang="en-GB" smtClean="0"/>
              <a:pPr/>
              <a:t>2</a:t>
            </a:fld>
            <a:endParaRPr lang="en-GB"/>
          </a:p>
        </p:txBody>
      </p:sp>
    </p:spTree>
    <p:extLst>
      <p:ext uri="{BB962C8B-B14F-4D97-AF65-F5344CB8AC3E}">
        <p14:creationId xmlns:p14="http://schemas.microsoft.com/office/powerpoint/2010/main" val="2251944202"/>
      </p:ext>
    </p:extLst>
  </p:cSld>
  <p:clrMapOvr>
    <a:masterClrMapping/>
  </p:clrMapOvr>
  <mc:AlternateContent xmlns:mc="http://schemas.openxmlformats.org/markup-compatibility/2006" xmlns:p14="http://schemas.microsoft.com/office/powerpoint/2010/main">
    <mc:Choice Requires="p14">
      <p:transition spd="slow" p14:dur="2000" advTm="34104"/>
    </mc:Choice>
    <mc:Fallback xmlns="">
      <p:transition spd="slow" advTm="3410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Design against Creep</a:t>
            </a:r>
          </a:p>
        </p:txBody>
      </p:sp>
      <p:sp>
        <p:nvSpPr>
          <p:cNvPr id="3" name="Content Placeholder 2"/>
          <p:cNvSpPr>
            <a:spLocks noGrp="1"/>
          </p:cNvSpPr>
          <p:nvPr>
            <p:ph idx="1"/>
          </p:nvPr>
        </p:nvSpPr>
        <p:spPr>
          <a:xfrm>
            <a:off x="356616" y="960120"/>
            <a:ext cx="8229600" cy="4525963"/>
          </a:xfrm>
        </p:spPr>
        <p:txBody>
          <a:bodyPr>
            <a:normAutofit fontScale="92500"/>
          </a:bodyPr>
          <a:lstStyle/>
          <a:p>
            <a:pPr marL="0" indent="0">
              <a:buNone/>
            </a:pPr>
            <a:r>
              <a:rPr lang="en-GB" dirty="0"/>
              <a:t>NOTE: Creep implies time dependent strain </a:t>
            </a:r>
            <a:r>
              <a:rPr lang="en-GB" b="1" dirty="0"/>
              <a:t>not </a:t>
            </a:r>
            <a:r>
              <a:rPr lang="en-GB" dirty="0"/>
              <a:t>permanent strain. When a creep load is removed then the polymer </a:t>
            </a:r>
            <a:r>
              <a:rPr lang="en-GB" b="1" dirty="0"/>
              <a:t>may</a:t>
            </a:r>
            <a:r>
              <a:rPr lang="en-GB" dirty="0"/>
              <a:t> </a:t>
            </a:r>
            <a:r>
              <a:rPr lang="en-GB" b="1" dirty="0"/>
              <a:t>slowly recover </a:t>
            </a:r>
            <a:r>
              <a:rPr lang="en-GB" dirty="0"/>
              <a:t>its shape provided it had not been strained to yield point or a mechanism of failure has started.</a:t>
            </a:r>
          </a:p>
          <a:p>
            <a:pPr marL="0" indent="0">
              <a:buNone/>
            </a:pPr>
            <a:endParaRPr lang="en-GB" dirty="0"/>
          </a:p>
          <a:p>
            <a:pPr marL="0" indent="0">
              <a:buNone/>
            </a:pPr>
            <a:r>
              <a:rPr lang="en-GB" dirty="0"/>
              <a:t>Therefore creep in polymers is different from creep in metals where metals experience permanent strain. </a:t>
            </a:r>
          </a:p>
        </p:txBody>
      </p:sp>
      <p:sp>
        <p:nvSpPr>
          <p:cNvPr id="4" name="Slide Number Placeholder 3"/>
          <p:cNvSpPr>
            <a:spLocks noGrp="1"/>
          </p:cNvSpPr>
          <p:nvPr>
            <p:ph type="sldNum" sz="quarter" idx="12"/>
          </p:nvPr>
        </p:nvSpPr>
        <p:spPr/>
        <p:txBody>
          <a:bodyPr/>
          <a:lstStyle/>
          <a:p>
            <a:fld id="{F71EA363-3AA4-554B-864A-16EC408230E4}" type="slidenum">
              <a:rPr lang="en-GB" smtClean="0"/>
              <a:pPr/>
              <a:t>3</a:t>
            </a:fld>
            <a:endParaRPr lang="en-GB"/>
          </a:p>
        </p:txBody>
      </p:sp>
    </p:spTree>
    <p:extLst>
      <p:ext uri="{BB962C8B-B14F-4D97-AF65-F5344CB8AC3E}">
        <p14:creationId xmlns:p14="http://schemas.microsoft.com/office/powerpoint/2010/main" val="4266022792"/>
      </p:ext>
    </p:extLst>
  </p:cSld>
  <p:clrMapOvr>
    <a:masterClrMapping/>
  </p:clrMapOvr>
  <mc:AlternateContent xmlns:mc="http://schemas.openxmlformats.org/markup-compatibility/2006" xmlns:p14="http://schemas.microsoft.com/office/powerpoint/2010/main">
    <mc:Choice Requires="p14">
      <p:transition spd="slow" p14:dur="2000" advTm="65598"/>
    </mc:Choice>
    <mc:Fallback xmlns="">
      <p:transition spd="slow" advTm="6559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Design against Creep</a:t>
            </a:r>
          </a:p>
        </p:txBody>
      </p:sp>
      <p:sp>
        <p:nvSpPr>
          <p:cNvPr id="3" name="Content Placeholder 2"/>
          <p:cNvSpPr>
            <a:spLocks noGrp="1"/>
          </p:cNvSpPr>
          <p:nvPr>
            <p:ph idx="1"/>
          </p:nvPr>
        </p:nvSpPr>
        <p:spPr>
          <a:xfrm>
            <a:off x="457200" y="1035031"/>
            <a:ext cx="7909432" cy="2564086"/>
          </a:xfrm>
        </p:spPr>
        <p:txBody>
          <a:bodyPr>
            <a:noAutofit/>
          </a:bodyPr>
          <a:lstStyle/>
          <a:p>
            <a:pPr marL="0" indent="0">
              <a:buNone/>
            </a:pPr>
            <a:r>
              <a:rPr lang="en-GB" sz="2400" dirty="0"/>
              <a:t>For the gas pipes it is expected that they will experience a static stress.</a:t>
            </a:r>
          </a:p>
          <a:p>
            <a:pPr marL="0" indent="0">
              <a:buNone/>
            </a:pPr>
            <a:r>
              <a:rPr lang="en-GB" sz="2400" dirty="0"/>
              <a:t>The </a:t>
            </a:r>
            <a:r>
              <a:rPr lang="en-GB" sz="2400" b="1" dirty="0"/>
              <a:t>principal stresses </a:t>
            </a:r>
            <a:r>
              <a:rPr lang="en-GB" sz="2400" dirty="0"/>
              <a:t>are </a:t>
            </a:r>
            <a:r>
              <a:rPr lang="en-GB" sz="2400" b="1" i="1" dirty="0"/>
              <a:t>hoop</a:t>
            </a:r>
            <a:r>
              <a:rPr lang="en-GB" sz="2400" dirty="0"/>
              <a:t>, </a:t>
            </a:r>
            <a:r>
              <a:rPr lang="en-GB" sz="2400" b="1" i="1" dirty="0"/>
              <a:t>longitudinal</a:t>
            </a:r>
            <a:r>
              <a:rPr lang="en-GB" sz="2400" dirty="0"/>
              <a:t> and </a:t>
            </a:r>
            <a:r>
              <a:rPr lang="en-GB" sz="2400" b="1" i="1" dirty="0"/>
              <a:t>radial </a:t>
            </a:r>
          </a:p>
          <a:p>
            <a:pPr marL="0" indent="0">
              <a:buNone/>
            </a:pPr>
            <a:r>
              <a:rPr lang="en-GB" sz="2400" dirty="0"/>
              <a:t> which for a thin walled pressure vessel are </a:t>
            </a:r>
          </a:p>
          <a:p>
            <a:pPr marL="0" indent="0">
              <a:buNone/>
            </a:pPr>
            <a:endParaRPr lang="en-GB" sz="2400" dirty="0"/>
          </a:p>
          <a:p>
            <a:pPr marL="0" indent="0">
              <a:buNone/>
            </a:pPr>
            <a:endParaRPr lang="en-GB" sz="2400" dirty="0"/>
          </a:p>
          <a:p>
            <a:pPr marL="0" indent="0">
              <a:buNone/>
            </a:pPr>
            <a:r>
              <a:rPr lang="en-GB" sz="2400" dirty="0"/>
              <a:t>Where P is the pressure inside the vessel,  R is the mean radius and t is the wall thickness</a:t>
            </a:r>
          </a:p>
          <a:p>
            <a:pPr marL="0" indent="0">
              <a:buNone/>
            </a:pPr>
            <a:r>
              <a:rPr lang="en-GB" sz="2400" dirty="0"/>
              <a:t>Since</a:t>
            </a:r>
          </a:p>
          <a:p>
            <a:pPr marL="0" indent="0">
              <a:buNone/>
            </a:pPr>
            <a:endParaRPr lang="en-GB" sz="2400" dirty="0"/>
          </a:p>
        </p:txBody>
      </p:sp>
      <p:pic>
        <p:nvPicPr>
          <p:cNvPr id="9" name="Picture 8"/>
          <p:cNvPicPr/>
          <p:nvPr/>
        </p:nvPicPr>
        <p:blipFill>
          <a:blip r:embed="rId3">
            <a:extLst>
              <a:ext uri="{28A0092B-C50C-407E-A947-70E740481C1C}">
                <a14:useLocalDpi xmlns:a14="http://schemas.microsoft.com/office/drawing/2010/main"/>
              </a:ext>
            </a:extLst>
          </a:blip>
          <a:srcRect/>
          <a:stretch>
            <a:fillRect/>
          </a:stretch>
        </p:blipFill>
        <p:spPr bwMode="auto">
          <a:xfrm>
            <a:off x="-110837" y="4359912"/>
            <a:ext cx="8477469" cy="1760019"/>
          </a:xfrm>
          <a:prstGeom prst="rect">
            <a:avLst/>
          </a:prstGeom>
          <a:noFill/>
          <a:ln>
            <a:noFill/>
          </a:ln>
        </p:spPr>
      </p:pic>
      <p:sp>
        <p:nvSpPr>
          <p:cNvPr id="10" name="Content Placeholder 2"/>
          <p:cNvSpPr txBox="1">
            <a:spLocks/>
          </p:cNvSpPr>
          <p:nvPr/>
        </p:nvSpPr>
        <p:spPr>
          <a:xfrm>
            <a:off x="457200" y="6274440"/>
            <a:ext cx="8376320" cy="695604"/>
          </a:xfrm>
          <a:prstGeom prst="rect">
            <a:avLst/>
          </a:prstGeom>
        </p:spPr>
        <p:txBody>
          <a:bodyPr vert="horz" lIns="91440" tIns="45720" rIns="91440" bIns="45720" rtlCol="0">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dirty="0"/>
              <a:t>Note we have used a thin wall approximation for the principle stresses which holds provided R/t &gt; 20. In this module for simplicity we will still use the approximation even though the gas pipes have R/t ~ 5.</a:t>
            </a:r>
          </a:p>
          <a:p>
            <a:pPr marL="0" indent="0">
              <a:buFont typeface="Arial"/>
              <a:buNone/>
            </a:pPr>
            <a:endParaRPr lang="en-GB" dirty="0"/>
          </a:p>
        </p:txBody>
      </p:sp>
      <p:pic>
        <p:nvPicPr>
          <p:cNvPr id="7" name="Picture 6"/>
          <p:cNvPicPr/>
          <p:nvPr/>
        </p:nvPicPr>
        <p:blipFill>
          <a:blip r:embed="rId4">
            <a:extLst>
              <a:ext uri="{28A0092B-C50C-407E-A947-70E740481C1C}">
                <a14:useLocalDpi xmlns:a14="http://schemas.microsoft.com/office/drawing/2010/main"/>
              </a:ext>
            </a:extLst>
          </a:blip>
          <a:srcRect/>
          <a:stretch>
            <a:fillRect/>
          </a:stretch>
        </p:blipFill>
        <p:spPr bwMode="auto">
          <a:xfrm>
            <a:off x="1936750" y="2963647"/>
            <a:ext cx="9566698" cy="579653"/>
          </a:xfrm>
          <a:prstGeom prst="rect">
            <a:avLst/>
          </a:prstGeom>
          <a:noFill/>
          <a:ln>
            <a:noFill/>
          </a:ln>
        </p:spPr>
      </p:pic>
      <p:pic>
        <p:nvPicPr>
          <p:cNvPr id="8" name="Picture 7" descr="http://www.bu.edu/moss/files/2015/03/pressurevessel.jpg"/>
          <p:cNvPicPr/>
          <p:nvPr/>
        </p:nvPicPr>
        <p:blipFill rotWithShape="1">
          <a:blip r:embed="rId5">
            <a:extLst>
              <a:ext uri="{28A0092B-C50C-407E-A947-70E740481C1C}">
                <a14:useLocalDpi xmlns:a14="http://schemas.microsoft.com/office/drawing/2010/main" val="0"/>
              </a:ext>
            </a:extLst>
          </a:blip>
          <a:srcRect l="7456" t="1777" r="8761" b="61371"/>
          <a:stretch/>
        </p:blipFill>
        <p:spPr bwMode="auto">
          <a:xfrm>
            <a:off x="5867400" y="2508782"/>
            <a:ext cx="3257550" cy="1063633"/>
          </a:xfrm>
          <a:prstGeom prst="rect">
            <a:avLst/>
          </a:prstGeom>
          <a:noFill/>
          <a:ln>
            <a:noFill/>
          </a:ln>
        </p:spPr>
      </p:pic>
      <p:sp>
        <p:nvSpPr>
          <p:cNvPr id="4" name="Slide Number Placeholder 3"/>
          <p:cNvSpPr>
            <a:spLocks noGrp="1"/>
          </p:cNvSpPr>
          <p:nvPr>
            <p:ph type="sldNum" sz="quarter" idx="12"/>
          </p:nvPr>
        </p:nvSpPr>
        <p:spPr/>
        <p:txBody>
          <a:bodyPr/>
          <a:lstStyle/>
          <a:p>
            <a:fld id="{F71EA363-3AA4-554B-864A-16EC408230E4}" type="slidenum">
              <a:rPr lang="en-GB" smtClean="0"/>
              <a:pPr/>
              <a:t>4</a:t>
            </a:fld>
            <a:endParaRPr lang="en-GB"/>
          </a:p>
        </p:txBody>
      </p:sp>
      <p:sp>
        <p:nvSpPr>
          <p:cNvPr id="5" name="TextBox 4">
            <a:extLst>
              <a:ext uri="{FF2B5EF4-FFF2-40B4-BE49-F238E27FC236}">
                <a16:creationId xmlns:a16="http://schemas.microsoft.com/office/drawing/2014/main" id="{F90F8A43-9CF1-4762-86F9-F6D9A16A0DF5}"/>
              </a:ext>
            </a:extLst>
          </p:cNvPr>
          <p:cNvSpPr txBox="1"/>
          <p:nvPr/>
        </p:nvSpPr>
        <p:spPr>
          <a:xfrm>
            <a:off x="457200" y="5174978"/>
            <a:ext cx="2699650" cy="400110"/>
          </a:xfrm>
          <a:prstGeom prst="rect">
            <a:avLst/>
          </a:prstGeom>
          <a:noFill/>
        </p:spPr>
        <p:txBody>
          <a:bodyPr wrap="none" rtlCol="0">
            <a:spAutoFit/>
          </a:bodyPr>
          <a:lstStyle/>
          <a:p>
            <a:r>
              <a:rPr lang="en-GB" sz="2000" dirty="0"/>
              <a:t>Where </a:t>
            </a:r>
            <a:r>
              <a:rPr lang="el-GR" sz="2000" dirty="0"/>
              <a:t>υ</a:t>
            </a:r>
            <a:r>
              <a:rPr lang="en-GB" sz="2000" dirty="0"/>
              <a:t> is Poisson ratio</a:t>
            </a:r>
          </a:p>
        </p:txBody>
      </p:sp>
    </p:spTree>
    <p:extLst>
      <p:ext uri="{BB962C8B-B14F-4D97-AF65-F5344CB8AC3E}">
        <p14:creationId xmlns:p14="http://schemas.microsoft.com/office/powerpoint/2010/main" val="3274323318"/>
      </p:ext>
    </p:extLst>
  </p:cSld>
  <p:clrMapOvr>
    <a:masterClrMapping/>
  </p:clrMapOvr>
  <mc:AlternateContent xmlns:mc="http://schemas.openxmlformats.org/markup-compatibility/2006" xmlns:p14="http://schemas.microsoft.com/office/powerpoint/2010/main">
    <mc:Choice Requires="p14">
      <p:transition spd="slow" p14:dur="2000" advTm="219370"/>
    </mc:Choice>
    <mc:Fallback xmlns="">
      <p:transition spd="slow" advTm="219370"/>
    </mc:Fallback>
  </mc:AlternateContent>
  <p:extLst>
    <p:ext uri="{3A86A75C-4F4B-4683-9AE1-C65F6400EC91}">
      <p14:laserTraceLst xmlns:p14="http://schemas.microsoft.com/office/powerpoint/2010/main">
        <p14:tracePtLst>
          <p14:tracePt t="12599" x="6223000" y="3238500"/>
          <p14:tracePt t="12607" x="6223000" y="3225800"/>
          <p14:tracePt t="12680" x="6178550" y="3206750"/>
          <p14:tracePt t="12691" x="6172200" y="3200400"/>
          <p14:tracePt t="12707" x="6165850" y="3200400"/>
          <p14:tracePt t="12724" x="6140450" y="3194050"/>
          <p14:tracePt t="12740" x="6089650" y="3168650"/>
          <p14:tracePt t="12759" x="6057900" y="3155950"/>
          <p14:tracePt t="12790" x="6064250" y="3155950"/>
          <p14:tracePt t="12808" x="6184900" y="3155950"/>
          <p14:tracePt t="12824" x="6356350" y="3155950"/>
          <p14:tracePt t="12841" x="6515100" y="3155950"/>
          <p14:tracePt t="12857" x="6680200" y="3155950"/>
          <p14:tracePt t="12874" x="6851650" y="3155950"/>
          <p14:tracePt t="12891" x="6965950" y="3155950"/>
          <p14:tracePt t="12907" x="6991350" y="3162300"/>
          <p14:tracePt t="13007" x="6997700" y="3162300"/>
          <p14:tracePt t="13200" x="6978650" y="3162300"/>
          <p14:tracePt t="13207" x="6953250" y="3162300"/>
          <p14:tracePt t="13224" x="6813550" y="3149600"/>
          <p14:tracePt t="13241" x="6597650" y="3136900"/>
          <p14:tracePt t="13258" x="6216650" y="3124200"/>
          <p14:tracePt t="13274" x="5848350" y="3124200"/>
          <p14:tracePt t="13291" x="5670550" y="3124200"/>
          <p14:tracePt t="13307" x="5607050" y="3124200"/>
          <p14:tracePt t="13324" x="5600700" y="3124200"/>
          <p14:tracePt t="13357" x="5600700" y="3130550"/>
          <p14:tracePt t="13374" x="5613400" y="3155950"/>
          <p14:tracePt t="13391" x="5651500" y="3155950"/>
          <p14:tracePt t="13409" x="5778500" y="3187700"/>
          <p14:tracePt t="13425" x="6064250" y="3213100"/>
          <p14:tracePt t="13445" x="6508750" y="3263900"/>
          <p14:tracePt t="13457" x="6883400" y="3308350"/>
          <p14:tracePt t="13474" x="7162800" y="3346450"/>
          <p14:tracePt t="13491" x="7346950" y="3371850"/>
          <p14:tracePt t="13509" x="7435850" y="3390900"/>
          <p14:tracePt t="13525" x="7448550" y="3403600"/>
          <p14:tracePt t="13559" x="7448550" y="3409950"/>
          <p14:tracePt t="13574" x="7448550" y="3416300"/>
          <p14:tracePt t="13656" x="7448550" y="3422650"/>
          <p14:tracePt t="13665" x="7435850" y="3422650"/>
          <p14:tracePt t="13675" x="7429500" y="3422650"/>
          <p14:tracePt t="13730" x="7423150" y="3422650"/>
          <p14:tracePt t="13745" x="7410450" y="3422650"/>
          <p14:tracePt t="13751" x="7404100" y="3422650"/>
          <p14:tracePt t="13759" x="7385050" y="3422650"/>
          <p14:tracePt t="13774" x="7372350" y="3422650"/>
          <p14:tracePt t="13791" x="7327900" y="3422650"/>
          <p14:tracePt t="13809" x="7289800" y="3422650"/>
          <p14:tracePt t="13825" x="7226300" y="3397250"/>
          <p14:tracePt t="13842" x="7137400" y="3378200"/>
          <p14:tracePt t="13858" x="7035800" y="3352800"/>
          <p14:tracePt t="13874" x="6877050" y="3327400"/>
          <p14:tracePt t="13891" x="6737350" y="3308350"/>
          <p14:tracePt t="13907" x="6661150" y="3295650"/>
          <p14:tracePt t="13924" x="6623050" y="3295650"/>
          <p14:tracePt t="13941" x="6616700" y="3289300"/>
          <p14:tracePt t="13958" x="6597650" y="3289300"/>
          <p14:tracePt t="13975" x="6546850" y="3289300"/>
          <p14:tracePt t="13992" x="6394450" y="3289300"/>
          <p14:tracePt t="14008" x="6267450" y="3289300"/>
          <p14:tracePt t="14025" x="6184900" y="3289300"/>
          <p14:tracePt t="14041" x="6146800" y="3289300"/>
          <p14:tracePt t="14059" x="6121400" y="3289300"/>
          <p14:tracePt t="14075" x="6089650" y="3282950"/>
          <p14:tracePt t="14091" x="6032500" y="3270250"/>
          <p14:tracePt t="14108" x="5956300" y="3270250"/>
          <p14:tracePt t="14124" x="5880100" y="3270250"/>
          <p14:tracePt t="14141" x="5822950" y="3270250"/>
          <p14:tracePt t="14158" x="5791200" y="3270250"/>
          <p14:tracePt t="14174" x="5778500" y="3270250"/>
          <p14:tracePt t="14191" x="5759450" y="3270250"/>
          <p14:tracePt t="14207" x="5702300" y="3263900"/>
          <p14:tracePt t="14226" x="5638800" y="3257550"/>
          <p14:tracePt t="14242" x="5594350" y="3257550"/>
          <p14:tracePt t="14259" x="5581650" y="3257550"/>
          <p14:tracePt t="14321" x="5568950" y="3251200"/>
          <p14:tracePt t="14332" x="5556250" y="3244850"/>
          <p14:tracePt t="14341" x="5549900" y="3244850"/>
          <p14:tracePt t="14358" x="5518150" y="3232150"/>
          <p14:tracePt t="14375" x="5505450" y="3225800"/>
          <p14:tracePt t="14531" x="5511800" y="3225800"/>
          <p14:tracePt t="14536" x="5543550" y="3225800"/>
          <p14:tracePt t="14544" x="5581650" y="3225800"/>
          <p14:tracePt t="14558" x="5632450" y="3225800"/>
          <p14:tracePt t="14574" x="5829300" y="3225800"/>
          <p14:tracePt t="14592" x="5899150" y="3232150"/>
          <p14:tracePt t="14608" x="5905500" y="3232150"/>
          <p14:tracePt t="14625" x="5911850" y="3232150"/>
          <p14:tracePt t="14641" x="5937250" y="3238500"/>
          <p14:tracePt t="14659" x="6013450" y="3238500"/>
          <p14:tracePt t="14676" x="6115050" y="3238500"/>
          <p14:tracePt t="14692" x="6197600" y="3238500"/>
          <p14:tracePt t="14708" x="6299200" y="3251200"/>
          <p14:tracePt t="14724" x="6394450" y="3263900"/>
          <p14:tracePt t="14741" x="6546850" y="3263900"/>
          <p14:tracePt t="14742" x="6629400" y="3263900"/>
          <p14:tracePt t="14758" x="6718300" y="3263900"/>
          <p14:tracePt t="14776" x="6889750" y="3263900"/>
          <p14:tracePt t="14792" x="7124700" y="3263900"/>
          <p14:tracePt t="14808" x="7270750" y="3263900"/>
          <p14:tracePt t="14825" x="7404100" y="3263900"/>
          <p14:tracePt t="14841" x="7524750" y="3263900"/>
          <p14:tracePt t="14858" x="7626350" y="3263900"/>
          <p14:tracePt t="14875" x="7727950" y="3263900"/>
          <p14:tracePt t="14891" x="7791450" y="3263900"/>
          <p14:tracePt t="14908" x="7810500" y="3263900"/>
          <p14:tracePt t="14925" x="7816850" y="3263900"/>
          <p14:tracePt t="14958" x="7823200" y="3263900"/>
          <p14:tracePt t="15183" x="7823200" y="3270250"/>
          <p14:tracePt t="15191" x="7823200" y="3276600"/>
          <p14:tracePt t="15207" x="7823200" y="3282950"/>
          <p14:tracePt t="15239" x="7810500" y="3282950"/>
          <p14:tracePt t="15249" x="7810500" y="3289300"/>
          <p14:tracePt t="15258" x="7804150" y="3289300"/>
          <p14:tracePt t="15276" x="7778750" y="3302000"/>
          <p14:tracePt t="15293" x="7740650" y="3308350"/>
          <p14:tracePt t="15309" x="7708900" y="3321050"/>
          <p14:tracePt t="15325" x="7670800" y="3327400"/>
          <p14:tracePt t="15341" x="7645400" y="3333750"/>
          <p14:tracePt t="15358" x="7626350" y="3333750"/>
          <p14:tracePt t="15375" x="7594600" y="3346450"/>
          <p14:tracePt t="15393" x="7581900" y="3346450"/>
          <p14:tracePt t="15410" x="7562850" y="3346450"/>
          <p14:tracePt t="15425" x="7556500" y="3346450"/>
          <p14:tracePt t="15441" x="7543800" y="3346450"/>
          <p14:tracePt t="15459" x="7531100" y="3346450"/>
          <p14:tracePt t="15475" x="7505700" y="3346450"/>
          <p14:tracePt t="15492" x="7480300" y="3346450"/>
          <p14:tracePt t="15508" x="7473950" y="3346450"/>
          <p14:tracePt t="15806" x="7467600" y="3346450"/>
          <p14:tracePt t="15815" x="7461250" y="3346450"/>
          <p14:tracePt t="15826" x="7448550" y="3346450"/>
          <p14:tracePt t="15841" x="7435850" y="3346450"/>
          <p14:tracePt t="15858" x="7410450" y="3346450"/>
          <p14:tracePt t="15877" x="7391400" y="3346450"/>
          <p14:tracePt t="15894" x="7353300" y="3346450"/>
          <p14:tracePt t="15899" x="7327900" y="3346450"/>
          <p14:tracePt t="15909" x="7315200" y="3340100"/>
          <p14:tracePt t="15925" x="7270750" y="3340100"/>
          <p14:tracePt t="15941" x="7226300" y="3333750"/>
          <p14:tracePt t="15958" x="7156450" y="3321050"/>
          <p14:tracePt t="15975" x="7035800" y="3289300"/>
          <p14:tracePt t="15994" x="6978650" y="3276600"/>
          <p14:tracePt t="16011" x="6946900" y="3270250"/>
          <p14:tracePt t="16025" x="6940550" y="3270250"/>
          <p14:tracePt t="24423" x="6902450" y="3257550"/>
          <p14:tracePt t="24433" x="6813550" y="3225800"/>
          <p14:tracePt t="24440" x="6661150" y="3187700"/>
          <p14:tracePt t="24450" x="6559550" y="3168650"/>
          <p14:tracePt t="24461" x="6457950" y="3143250"/>
          <p14:tracePt t="24478" x="6337300" y="3143250"/>
          <p14:tracePt t="24494" x="6311900" y="3143250"/>
          <p14:tracePt t="24496" x="6305550" y="3143250"/>
          <p14:tracePt t="24511" x="6216650" y="3175000"/>
          <p14:tracePt t="24528" x="5911850" y="3219450"/>
          <p14:tracePt t="24545" x="5511800" y="3232150"/>
          <p14:tracePt t="24561" x="5283200" y="3232150"/>
          <p14:tracePt t="24578" x="5149850" y="3232150"/>
          <p14:tracePt t="24595" x="5048250" y="3232150"/>
          <p14:tracePt t="24611" x="4927600" y="3232150"/>
          <p14:tracePt t="24628" x="4756150" y="3232150"/>
          <p14:tracePt t="24644" x="4527550" y="3232150"/>
          <p14:tracePt t="24662" x="4337050" y="3232150"/>
          <p14:tracePt t="24668" x="4241800" y="3232150"/>
          <p14:tracePt t="24679" x="4159250" y="3232150"/>
          <p14:tracePt t="24695" x="3968750" y="3276600"/>
          <p14:tracePt t="24711" x="3657600" y="3403600"/>
          <p14:tracePt t="24729" x="3435350" y="3486150"/>
          <p14:tracePt t="24747" x="3098800" y="3562350"/>
          <p14:tracePt t="24762" x="2724150" y="3587750"/>
          <p14:tracePt t="24778" x="2482850" y="3587750"/>
          <p14:tracePt t="24794" x="2279650" y="3619500"/>
          <p14:tracePt t="24812" x="2190750" y="3632200"/>
          <p14:tracePt t="24831" x="2178050" y="3638550"/>
          <p14:tracePt t="24844" x="2171700" y="3638550"/>
          <p14:tracePt t="24861" x="2133600" y="3638550"/>
          <p14:tracePt t="24878" x="2044700" y="3638550"/>
          <p14:tracePt t="24879" x="1993900" y="3638550"/>
          <p14:tracePt t="24894" x="1936750" y="3644900"/>
          <p14:tracePt t="24911" x="1917700" y="3651250"/>
          <p14:tracePt t="24946" x="1898650" y="3663950"/>
          <p14:tracePt t="24962" x="1873250" y="3670300"/>
          <p14:tracePt t="24978" x="1835150" y="3670300"/>
          <p14:tracePt t="24995" x="1816100" y="3670300"/>
          <p14:tracePt t="25011" x="1809750" y="3670300"/>
          <p14:tracePt t="25050" x="1809750" y="3663950"/>
          <p14:tracePt t="25061" x="1809750" y="3657600"/>
          <p14:tracePt t="25078" x="1809750" y="3644900"/>
          <p14:tracePt t="25142" x="1809750" y="3632200"/>
          <p14:tracePt t="25153" x="1809750" y="3613150"/>
          <p14:tracePt t="25178" x="1809750" y="3587750"/>
          <p14:tracePt t="25195" x="1816100" y="3568700"/>
          <p14:tracePt t="25211" x="1828800" y="3562350"/>
          <p14:tracePt t="25228" x="1847850" y="3556000"/>
          <p14:tracePt t="25247" x="1873250" y="3556000"/>
          <p14:tracePt t="25263" x="1879600" y="3556000"/>
          <p14:tracePt t="25311" x="1892300" y="3549650"/>
          <p14:tracePt t="25319" x="1905000" y="3549650"/>
          <p14:tracePt t="25328" x="1924050" y="3536950"/>
          <p14:tracePt t="25345" x="1955800" y="3517900"/>
          <p14:tracePt t="25361" x="1981200" y="3498850"/>
          <p14:tracePt t="25380" x="2012950" y="3486150"/>
          <p14:tracePt t="25398" x="2057400" y="3441700"/>
          <p14:tracePt t="25412" x="2127250" y="3371850"/>
          <p14:tracePt t="25415" x="2178050" y="3314700"/>
          <p14:tracePt t="25428" x="2247900" y="3251200"/>
          <p14:tracePt t="25445" x="2362200" y="3143250"/>
          <p14:tracePt t="25461" x="2482850" y="3067050"/>
          <p14:tracePt t="25462" x="2508250" y="3054350"/>
          <p14:tracePt t="25480" x="2540000" y="3028950"/>
          <p14:tracePt t="25501" x="2603500" y="2997200"/>
          <p14:tracePt t="25514" x="2660650" y="2971800"/>
          <p14:tracePt t="25528" x="2743200" y="2946400"/>
          <p14:tracePt t="25546" x="2857500" y="2933700"/>
          <p14:tracePt t="25562" x="2978150" y="2933700"/>
          <p14:tracePt t="25578" x="3117850" y="2933700"/>
          <p14:tracePt t="25595" x="3244850" y="2933700"/>
          <p14:tracePt t="25613" x="3346450" y="2933700"/>
          <p14:tracePt t="25629" x="3448050" y="2933700"/>
          <p14:tracePt t="25645" x="3524250" y="2933700"/>
          <p14:tracePt t="25664" x="3594100" y="2933700"/>
          <p14:tracePt t="25673" x="3638550" y="2933700"/>
          <p14:tracePt t="25675" x="3676650" y="2933700"/>
          <p14:tracePt t="25681" x="3727450" y="2933700"/>
          <p14:tracePt t="25695" x="3829050" y="2933700"/>
          <p14:tracePt t="25711" x="3943350" y="2933700"/>
          <p14:tracePt t="25728" x="4051300" y="2933700"/>
          <p14:tracePt t="25745" x="4165600" y="2933700"/>
          <p14:tracePt t="25762" x="4279900" y="2933700"/>
          <p14:tracePt t="25780" x="4375150" y="2933700"/>
          <p14:tracePt t="25797" x="4425950" y="2933700"/>
          <p14:tracePt t="25812" x="4464050" y="2933700"/>
          <p14:tracePt t="25828" x="4521200" y="2914650"/>
          <p14:tracePt t="25845" x="4572000" y="2908300"/>
          <p14:tracePt t="25863" x="4673600" y="2851150"/>
          <p14:tracePt t="25880" x="4692650" y="2838450"/>
          <p14:tracePt t="25895" x="4705350" y="2832100"/>
          <p14:tracePt t="25930" x="4730750" y="2825750"/>
          <p14:tracePt t="25946" x="4775200" y="2813050"/>
          <p14:tracePt t="25962" x="4794250" y="2806700"/>
          <p14:tracePt t="25978" x="4800600" y="2806700"/>
          <p14:tracePt t="26041" x="4800600" y="2800350"/>
          <p14:tracePt t="26049" x="4806950" y="2800350"/>
          <p14:tracePt t="26055" x="4813300" y="2800350"/>
          <p14:tracePt t="26065" x="4819650" y="2800350"/>
          <p14:tracePt t="26083" x="4826000" y="2800350"/>
          <p14:tracePt t="26095" x="4826000" y="2794000"/>
          <p14:tracePt t="26112" x="4838700" y="2781300"/>
          <p14:tracePt t="26159" x="4838700" y="2774950"/>
          <p14:tracePt t="26168" x="4813300" y="2768600"/>
          <p14:tracePt t="26180" x="4743450" y="2762250"/>
          <p14:tracePt t="26197" x="4552950" y="2736850"/>
          <p14:tracePt t="26213" x="4305300" y="2698750"/>
          <p14:tracePt t="26229" x="4146550" y="2692400"/>
          <p14:tracePt t="26245" x="4032250" y="2679700"/>
          <p14:tracePt t="26264" x="3911600" y="2667000"/>
          <p14:tracePt t="26280" x="3873500" y="2667000"/>
          <p14:tracePt t="26295" x="3721100" y="2667000"/>
          <p14:tracePt t="26312" x="3613150" y="2667000"/>
          <p14:tracePt t="26328" x="3530600" y="2667000"/>
          <p14:tracePt t="26347" x="3467100" y="2667000"/>
          <p14:tracePt t="26364" x="3448050" y="2667000"/>
          <p14:tracePt t="26381" x="3429000" y="2667000"/>
          <p14:tracePt t="26395" x="3365500" y="2692400"/>
          <p14:tracePt t="26412" x="3308350" y="2717800"/>
          <p14:tracePt t="26428" x="3282950" y="2730500"/>
          <p14:tracePt t="26492" x="3276600" y="2743200"/>
          <p14:tracePt t="26500" x="3270250" y="2743200"/>
          <p14:tracePt t="26512" x="3270250" y="2762250"/>
          <p14:tracePt t="26528" x="3263900" y="2794000"/>
          <p14:tracePt t="26546" x="3263900" y="2813050"/>
          <p14:tracePt t="26562" x="3282950" y="2825750"/>
          <p14:tracePt t="26580" x="3314700" y="2832100"/>
          <p14:tracePt t="26597" x="3352800" y="2832100"/>
          <p14:tracePt t="26612" x="3435350" y="2844800"/>
          <p14:tracePt t="26628" x="3644900" y="2908300"/>
          <p14:tracePt t="26645" x="4044950" y="3016250"/>
          <p14:tracePt t="26664" x="4762500" y="3130550"/>
          <p14:tracePt t="26679" x="5187950" y="3168650"/>
          <p14:tracePt t="26699" x="5568950" y="3225800"/>
          <p14:tracePt t="26712" x="5880100" y="3225800"/>
          <p14:tracePt t="26730" x="6172200" y="3251200"/>
          <p14:tracePt t="26746" x="6565900" y="3302000"/>
          <p14:tracePt t="26764" x="6927850" y="3340100"/>
          <p14:tracePt t="26779" x="7175500" y="3384550"/>
          <p14:tracePt t="26795" x="7353300" y="3390900"/>
          <p14:tracePt t="26814" x="7518400" y="3390900"/>
          <p14:tracePt t="26830" x="7670800" y="3422650"/>
          <p14:tracePt t="26833" x="7747000" y="3448050"/>
          <p14:tracePt t="26846" x="7816850" y="3460750"/>
          <p14:tracePt t="26848" x="7893050" y="3479800"/>
          <p14:tracePt t="26862" x="7956550" y="3505200"/>
          <p14:tracePt t="26878" x="8039100" y="3543300"/>
          <p14:tracePt t="26984" x="8045450" y="3549650"/>
          <p14:tracePt t="27006" x="8083550" y="3568700"/>
          <p14:tracePt t="27019" x="8153400" y="3581400"/>
          <p14:tracePt t="27023" x="8255000" y="3613150"/>
          <p14:tracePt t="27032" x="8439150" y="3663950"/>
          <p14:tracePt t="27045" x="8597900" y="3708400"/>
          <p14:tracePt t="27062" x="8909050" y="3790950"/>
          <p14:tracePt t="27063" x="8978900" y="3803650"/>
          <p14:tracePt t="27090" x="9023350" y="3829050"/>
          <p14:tracePt t="27122" x="9004300" y="3829050"/>
          <p14:tracePt t="27129" x="8997950" y="3829050"/>
          <p14:tracePt t="27145" x="8972550" y="3829050"/>
          <p14:tracePt t="27162" x="8959850" y="3829050"/>
          <p14:tracePt t="27179" x="8953500" y="3829050"/>
          <p14:tracePt t="27196" x="8902700" y="3822700"/>
          <p14:tracePt t="27212" x="8769350" y="3810000"/>
          <p14:tracePt t="27229" x="8572500" y="3778250"/>
          <p14:tracePt t="27230" x="8445500" y="3759200"/>
          <p14:tracePt t="27246" x="8350250" y="3752850"/>
          <p14:tracePt t="27263" x="8191500" y="3752850"/>
          <p14:tracePt t="27279" x="8159750" y="3752850"/>
          <p14:tracePt t="27296" x="8147050" y="3752850"/>
          <p14:tracePt t="27312" x="8121650" y="3752850"/>
          <p14:tracePt t="27330" x="8077200" y="3752850"/>
          <p14:tracePt t="27346" x="7988300" y="3752850"/>
          <p14:tracePt t="27362" x="7918450" y="3752850"/>
          <p14:tracePt t="27379" x="7880350" y="3746500"/>
          <p14:tracePt t="27397" x="7848600" y="3733800"/>
          <p14:tracePt t="27413" x="7823200" y="3727450"/>
          <p14:tracePt t="27431" x="7766050" y="3721100"/>
          <p14:tracePt t="27445" x="7715250" y="3708400"/>
          <p14:tracePt t="27462" x="7677150" y="3708400"/>
          <p14:tracePt t="27479" x="7670800" y="3708400"/>
          <p14:tracePt t="27674" x="7683500" y="3708400"/>
          <p14:tracePt t="27688" x="7727950" y="3683000"/>
          <p14:tracePt t="27698" x="7753350" y="3657600"/>
          <p14:tracePt t="27713" x="7772400" y="3638550"/>
          <p14:tracePt t="27729" x="7804150" y="3517900"/>
          <p14:tracePt t="27746" x="7816850" y="3429000"/>
          <p14:tracePt t="27762" x="7835900" y="3378200"/>
          <p14:tracePt t="27779" x="7861300" y="3302000"/>
          <p14:tracePt t="27798" x="7880350" y="3251200"/>
          <p14:tracePt t="27817" x="7886700" y="3175000"/>
          <p14:tracePt t="27830" x="7886700" y="3149600"/>
          <p14:tracePt t="27846" x="7880350" y="3092450"/>
          <p14:tracePt t="27862" x="7854950" y="3048000"/>
          <p14:tracePt t="27863" x="7854950" y="3028950"/>
          <p14:tracePt t="27879" x="7842250" y="2997200"/>
          <p14:tracePt t="27895" x="7835900" y="2965450"/>
          <p14:tracePt t="27913" x="7823200" y="2895600"/>
          <p14:tracePt t="27929" x="7810500" y="2813050"/>
          <p14:tracePt t="27949" x="7810500" y="2743200"/>
          <p14:tracePt t="27963" x="7810500" y="2717800"/>
          <p14:tracePt t="27979" x="7810500" y="2705100"/>
          <p14:tracePt t="27996" x="7810500" y="2679700"/>
          <p14:tracePt t="28012" x="7810500" y="2667000"/>
          <p14:tracePt t="28029" x="7810500" y="2622550"/>
          <p14:tracePt t="28046" x="7810500" y="2565400"/>
          <p14:tracePt t="28047" x="7810500" y="2540000"/>
          <p14:tracePt t="28062" x="7810500" y="2520950"/>
          <p14:tracePt t="28082" x="7797800" y="2476500"/>
          <p14:tracePt t="28096" x="7791450" y="2470150"/>
          <p14:tracePt t="28112" x="7785100" y="2457450"/>
          <p14:tracePt t="28146" x="7785100" y="2451100"/>
          <p14:tracePt t="28243" x="7778750" y="2470150"/>
          <p14:tracePt t="28257" x="7778750" y="2546350"/>
          <p14:tracePt t="28279" x="7797800" y="2698750"/>
          <p14:tracePt t="28296" x="7842250" y="2806700"/>
          <p14:tracePt t="28314" x="7874000" y="2863850"/>
          <p14:tracePt t="28330" x="7893050" y="2927350"/>
          <p14:tracePt t="28346" x="7899400" y="3003550"/>
          <p14:tracePt t="28363" x="7912100" y="3117850"/>
          <p14:tracePt t="28379" x="7912100" y="3213100"/>
          <p14:tracePt t="28396" x="7912100" y="3282950"/>
          <p14:tracePt t="28412" x="7912100" y="3302000"/>
          <p14:tracePt t="28429" x="7912100" y="3314700"/>
          <p14:tracePt t="28430" x="7912100" y="3321050"/>
          <p14:tracePt t="28446" x="7912100" y="3333750"/>
          <p14:tracePt t="28448" x="7912100" y="3352800"/>
          <p14:tracePt t="28464" x="7905750" y="3378200"/>
          <p14:tracePt t="28469" x="7899400" y="3403600"/>
          <p14:tracePt t="28484" x="7867650" y="3467100"/>
          <p14:tracePt t="28496" x="7842250" y="3524250"/>
          <p14:tracePt t="28512" x="7823200" y="3543300"/>
          <p14:tracePt t="28529" x="7816850" y="3549650"/>
          <p14:tracePt t="28546" x="7810500" y="3568700"/>
          <p14:tracePt t="28563" x="7804150" y="3587750"/>
          <p14:tracePt t="28581" x="7785100" y="3619500"/>
          <p14:tracePt t="28597" x="7759700" y="3657600"/>
          <p14:tracePt t="28599" x="7727950" y="3683000"/>
          <p14:tracePt t="28613" x="7702550" y="3702050"/>
          <p14:tracePt t="28629" x="7645400" y="3733800"/>
          <p14:tracePt t="28649" x="7620000" y="3740150"/>
          <p14:tracePt t="28654" x="7613650" y="3752850"/>
          <p14:tracePt t="28671" x="7607300" y="3752850"/>
          <p14:tracePt t="28679" x="7600950" y="3752850"/>
          <p14:tracePt t="28696" x="7600950" y="3759200"/>
          <p14:tracePt t="28714" x="7575550" y="3778250"/>
          <p14:tracePt t="28820" x="7575550" y="3771900"/>
          <p14:tracePt t="28830" x="7588250" y="3752850"/>
          <p14:tracePt t="28847" x="7626350" y="3702050"/>
          <p14:tracePt t="28862" x="7715250" y="3613150"/>
          <p14:tracePt t="28879" x="7759700" y="3556000"/>
          <p14:tracePt t="28897" x="7766050" y="3511550"/>
          <p14:tracePt t="28913" x="7766050" y="3460750"/>
          <p14:tracePt t="28931" x="7766050" y="3409950"/>
          <p14:tracePt t="28949" x="7766050" y="3340100"/>
          <p14:tracePt t="28966" x="7778750" y="3263900"/>
          <p14:tracePt t="28979" x="7791450" y="3181350"/>
          <p14:tracePt t="28996" x="7804150" y="3105150"/>
          <p14:tracePt t="29013" x="7804150" y="3028950"/>
          <p14:tracePt t="29029" x="7804150" y="2978150"/>
          <p14:tracePt t="29030" x="7804150" y="2965450"/>
          <p14:tracePt t="29046" x="7804150" y="2952750"/>
          <p14:tracePt t="29063" x="7804150" y="2901950"/>
          <p14:tracePt t="29081" x="7810500" y="2851150"/>
          <p14:tracePt t="29096" x="7810500" y="2813050"/>
          <p14:tracePt t="29112" x="7810500" y="2774950"/>
          <p14:tracePt t="29132" x="7778750" y="2717800"/>
          <p14:tracePt t="29137" x="7772400" y="2717800"/>
          <p14:tracePt t="29150" x="7772400" y="2711450"/>
          <p14:tracePt t="29165" x="7766050" y="2705100"/>
          <p14:tracePt t="29179" x="7766050" y="2698750"/>
          <p14:tracePt t="29196" x="7766050" y="2679700"/>
          <p14:tracePt t="29216" x="7759700" y="2654300"/>
          <p14:tracePt t="29233" x="7747000" y="2622550"/>
          <p14:tracePt t="29249" x="7740650" y="2616200"/>
          <p14:tracePt t="29263" x="7734300" y="2609850"/>
          <p14:tracePt t="29279" x="7721600" y="2597150"/>
          <p14:tracePt t="29296" x="7708900" y="2590800"/>
          <p14:tracePt t="29313" x="7702550" y="2590800"/>
          <p14:tracePt t="29383" x="7708900" y="2597150"/>
          <p14:tracePt t="29391" x="7715250" y="2622550"/>
          <p14:tracePt t="29400" x="7727950" y="2647950"/>
          <p14:tracePt t="29413" x="7747000" y="2679700"/>
          <p14:tracePt t="29430" x="7797800" y="2755900"/>
          <p14:tracePt t="29449" x="7861300" y="2832100"/>
          <p14:tracePt t="29467" x="7962900" y="2965450"/>
          <p14:tracePt t="29480" x="7969250" y="3022600"/>
          <p14:tracePt t="29496" x="7969250" y="3079750"/>
          <p14:tracePt t="29513" x="7956550" y="3155950"/>
          <p14:tracePt t="29530" x="7931150" y="3213100"/>
          <p14:tracePt t="29546" x="7918450" y="3257550"/>
          <p14:tracePt t="29563" x="7912100" y="3289300"/>
          <p14:tracePt t="29581" x="7905750" y="3302000"/>
          <p14:tracePt t="29587" x="7905750" y="3314700"/>
          <p14:tracePt t="29601" x="7905750" y="3333750"/>
          <p14:tracePt t="29613" x="7886700" y="3359150"/>
          <p14:tracePt t="29629" x="7880350" y="3403600"/>
          <p14:tracePt t="29648" x="7861300" y="3454400"/>
          <p14:tracePt t="29651" x="7848600" y="3479800"/>
          <p14:tracePt t="29663" x="7823200" y="3536950"/>
          <p14:tracePt t="29679" x="7797800" y="3562350"/>
          <p14:tracePt t="29696" x="7785100" y="3568700"/>
          <p14:tracePt t="29715" x="7778750" y="3575050"/>
          <p14:tracePt t="29733" x="7766050" y="3587750"/>
          <p14:tracePt t="29737" x="7759700" y="3600450"/>
          <p14:tracePt t="29746" x="7747000" y="3606800"/>
          <p14:tracePt t="29763" x="7689850" y="3638550"/>
          <p14:tracePt t="29780" x="7613650" y="3663950"/>
          <p14:tracePt t="29784" x="7588250" y="3670300"/>
          <p14:tracePt t="29796" x="7575550" y="3670300"/>
          <p14:tracePt t="29814" x="7562850" y="3683000"/>
          <p14:tracePt t="29846" x="7556500" y="3683000"/>
          <p14:tracePt t="29865" x="7550150" y="3689350"/>
          <p14:tracePt t="29881" x="7543800" y="3695700"/>
          <p14:tracePt t="29897" x="7537450" y="3702050"/>
          <p14:tracePt t="29975" x="7543800" y="3695700"/>
          <p14:tracePt t="29986" x="7556500" y="3689350"/>
          <p14:tracePt t="29991" x="7569200" y="3670300"/>
          <p14:tracePt t="30001" x="7581900" y="3657600"/>
          <p14:tracePt t="30013" x="7613650" y="3625850"/>
          <p14:tracePt t="30030" x="7677150" y="3581400"/>
          <p14:tracePt t="30049" x="7727950" y="3536950"/>
          <p14:tracePt t="30064" x="7747000" y="3454400"/>
          <p14:tracePt t="30080" x="7747000" y="3384550"/>
          <p14:tracePt t="30096" x="7759700" y="3308350"/>
          <p14:tracePt t="30113" x="7785100" y="3251200"/>
          <p14:tracePt t="30130" x="7816850" y="3187700"/>
          <p14:tracePt t="30147" x="7816850" y="3162300"/>
          <p14:tracePt t="30164" x="7816850" y="3098800"/>
          <p14:tracePt t="30180" x="7810500" y="3016250"/>
          <p14:tracePt t="30199" x="7804150" y="2952750"/>
          <p14:tracePt t="30214" x="7797800" y="2895600"/>
          <p14:tracePt t="30230" x="7785100" y="2851150"/>
          <p14:tracePt t="30246" x="7785100" y="2806700"/>
          <p14:tracePt t="30264" x="7785100" y="2774950"/>
          <p14:tracePt t="30280" x="7778750" y="2736850"/>
          <p14:tracePt t="30297" x="7772400" y="2692400"/>
          <p14:tracePt t="30313" x="7759700" y="2667000"/>
          <p14:tracePt t="30332" x="7759700" y="2660650"/>
          <p14:tracePt t="30349" x="7759700" y="2647950"/>
          <p14:tracePt t="30364" x="7759700" y="2641600"/>
          <p14:tracePt t="30380" x="7759700" y="2628900"/>
          <p14:tracePt t="30397" x="7759700" y="2622550"/>
          <p14:tracePt t="30413" x="7753350" y="2584450"/>
          <p14:tracePt t="30430" x="7753350" y="2565400"/>
          <p14:tracePt t="30511" x="7747000" y="2565400"/>
          <p14:tracePt t="30519" x="7747000" y="2571750"/>
          <p14:tracePt t="30530" x="7747000" y="2584450"/>
          <p14:tracePt t="30547" x="7753350" y="2609850"/>
          <p14:tracePt t="30563" x="7772400" y="2635250"/>
          <p14:tracePt t="30581" x="7797800" y="2686050"/>
          <p14:tracePt t="30584" x="7797800" y="2717800"/>
          <p14:tracePt t="30598" x="7804150" y="2755900"/>
          <p14:tracePt t="30614" x="7804150" y="2857500"/>
          <p14:tracePt t="30631" x="7804150" y="2959100"/>
          <p14:tracePt t="30647" x="7829550" y="3149600"/>
          <p14:tracePt t="30663" x="7861300" y="3232150"/>
          <p14:tracePt t="30680" x="7874000" y="3263900"/>
          <p14:tracePt t="30697" x="7874000" y="3270250"/>
          <p14:tracePt t="30714" x="7874000" y="3289300"/>
          <p14:tracePt t="30731" x="7867650" y="3327400"/>
          <p14:tracePt t="30747" x="7842250" y="3378200"/>
          <p14:tracePt t="30764" x="7842250" y="3403600"/>
          <p14:tracePt t="30780" x="7835900" y="3435350"/>
          <p14:tracePt t="30797" x="7823200" y="3441700"/>
          <p14:tracePt t="30815" x="7810500" y="3460750"/>
          <p14:tracePt t="30819" x="7797800" y="3473450"/>
          <p14:tracePt t="30830" x="7797800" y="3479800"/>
          <p14:tracePt t="30847" x="7753350" y="3543300"/>
          <p14:tracePt t="30863" x="7721600" y="3600450"/>
          <p14:tracePt t="30882" x="7696200" y="3644900"/>
          <p14:tracePt t="30897" x="7689850" y="3657600"/>
          <p14:tracePt t="33513" x="7683500" y="3657600"/>
          <p14:tracePt t="33531" x="7607300" y="3657600"/>
          <p14:tracePt t="33547" x="7334250" y="3657600"/>
          <p14:tracePt t="33564" x="7124700" y="3657600"/>
          <p14:tracePt t="33582" x="7042150" y="3657600"/>
          <p14:tracePt t="33585" x="7016750" y="3651250"/>
          <p14:tracePt t="33600" x="7004050" y="3644900"/>
          <p14:tracePt t="33615" x="6940550" y="3625850"/>
          <p14:tracePt t="33631" x="6711950" y="3562350"/>
          <p14:tracePt t="33649" x="6496050" y="3530600"/>
          <p14:tracePt t="33666" x="6261100" y="3492500"/>
          <p14:tracePt t="33681" x="6134100" y="3492500"/>
          <p14:tracePt t="33697" x="6051550" y="3492500"/>
          <p14:tracePt t="33714" x="5981700" y="3492500"/>
          <p14:tracePt t="33733" x="5861050" y="3473450"/>
          <p14:tracePt t="33749" x="5676900" y="3448050"/>
          <p14:tracePt t="33766" x="5435600" y="3416300"/>
          <p14:tracePt t="33781" x="5187950" y="3384550"/>
          <p14:tracePt t="33799" x="5029200" y="3384550"/>
          <p14:tracePt t="33814" x="4895850" y="3384550"/>
          <p14:tracePt t="33831" x="4654550" y="3384550"/>
          <p14:tracePt t="33847" x="4464050" y="3384550"/>
          <p14:tracePt t="33864" x="4286250" y="3403600"/>
          <p14:tracePt t="33881" x="4140200" y="3441700"/>
          <p14:tracePt t="33900" x="4076700" y="3460750"/>
          <p14:tracePt t="33904" x="4038600" y="3473450"/>
          <p14:tracePt t="33924" x="3994150" y="3486150"/>
          <p14:tracePt t="33933" x="3949700" y="3492500"/>
          <p14:tracePt t="33948" x="3879850" y="3492500"/>
          <p14:tracePt t="33964" x="3784600" y="3492500"/>
          <p14:tracePt t="33981" x="3670300" y="3492500"/>
          <p14:tracePt t="33982" x="3625850" y="3492500"/>
          <p14:tracePt t="34001" x="3581400" y="3492500"/>
          <p14:tracePt t="34015" x="3568700" y="3492500"/>
          <p14:tracePt t="34031" x="3536950" y="3492500"/>
          <p14:tracePt t="34065" x="3505200" y="3492500"/>
          <p14:tracePt t="34075" x="3479800" y="3492500"/>
          <p14:tracePt t="34081" x="3441700" y="3492500"/>
          <p14:tracePt t="34098" x="3378200" y="3492500"/>
          <p14:tracePt t="34114" x="3359150" y="3505200"/>
          <p14:tracePt t="34132" x="3352800" y="3511550"/>
          <p14:tracePt t="34200" x="3333750" y="3511550"/>
          <p14:tracePt t="34215" x="3314700" y="3517900"/>
          <p14:tracePt t="34231" x="3295650" y="3524250"/>
          <p14:tracePt t="34264" x="3276600" y="3530600"/>
          <p14:tracePt t="34281" x="3263900" y="3536950"/>
          <p14:tracePt t="34298" x="3225800" y="3556000"/>
          <p14:tracePt t="34314" x="3219450" y="3556000"/>
          <p14:tracePt t="34331" x="3213100" y="3556000"/>
          <p14:tracePt t="34448" x="3219450" y="3562350"/>
          <p14:tracePt t="34456" x="3238500" y="3568700"/>
          <p14:tracePt t="34465" x="3251200" y="3568700"/>
          <p14:tracePt t="34484" x="3263900" y="3568700"/>
          <p14:tracePt t="34592" x="3270250" y="3575050"/>
          <p14:tracePt t="34599" x="3270250" y="3581400"/>
          <p14:tracePt t="34607" x="3327400" y="3581400"/>
          <p14:tracePt t="34615" x="3390900" y="3581400"/>
          <p14:tracePt t="34631" x="3568700" y="3581400"/>
          <p14:tracePt t="34648" x="3816350" y="3581400"/>
          <p14:tracePt t="34664" x="4216400" y="3581400"/>
          <p14:tracePt t="34681" x="4578350" y="3581400"/>
          <p14:tracePt t="34698" x="4984750" y="3543300"/>
          <p14:tracePt t="34715" x="5391150" y="3524250"/>
          <p14:tracePt t="34731" x="5708650" y="3505200"/>
          <p14:tracePt t="34748" x="5949950" y="3505200"/>
          <p14:tracePt t="34765" x="6127750" y="3492500"/>
          <p14:tracePt t="34781" x="6286500" y="3460750"/>
          <p14:tracePt t="34798" x="6540500" y="3429000"/>
          <p14:tracePt t="34815" x="6788150" y="3390900"/>
          <p14:tracePt t="34831" x="7048500" y="3365500"/>
          <p14:tracePt t="34848" x="7226300" y="3365500"/>
          <p14:tracePt t="34865" x="7302500" y="3365500"/>
          <p14:tracePt t="34882" x="7321550" y="3359150"/>
          <p14:tracePt t="34914" x="7327900" y="3359150"/>
          <p14:tracePt t="34931" x="7372350" y="3346450"/>
          <p14:tracePt t="34948" x="7410450" y="3340100"/>
          <p14:tracePt t="34964" x="7435850" y="3333750"/>
          <p14:tracePt t="34981" x="7442200" y="3333750"/>
          <p14:tracePt t="34998" x="7454900" y="3327400"/>
          <p14:tracePt t="35015" x="7531100" y="3321050"/>
          <p14:tracePt t="35031" x="7620000" y="3308350"/>
          <p14:tracePt t="35048" x="7670800" y="3302000"/>
          <p14:tracePt t="35065" x="7715250" y="3302000"/>
          <p14:tracePt t="35081" x="7721600" y="3302000"/>
          <p14:tracePt t="35098" x="7734300" y="3302000"/>
          <p14:tracePt t="35115" x="7766050" y="3295650"/>
          <p14:tracePt t="35131" x="7810500" y="3295650"/>
          <p14:tracePt t="35148" x="7835900" y="3295650"/>
          <p14:tracePt t="35239" x="7842250" y="3289300"/>
          <p14:tracePt t="35304" x="7842250" y="3282950"/>
          <p14:tracePt t="35312" x="7835900" y="3282950"/>
          <p14:tracePt t="35327" x="7816850" y="3282950"/>
          <p14:tracePt t="35338" x="7810500" y="3282950"/>
          <p14:tracePt t="35348" x="7791450" y="3276600"/>
          <p14:tracePt t="35365" x="7734300" y="3270250"/>
          <p14:tracePt t="35381" x="7658100" y="3270250"/>
          <p14:tracePt t="35398" x="7588250" y="3263900"/>
          <p14:tracePt t="35399" x="7556500" y="3257550"/>
          <p14:tracePt t="35415" x="7493000" y="3257550"/>
          <p14:tracePt t="35432" x="7429500" y="3251200"/>
          <p14:tracePt t="35448" x="7372350" y="3232150"/>
          <p14:tracePt t="35465" x="7327900" y="3225800"/>
          <p14:tracePt t="35481" x="7289800" y="3219450"/>
          <p14:tracePt t="35498" x="7232650" y="3219450"/>
          <p14:tracePt t="35515" x="7150100" y="3213100"/>
          <p14:tracePt t="35531" x="7035800" y="3200400"/>
          <p14:tracePt t="35548" x="6915150" y="3187700"/>
          <p14:tracePt t="35565" x="6832600" y="3168650"/>
          <p14:tracePt t="35582" x="6769100" y="3162300"/>
          <p14:tracePt t="35598" x="6731000" y="3162300"/>
          <p14:tracePt t="35599" x="6724650" y="3162300"/>
          <p14:tracePt t="35615" x="6718300" y="3162300"/>
          <p14:tracePt t="35631" x="6705600" y="3162300"/>
          <p14:tracePt t="35648" x="6667500" y="3155950"/>
          <p14:tracePt t="35665" x="6565900" y="3130550"/>
          <p14:tracePt t="35683" x="6515100" y="3111500"/>
          <p14:tracePt t="35698" x="6470650" y="3098800"/>
          <p14:tracePt t="35715" x="6464300" y="3086100"/>
          <p14:tracePt t="35732" x="6457950" y="3086100"/>
          <p14:tracePt t="35748" x="6457950" y="3079750"/>
          <p14:tracePt t="35765" x="6445250" y="3079750"/>
          <p14:tracePt t="35782" x="6407150" y="3073400"/>
          <p14:tracePt t="35798" x="6381750" y="3073400"/>
          <p14:tracePt t="35968" x="6400800" y="3073400"/>
          <p14:tracePt t="35976" x="6426200" y="3073400"/>
          <p14:tracePt t="35983" x="6445250" y="3073400"/>
          <p14:tracePt t="35998" x="6470650" y="3073400"/>
          <p14:tracePt t="36015" x="6521450" y="3086100"/>
          <p14:tracePt t="36719" x="6540500" y="3086100"/>
          <p14:tracePt t="36728" x="6559550" y="3086100"/>
          <p14:tracePt t="36736" x="6591300" y="3086100"/>
          <p14:tracePt t="36749" x="6623050" y="3086100"/>
          <p14:tracePt t="36765" x="6724650" y="3086100"/>
          <p14:tracePt t="36782" x="6851650" y="3086100"/>
          <p14:tracePt t="36783" x="6902450" y="3092450"/>
          <p14:tracePt t="36798" x="7004050" y="3111500"/>
          <p14:tracePt t="36815" x="7073900" y="3124200"/>
          <p14:tracePt t="36832" x="7099300" y="3130550"/>
          <p14:tracePt t="36849" x="7124700" y="3130550"/>
          <p14:tracePt t="36865" x="7143750" y="3130550"/>
          <p14:tracePt t="36882" x="7181850" y="3130550"/>
          <p14:tracePt t="36899" x="7277100" y="3130550"/>
          <p14:tracePt t="36915" x="7391400" y="3130550"/>
          <p14:tracePt t="36932" x="7486650" y="3136900"/>
          <p14:tracePt t="36949" x="7569200" y="3136900"/>
          <p14:tracePt t="36965" x="7594600" y="3136900"/>
          <p14:tracePt t="36982" x="7620000" y="3136900"/>
          <p14:tracePt t="36983" x="7645400" y="3136900"/>
          <p14:tracePt t="36999" x="7753350" y="3136900"/>
          <p14:tracePt t="37015" x="7899400" y="3136900"/>
          <p14:tracePt t="37032" x="8007350" y="3136900"/>
          <p14:tracePt t="37049" x="8083550" y="3136900"/>
          <p14:tracePt t="37066" x="8134350" y="3136900"/>
          <p14:tracePt t="37084" x="8153400" y="3136900"/>
          <p14:tracePt t="37099" x="8191500" y="3136900"/>
          <p14:tracePt t="37115" x="8267700" y="3136900"/>
          <p14:tracePt t="37132" x="8331200" y="3136900"/>
          <p14:tracePt t="37149" x="8388350" y="3136900"/>
          <p14:tracePt t="37150" x="8401050" y="3136900"/>
          <p14:tracePt t="37199" x="8413750" y="3136900"/>
          <p14:tracePt t="37207" x="8426450" y="3136900"/>
          <p14:tracePt t="37215" x="8464550" y="3143250"/>
          <p14:tracePt t="37232" x="8509000" y="3149600"/>
          <p14:tracePt t="37249" x="8547100" y="3149600"/>
          <p14:tracePt t="37265" x="8559800" y="3155950"/>
          <p14:tracePt t="37420" x="8534400" y="3149600"/>
          <p14:tracePt t="37424" x="8515350" y="3143250"/>
          <p14:tracePt t="37432" x="8489950" y="3136900"/>
          <p14:tracePt t="37449" x="8451850" y="3136900"/>
          <p14:tracePt t="37466" x="8375650" y="3136900"/>
          <p14:tracePt t="37482" x="8280400" y="3136900"/>
          <p14:tracePt t="37499" x="8153400" y="3136900"/>
          <p14:tracePt t="37515" x="8013700" y="3136900"/>
          <p14:tracePt t="37534" x="7867650" y="3136900"/>
          <p14:tracePt t="37551" x="7759700" y="3136900"/>
          <p14:tracePt t="37554" x="7715250" y="3136900"/>
          <p14:tracePt t="37568" x="7670800" y="3136900"/>
          <p14:tracePt t="37582" x="7594600" y="3136900"/>
          <p14:tracePt t="37599" x="7429500" y="3117850"/>
          <p14:tracePt t="37615" x="7283450" y="3117850"/>
          <p14:tracePt t="37632" x="7137400" y="3117850"/>
          <p14:tracePt t="37650" x="6991350" y="3117850"/>
          <p14:tracePt t="37667" x="6858000" y="3117850"/>
          <p14:tracePt t="37682" x="6756400" y="3117850"/>
          <p14:tracePt t="37699" x="6661150" y="3117850"/>
          <p14:tracePt t="37715" x="6578600" y="3117850"/>
          <p14:tracePt t="37732" x="6483350" y="3111500"/>
          <p14:tracePt t="37749" x="6419850" y="3111500"/>
          <p14:tracePt t="37768" x="6388100" y="3111500"/>
          <p14:tracePt t="37783" x="6362700" y="3111500"/>
          <p14:tracePt t="37799" x="6330950" y="3111500"/>
          <p14:tracePt t="37816" x="6299200" y="3111500"/>
          <p14:tracePt t="37832" x="6267450" y="3111500"/>
          <p14:tracePt t="37849" x="6210300" y="3111500"/>
          <p14:tracePt t="37868" x="6121400" y="3111500"/>
          <p14:tracePt t="37882" x="6038850" y="3111500"/>
          <p14:tracePt t="37899" x="5969000" y="3111500"/>
          <p14:tracePt t="37915" x="5899150" y="3111500"/>
          <p14:tracePt t="37934" x="5861050" y="3105150"/>
          <p14:tracePt t="37938" x="5842000" y="3105150"/>
          <p14:tracePt t="37953" x="5816600" y="3105150"/>
          <p14:tracePt t="37968" x="5784850" y="3105150"/>
          <p14:tracePt t="37982" x="5753100" y="3105150"/>
          <p14:tracePt t="37999" x="5746750" y="3105150"/>
          <p14:tracePt t="38178" x="5753100" y="3105150"/>
          <p14:tracePt t="38192" x="5797550" y="3105150"/>
          <p14:tracePt t="38201" x="5822950" y="3105150"/>
          <p14:tracePt t="38217" x="5854700" y="3105150"/>
          <p14:tracePt t="38232" x="5911850" y="3111500"/>
          <p14:tracePt t="38249" x="6000750" y="3111500"/>
          <p14:tracePt t="38267" x="6115050" y="3111500"/>
          <p14:tracePt t="38283" x="6229350" y="3111500"/>
          <p14:tracePt t="38299" x="6343650" y="3111500"/>
          <p14:tracePt t="38316" x="6413500" y="3111500"/>
          <p14:tracePt t="38332" x="6470650" y="3117850"/>
          <p14:tracePt t="38349" x="6584950" y="3124200"/>
          <p14:tracePt t="38350" x="6654800" y="3130550"/>
          <p14:tracePt t="38366" x="6718300" y="3149600"/>
          <p14:tracePt t="38382" x="6934200" y="3149600"/>
          <p14:tracePt t="38399" x="7067550" y="3149600"/>
          <p14:tracePt t="38418" x="7169150" y="3149600"/>
          <p14:tracePt t="38433" x="7251700" y="3149600"/>
          <p14:tracePt t="38449" x="7340600" y="3149600"/>
          <p14:tracePt t="38466" x="7435850" y="3155950"/>
          <p14:tracePt t="38482" x="7537450" y="3168650"/>
          <p14:tracePt t="38499" x="7600950" y="3168650"/>
          <p14:tracePt t="38517" x="7645400" y="3168650"/>
          <p14:tracePt t="38533" x="7702550" y="3168650"/>
          <p14:tracePt t="38549" x="7785100" y="3168650"/>
          <p14:tracePt t="38566" x="7981950" y="3168650"/>
          <p14:tracePt t="38582" x="8128000" y="3181350"/>
          <p14:tracePt t="38601" x="8229600" y="3181350"/>
          <p14:tracePt t="38619" x="8305800" y="3181350"/>
          <p14:tracePt t="38634" x="8375650" y="3181350"/>
          <p14:tracePt t="38649" x="8439150" y="3181350"/>
          <p14:tracePt t="38666" x="8585200" y="3181350"/>
          <p14:tracePt t="38683" x="8699500" y="3181350"/>
          <p14:tracePt t="38699" x="8788400" y="3181350"/>
          <p14:tracePt t="38716" x="8813800" y="3181350"/>
          <p14:tracePt t="38735" x="8832850" y="3181350"/>
          <p14:tracePt t="38767" x="8845550" y="3181350"/>
          <p14:tracePt t="38775" x="8851900" y="3181350"/>
          <p14:tracePt t="38936" x="8845550" y="3181350"/>
          <p14:tracePt t="38943" x="8807450" y="3181350"/>
          <p14:tracePt t="38950" x="8763000" y="3181350"/>
          <p14:tracePt t="38967" x="8724900" y="3181350"/>
          <p14:tracePt t="38984" x="8616950" y="3181350"/>
          <p14:tracePt t="39000" x="8540750" y="3175000"/>
          <p14:tracePt t="39016" x="8496300" y="3168650"/>
          <p14:tracePt t="39033" x="8369300" y="3149600"/>
          <p14:tracePt t="39051" x="8286750" y="3143250"/>
          <p14:tracePt t="39067" x="8185150" y="3143250"/>
          <p14:tracePt t="39083" x="8045450" y="3143250"/>
          <p14:tracePt t="39089" x="7988300" y="3143250"/>
          <p14:tracePt t="39099" x="7937500" y="3143250"/>
          <p14:tracePt t="39116" x="7823200" y="3130550"/>
          <p14:tracePt t="39132" x="7734300" y="3124200"/>
          <p14:tracePt t="39149" x="7626350" y="3117850"/>
          <p14:tracePt t="39151" x="7569200" y="3111500"/>
          <p14:tracePt t="39166" x="7512050" y="3111500"/>
          <p14:tracePt t="39184" x="7321550" y="3111500"/>
          <p14:tracePt t="39201" x="7194550" y="3111500"/>
          <p14:tracePt t="39217" x="7080250" y="3111500"/>
          <p14:tracePt t="39233" x="6965950" y="3111500"/>
          <p14:tracePt t="39249" x="6864350" y="3111500"/>
          <p14:tracePt t="39266" x="6756400" y="3111500"/>
          <p14:tracePt t="39283" x="6692900" y="3111500"/>
          <p14:tracePt t="39299" x="6642100" y="3111500"/>
          <p14:tracePt t="39316" x="6591300" y="3111500"/>
          <p14:tracePt t="39335" x="6546850" y="3111500"/>
          <p14:tracePt t="39353" x="6470650" y="3117850"/>
          <p14:tracePt t="39369" x="6407150" y="3117850"/>
          <p14:tracePt t="39383" x="6375400" y="3117850"/>
          <p14:tracePt t="39399" x="6273800" y="3117850"/>
          <p14:tracePt t="39416" x="6172200" y="3117850"/>
          <p14:tracePt t="39433" x="6070600" y="3117850"/>
          <p14:tracePt t="39449" x="5975350" y="3117850"/>
          <p14:tracePt t="39469" x="5899150" y="3117850"/>
          <p14:tracePt t="39485" x="5829300" y="3117850"/>
          <p14:tracePt t="39500" x="5759450" y="3117850"/>
          <p14:tracePt t="39517" x="5721350" y="3117850"/>
          <p14:tracePt t="39533" x="5689600" y="3117850"/>
          <p14:tracePt t="39549" x="5670550" y="3117850"/>
          <p14:tracePt t="39695" x="5676900" y="3117850"/>
          <p14:tracePt t="39704" x="5702300" y="3117850"/>
          <p14:tracePt t="39713" x="5734050" y="3117850"/>
          <p14:tracePt t="39719" x="5778500" y="3117850"/>
          <p14:tracePt t="39734" x="5816600" y="3117850"/>
          <p14:tracePt t="39750" x="5899150" y="3117850"/>
          <p14:tracePt t="39767" x="6057900" y="3117850"/>
          <p14:tracePt t="39783" x="6191250" y="3117850"/>
          <p14:tracePt t="39799" x="6337300" y="3117850"/>
          <p14:tracePt t="39816" x="6502400" y="3117850"/>
          <p14:tracePt t="39833" x="6711950" y="3117850"/>
          <p14:tracePt t="39853" x="6921500" y="3117850"/>
          <p14:tracePt t="39870" x="7080250" y="3117850"/>
          <p14:tracePt t="39876" x="7156450" y="3117850"/>
          <p14:tracePt t="39883" x="7207250" y="3117850"/>
          <p14:tracePt t="39900" x="7315200" y="3117850"/>
          <p14:tracePt t="39916" x="7416800" y="3117850"/>
          <p14:tracePt t="39933" x="7518400" y="3117850"/>
          <p14:tracePt t="39949" x="7588250" y="3117850"/>
          <p14:tracePt t="39968" x="7658100" y="3117850"/>
          <p14:tracePt t="39971" x="7677150" y="3111500"/>
          <p14:tracePt t="39983" x="7702550" y="3105150"/>
          <p14:tracePt t="40000" x="7721600" y="3105150"/>
          <p14:tracePt t="40016" x="7778750" y="3105150"/>
          <p14:tracePt t="40034" x="7950200" y="3105150"/>
          <p14:tracePt t="40051" x="8153400" y="3105150"/>
          <p14:tracePt t="40070" x="8369300" y="3105150"/>
          <p14:tracePt t="40083" x="8502650" y="3105150"/>
          <p14:tracePt t="40100" x="8572500" y="3105150"/>
          <p14:tracePt t="40118" x="8610600" y="3105150"/>
          <p14:tracePt t="40133" x="8636000" y="3105150"/>
          <p14:tracePt t="40135" x="8642350" y="3105150"/>
          <p14:tracePt t="40150" x="8661400" y="3105150"/>
          <p14:tracePt t="40168" x="8667750" y="3105150"/>
          <p14:tracePt t="40183" x="8680450" y="3098800"/>
          <p14:tracePt t="40262" x="8699500" y="3098800"/>
          <p14:tracePt t="40273" x="8718550" y="3098800"/>
          <p14:tracePt t="40278" x="8724900" y="3098800"/>
          <p14:tracePt t="40289" x="8731250" y="3098800"/>
          <p14:tracePt t="40301" x="8737600" y="3098800"/>
          <p14:tracePt t="40342" x="8743950" y="3098800"/>
          <p14:tracePt t="40350" x="8750300" y="3098800"/>
          <p14:tracePt t="40367" x="8756650" y="3092450"/>
          <p14:tracePt t="40498" x="8750300" y="3092450"/>
          <p14:tracePt t="40509" x="8693150" y="3092450"/>
          <p14:tracePt t="40517" x="8604250" y="3092450"/>
          <p14:tracePt t="40533" x="8451850" y="3092450"/>
          <p14:tracePt t="40550" x="8312150" y="3092450"/>
          <p14:tracePt t="40551" x="8248650" y="3092450"/>
          <p14:tracePt t="40568" x="8121650" y="3092450"/>
          <p14:tracePt t="40583" x="7988300" y="3092450"/>
          <p14:tracePt t="40600" x="7861300" y="3092450"/>
          <p14:tracePt t="40617" x="7734300" y="3092450"/>
          <p14:tracePt t="40633" x="7594600" y="3086100"/>
          <p14:tracePt t="40650" x="7448550" y="3086100"/>
          <p14:tracePt t="40667" x="7264400" y="3073400"/>
          <p14:tracePt t="40683" x="7137400" y="3073400"/>
          <p14:tracePt t="40700" x="7054850" y="3073400"/>
          <p14:tracePt t="40716" x="6985000" y="3073400"/>
          <p14:tracePt t="40737" x="6908800" y="3073400"/>
          <p14:tracePt t="40753" x="6813550" y="3073400"/>
          <p14:tracePt t="40770" x="6737350" y="3073400"/>
          <p14:tracePt t="40783" x="6673850" y="3073400"/>
          <p14:tracePt t="40800" x="6667500" y="3073400"/>
          <p14:tracePt t="40816" x="6642100" y="3073400"/>
          <p14:tracePt t="40834" x="6623050" y="3073400"/>
          <p14:tracePt t="40850" x="6578600" y="3073400"/>
          <p14:tracePt t="40869" x="6515100" y="3073400"/>
          <p14:tracePt t="40885" x="6451600" y="3073400"/>
          <p14:tracePt t="40888" x="6438900" y="3073400"/>
          <p14:tracePt t="40900" x="6419850" y="3073400"/>
          <p14:tracePt t="40934" x="6413500" y="3073400"/>
          <p14:tracePt t="40951" x="6394450" y="3073400"/>
          <p14:tracePt t="40952" x="6369050" y="3073400"/>
          <p14:tracePt t="40967" x="6318250" y="3073400"/>
          <p14:tracePt t="40983" x="6267450" y="3073400"/>
          <p14:tracePt t="41000" x="6210300" y="3073400"/>
          <p14:tracePt t="41017" x="6184900" y="3073400"/>
          <p14:tracePt t="41035" x="6178550" y="3073400"/>
          <p14:tracePt t="41072" x="6172200" y="3073400"/>
          <p14:tracePt t="41083" x="6153150" y="3079750"/>
          <p14:tracePt t="41100" x="6134100" y="3079750"/>
          <p14:tracePt t="41195" x="6134100" y="3086100"/>
          <p14:tracePt t="41239" x="6159500" y="3092450"/>
          <p14:tracePt t="41247" x="6191250" y="3092450"/>
          <p14:tracePt t="41257" x="6254750" y="3092450"/>
          <p14:tracePt t="41269" x="6311900" y="3092450"/>
          <p14:tracePt t="41285" x="6438900" y="3092450"/>
          <p14:tracePt t="41304" x="6546850" y="3092450"/>
          <p14:tracePt t="41317" x="6642100" y="3092450"/>
          <p14:tracePt t="41337" x="6743700" y="3098800"/>
          <p14:tracePt t="41351" x="6781800" y="3098800"/>
          <p14:tracePt t="41367" x="6832600" y="3098800"/>
          <p14:tracePt t="41383" x="6915150" y="3098800"/>
          <p14:tracePt t="41401" x="7010400" y="3098800"/>
          <p14:tracePt t="41418" x="7105650" y="3098800"/>
          <p14:tracePt t="41434" x="7169150" y="3098800"/>
          <p14:tracePt t="41451" x="7226300" y="3098800"/>
          <p14:tracePt t="41467" x="7258050" y="3098800"/>
          <p14:tracePt t="41484" x="7308850" y="3098800"/>
          <p14:tracePt t="41500" x="7378700" y="3098800"/>
          <p14:tracePt t="41518" x="7454900" y="3098800"/>
          <p14:tracePt t="41521" x="7486650" y="3098800"/>
          <p14:tracePt t="41537" x="7512050" y="3098800"/>
          <p14:tracePt t="41541" x="7524750" y="3098800"/>
          <p14:tracePt t="41551" x="7537450" y="3098800"/>
          <p14:tracePt t="41584" x="7543800" y="3098800"/>
          <p14:tracePt t="41600" x="7632700" y="3117850"/>
          <p14:tracePt t="41617" x="7721600" y="3117850"/>
          <p14:tracePt t="41633" x="7810500" y="3124200"/>
          <p14:tracePt t="41651" x="7842250" y="3130550"/>
          <p14:tracePt t="41892" x="7848600" y="3136900"/>
          <p14:tracePt t="42296" x="7835900" y="3136900"/>
          <p14:tracePt t="42302" x="7759700" y="3136900"/>
          <p14:tracePt t="42317" x="7677150" y="3136900"/>
          <p14:tracePt t="42334" x="7556500" y="3162300"/>
          <p14:tracePt t="42350" x="7277100" y="3244850"/>
          <p14:tracePt t="42368" x="6934200" y="3289300"/>
          <p14:tracePt t="42385" x="6483350" y="3289300"/>
          <p14:tracePt t="42401" x="5981700" y="3289300"/>
          <p14:tracePt t="42417" x="5499100" y="3232150"/>
          <p14:tracePt t="42434" x="4972050" y="3175000"/>
          <p14:tracePt t="42450" x="4419600" y="3175000"/>
          <p14:tracePt t="42469" x="3905250" y="3175000"/>
          <p14:tracePt t="42486" x="3486150" y="3175000"/>
          <p14:tracePt t="42501" x="3175000" y="3175000"/>
          <p14:tracePt t="42517" x="3016250" y="3206750"/>
          <p14:tracePt t="42535" x="2882900" y="3225800"/>
          <p14:tracePt t="42540" x="2819400" y="3232150"/>
          <p14:tracePt t="42551" x="2749550" y="3257550"/>
          <p14:tracePt t="42567" x="2660650" y="3276600"/>
          <p14:tracePt t="42584" x="2540000" y="3302000"/>
          <p14:tracePt t="42600" x="2400300" y="3321050"/>
          <p14:tracePt t="42617" x="2254250" y="3327400"/>
          <p14:tracePt t="42634" x="2114550" y="3327400"/>
          <p14:tracePt t="42652" x="1955800" y="3327400"/>
          <p14:tracePt t="42670" x="1803400" y="3340100"/>
          <p14:tracePt t="42685" x="1638300" y="3397250"/>
          <p14:tracePt t="42701" x="1498600" y="3467100"/>
          <p14:tracePt t="42717" x="1422400" y="3505200"/>
          <p14:tracePt t="42734" x="1384300" y="3524250"/>
          <p14:tracePt t="42735" x="1377950" y="3524250"/>
          <p14:tracePt t="42750" x="1371600" y="3524250"/>
          <p14:tracePt t="42767" x="1352550" y="3536950"/>
          <p14:tracePt t="42786" x="1346200" y="3549650"/>
          <p14:tracePt t="42804" x="1346200" y="3568700"/>
          <p14:tracePt t="42834" x="1352550" y="3587750"/>
          <p14:tracePt t="42868" x="1358900" y="3587750"/>
          <p14:tracePt t="42884" x="1390650" y="3587750"/>
          <p14:tracePt t="42902" x="1473200" y="3587750"/>
          <p14:tracePt t="42905" x="1549400" y="3587750"/>
          <p14:tracePt t="42918" x="1625600" y="3587750"/>
          <p14:tracePt t="42935" x="1758950" y="3587750"/>
          <p14:tracePt t="42951" x="1841500" y="3587750"/>
          <p14:tracePt t="42968" x="1847850" y="3587750"/>
          <p14:tracePt t="43001" x="1885950" y="3587750"/>
          <p14:tracePt t="43018" x="1949450" y="3587750"/>
          <p14:tracePt t="43036" x="2032000" y="3587750"/>
          <p14:tracePt t="43052" x="2057400" y="3581400"/>
          <p14:tracePt t="43363" x="2101850" y="3581400"/>
          <p14:tracePt t="43372" x="2178050" y="3581400"/>
          <p14:tracePt t="43384" x="2419350" y="3581400"/>
          <p14:tracePt t="43401" x="2628900" y="3581400"/>
          <p14:tracePt t="43418" x="2800350" y="3581400"/>
          <p14:tracePt t="43434" x="2978150" y="3581400"/>
          <p14:tracePt t="43451" x="3155950" y="3581400"/>
          <p14:tracePt t="43469" x="3327400" y="3581400"/>
          <p14:tracePt t="43486" x="3492500" y="3581400"/>
          <p14:tracePt t="43489" x="3575050" y="3575050"/>
          <p14:tracePt t="43501" x="3683000" y="3562350"/>
          <p14:tracePt t="43518" x="3981450" y="3562350"/>
          <p14:tracePt t="43534" x="4375150" y="3562350"/>
          <p14:tracePt t="43535" x="4565650" y="3562350"/>
          <p14:tracePt t="43551" x="4914900" y="3562350"/>
          <p14:tracePt t="43567" x="5175250" y="3562350"/>
          <p14:tracePt t="43584" x="5435600" y="3562350"/>
          <p14:tracePt t="43601" x="5715000" y="3562350"/>
          <p14:tracePt t="43618" x="6026150" y="3562350"/>
          <p14:tracePt t="43634" x="6299200" y="3562350"/>
          <p14:tracePt t="43651" x="6515100" y="3562350"/>
          <p14:tracePt t="43668" x="6648450" y="3562350"/>
          <p14:tracePt t="43684" x="6737350" y="3562350"/>
          <p14:tracePt t="43701" x="6845300" y="3562350"/>
          <p14:tracePt t="43719" x="7067550" y="3562350"/>
          <p14:tracePt t="43737" x="7296150" y="3562350"/>
          <p14:tracePt t="43753" x="7480300" y="3562350"/>
          <p14:tracePt t="43768" x="7620000" y="3562350"/>
          <p14:tracePt t="43784" x="7689850" y="3549650"/>
          <p14:tracePt t="43801" x="7727950" y="3543300"/>
          <p14:tracePt t="43818" x="7823200" y="3530600"/>
          <p14:tracePt t="43834" x="7950200" y="3530600"/>
          <p14:tracePt t="43851" x="8032750" y="3530600"/>
          <p14:tracePt t="43886" x="8039100" y="3530600"/>
          <p14:tracePt t="43902" x="8032750" y="3524250"/>
          <p14:tracePt t="43958" x="7988300" y="3524250"/>
          <p14:tracePt t="43971" x="7924800" y="3524250"/>
          <p14:tracePt t="43983" x="7874000" y="3524250"/>
          <p14:tracePt t="43990" x="7810500" y="3524250"/>
          <p14:tracePt t="44001" x="7689850" y="3524250"/>
          <p14:tracePt t="44018" x="7600950" y="3524250"/>
          <p14:tracePt t="44034" x="7569200" y="3524250"/>
          <p14:tracePt t="44655" x="7562850" y="3524250"/>
          <p14:tracePt t="44679" x="7556500" y="3524250"/>
          <p14:tracePt t="44689" x="7531100" y="3524250"/>
          <p14:tracePt t="44696" x="7499350" y="3524250"/>
          <p14:tracePt t="44703" x="7442200" y="3524250"/>
          <p14:tracePt t="44718" x="7385050" y="3530600"/>
          <p14:tracePt t="44735" x="7270750" y="3543300"/>
          <p14:tracePt t="44751" x="7188200" y="3549650"/>
          <p14:tracePt t="44768" x="7010400" y="3575050"/>
          <p14:tracePt t="44785" x="6534150" y="3625850"/>
          <p14:tracePt t="44802" x="6305550" y="3625850"/>
          <p14:tracePt t="44818" x="6216650" y="3625850"/>
          <p14:tracePt t="44834" x="6210300" y="3625850"/>
          <p14:tracePt t="44851" x="6197600" y="3625850"/>
          <p14:tracePt t="44868" x="6096000" y="3613150"/>
          <p14:tracePt t="44885" x="5778500" y="3575050"/>
          <p14:tracePt t="44901" x="5276850" y="3575050"/>
          <p14:tracePt t="44903" x="5067300" y="3575050"/>
          <p14:tracePt t="44918" x="4914900" y="3575050"/>
          <p14:tracePt t="44934" x="4743450" y="3575050"/>
          <p14:tracePt t="44951" x="4718050" y="3568700"/>
          <p14:tracePt t="44968" x="4679950" y="3568700"/>
          <p14:tracePt t="44985" x="4603750" y="3562350"/>
          <p14:tracePt t="45001" x="4527550" y="3562350"/>
          <p14:tracePt t="45018" x="4451350" y="3562350"/>
          <p14:tracePt t="45035" x="4425950" y="3562350"/>
          <p14:tracePt t="45051" x="4406900" y="3549650"/>
          <p14:tracePt t="45068" x="4387850" y="3543300"/>
          <p14:tracePt t="45074" x="4362450" y="3536950"/>
          <p14:tracePt t="45085" x="4343400" y="3524250"/>
          <p14:tracePt t="45101" x="4279900" y="3511550"/>
          <p14:tracePt t="45118" x="4235450" y="3498850"/>
          <p14:tracePt t="45119" x="4203700" y="3498850"/>
          <p14:tracePt t="45134" x="4171950" y="3498850"/>
          <p14:tracePt t="45151" x="4159250" y="3498850"/>
          <p14:tracePt t="45280" x="4165600" y="3498850"/>
          <p14:tracePt t="45290" x="4197350" y="3498850"/>
          <p14:tracePt t="45296" x="4235450" y="3498850"/>
          <p14:tracePt t="45302" x="4267200" y="3498850"/>
          <p14:tracePt t="45318" x="4298950" y="3505200"/>
          <p14:tracePt t="45335" x="4356100" y="3524250"/>
          <p14:tracePt t="45351" x="4394200" y="3536950"/>
          <p14:tracePt t="45368" x="4419600" y="3543300"/>
          <p14:tracePt t="45385" x="4457700" y="3543300"/>
          <p14:tracePt t="45402" x="4502150" y="3543300"/>
          <p14:tracePt t="45418" x="4565650" y="3543300"/>
          <p14:tracePt t="45435" x="4616450" y="3530600"/>
          <p14:tracePt t="45451" x="4667250" y="3530600"/>
          <p14:tracePt t="45468" x="4705350" y="3530600"/>
          <p14:tracePt t="45485" x="4749800" y="3530600"/>
          <p14:tracePt t="45501" x="4787900" y="3530600"/>
          <p14:tracePt t="45518" x="4819650" y="3524250"/>
          <p14:tracePt t="45535" x="4838700" y="3517900"/>
          <p14:tracePt t="45552" x="4870450" y="3498850"/>
          <p14:tracePt t="45568" x="4933950" y="3479800"/>
          <p14:tracePt t="45585" x="5022850" y="3473450"/>
          <p14:tracePt t="45602" x="5092700" y="3454400"/>
          <p14:tracePt t="45618" x="5124450" y="3435350"/>
          <p14:tracePt t="45635" x="5130800" y="3429000"/>
          <p14:tracePt t="45651" x="5143500" y="3416300"/>
          <p14:tracePt t="45668" x="5168900" y="3397250"/>
          <p14:tracePt t="45685" x="5194300" y="3384550"/>
          <p14:tracePt t="45686" x="5226050" y="3365500"/>
          <p14:tracePt t="45702" x="5238750" y="3365500"/>
          <p14:tracePt t="45718" x="5251450" y="3352800"/>
          <p14:tracePt t="45719" x="5257800" y="3333750"/>
          <p14:tracePt t="45735" x="5257800" y="3308350"/>
          <p14:tracePt t="45751" x="5257800" y="3263900"/>
          <p14:tracePt t="45768" x="5257800" y="3187700"/>
          <p14:tracePt t="45785" x="5257800" y="3105150"/>
          <p14:tracePt t="45802" x="5257800" y="3041650"/>
          <p14:tracePt t="45818" x="5219700" y="2971800"/>
          <p14:tracePt t="45835" x="5168900" y="2927350"/>
          <p14:tracePt t="45851" x="5124450" y="2914650"/>
          <p14:tracePt t="45868" x="5060950" y="2882900"/>
          <p14:tracePt t="45885" x="4978400" y="2857500"/>
          <p14:tracePt t="45901" x="4889500" y="2825750"/>
          <p14:tracePt t="45902" x="4845050" y="2806700"/>
          <p14:tracePt t="45918" x="4794250" y="2806700"/>
          <p14:tracePt t="45935" x="4622800" y="2787650"/>
          <p14:tracePt t="45952" x="4527550" y="2768600"/>
          <p14:tracePt t="45968" x="4451350" y="2755900"/>
          <p14:tracePt t="45985" x="4394200" y="2755900"/>
          <p14:tracePt t="46002" x="4318000" y="2755900"/>
          <p14:tracePt t="46018" x="4260850" y="2755900"/>
          <p14:tracePt t="46035" x="4184650" y="2768600"/>
          <p14:tracePt t="46052" x="4102100" y="2800350"/>
          <p14:tracePt t="46068" x="4025900" y="2832100"/>
          <p14:tracePt t="46085" x="3943350" y="2863850"/>
          <p14:tracePt t="46087" x="3917950" y="2876550"/>
          <p14:tracePt t="46102" x="3905250" y="2882900"/>
          <p14:tracePt t="46118" x="3867150" y="2908300"/>
          <p14:tracePt t="46135" x="3854450" y="2933700"/>
          <p14:tracePt t="46152" x="3848100" y="2984500"/>
          <p14:tracePt t="46168" x="3848100" y="3035300"/>
          <p14:tracePt t="46185" x="3892550" y="3136900"/>
          <p14:tracePt t="46202" x="3943350" y="3225800"/>
          <p14:tracePt t="46219" x="3987800" y="3289300"/>
          <p14:tracePt t="46235" x="4038600" y="3340100"/>
          <p14:tracePt t="46252" x="4089400" y="3416300"/>
          <p14:tracePt t="46268" x="4152900" y="3486150"/>
          <p14:tracePt t="46285" x="4241800" y="3575050"/>
          <p14:tracePt t="46287" x="4286250" y="3613150"/>
          <p14:tracePt t="46302" x="4337050" y="3651250"/>
          <p14:tracePt t="46318" x="4406900" y="3689350"/>
          <p14:tracePt t="46335" x="4470400" y="3689350"/>
          <p14:tracePt t="51216" x="4483100" y="3689350"/>
          <p14:tracePt t="51226" x="4489450" y="3689350"/>
          <p14:tracePt t="51232" x="4495800" y="3689350"/>
          <p14:tracePt t="51247" x="4502150" y="3683000"/>
          <p14:tracePt t="51271" x="4508500" y="3676650"/>
          <p14:tracePt t="51279" x="4508500" y="3670300"/>
          <p14:tracePt t="51287" x="4514850" y="3670300"/>
          <p14:tracePt t="51303" x="4521200" y="3663950"/>
          <p14:tracePt t="51320" x="4527550" y="3651250"/>
          <p14:tracePt t="51399" x="4533900" y="3651250"/>
          <p14:tracePt t="51410" x="4552950" y="3651250"/>
          <p14:tracePt t="51415" x="4597400" y="3651250"/>
          <p14:tracePt t="51426" x="4679950" y="3651250"/>
          <p14:tracePt t="51437" x="4762500" y="3651250"/>
          <p14:tracePt t="51453" x="5003800" y="3651250"/>
          <p14:tracePt t="51470" x="5200650" y="3651250"/>
          <p14:tracePt t="51471" x="5283200" y="3651250"/>
          <p14:tracePt t="51487" x="5391150" y="3651250"/>
          <p14:tracePt t="51504" x="5448300" y="3651250"/>
          <p14:tracePt t="51520" x="5511800" y="3651250"/>
          <p14:tracePt t="51539" x="5613400" y="3638550"/>
          <p14:tracePt t="51553" x="5721350" y="3619500"/>
          <p14:tracePt t="51570" x="5816600" y="3606800"/>
          <p14:tracePt t="51587" x="5842000" y="3594100"/>
          <p14:tracePt t="51656" x="5861050" y="3594100"/>
          <p14:tracePt t="51663" x="5873750" y="3587750"/>
          <p14:tracePt t="51672" x="5886450" y="3581400"/>
          <p14:tracePt t="51687" x="5905500" y="3581400"/>
          <p14:tracePt t="55734" x="5905500" y="3575050"/>
          <p14:tracePt t="55752" x="5892800" y="3575050"/>
          <p14:tracePt t="55762" x="5880100" y="3575050"/>
          <p14:tracePt t="58302" x="5873750" y="3575050"/>
          <p14:tracePt t="58313" x="5861050" y="3575050"/>
          <p14:tracePt t="58319" x="5835650" y="3575050"/>
          <p14:tracePt t="58329" x="5803900" y="3575050"/>
          <p14:tracePt t="58339" x="5791200" y="3575050"/>
          <p14:tracePt t="58455" x="5784850" y="3575050"/>
          <p14:tracePt t="58472" x="5765800" y="3575050"/>
          <p14:tracePt t="58489" x="5740400" y="3575050"/>
          <p14:tracePt t="58506" x="5721350" y="3568700"/>
          <p14:tracePt t="58522" x="5715000" y="3568700"/>
          <p14:tracePt t="58561" x="5695950" y="3568700"/>
          <p14:tracePt t="58572" x="5676900" y="3568700"/>
          <p14:tracePt t="58589" x="5594350" y="3568700"/>
          <p14:tracePt t="58606" x="5511800" y="3568700"/>
          <p14:tracePt t="58622" x="5448300" y="3562350"/>
          <p14:tracePt t="58680" x="5441950" y="3562350"/>
          <p14:tracePt t="58687" x="5435600" y="3549650"/>
          <p14:tracePt t="58696" x="5410200" y="3549650"/>
          <p14:tracePt t="58706" x="5384800" y="3543300"/>
          <p14:tracePt t="58722" x="5340350" y="3524250"/>
          <p14:tracePt t="58739" x="5321300" y="3524250"/>
          <p14:tracePt t="58772" x="5308600" y="3517900"/>
          <p14:tracePt t="58789" x="5295900" y="3511550"/>
          <p14:tracePt t="58806" x="5257800" y="3505200"/>
          <p14:tracePt t="58807" x="5238750" y="3498850"/>
          <p14:tracePt t="58822" x="5187950" y="3486150"/>
          <p14:tracePt t="58839" x="5162550" y="3479800"/>
          <p14:tracePt t="58856" x="5156200" y="3479800"/>
          <p14:tracePt t="58872" x="5156200" y="3473450"/>
          <p14:tracePt t="58919" x="5149850" y="3473450"/>
          <p14:tracePt t="61119" x="5149850" y="3460750"/>
          <p14:tracePt t="61130" x="5149850" y="3448050"/>
          <p14:tracePt t="61136" x="5162550" y="3422650"/>
          <p14:tracePt t="61145" x="5168900" y="3403600"/>
          <p14:tracePt t="61157" x="5175250" y="3384550"/>
          <p14:tracePt t="61174" x="5194300" y="3333750"/>
          <p14:tracePt t="61190" x="5200650" y="3308350"/>
          <p14:tracePt t="61191" x="5200650" y="3302000"/>
          <p14:tracePt t="61207" x="5200650" y="3289300"/>
          <p14:tracePt t="61224" x="5200650" y="3282950"/>
          <p14:tracePt t="61295" x="5194300" y="3282950"/>
          <p14:tracePt t="61304" x="5175250" y="3263900"/>
          <p14:tracePt t="61313" x="5137150" y="3257550"/>
          <p14:tracePt t="61324" x="5086350" y="3238500"/>
          <p14:tracePt t="61340" x="4997450" y="3213100"/>
          <p14:tracePt t="61357" x="4914900" y="3187700"/>
          <p14:tracePt t="61374" x="4851400" y="3155950"/>
          <p14:tracePt t="61390" x="4781550" y="3117850"/>
          <p14:tracePt t="61407" x="4641850" y="3022600"/>
          <p14:tracePt t="61424" x="4533900" y="2940050"/>
          <p14:tracePt t="61440" x="4438650" y="2876550"/>
          <p14:tracePt t="61458" x="4387850" y="2844800"/>
          <p14:tracePt t="61474" x="4362450" y="2832100"/>
          <p14:tracePt t="61490" x="4356100" y="2832100"/>
          <p14:tracePt t="61567" x="4343400" y="2832100"/>
          <p14:tracePt t="61575" x="4324350" y="2832100"/>
          <p14:tracePt t="61583" x="4298950" y="2819400"/>
          <p14:tracePt t="61591" x="4267200" y="2819400"/>
          <p14:tracePt t="61607" x="4184650" y="2806700"/>
          <p14:tracePt t="61624" x="4083050" y="2781300"/>
          <p14:tracePt t="61640" x="3943350" y="2755900"/>
          <p14:tracePt t="61657" x="3771900" y="2730500"/>
          <p14:tracePt t="61674" x="3594100" y="2711450"/>
          <p14:tracePt t="61691" x="3441700" y="2673350"/>
          <p14:tracePt t="61707" x="3276600" y="2641600"/>
          <p14:tracePt t="61723" x="3079750" y="2590800"/>
          <p14:tracePt t="61741" x="2844800" y="2540000"/>
          <p14:tracePt t="61757" x="2578100" y="2495550"/>
          <p14:tracePt t="61758" x="2476500" y="2476500"/>
          <p14:tracePt t="61774" x="2279650" y="2444750"/>
          <p14:tracePt t="61790" x="2203450" y="2432050"/>
          <p14:tracePt t="61807" x="2082800" y="2400300"/>
          <p14:tracePt t="61824" x="2044700" y="2393950"/>
          <p14:tracePt t="61840" x="1981200" y="2393950"/>
          <p14:tracePt t="61858" x="1905000" y="2393950"/>
          <p14:tracePt t="61874" x="1854200" y="2393950"/>
          <p14:tracePt t="61890" x="1841500" y="2393950"/>
          <p14:tracePt t="61945" x="1841500" y="2400300"/>
          <p14:tracePt t="61951" x="1835150" y="2400300"/>
          <p14:tracePt t="61958" x="1828800" y="2425700"/>
          <p14:tracePt t="61974" x="1828800" y="2438400"/>
          <p14:tracePt t="61977" x="1822450" y="2451100"/>
          <p14:tracePt t="61990" x="1822450" y="2476500"/>
          <p14:tracePt t="62007" x="1822450" y="2495550"/>
          <p14:tracePt t="62024" x="1835150" y="2508250"/>
          <p14:tracePt t="62041" x="1892300" y="2520950"/>
          <p14:tracePt t="62057" x="2006600" y="2540000"/>
          <p14:tracePt t="62074" x="2197100" y="2565400"/>
          <p14:tracePt t="62090" x="2578100" y="2616200"/>
          <p14:tracePt t="62107" x="3016250" y="2692400"/>
          <p14:tracePt t="62124" x="3460750" y="2743200"/>
          <p14:tracePt t="62141" x="3841750" y="2794000"/>
          <p14:tracePt t="62157" x="4121150" y="2844800"/>
          <p14:tracePt t="62174" x="4464050" y="2889250"/>
          <p14:tracePt t="62190" x="4622800" y="2908300"/>
          <p14:tracePt t="62207" x="4724400" y="2921000"/>
          <p14:tracePt t="62224" x="4781550" y="2921000"/>
          <p14:tracePt t="62240" x="4806950" y="2921000"/>
          <p14:tracePt t="62258" x="4819650" y="2921000"/>
          <p14:tracePt t="62274" x="4845050" y="2921000"/>
          <p14:tracePt t="62290" x="4876800" y="2921000"/>
          <p14:tracePt t="62307" x="4902200" y="2921000"/>
          <p14:tracePt t="62340" x="4914900" y="2921000"/>
          <p14:tracePt t="62357" x="4940300" y="2921000"/>
          <p14:tracePt t="62374" x="5048250" y="2921000"/>
          <p14:tracePt t="62390" x="5137150" y="2921000"/>
          <p14:tracePt t="62407" x="5213350" y="2921000"/>
          <p14:tracePt t="62424" x="5245100" y="2921000"/>
          <p14:tracePt t="62441" x="5264150" y="2927350"/>
          <p14:tracePt t="62457" x="5289550" y="2933700"/>
          <p14:tracePt t="62474" x="5314950" y="2940050"/>
          <p14:tracePt t="62491" x="5327650" y="2946400"/>
          <p14:tracePt t="62507" x="5334000" y="2952750"/>
          <p14:tracePt t="62541" x="5346700" y="2959100"/>
          <p14:tracePt t="62557" x="5365750" y="2971800"/>
          <p14:tracePt t="62574" x="5403850" y="2971800"/>
          <p14:tracePt t="62575" x="5448300" y="2984500"/>
          <p14:tracePt t="62591" x="5518150" y="2990850"/>
          <p14:tracePt t="62608" x="5575300" y="2997200"/>
          <p14:tracePt t="62624" x="5600700" y="3003550"/>
          <p14:tracePt t="62641" x="5645150" y="3016250"/>
          <p14:tracePt t="62658" x="5746750" y="3067050"/>
          <p14:tracePt t="62674" x="5880100" y="3136900"/>
          <p14:tracePt t="62691" x="5988050" y="3187700"/>
          <p14:tracePt t="62707" x="6026150" y="3200400"/>
          <p14:tracePt t="62767" x="6038850" y="3206750"/>
          <p14:tracePt t="62887" x="6051550" y="3213100"/>
          <p14:tracePt t="62897" x="6057900" y="3219450"/>
          <p14:tracePt t="63032" x="6038850" y="3219450"/>
          <p14:tracePt t="63039" x="6032500" y="3219450"/>
          <p14:tracePt t="63048" x="6013450" y="3219450"/>
          <p14:tracePt t="63058" x="6007100" y="3219450"/>
          <p14:tracePt t="63082" x="5994400" y="3219450"/>
          <p14:tracePt t="63114" x="5988050" y="3219450"/>
          <p14:tracePt t="63119" x="5969000" y="3219450"/>
          <p14:tracePt t="63129" x="5943600" y="3219450"/>
          <p14:tracePt t="63141" x="5924550" y="3219450"/>
          <p14:tracePt t="63158" x="5892800" y="3219450"/>
          <p14:tracePt t="63207" x="5892800" y="3225800"/>
          <p14:tracePt t="63224" x="5886450" y="3232150"/>
          <p14:tracePt t="63241" x="5873750" y="3232150"/>
          <p14:tracePt t="63258" x="5854700" y="3238500"/>
          <p14:tracePt t="63274" x="5842000" y="3238500"/>
          <p14:tracePt t="63319" x="5835650" y="3238500"/>
          <p14:tracePt t="63335" x="5822950" y="3238500"/>
          <p14:tracePt t="63342" x="5810250" y="3238500"/>
          <p14:tracePt t="63358" x="5791200" y="3238500"/>
          <p14:tracePt t="63374" x="5746750" y="3238500"/>
          <p14:tracePt t="63375" x="5727700" y="3238500"/>
          <p14:tracePt t="63391" x="5702300" y="3238500"/>
          <p14:tracePt t="63408" x="5695950" y="3238500"/>
          <p14:tracePt t="63424" x="5676900" y="3238500"/>
          <p14:tracePt t="63441" x="5664200" y="3238500"/>
          <p14:tracePt t="63458" x="5632450" y="3232150"/>
          <p14:tracePt t="63474" x="5607050" y="3232150"/>
          <p14:tracePt t="63491" x="5588000" y="3232150"/>
          <p14:tracePt t="63507" x="5575300" y="3225800"/>
          <p14:tracePt t="63607" x="5568950" y="3225800"/>
          <p14:tracePt t="63632" x="5556250" y="3225800"/>
          <p14:tracePt t="63655" x="5556250" y="3219450"/>
          <p14:tracePt t="63687" x="5549900" y="3219450"/>
          <p14:tracePt t="63698" x="5537200" y="3219450"/>
          <p14:tracePt t="63703" x="5530850" y="3219450"/>
          <p14:tracePt t="63713" x="5524500" y="3219450"/>
          <p14:tracePt t="63911" x="5530850" y="3219450"/>
          <p14:tracePt t="63919" x="5537200" y="3219450"/>
          <p14:tracePt t="63928" x="5543550" y="3219450"/>
          <p14:tracePt t="63941" x="5549900" y="3219450"/>
          <p14:tracePt t="63958" x="5594350" y="3219450"/>
          <p14:tracePt t="63974" x="5626100" y="3219450"/>
          <p14:tracePt t="63991" x="5708650" y="3232150"/>
          <p14:tracePt t="64008" x="5765800" y="3232150"/>
          <p14:tracePt t="64024" x="5829300" y="3232150"/>
          <p14:tracePt t="64041" x="5899150" y="3232150"/>
          <p14:tracePt t="64058" x="5949950" y="3232150"/>
          <p14:tracePt t="64078" x="6000750" y="3232150"/>
          <p14:tracePt t="64091" x="6064250" y="3232150"/>
          <p14:tracePt t="64108" x="6102350" y="3238500"/>
          <p14:tracePt t="64124" x="6153150" y="3238500"/>
          <p14:tracePt t="64141" x="6203950" y="3244850"/>
          <p14:tracePt t="64158" x="6235700" y="3244850"/>
          <p14:tracePt t="64159" x="6254750" y="3244850"/>
          <p14:tracePt t="64174" x="6305550" y="3244850"/>
          <p14:tracePt t="64191" x="6362700" y="3244850"/>
          <p14:tracePt t="64208" x="6381750" y="3244850"/>
          <p14:tracePt t="64385" x="6375400" y="3244850"/>
          <p14:tracePt t="64404" x="6369050" y="3244850"/>
          <p14:tracePt t="64417" x="6350000" y="3244850"/>
          <p14:tracePt t="64425" x="6330950" y="3244850"/>
          <p14:tracePt t="64442" x="6299200" y="3244850"/>
          <p14:tracePt t="64458" x="6280150" y="3244850"/>
          <p14:tracePt t="65287" x="6261100" y="3244850"/>
          <p14:tracePt t="65297" x="6210300" y="3244850"/>
          <p14:tracePt t="65303" x="6121400" y="3244850"/>
          <p14:tracePt t="65313" x="6051550" y="3244850"/>
          <p14:tracePt t="65325" x="5962650" y="3244850"/>
          <p14:tracePt t="65342" x="5848350" y="3244850"/>
          <p14:tracePt t="65358" x="5727700" y="3244850"/>
          <p14:tracePt t="65375" x="5480050" y="3244850"/>
          <p14:tracePt t="65395" x="5207000" y="3244850"/>
          <p14:tracePt t="65408" x="4787900" y="3244850"/>
          <p14:tracePt t="65425" x="4445000" y="3244850"/>
          <p14:tracePt t="65442" x="4197350" y="3244850"/>
          <p14:tracePt t="65459" x="4057650" y="3244850"/>
          <p14:tracePt t="65475" x="3987800" y="3244850"/>
          <p14:tracePt t="65492" x="3949700" y="3244850"/>
          <p14:tracePt t="65508" x="3898900" y="3244850"/>
          <p14:tracePt t="65525" x="3816350" y="3244850"/>
          <p14:tracePt t="65542" x="3708400" y="3270250"/>
          <p14:tracePt t="65558" x="3594100" y="3314700"/>
          <p14:tracePt t="65559" x="3530600" y="3340100"/>
          <p14:tracePt t="65575" x="3429000" y="3378200"/>
          <p14:tracePt t="65592" x="3340100" y="3397250"/>
          <p14:tracePt t="65608" x="3232150" y="3409950"/>
          <p14:tracePt t="65625" x="3092450" y="3435350"/>
          <p14:tracePt t="65642" x="2984500" y="3467100"/>
          <p14:tracePt t="65658" x="2889250" y="3492500"/>
          <p14:tracePt t="65675" x="2768600" y="3505200"/>
          <p14:tracePt t="65692" x="2635250" y="3511550"/>
          <p14:tracePt t="65708" x="2514600" y="3536950"/>
          <p14:tracePt t="65725" x="2362200" y="3568700"/>
          <p14:tracePt t="65742" x="2184400" y="3638550"/>
          <p14:tracePt t="65758" x="2127250" y="3663950"/>
          <p14:tracePt t="65775" x="2025650" y="3702050"/>
          <p14:tracePt t="65792" x="1987550" y="3708400"/>
          <p14:tracePt t="65808" x="1974850" y="3708400"/>
          <p14:tracePt t="65825" x="1968500" y="3708400"/>
          <p14:tracePt t="65976" x="1987550" y="3708400"/>
          <p14:tracePt t="65983" x="2019300" y="3708400"/>
          <p14:tracePt t="65992" x="2044700" y="3708400"/>
          <p14:tracePt t="66009" x="2133600" y="3708400"/>
          <p14:tracePt t="66025" x="2273300" y="3708400"/>
          <p14:tracePt t="66042" x="2514600" y="3708400"/>
          <p14:tracePt t="66059" x="2755900" y="3733800"/>
          <p14:tracePt t="66075" x="2965450" y="3759200"/>
          <p14:tracePt t="66092" x="3092450" y="3765550"/>
          <p14:tracePt t="66109" x="3168650" y="3765550"/>
          <p14:tracePt t="66125" x="3270250" y="3752850"/>
          <p14:tracePt t="66142" x="3352800" y="3702050"/>
          <p14:tracePt t="66143" x="3384550" y="3683000"/>
          <p14:tracePt t="66158" x="3403600" y="3625850"/>
          <p14:tracePt t="66175" x="3416300" y="3536950"/>
          <p14:tracePt t="66192" x="3422650" y="3384550"/>
          <p14:tracePt t="66209" x="3422650" y="3232150"/>
          <p14:tracePt t="66225" x="3416300" y="3048000"/>
          <p14:tracePt t="66242" x="3359150" y="2882900"/>
          <p14:tracePt t="66259" x="3251200" y="2736850"/>
          <p14:tracePt t="66275" x="3098800" y="2609850"/>
          <p14:tracePt t="66292" x="2984500" y="2540000"/>
          <p14:tracePt t="66309" x="2889250" y="2501900"/>
          <p14:tracePt t="66325" x="2838450" y="2489200"/>
          <p14:tracePt t="66344" x="2730500" y="2489200"/>
          <p14:tracePt t="66362" x="2527300" y="2489200"/>
          <p14:tracePt t="66376" x="2368550" y="2533650"/>
          <p14:tracePt t="66393" x="2228850" y="2628900"/>
          <p14:tracePt t="66409" x="2114550" y="2724150"/>
          <p14:tracePt t="66428" x="2044700" y="2819400"/>
          <p14:tracePt t="66444" x="1968500" y="2914650"/>
          <p14:tracePt t="66459" x="1936750" y="2990850"/>
          <p14:tracePt t="66475" x="1917700" y="3079750"/>
          <p14:tracePt t="66492" x="1917700" y="3111500"/>
          <p14:tracePt t="66509" x="1917700" y="3124200"/>
          <p14:tracePt t="66525" x="1917700" y="3136900"/>
          <p14:tracePt t="66542" x="1924050" y="3155950"/>
          <p14:tracePt t="66561" x="1936750" y="3187700"/>
          <p14:tracePt t="66576" x="1949450" y="3225800"/>
          <p14:tracePt t="66592" x="1949450" y="3244850"/>
          <p14:tracePt t="66609" x="1955800" y="3251200"/>
          <p14:tracePt t="66643" x="1955800" y="3257550"/>
          <p14:tracePt t="66661" x="1962150" y="3263900"/>
          <p14:tracePt t="66959" x="1962150" y="3270250"/>
          <p14:tracePt t="67016" x="1962150" y="3276600"/>
          <p14:tracePt t="67088" x="1968500" y="3282950"/>
          <p14:tracePt t="67119" x="1968500" y="3289300"/>
          <p14:tracePt t="67127" x="1968500" y="3295650"/>
          <p14:tracePt t="67143" x="1968500" y="3302000"/>
          <p14:tracePt t="67151" x="1974850" y="3308350"/>
          <p14:tracePt t="67190" x="1981200" y="3308350"/>
          <p14:tracePt t="67600" x="1981200" y="3314700"/>
          <p14:tracePt t="67622" x="1981200" y="3321050"/>
          <p14:tracePt t="67632" x="1993900" y="3346450"/>
          <p14:tracePt t="67639" x="2006600" y="3365500"/>
          <p14:tracePt t="67649" x="2038350" y="3416300"/>
          <p14:tracePt t="67659" x="2063750" y="3460750"/>
          <p14:tracePt t="67676" x="2114550" y="3543300"/>
          <p14:tracePt t="67692" x="2184400" y="3632200"/>
          <p14:tracePt t="67709" x="2228850" y="3683000"/>
          <p14:tracePt t="67726" x="2317750" y="3765550"/>
          <p14:tracePt t="67743" x="2559050" y="3924300"/>
          <p14:tracePt t="67759" x="2711450" y="3994150"/>
          <p14:tracePt t="67776" x="2870200" y="4057650"/>
          <p14:tracePt t="67795" x="2990850" y="4064000"/>
          <p14:tracePt t="67809" x="3124200" y="4076700"/>
          <p14:tracePt t="67826" x="3244850" y="4076700"/>
          <p14:tracePt t="67842" x="3333750" y="4076700"/>
          <p14:tracePt t="67859" x="3409950" y="4057650"/>
          <p14:tracePt t="67876" x="3435350" y="4025900"/>
          <p14:tracePt t="67892" x="3454400" y="3956050"/>
          <p14:tracePt t="67909" x="3460750" y="3860800"/>
          <p14:tracePt t="67926" x="3460750" y="3765550"/>
          <p14:tracePt t="67927" x="3467100" y="3708400"/>
          <p14:tracePt t="67942" x="3473450" y="3625850"/>
          <p14:tracePt t="67959" x="3486150" y="3384550"/>
          <p14:tracePt t="67976" x="3479800" y="3251200"/>
          <p14:tracePt t="67992" x="3409950" y="3130550"/>
          <p14:tracePt t="68009" x="3321050" y="3035300"/>
          <p14:tracePt t="68026" x="3244850" y="2971800"/>
          <p14:tracePt t="68042" x="3155950" y="2921000"/>
          <p14:tracePt t="68059" x="3048000" y="2870200"/>
          <p14:tracePt t="68076" x="2901950" y="2832100"/>
          <p14:tracePt t="68092" x="2705100" y="2800350"/>
          <p14:tracePt t="68109" x="2527300" y="2781300"/>
          <p14:tracePt t="68126" x="2336800" y="2781300"/>
          <p14:tracePt t="68142" x="2146300" y="2781300"/>
          <p14:tracePt t="68159" x="2057400" y="2851150"/>
          <p14:tracePt t="68176" x="1993900" y="2952750"/>
          <p14:tracePt t="68193" x="1981200" y="3041650"/>
          <p14:tracePt t="68209" x="1968500" y="3136900"/>
          <p14:tracePt t="68226" x="1968500" y="3219450"/>
          <p14:tracePt t="68242" x="1974850" y="3302000"/>
          <p14:tracePt t="68260" x="2000250" y="3333750"/>
          <p14:tracePt t="68276" x="2006600" y="3359150"/>
          <p14:tracePt t="68293" x="2025650" y="3378200"/>
          <p14:tracePt t="68326" x="2063750" y="3403600"/>
          <p14:tracePt t="68342" x="2165350" y="3435350"/>
          <p14:tracePt t="68359" x="2286000" y="3467100"/>
          <p14:tracePt t="68376" x="2457450" y="3505200"/>
          <p14:tracePt t="68393" x="2641600" y="3536950"/>
          <p14:tracePt t="68409" x="2806700" y="3543300"/>
          <p14:tracePt t="68426" x="2971800" y="3543300"/>
          <p14:tracePt t="68443" x="3117850" y="3543300"/>
          <p14:tracePt t="68459" x="3282950" y="3543300"/>
          <p14:tracePt t="68476" x="3390900" y="3543300"/>
          <p14:tracePt t="68493" x="3429000" y="3543300"/>
          <p14:tracePt t="68509" x="3435350" y="3549650"/>
          <p14:tracePt t="68583" x="3441700" y="3556000"/>
          <p14:tracePt t="68591" x="3441700" y="3562350"/>
          <p14:tracePt t="68610" x="3448050" y="3587750"/>
          <p14:tracePt t="68626" x="3479800" y="3613150"/>
          <p14:tracePt t="68643" x="3575050" y="3644900"/>
          <p14:tracePt t="68659" x="3752850" y="3695700"/>
          <p14:tracePt t="68676" x="3937000" y="3733800"/>
          <p14:tracePt t="68693" x="4089400" y="3752850"/>
          <p14:tracePt t="68710" x="4210050" y="3752850"/>
          <p14:tracePt t="68726" x="4311650" y="3752850"/>
          <p14:tracePt t="68743" x="4419600" y="3752850"/>
          <p14:tracePt t="68759" x="4483100" y="3746500"/>
          <p14:tracePt t="68776" x="4527550" y="3714750"/>
          <p14:tracePt t="68793" x="4572000" y="3638550"/>
          <p14:tracePt t="68810" x="4584700" y="3517900"/>
          <p14:tracePt t="68826" x="4584700" y="3416300"/>
          <p14:tracePt t="68843" x="4584700" y="3314700"/>
          <p14:tracePt t="68859" x="4584700" y="3162300"/>
          <p14:tracePt t="68876" x="4584700" y="3009900"/>
          <p14:tracePt t="68893" x="4552950" y="2876550"/>
          <p14:tracePt t="68895" x="4521200" y="2806700"/>
          <p14:tracePt t="68909" x="4476750" y="2743200"/>
          <p14:tracePt t="68926" x="4381500" y="2628900"/>
          <p14:tracePt t="68943" x="4235450" y="2520950"/>
          <p14:tracePt t="68959" x="4114800" y="2470150"/>
          <p14:tracePt t="68976" x="4019550" y="2451100"/>
          <p14:tracePt t="68993" x="3898900" y="2438400"/>
          <p14:tracePt t="69009" x="3790950" y="2438400"/>
          <p14:tracePt t="69026" x="3657600" y="2476500"/>
          <p14:tracePt t="69043" x="3524250" y="2571750"/>
          <p14:tracePt t="69059" x="3403600" y="2692400"/>
          <p14:tracePt t="69076" x="3295650" y="2819400"/>
          <p14:tracePt t="69081" x="3257550" y="2889250"/>
          <p14:tracePt t="69093" x="3232150" y="2933700"/>
          <p14:tracePt t="69109" x="3194050" y="3054350"/>
          <p14:tracePt t="69126" x="3194050" y="3168650"/>
          <p14:tracePt t="69127" x="3194050" y="3232150"/>
          <p14:tracePt t="69143" x="3213100" y="3352800"/>
          <p14:tracePt t="69160" x="3276600" y="3473450"/>
          <p14:tracePt t="69176" x="3340100" y="3556000"/>
          <p14:tracePt t="69193" x="3448050" y="3651250"/>
          <p14:tracePt t="69212" x="3568700" y="3714750"/>
          <p14:tracePt t="69228" x="3702050" y="3752850"/>
          <p14:tracePt t="69243" x="3873500" y="3771900"/>
          <p14:tracePt t="69259" x="4159250" y="3816350"/>
          <p14:tracePt t="69276" x="4419600" y="3854450"/>
          <p14:tracePt t="69293" x="4527550" y="3867150"/>
          <p14:tracePt t="69310" x="4552950" y="3867150"/>
          <p14:tracePt t="69326" x="4565650" y="3867150"/>
          <p14:tracePt t="69359" x="4578350" y="3867150"/>
          <p14:tracePt t="69376" x="4584700" y="3867150"/>
          <p14:tracePt t="69545" x="4603750" y="3867150"/>
          <p14:tracePt t="69553" x="4622800" y="3867150"/>
          <p14:tracePt t="69560" x="4648200" y="3867150"/>
          <p14:tracePt t="69576" x="4673600" y="3892550"/>
          <p14:tracePt t="69593" x="4679950" y="3892550"/>
          <p14:tracePt t="69763" x="4686300" y="3892550"/>
          <p14:tracePt t="69772" x="4692650" y="3892550"/>
          <p14:tracePt t="69789" x="4705350" y="3892550"/>
          <p14:tracePt t="69795" x="4711700" y="3886200"/>
          <p14:tracePt t="69810" x="4724400" y="3886200"/>
          <p14:tracePt t="69826" x="4743450" y="3886200"/>
          <p14:tracePt t="69843" x="4762500" y="3886200"/>
          <p14:tracePt t="69860" x="4781550" y="3886200"/>
          <p14:tracePt t="69893" x="4794250" y="3886200"/>
          <p14:tracePt t="69912" x="4813300" y="3886200"/>
          <p14:tracePt t="69932" x="4870450" y="3886200"/>
          <p14:tracePt t="69944" x="4908550" y="3886200"/>
          <p14:tracePt t="69960" x="4946650" y="3886200"/>
          <p14:tracePt t="69976" x="4991100" y="3886200"/>
          <p14:tracePt t="69993" x="5010150" y="3886200"/>
          <p14:tracePt t="70010" x="5022850" y="3886200"/>
          <p14:tracePt t="70029" x="5048250" y="3886200"/>
          <p14:tracePt t="70045" x="5099050" y="3911600"/>
          <p14:tracePt t="70053" x="5137150" y="3917950"/>
          <p14:tracePt t="70060" x="5162550" y="3924300"/>
          <p14:tracePt t="70077" x="5187950" y="3924300"/>
          <p14:tracePt t="70113" x="5194300" y="3924300"/>
          <p14:tracePt t="70432" x="5194300" y="3930650"/>
          <p14:tracePt t="70440" x="5207000" y="3937000"/>
          <p14:tracePt t="70465" x="5219700" y="3943350"/>
          <p14:tracePt t="70543" x="5219700" y="3949700"/>
          <p14:tracePt t="70551" x="5219700" y="3956050"/>
          <p14:tracePt t="70560" x="5219700" y="3968750"/>
          <p14:tracePt t="70577" x="5219700" y="3987800"/>
          <p14:tracePt t="70595" x="5219700" y="4000500"/>
          <p14:tracePt t="71607" x="5213350" y="4000500"/>
          <p14:tracePt t="71618" x="5149850" y="4000500"/>
          <p14:tracePt t="71624" x="5054600" y="3975100"/>
          <p14:tracePt t="71633" x="4857750" y="3911600"/>
          <p14:tracePt t="71644" x="4635500" y="3835400"/>
          <p14:tracePt t="71660" x="4375150" y="3759200"/>
          <p14:tracePt t="71677" x="4216400" y="3727450"/>
          <p14:tracePt t="71678" x="4152900" y="3714750"/>
          <p14:tracePt t="71694" x="4095750" y="3702050"/>
          <p14:tracePt t="71695" x="4051300" y="3695700"/>
          <p14:tracePt t="71711" x="3987800" y="3676650"/>
          <p14:tracePt t="71727" x="3746500" y="3657600"/>
          <p14:tracePt t="71744" x="3581400" y="3625850"/>
          <p14:tracePt t="71760" x="3486150" y="3625850"/>
          <p14:tracePt t="71777" x="3435350" y="3625850"/>
          <p14:tracePt t="71794" x="3409950" y="3613150"/>
          <p14:tracePt t="71810" x="3378200" y="3606800"/>
          <p14:tracePt t="71827" x="3282950" y="3606800"/>
          <p14:tracePt t="71844" x="3143250" y="3606800"/>
          <p14:tracePt t="71861" x="3041650" y="3606800"/>
          <p14:tracePt t="71877" x="2990850" y="3606800"/>
          <p14:tracePt t="71894" x="2971800" y="3606800"/>
          <p14:tracePt t="71910" x="2895600" y="3600450"/>
          <p14:tracePt t="71928" x="2794000" y="3587750"/>
          <p14:tracePt t="71944" x="2667000" y="3587750"/>
          <p14:tracePt t="71960" x="2571750" y="3587750"/>
          <p14:tracePt t="71977" x="2546350" y="3587750"/>
          <p14:tracePt t="72023" x="2533650" y="3587750"/>
          <p14:tracePt t="72033" x="2520950" y="3587750"/>
          <p14:tracePt t="72044" x="2482850" y="3587750"/>
          <p14:tracePt t="72060" x="2413000" y="3600450"/>
          <p14:tracePt t="72062" x="2387600" y="3606800"/>
          <p14:tracePt t="72079" x="2381250" y="3619500"/>
          <p14:tracePt t="72151" x="2374900" y="3619500"/>
          <p14:tracePt t="72159" x="2368550" y="3619500"/>
          <p14:tracePt t="72174" x="2355850" y="3619500"/>
          <p14:tracePt t="72223" x="2349500" y="3619500"/>
          <p14:tracePt t="72559" x="2343150" y="3619500"/>
          <p14:tracePt t="72567" x="2336800" y="3606800"/>
          <p14:tracePt t="72577" x="2324100" y="3594100"/>
          <p14:tracePt t="72594" x="2305050" y="3575050"/>
          <p14:tracePt t="72611" x="2292350" y="3562350"/>
          <p14:tracePt t="72627" x="2286000" y="3543300"/>
          <p14:tracePt t="72650" x="2279650" y="3543300"/>
          <p14:tracePt t="73423" x="2343150" y="3524250"/>
          <p14:tracePt t="73432" x="2444750" y="3524250"/>
          <p14:tracePt t="73438" x="2584450" y="3524250"/>
          <p14:tracePt t="73451" x="2686050" y="3524250"/>
          <p14:tracePt t="73462" x="2762250" y="3524250"/>
          <p14:tracePt t="73478" x="2895600" y="3530600"/>
          <p14:tracePt t="73479" x="2946400" y="3536950"/>
          <p14:tracePt t="73494" x="2990850" y="3549650"/>
          <p14:tracePt t="73511" x="3155950" y="3568700"/>
          <p14:tracePt t="73528" x="3327400" y="3600450"/>
          <p14:tracePt t="73544" x="3524250" y="3638550"/>
          <p14:tracePt t="73561" x="3708400" y="3683000"/>
          <p14:tracePt t="73578" x="3848100" y="3733800"/>
          <p14:tracePt t="73595" x="3905250" y="3746500"/>
          <p14:tracePt t="73611" x="3911600" y="3746500"/>
          <p14:tracePt t="73627" x="3917950" y="3746500"/>
          <p14:tracePt t="73644" x="3937000" y="3746500"/>
          <p14:tracePt t="73661" x="3968750" y="3740150"/>
          <p14:tracePt t="73678" x="4006850" y="3733800"/>
          <p14:tracePt t="73679" x="4013200" y="3733800"/>
          <p14:tracePt t="73694" x="4019550" y="3733800"/>
          <p14:tracePt t="73767" x="4032250" y="3727450"/>
          <p14:tracePt t="73799" x="4038600" y="3727450"/>
          <p14:tracePt t="73983" x="4044950" y="3721100"/>
          <p14:tracePt t="73991" x="4044950" y="3708400"/>
          <p14:tracePt t="74001" x="4006850" y="3695700"/>
          <p14:tracePt t="74011" x="3968750" y="3683000"/>
          <p14:tracePt t="74028" x="3860800" y="3657600"/>
          <p14:tracePt t="74044" x="3727450" y="3625850"/>
          <p14:tracePt t="74061" x="3613150" y="3619500"/>
          <p14:tracePt t="74062" x="3581400" y="3619500"/>
          <p14:tracePt t="74078" x="3562350" y="3619500"/>
          <p14:tracePt t="74079" x="3536950" y="3619500"/>
          <p14:tracePt t="74094" x="3498850" y="3619500"/>
          <p14:tracePt t="74112" x="3454400" y="3613150"/>
          <p14:tracePt t="74128" x="3384550" y="3613150"/>
          <p14:tracePt t="74144" x="3308350" y="3613150"/>
          <p14:tracePt t="74161" x="3257550" y="3613150"/>
          <p14:tracePt t="74179" x="3213100" y="3613150"/>
          <p14:tracePt t="74196" x="3175000" y="3613150"/>
          <p14:tracePt t="74212" x="3124200" y="3613150"/>
          <p14:tracePt t="74228" x="3035300" y="3613150"/>
          <p14:tracePt t="74246" x="2946400" y="3613150"/>
          <p14:tracePt t="74249" x="2895600" y="3613150"/>
          <p14:tracePt t="74261" x="2851150" y="3613150"/>
          <p14:tracePt t="74278" x="2806700" y="3613150"/>
          <p14:tracePt t="74279" x="2787650" y="3613150"/>
          <p14:tracePt t="74294" x="2762250" y="3613150"/>
          <p14:tracePt t="74311" x="2755900" y="3613150"/>
          <p14:tracePt t="74328" x="2717800" y="3613150"/>
          <p14:tracePt t="74345" x="2686050" y="3613150"/>
          <p14:tracePt t="74361" x="2667000" y="3613150"/>
          <p14:tracePt t="74448" x="2647950" y="3606800"/>
          <p14:tracePt t="74455" x="2641600" y="3600450"/>
          <p14:tracePt t="74471" x="2628900" y="3600450"/>
          <p14:tracePt t="74479" x="2622550" y="3600450"/>
          <p14:tracePt t="74495" x="2609850" y="3600450"/>
          <p14:tracePt t="74512" x="2584450" y="3600450"/>
          <p14:tracePt t="74528" x="2540000" y="3594100"/>
          <p14:tracePt t="74545" x="2476500" y="3594100"/>
          <p14:tracePt t="74561" x="2432050" y="3594100"/>
          <p14:tracePt t="74578" x="2419350" y="3594100"/>
          <p14:tracePt t="74714" x="2425700" y="3594100"/>
          <p14:tracePt t="74722" x="2451100" y="3594100"/>
          <p14:tracePt t="74730" x="2476500" y="3594100"/>
          <p14:tracePt t="74747" x="2546350" y="3600450"/>
          <p14:tracePt t="74762" x="2667000" y="3606800"/>
          <p14:tracePt t="74778" x="2800350" y="3632200"/>
          <p14:tracePt t="74795" x="2952750" y="3632200"/>
          <p14:tracePt t="74811" x="3124200" y="3632200"/>
          <p14:tracePt t="74828" x="3263900" y="3632200"/>
          <p14:tracePt t="74845" x="3346450" y="3625850"/>
          <p14:tracePt t="74861" x="3378200" y="3600450"/>
          <p14:tracePt t="74878" x="3384550" y="3568700"/>
          <p14:tracePt t="74879" x="3384550" y="3543300"/>
          <p14:tracePt t="74897" x="3397250" y="3479800"/>
          <p14:tracePt t="74913" x="3416300" y="3365500"/>
          <p14:tracePt t="74928" x="3435350" y="3225800"/>
          <p14:tracePt t="74945" x="3435350" y="3149600"/>
          <p14:tracePt t="74961" x="3435350" y="3092450"/>
          <p14:tracePt t="74980" x="3409950" y="3022600"/>
          <p14:tracePt t="74995" x="3397250" y="2990850"/>
          <p14:tracePt t="75011" x="3346450" y="2908300"/>
          <p14:tracePt t="75028" x="3289300" y="2844800"/>
          <p14:tracePt t="75045" x="3213100" y="2806700"/>
          <p14:tracePt t="75061" x="3092450" y="2755900"/>
          <p14:tracePt t="75079" x="2908300" y="2724150"/>
          <p14:tracePt t="75095" x="2774950" y="2711450"/>
          <p14:tracePt t="75112" x="2654300" y="2686050"/>
          <p14:tracePt t="75130" x="2571750" y="2679700"/>
          <p14:tracePt t="75145" x="2495550" y="2660650"/>
          <p14:tracePt t="75162" x="2432050" y="2660650"/>
          <p14:tracePt t="75179" x="2349500" y="2660650"/>
          <p14:tracePt t="75196" x="2279650" y="2698750"/>
          <p14:tracePt t="75212" x="2209800" y="2755900"/>
          <p14:tracePt t="75228" x="2178050" y="2819400"/>
          <p14:tracePt t="75246" x="2127250" y="2946400"/>
          <p14:tracePt t="75262" x="2070100" y="3105150"/>
          <p14:tracePt t="75278" x="2019300" y="3308350"/>
          <p14:tracePt t="75295" x="2019300" y="3390900"/>
          <p14:tracePt t="75312" x="2051050" y="3454400"/>
          <p14:tracePt t="75328" x="2101850" y="3492500"/>
          <p14:tracePt t="75345" x="2159000" y="3517900"/>
          <p14:tracePt t="75362" x="2209800" y="3530600"/>
          <p14:tracePt t="75378" x="2228850" y="3543300"/>
          <p14:tracePt t="75396" x="2241550" y="3543300"/>
          <p14:tracePt t="75412" x="2247900" y="3556000"/>
          <p14:tracePt t="75428" x="2254250" y="3556000"/>
          <p14:tracePt t="75445" x="2279650" y="3562350"/>
          <p14:tracePt t="75462" x="2292350" y="3562350"/>
          <p14:tracePt t="75543" x="2305050" y="3562350"/>
          <p14:tracePt t="75552" x="2317750" y="3568700"/>
          <p14:tracePt t="75569" x="2330450" y="3575050"/>
          <p14:tracePt t="83719" x="2336800" y="3575050"/>
          <p14:tracePt t="83728" x="2343150" y="3575050"/>
          <p14:tracePt t="83737" x="2362200" y="3575050"/>
          <p14:tracePt t="83748" x="2393950" y="3575050"/>
          <p14:tracePt t="83764" x="2514600" y="3625850"/>
          <p14:tracePt t="83781" x="2660650" y="3695700"/>
          <p14:tracePt t="83798" x="2844800" y="3771900"/>
          <p14:tracePt t="83815" x="2908300" y="3784600"/>
          <p14:tracePt t="83831" x="2990850" y="3810000"/>
          <p14:tracePt t="83848" x="3079750" y="3829050"/>
          <p14:tracePt t="83864" x="3175000" y="3854450"/>
          <p14:tracePt t="83881" x="3232150" y="3873500"/>
          <p14:tracePt t="83898" x="3251200" y="3873500"/>
          <p14:tracePt t="83915" x="3263900" y="3873500"/>
          <p14:tracePt t="83931" x="3276600" y="3822700"/>
          <p14:tracePt t="83948" x="3282950" y="3727450"/>
          <p14:tracePt t="83964" x="3282950" y="3644900"/>
          <p14:tracePt t="83981" x="3276600" y="3600450"/>
          <p14:tracePt t="83998" x="3276600" y="3568700"/>
          <p14:tracePt t="84015" x="3282950" y="3524250"/>
          <p14:tracePt t="84031" x="3289300" y="3429000"/>
          <p14:tracePt t="84049" x="3289300" y="3333750"/>
          <p14:tracePt t="84064" x="3219450" y="3194050"/>
          <p14:tracePt t="84081" x="3136900" y="3060700"/>
          <p14:tracePt t="84098" x="3060700" y="2965450"/>
          <p14:tracePt t="84115" x="3003550" y="2895600"/>
          <p14:tracePt t="84131" x="2940050" y="2819400"/>
          <p14:tracePt t="84148" x="2844800" y="2730500"/>
          <p14:tracePt t="84164" x="2705100" y="2660650"/>
          <p14:tracePt t="84181" x="2578100" y="2622550"/>
          <p14:tracePt t="84198" x="2495550" y="2616200"/>
          <p14:tracePt t="84215" x="2438400" y="2616200"/>
          <p14:tracePt t="84231" x="2406650" y="2622550"/>
          <p14:tracePt t="84248" x="2368550" y="2628900"/>
          <p14:tracePt t="84265" x="2317750" y="2635250"/>
          <p14:tracePt t="84281" x="2228850" y="2654300"/>
          <p14:tracePt t="84298" x="2159000" y="2711450"/>
          <p14:tracePt t="84315" x="2114550" y="2857500"/>
          <p14:tracePt t="84331" x="2095500" y="3117850"/>
          <p14:tracePt t="84348" x="2095500" y="3302000"/>
          <p14:tracePt t="84365" x="2082800" y="3429000"/>
          <p14:tracePt t="84381" x="2051050" y="3530600"/>
          <p14:tracePt t="84398" x="2032000" y="3619500"/>
          <p14:tracePt t="84399" x="2032000" y="3670300"/>
          <p14:tracePt t="84415" x="2070100" y="3797300"/>
          <p14:tracePt t="84431" x="2165350" y="3924300"/>
          <p14:tracePt t="84449" x="2273300" y="4013200"/>
          <p14:tracePt t="84465" x="2336800" y="4038600"/>
          <p14:tracePt t="84481" x="2362200" y="4038600"/>
          <p14:tracePt t="84498" x="2368550" y="4038600"/>
          <p14:tracePt t="84515" x="2406650" y="4038600"/>
          <p14:tracePt t="84531" x="2482850" y="4038600"/>
          <p14:tracePt t="84548" x="2546350" y="4019550"/>
          <p14:tracePt t="84564" x="2590800" y="4006850"/>
          <p14:tracePt t="84581" x="2603500" y="3994150"/>
          <p14:tracePt t="84598" x="2609850" y="3987800"/>
          <p14:tracePt t="84615" x="2622550" y="3968750"/>
          <p14:tracePt t="84631" x="2628900" y="3968750"/>
          <p14:tracePt t="84648" x="2641600" y="3962400"/>
          <p14:tracePt t="84665" x="2654300" y="3956050"/>
          <p14:tracePt t="84705" x="2654300" y="3949700"/>
          <p14:tracePt t="88720" x="2654300" y="3937000"/>
          <p14:tracePt t="88734" x="2647950" y="3930650"/>
          <p14:tracePt t="88863" x="2641600" y="3930650"/>
          <p14:tracePt t="88873" x="2622550" y="3911600"/>
          <p14:tracePt t="88880" x="2616200" y="3886200"/>
          <p14:tracePt t="88890" x="2578100" y="3848100"/>
          <p14:tracePt t="88899" x="2527300" y="3803650"/>
          <p14:tracePt t="88916" x="2381250" y="3727450"/>
          <p14:tracePt t="88933" x="2286000" y="3676650"/>
          <p14:tracePt t="88949" x="2260600" y="3670300"/>
          <p14:tracePt t="88983" x="2254250" y="3663950"/>
          <p14:tracePt t="88999" x="2203450" y="3644900"/>
          <p14:tracePt t="89016" x="2101850" y="3632200"/>
          <p14:tracePt t="89033" x="2044700" y="3619500"/>
          <p14:tracePt t="89049" x="2032000" y="3619500"/>
          <p14:tracePt t="89111" x="2012950" y="3619500"/>
          <p14:tracePt t="89120" x="2000250" y="3613150"/>
          <p14:tracePt t="89128" x="1987550" y="3606800"/>
          <p14:tracePt t="89135" x="1974850" y="3606800"/>
          <p14:tracePt t="89150" x="1974850" y="3600450"/>
          <p14:tracePt t="89198" x="1974850" y="3587750"/>
          <p14:tracePt t="89216" x="1955800" y="3562350"/>
          <p14:tracePt t="89233" x="1955800" y="3556000"/>
          <p14:tracePt t="89250" x="1955800" y="3549650"/>
          <p14:tracePt t="89266" x="1955800" y="3543300"/>
          <p14:tracePt t="89391" x="1955800" y="3536950"/>
          <p14:tracePt t="89447" x="1962150" y="3536950"/>
          <p14:tracePt t="89466" x="2032000" y="3536950"/>
          <p14:tracePt t="89483" x="2063750" y="3536950"/>
          <p14:tracePt t="89500" x="2082800" y="3536950"/>
          <p14:tracePt t="90247" x="2089150" y="3536950"/>
          <p14:tracePt t="90258" x="2146300" y="3530600"/>
          <p14:tracePt t="90264" x="2222500" y="3505200"/>
          <p14:tracePt t="90273" x="2330450" y="3498850"/>
          <p14:tracePt t="90283" x="2406650" y="3486150"/>
          <p14:tracePt t="90300" x="2508250" y="3486150"/>
          <p14:tracePt t="90317" x="2540000" y="3486150"/>
          <p14:tracePt t="90333" x="2559050" y="3473450"/>
          <p14:tracePt t="90350" x="2597150" y="3473450"/>
          <p14:tracePt t="90352" x="2622550" y="3473450"/>
          <p14:tracePt t="90367" x="2660650" y="3467100"/>
          <p14:tracePt t="90384" x="2686050" y="3460750"/>
          <p14:tracePt t="90400" x="2705100" y="3454400"/>
          <p14:tracePt t="90417" x="2711450" y="3448050"/>
          <p14:tracePt t="90433" x="2717800" y="3448050"/>
          <p14:tracePt t="90687" x="2717800" y="3441700"/>
          <p14:tracePt t="90695" x="2717800" y="3429000"/>
          <p14:tracePt t="90711" x="2717800" y="3422650"/>
          <p14:tracePt t="90783" x="2717800" y="3416300"/>
          <p14:tracePt t="90791" x="2717800" y="3409950"/>
          <p14:tracePt t="90800" x="2717800" y="3397250"/>
          <p14:tracePt t="90817" x="2717800" y="3390900"/>
          <p14:tracePt t="90833" x="2705100" y="3365500"/>
          <p14:tracePt t="90852" x="2692400" y="3346450"/>
          <p14:tracePt t="90867" x="2686050" y="3333750"/>
          <p14:tracePt t="90883" x="2686050" y="3327400"/>
          <p14:tracePt t="90900" x="2686050" y="3321050"/>
          <p14:tracePt t="90967" x="2686050" y="3314700"/>
          <p14:tracePt t="91024" x="2679700" y="3302000"/>
          <p14:tracePt t="91041" x="2654300" y="3282950"/>
          <p14:tracePt t="91047" x="2641600" y="3276600"/>
          <p14:tracePt t="91059" x="2609850" y="3251200"/>
          <p14:tracePt t="91067" x="2590800" y="3238500"/>
          <p14:tracePt t="91084" x="2540000" y="3206750"/>
          <p14:tracePt t="91100" x="2533650" y="3200400"/>
          <p14:tracePt t="91117" x="2527300" y="3187700"/>
          <p14:tracePt t="91118" x="2527300" y="3181350"/>
          <p14:tracePt t="91133" x="2520950" y="3181350"/>
          <p14:tracePt t="91150" x="2508250" y="3162300"/>
          <p14:tracePt t="91151" x="2495550" y="3149600"/>
          <p14:tracePt t="91167" x="2489200" y="3149600"/>
          <p14:tracePt t="91783" x="2495550" y="3149600"/>
          <p14:tracePt t="91792" x="2527300" y="3149600"/>
          <p14:tracePt t="91800" x="2546350" y="3155950"/>
          <p14:tracePt t="91817" x="2552700" y="3155950"/>
          <p14:tracePt t="91834" x="2559050" y="3155950"/>
          <p14:tracePt t="91926" x="2565400" y="3155950"/>
          <p14:tracePt t="91935" x="2571750" y="3155950"/>
          <p14:tracePt t="91944" x="2578100" y="3155950"/>
          <p14:tracePt t="91952" x="2584450" y="3155950"/>
          <p14:tracePt t="91967" x="2590800" y="3155950"/>
          <p14:tracePt t="92015" x="2597150" y="3155950"/>
          <p14:tracePt t="92031" x="2616200" y="3155950"/>
          <p14:tracePt t="92041" x="2635250" y="3155950"/>
          <p14:tracePt t="92051" x="2647950" y="3155950"/>
          <p14:tracePt t="92067" x="2673350" y="3155950"/>
          <p14:tracePt t="92120" x="2679700" y="3155950"/>
          <p14:tracePt t="92127" x="2686050" y="3155950"/>
          <p14:tracePt t="92135" x="2698750" y="3155950"/>
          <p14:tracePt t="92150" x="2736850" y="3155950"/>
          <p14:tracePt t="92167" x="2774950" y="3155950"/>
          <p14:tracePt t="92207" x="2781300" y="3155950"/>
          <p14:tracePt t="92241" x="2781300" y="3162300"/>
          <p14:tracePt t="92246" x="2787650" y="3168650"/>
          <p14:tracePt t="92258" x="2787650" y="3175000"/>
          <p14:tracePt t="92267" x="2794000" y="3181350"/>
          <p14:tracePt t="92352" x="2794000" y="3194050"/>
          <p14:tracePt t="92360" x="2794000" y="3200400"/>
          <p14:tracePt t="92367" x="2800350" y="3206750"/>
          <p14:tracePt t="92431" x="2813050" y="3206750"/>
          <p14:tracePt t="92440" x="2819400" y="3206750"/>
          <p14:tracePt t="92446" x="2832100" y="3206750"/>
          <p14:tracePt t="92458" x="2844800" y="3206750"/>
          <p14:tracePt t="92473" x="2857500" y="3206750"/>
          <p14:tracePt t="92528" x="2863850" y="3200400"/>
          <p14:tracePt t="92542" x="2863850" y="3194050"/>
          <p14:tracePt t="92551" x="2870200" y="3175000"/>
          <p14:tracePt t="92567" x="2876550" y="3162300"/>
          <p14:tracePt t="92584" x="2876550" y="3155950"/>
          <p14:tracePt t="92618" x="2876550" y="3143250"/>
          <p14:tracePt t="92634" x="2876550" y="3136900"/>
          <p14:tracePt t="92651" x="2876550" y="3124200"/>
          <p14:tracePt t="92667" x="2876550" y="3111500"/>
          <p14:tracePt t="92684" x="2876550" y="3098800"/>
          <p14:tracePt t="92717" x="2876550" y="3092450"/>
          <p14:tracePt t="92751" x="2876550" y="3079750"/>
          <p14:tracePt t="92767" x="2870200" y="3028950"/>
          <p14:tracePt t="92784" x="2844800" y="2965450"/>
          <p14:tracePt t="92801" x="2819400" y="2927350"/>
          <p14:tracePt t="92817" x="2800350" y="2908300"/>
          <p14:tracePt t="92834" x="2787650" y="2889250"/>
          <p14:tracePt t="92851" x="2774950" y="2876550"/>
          <p14:tracePt t="92896" x="2768600" y="2876550"/>
          <p14:tracePt t="92902" x="2762250" y="2876550"/>
          <p14:tracePt t="92934" x="2736850" y="2870200"/>
          <p14:tracePt t="92951" x="2705100" y="2870200"/>
          <p14:tracePt t="92967" x="2679700" y="2870200"/>
          <p14:tracePt t="92984" x="2667000" y="2870200"/>
          <p14:tracePt t="93001" x="2660650" y="2870200"/>
          <p14:tracePt t="93018" x="2654300" y="2870200"/>
          <p14:tracePt t="93034" x="2647950" y="2895600"/>
          <p14:tracePt t="93051" x="2635250" y="2921000"/>
          <p14:tracePt t="93067" x="2622550" y="2952750"/>
          <p14:tracePt t="93084" x="2603500" y="2978150"/>
          <p14:tracePt t="93101" x="2603500" y="2990850"/>
          <p14:tracePt t="93118" x="2590800" y="2997200"/>
          <p14:tracePt t="93134" x="2590800" y="3003550"/>
          <p14:tracePt t="93151" x="2590800" y="3041650"/>
          <p14:tracePt t="93168" x="2590800" y="3086100"/>
          <p14:tracePt t="93184" x="2590800" y="3130550"/>
          <p14:tracePt t="93201" x="2590800" y="3155950"/>
          <p14:tracePt t="93218" x="2590800" y="3175000"/>
          <p14:tracePt t="93234" x="2590800" y="3187700"/>
          <p14:tracePt t="93251" x="2590800" y="3200400"/>
          <p14:tracePt t="93267" x="2597150" y="3206750"/>
          <p14:tracePt t="93284" x="2603500" y="3219450"/>
          <p14:tracePt t="93301" x="2628900" y="3225800"/>
          <p14:tracePt t="93318" x="2635250" y="3232150"/>
          <p14:tracePt t="93334" x="2647950" y="3238500"/>
          <p14:tracePt t="93351" x="2673350" y="3251200"/>
          <p14:tracePt t="93368" x="2686050" y="3257550"/>
          <p14:tracePt t="93384" x="2692400" y="3257550"/>
          <p14:tracePt t="93441" x="2711450" y="3257550"/>
          <p14:tracePt t="93446" x="2717800" y="3257550"/>
          <p14:tracePt t="93457" x="2743200" y="3257550"/>
          <p14:tracePt t="93467" x="2768600" y="3257550"/>
          <p14:tracePt t="93484" x="2800350" y="3257550"/>
          <p14:tracePt t="93501" x="2806700" y="3257550"/>
          <p14:tracePt t="93543" x="2813050" y="3257550"/>
          <p14:tracePt t="93551" x="2825750" y="3257550"/>
          <p14:tracePt t="93568" x="2863850" y="3257550"/>
          <p14:tracePt t="93584" x="2889250" y="3244850"/>
          <p14:tracePt t="93601" x="2908300" y="3219450"/>
          <p14:tracePt t="93618" x="2908300" y="3206750"/>
          <p14:tracePt t="93634" x="2908300" y="3187700"/>
          <p14:tracePt t="93651" x="2908300" y="3175000"/>
          <p14:tracePt t="93668" x="2908300" y="3168650"/>
          <p14:tracePt t="93684" x="2908300" y="3162300"/>
          <p14:tracePt t="93701" x="2908300" y="3155950"/>
          <p14:tracePt t="93718" x="2908300" y="3149600"/>
          <p14:tracePt t="93734" x="2908300" y="3143250"/>
          <p14:tracePt t="93751" x="2901950" y="3130550"/>
          <p14:tracePt t="93768" x="2901950" y="3124200"/>
          <p14:tracePt t="93960" x="2889250" y="3124200"/>
          <p14:tracePt t="93967" x="2882900" y="3124200"/>
          <p14:tracePt t="93985" x="2876550" y="3155950"/>
          <p14:tracePt t="94001" x="2870200" y="3181350"/>
          <p14:tracePt t="94018" x="2857500" y="3225800"/>
          <p14:tracePt t="94035" x="2838450" y="3251200"/>
          <p14:tracePt t="94051" x="2832100" y="3263900"/>
          <p14:tracePt t="94068" x="2832100" y="3327400"/>
          <p14:tracePt t="94084" x="2844800" y="3384550"/>
          <p14:tracePt t="94101" x="2863850" y="3409950"/>
          <p14:tracePt t="94232" x="2851150" y="3409950"/>
          <p14:tracePt t="94240" x="2844800" y="3409950"/>
          <p14:tracePt t="94251" x="2838450" y="3409950"/>
          <p14:tracePt t="94268" x="2819400" y="3403600"/>
          <p14:tracePt t="94286" x="2781300" y="3384550"/>
          <p14:tracePt t="94301" x="2749550" y="3359150"/>
          <p14:tracePt t="94318" x="2736850" y="3352800"/>
          <p14:tracePt t="94334" x="2730500" y="3352800"/>
          <p14:tracePt t="94370" x="2717800" y="3352800"/>
          <p14:tracePt t="94385" x="2698750" y="3340100"/>
          <p14:tracePt t="94403" x="2673350" y="3333750"/>
          <p14:tracePt t="94418" x="2654300" y="3333750"/>
          <p14:tracePt t="94435" x="2628900" y="3333750"/>
          <p14:tracePt t="94468" x="2622550" y="3333750"/>
          <p14:tracePt t="94503" x="2597150" y="3333750"/>
          <p14:tracePt t="94518" x="2584450" y="3333750"/>
          <p14:tracePt t="94535" x="2559050" y="3340100"/>
          <p14:tracePt t="94551" x="2546350" y="3346450"/>
          <p14:tracePt t="94572" x="2540000" y="3352800"/>
          <p14:tracePt t="94587" x="2540000" y="3378200"/>
          <p14:tracePt t="94602" x="2527300" y="3390900"/>
          <p14:tracePt t="94618" x="2520950" y="3403600"/>
          <p14:tracePt t="94635" x="2520950" y="3416300"/>
          <p14:tracePt t="94651" x="2514600" y="3422650"/>
          <p14:tracePt t="94687" x="2514600" y="3435350"/>
          <p14:tracePt t="94705" x="2520950" y="3454400"/>
          <p14:tracePt t="94708" x="2527300" y="3460750"/>
          <p14:tracePt t="94718" x="2533650" y="3467100"/>
          <p14:tracePt t="94735" x="2552700" y="3498850"/>
          <p14:tracePt t="94751" x="2565400" y="3524250"/>
          <p14:tracePt t="94768" x="2584450" y="3543300"/>
          <p14:tracePt t="94785" x="2597150" y="3556000"/>
          <p14:tracePt t="94803" x="2597150" y="3562350"/>
          <p14:tracePt t="94835" x="2609850" y="3575050"/>
          <p14:tracePt t="94852" x="2622550" y="3594100"/>
          <p14:tracePt t="94868" x="2667000" y="3606800"/>
          <p14:tracePt t="94885" x="2711450" y="3619500"/>
          <p14:tracePt t="94902" x="2724150" y="3619500"/>
          <p14:tracePt t="94964" x="2730500" y="3619500"/>
          <p14:tracePt t="94976" x="2743200" y="3625850"/>
          <p14:tracePt t="94985" x="2755900" y="3625850"/>
          <p14:tracePt t="95026" x="2768600" y="3625850"/>
          <p14:tracePt t="95035" x="2774950" y="3625850"/>
          <p14:tracePt t="95051" x="2787650" y="3625850"/>
          <p14:tracePt t="95068" x="2800350" y="3613150"/>
          <p14:tracePt t="95085" x="2819400" y="3606800"/>
          <p14:tracePt t="95101" x="2825750" y="3606800"/>
          <p14:tracePt t="95118" x="2832100" y="3600450"/>
          <p14:tracePt t="95135" x="2832100" y="3581400"/>
          <p14:tracePt t="95151" x="2832100" y="3562350"/>
          <p14:tracePt t="95169" x="2832100" y="3536950"/>
          <p14:tracePt t="95186" x="2832100" y="3530600"/>
          <p14:tracePt t="95245" x="2832100" y="3517900"/>
          <p14:tracePt t="95251" x="2832100" y="3511550"/>
          <p14:tracePt t="95269" x="2832100" y="3498850"/>
          <p14:tracePt t="95285" x="2819400" y="3473450"/>
          <p14:tracePt t="95302" x="2794000" y="3441700"/>
          <p14:tracePt t="95318" x="2781300" y="3429000"/>
          <p14:tracePt t="95335" x="2762250" y="3403600"/>
          <p14:tracePt t="95387" x="2755900" y="3403600"/>
          <p14:tracePt t="95403" x="2755900" y="3397250"/>
          <p14:tracePt t="95419" x="2743200" y="3397250"/>
          <p14:tracePt t="95435" x="2730500" y="3397250"/>
          <p14:tracePt t="95468" x="2724150" y="3397250"/>
          <p14:tracePt t="95485" x="2711450" y="3397250"/>
          <p14:tracePt t="95502" x="2698750" y="3384550"/>
          <p14:tracePt t="95518" x="2673350" y="3384550"/>
          <p14:tracePt t="95537" x="2667000" y="3384550"/>
          <p14:tracePt t="95598" x="2660650" y="3384550"/>
          <p14:tracePt t="95608" x="2647950" y="3384550"/>
          <p14:tracePt t="95650" x="2641600" y="3384550"/>
          <p14:tracePt t="95728" x="2628900" y="3384550"/>
          <p14:tracePt t="95735" x="2628900" y="3390900"/>
          <p14:tracePt t="95751" x="2628900" y="3397250"/>
          <p14:tracePt t="95809" x="2622550" y="3403600"/>
          <p14:tracePt t="95834" x="2622550" y="3416300"/>
          <p14:tracePt t="95848" x="2609850" y="3429000"/>
          <p14:tracePt t="96631" x="2616200" y="3441700"/>
          <p14:tracePt t="96640" x="2635250" y="3448050"/>
          <p14:tracePt t="96647" x="2660650" y="3454400"/>
          <p14:tracePt t="96656" x="2698750" y="3460750"/>
          <p14:tracePt t="96669" x="2724150" y="3460750"/>
          <p14:tracePt t="96685" x="2762250" y="3479800"/>
          <p14:tracePt t="96702" x="2800350" y="3486150"/>
          <p14:tracePt t="96719" x="2838450" y="3505200"/>
          <p14:tracePt t="96736" x="2870200" y="3511550"/>
          <p14:tracePt t="96752" x="2921000" y="3524250"/>
          <p14:tracePt t="96769" x="2940050" y="3524250"/>
          <p14:tracePt t="96785" x="2946400" y="3524250"/>
          <p14:tracePt t="96819" x="2952750" y="3524250"/>
          <p14:tracePt t="96836" x="2997200" y="3536950"/>
          <p14:tracePt t="96852" x="3086100" y="3556000"/>
          <p14:tracePt t="96869" x="3155950" y="3562350"/>
          <p14:tracePt t="96886" x="3187700" y="3575050"/>
          <p14:tracePt t="96999" x="3194050" y="3575050"/>
          <p14:tracePt t="97024" x="3200400" y="3562350"/>
          <p14:tracePt t="97032" x="3200400" y="3556000"/>
          <p14:tracePt t="97041" x="3206750" y="3549650"/>
          <p14:tracePt t="97052" x="3219450" y="3549650"/>
          <p14:tracePt t="97071" x="3244850" y="3549650"/>
          <p14:tracePt t="97143" x="3257550" y="3536950"/>
          <p14:tracePt t="97160" x="3270250" y="3536950"/>
          <p14:tracePt t="97247" x="3276600" y="3536950"/>
          <p14:tracePt t="97258" x="3289300" y="3536950"/>
          <p14:tracePt t="97272" x="3295650" y="3536950"/>
          <p14:tracePt t="97344" x="3302000" y="3530600"/>
          <p14:tracePt t="97360" x="3308350" y="3524250"/>
          <p14:tracePt t="97375" x="3314700" y="3517900"/>
          <p14:tracePt t="97438" x="3314700" y="3511550"/>
          <p14:tracePt t="97463" x="3314700" y="3505200"/>
          <p14:tracePt t="97639" x="3321050" y="3498850"/>
          <p14:tracePt t="97647" x="3333750" y="3498850"/>
          <p14:tracePt t="97664" x="3340100" y="3498850"/>
          <p14:tracePt t="97673" x="3340100" y="3492500"/>
          <p14:tracePt t="97719" x="3346450" y="3479800"/>
          <p14:tracePt t="97728" x="3352800" y="3473450"/>
          <p14:tracePt t="97736" x="3359150" y="3460750"/>
          <p14:tracePt t="97752" x="3378200" y="3435350"/>
          <p14:tracePt t="97769" x="3378200" y="3429000"/>
          <p14:tracePt t="97786" x="3378200" y="3416300"/>
          <p14:tracePt t="97819" x="3378200" y="3409950"/>
          <p14:tracePt t="97836" x="3378200" y="3397250"/>
          <p14:tracePt t="97853" x="3378200" y="3378200"/>
          <p14:tracePt t="97869" x="3378200" y="3346450"/>
          <p14:tracePt t="97886" x="3378200" y="3327400"/>
          <p14:tracePt t="97902" x="3365500" y="3276600"/>
          <p14:tracePt t="97919" x="3352800" y="3238500"/>
          <p14:tracePt t="97936" x="3340100" y="3213100"/>
          <p14:tracePt t="97976" x="3333750" y="3200400"/>
          <p14:tracePt t="97993" x="3327400" y="3200400"/>
          <p14:tracePt t="98002" x="3327400" y="3194050"/>
          <p14:tracePt t="98019" x="3302000" y="3181350"/>
          <p14:tracePt t="98036" x="3276600" y="3162300"/>
          <p14:tracePt t="98053" x="3244850" y="3143250"/>
          <p14:tracePt t="98054" x="3238500" y="3143250"/>
          <p14:tracePt t="98069" x="3225800" y="3136900"/>
          <p14:tracePt t="98086" x="3206750" y="3124200"/>
          <p14:tracePt t="98087" x="3200400" y="3124200"/>
          <p14:tracePt t="98102" x="3194050" y="3117850"/>
          <p14:tracePt t="98119" x="3175000" y="3117850"/>
          <p14:tracePt t="98136" x="3149600" y="3111500"/>
          <p14:tracePt t="98153" x="3124200" y="3111500"/>
          <p14:tracePt t="98170" x="3105150" y="3111500"/>
          <p14:tracePt t="98186" x="3092450" y="3111500"/>
          <p14:tracePt t="98203" x="3079750" y="3111500"/>
          <p14:tracePt t="98219" x="3067050" y="3130550"/>
          <p14:tracePt t="98236" x="3067050" y="3136900"/>
          <p14:tracePt t="98253" x="3054350" y="3149600"/>
          <p14:tracePt t="98269" x="3048000" y="3155950"/>
          <p14:tracePt t="98286" x="3041650" y="3168650"/>
          <p14:tracePt t="98302" x="3028950" y="3206750"/>
          <p14:tracePt t="98320" x="3022600" y="3238500"/>
          <p14:tracePt t="98336" x="3016250" y="3251200"/>
          <p14:tracePt t="98353" x="3009900" y="3276600"/>
          <p14:tracePt t="98369" x="3003550" y="3282950"/>
          <p14:tracePt t="98386" x="3003550" y="3289300"/>
          <p14:tracePt t="98403" x="3003550" y="3302000"/>
          <p14:tracePt t="98419" x="3003550" y="3314700"/>
          <p14:tracePt t="98436" x="3003550" y="3327400"/>
          <p14:tracePt t="98453" x="3003550" y="3352800"/>
          <p14:tracePt t="98469" x="3003550" y="3365500"/>
          <p14:tracePt t="98486" x="3003550" y="3371850"/>
          <p14:tracePt t="98503" x="3003550" y="3390900"/>
          <p14:tracePt t="98519" x="3003550" y="3416300"/>
          <p14:tracePt t="98536" x="3016250" y="3467100"/>
          <p14:tracePt t="98553" x="3028950" y="3498850"/>
          <p14:tracePt t="98569" x="3060700" y="3549650"/>
          <p14:tracePt t="98586" x="3092450" y="3587750"/>
          <p14:tracePt t="98603" x="3111500" y="3606800"/>
          <p14:tracePt t="98619" x="3136900" y="3619500"/>
          <p14:tracePt t="98636" x="3149600" y="3619500"/>
          <p14:tracePt t="98703" x="3162300" y="3619500"/>
          <p14:tracePt t="98711" x="3175000" y="3619500"/>
          <p14:tracePt t="98720" x="3194050" y="3619500"/>
          <p14:tracePt t="98736" x="3200400" y="3619500"/>
          <p14:tracePt t="98815" x="3213100" y="3619500"/>
          <p14:tracePt t="98830" x="3219450" y="3619500"/>
          <p14:tracePt t="99088" x="3244850" y="3613150"/>
          <p14:tracePt t="99096" x="3263900" y="3606800"/>
          <p14:tracePt t="99103" x="3289300" y="3606800"/>
          <p14:tracePt t="99119" x="3321050" y="3606800"/>
          <p14:tracePt t="99136" x="3333750" y="3606800"/>
          <p14:tracePt t="99153" x="3340100" y="3600450"/>
          <p14:tracePt t="99231" x="3352800" y="3594100"/>
          <p14:tracePt t="99478" x="3352800" y="3587750"/>
          <p14:tracePt t="99487" x="3333750" y="3587750"/>
          <p14:tracePt t="99495" x="3308350" y="3587750"/>
          <p14:tracePt t="99503" x="3270250" y="3587750"/>
          <p14:tracePt t="99520" x="3181350" y="3587750"/>
          <p14:tracePt t="99537" x="3054350" y="3587750"/>
          <p14:tracePt t="99553" x="2914650" y="3562350"/>
          <p14:tracePt t="99571" x="2813050" y="3549650"/>
          <p14:tracePt t="99587" x="2768600" y="3543300"/>
          <p14:tracePt t="99603" x="2749550" y="3536950"/>
          <p14:tracePt t="99620" x="2743200" y="3536950"/>
          <p14:tracePt t="99636" x="2711450" y="3536950"/>
          <p14:tracePt t="99653" x="2673350" y="3524250"/>
          <p14:tracePt t="99670" x="2597150" y="3517900"/>
          <p14:tracePt t="99671" x="2546350" y="3505200"/>
          <p14:tracePt t="99686" x="2432050" y="3498850"/>
          <p14:tracePt t="99703" x="2362200" y="3498850"/>
          <p14:tracePt t="99720" x="2336800" y="3498850"/>
          <p14:tracePt t="99737" x="2317750" y="3498850"/>
          <p14:tracePt t="99753" x="2279650" y="3498850"/>
          <p14:tracePt t="99770" x="2197100" y="3498850"/>
          <p14:tracePt t="99786" x="2076450" y="3498850"/>
          <p14:tracePt t="99803" x="1987550" y="3498850"/>
          <p14:tracePt t="99820" x="1943100" y="3511550"/>
          <p14:tracePt t="99837" x="1930400" y="3517900"/>
          <p14:tracePt t="99853" x="1917700" y="3524250"/>
          <p14:tracePt t="99870" x="1898650" y="3524250"/>
          <p14:tracePt t="99887" x="1879600" y="3524250"/>
          <p14:tracePt t="99903" x="1860550" y="3524250"/>
          <p14:tracePt t="100008" x="1905000" y="3524250"/>
          <p14:tracePt t="100016" x="1955800" y="3524250"/>
          <p14:tracePt t="100026" x="2019300" y="3524250"/>
          <p14:tracePt t="100037" x="2076450" y="3530600"/>
          <p14:tracePt t="100053" x="2146300" y="3536950"/>
          <p14:tracePt t="100135" x="2133600" y="3536950"/>
          <p14:tracePt t="100153" x="2082800" y="3536950"/>
          <p14:tracePt t="100170" x="2038350" y="3530600"/>
          <p14:tracePt t="100187" x="2012950" y="3530600"/>
          <p14:tracePt t="100203" x="2006600" y="3530600"/>
          <p14:tracePt t="100236" x="2006600" y="3524250"/>
          <p14:tracePt t="100270" x="2019300" y="3517900"/>
          <p14:tracePt t="100287" x="2089150" y="3517900"/>
          <p14:tracePt t="100303" x="2120900" y="3517900"/>
          <p14:tracePt t="100320" x="2165350" y="3543300"/>
          <p14:tracePt t="100337" x="2222500" y="3562350"/>
          <p14:tracePt t="100353" x="2317750" y="3575050"/>
          <p14:tracePt t="100370" x="2495550" y="3575050"/>
          <p14:tracePt t="100387" x="2794000" y="3575050"/>
          <p14:tracePt t="100403" x="3086100" y="3575050"/>
          <p14:tracePt t="100420" x="3333750" y="3575050"/>
          <p14:tracePt t="100437" x="3486150" y="3575050"/>
          <p14:tracePt t="100456" x="3575050" y="3575050"/>
          <p14:tracePt t="100471" x="3581400" y="3575050"/>
          <p14:tracePt t="100487" x="3600450" y="3575050"/>
          <p14:tracePt t="100520" x="3613150" y="3575050"/>
          <p14:tracePt t="100537" x="3613150" y="3568700"/>
          <p14:tracePt t="100553" x="3613150" y="3562350"/>
          <p14:tracePt t="100573" x="3613150" y="3556000"/>
          <p14:tracePt t="100588" x="3619500" y="3549650"/>
          <p14:tracePt t="100620" x="3632200" y="3543300"/>
          <p14:tracePt t="100637" x="3670300" y="3543300"/>
          <p14:tracePt t="100654" x="3721100" y="3543300"/>
          <p14:tracePt t="100672" x="3771900" y="3536950"/>
          <p14:tracePt t="100677" x="3790950" y="3530600"/>
          <p14:tracePt t="100687" x="3816350" y="3524250"/>
          <p14:tracePt t="100704" x="3835400" y="3524250"/>
          <p14:tracePt t="100720" x="3854450" y="3498850"/>
          <p14:tracePt t="100739" x="3860800" y="3492500"/>
          <p14:tracePt t="100755" x="3860800" y="3479800"/>
          <p14:tracePt t="100770" x="3860800" y="3473450"/>
          <p14:tracePt t="100787" x="3860800" y="3460750"/>
          <p14:tracePt t="100803" x="3860800" y="3454400"/>
          <p14:tracePt t="100821" x="3860800" y="3441700"/>
          <p14:tracePt t="100837" x="3854450" y="3429000"/>
          <p14:tracePt t="100854" x="3848100" y="3422650"/>
          <p14:tracePt t="100870" x="3835400" y="3409950"/>
          <p14:tracePt t="100889" x="3803650" y="3390900"/>
          <p14:tracePt t="100907" x="3771900" y="3378200"/>
          <p14:tracePt t="100921" x="3740150" y="3359150"/>
          <p14:tracePt t="100937" x="3714750" y="3352800"/>
          <p14:tracePt t="100996" x="3708400" y="3352800"/>
          <p14:tracePt t="101010" x="3689350" y="3340100"/>
          <p14:tracePt t="101047" x="3683000" y="3333750"/>
          <p14:tracePt t="101144" x="3683000" y="3327400"/>
          <p14:tracePt t="101171" x="3695700" y="3321050"/>
          <p14:tracePt t="101179" x="3702050" y="3314700"/>
          <p14:tracePt t="101209" x="3708400" y="3314700"/>
          <p14:tracePt t="101231" x="3708400" y="3308350"/>
          <p14:tracePt t="101259" x="3708400" y="3302000"/>
          <p14:tracePt t="101272" x="3714750" y="3295650"/>
          <p14:tracePt t="101285" x="3733800" y="3295650"/>
          <p14:tracePt t="101304" x="3740150" y="3295650"/>
          <p14:tracePt t="101328" x="3740150" y="3289300"/>
          <p14:tracePt t="101395" x="3746500" y="3289300"/>
          <p14:tracePt t="101415" x="3746500" y="3282950"/>
          <p14:tracePt t="101623" x="3759200" y="3276600"/>
          <p14:tracePt t="101638" x="3759200" y="3270250"/>
          <p14:tracePt t="101655" x="3765550" y="3270250"/>
          <p14:tracePt t="101671" x="3771900" y="3257550"/>
          <p14:tracePt t="101687" x="3790950" y="3244850"/>
          <p14:tracePt t="101734" x="3797300" y="3238500"/>
          <p14:tracePt t="101765" x="3797300" y="3232150"/>
          <p14:tracePt t="101779" x="3829050" y="3225800"/>
          <p14:tracePt t="102102" x="3829050" y="3219450"/>
          <p14:tracePt t="102287" x="3829050" y="3213100"/>
          <p14:tracePt t="102311" x="3822700" y="3213100"/>
          <p14:tracePt t="102335" x="3816350" y="3213100"/>
          <p14:tracePt t="102406" x="3810000" y="3213100"/>
          <p14:tracePt t="102472" x="3797300" y="3213100"/>
          <p14:tracePt t="102519" x="3797300" y="3206750"/>
          <p14:tracePt t="102631" x="3790950" y="3206750"/>
          <p14:tracePt t="102847" x="3784600" y="3206750"/>
          <p14:tracePt t="102863" x="3778250" y="3213100"/>
          <p14:tracePt t="102894" x="3778250" y="3219450"/>
          <p14:tracePt t="102902" x="3784600" y="3219450"/>
          <p14:tracePt t="102928" x="3790950" y="3219450"/>
          <p14:tracePt t="102936" x="3797300" y="3219450"/>
          <p14:tracePt t="102951" x="3810000" y="3219450"/>
          <p14:tracePt t="102961" x="3816350" y="3219450"/>
          <p14:tracePt t="102971" x="3822700" y="3219450"/>
          <p14:tracePt t="102987" x="3829050" y="3219450"/>
          <p14:tracePt t="103004" x="3835400" y="3219450"/>
          <p14:tracePt t="103037" x="3841750" y="3219450"/>
          <p14:tracePt t="103079" x="3841750" y="3206750"/>
          <p14:tracePt t="103095" x="3841750" y="3200400"/>
          <p14:tracePt t="103127" x="3841750" y="3194050"/>
          <p14:tracePt t="103152" x="3829050" y="3194050"/>
          <p14:tracePt t="103407" x="3822700" y="3194050"/>
          <p14:tracePt t="103463" x="3822700" y="3200400"/>
          <p14:tracePt t="103471" x="3841750" y="3200400"/>
          <p14:tracePt t="103488" x="3930650" y="3213100"/>
          <p14:tracePt t="103506" x="4013200" y="3238500"/>
          <p14:tracePt t="103521" x="4051300" y="3251200"/>
          <p14:tracePt t="103719" x="4051300" y="3244850"/>
          <p14:tracePt t="103735" x="4051300" y="3238500"/>
          <p14:tracePt t="103744" x="4051300" y="3225800"/>
          <p14:tracePt t="103761" x="4051300" y="3213100"/>
          <p14:tracePt t="103778" x="4051300" y="3206750"/>
          <p14:tracePt t="103879" x="4057650" y="3206750"/>
          <p14:tracePt t="103895" x="4064000" y="3206750"/>
          <p14:tracePt t="103911" x="4070350" y="3200400"/>
          <p14:tracePt t="103929" x="4076700" y="3194050"/>
          <p14:tracePt t="103960" x="4076700" y="3187700"/>
          <p14:tracePt t="103984" x="4076700" y="3181350"/>
          <p14:tracePt t="103993" x="4076700" y="3175000"/>
          <p14:tracePt t="103999" x="4076700" y="3155950"/>
          <p14:tracePt t="104008" x="4076700" y="3149600"/>
          <p14:tracePt t="104021" x="4076700" y="3143250"/>
          <p14:tracePt t="104038" x="4076700" y="3136900"/>
          <p14:tracePt t="104055" x="4076700" y="3124200"/>
          <p14:tracePt t="104075" x="4076700" y="3098800"/>
          <p14:tracePt t="104088" x="4076700" y="3048000"/>
          <p14:tracePt t="104105" x="4076700" y="3016250"/>
          <p14:tracePt t="104121" x="4064000" y="3003550"/>
          <p14:tracePt t="104138" x="4057650" y="2990850"/>
          <p14:tracePt t="104155" x="4044950" y="2984500"/>
          <p14:tracePt t="104171" x="4044950" y="2978150"/>
          <p14:tracePt t="104188" x="4038600" y="2965450"/>
          <p14:tracePt t="104205" x="4038600" y="2959100"/>
          <p14:tracePt t="104221" x="4032250" y="2952750"/>
          <p14:tracePt t="104238" x="4025900" y="2946400"/>
          <p14:tracePt t="104255" x="4013200" y="2946400"/>
          <p14:tracePt t="104271" x="4006850" y="2946400"/>
          <p14:tracePt t="104288" x="4000500" y="2940050"/>
          <p14:tracePt t="104336" x="3987800" y="2933700"/>
          <p14:tracePt t="104366" x="3975100" y="2933700"/>
          <p14:tracePt t="104377" x="3968750" y="2927350"/>
          <p14:tracePt t="104384" x="3962400" y="2927350"/>
          <p14:tracePt t="104393" x="3949700" y="2921000"/>
          <p14:tracePt t="104412" x="3930650" y="2921000"/>
          <p14:tracePt t="104421" x="3924300" y="2921000"/>
          <p14:tracePt t="104438" x="3892550" y="2921000"/>
          <p14:tracePt t="104455" x="3873500" y="2921000"/>
          <p14:tracePt t="104471" x="3867150" y="2921000"/>
          <p14:tracePt t="104488" x="3829050" y="2921000"/>
          <p14:tracePt t="104505" x="3810000" y="2927350"/>
          <p14:tracePt t="104522" x="3784600" y="2933700"/>
          <p14:tracePt t="104538" x="3771900" y="2946400"/>
          <p14:tracePt t="104555" x="3759200" y="2959100"/>
          <p14:tracePt t="104571" x="3752850" y="2965450"/>
          <p14:tracePt t="104588" x="3752850" y="2978150"/>
          <p14:tracePt t="104605" x="3752850" y="3003550"/>
          <p14:tracePt t="104621" x="3752850" y="3028950"/>
          <p14:tracePt t="104638" x="3752850" y="3054350"/>
          <p14:tracePt t="104639" x="3746500" y="3073400"/>
          <p14:tracePt t="104655" x="3746500" y="3117850"/>
          <p14:tracePt t="104671" x="3746500" y="3162300"/>
          <p14:tracePt t="104688" x="3746500" y="3194050"/>
          <p14:tracePt t="104705" x="3771900" y="3213100"/>
          <p14:tracePt t="104721" x="3778250" y="3225800"/>
          <p14:tracePt t="104755" x="3784600" y="3238500"/>
          <p14:tracePt t="104772" x="3784600" y="3251200"/>
          <p14:tracePt t="104788" x="3803650" y="3276600"/>
          <p14:tracePt t="104805" x="3860800" y="3308350"/>
          <p14:tracePt t="104822" x="3886200" y="3314700"/>
          <p14:tracePt t="104838" x="3898900" y="3321050"/>
          <p14:tracePt t="104895" x="3911600" y="3321050"/>
          <p14:tracePt t="104903" x="3930650" y="3321050"/>
          <p14:tracePt t="104912" x="3956050" y="3327400"/>
          <p14:tracePt t="104922" x="3975100" y="3327400"/>
          <p14:tracePt t="104938" x="3987800" y="3327400"/>
          <p14:tracePt t="104955" x="3994150" y="3327400"/>
          <p14:tracePt t="104988" x="4006850" y="3327400"/>
          <p14:tracePt t="105005" x="4006850" y="3321050"/>
          <p14:tracePt t="105022" x="4019550" y="3308350"/>
          <p14:tracePt t="105038" x="4038600" y="3295650"/>
          <p14:tracePt t="105055" x="4057650" y="3276600"/>
          <p14:tracePt t="105071" x="4064000" y="3263900"/>
          <p14:tracePt t="105088" x="4064000" y="3257550"/>
          <p14:tracePt t="105105" x="4070350" y="3244850"/>
          <p14:tracePt t="105122" x="4076700" y="3225800"/>
          <p14:tracePt t="105138" x="4083050" y="3213100"/>
          <p14:tracePt t="105155" x="4089400" y="3194050"/>
          <p14:tracePt t="105171" x="4089400" y="3187700"/>
          <p14:tracePt t="105188" x="4089400" y="3162300"/>
          <p14:tracePt t="105205" x="4089400" y="3143250"/>
          <p14:tracePt t="105206" x="4089400" y="3136900"/>
          <p14:tracePt t="105222" x="4089400" y="3117850"/>
          <p14:tracePt t="105238" x="4089400" y="3111500"/>
          <p14:tracePt t="105255" x="4089400" y="3067050"/>
          <p14:tracePt t="105272" x="4089400" y="3054350"/>
          <p14:tracePt t="105288" x="4089400" y="3041650"/>
          <p14:tracePt t="105305" x="4089400" y="3035300"/>
          <p14:tracePt t="105322" x="4076700" y="3022600"/>
          <p14:tracePt t="105338" x="4057650" y="3022600"/>
          <p14:tracePt t="105355" x="4038600" y="3009900"/>
          <p14:tracePt t="105372" x="4013200" y="2997200"/>
          <p14:tracePt t="105388" x="4000500" y="2990850"/>
          <p14:tracePt t="105405" x="3987800" y="2984500"/>
          <p14:tracePt t="105422" x="3949700" y="2959100"/>
          <p14:tracePt t="105423" x="3943350" y="2959100"/>
          <p14:tracePt t="105438" x="3930650" y="2959100"/>
          <p14:tracePt t="105455" x="3892550" y="2959100"/>
          <p14:tracePt t="105472" x="3873500" y="2959100"/>
          <p14:tracePt t="105488" x="3860800" y="2959100"/>
          <p14:tracePt t="105714" x="3854450" y="2959100"/>
          <p14:tracePt t="105730" x="3854450" y="2978150"/>
          <p14:tracePt t="105735" x="3854450" y="2997200"/>
          <p14:tracePt t="105745" x="3854450" y="3022600"/>
          <p14:tracePt t="105755" x="3854450" y="3054350"/>
          <p14:tracePt t="105772" x="3860800" y="3105150"/>
          <p14:tracePt t="105791" x="3867150" y="3168650"/>
          <p14:tracePt t="105794" x="3867150" y="3194050"/>
          <p14:tracePt t="105810" x="3879850" y="3232150"/>
          <p14:tracePt t="105822" x="3886200" y="3257550"/>
          <p14:tracePt t="105838" x="3892550" y="3270250"/>
          <p14:tracePt t="105855" x="3892550" y="3276600"/>
          <p14:tracePt t="106015" x="3892550" y="3282950"/>
          <p14:tracePt t="106031" x="3879850" y="3282950"/>
          <p14:tracePt t="106038" x="3873500" y="3276600"/>
          <p14:tracePt t="106055" x="3867150" y="3270250"/>
          <p14:tracePt t="106072" x="3860800" y="3263900"/>
          <p14:tracePt t="106088" x="3854450" y="3263900"/>
          <p14:tracePt t="106124" x="3841750" y="3257550"/>
          <p14:tracePt t="106141" x="3822700" y="3251200"/>
          <p14:tracePt t="106156" x="3797300" y="3251200"/>
          <p14:tracePt t="106172" x="3765550" y="3251200"/>
          <p14:tracePt t="106188" x="3746500" y="3251200"/>
          <p14:tracePt t="106206" x="3721100" y="3251200"/>
          <p14:tracePt t="106208" x="3714750" y="3257550"/>
          <p14:tracePt t="106224" x="3708400" y="3257550"/>
          <p14:tracePt t="106240" x="3670300" y="3276600"/>
          <p14:tracePt t="106255" x="3644900" y="3289300"/>
          <p14:tracePt t="106272" x="3638550" y="3295650"/>
          <p14:tracePt t="106289" x="3625850" y="3327400"/>
          <p14:tracePt t="106305" x="3619500" y="3359150"/>
          <p14:tracePt t="106322" x="3619500" y="3378200"/>
          <p14:tracePt t="106339" x="3619500" y="3403600"/>
          <p14:tracePt t="106357" x="3619500" y="3409950"/>
          <p14:tracePt t="106374" x="3619500" y="3435350"/>
          <p14:tracePt t="106389" x="3619500" y="3448050"/>
          <p14:tracePt t="106391" x="3619500" y="3460750"/>
          <p14:tracePt t="106405" x="3619500" y="3473450"/>
          <p14:tracePt t="106439" x="3619500" y="3486150"/>
          <p14:tracePt t="106472" x="3619500" y="3505200"/>
          <p14:tracePt t="106491" x="3632200" y="3536950"/>
          <p14:tracePt t="106508" x="3651250" y="3587750"/>
          <p14:tracePt t="106523" x="3663950" y="3606800"/>
          <p14:tracePt t="106539" x="3670300" y="3619500"/>
          <p14:tracePt t="106558" x="3676650" y="3619500"/>
          <p14:tracePt t="106608" x="3676650" y="3625850"/>
          <p14:tracePt t="106614" x="3683000" y="3625850"/>
          <p14:tracePt t="106626" x="3702050" y="3625850"/>
          <p14:tracePt t="106639" x="3740150" y="3632200"/>
          <p14:tracePt t="106656" x="3746500" y="3632200"/>
          <p14:tracePt t="106705" x="3752850" y="3632200"/>
          <p14:tracePt t="106714" x="3759200" y="3632200"/>
          <p14:tracePt t="106723" x="3771900" y="3632200"/>
          <p14:tracePt t="106739" x="3778250" y="3632200"/>
          <p14:tracePt t="106757" x="3784600" y="3632200"/>
          <p14:tracePt t="106818" x="3797300" y="3625850"/>
          <p14:tracePt t="106833" x="3822700" y="3625850"/>
          <p14:tracePt t="106843" x="3829050" y="3619500"/>
          <p14:tracePt t="106856" x="3841750" y="3619500"/>
          <p14:tracePt t="106934" x="3848100" y="3619500"/>
          <p14:tracePt t="107008" x="3854450" y="3619500"/>
          <p14:tracePt t="107014" x="3860800" y="3632200"/>
          <p14:tracePt t="107031" x="3873500" y="3632200"/>
          <p14:tracePt t="107036" x="3892550" y="3638550"/>
          <p14:tracePt t="107049" x="3917950" y="3651250"/>
          <p14:tracePt t="107056" x="3924300" y="3651250"/>
          <p14:tracePt t="107118" x="3930650" y="3651250"/>
          <p14:tracePt t="107130" x="3949700" y="3651250"/>
          <p14:tracePt t="107134" x="3968750" y="3651250"/>
          <p14:tracePt t="107146" x="3987800" y="3651250"/>
          <p14:tracePt t="107157" x="4006850" y="3651250"/>
          <p14:tracePt t="107173" x="4025900" y="3638550"/>
          <p14:tracePt t="107189" x="4032250" y="3632200"/>
          <p14:tracePt t="107206" x="4032250" y="3619500"/>
          <p14:tracePt t="107207" x="4032250" y="3606800"/>
          <p14:tracePt t="107222" x="4032250" y="3587750"/>
          <p14:tracePt t="107239" x="4032250" y="3568700"/>
          <p14:tracePt t="107256" x="4032250" y="3530600"/>
          <p14:tracePt t="107274" x="4032250" y="3467100"/>
          <p14:tracePt t="107290" x="4032250" y="3435350"/>
          <p14:tracePt t="107306" x="4025900" y="3403600"/>
          <p14:tracePt t="107323" x="4019550" y="3384550"/>
          <p14:tracePt t="107340" x="4006850" y="3365500"/>
          <p14:tracePt t="107356" x="4000500" y="3352800"/>
          <p14:tracePt t="107389" x="3994150" y="3346450"/>
          <p14:tracePt t="107408" x="3981450" y="3340100"/>
          <p14:tracePt t="107423" x="3924300" y="3333750"/>
          <p14:tracePt t="107439" x="3873500" y="3333750"/>
          <p14:tracePt t="107456" x="3816350" y="3333750"/>
          <p14:tracePt t="107472" x="3784600" y="3333750"/>
          <p14:tracePt t="107491" x="3759200" y="3333750"/>
          <p14:tracePt t="107508" x="3740150" y="3340100"/>
          <p14:tracePt t="107523" x="3733800" y="3352800"/>
          <p14:tracePt t="107539" x="3721100" y="3359150"/>
          <p14:tracePt t="107556" x="3714750" y="3365500"/>
          <p14:tracePt t="107572" x="3702050" y="3384550"/>
          <p14:tracePt t="107589" x="3702050" y="3403600"/>
          <p14:tracePt t="107590" x="3702050" y="3416300"/>
          <p14:tracePt t="107606" x="3702050" y="3441700"/>
          <p14:tracePt t="107624" x="3702050" y="3460750"/>
          <p14:tracePt t="107641" x="3702050" y="3486150"/>
          <p14:tracePt t="107656" x="3702050" y="3492500"/>
          <p14:tracePt t="107672" x="3702050" y="3505200"/>
          <p14:tracePt t="107689" x="3708400" y="3530600"/>
          <p14:tracePt t="107706" x="3721100" y="3549650"/>
          <p14:tracePt t="107723" x="3740150" y="3568700"/>
          <p14:tracePt t="107739" x="3746500" y="3575050"/>
          <p14:tracePt t="110535" x="3746500" y="3581400"/>
          <p14:tracePt t="110546" x="3740150" y="3600450"/>
          <p14:tracePt t="110551" x="3740150" y="3613150"/>
          <p14:tracePt t="110559" x="3733800" y="3625850"/>
          <p14:tracePt t="110573" x="3727450" y="3632200"/>
          <p14:tracePt t="110590" x="3708400" y="3689350"/>
          <p14:tracePt t="110607" x="3651250" y="3771900"/>
          <p14:tracePt t="110624" x="3594100" y="3848100"/>
          <p14:tracePt t="110640" x="3536950" y="3917950"/>
          <p14:tracePt t="110657" x="3511550" y="3987800"/>
          <p14:tracePt t="110674" x="3492500" y="4064000"/>
          <p14:tracePt t="110690" x="3492500" y="4121150"/>
          <p14:tracePt t="110708" x="3467100" y="4171950"/>
          <p14:tracePt t="110724" x="3441700" y="4216400"/>
          <p14:tracePt t="110740" x="3390900" y="4267200"/>
          <p14:tracePt t="110758" x="3333750" y="4318000"/>
          <p14:tracePt t="110761" x="3314700" y="4330700"/>
          <p14:tracePt t="110775" x="3302000" y="4343400"/>
          <p14:tracePt t="110790" x="3270250" y="4362450"/>
          <p14:tracePt t="110806" x="3263900" y="4368800"/>
          <p14:tracePt t="110823" x="3244850" y="4368800"/>
          <p14:tracePt t="110840" x="3200400" y="4375150"/>
          <p14:tracePt t="110857" x="3117850" y="4406900"/>
          <p14:tracePt t="110874" x="3060700" y="4425950"/>
          <p14:tracePt t="110892" x="3054350" y="4432300"/>
          <p14:tracePt t="110933" x="3041650" y="4432300"/>
          <p14:tracePt t="110940" x="3035300" y="4432300"/>
          <p14:tracePt t="110958" x="3016250" y="4432300"/>
          <p14:tracePt t="110977" x="2978150" y="4432300"/>
          <p14:tracePt t="110990" x="2927350" y="4432300"/>
          <p14:tracePt t="111007" x="2901950" y="4432300"/>
          <p14:tracePt t="111026" x="2889250" y="4445000"/>
          <p14:tracePt t="111040" x="2882900" y="4445000"/>
          <p14:tracePt t="111116" x="2876550" y="4445000"/>
          <p14:tracePt t="111125" x="2863850" y="4445000"/>
          <p14:tracePt t="111141" x="2857500" y="4445000"/>
          <p14:tracePt t="111288" x="2844800" y="4445000"/>
          <p14:tracePt t="111295" x="2838450" y="4445000"/>
          <p14:tracePt t="111307" x="2825750" y="4438650"/>
          <p14:tracePt t="111325" x="2781300" y="4400550"/>
          <p14:tracePt t="111340" x="2749550" y="4375150"/>
          <p14:tracePt t="111360" x="2730500" y="4349750"/>
          <p14:tracePt t="111391" x="2730500" y="4324350"/>
          <p14:tracePt t="111407" x="2717800" y="4279900"/>
          <p14:tracePt t="111424" x="2698750" y="4222750"/>
          <p14:tracePt t="111440" x="2679700" y="4178300"/>
          <p14:tracePt t="111459" x="2654300" y="4133850"/>
          <p14:tracePt t="111476" x="2647950" y="4083050"/>
          <p14:tracePt t="111491" x="2647950" y="4038600"/>
          <p14:tracePt t="111510" x="2647950" y="4013200"/>
          <p14:tracePt t="111524" x="2647950" y="3994150"/>
          <p14:tracePt t="111540" x="2647950" y="3975100"/>
          <p14:tracePt t="111557" x="2647950" y="3930650"/>
          <p14:tracePt t="111574" x="2641600" y="3867150"/>
          <p14:tracePt t="111575" x="2635250" y="3841750"/>
          <p14:tracePt t="111592" x="2628900" y="3784600"/>
          <p14:tracePt t="111611" x="2628900" y="3689350"/>
          <p14:tracePt t="111624" x="2628900" y="3549650"/>
          <p14:tracePt t="111641" x="2628900" y="3403600"/>
          <p14:tracePt t="111658" x="2628900" y="3321050"/>
          <p14:tracePt t="111674" x="2628900" y="3270250"/>
          <p14:tracePt t="111691" x="2654300" y="3181350"/>
          <p14:tracePt t="111707" x="2705100" y="3035300"/>
          <p14:tracePt t="111726" x="2774950" y="2876550"/>
          <p14:tracePt t="111749" x="2800350" y="2698750"/>
          <p14:tracePt t="111757" x="2800350" y="2654300"/>
          <p14:tracePt t="111774" x="2794000" y="2565400"/>
          <p14:tracePt t="111790" x="2794000" y="2520950"/>
          <p14:tracePt t="111807" x="2800350" y="2495550"/>
          <p14:tracePt t="111824" x="2819400" y="2451100"/>
          <p14:tracePt t="111841" x="2819400" y="2387600"/>
          <p14:tracePt t="111857" x="2819400" y="2343150"/>
          <p14:tracePt t="111874" x="2819400" y="2317750"/>
          <p14:tracePt t="111890" x="2813050" y="2298700"/>
          <p14:tracePt t="111907" x="2813050" y="2292350"/>
          <p14:tracePt t="111924" x="2813050" y="2273300"/>
          <p14:tracePt t="111943" x="2768600" y="2222500"/>
          <p14:tracePt t="111948" x="2743200" y="2203450"/>
          <p14:tracePt t="111961" x="2673350" y="2159000"/>
          <p14:tracePt t="111974" x="2647950" y="2146300"/>
          <p14:tracePt t="111991" x="2559050" y="2114550"/>
          <p14:tracePt t="112008" x="2533650" y="2101850"/>
          <p14:tracePt t="112024" x="2495550" y="2101850"/>
          <p14:tracePt t="112045" x="2438400" y="2101850"/>
          <p14:tracePt t="112058" x="2355850" y="2101850"/>
          <p14:tracePt t="112082" x="2247900" y="2076450"/>
          <p14:tracePt t="112091" x="2228850" y="2076450"/>
          <p14:tracePt t="112108" x="2203450" y="2076450"/>
          <p14:tracePt t="112126" x="2184400" y="2076450"/>
          <p14:tracePt t="112135" x="2171700" y="2076450"/>
          <p14:tracePt t="112144" x="2152650" y="2076450"/>
          <p14:tracePt t="112157" x="2146300" y="2076450"/>
          <p14:tracePt t="112174" x="2095500" y="2070100"/>
          <p14:tracePt t="112191" x="2019300" y="2057400"/>
          <p14:tracePt t="112209" x="1974850" y="2057400"/>
          <p14:tracePt t="112226" x="1943100" y="2057400"/>
          <p14:tracePt t="112242" x="1924050" y="2057400"/>
          <p14:tracePt t="112257" x="1879600" y="2057400"/>
          <p14:tracePt t="112274" x="1809750" y="2057400"/>
          <p14:tracePt t="112293" x="1714500" y="2070100"/>
          <p14:tracePt t="112317" x="1651000" y="2108200"/>
          <p14:tracePt t="112320" x="1651000" y="2114550"/>
          <p14:tracePt t="112351" x="1651000" y="2120900"/>
          <p14:tracePt t="112359" x="1657350" y="2127250"/>
          <p14:tracePt t="112374" x="1682750" y="2133600"/>
          <p14:tracePt t="112391" x="1822450" y="2197100"/>
          <p14:tracePt t="112407" x="1936750" y="2247900"/>
          <p14:tracePt t="112426" x="2051050" y="2292350"/>
          <p14:tracePt t="112445" x="2133600" y="2330450"/>
          <p14:tracePt t="112458" x="2171700" y="2349500"/>
          <p14:tracePt t="112579" x="2178050" y="2349500"/>
          <p14:tracePt t="112604" x="2171700" y="2362200"/>
          <p14:tracePt t="112609" x="2165350" y="2368550"/>
          <p14:tracePt t="112667" x="2171700" y="2374900"/>
          <p14:tracePt t="112671" x="2222500" y="2374900"/>
          <p14:tracePt t="112681" x="2292350" y="2374900"/>
          <p14:tracePt t="112693" x="2387600" y="2374900"/>
          <p14:tracePt t="112709" x="2597150" y="2400300"/>
          <p14:tracePt t="112712" x="2705100" y="2400300"/>
          <p14:tracePt t="112724" x="2844800" y="2413000"/>
          <p14:tracePt t="112741" x="3105150" y="2438400"/>
          <p14:tracePt t="112758" x="3263900" y="2438400"/>
          <p14:tracePt t="112774" x="3365500" y="2438400"/>
          <p14:tracePt t="112775" x="3371850" y="2438400"/>
          <p14:tracePt t="112791" x="3390900" y="2432050"/>
          <p14:tracePt t="112842" x="3397250" y="2432050"/>
          <p14:tracePt t="112860" x="3409950" y="2432050"/>
          <p14:tracePt t="112867" x="3441700" y="2432050"/>
          <p14:tracePt t="112874" x="3505200" y="2432050"/>
          <p14:tracePt t="112891" x="3638550" y="2432050"/>
          <p14:tracePt t="112907" x="3803650" y="2432050"/>
          <p14:tracePt t="112924" x="3981450" y="2432050"/>
          <p14:tracePt t="112941" x="4140200" y="2432050"/>
          <p14:tracePt t="112958" x="4298950" y="2432050"/>
          <p14:tracePt t="112974" x="4457700" y="2432050"/>
          <p14:tracePt t="112976" x="4546600" y="2432050"/>
          <p14:tracePt t="112991" x="4692650" y="2444750"/>
          <p14:tracePt t="113007" x="4838700" y="2482850"/>
          <p14:tracePt t="113026" x="4959350" y="2495550"/>
          <p14:tracePt t="113043" x="5035550" y="2501900"/>
          <p14:tracePt t="113058" x="5080000" y="2514600"/>
          <p14:tracePt t="113074" x="5105400" y="2514600"/>
          <p14:tracePt t="113108" x="5067300" y="2514600"/>
          <p14:tracePt t="113124" x="4933950" y="2514600"/>
          <p14:tracePt t="113141" x="4654550" y="2514600"/>
          <p14:tracePt t="113158" x="4191000" y="2444750"/>
          <p14:tracePt t="113158" x="3962400" y="2425700"/>
          <p14:tracePt t="113174" x="3505200" y="2349500"/>
          <p14:tracePt t="113193" x="3022600" y="2279650"/>
          <p14:tracePt t="113208" x="2590800" y="2228850"/>
          <p14:tracePt t="113228" x="2343150" y="2216150"/>
          <p14:tracePt t="113242" x="2184400" y="2216150"/>
          <p14:tracePt t="113258" x="2070100" y="2216150"/>
          <p14:tracePt t="113274" x="2025650" y="2216150"/>
          <p14:tracePt t="113291" x="1987550" y="2216150"/>
          <p14:tracePt t="113308" x="1974850" y="2222500"/>
          <p14:tracePt t="113325" x="1968500" y="2228850"/>
          <p14:tracePt t="113329" x="1968500" y="2235200"/>
          <p14:tracePt t="113342" x="1968500" y="2241550"/>
          <p14:tracePt t="113430" x="1968500" y="2247900"/>
          <p14:tracePt t="113442" x="1968500" y="2254250"/>
          <p14:tracePt t="113453" x="1968500" y="2260600"/>
          <p14:tracePt t="113462" x="1974850" y="2266950"/>
          <p14:tracePt t="113771" x="1974850" y="2292350"/>
          <p14:tracePt t="113785" x="1993900" y="2419350"/>
          <p14:tracePt t="113794" x="1993900" y="2495550"/>
          <p14:tracePt t="113808" x="2019300" y="2667000"/>
          <p14:tracePt t="113825" x="2070100" y="2921000"/>
          <p14:tracePt t="113841" x="2133600" y="3124200"/>
          <p14:tracePt t="113859" x="2184400" y="3257550"/>
          <p14:tracePt t="113875" x="2216150" y="3352800"/>
          <p14:tracePt t="113891" x="2247900" y="3454400"/>
          <p14:tracePt t="113908" x="2286000" y="3568700"/>
          <p14:tracePt t="113926" x="2381250" y="3752850"/>
          <p14:tracePt t="113943" x="2451100" y="3911600"/>
          <p14:tracePt t="113946" x="2470150" y="3987800"/>
          <p14:tracePt t="113958" x="2501900" y="4051300"/>
          <p14:tracePt t="113975" x="2527300" y="4146550"/>
          <p14:tracePt t="113976" x="2540000" y="4191000"/>
          <p14:tracePt t="113991" x="2565400" y="4260850"/>
          <p14:tracePt t="114010" x="2616200" y="4349750"/>
          <p14:tracePt t="114025" x="2705100" y="4502150"/>
          <p14:tracePt t="114042" x="2774950" y="4635500"/>
          <p14:tracePt t="114058" x="2800350" y="4699000"/>
          <p14:tracePt t="114074" x="2800350" y="4724400"/>
          <p14:tracePt t="114091" x="2800350" y="4743450"/>
          <p14:tracePt t="114108" x="2800350" y="4787900"/>
          <p14:tracePt t="114124" x="2825750" y="4889500"/>
          <p14:tracePt t="114141" x="2825750" y="5003800"/>
          <p14:tracePt t="114158" x="2825750" y="5080000"/>
          <p14:tracePt t="114159" x="2825750" y="5118100"/>
          <p14:tracePt t="114176" x="2762250" y="5156200"/>
          <p14:tracePt t="114193" x="2749550" y="5168900"/>
          <p14:tracePt t="114208" x="2743200" y="5175250"/>
          <p14:tracePt t="114225" x="2755900" y="5200650"/>
          <p14:tracePt t="114241" x="2781300" y="5270500"/>
          <p14:tracePt t="114260" x="2813050" y="5359400"/>
          <p14:tracePt t="114263" x="2819400" y="5372100"/>
          <p14:tracePt t="114275" x="2832100" y="5384800"/>
          <p14:tracePt t="114291" x="2844800" y="5391150"/>
          <p14:tracePt t="114309" x="2851150" y="5397500"/>
          <p14:tracePt t="114326" x="2863850" y="5397500"/>
          <p14:tracePt t="114342" x="2870200" y="5397500"/>
          <p14:tracePt t="114359" x="2876550" y="5397500"/>
          <p14:tracePt t="114391" x="2882900" y="5397500"/>
          <p14:tracePt t="114414" x="2889250" y="5397500"/>
          <p14:tracePt t="114428" x="2908300" y="5391150"/>
          <p14:tracePt t="114445" x="2984500" y="5384800"/>
          <p14:tracePt t="114460" x="3054350" y="5372100"/>
          <p14:tracePt t="114476" x="3086100" y="5365750"/>
          <p14:tracePt t="114492" x="3105150" y="5359400"/>
          <p14:tracePt t="114508" x="3124200" y="5327650"/>
          <p14:tracePt t="114525" x="3143250" y="5295900"/>
          <p14:tracePt t="114541" x="3162300" y="5270500"/>
          <p14:tracePt t="114558" x="3187700" y="5245100"/>
          <p14:tracePt t="114575" x="3187700" y="5226050"/>
          <p14:tracePt t="114593" x="3187700" y="5207000"/>
          <p14:tracePt t="114610" x="3194050" y="5181600"/>
          <p14:tracePt t="114625" x="3225800" y="5156200"/>
          <p14:tracePt t="114641" x="3257550" y="5130800"/>
          <p14:tracePt t="114658" x="3282950" y="5111750"/>
          <p14:tracePt t="114691" x="3282950" y="5099050"/>
          <p14:tracePt t="114699" x="3282950" y="5092700"/>
          <p14:tracePt t="114712" x="3282950" y="5080000"/>
          <p14:tracePt t="114725" x="3282950" y="5073650"/>
          <p14:tracePt t="114744" x="3282950" y="5041900"/>
          <p14:tracePt t="114759" x="3282950" y="5003800"/>
          <p14:tracePt t="114775" x="3263900" y="4965700"/>
          <p14:tracePt t="114792" x="3238500" y="4933950"/>
          <p14:tracePt t="114808" x="3187700" y="4876800"/>
          <p14:tracePt t="114825" x="3175000" y="4851400"/>
          <p14:tracePt t="114842" x="3168650" y="4832350"/>
          <p14:tracePt t="114858" x="3162300" y="4819650"/>
          <p14:tracePt t="114877" x="3162300" y="4806950"/>
          <p14:tracePt t="114894" x="3149600" y="4787900"/>
          <p14:tracePt t="114898" x="3136900" y="4775200"/>
          <p14:tracePt t="114909" x="3124200" y="4743450"/>
          <p14:tracePt t="114925" x="3111500" y="4699000"/>
          <p14:tracePt t="114927" x="3098800" y="4686300"/>
          <p14:tracePt t="114943" x="3098800" y="4673600"/>
          <p14:tracePt t="114959" x="3092450" y="4660900"/>
          <p14:tracePt t="114975" x="3092450" y="4648200"/>
          <p14:tracePt t="114993" x="3086100" y="4641850"/>
          <p14:tracePt t="115039" x="3086100" y="4629150"/>
          <p14:tracePt t="115048" x="3073400" y="4622800"/>
          <p14:tracePt t="115066" x="3073400" y="4616450"/>
          <p14:tracePt t="115075" x="3067050" y="4616450"/>
          <p14:tracePt t="115092" x="3054350" y="4597400"/>
          <p14:tracePt t="115109" x="3035300" y="4578350"/>
          <p14:tracePt t="115126" x="3028950" y="4572000"/>
          <p14:tracePt t="115142" x="3022600" y="4565650"/>
          <p14:tracePt t="115161" x="3003550" y="4552950"/>
          <p14:tracePt t="115177" x="2990850" y="4546600"/>
          <p14:tracePt t="115192" x="2971800" y="4540250"/>
          <p14:tracePt t="115208" x="2940050" y="4527550"/>
          <p14:tracePt t="115225" x="2901950" y="4514850"/>
          <p14:tracePt t="115242" x="2876550" y="4514850"/>
          <p14:tracePt t="115260" x="2863850" y="4514850"/>
          <p14:tracePt t="115276" x="2857500" y="4514850"/>
          <p14:tracePt t="115292" x="2838450" y="4514850"/>
          <p14:tracePt t="115308" x="2800350" y="4527550"/>
          <p14:tracePt t="115327" x="2762250" y="4546600"/>
          <p14:tracePt t="115342" x="2736850" y="4565650"/>
          <p14:tracePt t="115343" x="2724150" y="4572000"/>
          <p14:tracePt t="115358" x="2711450" y="4584700"/>
          <p14:tracePt t="115375" x="2692400" y="4603750"/>
          <p14:tracePt t="115392" x="2673350" y="4616450"/>
          <p14:tracePt t="115408" x="2667000" y="4641850"/>
          <p14:tracePt t="115425" x="2654300" y="4679950"/>
          <p14:tracePt t="115442" x="2647950" y="4692650"/>
          <p14:tracePt t="115460" x="2628900" y="4724400"/>
          <p14:tracePt t="115478" x="2622550" y="4743450"/>
          <p14:tracePt t="115493" x="2609850" y="4775200"/>
          <p14:tracePt t="115495" x="2609850" y="4787900"/>
          <p14:tracePt t="115509" x="2609850" y="4806950"/>
          <p14:tracePt t="115525" x="2609850" y="4832350"/>
          <p14:tracePt t="115542" x="2609850" y="4851400"/>
          <p14:tracePt t="115560" x="2609850" y="4895850"/>
          <p14:tracePt t="115576" x="2622550" y="4921250"/>
          <p14:tracePt t="115592" x="2647950" y="4959350"/>
          <p14:tracePt t="115609" x="2692400" y="5016500"/>
          <p14:tracePt t="115615" x="2717800" y="5041900"/>
          <p14:tracePt t="115625" x="2749550" y="5073650"/>
          <p14:tracePt t="115642" x="2781300" y="5105400"/>
          <p14:tracePt t="115658" x="2781300" y="5111750"/>
          <p14:tracePt t="115692" x="2800350" y="5118100"/>
          <p14:tracePt t="115709" x="2813050" y="5118100"/>
          <p14:tracePt t="115725" x="2838450" y="5124450"/>
          <p14:tracePt t="115742" x="2882900" y="5130800"/>
          <p14:tracePt t="115743" x="2901950" y="5130800"/>
          <p14:tracePt t="115759" x="2914650" y="5137150"/>
          <p14:tracePt t="115775" x="2921000" y="5143500"/>
          <p14:tracePt t="115808" x="2952750" y="5143500"/>
          <p14:tracePt t="115826" x="2978150" y="5143500"/>
          <p14:tracePt t="115850" x="2990850" y="5143500"/>
          <p14:tracePt t="115871" x="2997200" y="5143500"/>
          <p14:tracePt t="115880" x="2997200" y="5137150"/>
          <p14:tracePt t="115892" x="3003550" y="5130800"/>
          <p14:tracePt t="115908" x="3022600" y="5118100"/>
          <p14:tracePt t="115925" x="3048000" y="5099050"/>
          <p14:tracePt t="115942" x="3079750" y="5086350"/>
          <p14:tracePt t="115958" x="3086100" y="5080000"/>
          <p14:tracePt t="115975" x="3086100" y="5073650"/>
          <p14:tracePt t="115994" x="3092450" y="5054600"/>
          <p14:tracePt t="116014" x="3098800" y="5022850"/>
          <p14:tracePt t="116017" x="3111500" y="4997450"/>
          <p14:tracePt t="116034" x="3111500" y="4991100"/>
          <p14:tracePt t="116042" x="3111500" y="4984750"/>
          <p14:tracePt t="116059" x="3111500" y="4972050"/>
          <p14:tracePt t="116082" x="3111500" y="4953000"/>
          <p14:tracePt t="116098" x="3111500" y="4940300"/>
          <p14:tracePt t="116109" x="3111500" y="4927600"/>
          <p14:tracePt t="116125" x="3117850" y="4908550"/>
          <p14:tracePt t="116142" x="3124200" y="4883150"/>
          <p14:tracePt t="116143" x="3124200" y="4870450"/>
          <p14:tracePt t="116166" x="3124200" y="4864100"/>
          <p14:tracePt t="116182" x="3124200" y="4851400"/>
          <p14:tracePt t="116197" x="3124200" y="4845050"/>
          <p14:tracePt t="116209" x="3124200" y="4832350"/>
          <p14:tracePt t="116226" x="3124200" y="4806950"/>
          <p14:tracePt t="116242" x="3124200" y="4794250"/>
          <p14:tracePt t="116259" x="3124200" y="4787900"/>
          <p14:tracePt t="116275" x="3124200" y="4775200"/>
          <p14:tracePt t="116292" x="3117850" y="4768850"/>
          <p14:tracePt t="116308" x="3111500" y="4762500"/>
          <p14:tracePt t="116328" x="3111500" y="4749800"/>
          <p14:tracePt t="116344" x="3098800" y="4737100"/>
          <p14:tracePt t="116359" x="3098800" y="4711700"/>
          <p14:tracePt t="116377" x="3086100" y="4692650"/>
          <p14:tracePt t="116392" x="3079750" y="4648200"/>
          <p14:tracePt t="116408" x="3054350" y="4622800"/>
          <p14:tracePt t="116428" x="3048000" y="4610100"/>
          <p14:tracePt t="116447" x="3035300" y="4603750"/>
          <p14:tracePt t="116462" x="3035300" y="4597400"/>
          <p14:tracePt t="116507" x="3035300" y="4591050"/>
          <p14:tracePt t="116514" x="3028950" y="4591050"/>
          <p14:tracePt t="116530" x="3016250" y="4584700"/>
          <p14:tracePt t="116542" x="2984500" y="4572000"/>
          <p14:tracePt t="116559" x="2933700" y="4559300"/>
          <p14:tracePt t="116576" x="2908300" y="4540250"/>
          <p14:tracePt t="116592" x="2901950" y="4533900"/>
          <p14:tracePt t="116627" x="2870200" y="4527550"/>
          <p14:tracePt t="116644" x="2819400" y="4521200"/>
          <p14:tracePt t="116659" x="2781300" y="4521200"/>
          <p14:tracePt t="116675" x="2762250" y="4521200"/>
          <p14:tracePt t="116692" x="2743200" y="4521200"/>
          <p14:tracePt t="116710" x="2730500" y="4521200"/>
          <p14:tracePt t="116713" x="2717800" y="4521200"/>
          <p14:tracePt t="116727" x="2711450" y="4527550"/>
          <p14:tracePt t="116742" x="2698750" y="4540250"/>
          <p14:tracePt t="116743" x="2686050" y="4559300"/>
          <p14:tracePt t="116760" x="2673350" y="4584700"/>
          <p14:tracePt t="116776" x="2654300" y="4610100"/>
          <p14:tracePt t="116792" x="2641600" y="4635500"/>
          <p14:tracePt t="116809" x="2635250" y="4654550"/>
          <p14:tracePt t="116827" x="2635250" y="4679950"/>
          <p14:tracePt t="116846" x="2635250" y="4711700"/>
          <p14:tracePt t="116859" x="2635250" y="4724400"/>
          <p14:tracePt t="116875" x="2635250" y="4743450"/>
          <p14:tracePt t="116894" x="2635250" y="4768850"/>
          <p14:tracePt t="116910" x="2635250" y="4800600"/>
          <p14:tracePt t="116926" x="2635250" y="4832350"/>
          <p14:tracePt t="116942" x="2641600" y="4870450"/>
          <p14:tracePt t="116959" x="2673350" y="4921250"/>
          <p14:tracePt t="116976" x="2686050" y="4933950"/>
          <p14:tracePt t="116993" x="2692400" y="4946650"/>
          <p14:tracePt t="117009" x="2698750" y="4959350"/>
          <p14:tracePt t="117026" x="2705100" y="4965700"/>
          <p14:tracePt t="117042" x="2717800" y="4978400"/>
          <p14:tracePt t="117059" x="2724150" y="4978400"/>
          <p14:tracePt t="117171" x="2736850" y="4978400"/>
          <p14:tracePt t="117183" x="2755900" y="4978400"/>
          <p14:tracePt t="117194" x="2794000" y="4978400"/>
          <p14:tracePt t="117209" x="2876550" y="4978400"/>
          <p14:tracePt t="117227" x="2940050" y="4978400"/>
          <p14:tracePt t="117244" x="3028950" y="4978400"/>
          <p14:tracePt t="117259" x="3086100" y="4978400"/>
          <p14:tracePt t="117276" x="3136900" y="4978400"/>
          <p14:tracePt t="117292" x="3200400" y="4978400"/>
          <p14:tracePt t="117309" x="3289300" y="4997450"/>
          <p14:tracePt t="117311" x="3321050" y="5003800"/>
          <p14:tracePt t="117326" x="3352800" y="5022850"/>
          <p14:tracePt t="117342" x="3371850" y="5022850"/>
          <p14:tracePt t="117359" x="3378200" y="5029200"/>
          <p14:tracePt t="117376" x="3384550" y="5029200"/>
          <p14:tracePt t="117392" x="3397250" y="5041900"/>
          <p14:tracePt t="117411" x="3429000" y="5048250"/>
          <p14:tracePt t="117427" x="3435350" y="5054600"/>
          <p14:tracePt t="117444" x="3448050" y="5054600"/>
          <p14:tracePt t="117577" x="3448050" y="5060950"/>
          <p14:tracePt t="117593" x="3435350" y="5060950"/>
          <p14:tracePt t="117604" x="3429000" y="5060950"/>
          <p14:tracePt t="117610" x="3416300" y="5060950"/>
          <p14:tracePt t="117626" x="3371850" y="5060950"/>
          <p14:tracePt t="117643" x="3327400" y="5060950"/>
          <p14:tracePt t="117660" x="3295650" y="5060950"/>
          <p14:tracePt t="117676" x="3282950" y="5067300"/>
          <p14:tracePt t="117694" x="3276600" y="5067300"/>
          <p14:tracePt t="117710" x="3270250" y="5067300"/>
          <p14:tracePt t="117726" x="3257550" y="5067300"/>
          <p14:tracePt t="117803" x="3251200" y="5073650"/>
          <p14:tracePt t="117875" x="3270250" y="5073650"/>
          <p14:tracePt t="117882" x="3276600" y="5073650"/>
          <p14:tracePt t="117895" x="3295650" y="5073650"/>
          <p14:tracePt t="117909" x="3314700" y="5073650"/>
          <p14:tracePt t="117929" x="3327400" y="5073650"/>
          <p14:tracePt t="117944" x="3359150" y="5073650"/>
          <p14:tracePt t="117959" x="3416300" y="5073650"/>
          <p14:tracePt t="117976" x="3492500" y="5073650"/>
          <p14:tracePt t="117992" x="3549650" y="5073650"/>
          <p14:tracePt t="118009" x="3606800" y="5073650"/>
          <p14:tracePt t="118029" x="3644900" y="5073650"/>
          <p14:tracePt t="118044" x="3663950" y="5073650"/>
          <p14:tracePt t="118060" x="3714750" y="5073650"/>
          <p14:tracePt t="118076" x="3810000" y="5073650"/>
          <p14:tracePt t="118093" x="3911600" y="5073650"/>
          <p14:tracePt t="118109" x="4006850" y="5073650"/>
          <p14:tracePt t="118127" x="4102100" y="5073650"/>
          <p14:tracePt t="118130" x="4133850" y="5073650"/>
          <p14:tracePt t="118143" x="4222750" y="5086350"/>
          <p14:tracePt t="118159" x="4349750" y="5099050"/>
          <p14:tracePt t="118176" x="4540250" y="5130800"/>
          <p14:tracePt t="118192" x="4743450" y="5143500"/>
          <p14:tracePt t="118209" x="4902200" y="5175250"/>
          <p14:tracePt t="118226" x="4959350" y="5175250"/>
          <p14:tracePt t="118245" x="4978400" y="5175250"/>
          <p14:tracePt t="118249" x="4984750" y="5175250"/>
          <p14:tracePt t="118260" x="5003800" y="5187950"/>
          <p14:tracePt t="118278" x="5029200" y="5187950"/>
          <p14:tracePt t="118294" x="5086350" y="5194300"/>
          <p14:tracePt t="118295" x="5111750" y="5194300"/>
          <p14:tracePt t="118309" x="5137150" y="5194300"/>
          <p14:tracePt t="118326" x="5181600" y="5194300"/>
          <p14:tracePt t="118343" x="5194300" y="5194300"/>
          <p14:tracePt t="118359" x="5213350" y="5194300"/>
          <p14:tracePt t="118377" x="5295900" y="5194300"/>
          <p14:tracePt t="118393" x="5429250" y="5200650"/>
          <p14:tracePt t="118409" x="5556250" y="5207000"/>
          <p14:tracePt t="118426" x="5613400" y="5219700"/>
          <p14:tracePt t="118442" x="5619750" y="5219700"/>
          <p14:tracePt t="118543" x="5600700" y="5219700"/>
          <p14:tracePt t="118551" x="5530850" y="5219700"/>
          <p14:tracePt t="118559" x="5473700" y="5219700"/>
          <p14:tracePt t="118576" x="5353050" y="5213350"/>
          <p14:tracePt t="118593" x="5251450" y="5213350"/>
          <p14:tracePt t="118609" x="5168900" y="5213350"/>
          <p14:tracePt t="118626" x="5073650" y="5207000"/>
          <p14:tracePt t="118643" x="4978400" y="5187950"/>
          <p14:tracePt t="118659" x="4838700" y="5168900"/>
          <p14:tracePt t="118678" x="4686300" y="5156200"/>
          <p14:tracePt t="118685" x="4603750" y="5156200"/>
          <p14:tracePt t="118694" x="4533900" y="5156200"/>
          <p14:tracePt t="118710" x="4432300" y="5156200"/>
          <p14:tracePt t="118726" x="4362450" y="5156200"/>
          <p14:tracePt t="118743" x="4260850" y="5143500"/>
          <p14:tracePt t="118760" x="4159250" y="5143500"/>
          <p14:tracePt t="118777" x="4064000" y="5143500"/>
          <p14:tracePt t="118793" x="3975100" y="5143500"/>
          <p14:tracePt t="118809" x="3873500" y="5130800"/>
          <p14:tracePt t="118829" x="3778250" y="5111750"/>
          <p14:tracePt t="118845" x="3689350" y="5099050"/>
          <p14:tracePt t="118862" x="3600450" y="5086350"/>
          <p14:tracePt t="118876" x="3498850" y="5080000"/>
          <p14:tracePt t="118893" x="3422650" y="5080000"/>
          <p14:tracePt t="118909" x="3384550" y="5080000"/>
          <p14:tracePt t="118928" x="3352800" y="5080000"/>
          <p14:tracePt t="118933" x="3333750" y="5080000"/>
          <p14:tracePt t="118946" x="3302000" y="5080000"/>
          <p14:tracePt t="118960" x="3295650" y="5080000"/>
          <p14:tracePt t="119748" x="3295650" y="5073650"/>
          <p14:tracePt t="119760" x="3302000" y="5060950"/>
          <p14:tracePt t="119773" x="3327400" y="5054600"/>
          <p14:tracePt t="119781" x="3352800" y="5048250"/>
          <p14:tracePt t="119785" x="3352800" y="5041900"/>
          <p14:tracePt t="119793" x="3365500" y="5041900"/>
          <p14:tracePt t="119810" x="3371850" y="5029200"/>
          <p14:tracePt t="119827" x="3384550" y="5016500"/>
          <p14:tracePt t="119843" x="3390900" y="5003800"/>
          <p14:tracePt t="119862" x="3397250" y="4984750"/>
          <p14:tracePt t="119878" x="3422650" y="4946650"/>
          <p14:tracePt t="119893" x="3435350" y="4921250"/>
          <p14:tracePt t="119910" x="3441700" y="4908550"/>
          <p14:tracePt t="119926" x="3448050" y="4870450"/>
          <p14:tracePt t="119943" x="3454400" y="4864100"/>
          <p14:tracePt t="119960" x="3460750" y="4845050"/>
          <p14:tracePt t="119978" x="3460750" y="4826000"/>
          <p14:tracePt t="119995" x="3467100" y="4806950"/>
          <p14:tracePt t="120012" x="3467100" y="4794250"/>
          <p14:tracePt t="120027" x="3467100" y="4781550"/>
          <p14:tracePt t="120043" x="3467100" y="4775200"/>
          <p14:tracePt t="120060" x="3467100" y="4768850"/>
          <p14:tracePt t="120080" x="3467100" y="4749800"/>
          <p14:tracePt t="120093" x="3467100" y="4743450"/>
          <p14:tracePt t="120110" x="3467100" y="4730750"/>
          <p14:tracePt t="120129" x="3467100" y="4711700"/>
          <p14:tracePt t="120146" x="3467100" y="4667250"/>
          <p14:tracePt t="120160" x="3467100" y="4641850"/>
          <p14:tracePt t="120177" x="3467100" y="4629150"/>
          <p14:tracePt t="120193" x="3467100" y="4597400"/>
          <p14:tracePt t="120211" x="3467100" y="4572000"/>
          <p14:tracePt t="120227" x="3467100" y="4565650"/>
          <p14:tracePt t="120243" x="3467100" y="4552950"/>
          <p14:tracePt t="120394" x="3467100" y="4578350"/>
          <p14:tracePt t="120405" x="3479800" y="4610100"/>
          <p14:tracePt t="120414" x="3492500" y="4635500"/>
          <p14:tracePt t="120429" x="3498850" y="4679950"/>
          <p14:tracePt t="120433" x="3505200" y="4692650"/>
          <p14:tracePt t="120444" x="3511550" y="4711700"/>
          <p14:tracePt t="120460" x="3517900" y="4749800"/>
          <p14:tracePt t="120477" x="3530600" y="4775200"/>
          <p14:tracePt t="120495" x="3530600" y="4806950"/>
          <p14:tracePt t="120496" x="3530600" y="4832350"/>
          <p14:tracePt t="120510" x="3530600" y="4851400"/>
          <p14:tracePt t="120528" x="3536950" y="4895850"/>
          <p14:tracePt t="120543" x="3536950" y="4946650"/>
          <p14:tracePt t="120560" x="3536950" y="4978400"/>
          <p14:tracePt t="120577" x="3536950" y="5003800"/>
          <p14:tracePt t="120593" x="3536950" y="5010150"/>
          <p14:tracePt t="120612" x="3536950" y="5016500"/>
          <p14:tracePt t="120628" x="3536950" y="5029200"/>
          <p14:tracePt t="120644" x="3536950" y="5035550"/>
          <p14:tracePt t="120660" x="3536950" y="5054600"/>
          <p14:tracePt t="120677" x="3530600" y="5054600"/>
          <p14:tracePt t="120693" x="3530600" y="5060950"/>
          <p14:tracePt t="120710" x="3530600" y="5067300"/>
          <p14:tracePt t="120726" x="3530600" y="5073650"/>
          <p14:tracePt t="121143" x="3530600" y="5067300"/>
          <p14:tracePt t="121150" x="3543300" y="5067300"/>
          <p14:tracePt t="121160" x="3581400" y="5054600"/>
          <p14:tracePt t="121177" x="3619500" y="5035550"/>
          <p14:tracePt t="121194" x="3644900" y="5016500"/>
          <p14:tracePt t="121210" x="3663950" y="4997450"/>
          <p14:tracePt t="121227" x="3683000" y="4959350"/>
          <p14:tracePt t="121244" x="3702050" y="4940300"/>
          <p14:tracePt t="121260" x="3714750" y="4908550"/>
          <p14:tracePt t="121277" x="3714750" y="4889500"/>
          <p14:tracePt t="121376" x="3714750" y="4883150"/>
          <p14:tracePt t="121520" x="3727450" y="4883150"/>
          <p14:tracePt t="121527" x="3746500" y="4883150"/>
          <p14:tracePt t="121544" x="3829050" y="4883150"/>
          <p14:tracePt t="121560" x="3949700" y="4895850"/>
          <p14:tracePt t="121577" x="4044950" y="4908550"/>
          <p14:tracePt t="121594" x="4108450" y="4921250"/>
          <p14:tracePt t="121610" x="4127500" y="4921250"/>
          <p14:tracePt t="121627" x="4140200" y="4921250"/>
          <p14:tracePt t="121644" x="4152900" y="4927600"/>
          <p14:tracePt t="121660" x="4191000" y="4933950"/>
          <p14:tracePt t="121677" x="4222750" y="4946650"/>
          <p14:tracePt t="121694" x="4248150" y="4946650"/>
          <p14:tracePt t="121710" x="4260850" y="4946650"/>
          <p14:tracePt t="121744" x="4267200" y="4946650"/>
          <p14:tracePt t="121761" x="4298950" y="4946650"/>
          <p14:tracePt t="121777" x="4362450" y="4953000"/>
          <p14:tracePt t="121794" x="4445000" y="4972050"/>
          <p14:tracePt t="121810" x="4540250" y="4991100"/>
          <p14:tracePt t="121827" x="4648200" y="5010150"/>
          <p14:tracePt t="121844" x="4794250" y="5022850"/>
          <p14:tracePt t="121860" x="5029200" y="5054600"/>
          <p14:tracePt t="121877" x="5295900" y="5099050"/>
          <p14:tracePt t="121894" x="5568950" y="5130800"/>
          <p14:tracePt t="121910" x="5753100" y="5130800"/>
          <p14:tracePt t="121927" x="5816600" y="5130800"/>
          <p14:tracePt t="121944" x="5873750" y="5130800"/>
          <p14:tracePt t="121961" x="5949950" y="5143500"/>
          <p14:tracePt t="121977" x="5994400" y="5143500"/>
          <p14:tracePt t="121994" x="6019800" y="5156200"/>
          <p14:tracePt t="122119" x="6000750" y="5162550"/>
          <p14:tracePt t="122127" x="5937250" y="5162550"/>
          <p14:tracePt t="122144" x="5829300" y="5187950"/>
          <p14:tracePt t="122161" x="5740400" y="5187950"/>
          <p14:tracePt t="122177" x="5607050" y="5187950"/>
          <p14:tracePt t="122194" x="5422900" y="5187950"/>
          <p14:tracePt t="122211" x="5187950" y="5162550"/>
          <p14:tracePt t="122227" x="4978400" y="5130800"/>
          <p14:tracePt t="122244" x="4800600" y="5130800"/>
          <p14:tracePt t="122261" x="4622800" y="5118100"/>
          <p14:tracePt t="122277" x="4495800" y="5099050"/>
          <p14:tracePt t="122294" x="4394200" y="5067300"/>
          <p14:tracePt t="122310" x="4286250" y="5035550"/>
          <p14:tracePt t="122327" x="4248150" y="5029200"/>
          <p14:tracePt t="122344" x="4203700" y="5016500"/>
          <p14:tracePt t="122361" x="4140200" y="5003800"/>
          <p14:tracePt t="122377" x="4076700" y="4997450"/>
          <p14:tracePt t="122394" x="4000500" y="4984750"/>
          <p14:tracePt t="122411" x="3937000" y="4978400"/>
          <p14:tracePt t="122427" x="3886200" y="4978400"/>
          <p14:tracePt t="122444" x="3860800" y="4978400"/>
          <p14:tracePt t="122461" x="3848100" y="4978400"/>
          <p14:tracePt t="122477" x="3835400" y="4972050"/>
          <p14:tracePt t="122494" x="3803650" y="4959350"/>
          <p14:tracePt t="122496" x="3778250" y="4959350"/>
          <p14:tracePt t="122511" x="3721100" y="4953000"/>
          <p14:tracePt t="122527" x="3714750" y="4953000"/>
          <p14:tracePt t="122544" x="3702050" y="4953000"/>
          <p14:tracePt t="122711" x="3702050" y="4946650"/>
          <p14:tracePt t="122735" x="3708400" y="4946650"/>
          <p14:tracePt t="122791" x="3714750" y="4946650"/>
          <p14:tracePt t="122864" x="3721100" y="4946650"/>
          <p14:tracePt t="122871" x="3727450" y="4946650"/>
          <p14:tracePt t="122878" x="3733800" y="4946650"/>
          <p14:tracePt t="122894" x="3740150" y="4946650"/>
          <p14:tracePt t="122911" x="3752850" y="4946650"/>
          <p14:tracePt t="122944" x="3765550" y="4946650"/>
          <p14:tracePt t="122961" x="3784600" y="4946650"/>
          <p14:tracePt t="122978" x="3822700" y="4959350"/>
          <p14:tracePt t="122994" x="3854450" y="4965700"/>
          <p14:tracePt t="123011" x="3879850" y="4978400"/>
          <p14:tracePt t="123055" x="3886200" y="4984750"/>
          <p14:tracePt t="123062" x="3892550" y="4984750"/>
          <p14:tracePt t="123078" x="3930650" y="4984750"/>
          <p14:tracePt t="123095" x="3975100" y="4984750"/>
          <p14:tracePt t="123111" x="3987800" y="4984750"/>
          <p14:tracePt t="123128" x="3994150" y="4984750"/>
          <p14:tracePt t="123144" x="4000500" y="4984750"/>
          <p14:tracePt t="123178" x="4006850" y="4972050"/>
          <p14:tracePt t="123194" x="4013200" y="4959350"/>
          <p14:tracePt t="123211" x="4019550" y="4940300"/>
          <p14:tracePt t="123228" x="4025900" y="4940300"/>
          <p14:tracePt t="123244" x="4025900" y="4927600"/>
          <p14:tracePt t="123261" x="4025900" y="4921250"/>
          <p14:tracePt t="123278" x="4032250" y="4895850"/>
          <p14:tracePt t="123294" x="4051300" y="4851400"/>
          <p14:tracePt t="123311" x="4051300" y="4832350"/>
          <p14:tracePt t="123328" x="4051300" y="4819650"/>
          <p14:tracePt t="123344" x="4051300" y="4813300"/>
          <p14:tracePt t="123361" x="4051300" y="4806950"/>
          <p14:tracePt t="123378" x="4044950" y="4800600"/>
          <p14:tracePt t="123411" x="4044950" y="4794250"/>
          <p14:tracePt t="123428" x="4025900" y="4775200"/>
          <p14:tracePt t="123444" x="4006850" y="4756150"/>
          <p14:tracePt t="123461" x="3987800" y="4743450"/>
          <p14:tracePt t="123478" x="3937000" y="4699000"/>
          <p14:tracePt t="123495" x="3917950" y="4692650"/>
          <p14:tracePt t="123511" x="3911600" y="4686300"/>
          <p14:tracePt t="123544" x="3905250" y="4679950"/>
          <p14:tracePt t="123578" x="3873500" y="4679950"/>
          <p14:tracePt t="123594" x="3841750" y="4673600"/>
          <p14:tracePt t="123611" x="3797300" y="4673600"/>
          <p14:tracePt t="123628" x="3765550" y="4673600"/>
          <p14:tracePt t="123644" x="3746500" y="4673600"/>
          <p14:tracePt t="123661" x="3740150" y="4667250"/>
          <p14:tracePt t="123678" x="3733800" y="4667250"/>
          <p14:tracePt t="123694" x="3708400" y="4654550"/>
          <p14:tracePt t="123711" x="3683000" y="4654550"/>
          <p14:tracePt t="123728" x="3663950" y="4654550"/>
          <p14:tracePt t="123744" x="3644900" y="4654550"/>
          <p14:tracePt t="123761" x="3638550" y="4660900"/>
          <p14:tracePt t="123778" x="3638550" y="4667250"/>
          <p14:tracePt t="123794" x="3638550" y="4679950"/>
          <p14:tracePt t="123811" x="3625850" y="4705350"/>
          <p14:tracePt t="123828" x="3625850" y="4730750"/>
          <p14:tracePt t="123845" x="3625850" y="4762500"/>
          <p14:tracePt t="123861" x="3625850" y="4800600"/>
          <p14:tracePt t="123878" x="3638550" y="4845050"/>
          <p14:tracePt t="123894" x="3644900" y="4857750"/>
          <p14:tracePt t="123911" x="3651250" y="4870450"/>
          <p14:tracePt t="123928" x="3657600" y="4889500"/>
          <p14:tracePt t="123945" x="3670300" y="4921250"/>
          <p14:tracePt t="123961" x="3683000" y="4953000"/>
          <p14:tracePt t="123978" x="3708400" y="4997450"/>
          <p14:tracePt t="123995" x="3721100" y="5022850"/>
          <p14:tracePt t="124011" x="3733800" y="5035550"/>
          <p14:tracePt t="124028" x="3746500" y="5041900"/>
          <p14:tracePt t="124044" x="3752850" y="5054600"/>
          <p14:tracePt t="124061" x="3771900" y="5060950"/>
          <p14:tracePt t="124078" x="3803650" y="5073650"/>
          <p14:tracePt t="124095" x="3829050" y="5086350"/>
          <p14:tracePt t="124175" x="3835400" y="5086350"/>
          <p14:tracePt t="124185" x="3848100" y="5086350"/>
          <p14:tracePt t="124268" x="3854450" y="5086350"/>
          <p14:tracePt t="124274" x="3879850" y="5086350"/>
          <p14:tracePt t="124281" x="3924300" y="5073650"/>
          <p14:tracePt t="124295" x="4044950" y="5073650"/>
          <p14:tracePt t="124311" x="4171950" y="5073650"/>
          <p14:tracePt t="124329" x="4298950" y="5054600"/>
          <p14:tracePt t="124345" x="4394200" y="5041900"/>
          <p14:tracePt t="124361" x="4425950" y="5035550"/>
          <p14:tracePt t="124378" x="4432300" y="5035550"/>
          <p14:tracePt t="124397" x="4445000" y="5035550"/>
          <p14:tracePt t="124402" x="4457700" y="5029200"/>
          <p14:tracePt t="124418" x="4470400" y="5016500"/>
          <p14:tracePt t="124445" x="4483100" y="5010150"/>
          <p14:tracePt t="124461" x="4489450" y="4997450"/>
          <p14:tracePt t="124494" x="4495800" y="4997450"/>
          <p14:tracePt t="124511" x="4502150" y="4991100"/>
          <p14:tracePt t="124528" x="4521200" y="4991100"/>
          <p14:tracePt t="124545" x="4540250" y="4991100"/>
          <p14:tracePt t="124563" x="4552950" y="4978400"/>
          <p14:tracePt t="124607" x="4559300" y="4972050"/>
          <p14:tracePt t="124617" x="4578350" y="4972050"/>
          <p14:tracePt t="124628" x="4597400" y="4965700"/>
          <p14:tracePt t="124645" x="4616450" y="4959350"/>
          <p14:tracePt t="124661" x="4629150" y="4959350"/>
          <p14:tracePt t="124678" x="4635500" y="4959350"/>
          <p14:tracePt t="124711" x="4635500" y="4953000"/>
          <p14:tracePt t="124729" x="4635500" y="4946650"/>
          <p14:tracePt t="124746" x="4635500" y="4940300"/>
          <p14:tracePt t="124808" x="4635500" y="4933950"/>
          <p14:tracePt t="124816" x="4629150" y="4933950"/>
          <p14:tracePt t="124845" x="4622800" y="4933950"/>
          <p14:tracePt t="124878" x="4597400" y="4933950"/>
          <p14:tracePt t="124895" x="4552950" y="4933950"/>
          <p14:tracePt t="124912" x="4476750" y="4933950"/>
          <p14:tracePt t="124928" x="4425950" y="4933950"/>
          <p14:tracePt t="124947" x="4400550" y="4933950"/>
          <p14:tracePt t="124978" x="4394200" y="4933950"/>
          <p14:tracePt t="124996" x="4381500" y="4933950"/>
          <p14:tracePt t="125013" x="4356100" y="4933950"/>
          <p14:tracePt t="125029" x="4305300" y="4933950"/>
          <p14:tracePt t="125032" x="4279900" y="4933950"/>
          <p14:tracePt t="125045" x="4267200" y="4933950"/>
          <p14:tracePt t="125046" x="4260850" y="4933950"/>
          <p14:tracePt t="125062" x="4254500" y="4933950"/>
          <p14:tracePt t="125143" x="4248150" y="4933950"/>
          <p14:tracePt t="125175" x="4241800" y="4927600"/>
          <p14:tracePt t="125226" x="4248150" y="4927600"/>
          <p14:tracePt t="125256" x="4260850" y="4921250"/>
          <p14:tracePt t="125264" x="4267200" y="4921250"/>
          <p14:tracePt t="125279" x="4273550" y="4921250"/>
          <p14:tracePt t="125295" x="4292600" y="4921250"/>
          <p14:tracePt t="125312" x="4318000" y="4921250"/>
          <p14:tracePt t="125328" x="4330700" y="4921250"/>
          <p14:tracePt t="125346" x="4343400" y="4921250"/>
          <p14:tracePt t="125405" x="4349750" y="4921250"/>
          <p14:tracePt t="125414" x="4362450" y="4921250"/>
          <p14:tracePt t="125420" x="4368800" y="4921250"/>
          <p14:tracePt t="125506" x="4375150" y="4914900"/>
          <p14:tracePt t="125522" x="4381500" y="4914900"/>
          <p14:tracePt t="125527" x="4387850" y="4914900"/>
          <p14:tracePt t="126094" x="4394200" y="4921250"/>
          <p14:tracePt t="126103" x="4400550" y="4921250"/>
          <p14:tracePt t="126112" x="4406900" y="4933950"/>
          <p14:tracePt t="126129" x="4413250" y="4940300"/>
          <p14:tracePt t="126145" x="4425950" y="4953000"/>
          <p14:tracePt t="126162" x="4432300" y="4959350"/>
          <p14:tracePt t="126179" x="4445000" y="4965700"/>
          <p14:tracePt t="126198" x="4457700" y="4972050"/>
          <p14:tracePt t="126214" x="4464050" y="4972050"/>
          <p14:tracePt t="126263" x="4483100" y="4978400"/>
          <p14:tracePt t="126271" x="4502150" y="4978400"/>
          <p14:tracePt t="126278" x="4514850" y="4984750"/>
          <p14:tracePt t="126296" x="4546600" y="4984750"/>
          <p14:tracePt t="126313" x="4565650" y="4984750"/>
          <p14:tracePt t="126331" x="4572000" y="4984750"/>
          <p14:tracePt t="126390" x="4591050" y="4984750"/>
          <p14:tracePt t="126401" x="4597400" y="4984750"/>
          <p14:tracePt t="126407" x="4610100" y="4984750"/>
          <p14:tracePt t="126490" x="4616450" y="4984750"/>
          <p14:tracePt t="126502" x="4622800" y="4984750"/>
          <p14:tracePt t="126515" x="4629150" y="4984750"/>
          <p14:tracePt t="126553" x="4635500" y="4978400"/>
          <p14:tracePt t="126563" x="4641850" y="4965700"/>
          <p14:tracePt t="126579" x="4648200" y="4953000"/>
          <p14:tracePt t="126595" x="4660900" y="4940300"/>
          <p14:tracePt t="126612" x="4660900" y="4927600"/>
          <p14:tracePt t="126629" x="4673600" y="4921250"/>
          <p14:tracePt t="126663" x="4673600" y="4914900"/>
          <p14:tracePt t="126670" x="4673600" y="4902200"/>
          <p14:tracePt t="126682" x="4673600" y="4883150"/>
          <p14:tracePt t="126695" x="4679950" y="4876800"/>
          <p14:tracePt t="126729" x="4679950" y="4870450"/>
          <p14:tracePt t="126752" x="4679950" y="4864100"/>
          <p14:tracePt t="126780" x="4679950" y="4845050"/>
          <p14:tracePt t="126796" x="4679950" y="4838700"/>
          <p14:tracePt t="126812" x="4679950" y="4832350"/>
          <p14:tracePt t="126829" x="4679950" y="4819650"/>
          <p14:tracePt t="126845" x="4673600" y="4813300"/>
          <p14:tracePt t="126879" x="4673600" y="4806950"/>
          <p14:tracePt t="126899" x="4673600" y="4800600"/>
          <p14:tracePt t="126914" x="4667250" y="4787900"/>
          <p14:tracePt t="126929" x="4667250" y="4781550"/>
          <p14:tracePt t="126946" x="4660900" y="4762500"/>
          <p14:tracePt t="126962" x="4654550" y="4756150"/>
          <p14:tracePt t="126979" x="4648200" y="4743450"/>
          <p14:tracePt t="126997" x="4635500" y="4737100"/>
          <p14:tracePt t="127030" x="4635500" y="4724400"/>
          <p14:tracePt t="127046" x="4629150" y="4718050"/>
          <p14:tracePt t="127063" x="4616450" y="4699000"/>
          <p14:tracePt t="127079" x="4616450" y="4692650"/>
          <p14:tracePt t="127095" x="4610100" y="4692650"/>
          <p14:tracePt t="127175" x="4603750" y="4692650"/>
          <p14:tracePt t="127194" x="4597400" y="4692650"/>
          <p14:tracePt t="127203" x="4591050" y="4692650"/>
          <p14:tracePt t="127212" x="4584700" y="4692650"/>
          <p14:tracePt t="127229" x="4546600" y="4699000"/>
          <p14:tracePt t="127246" x="4502150" y="4737100"/>
          <p14:tracePt t="127247" x="4476750" y="4743450"/>
          <p14:tracePt t="127264" x="4406900" y="4768850"/>
          <p14:tracePt t="127279" x="4362450" y="4775200"/>
          <p14:tracePt t="127298" x="4318000" y="4775200"/>
          <p14:tracePt t="127313" x="4286250" y="4775200"/>
          <p14:tracePt t="127329" x="4254500" y="4775200"/>
          <p14:tracePt t="127347" x="4210050" y="4787900"/>
          <p14:tracePt t="127363" x="4165600" y="4787900"/>
          <p14:tracePt t="127379" x="4114800" y="4794250"/>
          <p14:tracePt t="127396" x="4064000" y="4794250"/>
          <p14:tracePt t="127415" x="4006850" y="4794250"/>
          <p14:tracePt t="127431" x="3975100" y="4794250"/>
          <p14:tracePt t="127563" x="3975100" y="4800600"/>
          <p14:tracePt t="127617" x="3975100" y="4806950"/>
          <p14:tracePt t="127623" x="3975100" y="4813300"/>
          <p14:tracePt t="127634" x="3987800" y="4819650"/>
          <p14:tracePt t="127646" x="4013200" y="4832350"/>
          <p14:tracePt t="127664" x="4051300" y="4838700"/>
          <p14:tracePt t="127679" x="4108450" y="4845050"/>
          <p14:tracePt t="127696" x="4114800" y="4851400"/>
          <p14:tracePt t="127712" x="4127500" y="4864100"/>
          <p14:tracePt t="127731" x="4146550" y="4895850"/>
          <p14:tracePt t="127748" x="4178300" y="4927600"/>
          <p14:tracePt t="127755" x="4184650" y="4933950"/>
          <p14:tracePt t="127763" x="4191000" y="4940300"/>
          <p14:tracePt t="127779" x="4191000" y="4946650"/>
          <p14:tracePt t="127815" x="4191000" y="4953000"/>
          <p14:tracePt t="127831" x="4197350" y="4965700"/>
          <p14:tracePt t="127847" x="4197350" y="4972050"/>
          <p14:tracePt t="127891" x="4203700" y="4978400"/>
          <p14:tracePt t="127914" x="4235450" y="4984750"/>
          <p14:tracePt t="127930" x="4279900" y="4984750"/>
          <p14:tracePt t="127946" x="4330700" y="4984750"/>
          <p14:tracePt t="127963" x="4356100" y="4984750"/>
          <p14:tracePt t="127980" x="4375150" y="4984750"/>
          <p14:tracePt t="127996" x="4381500" y="4978400"/>
          <p14:tracePt t="128012" x="4387850" y="4953000"/>
          <p14:tracePt t="128030" x="4406900" y="4927600"/>
          <p14:tracePt t="128046" x="4425950" y="4895850"/>
          <p14:tracePt t="128047" x="4432300" y="4889500"/>
          <p14:tracePt t="128062" x="4445000" y="4870450"/>
          <p14:tracePt t="128255" x="4445000" y="4876800"/>
          <p14:tracePt t="128271" x="4445000" y="4883150"/>
          <p14:tracePt t="128280" x="4445000" y="4895850"/>
          <p14:tracePt t="128296" x="4445000" y="4908550"/>
          <p14:tracePt t="128313" x="4445000" y="4921250"/>
          <p14:tracePt t="128331" x="4451350" y="4940300"/>
          <p14:tracePt t="128347" x="4470400" y="4965700"/>
          <p14:tracePt t="128363" x="4483100" y="4978400"/>
          <p14:tracePt t="128379" x="4489450" y="4984750"/>
          <p14:tracePt t="128398" x="4502150" y="4991100"/>
          <p14:tracePt t="128403" x="4521200" y="4997450"/>
          <p14:tracePt t="128418" x="4578350" y="5010150"/>
          <p14:tracePt t="128430" x="4603750" y="5010150"/>
          <p14:tracePt t="128448" x="4635500" y="5010150"/>
          <p14:tracePt t="128463" x="4641850" y="5010150"/>
          <p14:tracePt t="128496" x="4648200" y="5010150"/>
          <p14:tracePt t="128512" x="4654550" y="5010150"/>
          <p14:tracePt t="128531" x="4679950" y="5003800"/>
          <p14:tracePt t="128548" x="4705350" y="4984750"/>
          <p14:tracePt t="128584" x="4705350" y="4978400"/>
          <p14:tracePt t="128607" x="4711700" y="4972050"/>
          <p14:tracePt t="128616" x="4718050" y="4953000"/>
          <p14:tracePt t="128630" x="4724400" y="4940300"/>
          <p14:tracePt t="128646" x="4730750" y="4921250"/>
          <p14:tracePt t="128663" x="4730750" y="4902200"/>
          <p14:tracePt t="128679" x="4730750" y="4895850"/>
          <p14:tracePt t="128696" x="4730750" y="4883150"/>
          <p14:tracePt t="128712" x="4730750" y="4876800"/>
          <p14:tracePt t="128730" x="4737100" y="4864100"/>
          <p14:tracePt t="128750" x="4737100" y="4857750"/>
          <p14:tracePt t="128764" x="4737100" y="4851400"/>
          <p14:tracePt t="128780" x="4737100" y="4845050"/>
          <p14:tracePt t="128796" x="4737100" y="4838700"/>
          <p14:tracePt t="128813" x="4737100" y="4832350"/>
          <p14:tracePt t="128830" x="4737100" y="4826000"/>
          <p14:tracePt t="128899" x="4737100" y="4819650"/>
          <p14:tracePt t="128905" x="4737100" y="4813300"/>
          <p14:tracePt t="128927" x="4737100" y="4806950"/>
          <p14:tracePt t="128942" x="4737100" y="4800600"/>
          <p14:tracePt t="128953" x="4737100" y="4794250"/>
          <p14:tracePt t="128970" x="4730750" y="4787900"/>
          <p14:tracePt t="128982" x="4730750" y="4781550"/>
          <p14:tracePt t="128997" x="4724400" y="4781550"/>
          <p14:tracePt t="128999" x="4718050" y="4775200"/>
          <p14:tracePt t="129035" x="4711700" y="4768850"/>
          <p14:tracePt t="129055" x="4711700" y="4756150"/>
          <p14:tracePt t="129063" x="4705350" y="4756150"/>
          <p14:tracePt t="129087" x="4692650" y="4737100"/>
          <p14:tracePt t="129097" x="4679950" y="4724400"/>
          <p14:tracePt t="129113" x="4667250" y="4705350"/>
          <p14:tracePt t="129131" x="4654550" y="4699000"/>
          <p14:tracePt t="129146" x="4648200" y="4692650"/>
          <p14:tracePt t="129163" x="4648200" y="4679950"/>
          <p14:tracePt t="129180" x="4635500" y="4660900"/>
          <p14:tracePt t="129196" x="4616450" y="4648200"/>
          <p14:tracePt t="129198" x="4603750" y="4641850"/>
          <p14:tracePt t="129213" x="4591050" y="4641850"/>
          <p14:tracePt t="129214" x="4578350" y="4635500"/>
          <p14:tracePt t="129231" x="4572000" y="4635500"/>
          <p14:tracePt t="129233" x="4559300" y="4629150"/>
          <p14:tracePt t="129247" x="4559300" y="4622800"/>
          <p14:tracePt t="129263" x="4527550" y="4622800"/>
          <p14:tracePt t="129283" x="4495800" y="4610100"/>
          <p14:tracePt t="129296" x="4464050" y="4603750"/>
          <p14:tracePt t="129313" x="4413250" y="4597400"/>
          <p14:tracePt t="129330" x="4394200" y="4597400"/>
          <p14:tracePt t="129346" x="4368800" y="4597400"/>
          <p14:tracePt t="129363" x="4362450" y="4603750"/>
          <p14:tracePt t="129381" x="4356100" y="4622800"/>
          <p14:tracePt t="129398" x="4343400" y="4648200"/>
          <p14:tracePt t="129403" x="4337050" y="4660900"/>
          <p14:tracePt t="129413" x="4324350" y="4679950"/>
          <p14:tracePt t="129430" x="4318000" y="4711700"/>
          <p14:tracePt t="129447" x="4311650" y="4762500"/>
          <p14:tracePt t="129463" x="4305300" y="4781550"/>
          <p14:tracePt t="129483" x="4305300" y="4794250"/>
          <p14:tracePt t="129497" x="4305300" y="4806950"/>
          <p14:tracePt t="129513" x="4305300" y="4826000"/>
          <p14:tracePt t="129532" x="4305300" y="4851400"/>
          <p14:tracePt t="129537" x="4305300" y="4864100"/>
          <p14:tracePt t="129548" x="4311650" y="4876800"/>
          <p14:tracePt t="129563" x="4330700" y="4908550"/>
          <p14:tracePt t="129580" x="4343400" y="4921250"/>
          <p14:tracePt t="129598" x="4349750" y="4933950"/>
          <p14:tracePt t="129600" x="4356100" y="4940300"/>
          <p14:tracePt t="129613" x="4356100" y="4946650"/>
          <p14:tracePt t="129614" x="4362450" y="4953000"/>
          <p14:tracePt t="129630" x="4381500" y="4972050"/>
          <p14:tracePt t="129649" x="4387850" y="4978400"/>
          <p14:tracePt t="129664" x="4413250" y="4991100"/>
          <p14:tracePt t="129710" x="4419600" y="4991100"/>
          <p14:tracePt t="129731" x="4432300" y="4991100"/>
          <p14:tracePt t="129742" x="4438650" y="4991100"/>
          <p14:tracePt t="129750" x="4451350" y="4991100"/>
          <p14:tracePt t="129763" x="4489450" y="4991100"/>
          <p14:tracePt t="129780" x="4495800" y="4991100"/>
          <p14:tracePt t="129798" x="4502150" y="4991100"/>
          <p14:tracePt t="129837" x="4521200" y="4991100"/>
          <p14:tracePt t="129847" x="4540250" y="4978400"/>
          <p14:tracePt t="129863" x="4584700" y="4959350"/>
          <p14:tracePt t="129882" x="4597400" y="4953000"/>
          <p14:tracePt t="129890" x="4597400" y="4946650"/>
          <p14:tracePt t="129897" x="4603750" y="4946650"/>
          <p14:tracePt t="129914" x="4610100" y="4933950"/>
          <p14:tracePt t="129947" x="4616450" y="4921250"/>
          <p14:tracePt t="129964" x="4622800" y="4914900"/>
          <p14:tracePt t="130135" x="4635500" y="4914900"/>
          <p14:tracePt t="130144" x="4654550" y="4927600"/>
          <p14:tracePt t="130164" x="4762500" y="4953000"/>
          <p14:tracePt t="130180" x="4864100" y="4959350"/>
          <p14:tracePt t="130199" x="4933950" y="4959350"/>
          <p14:tracePt t="130217" x="4972050" y="4959350"/>
          <p14:tracePt t="130230" x="4991100" y="4959350"/>
          <p14:tracePt t="130247" x="4991100" y="4953000"/>
          <p14:tracePt t="130263" x="4991100" y="4940300"/>
          <p14:tracePt t="130280" x="4991100" y="4933950"/>
          <p14:tracePt t="130313" x="4991100" y="4921250"/>
          <p14:tracePt t="130346" x="4991100" y="4914900"/>
          <p14:tracePt t="130364" x="4991100" y="4908550"/>
          <p14:tracePt t="130380" x="4991100" y="4895850"/>
          <p14:tracePt t="130397" x="4984750" y="4883150"/>
          <p14:tracePt t="130413" x="4978400" y="4857750"/>
          <p14:tracePt t="130414" x="4965700" y="4851400"/>
          <p14:tracePt t="130430" x="4965700" y="4845050"/>
          <p14:tracePt t="130446" x="4933950" y="4826000"/>
          <p14:tracePt t="130669" x="4933950" y="4832350"/>
          <p14:tracePt t="130680" x="4933950" y="4851400"/>
          <p14:tracePt t="130698" x="4933950" y="4864100"/>
          <p14:tracePt t="130714" x="4933950" y="4895850"/>
          <p14:tracePt t="130730" x="4940300" y="4908550"/>
          <p14:tracePt t="130747" x="4940300" y="4914900"/>
          <p14:tracePt t="130763" x="4940300" y="4921250"/>
          <p14:tracePt t="130780" x="4946650" y="4921250"/>
          <p14:tracePt t="130799" x="4953000" y="4921250"/>
          <p14:tracePt t="130816" x="4965700" y="4933950"/>
          <p14:tracePt t="130847" x="5003800" y="4940300"/>
          <p14:tracePt t="130863" x="5041900" y="4940300"/>
          <p14:tracePt t="130882" x="5080000" y="4940300"/>
          <p14:tracePt t="130913" x="5092700" y="4940300"/>
          <p14:tracePt t="130947" x="5099050" y="4933950"/>
          <p14:tracePt t="130964" x="5111750" y="4908550"/>
          <p14:tracePt t="130982" x="5130800" y="4889500"/>
          <p14:tracePt t="130988" x="5149850" y="4883150"/>
          <p14:tracePt t="131002" x="5156200" y="4870450"/>
          <p14:tracePt t="131014" x="5162550" y="4864100"/>
          <p14:tracePt t="131054" x="5168900" y="4864100"/>
          <p14:tracePt t="131063" x="5168900" y="4857750"/>
          <p14:tracePt t="131080" x="5168900" y="4845050"/>
          <p14:tracePt t="131097" x="5168900" y="4832350"/>
          <p14:tracePt t="131116" x="5168900" y="4813300"/>
          <p14:tracePt t="131132" x="5168900" y="4800600"/>
          <p14:tracePt t="131147" x="5162550" y="4781550"/>
          <p14:tracePt t="131164" x="5156200" y="4768850"/>
          <p14:tracePt t="131180" x="5149850" y="4762500"/>
          <p14:tracePt t="131197" x="5143500" y="4749800"/>
          <p14:tracePt t="131213" x="5130800" y="4730750"/>
          <p14:tracePt t="131215" x="5124450" y="4724400"/>
          <p14:tracePt t="131230" x="5105400" y="4718050"/>
          <p14:tracePt t="131247" x="5048250" y="4699000"/>
          <p14:tracePt t="131264" x="5016500" y="4699000"/>
          <p14:tracePt t="131283" x="4991100" y="4699000"/>
          <p14:tracePt t="131297" x="4953000" y="4699000"/>
          <p14:tracePt t="131314" x="4927600" y="4711700"/>
          <p14:tracePt t="131331" x="4895850" y="4730750"/>
          <p14:tracePt t="131347" x="4864100" y="4749800"/>
          <p14:tracePt t="131364" x="4851400" y="4762500"/>
          <p14:tracePt t="131381" x="4851400" y="4781550"/>
          <p14:tracePt t="131432" x="4851400" y="4787900"/>
          <p14:tracePt t="131441" x="4851400" y="4794250"/>
          <p14:tracePt t="131447" x="4851400" y="4806950"/>
          <p14:tracePt t="131464" x="4851400" y="4838700"/>
          <p14:tracePt t="131480" x="4851400" y="4864100"/>
          <p14:tracePt t="131497" x="4851400" y="4883150"/>
          <p14:tracePt t="131530" x="4851400" y="4889500"/>
          <p14:tracePt t="131550" x="4851400" y="4908550"/>
          <p14:tracePt t="131566" x="4864100" y="4940300"/>
          <p14:tracePt t="131581" x="4889500" y="4965700"/>
          <p14:tracePt t="131598" x="4927600" y="4997450"/>
          <p14:tracePt t="131614" x="4946650" y="5010150"/>
          <p14:tracePt t="131630" x="4965700" y="5022850"/>
          <p14:tracePt t="131648" x="5003800" y="5048250"/>
          <p14:tracePt t="131664" x="5092700" y="5067300"/>
          <p14:tracePt t="131682" x="5162550" y="5080000"/>
          <p14:tracePt t="131697" x="5219700" y="5086350"/>
          <p14:tracePt t="131714" x="5245100" y="5086350"/>
          <p14:tracePt t="131747" x="5251450" y="5086350"/>
          <p14:tracePt t="131764" x="5270500" y="5086350"/>
          <p14:tracePt t="131780" x="5321300" y="5080000"/>
          <p14:tracePt t="131797" x="5359400" y="5073650"/>
          <p14:tracePt t="131816" x="5391150" y="5060950"/>
          <p14:tracePt t="131832" x="5391150" y="5054600"/>
          <p14:tracePt t="131848" x="5391150" y="5041900"/>
          <p14:tracePt t="131864" x="5391150" y="5035550"/>
          <p14:tracePt t="131880" x="5403850" y="5003800"/>
          <p14:tracePt t="131897" x="5416550" y="4991100"/>
          <p14:tracePt t="131914" x="5429250" y="4978400"/>
          <p14:tracePt t="131932" x="5429250" y="4959350"/>
          <p14:tracePt t="131948" x="5429250" y="4933950"/>
          <p14:tracePt t="131951" x="5429250" y="4927600"/>
          <p14:tracePt t="131965" x="5429250" y="4914900"/>
          <p14:tracePt t="131982" x="5435600" y="4895850"/>
          <p14:tracePt t="131997" x="5448300" y="4883150"/>
          <p14:tracePt t="131999" x="5448300" y="4870450"/>
          <p14:tracePt t="132014" x="5448300" y="4864100"/>
          <p14:tracePt t="132031" x="5448300" y="4851400"/>
          <p14:tracePt t="132048" x="5448300" y="4845050"/>
          <p14:tracePt t="132064" x="5448300" y="4832350"/>
          <p14:tracePt t="132097" x="5448300" y="4826000"/>
          <p14:tracePt t="132131" x="5441950" y="4806950"/>
          <p14:tracePt t="132148" x="5422900" y="4794250"/>
          <p14:tracePt t="132164" x="5403850" y="4768850"/>
          <p14:tracePt t="132180" x="5384800" y="4737100"/>
          <p14:tracePt t="132216" x="5378450" y="4724400"/>
          <p14:tracePt t="132223" x="5372100" y="4711700"/>
          <p14:tracePt t="132232" x="5359400" y="4699000"/>
          <p14:tracePt t="132247" x="5346700" y="4692650"/>
          <p14:tracePt t="132265" x="5340350" y="4692650"/>
          <p14:tracePt t="132321" x="5327650" y="4692650"/>
          <p14:tracePt t="132327" x="5321300" y="4679950"/>
          <p14:tracePt t="132338" x="5302250" y="4679950"/>
          <p14:tracePt t="132347" x="5276850" y="4679950"/>
          <p14:tracePt t="132364" x="5245100" y="4679950"/>
          <p14:tracePt t="132381" x="5226050" y="4679950"/>
          <p14:tracePt t="132447" x="5207000" y="4679950"/>
          <p14:tracePt t="132455" x="5187950" y="4679950"/>
          <p14:tracePt t="132464" x="5156200" y="4679950"/>
          <p14:tracePt t="132481" x="5099050" y="4679950"/>
          <p14:tracePt t="132499" x="5067300" y="4686300"/>
          <p14:tracePt t="132515" x="5048250" y="4699000"/>
          <p14:tracePt t="132531" x="5035550" y="4705350"/>
          <p14:tracePt t="132547" x="5029200" y="4718050"/>
          <p14:tracePt t="132564" x="5029200" y="4743450"/>
          <p14:tracePt t="132567" x="5022850" y="4768850"/>
          <p14:tracePt t="132581" x="5022850" y="4781550"/>
          <p14:tracePt t="132600" x="5022850" y="4819650"/>
          <p14:tracePt t="132617" x="5022850" y="4864100"/>
          <p14:tracePt t="132631" x="5022850" y="4914900"/>
          <p14:tracePt t="132647" x="5022850" y="4927600"/>
          <p14:tracePt t="132665" x="5022850" y="4940300"/>
          <p14:tracePt t="132683" x="5022850" y="4946650"/>
          <p14:tracePt t="132698" x="5029200" y="4953000"/>
          <p14:tracePt t="132714" x="5035550" y="4965700"/>
          <p14:tracePt t="132731" x="5048250" y="4984750"/>
          <p14:tracePt t="132747" x="5060950" y="4991100"/>
          <p14:tracePt t="132764" x="5060950" y="4997450"/>
          <p14:tracePt t="133000" x="5054600" y="4997450"/>
          <p14:tracePt t="133007" x="5048250" y="4991100"/>
          <p14:tracePt t="135022" x="5029200" y="4991100"/>
          <p14:tracePt t="135031" x="4997450" y="4978400"/>
          <p14:tracePt t="135048" x="4933950" y="4965700"/>
          <p14:tracePt t="135065" x="4851400" y="4959350"/>
          <p14:tracePt t="135082" x="4794250" y="4953000"/>
          <p14:tracePt t="135098" x="4756150" y="4953000"/>
          <p14:tracePt t="135115" x="4737100" y="4953000"/>
          <p14:tracePt t="135148" x="4730750" y="4953000"/>
          <p14:tracePt t="135165" x="4718050" y="4946650"/>
          <p14:tracePt t="135182" x="4679950" y="4940300"/>
          <p14:tracePt t="135198" x="4660900" y="4933950"/>
          <p14:tracePt t="135215" x="4610100" y="4933950"/>
          <p14:tracePt t="135232" x="4578350" y="4933950"/>
          <p14:tracePt t="135248" x="4552950" y="4927600"/>
          <p14:tracePt t="135265" x="4527550" y="4921250"/>
          <p14:tracePt t="135284" x="4483100" y="4921250"/>
          <p14:tracePt t="135299" x="4419600" y="4921250"/>
          <p14:tracePt t="135315" x="4318000" y="4921250"/>
          <p14:tracePt t="135332" x="4178300" y="4914900"/>
          <p14:tracePt t="135348" x="4051300" y="4914900"/>
          <p14:tracePt t="135365" x="3968750" y="4914900"/>
          <p14:tracePt t="135366" x="3949700" y="4914900"/>
          <p14:tracePt t="135382" x="3943350" y="4914900"/>
          <p14:tracePt t="135447" x="3956050" y="4914900"/>
          <p14:tracePt t="135454" x="4038600" y="4914900"/>
          <p14:tracePt t="135466" x="4127500" y="4914900"/>
          <p14:tracePt t="135482" x="4368800" y="4927600"/>
          <p14:tracePt t="135499" x="4565650" y="4927600"/>
          <p14:tracePt t="135517" x="4616450" y="4927600"/>
          <p14:tracePt t="135568" x="4584700" y="4933950"/>
          <p14:tracePt t="135575" x="4521200" y="4953000"/>
          <p14:tracePt t="135584" x="4457700" y="4959350"/>
          <p14:tracePt t="135598" x="4406900" y="4959350"/>
          <p14:tracePt t="135691" x="4425950" y="4959350"/>
          <p14:tracePt t="135700" x="4438650" y="4959350"/>
          <p14:tracePt t="135712" x="4457700" y="4959350"/>
          <p14:tracePt t="135726" x="4508500" y="4959350"/>
          <p14:tracePt t="135737" x="4521200" y="4959350"/>
          <p14:tracePt t="135775" x="4521200" y="4965700"/>
          <p14:tracePt t="135783" x="4527550" y="4978400"/>
          <p14:tracePt t="135830" x="4527550" y="4984750"/>
          <p14:tracePt t="164247" x="4521200" y="4984750"/>
          <p14:tracePt t="164255" x="4464050" y="4997450"/>
          <p14:tracePt t="164265" x="4419600" y="5010150"/>
          <p14:tracePt t="164275" x="4343400" y="5029200"/>
          <p14:tracePt t="164292" x="4197350" y="5035550"/>
          <p14:tracePt t="164308" x="4064000" y="5035550"/>
          <p14:tracePt t="164325" x="3975100" y="5041900"/>
          <p14:tracePt t="164341" x="3962400" y="5041900"/>
          <p14:tracePt t="164391" x="3956050" y="5041900"/>
          <p14:tracePt t="164407" x="3949700" y="5041900"/>
          <p14:tracePt t="164419" x="3937000" y="5048250"/>
          <p14:tracePt t="164425" x="3917950" y="5048250"/>
          <p14:tracePt t="164441" x="3873500" y="5060950"/>
          <p14:tracePt t="164458" x="3854450" y="5060950"/>
          <p14:tracePt t="164475" x="3848100" y="5060950"/>
          <p14:tracePt t="164491" x="3822700" y="5054600"/>
          <p14:tracePt t="164508" x="3797300" y="5054600"/>
          <p14:tracePt t="164525" x="3771900" y="5054600"/>
          <p14:tracePt t="164542" x="3759200" y="5041900"/>
          <p14:tracePt t="164558" x="3746500" y="5041900"/>
          <p14:tracePt t="164575" x="3727450" y="5041900"/>
          <p14:tracePt t="164591" x="3702050" y="5029200"/>
          <p14:tracePt t="164609" x="3644900" y="5016500"/>
          <p14:tracePt t="164625" x="3454400" y="4959350"/>
          <p14:tracePt t="164642" x="3257550" y="4895850"/>
          <p14:tracePt t="164659" x="3155950" y="4870450"/>
          <p14:tracePt t="164675" x="3149600" y="4870450"/>
          <p14:tracePt t="164971" x="3149600" y="4883150"/>
          <p14:tracePt t="164983" x="3149600" y="4889500"/>
          <p14:tracePt t="164995" x="3155950" y="4908550"/>
          <p14:tracePt t="164998" x="3162300" y="4927600"/>
          <p14:tracePt t="165009" x="3175000" y="4940300"/>
          <p14:tracePt t="165025" x="3175000" y="4959350"/>
          <p14:tracePt t="165042" x="3187700" y="4965700"/>
          <p14:tracePt t="165058" x="3200400" y="4978400"/>
          <p14:tracePt t="165075" x="3200400" y="4991100"/>
          <p14:tracePt t="165092" x="3213100" y="5003800"/>
          <p14:tracePt t="165108" x="3219450" y="5016500"/>
          <p14:tracePt t="165145" x="3232150" y="5035550"/>
          <p14:tracePt t="165159" x="3244850" y="5067300"/>
          <p14:tracePt t="165175" x="3289300" y="5130800"/>
          <p14:tracePt t="165192" x="3327400" y="5175250"/>
          <p14:tracePt t="165208" x="3365500" y="5187950"/>
          <p14:tracePt t="165225" x="3384550" y="5187950"/>
          <p14:tracePt t="165242" x="3390900" y="5194300"/>
          <p14:tracePt t="165307" x="3403600" y="5194300"/>
          <p14:tracePt t="165327" x="3429000" y="5181600"/>
          <p14:tracePt t="165344" x="3435350" y="5175250"/>
          <p14:tracePt t="165358" x="3454400" y="5162550"/>
          <p14:tracePt t="165376" x="3467100" y="5162550"/>
          <p14:tracePt t="165392" x="3473450" y="5156200"/>
          <p14:tracePt t="165408" x="3530600" y="5156200"/>
          <p14:tracePt t="165425" x="3606800" y="5156200"/>
          <p14:tracePt t="165443" x="3632200" y="5149850"/>
          <p14:tracePt t="165460" x="3638550" y="5149850"/>
          <p14:tracePt t="165497" x="3651250" y="5137150"/>
          <p14:tracePt t="165511" x="3657600" y="5137150"/>
          <p14:tracePt t="165530" x="3670300" y="5137150"/>
          <p14:tracePt t="165543" x="3676650" y="5130800"/>
          <p14:tracePt t="165559" x="3702050" y="5124450"/>
          <p14:tracePt t="165575" x="3714750" y="5118100"/>
          <p14:tracePt t="165592" x="3740150" y="5111750"/>
          <p14:tracePt t="165609" x="3759200" y="5099050"/>
          <p14:tracePt t="165625" x="3778250" y="5099050"/>
          <p14:tracePt t="165642" x="3784600" y="5092700"/>
          <p14:tracePt t="165661" x="3797300" y="5073650"/>
          <p14:tracePt t="165666" x="3829050" y="5067300"/>
          <p14:tracePt t="165683" x="3905250" y="5022850"/>
          <p14:tracePt t="165696" x="3949700" y="5010150"/>
          <p14:tracePt t="165709" x="4000500" y="4978400"/>
          <p14:tracePt t="165725" x="4019550" y="4978400"/>
          <p14:tracePt t="165789" x="4019550" y="4972050"/>
          <p14:tracePt t="165801" x="4032250" y="4959350"/>
          <p14:tracePt t="165810" x="4038600" y="4946650"/>
          <p14:tracePt t="165826" x="4038600" y="4914900"/>
          <p14:tracePt t="165842" x="4038600" y="4895850"/>
          <p14:tracePt t="165875" x="4038600" y="4883150"/>
          <p14:tracePt t="165892" x="4038600" y="4876800"/>
          <p14:tracePt t="165911" x="4038600" y="4864100"/>
          <p14:tracePt t="165932" x="4038600" y="4857750"/>
          <p14:tracePt t="165937" x="4038600" y="4851400"/>
          <p14:tracePt t="165959" x="4038600" y="4838700"/>
          <p14:tracePt t="165977" x="4038600" y="4813300"/>
          <p14:tracePt t="165992" x="4038600" y="4800600"/>
          <p14:tracePt t="166040" x="4038600" y="4794250"/>
          <p14:tracePt t="166050" x="4038600" y="4781550"/>
          <p14:tracePt t="166059" x="4038600" y="4775200"/>
          <p14:tracePt t="166080" x="4038600" y="4756150"/>
          <p14:tracePt t="166092" x="4038600" y="4743450"/>
          <p14:tracePt t="166110" x="4038600" y="4737100"/>
          <p14:tracePt t="166128" x="4038600" y="4718050"/>
          <p14:tracePt t="166131" x="4038600" y="4711700"/>
          <p14:tracePt t="166143" x="4032250" y="4699000"/>
          <p14:tracePt t="166159" x="4019550" y="4679950"/>
          <p14:tracePt t="166175" x="4013200" y="4667250"/>
          <p14:tracePt t="166194" x="4006850" y="4660900"/>
          <p14:tracePt t="166209" x="4006850" y="4641850"/>
          <p14:tracePt t="166228" x="3987800" y="4610100"/>
          <p14:tracePt t="166244" x="3987800" y="4591050"/>
          <p14:tracePt t="166259" x="3975100" y="4572000"/>
          <p14:tracePt t="166276" x="3937000" y="4552950"/>
          <p14:tracePt t="166292" x="3911600" y="4527550"/>
          <p14:tracePt t="166309" x="3892550" y="4489450"/>
          <p14:tracePt t="166310" x="3892550" y="4470400"/>
          <p14:tracePt t="166325" x="3886200" y="4470400"/>
          <p14:tracePt t="166342" x="3873500" y="4445000"/>
          <p14:tracePt t="166359" x="3867150" y="4432300"/>
          <p14:tracePt t="166378" x="3848100" y="4425950"/>
          <p14:tracePt t="166396" x="3835400" y="4425950"/>
          <p14:tracePt t="166409" x="3829050" y="4425950"/>
          <p14:tracePt t="166442" x="3816350" y="4425950"/>
          <p14:tracePt t="166460" x="3797300" y="4425950"/>
          <p14:tracePt t="166476" x="3765550" y="4425950"/>
          <p14:tracePt t="166492" x="3740150" y="4451350"/>
          <p14:tracePt t="166511" x="3714750" y="4476750"/>
          <p14:tracePt t="166527" x="3695700" y="4502150"/>
          <p14:tracePt t="166546" x="3689350" y="4527550"/>
          <p14:tracePt t="166559" x="3676650" y="4559300"/>
          <p14:tracePt t="166576" x="3670300" y="4584700"/>
          <p14:tracePt t="166593" x="3663950" y="4616450"/>
          <p14:tracePt t="166609" x="3663950" y="4654550"/>
          <p14:tracePt t="166627" x="3663950" y="4692650"/>
          <p14:tracePt t="166644" x="3663950" y="4718050"/>
          <p14:tracePt t="166660" x="3663950" y="4749800"/>
          <p14:tracePt t="166676" x="3663950" y="4781550"/>
          <p14:tracePt t="166692" x="3663950" y="4838700"/>
          <p14:tracePt t="166709" x="3663950" y="4864100"/>
          <p14:tracePt t="166710" x="3663950" y="4883150"/>
          <p14:tracePt t="166728" x="3663950" y="4889500"/>
          <p14:tracePt t="166743" x="3663950" y="4902200"/>
          <p14:tracePt t="166745" x="3663950" y="4908550"/>
          <p14:tracePt t="166759" x="3663950" y="4921250"/>
          <p14:tracePt t="166776" x="3670300" y="4921250"/>
          <p14:tracePt t="166793" x="3676650" y="4927600"/>
          <p14:tracePt t="166809" x="3689350" y="4946650"/>
          <p14:tracePt t="166825" x="3721100" y="5010150"/>
          <p14:tracePt t="166842" x="3733800" y="5048250"/>
          <p14:tracePt t="166861" x="3740150" y="5060950"/>
          <p14:tracePt t="166938" x="3746500" y="5060950"/>
          <p14:tracePt t="166945" x="3765550" y="5067300"/>
          <p14:tracePt t="166959" x="3822700" y="5067300"/>
          <p14:tracePt t="166976" x="3867150" y="5067300"/>
          <p14:tracePt t="166994" x="3886200" y="5067300"/>
          <p14:tracePt t="167009" x="3892550" y="5067300"/>
          <p14:tracePt t="167028" x="3911600" y="5060950"/>
          <p14:tracePt t="167044" x="3930650" y="5041900"/>
          <p14:tracePt t="167060" x="3956050" y="5022850"/>
          <p14:tracePt t="167076" x="4000500" y="5003800"/>
          <p14:tracePt t="167092" x="4019550" y="5003800"/>
          <p14:tracePt t="167109" x="4032250" y="4997450"/>
          <p14:tracePt t="167131" x="4044950" y="4991100"/>
          <p14:tracePt t="167146" x="4051300" y="4984750"/>
          <p14:tracePt t="167161" x="4057650" y="4965700"/>
          <p14:tracePt t="167176" x="4083050" y="4940300"/>
          <p14:tracePt t="167192" x="4089400" y="4927600"/>
          <p14:tracePt t="167209" x="4089400" y="4921250"/>
          <p14:tracePt t="167225" x="4095750" y="4921250"/>
          <p14:tracePt t="167242" x="4095750" y="4914900"/>
          <p14:tracePt t="167259" x="4095750" y="4895850"/>
          <p14:tracePt t="167276" x="4095750" y="4876800"/>
          <p14:tracePt t="167292" x="4095750" y="4857750"/>
          <p14:tracePt t="167309" x="4095750" y="4838700"/>
          <p14:tracePt t="167310" x="4095750" y="4832350"/>
          <p14:tracePt t="167327" x="4095750" y="4826000"/>
          <p14:tracePt t="167343" x="4095750" y="4813300"/>
          <p14:tracePt t="167359" x="4095750" y="4781550"/>
          <p14:tracePt t="167376" x="4095750" y="4775200"/>
          <p14:tracePt t="167392" x="4095750" y="4762500"/>
          <p14:tracePt t="167409" x="4095750" y="4749800"/>
          <p14:tracePt t="167444" x="4095750" y="4743450"/>
          <p14:tracePt t="167460" x="4095750" y="4737100"/>
          <p14:tracePt t="167476" x="4095750" y="4724400"/>
          <p14:tracePt t="167493" x="4095750" y="4711700"/>
          <p14:tracePt t="167510" x="4089400" y="4692650"/>
          <p14:tracePt t="167527" x="4083050" y="4679950"/>
          <p14:tracePt t="167543" x="4083050" y="4667250"/>
          <p14:tracePt t="167559" x="4076700" y="4660900"/>
          <p14:tracePt t="167578" x="4070350" y="4648200"/>
          <p14:tracePt t="167593" x="4070350" y="4641850"/>
          <p14:tracePt t="167611" x="4057650" y="4629150"/>
          <p14:tracePt t="167626" x="4044950" y="4616450"/>
          <p14:tracePt t="167666" x="4038600" y="4616450"/>
          <p14:tracePt t="167677" x="4038600" y="4610100"/>
          <p14:tracePt t="167693" x="4025900" y="4603750"/>
          <p14:tracePt t="167711" x="4019550" y="4597400"/>
          <p14:tracePt t="167727" x="4006850" y="4597400"/>
          <p14:tracePt t="167744" x="3987800" y="4591050"/>
          <p14:tracePt t="167759" x="3949700" y="4578350"/>
          <p14:tracePt t="167776" x="3930650" y="4572000"/>
          <p14:tracePt t="167794" x="3911600" y="4565650"/>
          <p14:tracePt t="167809" x="3905250" y="4559300"/>
          <p14:tracePt t="167826" x="3879850" y="4559300"/>
          <p14:tracePt t="167844" x="3867150" y="4559300"/>
          <p14:tracePt t="167862" x="3848100" y="4559300"/>
          <p14:tracePt t="167866" x="3841750" y="4559300"/>
          <p14:tracePt t="167877" x="3822700" y="4559300"/>
          <p14:tracePt t="167893" x="3803650" y="4559300"/>
          <p14:tracePt t="167909" x="3797300" y="4559300"/>
          <p14:tracePt t="167927" x="3784600" y="4559300"/>
          <p14:tracePt t="167943" x="3765550" y="4559300"/>
          <p14:tracePt t="167959" x="3759200" y="4565650"/>
          <p14:tracePt t="167977" x="3740150" y="4578350"/>
          <p14:tracePt t="167995" x="3721100" y="4597400"/>
          <p14:tracePt t="168001" x="3714750" y="4597400"/>
          <p14:tracePt t="168012" x="3714750" y="4603750"/>
          <p14:tracePt t="168026" x="3708400" y="4616450"/>
          <p14:tracePt t="168042" x="3702050" y="4622800"/>
          <p14:tracePt t="168059" x="3689350" y="4654550"/>
          <p14:tracePt t="168076" x="3676650" y="4679950"/>
          <p14:tracePt t="168093" x="3663950" y="4705350"/>
          <p14:tracePt t="168109" x="3657600" y="4724400"/>
          <p14:tracePt t="168126" x="3657600" y="4749800"/>
          <p14:tracePt t="168143" x="3657600" y="4794250"/>
          <p14:tracePt t="168161" x="3657600" y="4819650"/>
          <p14:tracePt t="168177" x="3657600" y="4838700"/>
          <p14:tracePt t="168193" x="3657600" y="4870450"/>
          <p14:tracePt t="168209" x="3657600" y="4895850"/>
          <p14:tracePt t="168226" x="3657600" y="4927600"/>
          <p14:tracePt t="168242" x="3663950" y="4959350"/>
          <p14:tracePt t="168259" x="3689350" y="5003800"/>
          <p14:tracePt t="168276" x="3708400" y="5035550"/>
          <p14:tracePt t="168297" x="3740150" y="5086350"/>
          <p14:tracePt t="168304" x="3752850" y="5105400"/>
          <p14:tracePt t="168319" x="3765550" y="5111750"/>
          <p14:tracePt t="168327" x="3771900" y="5118100"/>
          <p14:tracePt t="168345" x="3784600" y="5130800"/>
          <p14:tracePt t="168359" x="3797300" y="5130800"/>
          <p14:tracePt t="168377" x="3810000" y="5130800"/>
          <p14:tracePt t="168393" x="3848100" y="5130800"/>
          <p14:tracePt t="168410" x="3898900" y="5130800"/>
          <p14:tracePt t="168427" x="3937000" y="5118100"/>
          <p14:tracePt t="168443" x="3962400" y="5105400"/>
          <p14:tracePt t="168460" x="3968750" y="5099050"/>
          <p14:tracePt t="168476" x="3975100" y="5099050"/>
          <p14:tracePt t="168493" x="3987800" y="5086350"/>
          <p14:tracePt t="168509" x="4000500" y="5060950"/>
          <p14:tracePt t="168526" x="4013200" y="5041900"/>
          <p14:tracePt t="168543" x="4019550" y="5016500"/>
          <p14:tracePt t="168559" x="4019550" y="4997450"/>
          <p14:tracePt t="168576" x="4032250" y="4978400"/>
          <p14:tracePt t="168594" x="4038600" y="4965700"/>
          <p14:tracePt t="168610" x="4044950" y="4940300"/>
          <p14:tracePt t="168626" x="4051300" y="4921250"/>
          <p14:tracePt t="168645" x="4051300" y="4889500"/>
          <p14:tracePt t="168663" x="4051300" y="4864100"/>
          <p14:tracePt t="168667" x="4051300" y="4845050"/>
          <p14:tracePt t="168678" x="4051300" y="4826000"/>
          <p14:tracePt t="168693" x="4051300" y="4813300"/>
          <p14:tracePt t="168712" x="4051300" y="4800600"/>
          <p14:tracePt t="168727" x="4051300" y="4794250"/>
          <p14:tracePt t="168970" x="4032250" y="4794250"/>
          <p14:tracePt t="168981" x="4006850" y="4775200"/>
          <p14:tracePt t="168994" x="3949700" y="4762500"/>
          <p14:tracePt t="169010" x="3917950" y="4749800"/>
          <p14:tracePt t="169026" x="3816350" y="4724400"/>
          <p14:tracePt t="169043" x="3778250" y="4718050"/>
          <p14:tracePt t="169060" x="3746500" y="4711700"/>
          <p14:tracePt t="169077" x="3740150" y="4711700"/>
          <p14:tracePt t="169112" x="3733800" y="4711700"/>
          <p14:tracePt t="169118" x="3721100" y="4705350"/>
          <p14:tracePt t="169128" x="3714750" y="4705350"/>
          <p14:tracePt t="169143" x="3625850" y="4705350"/>
          <p14:tracePt t="169160" x="3581400" y="4705350"/>
          <p14:tracePt t="169176" x="3568700" y="4705350"/>
          <p14:tracePt t="169193" x="3562350" y="4705350"/>
          <p14:tracePt t="169212" x="3556000" y="4705350"/>
          <p14:tracePt t="169227" x="3530600" y="4705350"/>
          <p14:tracePt t="169243" x="3467100" y="4718050"/>
          <p14:tracePt t="169260" x="3416300" y="4718050"/>
          <p14:tracePt t="169277" x="3397250" y="4718050"/>
          <p14:tracePt t="169293" x="3390900" y="4718050"/>
          <p14:tracePt t="169310" x="3384550" y="4718050"/>
          <p14:tracePt t="169327" x="3359150" y="4743450"/>
          <p14:tracePt t="169343" x="3321050" y="4775200"/>
          <p14:tracePt t="169360" x="3251200" y="4813300"/>
          <p14:tracePt t="169376" x="3206750" y="4838700"/>
          <p14:tracePt t="169394" x="3194050" y="4851400"/>
          <p14:tracePt t="169410" x="3194050" y="4870450"/>
          <p14:tracePt t="169428" x="3194050" y="4889500"/>
          <p14:tracePt t="169444" x="3194050" y="4914900"/>
          <p14:tracePt t="169460" x="3194050" y="4953000"/>
          <p14:tracePt t="169477" x="3194050" y="4991100"/>
          <p14:tracePt t="169493" x="3206750" y="5035550"/>
          <p14:tracePt t="169510" x="3219450" y="5073650"/>
          <p14:tracePt t="169511" x="3232150" y="5092700"/>
          <p14:tracePt t="169526" x="3251200" y="5118100"/>
          <p14:tracePt t="169543" x="3270250" y="5137150"/>
          <p14:tracePt t="169562" x="3302000" y="5137150"/>
          <p14:tracePt t="169577" x="3308350" y="5137150"/>
          <p14:tracePt t="169594" x="3321050" y="5137150"/>
          <p14:tracePt t="169610" x="3340100" y="5137150"/>
          <p14:tracePt t="169626" x="3365500" y="5137150"/>
          <p14:tracePt t="169643" x="3403600" y="5137150"/>
          <p14:tracePt t="169662" x="3441700" y="5124450"/>
          <p14:tracePt t="169679" x="3454400" y="5118100"/>
          <p14:tracePt t="169839" x="3479800" y="5118100"/>
          <p14:tracePt t="169850" x="3486150" y="5118100"/>
          <p14:tracePt t="169855" x="3505200" y="5118100"/>
          <p14:tracePt t="169878" x="3524250" y="5118100"/>
          <p14:tracePt t="169895" x="3568700" y="5130800"/>
          <p14:tracePt t="169912" x="3625850" y="5143500"/>
          <p14:tracePt t="169927" x="3721100" y="5143500"/>
          <p14:tracePt t="169944" x="3746500" y="5143500"/>
          <p14:tracePt t="169960" x="3803650" y="5124450"/>
          <p14:tracePt t="169977" x="3810000" y="5118100"/>
          <p14:tracePt t="169993" x="3829050" y="5105400"/>
          <p14:tracePt t="170010" x="3886200" y="5086350"/>
          <p14:tracePt t="170026" x="3949700" y="5073650"/>
          <p14:tracePt t="170043" x="3968750" y="5060950"/>
          <p14:tracePt t="170060" x="3981450" y="5054600"/>
          <p14:tracePt t="170083" x="3981450" y="5048250"/>
          <p14:tracePt t="170093" x="3981450" y="5035550"/>
          <p14:tracePt t="170110" x="3994150" y="5016500"/>
          <p14:tracePt t="170126" x="4000500" y="4978400"/>
          <p14:tracePt t="170144" x="4013200" y="4959350"/>
          <p14:tracePt t="170160" x="4025900" y="4946650"/>
          <p14:tracePt t="170178" x="4025900" y="4927600"/>
          <p14:tracePt t="170194" x="4038600" y="4908550"/>
          <p14:tracePt t="170210" x="4057650" y="4883150"/>
          <p14:tracePt t="170227" x="4070350" y="4857750"/>
          <p14:tracePt t="170243" x="4070350" y="4845050"/>
          <p14:tracePt t="170260" x="4070350" y="4819650"/>
          <p14:tracePt t="170279" x="4070350" y="4800600"/>
          <p14:tracePt t="170283" x="4070350" y="4794250"/>
          <p14:tracePt t="170296" x="4064000" y="4768850"/>
          <p14:tracePt t="170311" x="4064000" y="4756150"/>
          <p14:tracePt t="170327" x="4064000" y="4749800"/>
          <p14:tracePt t="170360" x="4064000" y="4737100"/>
          <p14:tracePt t="170377" x="4064000" y="4730750"/>
          <p14:tracePt t="170394" x="4057650" y="4705350"/>
          <p14:tracePt t="170410" x="4044950" y="4679950"/>
          <p14:tracePt t="170427" x="4044950" y="4648200"/>
          <p14:tracePt t="170445" x="4032250" y="4591050"/>
          <p14:tracePt t="170462" x="4000500" y="4476750"/>
          <p14:tracePt t="170467" x="3994150" y="4451350"/>
          <p14:tracePt t="170478" x="3975100" y="4432300"/>
          <p14:tracePt t="170493" x="3968750" y="4413250"/>
          <p14:tracePt t="170495" x="3962400" y="4400550"/>
          <p14:tracePt t="170527" x="3949700" y="4381500"/>
          <p14:tracePt t="170543" x="3949700" y="4362450"/>
          <p14:tracePt t="170561" x="3943350" y="4356100"/>
          <p14:tracePt t="170578" x="3930650" y="4349750"/>
          <p14:tracePt t="170594" x="3917950" y="4343400"/>
          <p14:tracePt t="170627" x="3905250" y="4337050"/>
          <p14:tracePt t="170643" x="3892550" y="4330700"/>
          <p14:tracePt t="170660" x="3860800" y="4318000"/>
          <p14:tracePt t="170678" x="3810000" y="4298950"/>
          <p14:tracePt t="170697" x="3740150" y="4292600"/>
          <p14:tracePt t="170700" x="3714750" y="4286250"/>
          <p14:tracePt t="170710" x="3683000" y="4273550"/>
          <p14:tracePt t="170728" x="3625850" y="4260850"/>
          <p14:tracePt t="170744" x="3613150" y="4260850"/>
          <p14:tracePt t="170760" x="3587750" y="4260850"/>
          <p14:tracePt t="170777" x="3562350" y="4260850"/>
          <p14:tracePt t="170795" x="3517900" y="4260850"/>
          <p14:tracePt t="170811" x="3467100" y="4260850"/>
          <p14:tracePt t="170827" x="3403600" y="4279900"/>
          <p14:tracePt t="170846" x="3327400" y="4298950"/>
          <p14:tracePt t="170863" x="3276600" y="4324350"/>
          <p14:tracePt t="170878" x="3276600" y="4330700"/>
          <p14:tracePt t="170894" x="3263900" y="4337050"/>
          <p14:tracePt t="170910" x="3257550" y="4356100"/>
          <p14:tracePt t="170927" x="3244850" y="4387850"/>
          <p14:tracePt t="170944" x="3232150" y="4445000"/>
          <p14:tracePt t="170962" x="3219450" y="4502150"/>
          <p14:tracePt t="170979" x="3213100" y="4552950"/>
          <p14:tracePt t="170994" x="3213100" y="4597400"/>
          <p14:tracePt t="171010" x="3213100" y="4635500"/>
          <p14:tracePt t="171027" x="3213100" y="4667250"/>
          <p14:tracePt t="171044" x="3213100" y="4692650"/>
          <p14:tracePt t="171047" x="3213100" y="4705350"/>
          <p14:tracePt t="171061" x="3213100" y="4724400"/>
          <p14:tracePt t="171080" x="3213100" y="4819650"/>
          <p14:tracePt t="171094" x="3213100" y="4876800"/>
          <p14:tracePt t="171110" x="3251200" y="5035550"/>
          <p14:tracePt t="171127" x="3257550" y="5073650"/>
          <p14:tracePt t="171144" x="3263900" y="5086350"/>
          <p14:tracePt t="171160" x="3263900" y="5099050"/>
          <p14:tracePt t="171177" x="3270250" y="5118100"/>
          <p14:tracePt t="171194" x="3282950" y="5137150"/>
          <p14:tracePt t="171210" x="3282950" y="5162550"/>
          <p14:tracePt t="171227" x="3314700" y="5219700"/>
          <p14:tracePt t="171243" x="3327400" y="5245100"/>
          <p14:tracePt t="171260" x="3346450" y="5257800"/>
          <p14:tracePt t="171277" x="3390900" y="5270500"/>
          <p14:tracePt t="171294" x="3448050" y="5276850"/>
          <p14:tracePt t="171295" x="3460750" y="5276850"/>
          <p14:tracePt t="171310" x="3498850" y="5283200"/>
          <p14:tracePt t="171330" x="3524250" y="5289550"/>
          <p14:tracePt t="171345" x="3600450" y="5289550"/>
          <p14:tracePt t="171361" x="3702050" y="5289550"/>
          <p14:tracePt t="171378" x="3790950" y="5289550"/>
          <p14:tracePt t="171394" x="3822700" y="5289550"/>
          <p14:tracePt t="171410" x="3829050" y="5289550"/>
          <p14:tracePt t="171428" x="3835400" y="5289550"/>
          <p14:tracePt t="171445" x="3854450" y="5270500"/>
          <p14:tracePt t="171451" x="3867150" y="5257800"/>
          <p14:tracePt t="171462" x="3873500" y="5245100"/>
          <p14:tracePt t="171477" x="3898900" y="5207000"/>
          <p14:tracePt t="171479" x="3917950" y="5194300"/>
          <p14:tracePt t="171494" x="3924300" y="5175250"/>
          <p14:tracePt t="171513" x="3930650" y="5162550"/>
          <p14:tracePt t="171528" x="3943350" y="5137150"/>
          <p14:tracePt t="171546" x="3962400" y="5111750"/>
          <p14:tracePt t="171560" x="3981450" y="5086350"/>
          <p14:tracePt t="171577" x="3994150" y="5067300"/>
          <p14:tracePt t="171594" x="4000500" y="5060950"/>
          <p14:tracePt t="171610" x="4006850" y="5041900"/>
          <p14:tracePt t="171630" x="4013200" y="5016500"/>
          <p14:tracePt t="171648" x="4025900" y="4965700"/>
          <p14:tracePt t="171661" x="4032250" y="4953000"/>
          <p14:tracePt t="171677" x="4032250" y="4927600"/>
          <p14:tracePt t="171694" x="4032250" y="4889500"/>
          <p14:tracePt t="171695" x="4032250" y="4876800"/>
          <p14:tracePt t="171712" x="4032250" y="4794250"/>
          <p14:tracePt t="171723" x="4032250" y="4756150"/>
          <p14:tracePt t="171729" x="4032250" y="4737100"/>
          <p14:tracePt t="171744" x="4032250" y="4718050"/>
          <p14:tracePt t="171760" x="4038600" y="4699000"/>
          <p14:tracePt t="171779" x="4038600" y="4673600"/>
          <p14:tracePt t="171797" x="4038600" y="4629150"/>
          <p14:tracePt t="171802" x="4038600" y="4591050"/>
          <p14:tracePt t="171811" x="4019550" y="4540250"/>
          <p14:tracePt t="171827" x="4013200" y="4502150"/>
          <p14:tracePt t="171844" x="4006850" y="4483100"/>
          <p14:tracePt t="171861" x="4006850" y="4470400"/>
          <p14:tracePt t="171880" x="4000500" y="4464050"/>
          <p14:tracePt t="171895" x="3994150" y="4464050"/>
          <p14:tracePt t="171911" x="3981450" y="4445000"/>
          <p14:tracePt t="171928" x="3975100" y="4425950"/>
          <p14:tracePt t="171945" x="3968750" y="4406900"/>
          <p14:tracePt t="171961" x="3956050" y="4394200"/>
          <p14:tracePt t="171977" x="3937000" y="4375150"/>
          <p14:tracePt t="171997" x="3924300" y="4368800"/>
          <p14:tracePt t="172011" x="3911600" y="4362450"/>
          <p14:tracePt t="172028" x="3911600" y="4356100"/>
          <p14:tracePt t="172044" x="3905250" y="4349750"/>
          <p14:tracePt t="172078" x="3905250" y="4337050"/>
          <p14:tracePt t="172094" x="3892550" y="4337050"/>
          <p14:tracePt t="172111" x="3873500" y="4324350"/>
          <p14:tracePt t="172128" x="3860800" y="4318000"/>
          <p14:tracePt t="172161" x="3854450" y="4311650"/>
          <p14:tracePt t="172179" x="3841750" y="4305300"/>
          <p14:tracePt t="172197" x="3816350" y="4298950"/>
          <p14:tracePt t="172215" x="3803650" y="4298950"/>
          <p14:tracePt t="172227" x="3790950" y="4286250"/>
          <p14:tracePt t="172244" x="3759200" y="4286250"/>
          <p14:tracePt t="172261" x="3727450" y="4279900"/>
          <p14:tracePt t="172280" x="3689350" y="4279900"/>
          <p14:tracePt t="172296" x="3657600" y="4279900"/>
          <p14:tracePt t="172300" x="3632200" y="4279900"/>
          <p14:tracePt t="172311" x="3594100" y="4279900"/>
          <p14:tracePt t="172328" x="3581400" y="4279900"/>
          <p14:tracePt t="172344" x="3562350" y="4279900"/>
          <p14:tracePt t="172361" x="3562350" y="4286250"/>
          <p14:tracePt t="172378" x="3549650" y="4292600"/>
          <p14:tracePt t="172394" x="3524250" y="4311650"/>
          <p14:tracePt t="172411" x="3505200" y="4324350"/>
          <p14:tracePt t="172427" x="3486150" y="4330700"/>
          <p14:tracePt t="172444" x="3467100" y="4349750"/>
          <p14:tracePt t="172461" x="3454400" y="4349750"/>
          <p14:tracePt t="172477" x="3448050" y="4356100"/>
          <p14:tracePt t="172478" x="3435350" y="4356100"/>
          <p14:tracePt t="172494" x="3429000" y="4362450"/>
          <p14:tracePt t="172512" x="3416300" y="4375150"/>
          <p14:tracePt t="172528" x="3403600" y="4387850"/>
          <p14:tracePt t="172544" x="3384550" y="4406900"/>
          <p14:tracePt t="172561" x="3371850" y="4425950"/>
          <p14:tracePt t="172579" x="3359150" y="4464050"/>
          <p14:tracePt t="172595" x="3346450" y="4502150"/>
          <p14:tracePt t="172611" x="3321050" y="4552950"/>
          <p14:tracePt t="172627" x="3314700" y="4591050"/>
          <p14:tracePt t="172645" x="3295650" y="4648200"/>
          <p14:tracePt t="172652" x="3289300" y="4673600"/>
          <p14:tracePt t="172655" x="3289300" y="4692650"/>
          <p14:tracePt t="172678" x="3289300" y="4724400"/>
          <p14:tracePt t="172694" x="3289300" y="4768850"/>
          <p14:tracePt t="172713" x="3289300" y="4857750"/>
          <p14:tracePt t="172724" x="3289300" y="4902200"/>
          <p14:tracePt t="172745" x="3302000" y="5010150"/>
          <p14:tracePt t="172761" x="3340100" y="5080000"/>
          <p14:tracePt t="172777" x="3352800" y="5111750"/>
          <p14:tracePt t="172794" x="3365500" y="5130800"/>
          <p14:tracePt t="172811" x="3371850" y="5149850"/>
          <p14:tracePt t="172830" x="3378200" y="5175250"/>
          <p14:tracePt t="172846" x="3397250" y="5213350"/>
          <p14:tracePt t="172850" x="3416300" y="5251450"/>
          <p14:tracePt t="172861" x="3441700" y="5289550"/>
          <p14:tracePt t="172878" x="3473450" y="5327650"/>
          <p14:tracePt t="172894" x="3498850" y="5353050"/>
          <p14:tracePt t="172911" x="3505200" y="5353050"/>
          <p14:tracePt t="172930" x="3517900" y="5365750"/>
          <p14:tracePt t="172945" x="3524250" y="5365750"/>
          <p14:tracePt t="172961" x="3549650" y="5365750"/>
          <p14:tracePt t="172980" x="3600450" y="5365750"/>
          <p14:tracePt t="172995" x="3657600" y="5365750"/>
          <p14:tracePt t="173011" x="3708400" y="5365750"/>
          <p14:tracePt t="173028" x="3759200" y="5353050"/>
          <p14:tracePt t="173044" x="3778250" y="5327650"/>
          <p14:tracePt t="173061" x="3797300" y="5302250"/>
          <p14:tracePt t="173079" x="3822700" y="5283200"/>
          <p14:tracePt t="173095" x="3892550" y="5238750"/>
          <p14:tracePt t="173112" x="3930650" y="5219700"/>
          <p14:tracePt t="173135" x="3943350" y="5194300"/>
          <p14:tracePt t="173145" x="3949700" y="5162550"/>
          <p14:tracePt t="173161" x="3962400" y="5124450"/>
          <p14:tracePt t="173178" x="3968750" y="5092700"/>
          <p14:tracePt t="173198" x="3987800" y="5067300"/>
          <p14:tracePt t="173212" x="4000500" y="5048250"/>
          <p14:tracePt t="173228" x="4000500" y="5029200"/>
          <p14:tracePt t="173244" x="4006850" y="5003800"/>
          <p14:tracePt t="173261" x="4006850" y="4921250"/>
          <p14:tracePt t="173278" x="4006850" y="4832350"/>
          <p14:tracePt t="173294" x="4006850" y="4737100"/>
          <p14:tracePt t="173311" x="4013200" y="4699000"/>
          <p14:tracePt t="173329" x="4013200" y="4679950"/>
          <p14:tracePt t="173344" x="4013200" y="4660900"/>
          <p14:tracePt t="173363" x="4013200" y="4597400"/>
          <p14:tracePt t="173379" x="4006850" y="4546600"/>
          <p14:tracePt t="173395" x="4000500" y="4514850"/>
          <p14:tracePt t="173411" x="3981450" y="4495800"/>
          <p14:tracePt t="173428" x="3956050" y="4470400"/>
          <p14:tracePt t="173446" x="3943350" y="4464050"/>
          <p14:tracePt t="173462" x="3930650" y="4464050"/>
          <p14:tracePt t="173465" x="3924300" y="4457700"/>
          <p14:tracePt t="173478" x="3924300" y="4451350"/>
          <p14:tracePt t="173512" x="3917950" y="4451350"/>
          <p14:tracePt t="173542" x="3905250" y="4445000"/>
          <p14:tracePt t="173632" x="3898900" y="4445000"/>
          <p14:tracePt t="173639" x="3898900" y="4451350"/>
          <p14:tracePt t="173646" x="3892550" y="4457700"/>
          <p14:tracePt t="173661" x="3886200" y="4470400"/>
          <p14:tracePt t="173678" x="3879850" y="4514850"/>
          <p14:tracePt t="173694" x="3879850" y="4572000"/>
          <p14:tracePt t="173711" x="3879850" y="4622800"/>
          <p14:tracePt t="173730" x="3886200" y="4673600"/>
          <p14:tracePt t="173745" x="3911600" y="4737100"/>
          <p14:tracePt t="173763" x="3937000" y="4768850"/>
          <p14:tracePt t="173780" x="3975100" y="4806950"/>
          <p14:tracePt t="173806" x="4051300" y="4864100"/>
          <p14:tracePt t="173828" x="4114800" y="4953000"/>
          <p14:tracePt t="173846" x="4165600" y="5029200"/>
          <p14:tracePt t="173861" x="4178300" y="5054600"/>
          <p14:tracePt t="173863" x="4191000" y="5073650"/>
          <p14:tracePt t="173908" x="4197350" y="5080000"/>
          <p14:tracePt t="173926" x="4203700" y="5080000"/>
          <p14:tracePt t="173934" x="4210050" y="5080000"/>
          <p14:tracePt t="173945" x="4222750" y="5080000"/>
          <p14:tracePt t="174014" x="4235450" y="5080000"/>
          <p14:tracePt t="174027" x="4260850" y="5080000"/>
          <p14:tracePt t="174038" x="4279900" y="5080000"/>
          <p14:tracePt t="174051" x="4311650" y="5092700"/>
          <p14:tracePt t="174061" x="4318000" y="5092700"/>
          <p14:tracePt t="174139" x="4330700" y="5099050"/>
          <p14:tracePt t="174149" x="4343400" y="5099050"/>
          <p14:tracePt t="174162" x="4356100" y="5099050"/>
          <p14:tracePt t="174179" x="4356100" y="5105400"/>
          <p14:tracePt t="174195" x="4362450" y="5105400"/>
          <p14:tracePt t="174211" x="4375150" y="5105400"/>
          <p14:tracePt t="174228" x="4419600" y="5105400"/>
          <p14:tracePt t="174248" x="4476750" y="5105400"/>
          <p14:tracePt t="174263" x="4508500" y="5105400"/>
          <p14:tracePt t="174278" x="4514850" y="5105400"/>
          <p14:tracePt t="174312" x="4521200" y="5105400"/>
          <p14:tracePt t="174329" x="4552950" y="5092700"/>
          <p14:tracePt t="174345" x="4584700" y="5086350"/>
          <p14:tracePt t="174361" x="4622800" y="5073650"/>
          <p14:tracePt t="174395" x="4629150" y="5067300"/>
          <p14:tracePt t="174411" x="4641850" y="5054600"/>
          <p14:tracePt t="174430" x="4660900" y="5029200"/>
          <p14:tracePt t="174448" x="4699000" y="5003800"/>
          <p14:tracePt t="174452" x="4718050" y="4991100"/>
          <p14:tracePt t="174462" x="4730750" y="4991100"/>
          <p14:tracePt t="174478" x="4749800" y="4984750"/>
          <p14:tracePt t="174494" x="4749800" y="4978400"/>
          <p14:tracePt t="174512" x="4749800" y="4959350"/>
          <p14:tracePt t="174528" x="4768850" y="4933950"/>
          <p14:tracePt t="174545" x="4781550" y="4914900"/>
          <p14:tracePt t="174563" x="4794250" y="4895850"/>
          <p14:tracePt t="174578" x="4800600" y="4883150"/>
          <p14:tracePt t="174595" x="4800600" y="4876800"/>
          <p14:tracePt t="174612" x="4800600" y="4857750"/>
          <p14:tracePt t="174628" x="4800600" y="4826000"/>
          <p14:tracePt t="174647" x="4800600" y="4781550"/>
          <p14:tracePt t="174664" x="4800600" y="4686300"/>
          <p14:tracePt t="174679" x="4800600" y="4654550"/>
          <p14:tracePt t="174695" x="4794250" y="4629150"/>
          <p14:tracePt t="174714" x="4787900" y="4622800"/>
          <p14:tracePt t="174728" x="4787900" y="4616450"/>
          <p14:tracePt t="174745" x="4775200" y="4603750"/>
          <p14:tracePt t="174761" x="4768850" y="4597400"/>
          <p14:tracePt t="174778" x="4749800" y="4578350"/>
          <p14:tracePt t="174795" x="4730750" y="4572000"/>
          <p14:tracePt t="174813" x="4724400" y="4572000"/>
          <p14:tracePt t="174829" x="4705350" y="4559300"/>
          <p14:tracePt t="174831" x="4699000" y="4559300"/>
          <p14:tracePt t="174845" x="4692650" y="4552950"/>
          <p14:tracePt t="174846" x="4692650" y="4546600"/>
          <p14:tracePt t="174861" x="4679950" y="4540250"/>
          <p14:tracePt t="174878" x="4635500" y="4514850"/>
          <p14:tracePt t="174895" x="4597400" y="4495800"/>
          <p14:tracePt t="174912" x="4578350" y="4489450"/>
          <p14:tracePt t="174945" x="4572000" y="4489450"/>
          <p14:tracePt t="174962" x="4559300" y="4489450"/>
          <p14:tracePt t="174980" x="4540250" y="4489450"/>
          <p14:tracePt t="174998" x="4489450" y="4489450"/>
          <p14:tracePt t="175012" x="4438650" y="4489450"/>
          <p14:tracePt t="175028" x="4394200" y="4489450"/>
          <p14:tracePt t="175045" x="4375150" y="4489450"/>
          <p14:tracePt t="175062" x="4356100" y="4489450"/>
          <p14:tracePt t="175085" x="4305300" y="4508500"/>
          <p14:tracePt t="175095" x="4254500" y="4533900"/>
          <p14:tracePt t="175112" x="4203700" y="4572000"/>
          <p14:tracePt t="175128" x="4171950" y="4591050"/>
          <p14:tracePt t="175145" x="4152900" y="4616450"/>
          <p14:tracePt t="175162" x="4140200" y="4629150"/>
          <p14:tracePt t="175181" x="4127500" y="4641850"/>
          <p14:tracePt t="175198" x="4108450" y="4679950"/>
          <p14:tracePt t="175201" x="4108450" y="4686300"/>
          <p14:tracePt t="175212" x="4102100" y="4692650"/>
          <p14:tracePt t="175228" x="4095750" y="4724400"/>
          <p14:tracePt t="175248" x="4095750" y="4743450"/>
          <p14:tracePt t="175265" x="4095750" y="4768850"/>
          <p14:tracePt t="175279" x="4095750" y="4794250"/>
          <p14:tracePt t="175295" x="4095750" y="4813300"/>
          <p14:tracePt t="175312" x="4095750" y="4826000"/>
          <p14:tracePt t="175329" x="4095750" y="4845050"/>
          <p14:tracePt t="175345" x="4114800" y="4876800"/>
          <p14:tracePt t="175362" x="4140200" y="4921250"/>
          <p14:tracePt t="175380" x="4159250" y="4946650"/>
          <p14:tracePt t="175400" x="4165600" y="4997450"/>
          <p14:tracePt t="175412" x="4165600" y="5003800"/>
          <p14:tracePt t="175428" x="4184650" y="5035550"/>
          <p14:tracePt t="175445" x="4203700" y="5048250"/>
          <p14:tracePt t="175462" x="4235450" y="5067300"/>
          <p14:tracePt t="175463" x="4248150" y="5067300"/>
          <p14:tracePt t="175480" x="4254500" y="5073650"/>
          <p14:tracePt t="175514" x="4260850" y="5080000"/>
          <p14:tracePt t="175543" x="4286250" y="5086350"/>
          <p14:tracePt t="175562" x="4343400" y="5099050"/>
          <p14:tracePt t="175578" x="4368800" y="5105400"/>
          <p14:tracePt t="175625" x="4381500" y="5105400"/>
          <p14:tracePt t="175630" x="4400550" y="5105400"/>
          <p14:tracePt t="175646" x="4419600" y="5092700"/>
          <p14:tracePt t="175662" x="4457700" y="5080000"/>
          <p14:tracePt t="175679" x="4476750" y="5073650"/>
          <p14:tracePt t="175712" x="4483100" y="5073650"/>
          <p14:tracePt t="175729" x="4495800" y="5041900"/>
          <p14:tracePt t="175745" x="4514850" y="5016500"/>
          <p14:tracePt t="175764" x="4533900" y="4997450"/>
          <p14:tracePt t="175779" x="4546600" y="4984750"/>
          <p14:tracePt t="175795" x="4552950" y="4978400"/>
          <p14:tracePt t="175828" x="4565650" y="4959350"/>
          <p14:tracePt t="175845" x="4584700" y="4933950"/>
          <p14:tracePt t="175862" x="4603750" y="4908550"/>
          <p14:tracePt t="175863" x="4610100" y="4908550"/>
          <p14:tracePt t="175881" x="4616450" y="4895850"/>
          <p14:tracePt t="175898" x="4616450" y="4883150"/>
          <p14:tracePt t="175914" x="4616450" y="4870450"/>
          <p14:tracePt t="175930" x="4635500" y="4857750"/>
          <p14:tracePt t="175945" x="4648200" y="4832350"/>
          <p14:tracePt t="175962" x="4660900" y="4819650"/>
          <p14:tracePt t="175979" x="4667250" y="4819650"/>
          <p14:tracePt t="175996" x="4673600" y="4813300"/>
          <p14:tracePt t="176013" x="4673600" y="4806950"/>
          <p14:tracePt t="176029" x="4673600" y="4781550"/>
          <p14:tracePt t="176047" x="4679950" y="4756150"/>
          <p14:tracePt t="176063" x="4679950" y="4743450"/>
          <p14:tracePt t="176079" x="4679950" y="4724400"/>
          <p14:tracePt t="176112" x="4679950" y="4711700"/>
          <p14:tracePt t="176130" x="4679950" y="4705350"/>
          <p14:tracePt t="176149" x="4679950" y="4699000"/>
          <p14:tracePt t="176162" x="4679950" y="4686300"/>
          <p14:tracePt t="176179" x="4673600" y="4673600"/>
          <p14:tracePt t="176195" x="4673600" y="4667250"/>
          <p14:tracePt t="176228" x="4667250" y="4654550"/>
          <p14:tracePt t="176249" x="4667250" y="4641850"/>
          <p14:tracePt t="176265" x="4654550" y="4622800"/>
          <p14:tracePt t="176279" x="4648200" y="4610100"/>
          <p14:tracePt t="176296" x="4641850" y="4610100"/>
          <p14:tracePt t="176312" x="4641850" y="4603750"/>
          <p14:tracePt t="176329" x="4635500" y="4603750"/>
          <p14:tracePt t="176346" x="4629150" y="4591050"/>
          <p14:tracePt t="176362" x="4616450" y="4578350"/>
          <p14:tracePt t="176380" x="4584700" y="4565650"/>
          <p14:tracePt t="176399" x="4533900" y="4546600"/>
          <p14:tracePt t="176413" x="4514850" y="4540250"/>
          <p14:tracePt t="176414" x="4508500" y="4540250"/>
          <p14:tracePt t="176429" x="4495800" y="4540250"/>
          <p14:tracePt t="176463" x="4489450" y="4533900"/>
          <p14:tracePt t="176479" x="4457700" y="4527550"/>
          <p14:tracePt t="176495" x="4406900" y="4527550"/>
          <p14:tracePt t="176512" x="4349750" y="4527550"/>
          <p14:tracePt t="176529" x="4324350" y="4527550"/>
          <p14:tracePt t="176548" x="4318000" y="4527550"/>
          <p14:tracePt t="176563" x="4305300" y="4527550"/>
          <p14:tracePt t="176580" x="4298950" y="4527550"/>
          <p14:tracePt t="176596" x="4260850" y="4540250"/>
          <p14:tracePt t="176612" x="4229100" y="4559300"/>
          <p14:tracePt t="176629" x="4210050" y="4572000"/>
          <p14:tracePt t="176645" x="4203700" y="4584700"/>
          <p14:tracePt t="176663" x="4197350" y="4610100"/>
          <p14:tracePt t="176679" x="4184650" y="4635500"/>
          <p14:tracePt t="176698" x="4178300" y="4660900"/>
          <p14:tracePt t="176714" x="4159250" y="4692650"/>
          <p14:tracePt t="176732" x="4152900" y="4730750"/>
          <p14:tracePt t="176746" x="4152900" y="4749800"/>
          <p14:tracePt t="176762" x="4152900" y="4787900"/>
          <p14:tracePt t="176781" x="4140200" y="4813300"/>
          <p14:tracePt t="176797" x="4140200" y="4845050"/>
          <p14:tracePt t="176799" x="4140200" y="4864100"/>
          <p14:tracePt t="176812" x="4140200" y="4883150"/>
          <p14:tracePt t="176830" x="4140200" y="4921250"/>
          <p14:tracePt t="176847" x="4146550" y="4972050"/>
          <p14:tracePt t="176863" x="4159250" y="5022850"/>
          <p14:tracePt t="176879" x="4165600" y="5041900"/>
          <p14:tracePt t="176895" x="4171950" y="5060950"/>
          <p14:tracePt t="176913" x="4191000" y="5080000"/>
          <p14:tracePt t="176929" x="4210050" y="5092700"/>
          <p14:tracePt t="176947" x="4267200" y="5111750"/>
          <p14:tracePt t="176962" x="4318000" y="5118100"/>
          <p14:tracePt t="176979" x="4337050" y="5118100"/>
          <p14:tracePt t="176996" x="4343400" y="5118100"/>
          <p14:tracePt t="177029" x="4349750" y="5118100"/>
          <p14:tracePt t="177048" x="4387850" y="5118100"/>
          <p14:tracePt t="177065" x="4457700" y="5118100"/>
          <p14:tracePt t="177075" x="4521200" y="5118100"/>
          <p14:tracePt t="177082" x="4527550" y="5118100"/>
          <p14:tracePt t="177096" x="4546600" y="5118100"/>
          <p14:tracePt t="177112" x="4559300" y="5111750"/>
          <p14:tracePt t="177129" x="4578350" y="5092700"/>
          <p14:tracePt t="177146" x="4616450" y="5067300"/>
          <p14:tracePt t="177162" x="4660900" y="5054600"/>
          <p14:tracePt t="177181" x="4679950" y="5035550"/>
          <p14:tracePt t="177198" x="4686300" y="5035550"/>
          <p14:tracePt t="177201" x="4692650" y="5029200"/>
          <p14:tracePt t="177215" x="4692650" y="5022850"/>
          <p14:tracePt t="177229" x="4692650" y="5003800"/>
          <p14:tracePt t="177246" x="4711700" y="4965700"/>
          <p14:tracePt t="177247" x="4730750" y="4933950"/>
          <p14:tracePt t="177262" x="4768850" y="4889500"/>
          <p14:tracePt t="177279" x="4787900" y="4864100"/>
          <p14:tracePt t="177296" x="4787900" y="4845050"/>
          <p14:tracePt t="177314" x="4787900" y="4838700"/>
          <p14:tracePt t="177331" x="4787900" y="4813300"/>
          <p14:tracePt t="177347" x="4787900" y="4781550"/>
          <p14:tracePt t="177362" x="4787900" y="4756150"/>
          <p14:tracePt t="177381" x="4787900" y="4730750"/>
          <p14:tracePt t="177397" x="4787900" y="4711700"/>
          <p14:tracePt t="177412" x="4787900" y="4705350"/>
          <p14:tracePt t="177429" x="4787900" y="4699000"/>
          <p14:tracePt t="177447" x="4787900" y="4692650"/>
          <p14:tracePt t="177448" x="4787900" y="4686300"/>
          <p14:tracePt t="177465" x="4781550" y="4673600"/>
          <p14:tracePt t="177481" x="4781550" y="4660900"/>
          <p14:tracePt t="177496" x="4768850" y="4648200"/>
          <p14:tracePt t="177512" x="4756150" y="4629150"/>
          <p14:tracePt t="177529" x="4743450" y="4616450"/>
          <p14:tracePt t="177546" x="4737100" y="4610100"/>
          <p14:tracePt t="177562" x="4724400" y="4591050"/>
          <p14:tracePt t="177579" x="4724400" y="4584700"/>
          <p14:tracePt t="177596" x="4711700" y="4572000"/>
          <p14:tracePt t="177612" x="4686300" y="4546600"/>
          <p14:tracePt t="177629" x="4679950" y="4540250"/>
          <p14:tracePt t="177646" x="4667250" y="4540250"/>
          <p14:tracePt t="177662" x="4660900" y="4540250"/>
          <p14:tracePt t="177698" x="4648200" y="4527550"/>
          <p14:tracePt t="177713" x="4622800" y="4521200"/>
          <p14:tracePt t="177729" x="4616450" y="4514850"/>
          <p14:tracePt t="177777" x="4610100" y="4514850"/>
          <p14:tracePt t="177791" x="4597400" y="4514850"/>
          <p14:tracePt t="177801" x="4552950" y="4514850"/>
          <p14:tracePt t="177813" x="4527550" y="4514850"/>
          <p14:tracePt t="177830" x="4483100" y="4514850"/>
          <p14:tracePt t="177846" x="4451350" y="4514850"/>
          <p14:tracePt t="177847" x="4438650" y="4514850"/>
          <p14:tracePt t="177862" x="4425950" y="4514850"/>
          <p14:tracePt t="177881" x="4406900" y="4514850"/>
          <p14:tracePt t="177897" x="4368800" y="4533900"/>
          <p14:tracePt t="177913" x="4330700" y="4552950"/>
          <p14:tracePt t="177930" x="4286250" y="4565650"/>
          <p14:tracePt t="177946" x="4260850" y="4591050"/>
          <p14:tracePt t="177962" x="4248150" y="4603750"/>
          <p14:tracePt t="177979" x="4235450" y="4610100"/>
          <p14:tracePt t="177999" x="4229100" y="4616450"/>
          <p14:tracePt t="178005" x="4216400" y="4629150"/>
          <p14:tracePt t="178018" x="4184650" y="4660900"/>
          <p14:tracePt t="178031" x="4146550" y="4699000"/>
          <p14:tracePt t="178046" x="4133850" y="4711700"/>
          <p14:tracePt t="178063" x="4108450" y="4749800"/>
          <p14:tracePt t="178079" x="4102100" y="4768850"/>
          <p14:tracePt t="178096" x="4102100" y="4781550"/>
          <p14:tracePt t="178113" x="4095750" y="4794250"/>
          <p14:tracePt t="178130" x="4089400" y="4819650"/>
          <p14:tracePt t="178149" x="4089400" y="4838700"/>
          <p14:tracePt t="178163" x="4089400" y="4870450"/>
          <p14:tracePt t="178179" x="4083050" y="4889500"/>
          <p14:tracePt t="178196" x="4083050" y="4902200"/>
          <p14:tracePt t="178213" x="4083050" y="4908550"/>
          <p14:tracePt t="178229" x="4083050" y="4921250"/>
          <p14:tracePt t="178246" x="4095750" y="4965700"/>
          <p14:tracePt t="178263" x="4095750" y="4991100"/>
          <p14:tracePt t="178281" x="4121150" y="5022850"/>
          <p14:tracePt t="178299" x="4121150" y="5035550"/>
          <p14:tracePt t="178313" x="4121150" y="5041900"/>
          <p14:tracePt t="178330" x="4127500" y="5041900"/>
          <p14:tracePt t="178363" x="4140200" y="5054600"/>
          <p14:tracePt t="178380" x="4140200" y="5060950"/>
          <p14:tracePt t="178511" x="4133850" y="5067300"/>
          <p14:tracePt t="178518" x="4108450" y="5067300"/>
          <p14:tracePt t="178530" x="4076700" y="5067300"/>
          <p14:tracePt t="178547" x="4032250" y="5073650"/>
          <p14:tracePt t="178638" x="4038600" y="5073650"/>
          <p14:tracePt t="178656" x="4044950" y="5073650"/>
          <p14:tracePt t="178664" x="4051300" y="5073650"/>
          <p14:tracePt t="178672" x="4076700" y="5073650"/>
          <p14:tracePt t="178680" x="4095750" y="5073650"/>
          <p14:tracePt t="178696" x="4140200" y="5073650"/>
          <p14:tracePt t="178714" x="4165600" y="5073650"/>
          <p14:tracePt t="178730" x="4171950" y="5073650"/>
          <p14:tracePt t="178747" x="4178300" y="5073650"/>
          <p14:tracePt t="178763" x="4203700" y="5080000"/>
          <p14:tracePt t="178782" x="4273550" y="5080000"/>
          <p14:tracePt t="178802" x="4514850" y="5080000"/>
          <p14:tracePt t="178815" x="4591050" y="5080000"/>
          <p14:tracePt t="178817" x="4648200" y="5080000"/>
          <p14:tracePt t="178830" x="4699000" y="5080000"/>
          <p14:tracePt t="178848" x="4743450" y="5080000"/>
          <p14:tracePt t="178865" x="4762500" y="5054600"/>
          <p14:tracePt t="178880" x="4775200" y="5016500"/>
          <p14:tracePt t="178897" x="4819650" y="4959350"/>
          <p14:tracePt t="178913" x="4857750" y="4908550"/>
          <p14:tracePt t="178930" x="4889500" y="4883150"/>
          <p14:tracePt t="178948" x="4902200" y="4857750"/>
          <p14:tracePt t="178964" x="4902200" y="4826000"/>
          <p14:tracePt t="178980" x="4902200" y="4781550"/>
          <p14:tracePt t="178996" x="4902200" y="4737100"/>
          <p14:tracePt t="179013" x="4914900" y="4692650"/>
          <p14:tracePt t="179014" x="4914900" y="4673600"/>
          <p14:tracePt t="179030" x="4914900" y="4660900"/>
          <p14:tracePt t="179046" x="4914900" y="4635500"/>
          <p14:tracePt t="179063" x="4902200" y="4635500"/>
          <p14:tracePt t="179097" x="4895850" y="4635500"/>
          <p14:tracePt t="179131" x="4864100" y="4635500"/>
          <p14:tracePt t="179147" x="4819650" y="4635500"/>
          <p14:tracePt t="179163" x="4756150" y="4660900"/>
          <p14:tracePt t="179182" x="4699000" y="4692650"/>
          <p14:tracePt t="179197" x="4648200" y="4718050"/>
          <p14:tracePt t="179213" x="4610100" y="4737100"/>
          <p14:tracePt t="179231" x="4565650" y="4749800"/>
          <p14:tracePt t="179248" x="4489450" y="4756150"/>
          <p14:tracePt t="179263" x="4394200" y="4756150"/>
          <p14:tracePt t="179280" x="4260850" y="4756150"/>
          <p14:tracePt t="179296" x="4127500" y="4756150"/>
          <p14:tracePt t="179313" x="3987800" y="4756150"/>
          <p14:tracePt t="179330" x="3835400" y="4756150"/>
          <p14:tracePt t="179349" x="3721100" y="4756150"/>
          <p14:tracePt t="179364" x="3632200" y="4756150"/>
          <p14:tracePt t="179380" x="3606800" y="4756150"/>
          <p14:tracePt t="179400" x="3587750" y="4756150"/>
          <p14:tracePt t="179413" x="3575050" y="4756150"/>
          <p14:tracePt t="179432" x="3549650" y="4756150"/>
          <p14:tracePt t="179447" x="3498850" y="4756150"/>
          <p14:tracePt t="179466" x="3441700" y="4756150"/>
          <p14:tracePt t="179480" x="3403600" y="4756150"/>
          <p14:tracePt t="179498" x="3352800" y="4781550"/>
          <p14:tracePt t="179516" x="3289300" y="4819650"/>
          <p14:tracePt t="179530" x="3270250" y="4845050"/>
          <p14:tracePt t="179547" x="3257550" y="4870450"/>
          <p14:tracePt t="179563" x="3244850" y="4902200"/>
          <p14:tracePt t="179582" x="3244850" y="4921250"/>
          <p14:tracePt t="179584" x="3244850" y="4933950"/>
          <p14:tracePt t="179598" x="3244850" y="4953000"/>
          <p14:tracePt t="179613" x="3244850" y="4972050"/>
          <p14:tracePt t="179632" x="3244850" y="4997450"/>
          <p14:tracePt t="179647" x="3244850" y="5041900"/>
          <p14:tracePt t="179663" x="3244850" y="5080000"/>
          <p14:tracePt t="179680" x="3244850" y="5105400"/>
          <p14:tracePt t="179696" x="3270250" y="5137150"/>
          <p14:tracePt t="179713" x="3289300" y="5168900"/>
          <p14:tracePt t="179730" x="3314700" y="5187950"/>
          <p14:tracePt t="179749" x="3359150" y="5194300"/>
          <p14:tracePt t="179767" x="3403600" y="5194300"/>
          <p14:tracePt t="179772" x="3422650" y="5194300"/>
          <p14:tracePt t="179780" x="3454400" y="5194300"/>
          <p14:tracePt t="179797" x="3492500" y="5194300"/>
          <p14:tracePt t="179813" x="3543300" y="5194300"/>
          <p14:tracePt t="179831" x="3581400" y="5187950"/>
          <p14:tracePt t="179834" x="3594100" y="5175250"/>
          <p14:tracePt t="179847" x="3625850" y="5162550"/>
          <p14:tracePt t="179863" x="3663950" y="5149850"/>
          <p14:tracePt t="179880" x="3689350" y="5137150"/>
          <p14:tracePt t="179898" x="3695700" y="5130800"/>
          <p14:tracePt t="179916" x="3702050" y="5099050"/>
          <p14:tracePt t="179930" x="3702050" y="5073650"/>
          <p14:tracePt t="179947" x="3708400" y="5048250"/>
          <p14:tracePt t="179963" x="3714750" y="5029200"/>
          <p14:tracePt t="179981" x="3714750" y="5010150"/>
          <p14:tracePt t="179983" x="3714750" y="5003800"/>
          <p14:tracePt t="180001" x="3714750" y="4991100"/>
          <p14:tracePt t="180013" x="3714750" y="4959350"/>
          <p14:tracePt t="180030" x="3708400" y="4902200"/>
          <p14:tracePt t="180031" x="3708400" y="4889500"/>
          <p14:tracePt t="180049" x="3695700" y="4864100"/>
          <p14:tracePt t="180067" x="3695700" y="4845050"/>
          <p14:tracePt t="180083" x="3683000" y="4826000"/>
          <p14:tracePt t="180097" x="3670300" y="4813300"/>
          <p14:tracePt t="180113" x="3663950" y="4806950"/>
          <p14:tracePt t="180131" x="3651250" y="4800600"/>
          <p14:tracePt t="180147" x="3638550" y="4794250"/>
          <p14:tracePt t="180163" x="3606800" y="4775200"/>
          <p14:tracePt t="180182" x="3581400" y="4768850"/>
          <p14:tracePt t="180206" x="3549650" y="4762500"/>
          <p14:tracePt t="180218" x="3543300" y="4762500"/>
          <p14:tracePt t="180247" x="3524250" y="4756150"/>
          <p14:tracePt t="180263" x="3505200" y="4756150"/>
          <p14:tracePt t="180281" x="3498850" y="4749800"/>
          <p14:tracePt t="180298" x="3492500" y="4749800"/>
          <p14:tracePt t="180343" x="3486150" y="4749800"/>
          <p14:tracePt t="180374" x="3479800" y="4756150"/>
          <p14:tracePt t="180483" x="3479800" y="4768850"/>
          <p14:tracePt t="180497" x="3479800" y="4775200"/>
          <p14:tracePt t="180514" x="3479800" y="4787900"/>
          <p14:tracePt t="180530" x="3486150" y="4819650"/>
          <p14:tracePt t="180547" x="3498850" y="4832350"/>
          <p14:tracePt t="180563" x="3517900" y="4876800"/>
          <p14:tracePt t="180580" x="3524250" y="4902200"/>
          <p14:tracePt t="180597" x="3543300" y="4933950"/>
          <p14:tracePt t="180616" x="3549650" y="4972050"/>
          <p14:tracePt t="180634" x="3575050" y="5003800"/>
          <p14:tracePt t="180647" x="3600450" y="5029200"/>
          <p14:tracePt t="180664" x="3613150" y="5035550"/>
          <p14:tracePt t="180680" x="3619500" y="5035550"/>
          <p14:tracePt t="180698" x="3632200" y="5041900"/>
          <p14:tracePt t="180714" x="3670300" y="5048250"/>
          <p14:tracePt t="180731" x="3733800" y="5054600"/>
          <p14:tracePt t="180748" x="3829050" y="5080000"/>
          <p14:tracePt t="180764" x="3911600" y="5111750"/>
          <p14:tracePt t="180768" x="3930650" y="5111750"/>
          <p14:tracePt t="180780" x="3968750" y="5118100"/>
          <p14:tracePt t="180797" x="4019550" y="5130800"/>
          <p14:tracePt t="180814" x="4057650" y="5137150"/>
          <p14:tracePt t="180815" x="4076700" y="5143500"/>
          <p14:tracePt t="180832" x="4159250" y="5143500"/>
          <p14:tracePt t="180849" x="4279900" y="5143500"/>
          <p14:tracePt t="180864" x="4432300" y="5143500"/>
          <p14:tracePt t="180880" x="4584700" y="5143500"/>
          <p14:tracePt t="180898" x="4679950" y="5143500"/>
          <p14:tracePt t="180917" x="4705350" y="5137150"/>
          <p14:tracePt t="180933" x="4730750" y="5118100"/>
          <p14:tracePt t="180935" x="4756150" y="5099050"/>
          <p14:tracePt t="180948" x="4794250" y="5073650"/>
          <p14:tracePt t="180964" x="4870450" y="5035550"/>
          <p14:tracePt t="180980" x="4940300" y="5010150"/>
          <p14:tracePt t="180997" x="4997450" y="4991100"/>
          <p14:tracePt t="181016" x="5010150" y="4991100"/>
          <p14:tracePt t="181051" x="5010150" y="4984750"/>
          <p14:tracePt t="181067" x="5048250" y="4972050"/>
          <p14:tracePt t="181079" x="5099050" y="4959350"/>
          <p14:tracePt t="181097" x="5124450" y="4953000"/>
          <p14:tracePt t="181142" x="5130800" y="4953000"/>
          <p14:tracePt t="181158" x="5137150" y="4953000"/>
          <p14:tracePt t="181179" x="5137150" y="4946650"/>
          <p14:tracePt t="181362" x="5143500" y="4965700"/>
          <p14:tracePt t="181368" x="5162550" y="4972050"/>
          <p14:tracePt t="181380" x="5187950" y="4978400"/>
          <p14:tracePt t="181397" x="5213350" y="4997450"/>
          <p14:tracePt t="181415" x="5219700" y="5003800"/>
          <p14:tracePt t="181449" x="5226050" y="5003800"/>
          <p14:tracePt t="181466" x="5251450" y="5003800"/>
          <p14:tracePt t="181481" x="5264150" y="4997450"/>
          <p14:tracePt t="181497" x="5276850" y="4984750"/>
          <p14:tracePt t="181514" x="5295900" y="4972050"/>
          <p14:tracePt t="181530" x="5302250" y="4965700"/>
          <p14:tracePt t="181566" x="5314950" y="4953000"/>
          <p14:tracePt t="181581" x="5353050" y="4927600"/>
          <p14:tracePt t="181582" x="5359400" y="4927600"/>
          <p14:tracePt t="181597" x="5365750" y="4921250"/>
          <p14:tracePt t="181614" x="5372100" y="4914900"/>
          <p14:tracePt t="181632" x="5372100" y="4902200"/>
          <p14:tracePt t="181648" x="5384800" y="4883150"/>
          <p14:tracePt t="181664" x="5391150" y="4870450"/>
          <p14:tracePt t="181681" x="5416550" y="4813300"/>
          <p14:tracePt t="181697" x="5422900" y="4787900"/>
          <p14:tracePt t="181714" x="5422900" y="4762500"/>
          <p14:tracePt t="181731" x="5422900" y="4743450"/>
          <p14:tracePt t="181749" x="5422900" y="4724400"/>
          <p14:tracePt t="181766" x="5422900" y="4705350"/>
          <p14:tracePt t="181771" x="5422900" y="4692650"/>
          <p14:tracePt t="181781" x="5422900" y="4686300"/>
          <p14:tracePt t="181799" x="5422900" y="4660900"/>
          <p14:tracePt t="181814" x="5410200" y="4629150"/>
          <p14:tracePt t="181830" x="5391150" y="4603750"/>
          <p14:tracePt t="181847" x="5384800" y="4597400"/>
          <p14:tracePt t="181882" x="5372100" y="4584700"/>
          <p14:tracePt t="181899" x="5353050" y="4578350"/>
          <p14:tracePt t="181915" x="5340350" y="4565650"/>
          <p14:tracePt t="181931" x="5314950" y="4552950"/>
          <p14:tracePt t="181947" x="5289550" y="4533900"/>
          <p14:tracePt t="181964" x="5251450" y="4527550"/>
          <p14:tracePt t="181981" x="5181600" y="4508500"/>
          <p14:tracePt t="181997" x="5092700" y="4495800"/>
          <p14:tracePt t="182017" x="5010150" y="4470400"/>
          <p14:tracePt t="182021" x="4984750" y="4464050"/>
          <p14:tracePt t="182038" x="4959350" y="4457700"/>
          <p14:tracePt t="182078" x="4940300" y="4457700"/>
          <p14:tracePt t="182088" x="4914900" y="4457700"/>
          <p14:tracePt t="182097" x="4883150" y="4476750"/>
          <p14:tracePt t="182114" x="4794250" y="4514850"/>
          <p14:tracePt t="182131" x="4718050" y="4546600"/>
          <p14:tracePt t="182150" x="4692650" y="4565650"/>
          <p14:tracePt t="182165" x="4679950" y="4572000"/>
          <p14:tracePt t="182168" x="4673600" y="4578350"/>
          <p14:tracePt t="182182" x="4673600" y="4591050"/>
          <p14:tracePt t="182198" x="4673600" y="4597400"/>
          <p14:tracePt t="182214" x="4654550" y="4629150"/>
          <p14:tracePt t="182231" x="4635500" y="4673600"/>
          <p14:tracePt t="182247" x="4629150" y="4705350"/>
          <p14:tracePt t="182264" x="4629150" y="4730750"/>
          <p14:tracePt t="182281" x="4629150" y="4762500"/>
          <p14:tracePt t="182298" x="4635500" y="4794250"/>
          <p14:tracePt t="182317" x="4648200" y="4819650"/>
          <p14:tracePt t="182333" x="4660900" y="4851400"/>
          <p14:tracePt t="182353" x="4679950" y="4902200"/>
          <p14:tracePt t="182364" x="4730750" y="4959350"/>
          <p14:tracePt t="182381" x="4800600" y="5016500"/>
          <p14:tracePt t="182398" x="4876800" y="5054600"/>
          <p14:tracePt t="182399" x="4889500" y="5060950"/>
          <p14:tracePt t="182414" x="4914900" y="5073650"/>
          <p14:tracePt t="182431" x="4921250" y="5080000"/>
          <p14:tracePt t="182451" x="4965700" y="5105400"/>
          <p14:tracePt t="182464" x="5054600" y="5137150"/>
          <p14:tracePt t="182481" x="5130800" y="5175250"/>
          <p14:tracePt t="182500" x="5213350" y="5187950"/>
          <p14:tracePt t="182516" x="5232400" y="5194300"/>
          <p14:tracePt t="182568" x="5238750" y="5194300"/>
          <p14:tracePt t="182576" x="5245100" y="5187950"/>
          <p14:tracePt t="182583" x="5257800" y="5187950"/>
          <p14:tracePt t="182600" x="5264150" y="5175250"/>
          <p14:tracePt t="182614" x="5295900" y="5156200"/>
          <p14:tracePt t="182633" x="5308600" y="5124450"/>
          <p14:tracePt t="182649" x="5314950" y="5111750"/>
          <p14:tracePt t="182664" x="5340350" y="5073650"/>
          <p14:tracePt t="182681" x="5359400" y="5048250"/>
          <p14:tracePt t="182698" x="5378450" y="5029200"/>
          <p14:tracePt t="182731" x="5378450" y="5003800"/>
          <p14:tracePt t="182748" x="5384800" y="4965700"/>
          <p14:tracePt t="182764" x="5403850" y="4921250"/>
          <p14:tracePt t="182781" x="5416550" y="4895850"/>
          <p14:tracePt t="182797" x="5422900" y="4876800"/>
          <p14:tracePt t="182814" x="5422900" y="4864100"/>
          <p14:tracePt t="182831" x="5422900" y="4857750"/>
          <p14:tracePt t="182848" x="5422900" y="4845050"/>
          <p14:tracePt t="182864" x="5422900" y="4819650"/>
          <p14:tracePt t="182883" x="5422900" y="4775200"/>
          <p14:tracePt t="182899" x="5403850" y="4749800"/>
          <p14:tracePt t="182915" x="5384800" y="4724400"/>
          <p14:tracePt t="182931" x="5346700" y="4705350"/>
          <p14:tracePt t="182948" x="5321300" y="4686300"/>
          <p14:tracePt t="182964" x="5308600" y="4673600"/>
          <p14:tracePt t="182984" x="5295900" y="4654550"/>
          <p14:tracePt t="183003" x="5283200" y="4635500"/>
          <p14:tracePt t="183015" x="5264150" y="4616450"/>
          <p14:tracePt t="183031" x="5232400" y="4597400"/>
          <p14:tracePt t="183048" x="5219700" y="4591050"/>
          <p14:tracePt t="183096" x="5213350" y="4591050"/>
          <p14:tracePt t="183205" x="5207000" y="4591050"/>
          <p14:tracePt t="183271" x="5194300" y="4597400"/>
          <p14:tracePt t="183278" x="5194300" y="4610100"/>
          <p14:tracePt t="183288" x="5194300" y="4629150"/>
          <p14:tracePt t="183299" x="5194300" y="4635500"/>
          <p14:tracePt t="184800" x="5181600" y="4641850"/>
          <p14:tracePt t="184807" x="5168900" y="4654550"/>
          <p14:tracePt t="184815" x="5143500" y="4673600"/>
          <p14:tracePt t="184832" x="5067300" y="4699000"/>
          <p14:tracePt t="184849" x="4984750" y="4705350"/>
          <p14:tracePt t="184865" x="4864100" y="4724400"/>
          <p14:tracePt t="184882" x="4686300" y="4737100"/>
          <p14:tracePt t="184898" x="4527550" y="4768850"/>
          <p14:tracePt t="184915" x="4438650" y="4794250"/>
          <p14:tracePt t="184932" x="4356100" y="4813300"/>
          <p14:tracePt t="184948" x="4267200" y="4832350"/>
          <p14:tracePt t="184965" x="4127500" y="4851400"/>
          <p14:tracePt t="184966" x="4051300" y="4857750"/>
          <p14:tracePt t="184982" x="3956050" y="4870450"/>
          <p14:tracePt t="184983" x="3873500" y="4883150"/>
          <p14:tracePt t="184998" x="3733800" y="4902200"/>
          <p14:tracePt t="185015" x="3670300" y="4914900"/>
          <p14:tracePt t="185032" x="3632200" y="4921250"/>
          <p14:tracePt t="185048" x="3562350" y="4927600"/>
          <p14:tracePt t="185065" x="3397250" y="4965700"/>
          <p14:tracePt t="185082" x="3168650" y="4997450"/>
          <p14:tracePt t="185098" x="3009900" y="5060950"/>
          <p14:tracePt t="185115" x="2971800" y="5080000"/>
          <p14:tracePt t="185132" x="2965450" y="5086350"/>
          <p14:tracePt t="185174" x="2959100" y="5086350"/>
          <p14:tracePt t="185191" x="2952750" y="5086350"/>
          <p14:tracePt t="185199" x="2933700" y="5086350"/>
          <p14:tracePt t="185215" x="2889250" y="5086350"/>
          <p14:tracePt t="185232" x="2851150" y="5086350"/>
          <p14:tracePt t="185249" x="2781300" y="5080000"/>
          <p14:tracePt t="185265" x="2698750" y="5060950"/>
          <p14:tracePt t="185282" x="2571750" y="5048250"/>
          <p14:tracePt t="185298" x="2476500" y="5041900"/>
          <p14:tracePt t="185315" x="2457450" y="5041900"/>
          <p14:tracePt t="185332" x="2451100" y="5041900"/>
          <p14:tracePt t="185391" x="2451100" y="5035550"/>
          <p14:tracePt t="185399" x="2476500" y="5035550"/>
          <p14:tracePt t="185415" x="2571750" y="5035550"/>
          <p14:tracePt t="185432" x="2724150" y="5029200"/>
          <p14:tracePt t="185448" x="2895600" y="5029200"/>
          <p14:tracePt t="185465" x="2997200" y="5022850"/>
          <p14:tracePt t="185600" x="2997200" y="5016500"/>
          <p14:tracePt t="185615" x="2997200" y="5010150"/>
          <p14:tracePt t="185624" x="2984500" y="5003800"/>
          <p14:tracePt t="185632" x="2978150" y="5003800"/>
          <p14:tracePt t="185650" x="2965450" y="5003800"/>
          <p14:tracePt t="185665" x="2952750" y="5003800"/>
          <p14:tracePt t="185935" x="2946400" y="4997450"/>
          <p14:tracePt t="188398" x="2946400" y="4991100"/>
          <p14:tracePt t="188815" x="2940050" y="4991100"/>
          <p14:tracePt t="188833" x="2940050" y="5010150"/>
          <p14:tracePt t="188850" x="2965450" y="5048250"/>
          <p14:tracePt t="188866" x="2984500" y="5080000"/>
          <p14:tracePt t="188883" x="2990850" y="5105400"/>
          <p14:tracePt t="188900" x="2990850" y="5118100"/>
          <p14:tracePt t="188916" x="2990850" y="5124450"/>
          <p14:tracePt t="188933" x="2990850" y="5130800"/>
          <p14:tracePt t="188950" x="2990850" y="5137150"/>
          <p14:tracePt t="188966" x="2990850" y="5143500"/>
          <p14:tracePt t="188983" x="2990850" y="5156200"/>
          <p14:tracePt t="189000" x="2990850" y="5162550"/>
          <p14:tracePt t="189016" x="2990850" y="5181600"/>
          <p14:tracePt t="189033" x="2990850" y="5200650"/>
          <p14:tracePt t="189050" x="2990850" y="5232400"/>
          <p14:tracePt t="189067" x="2990850" y="5264150"/>
          <p14:tracePt t="189073" x="2990850" y="5276850"/>
          <p14:tracePt t="189083" x="2990850" y="5295900"/>
          <p14:tracePt t="189100" x="3022600" y="5334000"/>
          <p14:tracePt t="189116" x="3117850" y="5346700"/>
          <p14:tracePt t="189133" x="3225800" y="5346700"/>
          <p14:tracePt t="189150" x="3327400" y="5346700"/>
          <p14:tracePt t="189166" x="3556000" y="5283200"/>
          <p14:tracePt t="189183" x="3702050" y="5232400"/>
          <p14:tracePt t="189200" x="3841750" y="5213350"/>
          <p14:tracePt t="189216" x="3962400" y="5175250"/>
          <p14:tracePt t="189233" x="4102100" y="5124450"/>
          <p14:tracePt t="189250" x="4222750" y="5092700"/>
          <p14:tracePt t="189266" x="4286250" y="5073650"/>
          <p14:tracePt t="189283" x="4330700" y="5060950"/>
          <p14:tracePt t="189300" x="4362450" y="5041900"/>
          <p14:tracePt t="189317" x="4394200" y="5029200"/>
          <p14:tracePt t="189333" x="4419600" y="5016500"/>
          <p14:tracePt t="189334" x="4445000" y="5003800"/>
          <p14:tracePt t="189350" x="4464050" y="4991100"/>
          <p14:tracePt t="189366" x="4527550" y="4972050"/>
          <p14:tracePt t="189383" x="4540250" y="4965700"/>
          <p14:tracePt t="189447" x="4552950" y="4965700"/>
          <p14:tracePt t="189458" x="4572000" y="4965700"/>
          <p14:tracePt t="189462" x="4597400" y="4965700"/>
          <p14:tracePt t="189489" x="4603750" y="4965700"/>
          <p14:tracePt t="189510" x="4610100" y="4965700"/>
          <p14:tracePt t="189536" x="4610100" y="4972050"/>
          <p14:tracePt t="189559" x="4616450" y="4978400"/>
          <p14:tracePt t="189574" x="4622800" y="4978400"/>
          <p14:tracePt t="189591" x="4629150" y="4978400"/>
          <p14:tracePt t="189608" x="4641850" y="4978400"/>
          <p14:tracePt t="189624" x="4654550" y="4978400"/>
          <p14:tracePt t="189630" x="4660900" y="4978400"/>
          <p14:tracePt t="189641" x="4679950" y="4978400"/>
          <p14:tracePt t="189650" x="4692650" y="4978400"/>
          <p14:tracePt t="189666" x="4743450" y="4978400"/>
          <p14:tracePt t="189683" x="4781550" y="4965700"/>
          <p14:tracePt t="189700" x="4794250" y="4959350"/>
          <p14:tracePt t="189717" x="4813300" y="4940300"/>
          <p14:tracePt t="189733" x="4826000" y="4895850"/>
          <p14:tracePt t="189750" x="4838700" y="4864100"/>
          <p14:tracePt t="189751" x="4838700" y="4845050"/>
          <p14:tracePt t="189766" x="4838700" y="4826000"/>
          <p14:tracePt t="189783" x="4838700" y="4768850"/>
          <p14:tracePt t="189800" x="4775200" y="4641850"/>
          <p14:tracePt t="189817" x="4743450" y="4540250"/>
          <p14:tracePt t="189833" x="4743450" y="4521200"/>
          <p14:tracePt t="189850" x="4743450" y="4514850"/>
          <p14:tracePt t="189867" x="4743450" y="4502150"/>
          <p14:tracePt t="189900" x="4730750" y="4489450"/>
          <p14:tracePt t="189917" x="4711700" y="4489450"/>
          <p14:tracePt t="189933" x="4705350" y="4489450"/>
          <p14:tracePt t="189950" x="4692650" y="4476750"/>
          <p14:tracePt t="189951" x="4686300" y="4476750"/>
          <p14:tracePt t="189967" x="4667250" y="4470400"/>
          <p14:tracePt t="189984" x="4610100" y="4451350"/>
          <p14:tracePt t="190000" x="4533900" y="4432300"/>
          <p14:tracePt t="190017" x="4451350" y="4419600"/>
          <p14:tracePt t="190033" x="4406900" y="4419600"/>
          <p14:tracePt t="190050" x="4368800" y="4419600"/>
          <p14:tracePt t="190066" x="4349750" y="4419600"/>
          <p14:tracePt t="190083" x="4324350" y="4425950"/>
          <p14:tracePt t="190100" x="4286250" y="4451350"/>
          <p14:tracePt t="190117" x="4222750" y="4489450"/>
          <p14:tracePt t="190133" x="4165600" y="4527550"/>
          <p14:tracePt t="190135" x="4152900" y="4546600"/>
          <p14:tracePt t="190152" x="4133850" y="4565650"/>
          <p14:tracePt t="190170" x="4102100" y="4616450"/>
          <p14:tracePt t="190184" x="4102100" y="4648200"/>
          <p14:tracePt t="190200" x="4102100" y="4705350"/>
          <p14:tracePt t="190217" x="4102100" y="4762500"/>
          <p14:tracePt t="190236" x="4102100" y="4832350"/>
          <p14:tracePt t="190253" x="4102100" y="4883150"/>
          <p14:tracePt t="190268" x="4133850" y="4959350"/>
          <p14:tracePt t="190284" x="4191000" y="5003800"/>
          <p14:tracePt t="190300" x="4279900" y="5035550"/>
          <p14:tracePt t="190317" x="4298950" y="5048250"/>
          <p14:tracePt t="190318" x="4305300" y="5048250"/>
          <p14:tracePt t="190334" x="4311650" y="5060950"/>
          <p14:tracePt t="190350" x="4324350" y="5092700"/>
          <p14:tracePt t="190367" x="4349750" y="5118100"/>
          <p14:tracePt t="190384" x="4375150" y="5137150"/>
          <p14:tracePt t="190400" x="4394200" y="5143500"/>
          <p14:tracePt t="190417" x="4400550" y="5143500"/>
          <p14:tracePt t="190450" x="4406900" y="5143500"/>
          <p14:tracePt t="190467" x="4425950" y="5143500"/>
          <p14:tracePt t="190483" x="4514850" y="5143500"/>
          <p14:tracePt t="190500" x="4622800" y="5143500"/>
          <p14:tracePt t="190518" x="4692650" y="5143500"/>
          <p14:tracePt t="190534" x="4705350" y="5143500"/>
          <p14:tracePt t="190550" x="4711700" y="5143500"/>
          <p14:tracePt t="190567" x="4724400" y="5111750"/>
          <p14:tracePt t="190584" x="4737100" y="5086350"/>
          <p14:tracePt t="190600" x="4768850" y="5041900"/>
          <p14:tracePt t="190617" x="4800600" y="5016500"/>
          <p14:tracePt t="190634" x="4800600" y="5010150"/>
          <p14:tracePt t="190650" x="4800600" y="4991100"/>
          <p14:tracePt t="190668" x="4800600" y="4972050"/>
          <p14:tracePt t="190684" x="4800600" y="4933950"/>
          <p14:tracePt t="190700" x="4800600" y="4895850"/>
          <p14:tracePt t="190717" x="4806950" y="4864100"/>
          <p14:tracePt t="190734" x="4806950" y="4819650"/>
          <p14:tracePt t="190750" x="4800600" y="4762500"/>
          <p14:tracePt t="190767" x="4794250" y="4724400"/>
          <p14:tracePt t="190784" x="4768850" y="4686300"/>
          <p14:tracePt t="190800" x="4762500" y="4648200"/>
          <p14:tracePt t="190817" x="4743450" y="4610100"/>
          <p14:tracePt t="190834" x="4718050" y="4591050"/>
          <p14:tracePt t="190850" x="4679950" y="4565650"/>
          <p14:tracePt t="190867" x="4629150" y="4546600"/>
          <p14:tracePt t="190884" x="4597400" y="4533900"/>
          <p14:tracePt t="190900" x="4578350" y="4521200"/>
          <p14:tracePt t="190917" x="4572000" y="4514850"/>
          <p14:tracePt t="190934" x="4552950" y="4495800"/>
          <p14:tracePt t="190935" x="4546600" y="4495800"/>
          <p14:tracePt t="190950" x="4527550" y="4495800"/>
          <p14:tracePt t="190967" x="4483100" y="4476750"/>
          <p14:tracePt t="190984" x="4457700" y="4476750"/>
          <p14:tracePt t="191000" x="4432300" y="4476750"/>
          <p14:tracePt t="191017" x="4394200" y="4476750"/>
          <p14:tracePt t="191033" x="4349750" y="4476750"/>
          <p14:tracePt t="191050" x="4267200" y="4502150"/>
          <p14:tracePt t="191067" x="4216400" y="4514850"/>
          <p14:tracePt t="191084" x="4159250" y="4540250"/>
          <p14:tracePt t="191100" x="4146550" y="4546600"/>
          <p14:tracePt t="191117" x="4133850" y="4559300"/>
          <p14:tracePt t="191134" x="4133850" y="4591050"/>
          <p14:tracePt t="191150" x="4121150" y="4629150"/>
          <p14:tracePt t="191167" x="4114800" y="4686300"/>
          <p14:tracePt t="191185" x="4108450" y="4768850"/>
          <p14:tracePt t="191200" x="4108450" y="4826000"/>
          <p14:tracePt t="191217" x="4108450" y="4870450"/>
          <p14:tracePt t="191234" x="4114800" y="4895850"/>
          <p14:tracePt t="191250" x="4127500" y="4914900"/>
          <p14:tracePt t="191267" x="4133850" y="4921250"/>
          <p14:tracePt t="191284" x="4140200" y="4927600"/>
          <p14:tracePt t="191300" x="4165600" y="4946650"/>
          <p14:tracePt t="191317" x="4222750" y="4991100"/>
          <p14:tracePt t="191334" x="4248150" y="5022850"/>
          <p14:tracePt t="191335" x="4260850" y="5029200"/>
          <p14:tracePt t="191350" x="4273550" y="5041900"/>
          <p14:tracePt t="191384" x="4279900" y="5048250"/>
          <p14:tracePt t="191400" x="4286250" y="5048250"/>
          <p14:tracePt t="191417" x="4292600" y="5048250"/>
          <p14:tracePt t="191510" x="4298950" y="5048250"/>
          <p14:tracePt t="191518" x="4305300" y="5048250"/>
          <p14:tracePt t="191534" x="4318000" y="5048250"/>
          <p14:tracePt t="191550" x="4337050" y="5048250"/>
          <p14:tracePt t="191567" x="4362450" y="5035550"/>
          <p14:tracePt t="191585" x="4387850" y="5016500"/>
          <p14:tracePt t="191600" x="4400550" y="5016500"/>
          <p14:tracePt t="191617" x="4413250" y="5003800"/>
          <p14:tracePt t="191650" x="4419600" y="4997450"/>
          <p14:tracePt t="191667" x="4432300" y="4972050"/>
          <p14:tracePt t="191684" x="4451350" y="4946650"/>
          <p14:tracePt t="191717" x="4457700" y="4940300"/>
          <p14:tracePt t="191734" x="4470400" y="4927600"/>
          <p14:tracePt t="191751" x="4514850" y="4902200"/>
          <p14:tracePt t="191767" x="4584700" y="4876800"/>
          <p14:tracePt t="191784" x="4641850" y="4857750"/>
          <p14:tracePt t="192014" x="4648200" y="4851400"/>
          <p14:tracePt t="192031" x="4648200" y="4838700"/>
          <p14:tracePt t="192040" x="4648200" y="4832350"/>
          <p14:tracePt t="192047" x="4648200" y="4819650"/>
          <p14:tracePt t="192059" x="4648200" y="4806950"/>
          <p14:tracePt t="192067" x="4648200" y="4781550"/>
          <p14:tracePt t="192084" x="4660900" y="4699000"/>
          <p14:tracePt t="192101" x="4673600" y="4616450"/>
          <p14:tracePt t="192102" x="4673600" y="4572000"/>
          <p14:tracePt t="192118" x="4673600" y="4533900"/>
          <p14:tracePt t="192119" x="4673600" y="4483100"/>
          <p14:tracePt t="192134" x="4660900" y="4464050"/>
          <p14:tracePt t="192151" x="4641850" y="4381500"/>
          <p14:tracePt t="192167" x="4641850" y="4375150"/>
          <p14:tracePt t="192326" x="4635500" y="4375150"/>
          <p14:tracePt t="192342" x="4629150" y="4375150"/>
          <p14:tracePt t="192351" x="4603750" y="4394200"/>
          <p14:tracePt t="192367" x="4552950" y="4470400"/>
          <p14:tracePt t="192385" x="4508500" y="4565650"/>
          <p14:tracePt t="192401" x="4445000" y="4667250"/>
          <p14:tracePt t="192417" x="4375150" y="4768850"/>
          <p14:tracePt t="192434" x="4318000" y="4845050"/>
          <p14:tracePt t="192451" x="4286250" y="4908550"/>
          <p14:tracePt t="192468" x="4260850" y="4946650"/>
          <p14:tracePt t="192484" x="4241800" y="4984750"/>
          <p14:tracePt t="192501" x="4235450" y="4997450"/>
          <p14:tracePt t="192518" x="4235450" y="5010150"/>
          <p14:tracePt t="192534" x="4229100" y="5016500"/>
          <p14:tracePt t="192638" x="4229100" y="5022850"/>
          <p14:tracePt t="192646" x="4241800" y="5016500"/>
          <p14:tracePt t="192658" x="4260850" y="4997450"/>
          <p14:tracePt t="192667" x="4273550" y="4978400"/>
          <p14:tracePt t="192684" x="4318000" y="4914900"/>
          <p14:tracePt t="192701" x="4362450" y="4864100"/>
          <p14:tracePt t="192702" x="4387850" y="4826000"/>
          <p14:tracePt t="192718" x="4400550" y="4800600"/>
          <p14:tracePt t="192735" x="4451350" y="4718050"/>
          <p14:tracePt t="192751" x="4476750" y="4667250"/>
          <p14:tracePt t="192767" x="4495800" y="4648200"/>
          <p14:tracePt t="192785" x="4508500" y="4641850"/>
          <p14:tracePt t="192871" x="4514850" y="4635500"/>
          <p14:tracePt t="193103" x="4521200" y="4622800"/>
          <p14:tracePt t="193135" x="4527550" y="4622800"/>
          <p14:tracePt t="193238" x="4521200" y="4629150"/>
          <p14:tracePt t="193246" x="4495800" y="4660900"/>
          <p14:tracePt t="193258" x="4451350" y="4711700"/>
          <p14:tracePt t="193268" x="4406900" y="4743450"/>
          <p14:tracePt t="193284" x="4337050" y="4787900"/>
          <p14:tracePt t="193301" x="4286250" y="4826000"/>
          <p14:tracePt t="193318" x="4273550" y="4838700"/>
          <p14:tracePt t="193319" x="4267200" y="4851400"/>
          <p14:tracePt t="193631" x="4267200" y="4870450"/>
          <p14:tracePt t="193641" x="4241800" y="4895850"/>
          <p14:tracePt t="193646" x="4210050" y="4914900"/>
          <p14:tracePt t="193658" x="4191000" y="4940300"/>
          <p14:tracePt t="193668" x="4159250" y="4972050"/>
          <p14:tracePt t="193684" x="4108450" y="5029200"/>
          <p14:tracePt t="193701" x="4089400" y="5086350"/>
          <p14:tracePt t="193702" x="4083050" y="5099050"/>
          <p14:tracePt t="193718" x="4076700" y="5105400"/>
          <p14:tracePt t="193734" x="4064000" y="5137150"/>
          <p14:tracePt t="193751" x="4038600" y="5181600"/>
          <p14:tracePt t="193768" x="3975100" y="5251450"/>
          <p14:tracePt t="193785" x="3924300" y="5308600"/>
          <p14:tracePt t="193801" x="3886200" y="5359400"/>
          <p14:tracePt t="193818" x="3867150" y="5416550"/>
          <p14:tracePt t="193834" x="3841750" y="5499100"/>
          <p14:tracePt t="193851" x="3790950" y="5607050"/>
          <p14:tracePt t="193868" x="3727450" y="5721350"/>
          <p14:tracePt t="193885" x="3651250" y="5810250"/>
          <p14:tracePt t="193901" x="3575050" y="5861050"/>
          <p14:tracePt t="193918" x="3511550" y="5911850"/>
          <p14:tracePt t="193919" x="3492500" y="5918200"/>
          <p14:tracePt t="193935" x="3473450" y="5937250"/>
          <p14:tracePt t="193951" x="3454400" y="5956300"/>
          <p14:tracePt t="193968" x="3416300" y="5981700"/>
          <p14:tracePt t="193985" x="3359150" y="6013450"/>
          <p14:tracePt t="194001" x="3251200" y="6038850"/>
          <p14:tracePt t="194018" x="3206750" y="6045200"/>
          <p14:tracePt t="194035" x="3187700" y="6051550"/>
          <p14:tracePt t="194089" x="3175000" y="6064250"/>
          <p14:tracePt t="194094" x="3168650" y="6070600"/>
          <p14:tracePt t="194102" x="3155950" y="6076950"/>
          <p14:tracePt t="194118" x="3143250" y="6089650"/>
          <p14:tracePt t="194134" x="3136900" y="6096000"/>
          <p14:tracePt t="194407" x="3136900" y="6108700"/>
          <p14:tracePt t="194414" x="3143250" y="6121400"/>
          <p14:tracePt t="194425" x="3181350" y="6140450"/>
          <p14:tracePt t="194435" x="3238500" y="6146800"/>
          <p14:tracePt t="194451" x="3378200" y="6184900"/>
          <p14:tracePt t="194468" x="3517900" y="6203950"/>
          <p14:tracePt t="194485" x="3657600" y="6242050"/>
          <p14:tracePt t="194486" x="3727450" y="6273800"/>
          <p14:tracePt t="194502" x="3765550" y="6292850"/>
          <p14:tracePt t="194503" x="3835400" y="6324600"/>
          <p14:tracePt t="194518" x="3886200" y="6362700"/>
          <p14:tracePt t="194535" x="4044950" y="6413500"/>
          <p14:tracePt t="194551" x="4152900" y="6445250"/>
          <p14:tracePt t="194568" x="4248150" y="6451600"/>
          <p14:tracePt t="194585" x="4318000" y="6457950"/>
          <p14:tracePt t="194601" x="4432300" y="6470650"/>
          <p14:tracePt t="194618" x="4578350" y="6470650"/>
          <p14:tracePt t="194635" x="4819650" y="6470650"/>
          <p14:tracePt t="194651" x="5035550" y="6470650"/>
          <p14:tracePt t="194668" x="5162550" y="6457950"/>
          <p14:tracePt t="194685" x="5238750" y="6426200"/>
          <p14:tracePt t="194701" x="5295900" y="6381750"/>
          <p14:tracePt t="194718" x="5429250" y="6273800"/>
          <p14:tracePt t="194735" x="5657850" y="6127750"/>
          <p14:tracePt t="194751" x="5784850" y="6032500"/>
          <p14:tracePt t="194768" x="5848350" y="5937250"/>
          <p14:tracePt t="194785" x="5873750" y="5886450"/>
          <p14:tracePt t="194802" x="5892800" y="5854700"/>
          <p14:tracePt t="194818" x="5892800" y="5829300"/>
          <p14:tracePt t="194835" x="5892800" y="5784850"/>
          <p14:tracePt t="194852" x="5892800" y="5689600"/>
          <p14:tracePt t="194868" x="5880100" y="5518150"/>
          <p14:tracePt t="194885" x="5816600" y="5372100"/>
          <p14:tracePt t="194902" x="5727700" y="5232400"/>
          <p14:tracePt t="194918" x="5619750" y="5099050"/>
          <p14:tracePt t="194935" x="5562600" y="5041900"/>
          <p14:tracePt t="194951" x="5511800" y="4991100"/>
          <p14:tracePt t="194968" x="5448300" y="4959350"/>
          <p14:tracePt t="194985" x="5359400" y="4933950"/>
          <p14:tracePt t="195002" x="5232400" y="4902200"/>
          <p14:tracePt t="195018" x="5086350" y="4895850"/>
          <p14:tracePt t="195035" x="4959350" y="4895850"/>
          <p14:tracePt t="195052" x="4857750" y="4895850"/>
          <p14:tracePt t="195068" x="4781550" y="4895850"/>
          <p14:tracePt t="195085" x="4718050" y="4895850"/>
          <p14:tracePt t="195102" x="4629150" y="4908550"/>
          <p14:tracePt t="195118" x="4432300" y="4908550"/>
          <p14:tracePt t="195135" x="4267200" y="4908550"/>
          <p14:tracePt t="195152" x="4140200" y="4927600"/>
          <p14:tracePt t="195168" x="4032250" y="4965700"/>
          <p14:tracePt t="195185" x="3956050" y="4978400"/>
          <p14:tracePt t="195202" x="3854450" y="5029200"/>
          <p14:tracePt t="195218" x="3746500" y="5080000"/>
          <p14:tracePt t="195235" x="3581400" y="5130800"/>
          <p14:tracePt t="195252" x="3422650" y="5194300"/>
          <p14:tracePt t="195268" x="3282950" y="5276850"/>
          <p14:tracePt t="195285" x="3200400" y="5359400"/>
          <p14:tracePt t="195286" x="3168650" y="5410200"/>
          <p14:tracePt t="195302" x="3143250" y="5448300"/>
          <p14:tracePt t="195318" x="3079750" y="5600700"/>
          <p14:tracePt t="195335" x="3022600" y="5708650"/>
          <p14:tracePt t="195352" x="2952750" y="5784850"/>
          <p14:tracePt t="195368" x="2889250" y="5842000"/>
          <p14:tracePt t="195385" x="2832100" y="5918200"/>
          <p14:tracePt t="195402" x="2819400" y="5981700"/>
          <p14:tracePt t="195418" x="2819400" y="6057900"/>
          <p14:tracePt t="195435" x="2838450" y="6127750"/>
          <p14:tracePt t="195452" x="2870200" y="6178550"/>
          <p14:tracePt t="195468" x="2889250" y="6223000"/>
          <p14:tracePt t="195485" x="2921000" y="6267450"/>
          <p14:tracePt t="195486" x="2940050" y="6286500"/>
          <p14:tracePt t="195502" x="2978150" y="6311900"/>
          <p14:tracePt t="195518" x="3257550" y="6464300"/>
          <p14:tracePt t="195535" x="3575050" y="6565900"/>
          <p14:tracePt t="195552" x="3822700" y="6642100"/>
          <p14:tracePt t="195568" x="3968750" y="6680200"/>
          <p14:tracePt t="195587" x="4095750" y="6705600"/>
          <p14:tracePt t="195602" x="4260850" y="6737350"/>
          <p14:tracePt t="195618" x="4508500" y="6743700"/>
          <p14:tracePt t="195635" x="4737100" y="6743700"/>
          <p14:tracePt t="195652" x="4946650" y="6743700"/>
          <p14:tracePt t="195668" x="5130800" y="6743700"/>
          <p14:tracePt t="195685" x="5289550" y="6743700"/>
          <p14:tracePt t="195686" x="5365750" y="6743700"/>
          <p14:tracePt t="195702" x="5441950" y="6743700"/>
          <p14:tracePt t="195703" x="5511800" y="6743700"/>
          <p14:tracePt t="195718" x="5676900" y="6724650"/>
          <p14:tracePt t="195735" x="5880100" y="6661150"/>
          <p14:tracePt t="195752" x="6019800" y="6616700"/>
          <p14:tracePt t="195768" x="6083300" y="6584950"/>
          <p14:tracePt t="195785" x="6146800" y="6553200"/>
          <p14:tracePt t="195802" x="6235700" y="6502400"/>
          <p14:tracePt t="195818" x="6356350" y="6432550"/>
          <p14:tracePt t="195835" x="6438900" y="6369050"/>
          <p14:tracePt t="195852" x="6445250" y="6356350"/>
          <p14:tracePt t="195869" x="6445250" y="6330950"/>
          <p14:tracePt t="195885" x="6445250" y="6299200"/>
          <p14:tracePt t="195902" x="6445250" y="6261100"/>
          <p14:tracePt t="195903" x="6445250" y="6248400"/>
          <p14:tracePt t="195918" x="6445250" y="6197600"/>
          <p14:tracePt t="195935" x="6445250" y="6115050"/>
          <p14:tracePt t="195952" x="6413500" y="5937250"/>
          <p14:tracePt t="195969" x="6254750" y="5746750"/>
          <p14:tracePt t="195986" x="6102350" y="5588000"/>
          <p14:tracePt t="196002" x="6000750" y="5492750"/>
          <p14:tracePt t="196018" x="5956300" y="5429250"/>
          <p14:tracePt t="196035" x="5924550" y="5365750"/>
          <p14:tracePt t="196052" x="5892800" y="5308600"/>
          <p14:tracePt t="196069" x="5835650" y="5264150"/>
          <p14:tracePt t="196085" x="5734050" y="5219700"/>
          <p14:tracePt t="196102" x="5619750" y="5187950"/>
          <p14:tracePt t="196103" x="5581650" y="5181600"/>
          <p14:tracePt t="196119" x="5505450" y="5175250"/>
          <p14:tracePt t="196135" x="5435600" y="5175250"/>
          <p14:tracePt t="196152" x="5378450" y="5175250"/>
          <p14:tracePt t="196169" x="5276850" y="5175250"/>
          <p14:tracePt t="196185" x="5149850" y="5175250"/>
          <p14:tracePt t="196202" x="4997450" y="5175250"/>
          <p14:tracePt t="196219" x="4851400" y="5175250"/>
          <p14:tracePt t="196235" x="4762500" y="5175250"/>
          <p14:tracePt t="196252" x="4705350" y="5175250"/>
          <p14:tracePt t="196269" x="4648200" y="5175250"/>
          <p14:tracePt t="196285" x="4540250" y="5207000"/>
          <p14:tracePt t="196286" x="4470400" y="5226050"/>
          <p14:tracePt t="196302" x="4406900" y="5232400"/>
          <p14:tracePt t="196303" x="4337050" y="5238750"/>
          <p14:tracePt t="196319" x="4210050" y="5251450"/>
          <p14:tracePt t="196335" x="4095750" y="5257800"/>
          <p14:tracePt t="196352" x="3987800" y="5257800"/>
          <p14:tracePt t="196369" x="3892550" y="5264150"/>
          <p14:tracePt t="196386" x="3778250" y="5289550"/>
          <p14:tracePt t="196402" x="3644900" y="5308600"/>
          <p14:tracePt t="196419" x="3530600" y="5327650"/>
          <p14:tracePt t="196435" x="3422650" y="5365750"/>
          <p14:tracePt t="196452" x="3340100" y="5397500"/>
          <p14:tracePt t="196469" x="3282950" y="5422900"/>
          <p14:tracePt t="196470" x="3238500" y="5435600"/>
          <p14:tracePt t="196485" x="3225800" y="5448300"/>
          <p14:tracePt t="196502" x="3162300" y="5492750"/>
          <p14:tracePt t="196503" x="3136900" y="5511800"/>
          <p14:tracePt t="196519" x="3073400" y="5607050"/>
          <p14:tracePt t="196535" x="3022600" y="5676900"/>
          <p14:tracePt t="196552" x="2965450" y="5753100"/>
          <p14:tracePt t="196569" x="2927350" y="5803900"/>
          <p14:tracePt t="196585" x="2914650" y="5816600"/>
          <p14:tracePt t="196602" x="2908300" y="5829300"/>
          <p14:tracePt t="196619" x="2908300" y="5861050"/>
          <p14:tracePt t="196635" x="2914650" y="5937250"/>
          <p14:tracePt t="196652" x="2959100" y="6019800"/>
          <p14:tracePt t="196669" x="2997200" y="6083300"/>
          <p14:tracePt t="196685" x="3048000" y="6134100"/>
          <p14:tracePt t="196702" x="3136900" y="6197600"/>
          <p14:tracePt t="196703" x="3194050" y="6216650"/>
          <p14:tracePt t="196719" x="3282950" y="6261100"/>
          <p14:tracePt t="196736" x="3359150" y="6299200"/>
          <p14:tracePt t="196752" x="3448050" y="6324600"/>
          <p14:tracePt t="196769" x="3536950" y="6337300"/>
          <p14:tracePt t="196786" x="3644900" y="6356350"/>
          <p14:tracePt t="196802" x="3765550" y="6369050"/>
          <p14:tracePt t="196819" x="3879850" y="6388100"/>
          <p14:tracePt t="196835" x="3930650" y="6394450"/>
          <p14:tracePt t="196852" x="3956050" y="6400800"/>
          <p14:tracePt t="196869" x="3975100" y="6400800"/>
          <p14:tracePt t="196886" x="4019550" y="6400800"/>
          <p14:tracePt t="196887" x="4044950" y="6400800"/>
          <p14:tracePt t="196902" x="4133850" y="6400800"/>
          <p14:tracePt t="196919" x="4197350" y="6388100"/>
          <p14:tracePt t="196935" x="4216400" y="6388100"/>
          <p14:tracePt t="196993" x="4222750" y="6388100"/>
          <p14:tracePt t="196998" x="4235450" y="6388100"/>
          <p14:tracePt t="197009" x="4248150" y="6388100"/>
          <p14:tracePt t="197019" x="4260850" y="6388100"/>
          <p14:tracePt t="197036" x="4292600" y="6388100"/>
          <p14:tracePt t="197052" x="4305300" y="6394450"/>
          <p14:tracePt t="197069" x="4311650" y="6394450"/>
          <p14:tracePt t="197174" x="4311650" y="6388100"/>
          <p14:tracePt t="197182" x="4298950" y="6369050"/>
          <p14:tracePt t="197193" x="4279900" y="6356350"/>
          <p14:tracePt t="197202" x="4248150" y="6337300"/>
          <p14:tracePt t="197219" x="4184650" y="6311900"/>
          <p14:tracePt t="197236" x="4127500" y="6299200"/>
          <p14:tracePt t="197253" x="4057650" y="6280150"/>
          <p14:tracePt t="197269" x="3987800" y="6254750"/>
          <p14:tracePt t="197286" x="3905250" y="6242050"/>
          <p14:tracePt t="197302" x="3759200" y="6223000"/>
          <p14:tracePt t="197319" x="3670300" y="6216650"/>
          <p14:tracePt t="197336" x="3606800" y="6203950"/>
          <p14:tracePt t="197352" x="3549650" y="6197600"/>
          <p14:tracePt t="197369" x="3492500" y="6191250"/>
          <p14:tracePt t="197386" x="3448050" y="6178550"/>
          <p14:tracePt t="197402" x="3429000" y="6172200"/>
          <p14:tracePt t="197462" x="3422650" y="6172200"/>
          <p14:tracePt t="197478" x="3416300" y="6172200"/>
          <p14:tracePt t="197487" x="3403600" y="6159500"/>
          <p14:tracePt t="197503" x="3390900" y="6159500"/>
          <p14:tracePt t="197521" x="3384550" y="6153150"/>
          <p14:tracePt t="197536" x="3378200" y="6153150"/>
          <p14:tracePt t="197593" x="3371850" y="6153150"/>
          <p14:tracePt t="197598" x="3359150" y="6153150"/>
          <p14:tracePt t="197609" x="3352800" y="6153150"/>
          <p14:tracePt t="197619" x="3340100" y="6153150"/>
          <p14:tracePt t="197636" x="3327400" y="6153150"/>
          <p14:tracePt t="197798" x="3321050" y="6153150"/>
          <p14:tracePt t="198006" x="3321050" y="6140450"/>
          <p14:tracePt t="198015" x="3340100" y="6121400"/>
          <p14:tracePt t="198026" x="3365500" y="6108700"/>
          <p14:tracePt t="198036" x="3397250" y="6089650"/>
          <p14:tracePt t="198053" x="3473450" y="6076950"/>
          <p14:tracePt t="198073" x="3594100" y="6038850"/>
          <p14:tracePt t="198086" x="3638550" y="6026150"/>
          <p14:tracePt t="198103" x="3727450" y="5975350"/>
          <p14:tracePt t="198120" x="3759200" y="5956300"/>
          <p14:tracePt t="198136" x="3810000" y="5937250"/>
          <p14:tracePt t="198153" x="3854450" y="5911850"/>
          <p14:tracePt t="198170" x="3886200" y="5886450"/>
          <p14:tracePt t="198186" x="3905250" y="5822950"/>
          <p14:tracePt t="198203" x="3949700" y="5702300"/>
          <p14:tracePt t="198220" x="3949700" y="5562600"/>
          <p14:tracePt t="198236" x="3949700" y="5448300"/>
          <p14:tracePt t="198253" x="3930650" y="5308600"/>
          <p14:tracePt t="198254" x="3905250" y="5232400"/>
          <p14:tracePt t="198269" x="3892550" y="5156200"/>
          <p14:tracePt t="198286" x="3803650" y="5003800"/>
          <p14:tracePt t="198303" x="3663950" y="4762500"/>
          <p14:tracePt t="198320" x="3587750" y="4641850"/>
          <p14:tracePt t="198336" x="3511550" y="4546600"/>
          <p14:tracePt t="198353" x="3429000" y="4470400"/>
          <p14:tracePt t="198369" x="3346450" y="4356100"/>
          <p14:tracePt t="198386" x="3308350" y="4273550"/>
          <p14:tracePt t="198403" x="3263900" y="4184650"/>
          <p14:tracePt t="198419" x="3194050" y="4076700"/>
          <p14:tracePt t="198436" x="3136900" y="3981450"/>
          <p14:tracePt t="198453" x="3098800" y="3930650"/>
          <p14:tracePt t="198469" x="3086100" y="3905250"/>
          <p14:tracePt t="198471" x="3086100" y="3892550"/>
          <p14:tracePt t="198486" x="3079750" y="3879850"/>
          <p14:tracePt t="198503" x="3028950" y="3771900"/>
          <p14:tracePt t="198520" x="2952750" y="3663950"/>
          <p14:tracePt t="198536" x="2882900" y="3581400"/>
          <p14:tracePt t="198553" x="2819400" y="3511550"/>
          <p14:tracePt t="198570" x="2781300" y="3460750"/>
          <p14:tracePt t="198586" x="2749550" y="3409950"/>
          <p14:tracePt t="198603" x="2724150" y="3365500"/>
          <p14:tracePt t="198620" x="2673350" y="3295650"/>
          <p14:tracePt t="198636" x="2616200" y="3232150"/>
          <p14:tracePt t="198653" x="2584450" y="3187700"/>
          <p14:tracePt t="198670" x="2578100" y="3175000"/>
          <p14:tracePt t="198671" x="2571750" y="3168650"/>
          <p14:tracePt t="198718" x="2565400" y="3162300"/>
          <p14:tracePt t="198736" x="2565400" y="3155950"/>
          <p14:tracePt t="198753" x="2559050" y="3149600"/>
          <p14:tracePt t="198830" x="2559050" y="3143250"/>
          <p14:tracePt t="198839" x="2559050" y="3136900"/>
          <p14:tracePt t="198855" x="2559050" y="3130550"/>
          <p14:tracePt t="198862" x="2559050" y="3124200"/>
          <p14:tracePt t="198871" x="2559050" y="3117850"/>
          <p14:tracePt t="198887" x="2559050" y="3111500"/>
          <p14:tracePt t="199039" x="2552700" y="3111500"/>
          <p14:tracePt t="199062" x="2552700" y="3117850"/>
          <p14:tracePt t="199166" x="2552700" y="3130550"/>
          <p14:tracePt t="199177" x="2552700" y="3136900"/>
          <p14:tracePt t="199182" x="2552700" y="3155950"/>
          <p14:tracePt t="199194" x="2559050" y="3181350"/>
          <p14:tracePt t="199203" x="2559050" y="3219450"/>
          <p14:tracePt t="199220" x="2609850" y="3308350"/>
          <p14:tracePt t="199236" x="2698750" y="3422650"/>
          <p14:tracePt t="199253" x="2838450" y="3587750"/>
          <p14:tracePt t="199270" x="2971800" y="3740150"/>
          <p14:tracePt t="199271" x="3041650" y="3841750"/>
          <p14:tracePt t="199286" x="3155950" y="4032250"/>
          <p14:tracePt t="199303" x="3213100" y="4171950"/>
          <p14:tracePt t="199320" x="3263900" y="4279900"/>
          <p14:tracePt t="199336" x="3327400" y="4381500"/>
          <p14:tracePt t="199353" x="3390900" y="4489450"/>
          <p14:tracePt t="199370" x="3441700" y="4584700"/>
          <p14:tracePt t="199387" x="3479800" y="4686300"/>
          <p14:tracePt t="199403" x="3517900" y="4775200"/>
          <p14:tracePt t="199420" x="3556000" y="4851400"/>
          <p14:tracePt t="199436" x="3575050" y="4889500"/>
          <p14:tracePt t="199453" x="3587750" y="4914900"/>
          <p14:tracePt t="199454" x="3600450" y="4914900"/>
          <p14:tracePt t="199470" x="3613150" y="4927600"/>
          <p14:tracePt t="199471" x="3625850" y="4933950"/>
          <p14:tracePt t="199487" x="3651250" y="4940300"/>
          <p14:tracePt t="199503" x="3676650" y="4953000"/>
          <p14:tracePt t="199520" x="3683000" y="4959350"/>
          <p14:tracePt t="199598" x="3689350" y="4972050"/>
          <p14:tracePt t="199615" x="3695700" y="4978400"/>
          <p14:tracePt t="199639" x="3695700" y="4984750"/>
          <p14:tracePt t="199672" x="3695700" y="4991100"/>
          <p14:tracePt t="199687" x="3702050" y="4991100"/>
          <p14:tracePt t="199878" x="3695700" y="4991100"/>
          <p14:tracePt t="199890" x="3695700" y="4984750"/>
          <p14:tracePt t="199901" x="3689350" y="4984750"/>
          <p14:tracePt t="199912" x="3676650" y="4972050"/>
          <p14:tracePt t="199937" x="3670300" y="4965700"/>
          <p14:tracePt t="199955" x="3663950" y="4953000"/>
          <p14:tracePt t="200039" x="3663950" y="4946650"/>
          <p14:tracePt t="200046" x="3670300" y="4933950"/>
          <p14:tracePt t="200060" x="3676650" y="4933950"/>
          <p14:tracePt t="200070" x="3689350" y="4927600"/>
          <p14:tracePt t="200089" x="3702050" y="4927600"/>
          <p14:tracePt t="200106" x="3714750" y="4927600"/>
          <p14:tracePt t="200137" x="3727450" y="4927600"/>
          <p14:tracePt t="200154" x="3733800" y="4921250"/>
          <p14:tracePt t="200172" x="3759200" y="4914900"/>
          <p14:tracePt t="200203" x="3765550" y="4914900"/>
          <p14:tracePt t="201079" x="3771900" y="4908550"/>
          <p14:tracePt t="201087" x="3771900" y="4902200"/>
          <p14:tracePt t="201104" x="3759200" y="4883150"/>
          <p14:tracePt t="201121" x="3740150" y="4864100"/>
          <p14:tracePt t="201137" x="3721100" y="4851400"/>
          <p14:tracePt t="201154" x="3714750" y="4845050"/>
          <p14:tracePt t="201170" x="3689350" y="4826000"/>
          <p14:tracePt t="201187" x="3651250" y="4806950"/>
          <p14:tracePt t="201204" x="3613150" y="4781550"/>
          <p14:tracePt t="201221" x="3587750" y="4768850"/>
          <p14:tracePt t="201222" x="3575050" y="4756150"/>
          <p14:tracePt t="201254" x="3568700" y="4749800"/>
          <p14:tracePt t="201271" x="3562350" y="4743450"/>
          <p14:tracePt t="201287" x="3562350" y="4718050"/>
          <p14:tracePt t="201304" x="3562350" y="4660900"/>
          <p14:tracePt t="201321" x="3562350" y="4502150"/>
          <p14:tracePt t="201337" x="3562350" y="4279900"/>
          <p14:tracePt t="201354" x="3562350" y="4171950"/>
          <p14:tracePt t="201370" x="3568700" y="4114800"/>
          <p14:tracePt t="201387" x="3575050" y="4076700"/>
          <p14:tracePt t="201404" x="3575050" y="4000500"/>
          <p14:tracePt t="201421" x="3575050" y="3898900"/>
          <p14:tracePt t="201437" x="3575050" y="3790950"/>
          <p14:tracePt t="201454" x="3581400" y="3708400"/>
          <p14:tracePt t="201471" x="3581400" y="3651250"/>
          <p14:tracePt t="201487" x="3594100" y="3632200"/>
          <p14:tracePt t="201506" x="3594100" y="3587750"/>
          <p14:tracePt t="201521" x="3594100" y="3524250"/>
          <p14:tracePt t="201537" x="3594100" y="3441700"/>
          <p14:tracePt t="201554" x="3581400" y="3327400"/>
          <p14:tracePt t="201571" x="3549650" y="3257550"/>
          <p14:tracePt t="201587" x="3530600" y="3219450"/>
          <p14:tracePt t="201604" x="3517900" y="3213100"/>
          <p14:tracePt t="201702" x="3517900" y="3219450"/>
          <p14:tracePt t="201710" x="3517900" y="3232150"/>
          <p14:tracePt t="201721" x="3517900" y="3276600"/>
          <p14:tracePt t="201737" x="3562350" y="3384550"/>
          <p14:tracePt t="201754" x="3638550" y="3543300"/>
          <p14:tracePt t="201771" x="3733800" y="3765550"/>
          <p14:tracePt t="201788" x="3905250" y="4025900"/>
          <p14:tracePt t="201804" x="4038600" y="4222750"/>
          <p14:tracePt t="201821" x="4178300" y="4356100"/>
          <p14:tracePt t="201837" x="4286250" y="4457700"/>
          <p14:tracePt t="201854" x="4419600" y="4540250"/>
          <p14:tracePt t="201855" x="4476750" y="4572000"/>
          <p14:tracePt t="201871" x="4572000" y="4654550"/>
          <p14:tracePt t="201889" x="4616450" y="4699000"/>
          <p14:tracePt t="201906" x="4622800" y="4711700"/>
          <p14:tracePt t="201921" x="4622800" y="4718050"/>
          <p14:tracePt t="201938" x="4629150" y="4730750"/>
          <p14:tracePt t="202013" x="4635500" y="4730750"/>
          <p14:tracePt t="202024" x="4641850" y="4737100"/>
          <p14:tracePt t="202032" x="4648200" y="4749800"/>
          <p14:tracePt t="202054" x="4679950" y="4762500"/>
          <p14:tracePt t="202072" x="4775200" y="4787900"/>
          <p14:tracePt t="202087" x="4826000" y="4794250"/>
          <p14:tracePt t="202107" x="4876800" y="4806950"/>
          <p14:tracePt t="202122" x="4921250" y="4806950"/>
          <p14:tracePt t="202138" x="4940300" y="4806950"/>
          <p14:tracePt t="202154" x="4946650" y="4806950"/>
          <p14:tracePt t="202173" x="4959350" y="4806950"/>
          <p14:tracePt t="202336" x="4965700" y="4806950"/>
          <p14:tracePt t="202354" x="4978400" y="4806950"/>
          <p14:tracePt t="202371" x="4997450" y="4806950"/>
          <p14:tracePt t="202406" x="5010150" y="4806950"/>
          <p14:tracePt t="202424" x="5029200" y="4806950"/>
          <p14:tracePt t="202438" x="5073650" y="4806950"/>
          <p14:tracePt t="202454" x="5194300" y="4806950"/>
          <p14:tracePt t="202471" x="5238750" y="4806950"/>
          <p14:tracePt t="202918" x="5245100" y="4813300"/>
          <p14:tracePt t="202927" x="5245100" y="4826000"/>
          <p14:tracePt t="202938" x="5245100" y="4857750"/>
          <p14:tracePt t="202954" x="5200650" y="4921250"/>
          <p14:tracePt t="202971" x="5143500" y="5029200"/>
          <p14:tracePt t="202988" x="5073650" y="5168900"/>
          <p14:tracePt t="203004" x="4959350" y="5327650"/>
          <p14:tracePt t="203021" x="4851400" y="5461000"/>
          <p14:tracePt t="203022" x="4800600" y="5524500"/>
          <p14:tracePt t="203038" x="4749800" y="5575300"/>
          <p14:tracePt t="203054" x="4565650" y="5702300"/>
          <p14:tracePt t="203071" x="4451350" y="5759450"/>
          <p14:tracePt t="203088" x="4330700" y="5784850"/>
          <p14:tracePt t="203106" x="4248150" y="5784850"/>
          <p14:tracePt t="203121" x="4191000" y="5784850"/>
          <p14:tracePt t="203138" x="4140200" y="5784850"/>
          <p14:tracePt t="203155" x="4070350" y="5791200"/>
          <p14:tracePt t="203172" x="3994150" y="5803900"/>
          <p14:tracePt t="203188" x="3937000" y="5829300"/>
          <p14:tracePt t="203204" x="3873500" y="5867400"/>
          <p14:tracePt t="203221" x="3848100" y="5867400"/>
          <p14:tracePt t="203238" x="3841750" y="5880100"/>
          <p14:tracePt t="203254" x="3835400" y="5880100"/>
          <p14:tracePt t="203271" x="3803650" y="5899150"/>
          <p14:tracePt t="203288" x="3771900" y="5930900"/>
          <p14:tracePt t="203304" x="3708400" y="5988050"/>
          <p14:tracePt t="203322" x="3663950" y="6032500"/>
          <p14:tracePt t="203338" x="3625850" y="6070600"/>
          <p14:tracePt t="203354" x="3606800" y="6083300"/>
          <p14:tracePt t="203371" x="3587750" y="6102350"/>
          <p14:tracePt t="203388" x="3556000" y="6115050"/>
          <p14:tracePt t="203404" x="3524250" y="6146800"/>
          <p14:tracePt t="203421" x="3492500" y="6159500"/>
          <p14:tracePt t="203422" x="3486150" y="6172200"/>
          <p14:tracePt t="203438" x="3473450" y="6172200"/>
          <p14:tracePt t="203455" x="3454400" y="6172200"/>
          <p14:tracePt t="203488" x="3448050" y="6172200"/>
          <p14:tracePt t="203506" x="3429000" y="6172200"/>
          <p14:tracePt t="203521" x="3416300" y="6165850"/>
          <p14:tracePt t="203538" x="3390900" y="6165850"/>
          <p14:tracePt t="203555" x="3384550" y="6165850"/>
          <p14:tracePt t="203588" x="3378200" y="6165850"/>
          <p14:tracePt t="203605" x="3359150" y="6153150"/>
          <p14:tracePt t="203622" x="3327400" y="6146800"/>
          <p14:tracePt t="203624" x="3308350" y="6146800"/>
          <p14:tracePt t="203638" x="3302000" y="6140450"/>
          <p14:tracePt t="203655" x="3282950" y="6140450"/>
          <p14:tracePt t="203671" x="3282950" y="6134100"/>
          <p14:tracePt t="203771" x="3276600" y="6134100"/>
          <p14:tracePt t="203959" x="3276600" y="6127750"/>
          <p14:tracePt t="204166" x="3276600" y="6115050"/>
          <p14:tracePt t="204177" x="3282950" y="6108700"/>
          <p14:tracePt t="204182" x="3282950" y="6102350"/>
          <p14:tracePt t="204194" x="3289300" y="6102350"/>
          <p14:tracePt t="204206" x="3295650" y="6089650"/>
          <p14:tracePt t="204221" x="3302000" y="6083300"/>
          <p14:tracePt t="206951" x="3314700" y="6070600"/>
          <p14:tracePt t="206961" x="3340100" y="6064250"/>
          <p14:tracePt t="206967" x="3378200" y="6045200"/>
          <p14:tracePt t="206975" x="3409950" y="6026150"/>
          <p14:tracePt t="206989" x="3448050" y="6007100"/>
          <p14:tracePt t="207006" x="3536950" y="5981700"/>
          <p14:tracePt t="207023" x="3740150" y="5905500"/>
          <p14:tracePt t="207039" x="3917950" y="5797550"/>
          <p14:tracePt t="207056" x="4032250" y="5715000"/>
          <p14:tracePt t="207072" x="4051300" y="5689600"/>
          <p14:tracePt t="207159" x="4051300" y="5676900"/>
          <p14:tracePt t="207407" x="4051300" y="5670550"/>
          <p14:tracePt t="207416" x="4025900" y="5670550"/>
          <p14:tracePt t="207423" x="4000500" y="5670550"/>
          <p14:tracePt t="207440" x="3981450" y="5670550"/>
          <p14:tracePt t="207456" x="3968750" y="5670550"/>
          <p14:tracePt t="207489" x="3949700" y="5670550"/>
          <p14:tracePt t="207508" x="3943350" y="5670550"/>
          <p14:tracePt t="207815" x="3968750" y="5670550"/>
          <p14:tracePt t="207823" x="3994150" y="5670550"/>
          <p14:tracePt t="207839" x="4019550" y="5670550"/>
          <p14:tracePt t="207856" x="4025900" y="5670550"/>
          <p14:tracePt t="207873" x="4044950" y="5670550"/>
          <p14:tracePt t="207889" x="4064000" y="5664200"/>
          <p14:tracePt t="207907" x="4083050" y="5651500"/>
          <p14:tracePt t="207923" x="4102100" y="5638800"/>
          <p14:tracePt t="207939" x="4121150" y="5626100"/>
          <p14:tracePt t="207956" x="4133850" y="5626100"/>
          <p14:tracePt t="207973" x="4133850" y="5619750"/>
          <p14:tracePt t="208030" x="4133850" y="5613400"/>
          <p14:tracePt t="208047" x="4133850" y="5607050"/>
          <p14:tracePt t="208463" x="4127500" y="5613400"/>
          <p14:tracePt t="208471" x="4121150" y="5638800"/>
          <p14:tracePt t="208490" x="4102100" y="5657850"/>
          <p14:tracePt t="208506" x="4102100" y="5683250"/>
          <p14:tracePt t="208523" x="4095750" y="5695950"/>
          <p14:tracePt t="208540" x="4089400" y="5721350"/>
          <p14:tracePt t="208556" x="4083050" y="5734050"/>
          <p14:tracePt t="208573" x="4057650" y="5759450"/>
          <p14:tracePt t="208590" x="4032250" y="5810250"/>
          <p14:tracePt t="208591" x="4019550" y="5822950"/>
          <p14:tracePt t="208606" x="4000500" y="5867400"/>
          <p14:tracePt t="208623" x="3994150" y="5880100"/>
          <p14:tracePt t="208640" x="3987800" y="5892800"/>
          <p14:tracePt t="208674" x="3981450" y="5899150"/>
          <p14:tracePt t="208690" x="3975100" y="5911850"/>
          <p14:tracePt t="208707" x="3956050" y="5930900"/>
          <p14:tracePt t="208723" x="3956050" y="5937250"/>
          <p14:tracePt t="208754" x="3956050" y="5949950"/>
          <p14:tracePt t="208773" x="3949700" y="5956300"/>
          <p14:tracePt t="208790" x="3930650" y="5975350"/>
          <p14:tracePt t="208807" x="3905250" y="6007100"/>
          <p14:tracePt t="208823" x="3892550" y="6045200"/>
          <p14:tracePt t="208840" x="3892550" y="6070600"/>
          <p14:tracePt t="208857" x="3892550" y="6083300"/>
          <p14:tracePt t="208873" x="3892550" y="6089650"/>
          <p14:tracePt t="208890" x="3886200" y="6115050"/>
          <p14:tracePt t="208906" x="3886200" y="6121400"/>
          <p14:tracePt t="208923" x="3886200" y="6127750"/>
          <p14:tracePt t="208940" x="3886200" y="6134100"/>
          <p14:tracePt t="209039" x="3886200" y="6140450"/>
          <p14:tracePt t="209047" x="3879850" y="6153150"/>
          <p14:tracePt t="209056" x="3873500" y="6153150"/>
          <p14:tracePt t="209073" x="3867150" y="6159500"/>
          <p14:tracePt t="209109" x="3867150" y="6172200"/>
          <p14:tracePt t="209123" x="3860800" y="6191250"/>
          <p14:tracePt t="209140" x="3848100" y="6210300"/>
          <p14:tracePt t="209156" x="3848100" y="6229350"/>
          <p14:tracePt t="209173" x="3848100" y="6248400"/>
          <p14:tracePt t="209190" x="3835400" y="6261100"/>
          <p14:tracePt t="209206" x="3835400" y="6267450"/>
          <p14:tracePt t="209727" x="3835400" y="6261100"/>
          <p14:tracePt t="209735" x="3841750" y="6248400"/>
          <p14:tracePt t="209752" x="3854450" y="6242050"/>
          <p14:tracePt t="209758" x="3854450" y="6235700"/>
          <p14:tracePt t="209773" x="3860800" y="6235700"/>
          <p14:tracePt t="209790" x="3898900" y="6223000"/>
          <p14:tracePt t="209807" x="4013200" y="6216650"/>
          <p14:tracePt t="209823" x="4064000" y="6216650"/>
          <p14:tracePt t="209841" x="4089400" y="6210300"/>
          <p14:tracePt t="209873" x="4089400" y="6203950"/>
          <p14:tracePt t="209890" x="4095750" y="6203950"/>
          <p14:tracePt t="209923" x="4108450" y="6191250"/>
          <p14:tracePt t="209957" x="4108450" y="6184900"/>
          <p14:tracePt t="210120" x="4114800" y="6178550"/>
          <p14:tracePt t="210128" x="4140200" y="6165850"/>
          <p14:tracePt t="210140" x="4165600" y="6159500"/>
          <p14:tracePt t="210157" x="4210050" y="6127750"/>
          <p14:tracePt t="210173" x="4248150" y="6089650"/>
          <p14:tracePt t="210190" x="4298950" y="6032500"/>
          <p14:tracePt t="210207" x="4311650" y="6007100"/>
          <p14:tracePt t="210223" x="4311650" y="5943600"/>
          <p14:tracePt t="210241" x="4311650" y="5924550"/>
          <p14:tracePt t="210257" x="4311650" y="5892800"/>
          <p14:tracePt t="210273" x="4311650" y="5861050"/>
          <p14:tracePt t="210290" x="4292600" y="5816600"/>
          <p14:tracePt t="210307" x="4273550" y="5772150"/>
          <p14:tracePt t="210324" x="4235450" y="5708650"/>
          <p14:tracePt t="210340" x="4171950" y="5645150"/>
          <p14:tracePt t="210357" x="4127500" y="5632450"/>
          <p14:tracePt t="210373" x="4095750" y="5619750"/>
          <p14:tracePt t="210390" x="4025900" y="5613400"/>
          <p14:tracePt t="210407" x="4000500" y="5613400"/>
          <p14:tracePt t="210427" x="3975100" y="5632450"/>
          <p14:tracePt t="210443" x="3943350" y="5657850"/>
          <p14:tracePt t="210458" x="3917950" y="5715000"/>
          <p14:tracePt t="210474" x="3892550" y="5772150"/>
          <p14:tracePt t="210492" x="3867150" y="5854700"/>
          <p14:tracePt t="210508" x="3854450" y="5918200"/>
          <p14:tracePt t="210524" x="3854450" y="5994400"/>
          <p14:tracePt t="210540" x="3854450" y="6051550"/>
          <p14:tracePt t="210558" x="3854450" y="6089650"/>
          <p14:tracePt t="210560" x="3854450" y="6096000"/>
          <p14:tracePt t="210575" x="3867150" y="6102350"/>
          <p14:tracePt t="210590" x="3867150" y="6108700"/>
          <p14:tracePt t="210718" x="3886200" y="6108700"/>
          <p14:tracePt t="210730" x="3911600" y="6108700"/>
          <p14:tracePt t="210734" x="3943350" y="6108700"/>
          <p14:tracePt t="210744" x="4000500" y="6108700"/>
          <p14:tracePt t="210760" x="4051300" y="6108700"/>
          <p14:tracePt t="210775" x="4178300" y="6108700"/>
          <p14:tracePt t="210791" x="4375150" y="6108700"/>
          <p14:tracePt t="210807" x="4470400" y="6089650"/>
          <p14:tracePt t="210825" x="4508500" y="6076950"/>
          <p14:tracePt t="210857" x="4514850" y="6064250"/>
          <p14:tracePt t="210874" x="4514850" y="6057900"/>
          <p14:tracePt t="210892" x="4521200" y="6045200"/>
          <p14:tracePt t="210908" x="4521200" y="6038850"/>
          <p14:tracePt t="210924" x="4521200" y="6032500"/>
          <p14:tracePt t="210940" x="4521200" y="6019800"/>
          <p14:tracePt t="210959" x="4521200" y="6013450"/>
          <p14:tracePt t="210975" x="4521200" y="6007100"/>
          <p14:tracePt t="210991" x="4521200" y="5994400"/>
          <p14:tracePt t="211008" x="4521200" y="5988050"/>
          <p14:tracePt t="211119" x="4521200" y="5981700"/>
          <p14:tracePt t="211132" x="4502150" y="5975350"/>
          <p14:tracePt t="211136" x="4483100" y="5969000"/>
          <p14:tracePt t="211144" x="4470400" y="5969000"/>
          <p14:tracePt t="211157" x="4451350" y="5969000"/>
          <p14:tracePt t="211174" x="4432300" y="5969000"/>
          <p14:tracePt t="211236" x="4425950" y="5969000"/>
          <p14:tracePt t="211247" x="4425950" y="5962650"/>
          <p14:tracePt t="211259" x="4406900" y="5962650"/>
          <p14:tracePt t="211335" x="4413250" y="5962650"/>
          <p14:tracePt t="211343" x="4451350" y="5975350"/>
          <p14:tracePt t="211351" x="4502150" y="5988050"/>
          <p14:tracePt t="211359" x="4565650" y="6007100"/>
          <p14:tracePt t="211374" x="4622800" y="6007100"/>
          <p14:tracePt t="211391" x="4787900" y="6038850"/>
          <p14:tracePt t="211408" x="4813300" y="6045200"/>
          <p14:tracePt t="211456" x="4813300" y="6051550"/>
          <p14:tracePt t="211782" x="4819650" y="6057900"/>
          <p14:tracePt t="212807" x="4819650" y="6038850"/>
          <p14:tracePt t="212815" x="4819650" y="6007100"/>
          <p14:tracePt t="212824" x="4819650" y="5975350"/>
          <p14:tracePt t="212841" x="4819650" y="5937250"/>
          <p14:tracePt t="212858" x="4819650" y="5867400"/>
          <p14:tracePt t="212874" x="4838700" y="5778500"/>
          <p14:tracePt t="212891" x="4845050" y="5721350"/>
          <p14:tracePt t="212908" x="4845050" y="5695950"/>
          <p14:tracePt t="212924" x="4845050" y="5670550"/>
          <p14:tracePt t="212941" x="4845050" y="5638800"/>
          <p14:tracePt t="212942" x="4838700" y="5607050"/>
          <p14:tracePt t="212958" x="4838700" y="5588000"/>
          <p14:tracePt t="212974" x="4832350" y="5537200"/>
          <p14:tracePt t="212991" x="4832350" y="5511800"/>
          <p14:tracePt t="213008" x="4832350" y="5480050"/>
          <p14:tracePt t="213024" x="4832350" y="5454650"/>
          <p14:tracePt t="213042" x="4819650" y="5448300"/>
          <p14:tracePt t="213134" x="4819650" y="5441950"/>
          <p14:tracePt t="213150" x="4813300" y="5441950"/>
          <p14:tracePt t="213166" x="4806950" y="5441950"/>
          <p14:tracePt t="213177" x="4800600" y="5441950"/>
          <p14:tracePt t="213240" x="4800600" y="5454650"/>
          <p14:tracePt t="213250" x="4794250" y="5461000"/>
          <p14:tracePt t="213261" x="4794250" y="5467350"/>
          <p14:tracePt t="213274" x="4794250" y="5499100"/>
          <p14:tracePt t="213291" x="4794250" y="5530850"/>
          <p14:tracePt t="213308" x="4794250" y="5568950"/>
          <p14:tracePt t="213325" x="4794250" y="5581650"/>
          <p14:tracePt t="213342" x="4794250" y="5588000"/>
          <p14:tracePt t="213360" x="4800600" y="5588000"/>
          <p14:tracePt t="213393" x="4800600" y="5600700"/>
          <p14:tracePt t="213408" x="4806950" y="5600700"/>
          <p14:tracePt t="213442" x="4806950" y="5607050"/>
          <p14:tracePt t="213567" x="4806950" y="5613400"/>
          <p14:tracePt t="213575" x="4813300" y="5638800"/>
          <p14:tracePt t="213593" x="4826000" y="5721350"/>
          <p14:tracePt t="213608" x="4864100" y="5867400"/>
          <p14:tracePt t="213625" x="4927600" y="6057900"/>
          <p14:tracePt t="213642" x="4972050" y="6172200"/>
          <p14:tracePt t="213658" x="4997450" y="6242050"/>
          <p14:tracePt t="213674" x="5003800" y="6261100"/>
          <p14:tracePt t="213691" x="5003800" y="6267450"/>
          <p14:tracePt t="213708" x="5003800" y="6280150"/>
          <p14:tracePt t="213724" x="5003800" y="6286500"/>
          <p14:tracePt t="213774" x="5003800" y="6292850"/>
          <p14:tracePt t="213895" x="5003800" y="6280150"/>
          <p14:tracePt t="213903" x="4991100" y="6261100"/>
          <p14:tracePt t="213911" x="4984750" y="6242050"/>
          <p14:tracePt t="213925" x="4972050" y="6229350"/>
          <p14:tracePt t="213941" x="4908550" y="6178550"/>
          <p14:tracePt t="213960" x="4832350" y="6146800"/>
          <p14:tracePt t="213965" x="4800600" y="6146800"/>
          <p14:tracePt t="213980" x="4743450" y="6121400"/>
          <p14:tracePt t="213994" x="4737100" y="6121400"/>
          <p14:tracePt t="214008" x="4724400" y="6121400"/>
          <p14:tracePt t="214056" x="4749800" y="6121400"/>
          <p14:tracePt t="214075" x="4819650" y="6127750"/>
          <p14:tracePt t="214091" x="4845050" y="6134100"/>
          <p14:tracePt t="214278" x="4838700" y="6134100"/>
          <p14:tracePt t="214298" x="4851400" y="6146800"/>
          <p14:tracePt t="214302" x="4870450" y="6153150"/>
          <p14:tracePt t="214312" x="4883150" y="6153150"/>
          <p14:tracePt t="214414" x="4883150" y="6159500"/>
          <p14:tracePt t="215566" x="4883150" y="6153150"/>
          <p14:tracePt t="215574" x="4895850" y="6140450"/>
          <p14:tracePt t="215583" x="4914900" y="6134100"/>
          <p14:tracePt t="215592" x="4933950" y="6115050"/>
          <p14:tracePt t="215608" x="4959350" y="6102350"/>
          <p14:tracePt t="215625" x="4997450" y="6089650"/>
          <p14:tracePt t="215642" x="5067300" y="6057900"/>
          <p14:tracePt t="215659" x="5143500" y="6019800"/>
          <p14:tracePt t="215675" x="5168900" y="6000750"/>
          <p14:tracePt t="215692" x="5200650" y="5969000"/>
          <p14:tracePt t="215709" x="5226050" y="5899150"/>
          <p14:tracePt t="215710" x="5232400" y="5822950"/>
          <p14:tracePt t="215725" x="5245100" y="5715000"/>
          <p14:tracePt t="215727" x="5257800" y="5638800"/>
          <p14:tracePt t="215742" x="5270500" y="5568950"/>
          <p14:tracePt t="215743" x="5283200" y="5524500"/>
          <p14:tracePt t="215759" x="5334000" y="5461000"/>
          <p14:tracePt t="215776" x="5397500" y="5416550"/>
          <p14:tracePt t="215792" x="5429250" y="5391150"/>
          <p14:tracePt t="215864" x="5441950" y="5384800"/>
          <p14:tracePt t="215882" x="5454650" y="5384800"/>
          <p14:tracePt t="215888" x="5467350" y="5384800"/>
          <p14:tracePt t="215898" x="5473700" y="5384800"/>
          <p14:tracePt t="218789" x="0" y="0"/>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against Creep</a:t>
            </a:r>
          </a:p>
        </p:txBody>
      </p:sp>
      <p:sp>
        <p:nvSpPr>
          <p:cNvPr id="4" name="Content Placeholder 3"/>
          <p:cNvSpPr>
            <a:spLocks noGrp="1"/>
          </p:cNvSpPr>
          <p:nvPr>
            <p:ph idx="1"/>
          </p:nvPr>
        </p:nvSpPr>
        <p:spPr>
          <a:xfrm>
            <a:off x="317493" y="1021309"/>
            <a:ext cx="8609404" cy="2059889"/>
          </a:xfrm>
        </p:spPr>
        <p:txBody>
          <a:bodyPr>
            <a:noAutofit/>
          </a:bodyPr>
          <a:lstStyle/>
          <a:p>
            <a:pPr marL="0" indent="0">
              <a:buNone/>
            </a:pPr>
            <a:r>
              <a:rPr lang="en-GB" sz="2400" dirty="0"/>
              <a:t>The Gas pipe needs to </a:t>
            </a:r>
            <a:r>
              <a:rPr lang="en-GB" sz="2400" b="1" dirty="0"/>
              <a:t>last 50 years</a:t>
            </a:r>
            <a:r>
              <a:rPr lang="en-GB" sz="2400" dirty="0"/>
              <a:t>! In that time new fittings need to fit within tolerance despite any creep. This is set at </a:t>
            </a:r>
            <a:r>
              <a:rPr lang="en-GB" sz="2400" b="1" dirty="0"/>
              <a:t>3% hoop strain</a:t>
            </a:r>
            <a:r>
              <a:rPr lang="en-GB" sz="2400" dirty="0"/>
              <a:t> in 50 years. </a:t>
            </a:r>
          </a:p>
          <a:p>
            <a:pPr marL="0" indent="0">
              <a:buNone/>
            </a:pPr>
            <a:r>
              <a:rPr lang="en-GB" sz="2400" dirty="0"/>
              <a:t> We need to allow for the </a:t>
            </a:r>
            <a:r>
              <a:rPr lang="en-GB" sz="2400" dirty="0" err="1"/>
              <a:t>viscoeleastic</a:t>
            </a:r>
            <a:r>
              <a:rPr lang="en-GB" sz="2400" dirty="0"/>
              <a:t> behaviour so we define </a:t>
            </a:r>
            <a:r>
              <a:rPr lang="en-GB" sz="2400" b="1" dirty="0"/>
              <a:t>Creep Compliance </a:t>
            </a:r>
            <a:r>
              <a:rPr lang="en-GB" sz="2400" i="1" dirty="0"/>
              <a:t>J(t) </a:t>
            </a:r>
            <a:r>
              <a:rPr lang="en-GB" sz="2400" dirty="0"/>
              <a:t>as:</a:t>
            </a:r>
          </a:p>
          <a:p>
            <a:pPr marL="0" indent="0">
              <a:buNone/>
            </a:pPr>
            <a:endParaRPr lang="en-GB" sz="2400" dirty="0"/>
          </a:p>
          <a:p>
            <a:pPr marL="0" indent="0">
              <a:buNone/>
            </a:pPr>
            <a:r>
              <a:rPr lang="en-GB" sz="2400" dirty="0"/>
              <a:t> </a:t>
            </a:r>
          </a:p>
        </p:txBody>
      </p:sp>
      <p:sp>
        <p:nvSpPr>
          <p:cNvPr id="6" name="Content Placeholder 3"/>
          <p:cNvSpPr txBox="1">
            <a:spLocks/>
          </p:cNvSpPr>
          <p:nvPr/>
        </p:nvSpPr>
        <p:spPr>
          <a:xfrm>
            <a:off x="317493" y="3900101"/>
            <a:ext cx="8583718" cy="257975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sz="2400" dirty="0"/>
              <a:t>So the strain in a </a:t>
            </a:r>
            <a:r>
              <a:rPr lang="en-GB" sz="2400" b="1" dirty="0"/>
              <a:t>uniaxial tension </a:t>
            </a:r>
            <a:r>
              <a:rPr lang="en-GB" sz="2400" dirty="0"/>
              <a:t>creep experiment is:</a:t>
            </a:r>
          </a:p>
          <a:p>
            <a:pPr marL="0" indent="0">
              <a:buFont typeface="Arial"/>
              <a:buNone/>
            </a:pPr>
            <a:endParaRPr lang="en-GB" sz="2400" dirty="0"/>
          </a:p>
          <a:p>
            <a:pPr marL="0" indent="0">
              <a:buFont typeface="Arial"/>
              <a:buNone/>
            </a:pPr>
            <a:endParaRPr lang="en-GB" sz="2400" dirty="0"/>
          </a:p>
          <a:p>
            <a:pPr marL="0" indent="0">
              <a:buFont typeface="Arial"/>
              <a:buNone/>
            </a:pPr>
            <a:r>
              <a:rPr lang="en-GB" sz="2400" dirty="0"/>
              <a:t>While the strain for a material that creeps under </a:t>
            </a:r>
            <a:r>
              <a:rPr lang="en-GB" sz="2400" b="1" dirty="0"/>
              <a:t>hoop stress </a:t>
            </a:r>
            <a:r>
              <a:rPr lang="en-GB" sz="2400" dirty="0"/>
              <a:t>is:</a:t>
            </a:r>
          </a:p>
          <a:p>
            <a:pPr marL="0" indent="0">
              <a:buFont typeface="Arial"/>
              <a:buNone/>
            </a:pPr>
            <a:endParaRPr lang="en-GB" sz="2400" dirty="0"/>
          </a:p>
          <a:p>
            <a:pPr marL="0" indent="0">
              <a:buFont typeface="Arial"/>
              <a:buNone/>
            </a:pPr>
            <a:r>
              <a:rPr lang="en-GB" sz="2400" dirty="0"/>
              <a:t> </a:t>
            </a:r>
          </a:p>
        </p:txBody>
      </p:sp>
      <p:pic>
        <p:nvPicPr>
          <p:cNvPr id="7" name="Picture 6"/>
          <p:cNvPicPr/>
          <p:nvPr/>
        </p:nvPicPr>
        <p:blipFill>
          <a:blip r:embed="rId3">
            <a:extLst>
              <a:ext uri="{28A0092B-C50C-407E-A947-70E740481C1C}">
                <a14:useLocalDpi xmlns:a14="http://schemas.microsoft.com/office/drawing/2010/main"/>
              </a:ext>
            </a:extLst>
          </a:blip>
          <a:srcRect/>
          <a:stretch>
            <a:fillRect/>
          </a:stretch>
        </p:blipFill>
        <p:spPr bwMode="auto">
          <a:xfrm>
            <a:off x="0" y="4526449"/>
            <a:ext cx="9143999" cy="459490"/>
          </a:xfrm>
          <a:prstGeom prst="rect">
            <a:avLst/>
          </a:prstGeom>
          <a:noFill/>
          <a:ln>
            <a:noFill/>
          </a:ln>
        </p:spPr>
      </p:pic>
      <p:pic>
        <p:nvPicPr>
          <p:cNvPr id="10" name="Picture 9"/>
          <p:cNvPicPr/>
          <p:nvPr/>
        </p:nvPicPr>
        <p:blipFill>
          <a:blip r:embed="rId4">
            <a:extLst>
              <a:ext uri="{28A0092B-C50C-407E-A947-70E740481C1C}">
                <a14:useLocalDpi xmlns:a14="http://schemas.microsoft.com/office/drawing/2010/main"/>
              </a:ext>
            </a:extLst>
          </a:blip>
          <a:srcRect/>
          <a:stretch>
            <a:fillRect/>
          </a:stretch>
        </p:blipFill>
        <p:spPr bwMode="auto">
          <a:xfrm>
            <a:off x="74705" y="2969154"/>
            <a:ext cx="8826506" cy="1232479"/>
          </a:xfrm>
          <a:prstGeom prst="rect">
            <a:avLst/>
          </a:prstGeom>
          <a:noFill/>
          <a:ln>
            <a:noFill/>
          </a:ln>
        </p:spPr>
      </p:pic>
      <p:pic>
        <p:nvPicPr>
          <p:cNvPr id="8" name="Picture 7"/>
          <p:cNvPicPr/>
          <p:nvPr/>
        </p:nvPicPr>
        <p:blipFill rotWithShape="1">
          <a:blip r:embed="rId5">
            <a:extLst>
              <a:ext uri="{28A0092B-C50C-407E-A947-70E740481C1C}">
                <a14:useLocalDpi xmlns:a14="http://schemas.microsoft.com/office/drawing/2010/main"/>
              </a:ext>
            </a:extLst>
          </a:blip>
          <a:srcRect l="33060" r="34235"/>
          <a:stretch/>
        </p:blipFill>
        <p:spPr bwMode="auto">
          <a:xfrm>
            <a:off x="4821786" y="5529179"/>
            <a:ext cx="2563754" cy="1071485"/>
          </a:xfrm>
          <a:prstGeom prst="rect">
            <a:avLst/>
          </a:prstGeom>
          <a:noFill/>
          <a:ln>
            <a:noFill/>
          </a:ln>
        </p:spPr>
      </p:pic>
      <p:sp>
        <p:nvSpPr>
          <p:cNvPr id="3" name="Slide Number Placeholder 2"/>
          <p:cNvSpPr>
            <a:spLocks noGrp="1"/>
          </p:cNvSpPr>
          <p:nvPr>
            <p:ph type="sldNum" sz="quarter" idx="12"/>
          </p:nvPr>
        </p:nvSpPr>
        <p:spPr/>
        <p:txBody>
          <a:bodyPr/>
          <a:lstStyle/>
          <a:p>
            <a:fld id="{F71EA363-3AA4-554B-864A-16EC408230E4}" type="slidenum">
              <a:rPr lang="en-GB" smtClean="0"/>
              <a:pPr/>
              <a:t>5</a:t>
            </a:fld>
            <a:endParaRPr lang="en-GB"/>
          </a:p>
        </p:txBody>
      </p:sp>
      <p:pic>
        <p:nvPicPr>
          <p:cNvPr id="5" name="Picture 4">
            <a:extLst>
              <a:ext uri="{FF2B5EF4-FFF2-40B4-BE49-F238E27FC236}">
                <a16:creationId xmlns:a16="http://schemas.microsoft.com/office/drawing/2014/main" id="{870F2F5B-64B1-4C1A-B67B-E5F5E9A55A91}"/>
              </a:ext>
            </a:extLst>
          </p:cNvPr>
          <p:cNvPicPr/>
          <p:nvPr/>
        </p:nvPicPr>
        <p:blipFill rotWithShape="1">
          <a:blip r:embed="rId6">
            <a:extLst>
              <a:ext uri="{28A0092B-C50C-407E-A947-70E740481C1C}">
                <a14:useLocalDpi xmlns:a14="http://schemas.microsoft.com/office/drawing/2010/main"/>
              </a:ext>
            </a:extLst>
          </a:blip>
          <a:srcRect l="38973" t="60058" r="38256" b="-1679"/>
          <a:stretch/>
        </p:blipFill>
        <p:spPr bwMode="auto">
          <a:xfrm>
            <a:off x="578997" y="5836691"/>
            <a:ext cx="1930401" cy="732525"/>
          </a:xfrm>
          <a:prstGeom prst="rect">
            <a:avLst/>
          </a:prstGeom>
          <a:noFill/>
          <a:ln>
            <a:noFill/>
          </a:ln>
        </p:spPr>
      </p:pic>
      <p:sp>
        <p:nvSpPr>
          <p:cNvPr id="11" name="TextBox 10">
            <a:extLst>
              <a:ext uri="{FF2B5EF4-FFF2-40B4-BE49-F238E27FC236}">
                <a16:creationId xmlns:a16="http://schemas.microsoft.com/office/drawing/2014/main" id="{ADA01650-2105-4AB9-8516-2170BD39EB61}"/>
              </a:ext>
            </a:extLst>
          </p:cNvPr>
          <p:cNvSpPr txBox="1"/>
          <p:nvPr/>
        </p:nvSpPr>
        <p:spPr>
          <a:xfrm>
            <a:off x="3015414" y="6018188"/>
            <a:ext cx="1300356" cy="461665"/>
          </a:xfrm>
          <a:prstGeom prst="rect">
            <a:avLst/>
          </a:prstGeom>
          <a:noFill/>
        </p:spPr>
        <p:txBody>
          <a:bodyPr wrap="none" rtlCol="0">
            <a:spAutoFit/>
          </a:bodyPr>
          <a:lstStyle/>
          <a:p>
            <a:r>
              <a:rPr lang="en-GB" sz="2400" dirty="0"/>
              <a:t>Similarly</a:t>
            </a:r>
            <a:r>
              <a:rPr lang="en-GB" dirty="0"/>
              <a:t> </a:t>
            </a:r>
          </a:p>
        </p:txBody>
      </p:sp>
    </p:spTree>
    <p:extLst>
      <p:ext uri="{BB962C8B-B14F-4D97-AF65-F5344CB8AC3E}">
        <p14:creationId xmlns:p14="http://schemas.microsoft.com/office/powerpoint/2010/main" val="964723571"/>
      </p:ext>
    </p:extLst>
  </p:cSld>
  <p:clrMapOvr>
    <a:masterClrMapping/>
  </p:clrMapOvr>
  <mc:AlternateContent xmlns:mc="http://schemas.openxmlformats.org/markup-compatibility/2006" xmlns:p14="http://schemas.microsoft.com/office/powerpoint/2010/main">
    <mc:Choice Requires="p14">
      <p:transition spd="slow" p14:dur="2000" advTm="185746"/>
    </mc:Choice>
    <mc:Fallback xmlns="">
      <p:transition spd="slow" advTm="185746"/>
    </mc:Fallback>
  </mc:AlternateContent>
  <p:extLst>
    <p:ext uri="{3A86A75C-4F4B-4683-9AE1-C65F6400EC91}">
      <p14:laserTraceLst xmlns:p14="http://schemas.microsoft.com/office/powerpoint/2010/main">
        <p14:tracePtLst>
          <p14:tracePt t="78278" x="5054600" y="3924300"/>
          <p14:tracePt t="78291" x="5041900" y="3917950"/>
          <p14:tracePt t="78295" x="5029200" y="3898900"/>
          <p14:tracePt t="78325" x="5022850" y="3873500"/>
          <p14:tracePt t="78331" x="5022850" y="3867150"/>
          <p14:tracePt t="78348" x="5022850" y="3854450"/>
          <p14:tracePt t="78365" x="5003800" y="3816350"/>
          <p14:tracePt t="78382" x="4921250" y="3721100"/>
          <p14:tracePt t="78399" x="4794250" y="3606800"/>
          <p14:tracePt t="78415" x="4705350" y="3524250"/>
          <p14:tracePt t="78432" x="4686300" y="3492500"/>
          <p14:tracePt t="78448" x="4686300" y="3486150"/>
          <p14:tracePt t="78465" x="4686300" y="3473450"/>
          <p14:tracePt t="78483" x="4686300" y="3435350"/>
          <p14:tracePt t="78486" x="4686300" y="3416300"/>
          <p14:tracePt t="78499" x="4692650" y="3365500"/>
          <p14:tracePt t="78515" x="4749800" y="3327400"/>
          <p14:tracePt t="78532" x="4851400" y="3302000"/>
          <p14:tracePt t="78549" x="4895850" y="3289300"/>
          <p14:tracePt t="78590" x="4902200" y="3282950"/>
          <p14:tracePt t="78598" x="4902200" y="3263900"/>
          <p14:tracePt t="78616" x="4883150" y="3219450"/>
          <p14:tracePt t="78632" x="4870450" y="3194050"/>
          <p14:tracePt t="78648" x="4870450" y="3181350"/>
          <p14:tracePt t="78665" x="4864100" y="3181350"/>
          <p14:tracePt t="78699" x="4864100" y="3168650"/>
          <p14:tracePt t="78715" x="4864100" y="3155950"/>
          <p14:tracePt t="78748" x="4864100" y="3149600"/>
          <p14:tracePt t="78767" x="4876800" y="3149600"/>
          <p14:tracePt t="78782" x="4933950" y="3168650"/>
          <p14:tracePt t="78799" x="4959350" y="3200400"/>
          <p14:tracePt t="78818" x="4965700" y="3206750"/>
          <p14:tracePt t="78886" x="4965700" y="3219450"/>
          <p14:tracePt t="78892" x="4965700" y="3232150"/>
          <p14:tracePt t="78900" x="4965700" y="3238500"/>
          <p14:tracePt t="78980" x="4965700" y="3251200"/>
          <p14:tracePt t="78999" x="4883150" y="3289300"/>
          <p14:tracePt t="79016" x="4800600" y="3327400"/>
          <p14:tracePt t="79034" x="4762500" y="3346450"/>
          <p14:tracePt t="79092" x="4800600" y="3359150"/>
          <p14:tracePt t="79100" x="4857750" y="3365500"/>
          <p14:tracePt t="79107" x="4927600" y="3371850"/>
          <p14:tracePt t="79116" x="4978400" y="3384550"/>
          <p14:tracePt t="79133" x="5048250" y="3403600"/>
          <p14:tracePt t="79151" x="5060950" y="3403600"/>
          <p14:tracePt t="79245" x="5048250" y="3403600"/>
          <p14:tracePt t="79253" x="5035550" y="3403600"/>
          <p14:tracePt t="79266" x="5022850" y="3397250"/>
          <p14:tracePt t="79282" x="5003800" y="3390900"/>
          <p14:tracePt t="79300" x="4997450" y="3390900"/>
          <p14:tracePt t="79302" x="4991100" y="3390900"/>
          <p14:tracePt t="79352" x="4978400" y="3390900"/>
          <p14:tracePt t="79366" x="4953000" y="3390900"/>
          <p14:tracePt t="79411" x="4946650" y="3390900"/>
          <p14:tracePt t="79423" x="4940300" y="3390900"/>
          <p14:tracePt t="79427" x="4933950" y="3390900"/>
          <p14:tracePt t="79436" x="4927600" y="3390900"/>
          <p14:tracePt t="79450" x="4914900" y="3384550"/>
          <p14:tracePt t="79466" x="4908550" y="3378200"/>
          <p14:tracePt t="79500" x="4902200" y="3371850"/>
          <p14:tracePt t="79530" x="4895850" y="3371850"/>
          <p14:tracePt t="79542" x="4883150" y="3365500"/>
          <p14:tracePt t="79549" x="4876800" y="3365500"/>
          <p14:tracePt t="79566" x="4864100" y="3359150"/>
          <p14:tracePt t="79648" x="4851400" y="3359150"/>
          <p14:tracePt t="79661" x="4806950" y="3359150"/>
          <p14:tracePt t="79682" x="4794250" y="3359150"/>
          <p14:tracePt t="79909" x="4813300" y="3359150"/>
          <p14:tracePt t="79917" x="4857750" y="3365500"/>
          <p14:tracePt t="79925" x="4889500" y="3365500"/>
          <p14:tracePt t="79932" x="4933950" y="3378200"/>
          <p14:tracePt t="79949" x="4959350" y="3384550"/>
          <p14:tracePt t="80788" x="4921250" y="3384550"/>
          <p14:tracePt t="80796" x="4876800" y="3397250"/>
          <p14:tracePt t="80808" x="4826000" y="3422650"/>
          <p14:tracePt t="80821" x="4718050" y="3486150"/>
          <p14:tracePt t="80835" x="4654550" y="3517900"/>
          <p14:tracePt t="80850" x="4559300" y="3562350"/>
          <p14:tracePt t="80866" x="4470400" y="3619500"/>
          <p14:tracePt t="80884" x="4387850" y="3644900"/>
          <p14:tracePt t="80903" x="4311650" y="3657600"/>
          <p14:tracePt t="80916" x="4286250" y="3657600"/>
          <p14:tracePt t="80933" x="4260850" y="3670300"/>
          <p14:tracePt t="80955" x="4248150" y="3670300"/>
          <p14:tracePt t="80983" x="4229100" y="3670300"/>
          <p14:tracePt t="81000" x="4203700" y="3670300"/>
          <p14:tracePt t="81016" x="4178300" y="3670300"/>
          <p14:tracePt t="81033" x="4152900" y="3670300"/>
          <p14:tracePt t="81050" x="4114800" y="3670300"/>
          <p14:tracePt t="81066" x="4095750" y="3670300"/>
          <p14:tracePt t="81083" x="4076700" y="3670300"/>
          <p14:tracePt t="81084" x="4064000" y="3670300"/>
          <p14:tracePt t="81099" x="4032250" y="3676650"/>
          <p14:tracePt t="81116" x="4019550" y="3676650"/>
          <p14:tracePt t="81132" x="4019550" y="3683000"/>
          <p14:tracePt t="81845" x="4025900" y="3683000"/>
          <p14:tracePt t="81851" x="4038600" y="3683000"/>
          <p14:tracePt t="81947" x="4044950" y="3683000"/>
          <p14:tracePt t="81958" x="4057650" y="3683000"/>
          <p14:tracePt t="81964" x="4070350" y="3689350"/>
          <p14:tracePt t="81973" x="4076700" y="3689350"/>
          <p14:tracePt t="81990" x="4083050" y="3689350"/>
          <p14:tracePt t="82011" x="4089400" y="3695700"/>
          <p14:tracePt t="82022" x="4095750" y="3695700"/>
          <p14:tracePt t="82038" x="4102100" y="3695700"/>
          <p14:tracePt t="83524" x="4108450" y="3695700"/>
          <p14:tracePt t="83532" x="4121150" y="3727450"/>
          <p14:tracePt t="83551" x="4178300" y="3771900"/>
          <p14:tracePt t="83567" x="4235450" y="3803650"/>
          <p14:tracePt t="83584" x="4305300" y="3829050"/>
          <p14:tracePt t="83600" x="4419600" y="3848100"/>
          <p14:tracePt t="83617" x="4565650" y="3867150"/>
          <p14:tracePt t="83635" x="4749800" y="3898900"/>
          <p14:tracePt t="83637" x="4832350" y="3898900"/>
          <p14:tracePt t="83650" x="4927600" y="3905250"/>
          <p14:tracePt t="83670" x="5010150" y="3905250"/>
          <p14:tracePt t="83673" x="5016500" y="3905250"/>
          <p14:tracePt t="83684" x="5029200" y="3905250"/>
          <p14:tracePt t="83718" x="5041900" y="3898900"/>
          <p14:tracePt t="83734" x="5041900" y="3886200"/>
          <p14:tracePt t="83751" x="5054600" y="3873500"/>
          <p14:tracePt t="83815" x="5073650" y="3867150"/>
          <p14:tracePt t="83830" x="5200650" y="3867150"/>
          <p14:tracePt t="83842" x="5283200" y="3867150"/>
          <p14:tracePt t="83853" x="5353050" y="3867150"/>
          <p14:tracePt t="83867" x="5429250" y="3879850"/>
          <p14:tracePt t="83884" x="5441950" y="3879850"/>
          <p14:tracePt t="83921" x="5429250" y="3860800"/>
          <p14:tracePt t="83931" x="5416550" y="3829050"/>
          <p14:tracePt t="83938" x="5403850" y="3790950"/>
          <p14:tracePt t="83951" x="5403850" y="3746500"/>
          <p14:tracePt t="83967" x="5378450" y="3695700"/>
          <p14:tracePt t="83986" x="5359400" y="3663950"/>
          <p14:tracePt t="84005" x="5308600" y="3625850"/>
          <p14:tracePt t="84018" x="5276850" y="3600450"/>
          <p14:tracePt t="84034" x="5238750" y="3568700"/>
          <p14:tracePt t="84051" x="5213350" y="3543300"/>
          <p14:tracePt t="84067" x="5194300" y="3517900"/>
          <p14:tracePt t="84084" x="5156200" y="3479800"/>
          <p14:tracePt t="84101" x="5124450" y="3460750"/>
          <p14:tracePt t="84117" x="5054600" y="3422650"/>
          <p14:tracePt t="84134" x="4991100" y="3409950"/>
          <p14:tracePt t="84151" x="4959350" y="3403600"/>
          <p14:tracePt t="84167" x="4940300" y="3403600"/>
          <p14:tracePt t="84184" x="4914900" y="3403600"/>
          <p14:tracePt t="84202" x="4876800" y="3397250"/>
          <p14:tracePt t="84221" x="4838700" y="3397250"/>
          <p14:tracePt t="84240" x="4826000" y="3397250"/>
          <p14:tracePt t="84251" x="4756150" y="3416300"/>
          <p14:tracePt t="84268" x="4667250" y="3454400"/>
          <p14:tracePt t="84284" x="4514850" y="3530600"/>
          <p14:tracePt t="84300" x="4432300" y="3568700"/>
          <p14:tracePt t="84317" x="4400550" y="3587750"/>
          <p14:tracePt t="84335" x="4400550" y="3594100"/>
          <p14:tracePt t="84352" x="4400550" y="3600450"/>
          <p14:tracePt t="84368" x="4400550" y="3632200"/>
          <p14:tracePt t="84384" x="4400550" y="3670300"/>
          <p14:tracePt t="84403" x="4413250" y="3702050"/>
          <p14:tracePt t="84420" x="4464050" y="3759200"/>
          <p14:tracePt t="84425" x="4502150" y="3797300"/>
          <p14:tracePt t="84436" x="4616450" y="3873500"/>
          <p14:tracePt t="84451" x="4679950" y="3905250"/>
          <p14:tracePt t="84467" x="4781550" y="3949700"/>
          <p14:tracePt t="84484" x="4794250" y="3956050"/>
          <p14:tracePt t="84529" x="4800600" y="3956050"/>
          <p14:tracePt t="84539" x="4819650" y="3956050"/>
          <p14:tracePt t="84551" x="4921250" y="3956050"/>
          <p14:tracePt t="84567" x="4997450" y="3956050"/>
          <p14:tracePt t="84584" x="5048250" y="3937000"/>
          <p14:tracePt t="84602" x="5080000" y="3898900"/>
          <p14:tracePt t="84618" x="5118100" y="3848100"/>
          <p14:tracePt t="84634" x="5130800" y="3816350"/>
          <p14:tracePt t="84653" x="5162550" y="3778250"/>
          <p14:tracePt t="84673" x="5162550" y="3752850"/>
          <p14:tracePt t="84684" x="5162550" y="3740150"/>
          <p14:tracePt t="84701" x="5162550" y="3714750"/>
          <p14:tracePt t="84717" x="5137150" y="3663950"/>
          <p14:tracePt t="84734" x="5118100" y="3619500"/>
          <p14:tracePt t="84751" x="5111750" y="3600450"/>
          <p14:tracePt t="84768" x="5099050" y="3575050"/>
          <p14:tracePt t="84785" x="5092700" y="3568700"/>
          <p14:tracePt t="84801" x="5086350" y="3562350"/>
          <p14:tracePt t="84818" x="5080000" y="3556000"/>
          <p14:tracePt t="84834" x="5073650" y="3549650"/>
          <p14:tracePt t="84851" x="5067300" y="3549650"/>
          <p14:tracePt t="84869" x="5060950" y="3549650"/>
          <p14:tracePt t="84893" x="5048250" y="3536950"/>
          <p14:tracePt t="85201" x="5041900" y="3536950"/>
          <p14:tracePt t="85216" x="5029200" y="3536950"/>
          <p14:tracePt t="85222" x="5022850" y="3549650"/>
          <p14:tracePt t="85234" x="5022850" y="3556000"/>
          <p14:tracePt t="85268" x="5016500" y="3562350"/>
          <p14:tracePt t="86180" x="5016500" y="3568700"/>
          <p14:tracePt t="86191" x="4984750" y="3575050"/>
          <p14:tracePt t="86196" x="4940300" y="3632200"/>
          <p14:tracePt t="86204" x="4889500" y="3702050"/>
          <p14:tracePt t="86218" x="4838700" y="3771900"/>
          <p14:tracePt t="86235" x="4762500" y="3886200"/>
          <p14:tracePt t="86251" x="4718050" y="3994150"/>
          <p14:tracePt t="86268" x="4686300" y="4083050"/>
          <p14:tracePt t="86285" x="4629150" y="4222750"/>
          <p14:tracePt t="86301" x="4565650" y="4406900"/>
          <p14:tracePt t="86318" x="4514850" y="4521200"/>
          <p14:tracePt t="86335" x="4476750" y="4578350"/>
          <p14:tracePt t="86351" x="4470400" y="4584700"/>
          <p14:tracePt t="86385" x="4470400" y="4597400"/>
          <p14:tracePt t="86401" x="4445000" y="4622800"/>
          <p14:tracePt t="86418" x="4413250" y="4660900"/>
          <p14:tracePt t="86419" x="4387850" y="4686300"/>
          <p14:tracePt t="86435" x="4387850" y="4699000"/>
          <p14:tracePt t="86451" x="4349750" y="4737100"/>
          <p14:tracePt t="86468" x="4337050" y="4749800"/>
          <p14:tracePt t="86485" x="4324350" y="4762500"/>
          <p14:tracePt t="86501" x="4260850" y="4813300"/>
          <p14:tracePt t="86518" x="4146550" y="4972050"/>
          <p14:tracePt t="86535" x="4038600" y="5130800"/>
          <p14:tracePt t="86552" x="3987800" y="5245100"/>
          <p14:tracePt t="86568" x="3975100" y="5270500"/>
          <p14:tracePt t="86701" x="3968750" y="5264150"/>
          <p14:tracePt t="86708" x="3968750" y="5257800"/>
          <p14:tracePt t="86725" x="3956050" y="5245100"/>
          <p14:tracePt t="86735" x="3956050" y="5232400"/>
          <p14:tracePt t="86751" x="3949700" y="5232400"/>
          <p14:tracePt t="86768" x="3949700" y="5226050"/>
          <p14:tracePt t="86829" x="3949700" y="5219700"/>
          <p14:tracePt t="86836" x="3949700" y="5213350"/>
          <p14:tracePt t="86845" x="3949700" y="5194300"/>
          <p14:tracePt t="86852" x="3949700" y="5175250"/>
          <p14:tracePt t="86868" x="3949700" y="5105400"/>
          <p14:tracePt t="86885" x="4038600" y="4978400"/>
          <p14:tracePt t="86901" x="4171950" y="4813300"/>
          <p14:tracePt t="86918" x="4324350" y="4591050"/>
          <p14:tracePt t="86935" x="4432300" y="4305300"/>
          <p14:tracePt t="86952" x="4521200" y="3975100"/>
          <p14:tracePt t="86968" x="4584700" y="3822700"/>
          <p14:tracePt t="86985" x="4635500" y="3695700"/>
          <p14:tracePt t="87001" x="4673600" y="3600450"/>
          <p14:tracePt t="87018" x="4699000" y="3530600"/>
          <p14:tracePt t="87019" x="4718050" y="3498850"/>
          <p14:tracePt t="87035" x="4730750" y="3479800"/>
          <p14:tracePt t="87052" x="4762500" y="3422650"/>
          <p14:tracePt t="87068" x="4794250" y="3409950"/>
          <p14:tracePt t="87085" x="4857750" y="3378200"/>
          <p14:tracePt t="87102" x="4946650" y="3321050"/>
          <p14:tracePt t="87119" x="5048250" y="3257550"/>
          <p14:tracePt t="87135" x="5162550" y="3175000"/>
          <p14:tracePt t="87152" x="5264150" y="3060700"/>
          <p14:tracePt t="87168" x="5321300" y="2984500"/>
          <p14:tracePt t="87185" x="5346700" y="2952750"/>
          <p14:tracePt t="87201" x="5359400" y="2927350"/>
          <p14:tracePt t="87218" x="5359400" y="2921000"/>
          <p14:tracePt t="87235" x="5359400" y="2889250"/>
          <p14:tracePt t="87251" x="5359400" y="2870200"/>
          <p14:tracePt t="87269" x="5353050" y="2857500"/>
          <p14:tracePt t="87285" x="5308600" y="2857500"/>
          <p14:tracePt t="87302" x="5219700" y="2933700"/>
          <p14:tracePt t="87318" x="5080000" y="3124200"/>
          <p14:tracePt t="87335" x="4870450" y="3403600"/>
          <p14:tracePt t="87352" x="4667250" y="3746500"/>
          <p14:tracePt t="87368" x="4502150" y="4076700"/>
          <p14:tracePt t="87385" x="4406900" y="4343400"/>
          <p14:tracePt t="87402" x="4362450" y="4508500"/>
          <p14:tracePt t="87418" x="4337050" y="4610100"/>
          <p14:tracePt t="87435" x="4330700" y="4673600"/>
          <p14:tracePt t="87452" x="4330700" y="4756150"/>
          <p14:tracePt t="87468" x="4330700" y="4832350"/>
          <p14:tracePt t="87485" x="4330700" y="4921250"/>
          <p14:tracePt t="87502" x="4330700" y="5016500"/>
          <p14:tracePt t="87518" x="4330700" y="5086350"/>
          <p14:tracePt t="87535" x="4337050" y="5130800"/>
          <p14:tracePt t="87552" x="4343400" y="5149850"/>
          <p14:tracePt t="87568" x="4349750" y="5187950"/>
          <p14:tracePt t="87585" x="4349750" y="5232400"/>
          <p14:tracePt t="87602" x="4337050" y="5283200"/>
          <p14:tracePt t="87619" x="4311650" y="5308600"/>
          <p14:tracePt t="87676" x="4311650" y="5314950"/>
          <p14:tracePt t="87732" x="4305300" y="5314950"/>
          <p14:tracePt t="87742" x="4292600" y="5314950"/>
          <p14:tracePt t="87747" x="4273550" y="5314950"/>
          <p14:tracePt t="87759" x="4241800" y="5314950"/>
          <p14:tracePt t="87768" x="4203700" y="5314950"/>
          <p14:tracePt t="87785" x="4095750" y="5314950"/>
          <p14:tracePt t="87802" x="4000500" y="5314950"/>
          <p14:tracePt t="87804" x="3968750" y="5314950"/>
          <p14:tracePt t="87819" x="3937000" y="5314950"/>
          <p14:tracePt t="87835" x="3911600" y="5302250"/>
          <p14:tracePt t="87868" x="3911600" y="5295900"/>
          <p14:tracePt t="87885" x="3892550" y="5283200"/>
          <p14:tracePt t="87919" x="3879850" y="5264150"/>
          <p14:tracePt t="87935" x="3873500" y="5232400"/>
          <p14:tracePt t="87952" x="3867150" y="5175250"/>
          <p14:tracePt t="87969" x="3867150" y="5143500"/>
          <p14:tracePt t="87985" x="3867150" y="5137150"/>
          <p14:tracePt t="88002" x="3867150" y="5130800"/>
          <p14:tracePt t="88019" x="3867150" y="5124450"/>
          <p14:tracePt t="88035" x="3867150" y="5118100"/>
          <p14:tracePt t="88036" x="3867150" y="5105400"/>
          <p14:tracePt t="88052" x="3873500" y="5092700"/>
          <p14:tracePt t="88071" x="3879850" y="5080000"/>
          <p14:tracePt t="88085" x="3886200" y="5073650"/>
          <p14:tracePt t="88102" x="3892550" y="5073650"/>
          <p14:tracePt t="88142" x="3905250" y="5073650"/>
          <p14:tracePt t="88152" x="3917950" y="5067300"/>
          <p14:tracePt t="88169" x="3930650" y="5048250"/>
          <p14:tracePt t="88186" x="3962400" y="5029200"/>
          <p14:tracePt t="88202" x="3975100" y="5022850"/>
          <p14:tracePt t="88218" x="3975100" y="5016500"/>
          <p14:tracePt t="88396" x="3994150" y="5016500"/>
          <p14:tracePt t="88403" x="4006850" y="5016500"/>
          <p14:tracePt t="88419" x="4025900" y="5016500"/>
          <p14:tracePt t="88435" x="4114800" y="5035550"/>
          <p14:tracePt t="88452" x="4171950" y="5048250"/>
          <p14:tracePt t="88471" x="4222750" y="5048250"/>
          <p14:tracePt t="88486" x="4279900" y="5060950"/>
          <p14:tracePt t="88502" x="4324350" y="5060950"/>
          <p14:tracePt t="88519" x="4368800" y="5060950"/>
          <p14:tracePt t="88536" x="4406900" y="5054600"/>
          <p14:tracePt t="88552" x="4419600" y="5048250"/>
          <p14:tracePt t="88569" x="4432300" y="5041900"/>
          <p14:tracePt t="88586" x="4438650" y="5022850"/>
          <p14:tracePt t="88602" x="4445000" y="4997450"/>
          <p14:tracePt t="88619" x="4476750" y="4895850"/>
          <p14:tracePt t="88635" x="4527550" y="4762500"/>
          <p14:tracePt t="88652" x="4546600" y="4648200"/>
          <p14:tracePt t="88669" x="4572000" y="4572000"/>
          <p14:tracePt t="88686" x="4578350" y="4533900"/>
          <p14:tracePt t="88702" x="4591050" y="4508500"/>
          <p14:tracePt t="88719" x="4597400" y="4470400"/>
          <p14:tracePt t="88736" x="4603750" y="4375150"/>
          <p14:tracePt t="88752" x="4603750" y="4330700"/>
          <p14:tracePt t="88769" x="4603750" y="4305300"/>
          <p14:tracePt t="88786" x="4591050" y="4298950"/>
          <p14:tracePt t="88802" x="4565650" y="4286250"/>
          <p14:tracePt t="88819" x="4527550" y="4273550"/>
          <p14:tracePt t="88820" x="4502150" y="4260850"/>
          <p14:tracePt t="88835" x="4445000" y="4222750"/>
          <p14:tracePt t="88852" x="4356100" y="4165600"/>
          <p14:tracePt t="88871" x="4267200" y="4095750"/>
          <p14:tracePt t="88885" x="4197350" y="4070350"/>
          <p14:tracePt t="88902" x="4159250" y="4070350"/>
          <p14:tracePt t="88919" x="4114800" y="4064000"/>
          <p14:tracePt t="88935" x="4076700" y="4064000"/>
          <p14:tracePt t="88952" x="4032250" y="4064000"/>
          <p14:tracePt t="88969" x="4006850" y="4070350"/>
          <p14:tracePt t="88986" x="3949700" y="4108450"/>
          <p14:tracePt t="89002" x="3873500" y="4165600"/>
          <p14:tracePt t="89019" x="3784600" y="4216400"/>
          <p14:tracePt t="89020" x="3727450" y="4241800"/>
          <p14:tracePt t="89035" x="3638550" y="4298950"/>
          <p14:tracePt t="89052" x="3568700" y="4368800"/>
          <p14:tracePt t="89069" x="3536950" y="4413250"/>
          <p14:tracePt t="89086" x="3524250" y="4438650"/>
          <p14:tracePt t="89102" x="3517900" y="4483100"/>
          <p14:tracePt t="89119" x="3517900" y="4546600"/>
          <p14:tracePt t="89136" x="3530600" y="4660900"/>
          <p14:tracePt t="89152" x="3581400" y="4775200"/>
          <p14:tracePt t="89169" x="3689350" y="4927600"/>
          <p14:tracePt t="89186" x="3771900" y="5048250"/>
          <p14:tracePt t="89202" x="3822700" y="5118100"/>
          <p14:tracePt t="89219" x="3835400" y="5143500"/>
          <p14:tracePt t="89235" x="3848100" y="5162550"/>
          <p14:tracePt t="89252" x="3873500" y="5213350"/>
          <p14:tracePt t="89269" x="3943350" y="5283200"/>
          <p14:tracePt t="89286" x="4038600" y="5327650"/>
          <p14:tracePt t="89302" x="4114800" y="5334000"/>
          <p14:tracePt t="89319" x="4171950" y="5346700"/>
          <p14:tracePt t="89336" x="4203700" y="5346700"/>
          <p14:tracePt t="89352" x="4229100" y="5340350"/>
          <p14:tracePt t="89369" x="4286250" y="5327650"/>
          <p14:tracePt t="89386" x="4368800" y="5327650"/>
          <p14:tracePt t="89402" x="4476750" y="5308600"/>
          <p14:tracePt t="89403" x="4502150" y="5302250"/>
          <p14:tracePt t="89419" x="4521200" y="5289550"/>
          <p14:tracePt t="89436" x="4552950" y="5251450"/>
          <p14:tracePt t="89452" x="4559300" y="5194300"/>
          <p14:tracePt t="89469" x="4584700" y="5092700"/>
          <p14:tracePt t="89486" x="4584700" y="5016500"/>
          <p14:tracePt t="89502" x="4603750" y="4946650"/>
          <p14:tracePt t="89519" x="4610100" y="4889500"/>
          <p14:tracePt t="89536" x="4610100" y="4800600"/>
          <p14:tracePt t="89553" x="4591050" y="4705350"/>
          <p14:tracePt t="89569" x="4559300" y="4622800"/>
          <p14:tracePt t="89586" x="4514850" y="4514850"/>
          <p14:tracePt t="89602" x="4470400" y="4432300"/>
          <p14:tracePt t="89619" x="4419600" y="4368800"/>
          <p14:tracePt t="89636" x="4368800" y="4330700"/>
          <p14:tracePt t="89653" x="4318000" y="4305300"/>
          <p14:tracePt t="89671" x="4248150" y="4286250"/>
          <p14:tracePt t="89686" x="4184650" y="4286250"/>
          <p14:tracePt t="89702" x="4114800" y="4286250"/>
          <p14:tracePt t="89719" x="4076700" y="4286250"/>
          <p14:tracePt t="89736" x="4032250" y="4292600"/>
          <p14:tracePt t="89753" x="4019550" y="4305300"/>
          <p14:tracePt t="89769" x="4000500" y="4318000"/>
          <p14:tracePt t="89907" x="4000500" y="4324350"/>
          <p14:tracePt t="89916" x="4006850" y="4349750"/>
          <p14:tracePt t="89926" x="4032250" y="4381500"/>
          <p14:tracePt t="89936" x="4064000" y="4413250"/>
          <p14:tracePt t="89952" x="4140200" y="4508500"/>
          <p14:tracePt t="89969" x="4241800" y="4622800"/>
          <p14:tracePt t="89986" x="4356100" y="4737100"/>
          <p14:tracePt t="90003" x="4464050" y="4845050"/>
          <p14:tracePt t="90019" x="4559300" y="4940300"/>
          <p14:tracePt t="90036" x="4578350" y="4978400"/>
          <p14:tracePt t="90053" x="4578350" y="4984750"/>
          <p14:tracePt t="90070" x="4578350" y="4991100"/>
          <p14:tracePt t="90086" x="4578350" y="4997450"/>
          <p14:tracePt t="90103" x="4584700" y="5003800"/>
          <p14:tracePt t="90119" x="4584700" y="5029200"/>
          <p14:tracePt t="90136" x="4584700" y="5048250"/>
          <p14:tracePt t="90153" x="4584700" y="5054600"/>
          <p14:tracePt t="90356" x="4591050" y="5054600"/>
          <p14:tracePt t="90365" x="4603750" y="5054600"/>
          <p14:tracePt t="90373" x="4622800" y="5060950"/>
          <p14:tracePt t="90386" x="4641850" y="5073650"/>
          <p14:tracePt t="90403" x="4667250" y="5073650"/>
          <p14:tracePt t="90436" x="4673600" y="5073650"/>
          <p14:tracePt t="90453" x="4686300" y="5073650"/>
          <p14:tracePt t="90473" x="4705350" y="5073650"/>
          <p14:tracePt t="90486" x="4711700" y="5073650"/>
          <p14:tracePt t="90531" x="4718050" y="5073650"/>
          <p14:tracePt t="90542" x="4724400" y="5073650"/>
          <p14:tracePt t="90558" x="4737100" y="5073650"/>
          <p14:tracePt t="90569" x="4737100" y="5067300"/>
          <p14:tracePt t="90586" x="4749800" y="5054600"/>
          <p14:tracePt t="90603" x="4749800" y="5048250"/>
          <p14:tracePt t="90619" x="4756150" y="5041900"/>
          <p14:tracePt t="90653" x="4756150" y="5035550"/>
          <p14:tracePt t="90947" x="4762500" y="5035550"/>
          <p14:tracePt t="90960" x="4775200" y="5016500"/>
          <p14:tracePt t="90972" x="4781550" y="5016500"/>
          <p14:tracePt t="90980" x="4794250" y="5010150"/>
          <p14:tracePt t="91011" x="4794250" y="5003800"/>
          <p14:tracePt t="91020" x="4806950" y="4997450"/>
          <p14:tracePt t="91030" x="4813300" y="4991100"/>
          <p14:tracePt t="91045" x="4826000" y="4984750"/>
          <p14:tracePt t="91053" x="4838700" y="4978400"/>
          <p14:tracePt t="91069" x="4851400" y="4972050"/>
          <p14:tracePt t="91086" x="4870450" y="4959350"/>
          <p14:tracePt t="91103" x="4876800" y="4946650"/>
          <p14:tracePt t="91120" x="4876800" y="4940300"/>
          <p14:tracePt t="91136" x="4889500" y="4921250"/>
          <p14:tracePt t="91153" x="4895850" y="4908550"/>
          <p14:tracePt t="91170" x="4902200" y="4883150"/>
          <p14:tracePt t="91186" x="4902200" y="4851400"/>
          <p14:tracePt t="91203" x="4914900" y="4813300"/>
          <p14:tracePt t="91204" x="4914900" y="4800600"/>
          <p14:tracePt t="91220" x="4914900" y="4768850"/>
          <p14:tracePt t="91236" x="4914900" y="4756150"/>
          <p14:tracePt t="91253" x="4914900" y="4737100"/>
          <p14:tracePt t="91270" x="4914900" y="4711700"/>
          <p14:tracePt t="91286" x="4914900" y="4699000"/>
          <p14:tracePt t="91303" x="4914900" y="4686300"/>
          <p14:tracePt t="91320" x="4914900" y="4667250"/>
          <p14:tracePt t="91336" x="4895850" y="4635500"/>
          <p14:tracePt t="91369" x="4889500" y="4629150"/>
          <p14:tracePt t="91386" x="4889500" y="4622800"/>
          <p14:tracePt t="91403" x="4883150" y="4622800"/>
          <p14:tracePt t="91419" x="4864100" y="4616450"/>
          <p14:tracePt t="91436" x="4845050" y="4610100"/>
          <p14:tracePt t="91453" x="4819650" y="4610100"/>
          <p14:tracePt t="91470" x="4768850" y="4610100"/>
          <p14:tracePt t="91486" x="4730750" y="4610100"/>
          <p14:tracePt t="91503" x="4679950" y="4635500"/>
          <p14:tracePt t="91520" x="4648200" y="4648200"/>
          <p14:tracePt t="91536" x="4635500" y="4654550"/>
          <p14:tracePt t="91572" x="4635500" y="4660900"/>
          <p14:tracePt t="91586" x="4622800" y="4673600"/>
          <p14:tracePt t="91603" x="4610100" y="4692650"/>
          <p14:tracePt t="91620" x="4591050" y="4730750"/>
          <p14:tracePt t="91636" x="4584700" y="4743450"/>
          <p14:tracePt t="91653" x="4578350" y="4756150"/>
          <p14:tracePt t="91686" x="4578350" y="4762500"/>
          <p14:tracePt t="91703" x="4578350" y="4781550"/>
          <p14:tracePt t="91720" x="4578350" y="4813300"/>
          <p14:tracePt t="91737" x="4578350" y="4845050"/>
          <p14:tracePt t="91753" x="4578350" y="4883150"/>
          <p14:tracePt t="91770" x="4578350" y="4921250"/>
          <p14:tracePt t="91786" x="4597400" y="4946650"/>
          <p14:tracePt t="91787" x="4622800" y="4972050"/>
          <p14:tracePt t="91805" x="4629150" y="4978400"/>
          <p14:tracePt t="91811" x="4654550" y="5016500"/>
          <p14:tracePt t="91820" x="4686300" y="5048250"/>
          <p14:tracePt t="91836" x="4705350" y="5067300"/>
          <p14:tracePt t="91853" x="4718050" y="5080000"/>
          <p14:tracePt t="91968" x="4724400" y="5080000"/>
          <p14:tracePt t="94403" x="4737100" y="5080000"/>
          <p14:tracePt t="94411" x="4749800" y="5080000"/>
          <p14:tracePt t="94420" x="4762500" y="5080000"/>
          <p14:tracePt t="94437" x="4762500" y="5073650"/>
          <p14:tracePt t="94471" x="4775200" y="5067300"/>
          <p14:tracePt t="94488" x="4806950" y="5067300"/>
          <p14:tracePt t="94504" x="4826000" y="5060950"/>
          <p14:tracePt t="94521" x="4851400" y="5060950"/>
          <p14:tracePt t="94572" x="4851400" y="5054600"/>
          <p14:tracePt t="94581" x="4857750" y="5054600"/>
          <p14:tracePt t="94588" x="4876800" y="5054600"/>
          <p14:tracePt t="94604" x="4940300" y="5054600"/>
          <p14:tracePt t="94621" x="4984750" y="5054600"/>
          <p14:tracePt t="94637" x="5010150" y="5054600"/>
          <p14:tracePt t="94764" x="5016500" y="5054600"/>
          <p14:tracePt t="94908" x="5003800" y="5054600"/>
          <p14:tracePt t="94916" x="4984750" y="5054600"/>
          <p14:tracePt t="94927" x="4959350" y="5048250"/>
          <p14:tracePt t="94938" x="4946650" y="5035550"/>
          <p14:tracePt t="94954" x="4908550" y="5035550"/>
          <p14:tracePt t="94971" x="4889500" y="5035550"/>
          <p14:tracePt t="95061" x="4914900" y="5035550"/>
          <p14:tracePt t="95067" x="4953000" y="5035550"/>
          <p14:tracePt t="95078" x="4984750" y="5035550"/>
          <p14:tracePt t="95088" x="5010150" y="5035550"/>
          <p14:tracePt t="95104" x="5035550" y="5035550"/>
          <p14:tracePt t="95121" x="5048250" y="5035550"/>
          <p14:tracePt t="95137" x="5054600" y="5035550"/>
          <p14:tracePt t="95300" x="5041900" y="5035550"/>
          <p14:tracePt t="95310" x="5016500" y="5035550"/>
          <p14:tracePt t="95316" x="4997450" y="5035550"/>
          <p14:tracePt t="95326" x="4984750" y="5035550"/>
          <p14:tracePt t="95338" x="4972050" y="5035550"/>
          <p14:tracePt t="95413" x="4965700" y="5035550"/>
          <p14:tracePt t="95437" x="4984750" y="5035550"/>
          <p14:tracePt t="95445" x="5022850" y="5035550"/>
          <p14:tracePt t="95454" x="5054600" y="5041900"/>
          <p14:tracePt t="95471" x="5086350" y="5041900"/>
          <p14:tracePt t="95488" x="5092700" y="5041900"/>
          <p14:tracePt t="95621" x="5092700" y="5048250"/>
          <p14:tracePt t="95637" x="5092700" y="5054600"/>
          <p14:tracePt t="95662" x="5092700" y="5067300"/>
          <p14:tracePt t="95667" x="5092700" y="5073650"/>
          <p14:tracePt t="95780" x="5086350" y="5073650"/>
          <p14:tracePt t="98795" x="5060950" y="5073650"/>
          <p14:tracePt t="98803" x="5048250" y="5073650"/>
          <p14:tracePt t="98822" x="5029200" y="5073650"/>
          <p14:tracePt t="98839" x="5022850" y="5073650"/>
          <p14:tracePt t="98855" x="5010150" y="5073650"/>
          <p14:tracePt t="98872" x="4959350" y="5073650"/>
          <p14:tracePt t="98889" x="4794250" y="5073650"/>
          <p14:tracePt t="98905" x="4603750" y="5073650"/>
          <p14:tracePt t="98922" x="4413250" y="5105400"/>
          <p14:tracePt t="98939" x="4229100" y="5137150"/>
          <p14:tracePt t="98955" x="3962400" y="5137150"/>
          <p14:tracePt t="98972" x="3733800" y="5137150"/>
          <p14:tracePt t="98989" x="3422650" y="5137150"/>
          <p14:tracePt t="99006" x="2997200" y="5187950"/>
          <p14:tracePt t="99022" x="2705100" y="5257800"/>
          <p14:tracePt t="99039" x="2470150" y="5289550"/>
          <p14:tracePt t="99057" x="2355850" y="5289550"/>
          <p14:tracePt t="99072" x="2247900" y="5289550"/>
          <p14:tracePt t="99089" x="2114550" y="5289550"/>
          <p14:tracePt t="99108" x="1949450" y="5289550"/>
          <p14:tracePt t="99124" x="1765300" y="5289550"/>
          <p14:tracePt t="99126" x="1670050" y="5276850"/>
          <p14:tracePt t="99139" x="1593850" y="5270500"/>
          <p14:tracePt t="99156" x="1435100" y="5238750"/>
          <p14:tracePt t="99172" x="1403350" y="5238750"/>
          <p14:tracePt t="99190" x="1377950" y="5238750"/>
          <p14:tracePt t="99206" x="1282700" y="5238750"/>
          <p14:tracePt t="99222" x="1123950" y="5238750"/>
          <p14:tracePt t="99241" x="952500" y="5238750"/>
          <p14:tracePt t="99247" x="876300" y="5238750"/>
          <p14:tracePt t="99256" x="825500" y="5238750"/>
          <p14:tracePt t="99261" x="793750" y="5238750"/>
          <p14:tracePt t="99272" x="781050" y="5238750"/>
          <p14:tracePt t="99289" x="768350" y="5238750"/>
          <p14:tracePt t="99305" x="717550" y="5238750"/>
          <p14:tracePt t="99322" x="609600" y="5257800"/>
          <p14:tracePt t="99323" x="520700" y="5283200"/>
          <p14:tracePt t="99339" x="463550" y="5314950"/>
          <p14:tracePt t="99357" x="292100" y="5422900"/>
          <p14:tracePt t="99375" x="196850" y="5454650"/>
          <p14:tracePt t="99390" x="120650" y="5473700"/>
          <p14:tracePt t="99406" x="19050" y="5505450"/>
          <p14:tracePt t="100235" x="1060450" y="6737350"/>
          <p14:tracePt t="100246" x="1149350" y="6743700"/>
          <p14:tracePt t="100257" x="1270000" y="6750050"/>
          <p14:tracePt t="100273" x="1435100" y="6756400"/>
          <p14:tracePt t="100290" x="1498600" y="6756400"/>
          <p14:tracePt t="100306" x="1530350" y="6756400"/>
          <p14:tracePt t="100308" x="1536700" y="6756400"/>
          <p14:tracePt t="100323" x="1600200" y="6756400"/>
          <p14:tracePt t="100339" x="1752600" y="6756400"/>
          <p14:tracePt t="100356" x="1911350" y="6737350"/>
          <p14:tracePt t="100372" x="2025650" y="6724650"/>
          <p14:tracePt t="100389" x="2057400" y="6711950"/>
          <p14:tracePt t="100407" x="2082800" y="6711950"/>
          <p14:tracePt t="100424" x="2095500" y="6705600"/>
          <p14:tracePt t="100441" x="2171700" y="6686550"/>
          <p14:tracePt t="100457" x="2343150" y="6686550"/>
          <p14:tracePt t="100473" x="2501900" y="6686550"/>
          <p14:tracePt t="100489" x="2571750" y="6680200"/>
          <p14:tracePt t="100506" x="2616200" y="6673850"/>
          <p14:tracePt t="100525" x="2641600" y="6654800"/>
          <p14:tracePt t="100545" x="2654300" y="6648450"/>
          <p14:tracePt t="100557" x="2673350" y="6616700"/>
          <p14:tracePt t="100573" x="2679700" y="6604000"/>
          <p14:tracePt t="100592" x="2692400" y="6584950"/>
          <p14:tracePt t="100609" x="2698750" y="6553200"/>
          <p14:tracePt t="100625" x="2711450" y="6515100"/>
          <p14:tracePt t="100639" x="2743200" y="6400800"/>
          <p14:tracePt t="100656" x="2762250" y="6248400"/>
          <p14:tracePt t="100673" x="2787650" y="6165850"/>
          <p14:tracePt t="100691" x="2787650" y="6127750"/>
          <p14:tracePt t="100707" x="2787650" y="6057900"/>
          <p14:tracePt t="100709" x="2787650" y="6032500"/>
          <p14:tracePt t="100725" x="2787650" y="6000750"/>
          <p14:tracePt t="100742" x="2787650" y="5969000"/>
          <p14:tracePt t="100760" x="2774950" y="5930900"/>
          <p14:tracePt t="100789" x="2774950" y="5924550"/>
          <p14:tracePt t="100806" x="2762250" y="5924550"/>
          <p14:tracePt t="100825" x="2730500" y="5918200"/>
          <p14:tracePt t="100840" x="2679700" y="5899150"/>
          <p14:tracePt t="100858" x="2660650" y="5892800"/>
          <p14:tracePt t="100879" x="2609850" y="5861050"/>
          <p14:tracePt t="100896" x="2609850" y="5854700"/>
          <p14:tracePt t="100906" x="2559050" y="5829300"/>
          <p14:tracePt t="100923" x="2495550" y="5797550"/>
          <p14:tracePt t="100924" x="2451100" y="5784850"/>
          <p14:tracePt t="100940" x="2343150" y="5753100"/>
          <p14:tracePt t="100956" x="2254250" y="5727700"/>
          <p14:tracePt t="100973" x="2203450" y="5721350"/>
          <p14:tracePt t="100989" x="2165350" y="5715000"/>
          <p14:tracePt t="101006" x="2114550" y="5708650"/>
          <p14:tracePt t="101023" x="2032000" y="5708650"/>
          <p14:tracePt t="101039" x="1930400" y="5708650"/>
          <p14:tracePt t="101056" x="1828800" y="5708650"/>
          <p14:tracePt t="101073" x="1771650" y="5702300"/>
          <p14:tracePt t="101089" x="1733550" y="5695950"/>
          <p14:tracePt t="101106" x="1689100" y="5683250"/>
          <p14:tracePt t="101107" x="1651000" y="5683250"/>
          <p14:tracePt t="101123" x="1619250" y="5683250"/>
          <p14:tracePt t="101139" x="1447800" y="5664200"/>
          <p14:tracePt t="101156" x="1352550" y="5664200"/>
          <p14:tracePt t="101173" x="1270000" y="5651500"/>
          <p14:tracePt t="101190" x="1225550" y="5651500"/>
          <p14:tracePt t="101207" x="1181100" y="5651500"/>
          <p14:tracePt t="101223" x="1111250" y="5651500"/>
          <p14:tracePt t="101239" x="1009650" y="5651500"/>
          <p14:tracePt t="101256" x="895350" y="5651500"/>
          <p14:tracePt t="101273" x="819150" y="5651500"/>
          <p14:tracePt t="101289" x="774700" y="5657850"/>
          <p14:tracePt t="101306" x="730250" y="5676900"/>
          <p14:tracePt t="101323" x="685800" y="5708650"/>
          <p14:tracePt t="101324" x="647700" y="5734050"/>
          <p14:tracePt t="101340" x="596900" y="5778500"/>
          <p14:tracePt t="101356" x="508000" y="5842000"/>
          <p14:tracePt t="101373" x="444500" y="5918200"/>
          <p14:tracePt t="101390" x="400050" y="6007100"/>
          <p14:tracePt t="101407" x="368300" y="6070600"/>
          <p14:tracePt t="101423" x="368300" y="6096000"/>
          <p14:tracePt t="101440" x="336550" y="6153150"/>
          <p14:tracePt t="101456" x="317500" y="6203950"/>
          <p14:tracePt t="101473" x="311150" y="6261100"/>
          <p14:tracePt t="101490" x="311150" y="6286500"/>
          <p14:tracePt t="101509" x="311150" y="6318250"/>
          <p14:tracePt t="101513" x="311150" y="6343650"/>
          <p14:tracePt t="101524" x="311150" y="6362700"/>
          <p14:tracePt t="101541" x="323850" y="6388100"/>
          <p14:tracePt t="101557" x="368300" y="6457950"/>
          <p14:tracePt t="101573" x="463550" y="6584950"/>
          <p14:tracePt t="101590" x="571500" y="6692900"/>
          <p14:tracePt t="101690" x="1098550" y="6851650"/>
          <p14:tracePt t="101706" x="1212850" y="6851650"/>
          <p14:tracePt t="101724" x="1333500" y="6851650"/>
          <p14:tracePt t="101728" x="1371600" y="6851650"/>
          <p14:tracePt t="101740" x="1435100" y="6851650"/>
          <p14:tracePt t="101756" x="1454150" y="6851650"/>
          <p14:tracePt t="101773" x="1498600" y="6851650"/>
          <p14:tracePt t="101790" x="1606550" y="6851650"/>
          <p14:tracePt t="101806" x="1790700" y="6851650"/>
          <p14:tracePt t="101825" x="2012950" y="6851650"/>
          <p14:tracePt t="101841" x="2159000" y="6851650"/>
          <p14:tracePt t="101857" x="2197100" y="6851650"/>
          <p14:tracePt t="101873" x="2209800" y="6851650"/>
          <p14:tracePt t="101890" x="2222500" y="6845300"/>
          <p14:tracePt t="101906" x="2247900" y="6826250"/>
          <p14:tracePt t="101923" x="2305050" y="6775450"/>
          <p14:tracePt t="101940" x="2355850" y="6737350"/>
          <p14:tracePt t="101957" x="2368550" y="6724650"/>
          <p14:tracePt t="101973" x="2374900" y="6699250"/>
          <p14:tracePt t="101990" x="2387600" y="6686550"/>
          <p14:tracePt t="102007" x="2419350" y="6667500"/>
          <p14:tracePt t="102023" x="2444750" y="6654800"/>
          <p14:tracePt t="102040" x="2470150" y="6642100"/>
          <p14:tracePt t="102056" x="2470150" y="6635750"/>
          <p14:tracePt t="102074" x="2470150" y="6623050"/>
          <p14:tracePt t="102091" x="2470150" y="6604000"/>
          <p14:tracePt t="102107" x="2457450" y="6578600"/>
          <p14:tracePt t="102108" x="2444750" y="6572250"/>
          <p14:tracePt t="102123" x="2419350" y="6546850"/>
          <p14:tracePt t="102140" x="2362200" y="6521450"/>
          <p14:tracePt t="102156" x="2279650" y="6489700"/>
          <p14:tracePt t="102173" x="2127250" y="6457950"/>
          <p14:tracePt t="102193" x="2000250" y="6445250"/>
          <p14:tracePt t="102209" x="1860550" y="6419850"/>
          <p14:tracePt t="102224" x="1733550" y="6400800"/>
          <p14:tracePt t="102240" x="1619250" y="6388100"/>
          <p14:tracePt t="102256" x="1498600" y="6381750"/>
          <p14:tracePt t="102273" x="1339850" y="6381750"/>
          <p14:tracePt t="102290" x="1200150" y="6381750"/>
          <p14:tracePt t="102291" x="1130300" y="6381750"/>
          <p14:tracePt t="102309" x="1085850" y="6381750"/>
          <p14:tracePt t="102326" x="1054100" y="6388100"/>
          <p14:tracePt t="102341" x="1041400" y="6388100"/>
          <p14:tracePt t="102373" x="1028700" y="6388100"/>
          <p14:tracePt t="102390" x="977900" y="6394450"/>
          <p14:tracePt t="102407" x="927100" y="6400800"/>
          <p14:tracePt t="102425" x="895350" y="6407150"/>
          <p14:tracePt t="102472" x="889000" y="6407150"/>
          <p14:tracePt t="102478" x="882650" y="6407150"/>
          <p14:tracePt t="102490" x="857250" y="6413500"/>
          <p14:tracePt t="102507" x="774700" y="6419850"/>
          <p14:tracePt t="102524" x="704850" y="6419850"/>
          <p14:tracePt t="102564" x="698500" y="6419850"/>
          <p14:tracePt t="102766" x="711200" y="6432550"/>
          <p14:tracePt t="102774" x="723900" y="6438900"/>
          <p14:tracePt t="102782" x="742950" y="6438900"/>
          <p14:tracePt t="102790" x="762000" y="6438900"/>
          <p14:tracePt t="102807" x="800100" y="6457950"/>
          <p14:tracePt t="102824" x="869950" y="6477000"/>
          <p14:tracePt t="102840" x="990600" y="6508750"/>
          <p14:tracePt t="102857" x="1130300" y="6534150"/>
          <p14:tracePt t="102873" x="1301750" y="6559550"/>
          <p14:tracePt t="102890" x="1447800" y="6578600"/>
          <p14:tracePt t="102907" x="1581150" y="6597650"/>
          <p14:tracePt t="102908" x="1651000" y="6604000"/>
          <p14:tracePt t="102923" x="1797050" y="6623050"/>
          <p14:tracePt t="102940" x="1943100" y="6642100"/>
          <p14:tracePt t="102957" x="2089150" y="6642100"/>
          <p14:tracePt t="102973" x="2197100" y="6642100"/>
          <p14:tracePt t="102990" x="2260600" y="6642100"/>
          <p14:tracePt t="103007" x="2298700" y="6642100"/>
          <p14:tracePt t="103023" x="2387600" y="6642100"/>
          <p14:tracePt t="103040" x="2489200" y="6642100"/>
          <p14:tracePt t="103058" x="2571750" y="6629400"/>
          <p14:tracePt t="103074" x="2616200" y="6604000"/>
          <p14:tracePt t="103090" x="2647950" y="6578600"/>
          <p14:tracePt t="103107" x="2673350" y="6546850"/>
          <p14:tracePt t="103108" x="2692400" y="6540500"/>
          <p14:tracePt t="103123" x="2736850" y="6508750"/>
          <p14:tracePt t="103140" x="2762250" y="6489700"/>
          <p14:tracePt t="103157" x="2787650" y="6477000"/>
          <p14:tracePt t="103174" x="2787650" y="6457950"/>
          <p14:tracePt t="103191" x="2800350" y="6388100"/>
          <p14:tracePt t="103207" x="2813050" y="6318250"/>
          <p14:tracePt t="103224" x="2832100" y="6159500"/>
          <p14:tracePt t="103240" x="2832100" y="6051550"/>
          <p14:tracePt t="103258" x="2825750" y="5975350"/>
          <p14:tracePt t="103261" x="2806700" y="5918200"/>
          <p14:tracePt t="103274" x="2794000" y="5873750"/>
          <p14:tracePt t="103290" x="2736850" y="5746750"/>
          <p14:tracePt t="103307" x="2679700" y="5645150"/>
          <p14:tracePt t="103308" x="2654300" y="5607050"/>
          <p14:tracePt t="103326" x="2628900" y="5568950"/>
          <p14:tracePt t="103344" x="2571750" y="5511800"/>
          <p14:tracePt t="103358" x="2444750" y="5441950"/>
          <p14:tracePt t="103374" x="2311400" y="5384800"/>
          <p14:tracePt t="103390" x="2171700" y="5353050"/>
          <p14:tracePt t="103407" x="2019300" y="5314950"/>
          <p14:tracePt t="103426" x="1854200" y="5270500"/>
          <p14:tracePt t="103431" x="1771650" y="5251450"/>
          <p14:tracePt t="103444" x="1581150" y="5213350"/>
          <p14:tracePt t="103457" x="1492250" y="5207000"/>
          <p14:tracePt t="103474" x="1339850" y="5200650"/>
          <p14:tracePt t="103490" x="1212850" y="5200650"/>
          <p14:tracePt t="103507" x="1085850" y="5200650"/>
          <p14:tracePt t="103508" x="1047750" y="5207000"/>
          <p14:tracePt t="103524" x="952500" y="5226050"/>
          <p14:tracePt t="103543" x="844550" y="5257800"/>
          <p14:tracePt t="103557" x="723900" y="5283200"/>
          <p14:tracePt t="103574" x="615950" y="5327650"/>
          <p14:tracePt t="103592" x="533400" y="5384800"/>
          <p14:tracePt t="103610" x="444500" y="5435600"/>
          <p14:tracePt t="103627" x="381000" y="5505450"/>
          <p14:tracePt t="103643" x="330200" y="5607050"/>
          <p14:tracePt t="103657" x="292100" y="5670550"/>
          <p14:tracePt t="103674" x="260350" y="5772150"/>
          <p14:tracePt t="103692" x="254000" y="5892800"/>
          <p14:tracePt t="103707" x="254000" y="6026150"/>
          <p14:tracePt t="103726" x="254000" y="6197600"/>
          <p14:tracePt t="103743" x="254000" y="6286500"/>
          <p14:tracePt t="103757" x="273050" y="6337300"/>
          <p14:tracePt t="103774" x="304800" y="6394450"/>
          <p14:tracePt t="103791" x="431800" y="6521450"/>
          <p14:tracePt t="103807" x="723900" y="6711950"/>
          <p14:tracePt t="103858" x="1308100" y="6851650"/>
          <p14:tracePt t="103874" x="1390650" y="6851650"/>
          <p14:tracePt t="103893" x="1606550" y="6851650"/>
          <p14:tracePt t="103907" x="1733550" y="6851650"/>
          <p14:tracePt t="103924" x="2101850" y="6851650"/>
          <p14:tracePt t="103941" x="2228850" y="6851650"/>
          <p14:tracePt t="103959" x="2286000" y="6851650"/>
          <p14:tracePt t="103976" x="2298700" y="6851650"/>
          <p14:tracePt t="103991" x="2343150" y="6838950"/>
          <p14:tracePt t="104007" x="2451100" y="6775450"/>
          <p14:tracePt t="104024" x="2622550" y="6711950"/>
          <p14:tracePt t="104040" x="2698750" y="6673850"/>
          <p14:tracePt t="104057" x="2717800" y="6654800"/>
          <p14:tracePt t="104074" x="2730500" y="6635750"/>
          <p14:tracePt t="104093" x="2749550" y="6604000"/>
          <p14:tracePt t="104110" x="2768600" y="6559550"/>
          <p14:tracePt t="104124" x="2832100" y="6451600"/>
          <p14:tracePt t="104141" x="2857500" y="6356350"/>
          <p14:tracePt t="104157" x="2857500" y="6273800"/>
          <p14:tracePt t="104174" x="2857500" y="6216650"/>
          <p14:tracePt t="104191" x="2857500" y="6191250"/>
          <p14:tracePt t="104207" x="2857500" y="6115050"/>
          <p14:tracePt t="104226" x="2857500" y="6045200"/>
          <p14:tracePt t="104231" x="2851150" y="6007100"/>
          <p14:tracePt t="104245" x="2813050" y="5930900"/>
          <p14:tracePt t="104257" x="2781300" y="5861050"/>
          <p14:tracePt t="104274" x="2698750" y="5759450"/>
          <p14:tracePt t="104291" x="2584450" y="5683250"/>
          <p14:tracePt t="104292" x="2552700" y="5670550"/>
          <p14:tracePt t="104307" x="2451100" y="5645150"/>
          <p14:tracePt t="104326" x="2368550" y="5638800"/>
          <p14:tracePt t="104341" x="2260600" y="5619750"/>
          <p14:tracePt t="104357" x="2133600" y="5575300"/>
          <p14:tracePt t="104375" x="1981200" y="5537200"/>
          <p14:tracePt t="104391" x="1816100" y="5480050"/>
          <p14:tracePt t="104407" x="1695450" y="5467350"/>
          <p14:tracePt t="104424" x="1619250" y="5454650"/>
          <p14:tracePt t="104441" x="1562100" y="5448300"/>
          <p14:tracePt t="104457" x="1504950" y="5448300"/>
          <p14:tracePt t="104474" x="1403350" y="5448300"/>
          <p14:tracePt t="104493" x="1250950" y="5448300"/>
          <p14:tracePt t="104509" x="1022350" y="5448300"/>
          <p14:tracePt t="104525" x="939800" y="5486400"/>
          <p14:tracePt t="104541" x="869950" y="5530850"/>
          <p14:tracePt t="104557" x="800100" y="5600700"/>
          <p14:tracePt t="104574" x="717550" y="5727700"/>
          <p14:tracePt t="104591" x="628650" y="5873750"/>
          <p14:tracePt t="104607" x="577850" y="6026150"/>
          <p14:tracePt t="104626" x="552450" y="6153150"/>
          <p14:tracePt t="104645" x="552450" y="6299200"/>
          <p14:tracePt t="104659" x="565150" y="6330950"/>
          <p14:tracePt t="104674" x="590550" y="6369050"/>
          <p14:tracePt t="104691" x="641350" y="6419850"/>
          <p14:tracePt t="104708" x="869950" y="6534150"/>
          <p14:tracePt t="104724" x="1079500" y="6604000"/>
          <p14:tracePt t="104742" x="1301750" y="6654800"/>
          <p14:tracePt t="104758" x="1441450" y="6673850"/>
          <p14:tracePt t="104774" x="1504950" y="6680200"/>
          <p14:tracePt t="104791" x="1511300" y="6680200"/>
          <p14:tracePt t="104808" x="1517650" y="6680200"/>
          <p14:tracePt t="104824" x="1543050" y="6680200"/>
          <p14:tracePt t="104841" x="1568450" y="6680200"/>
          <p14:tracePt t="105039" x="1574800" y="6680200"/>
          <p14:tracePt t="105051" x="1600200" y="6680200"/>
          <p14:tracePt t="105056" x="1619250" y="6680200"/>
          <p14:tracePt t="105070" x="1657350" y="6673850"/>
          <p14:tracePt t="105076" x="1670050" y="6667500"/>
          <p14:tracePt t="105091" x="1701800" y="6648450"/>
          <p14:tracePt t="105107" x="1797050" y="6629400"/>
          <p14:tracePt t="105125" x="1854200" y="6616700"/>
          <p14:tracePt t="105141" x="1905000" y="6597650"/>
          <p14:tracePt t="105158" x="2006600" y="6565900"/>
          <p14:tracePt t="105175" x="2082800" y="6559550"/>
          <p14:tracePt t="105193" x="2139950" y="6553200"/>
          <p14:tracePt t="105210" x="2190750" y="6553200"/>
          <p14:tracePt t="105225" x="2260600" y="6540500"/>
          <p14:tracePt t="105241" x="2368550" y="6527800"/>
          <p14:tracePt t="105258" x="2501900" y="6496050"/>
          <p14:tracePt t="105274" x="2647950" y="6470650"/>
          <p14:tracePt t="105293" x="2755900" y="6432550"/>
          <p14:tracePt t="105296" x="2774950" y="6426200"/>
          <p14:tracePt t="105307" x="2787650" y="6419850"/>
          <p14:tracePt t="105326" x="2800350" y="6413500"/>
          <p14:tracePt t="105343" x="2844800" y="6400800"/>
          <p14:tracePt t="105358" x="2940050" y="6381750"/>
          <p14:tracePt t="105374" x="3048000" y="6362700"/>
          <p14:tracePt t="105391" x="3124200" y="6350000"/>
          <p14:tracePt t="105408" x="3149600" y="6343650"/>
          <p14:tracePt t="105427" x="3155950" y="6337300"/>
          <p14:tracePt t="105443" x="3168650" y="6337300"/>
          <p14:tracePt t="105458" x="3181350" y="6330950"/>
          <p14:tracePt t="105475" x="3213100" y="6324600"/>
          <p14:tracePt t="105491" x="3244850" y="6318250"/>
          <p14:tracePt t="105527" x="3251200" y="6318250"/>
          <p14:tracePt t="105557" x="3257550" y="6318250"/>
          <p14:tracePt t="105576" x="3263900" y="6318250"/>
          <p14:tracePt t="105609" x="3270250" y="6318250"/>
          <p14:tracePt t="105629" x="3270250" y="6324600"/>
          <p14:tracePt t="105641" x="3270250" y="6343650"/>
          <p14:tracePt t="105658" x="3263900" y="6356350"/>
          <p14:tracePt t="105674" x="3263900" y="6362700"/>
          <p14:tracePt t="105692" x="3263900" y="6369050"/>
          <p14:tracePt t="105738" x="3270250" y="6381750"/>
          <p14:tracePt t="105752" x="3340100" y="6388100"/>
          <p14:tracePt t="105756" x="3397250" y="6394450"/>
          <p14:tracePt t="105775" x="3536950" y="6413500"/>
          <p14:tracePt t="105791" x="3613150" y="6445250"/>
          <p14:tracePt t="105808" x="3638550" y="6451600"/>
          <p14:tracePt t="105846" x="3644900" y="6451600"/>
          <p14:tracePt t="106149" x="3651250" y="6451600"/>
          <p14:tracePt t="106156" x="3702050" y="6470650"/>
          <p14:tracePt t="106174" x="3803650" y="6489700"/>
          <p14:tracePt t="106191" x="3860800" y="6502400"/>
          <p14:tracePt t="106208" x="3886200" y="6508750"/>
          <p14:tracePt t="106226" x="3892550" y="6508750"/>
          <p14:tracePt t="106242" x="3898900" y="6508750"/>
          <p14:tracePt t="106245" x="3905250" y="6508750"/>
          <p14:tracePt t="106258" x="3911600" y="6508750"/>
          <p14:tracePt t="106260" x="3924300" y="6515100"/>
          <p14:tracePt t="106275" x="3949700" y="6527800"/>
          <p14:tracePt t="106291" x="3994150" y="6527800"/>
          <p14:tracePt t="106308" x="4000500" y="6527800"/>
          <p14:tracePt t="106360" x="4006850" y="6527800"/>
          <p14:tracePt t="106373" x="4038600" y="6527800"/>
          <p14:tracePt t="106387" x="4051300" y="6527800"/>
          <p14:tracePt t="106396" x="4064000" y="6527800"/>
          <p14:tracePt t="106425" x="4070350" y="6527800"/>
          <p14:tracePt t="106458" x="4108450" y="6527800"/>
          <p14:tracePt t="106475" x="4203700" y="6527800"/>
          <p14:tracePt t="106493" x="4330700" y="6527800"/>
          <p14:tracePt t="106503" x="4356100" y="6527800"/>
          <p14:tracePt t="106512" x="4368800" y="6527800"/>
          <p14:tracePt t="106525" x="4375150" y="6527800"/>
          <p14:tracePt t="106543" x="4381500" y="6527800"/>
          <p14:tracePt t="106558" x="4457700" y="6534150"/>
          <p14:tracePt t="106576" x="4546600" y="6559550"/>
          <p14:tracePt t="106594" x="4660900" y="6597650"/>
          <p14:tracePt t="106609" x="4724400" y="6616700"/>
          <p14:tracePt t="106625" x="4730750" y="6623050"/>
          <p14:tracePt t="106662" x="4768850" y="6635750"/>
          <p14:tracePt t="106675" x="4813300" y="6648450"/>
          <p14:tracePt t="106692" x="4953000" y="6686550"/>
          <p14:tracePt t="106708" x="5003800" y="6686550"/>
          <p14:tracePt t="106749" x="5010150" y="6686550"/>
          <p14:tracePt t="106758" x="5029200" y="6680200"/>
          <p14:tracePt t="106777" x="5092700" y="6673850"/>
          <p14:tracePt t="106793" x="5156200" y="6654800"/>
          <p14:tracePt t="106809" x="5187950" y="6648450"/>
          <p14:tracePt t="106825" x="5207000" y="6642100"/>
          <p14:tracePt t="106841" x="5213350" y="6635750"/>
          <p14:tracePt t="106860" x="5257800" y="6623050"/>
          <p14:tracePt t="106862" x="5283200" y="6616700"/>
          <p14:tracePt t="106875" x="5314950" y="6610350"/>
          <p14:tracePt t="106892" x="5340350" y="6604000"/>
          <p14:tracePt t="106928" x="5340350" y="6597650"/>
          <p14:tracePt t="106981" x="5359400" y="6597650"/>
          <p14:tracePt t="106987" x="5365750" y="6597650"/>
          <p14:tracePt t="106999" x="5378450" y="6597650"/>
          <p14:tracePt t="107019" x="5391150" y="6597650"/>
          <p14:tracePt t="107029" x="5391150" y="6591300"/>
          <p14:tracePt t="107045" x="5403850" y="6578600"/>
          <p14:tracePt t="107061" x="5410200" y="6572250"/>
          <p14:tracePt t="107078" x="5429250" y="6553200"/>
          <p14:tracePt t="107081" x="5454650" y="6540500"/>
          <p14:tracePt t="107092" x="5473700" y="6521450"/>
          <p14:tracePt t="107108" x="5492750" y="6489700"/>
          <p14:tracePt t="107141" x="5499100" y="6477000"/>
          <p14:tracePt t="107158" x="5524500" y="6438900"/>
          <p14:tracePt t="107175" x="5562600" y="6381750"/>
          <p14:tracePt t="107192" x="5588000" y="6350000"/>
          <p14:tracePt t="107225" x="5594350" y="6337300"/>
          <p14:tracePt t="107241" x="5600700" y="6318250"/>
          <p14:tracePt t="107258" x="5613400" y="6267450"/>
          <p14:tracePt t="107259" x="5632450" y="6229350"/>
          <p14:tracePt t="107275" x="5632450" y="6210300"/>
          <p14:tracePt t="107276" x="5638800" y="6191250"/>
          <p14:tracePt t="107292" x="5638800" y="6153150"/>
          <p14:tracePt t="107308" x="5645150" y="6134100"/>
          <p14:tracePt t="107325" x="5645150" y="6089650"/>
          <p14:tracePt t="107342" x="5645150" y="6064250"/>
          <p14:tracePt t="107361" x="5645150" y="6032500"/>
          <p14:tracePt t="107377" x="5645150" y="6007100"/>
          <p14:tracePt t="107381" x="5645150" y="6000750"/>
          <p14:tracePt t="107408" x="5645150" y="5981700"/>
          <p14:tracePt t="107425" x="5626100" y="5962650"/>
          <p14:tracePt t="107442" x="5600700" y="5930900"/>
          <p14:tracePt t="107458" x="5568950" y="5918200"/>
          <p14:tracePt t="107475" x="5556250" y="5911850"/>
          <p14:tracePt t="107510" x="5537200" y="5905500"/>
          <p14:tracePt t="107526" x="5499100" y="5905500"/>
          <p14:tracePt t="107542" x="5422900" y="5905500"/>
          <p14:tracePt t="107558" x="5314950" y="5905500"/>
          <p14:tracePt t="107575" x="5219700" y="5905500"/>
          <p14:tracePt t="107593" x="5168900" y="5905500"/>
          <p14:tracePt t="107613" x="5156200" y="5905500"/>
          <p14:tracePt t="107617" x="5149850" y="5905500"/>
          <p14:tracePt t="107625" x="5143500" y="5905500"/>
          <p14:tracePt t="107642" x="5124450" y="5905500"/>
          <p14:tracePt t="107660" x="5086350" y="5911850"/>
          <p14:tracePt t="107676" x="5067300" y="5918200"/>
          <p14:tracePt t="107692" x="5035550" y="5937250"/>
          <p14:tracePt t="107708" x="5022850" y="5949950"/>
          <p14:tracePt t="107728" x="5010150" y="5962650"/>
          <p14:tracePt t="107734" x="5003800" y="5969000"/>
          <p14:tracePt t="107744" x="4984750" y="5988050"/>
          <p14:tracePt t="107759" x="4959350" y="6007100"/>
          <p14:tracePt t="107775" x="4914900" y="6038850"/>
          <p14:tracePt t="107794" x="4895850" y="6057900"/>
          <p14:tracePt t="107810" x="4889500" y="6070600"/>
          <p14:tracePt t="107826" x="4889500" y="6076950"/>
          <p14:tracePt t="107842" x="4883150" y="6108700"/>
          <p14:tracePt t="107858" x="4876800" y="6153150"/>
          <p14:tracePt t="107859" x="4870450" y="6178550"/>
          <p14:tracePt t="107875" x="4870450" y="6280150"/>
          <p14:tracePt t="107894" x="4870450" y="6400800"/>
          <p14:tracePt t="107908" x="4870450" y="6457950"/>
          <p14:tracePt t="107924" x="4933950" y="6578600"/>
          <p14:tracePt t="107933" x="4953000" y="6604000"/>
          <p14:tracePt t="107942" x="4965700" y="6616700"/>
          <p14:tracePt t="107959" x="4984750" y="6642100"/>
          <p14:tracePt t="107975" x="5003800" y="6667500"/>
          <p14:tracePt t="107993" x="5029200" y="6711950"/>
          <p14:tracePt t="108009" x="5060950" y="6756400"/>
          <p14:tracePt t="108025" x="5099050" y="6775450"/>
          <p14:tracePt t="108043" x="5124450" y="6781800"/>
          <p14:tracePt t="108047" x="5143500" y="6788150"/>
          <p14:tracePt t="108061" x="5149850" y="6788150"/>
          <p14:tracePt t="108076" x="5162550" y="6788150"/>
          <p14:tracePt t="108092" x="5200650" y="6788150"/>
          <p14:tracePt t="108108" x="5238750" y="6788150"/>
          <p14:tracePt t="108125" x="5283200" y="6788150"/>
          <p14:tracePt t="108142" x="5302250" y="6788150"/>
          <p14:tracePt t="108158" x="5308600" y="6788150"/>
          <p14:tracePt t="108178" x="5327650" y="6781800"/>
          <p14:tracePt t="108184" x="5346700" y="6769100"/>
          <p14:tracePt t="108197" x="5359400" y="6743700"/>
          <p14:tracePt t="108210" x="5384800" y="6718300"/>
          <p14:tracePt t="108226" x="5422900" y="6680200"/>
          <p14:tracePt t="108227" x="5441950" y="6667500"/>
          <p14:tracePt t="108242" x="5441950" y="6648450"/>
          <p14:tracePt t="108259" x="5454650" y="6635750"/>
          <p14:tracePt t="108275" x="5467350" y="6610350"/>
          <p14:tracePt t="108292" x="5480050" y="6591300"/>
          <p14:tracePt t="108309" x="5511800" y="6565900"/>
          <p14:tracePt t="108328" x="5530850" y="6553200"/>
          <p14:tracePt t="108344" x="5543550" y="6546850"/>
          <p14:tracePt t="108359" x="5549900" y="6521450"/>
          <p14:tracePt t="108375" x="5556250" y="6477000"/>
          <p14:tracePt t="108392" x="5562600" y="6451600"/>
          <p14:tracePt t="108409" x="5568950" y="6413500"/>
          <p14:tracePt t="108425" x="5568950" y="6362700"/>
          <p14:tracePt t="108446" x="5568950" y="6235700"/>
          <p14:tracePt t="108461" x="5568950" y="6184900"/>
          <p14:tracePt t="108477" x="5568950" y="6134100"/>
          <p14:tracePt t="108492" x="5568950" y="6102350"/>
          <p14:tracePt t="108509" x="5568950" y="6083300"/>
          <p14:tracePt t="108525" x="5556250" y="6070600"/>
          <p14:tracePt t="108542" x="5524500" y="6038850"/>
          <p14:tracePt t="108560" x="5486400" y="5981700"/>
          <p14:tracePt t="108577" x="5461000" y="5943600"/>
          <p14:tracePt t="108595" x="5448300" y="5937250"/>
          <p14:tracePt t="108609" x="5441950" y="5937250"/>
          <p14:tracePt t="108626" x="5435600" y="5930900"/>
          <p14:tracePt t="108642" x="5429250" y="5930900"/>
          <p14:tracePt t="108659" x="5422900" y="5930900"/>
          <p14:tracePt t="108728" x="5416550" y="5930900"/>
          <p14:tracePt t="108739" x="5410200" y="5930900"/>
          <p14:tracePt t="108748" x="5403850" y="5930900"/>
          <p14:tracePt t="108781" x="5397500" y="5930900"/>
          <p14:tracePt t="110492" x="5391150" y="5930900"/>
          <p14:tracePt t="110501" x="5391150" y="5937250"/>
          <p14:tracePt t="110509" x="5391150" y="5943600"/>
          <p14:tracePt t="110526" x="5391150" y="5956300"/>
          <p14:tracePt t="110543" x="5391150" y="5994400"/>
          <p14:tracePt t="110559" x="5480050" y="6102350"/>
          <p14:tracePt t="110576" x="5568950" y="6229350"/>
          <p14:tracePt t="110593" x="5607050" y="6299200"/>
          <p14:tracePt t="110609" x="5613400" y="6311900"/>
          <p14:tracePt t="110645" x="5613400" y="6318250"/>
          <p14:tracePt t="110659" x="5568950" y="6375400"/>
          <p14:tracePt t="110676" x="5511800" y="6432550"/>
          <p14:tracePt t="110693" x="5454650" y="6477000"/>
          <p14:tracePt t="110709" x="5435600" y="6489700"/>
          <p14:tracePt t="110727" x="5422900" y="6502400"/>
          <p14:tracePt t="110743" x="5416550" y="6508750"/>
          <p14:tracePt t="110782" x="5416550" y="6521450"/>
          <p14:tracePt t="110793" x="5416550" y="6527800"/>
          <p14:tracePt t="110809" x="5416550" y="6540500"/>
          <p14:tracePt t="110826" x="5416550" y="6565900"/>
          <p14:tracePt t="110843" x="5416550" y="6578600"/>
          <p14:tracePt t="110860" x="5416550" y="6610350"/>
          <p14:tracePt t="110876" x="5416550" y="6623050"/>
          <p14:tracePt t="110893" x="5435600" y="6642100"/>
          <p14:tracePt t="110910" x="5448300" y="6648450"/>
          <p14:tracePt t="110927" x="5511800" y="6661150"/>
          <p14:tracePt t="110943" x="5588000" y="6667500"/>
          <p14:tracePt t="110960" x="5638800" y="6667500"/>
          <p14:tracePt t="110976" x="5664200" y="6667500"/>
          <p14:tracePt t="111010" x="5689600" y="6642100"/>
          <p14:tracePt t="111026" x="5740400" y="6616700"/>
          <p14:tracePt t="111043" x="5873750" y="6515100"/>
          <p14:tracePt t="111059" x="5905500" y="6464300"/>
          <p14:tracePt t="111076" x="5911850" y="6413500"/>
          <p14:tracePt t="111093" x="5911850" y="6343650"/>
          <p14:tracePt t="111110" x="5911850" y="6286500"/>
          <p14:tracePt t="111127" x="5899150" y="6248400"/>
          <p14:tracePt t="111143" x="5886450" y="6203950"/>
          <p14:tracePt t="111160" x="5880100" y="6159500"/>
          <p14:tracePt t="111176" x="5873750" y="6127750"/>
          <p14:tracePt t="111193" x="5829300" y="6057900"/>
          <p14:tracePt t="111210" x="5759450" y="5956300"/>
          <p14:tracePt t="111211" x="5727700" y="5924550"/>
          <p14:tracePt t="111226" x="5695950" y="5886450"/>
          <p14:tracePt t="111227" x="5683250" y="5867400"/>
          <p14:tracePt t="111243" x="5664200" y="5842000"/>
          <p14:tracePt t="111260" x="5588000" y="5791200"/>
          <p14:tracePt t="111276" x="5524500" y="5759450"/>
          <p14:tracePt t="111293" x="5467350" y="5734050"/>
          <p14:tracePt t="111309" x="5435600" y="5727700"/>
          <p14:tracePt t="111327" x="5365750" y="5721350"/>
          <p14:tracePt t="111343" x="5270500" y="5715000"/>
          <p14:tracePt t="111360" x="5194300" y="5715000"/>
          <p14:tracePt t="111376" x="5111750" y="5715000"/>
          <p14:tracePt t="111393" x="5060950" y="5715000"/>
          <p14:tracePt t="111410" x="4997450" y="5740400"/>
          <p14:tracePt t="111426" x="4953000" y="5765800"/>
          <p14:tracePt t="111443" x="4927600" y="5791200"/>
          <p14:tracePt t="111444" x="4914900" y="5810250"/>
          <p14:tracePt t="111460" x="4895850" y="5873750"/>
          <p14:tracePt t="111476" x="4876800" y="5937250"/>
          <p14:tracePt t="111493" x="4864100" y="6013450"/>
          <p14:tracePt t="111510" x="4864100" y="6076950"/>
          <p14:tracePt t="111527" x="4870450" y="6115050"/>
          <p14:tracePt t="111543" x="4889500" y="6134100"/>
          <p14:tracePt t="111560" x="4889500" y="6140450"/>
          <p14:tracePt t="111576" x="4895850" y="6146800"/>
          <p14:tracePt t="111610" x="4902200" y="6153150"/>
          <p14:tracePt t="111626" x="4908550" y="6159500"/>
          <p14:tracePt t="111996" x="4902200" y="6165850"/>
          <p14:tracePt t="112003" x="4864100" y="6165850"/>
          <p14:tracePt t="112011" x="4787900" y="6165850"/>
          <p14:tracePt t="112027" x="4711700" y="6165850"/>
          <p14:tracePt t="112043" x="4406900" y="6165850"/>
          <p14:tracePt t="112060" x="4089400" y="6165850"/>
          <p14:tracePt t="112077" x="3676650" y="6165850"/>
          <p14:tracePt t="112093" x="3397250" y="6165850"/>
          <p14:tracePt t="112110" x="3124200" y="6165850"/>
          <p14:tracePt t="112127" x="2794000" y="6203950"/>
          <p14:tracePt t="112143" x="2406650" y="6223000"/>
          <p14:tracePt t="112160" x="2178050" y="6229350"/>
          <p14:tracePt t="112177" x="2038350" y="6242050"/>
          <p14:tracePt t="112193" x="1936750" y="6242050"/>
          <p14:tracePt t="112210" x="1885950" y="6248400"/>
          <p14:tracePt t="112227" x="1828800" y="6261100"/>
          <p14:tracePt t="112228" x="1778000" y="6261100"/>
          <p14:tracePt t="112243" x="1663700" y="6280150"/>
          <p14:tracePt t="112260" x="1530350" y="6286500"/>
          <p14:tracePt t="112277" x="1397000" y="6305550"/>
          <p14:tracePt t="112293" x="1301750" y="6305550"/>
          <p14:tracePt t="112310" x="1212850" y="6292850"/>
          <p14:tracePt t="112327" x="1104900" y="6261100"/>
          <p14:tracePt t="112343" x="920750" y="6210300"/>
          <p14:tracePt t="112360" x="717550" y="6184900"/>
          <p14:tracePt t="112377" x="596900" y="6165850"/>
          <p14:tracePt t="112393" x="577850" y="6165850"/>
          <p14:tracePt t="112472" x="603250" y="6165850"/>
          <p14:tracePt t="112482" x="641350" y="6178550"/>
          <p14:tracePt t="112493" x="730250" y="6197600"/>
          <p14:tracePt t="112510" x="831850" y="6216650"/>
          <p14:tracePt t="112527" x="952500" y="6216650"/>
          <p14:tracePt t="112544" x="1060450" y="6216650"/>
          <p14:tracePt t="112560" x="1149350" y="6216650"/>
          <p14:tracePt t="112579" x="1250950" y="6216650"/>
          <p14:tracePt t="112596" x="1333500" y="6216650"/>
          <p14:tracePt t="112611" x="1397000" y="6216650"/>
          <p14:tracePt t="112627" x="1428750" y="6216650"/>
          <p14:tracePt t="112628" x="1435100" y="6216650"/>
          <p14:tracePt t="112643" x="1447800" y="6216650"/>
          <p14:tracePt t="113020" x="1454150" y="6216650"/>
          <p14:tracePt t="113068" x="1454150" y="6210300"/>
          <p14:tracePt t="113085" x="1441450" y="6203950"/>
          <p14:tracePt t="113093" x="1428750" y="6197600"/>
          <p14:tracePt t="113110" x="1409700" y="6191250"/>
          <p14:tracePt t="113156" x="1397000" y="6184900"/>
          <p14:tracePt t="113167" x="1390650" y="6184900"/>
          <p14:tracePt t="113244" x="1377950" y="6184900"/>
          <p14:tracePt t="113259" x="1371600" y="6178550"/>
          <p14:tracePt t="113277" x="1333500" y="6172200"/>
          <p14:tracePt t="113373" x="1327150" y="6172200"/>
          <p14:tracePt t="113387" x="1314450" y="6172200"/>
          <p14:tracePt t="113635" x="1308100" y="6165850"/>
          <p14:tracePt t="113740" x="1314450" y="6159500"/>
          <p14:tracePt t="113750" x="1358900" y="6159500"/>
          <p14:tracePt t="113756" x="1403350" y="6153150"/>
          <p14:tracePt t="113767" x="1447800" y="6140450"/>
          <p14:tracePt t="113777" x="1485900" y="6121400"/>
          <p14:tracePt t="113794" x="1511300" y="6102350"/>
          <p14:tracePt t="113811" x="1524000" y="6083300"/>
          <p14:tracePt t="113827" x="1524000" y="6076950"/>
          <p14:tracePt t="113844" x="1543050" y="6007100"/>
          <p14:tracePt t="113863" x="1543050" y="5962650"/>
          <p14:tracePt t="113877" x="1549400" y="5956300"/>
          <p14:tracePt t="114252" x="1543050" y="5981700"/>
          <p14:tracePt t="114259" x="1536700" y="5994400"/>
          <p14:tracePt t="114277" x="1504950" y="6051550"/>
          <p14:tracePt t="114294" x="1479550" y="6140450"/>
          <p14:tracePt t="114311" x="1435100" y="6242050"/>
          <p14:tracePt t="114327" x="1403350" y="6330950"/>
          <p14:tracePt t="114344" x="1377950" y="6388100"/>
          <p14:tracePt t="114361" x="1377950" y="6413500"/>
          <p14:tracePt t="114377" x="1377950" y="6426200"/>
          <p14:tracePt t="114394" x="1371600" y="6426200"/>
          <p14:tracePt t="114411" x="1371600" y="6438900"/>
          <p14:tracePt t="114427" x="1358900" y="6457950"/>
          <p14:tracePt t="114444" x="1346200" y="6477000"/>
          <p14:tracePt t="114461" x="1339850" y="6483350"/>
          <p14:tracePt t="114477" x="1314450" y="6496050"/>
          <p14:tracePt t="114494" x="1295400" y="6496050"/>
          <p14:tracePt t="114511" x="1276350" y="6508750"/>
          <p14:tracePt t="114527" x="1263650" y="6521450"/>
          <p14:tracePt t="114544" x="1250950" y="6540500"/>
          <p14:tracePt t="114561" x="1250950" y="6584950"/>
          <p14:tracePt t="114577" x="1250950" y="6610350"/>
          <p14:tracePt t="115684" x="1250950" y="6604000"/>
          <p14:tracePt t="115692" x="1301750" y="6591300"/>
          <p14:tracePt t="115702" x="1371600" y="6578600"/>
          <p14:tracePt t="115711" x="1460500" y="6553200"/>
          <p14:tracePt t="115728" x="1746250" y="6546850"/>
          <p14:tracePt t="115744" x="2209800" y="6546850"/>
          <p14:tracePt t="115761" x="2711450" y="6546850"/>
          <p14:tracePt t="115778" x="3244850" y="6546850"/>
          <p14:tracePt t="115795" x="3765550" y="6521450"/>
          <p14:tracePt t="115811" x="4197350" y="6521450"/>
          <p14:tracePt t="115828" x="4584700" y="6508750"/>
          <p14:tracePt t="115845" x="4756150" y="6502400"/>
          <p14:tracePt t="115862" x="4876800" y="6496050"/>
          <p14:tracePt t="115878" x="4933950" y="6496050"/>
          <p14:tracePt t="115895" x="4965700" y="6496050"/>
          <p14:tracePt t="115911" x="4984750" y="6496050"/>
          <p14:tracePt t="115928" x="4997450" y="6489700"/>
          <p14:tracePt t="115984" x="5022850" y="6489700"/>
          <p14:tracePt t="115987" x="5080000" y="6489700"/>
          <p14:tracePt t="115996" x="5181600" y="6508750"/>
          <p14:tracePt t="116011" x="5308600" y="6527800"/>
          <p14:tracePt t="116028" x="5708650" y="6642100"/>
          <p14:tracePt t="116044" x="5842000" y="6680200"/>
          <p14:tracePt t="116061" x="5937250" y="6699250"/>
          <p14:tracePt t="116078" x="5981700" y="6699250"/>
          <p14:tracePt t="116095" x="6013450" y="6699250"/>
          <p14:tracePt t="116111" x="6102350" y="6699250"/>
          <p14:tracePt t="116128" x="6242050" y="6699250"/>
          <p14:tracePt t="116145" x="6330950" y="6699250"/>
          <p14:tracePt t="116161" x="6369050" y="6699250"/>
          <p14:tracePt t="116194" x="6375400" y="6699250"/>
          <p14:tracePt t="116228" x="6381750" y="6686550"/>
          <p14:tracePt t="116245" x="6388100" y="6680200"/>
          <p14:tracePt t="116262" x="6394450" y="6673850"/>
          <p14:tracePt t="116278" x="6394450" y="6667500"/>
          <p14:tracePt t="116295" x="6394450" y="6648450"/>
          <p14:tracePt t="116311" x="6394450" y="6635750"/>
          <p14:tracePt t="116328" x="6400800" y="6616700"/>
          <p14:tracePt t="116345" x="6413500" y="6604000"/>
          <p14:tracePt t="116361" x="6419850" y="6604000"/>
          <p14:tracePt t="116395" x="6419850" y="6591300"/>
          <p14:tracePt t="116411" x="6451600" y="6591300"/>
          <p14:tracePt t="116428" x="6508750" y="6578600"/>
          <p14:tracePt t="116445" x="6546850" y="6559550"/>
          <p14:tracePt t="116462" x="6559550" y="6559550"/>
          <p14:tracePt t="116478" x="6565900" y="6553200"/>
          <p14:tracePt t="116495" x="6578600" y="6546850"/>
          <p14:tracePt t="116511" x="6610350" y="6534150"/>
          <p14:tracePt t="116528" x="6699250" y="6502400"/>
          <p14:tracePt t="116545" x="6845300" y="6464300"/>
          <p14:tracePt t="116561" x="6927850" y="6413500"/>
          <p14:tracePt t="116578" x="6934200" y="6413500"/>
          <p14:tracePt t="116595" x="6934200" y="6407150"/>
          <p14:tracePt t="116611" x="6934200" y="6400800"/>
          <p14:tracePt t="116628" x="6934200" y="6394450"/>
          <p14:tracePt t="116645" x="6934200" y="6388100"/>
          <p14:tracePt t="116662" x="6934200" y="6381750"/>
          <p14:tracePt t="116678" x="6934200" y="6375400"/>
          <p14:tracePt t="116695" x="6908800" y="6356350"/>
          <p14:tracePt t="116711" x="6889750" y="6350000"/>
          <p14:tracePt t="116728" x="6889750" y="6343650"/>
          <p14:tracePt t="116788" x="6889750" y="6337300"/>
          <p14:tracePt t="116819" x="6883400" y="6330950"/>
          <p14:tracePt t="116851" x="6870700" y="6330950"/>
          <p14:tracePt t="116859" x="6864350" y="6330950"/>
          <p14:tracePt t="116869" x="6851650" y="6330950"/>
          <p14:tracePt t="116878" x="6838950" y="6330950"/>
          <p14:tracePt t="116897" x="6794500" y="6330950"/>
          <p14:tracePt t="116911" x="6731000" y="6356350"/>
          <p14:tracePt t="116928" x="6686550" y="6375400"/>
          <p14:tracePt t="116945" x="6661150" y="6394450"/>
          <p14:tracePt t="116962" x="6648450" y="6407150"/>
          <p14:tracePt t="116995" x="6642100" y="6407150"/>
          <p14:tracePt t="117011" x="6635750" y="6413500"/>
          <p14:tracePt t="117028" x="6629400" y="6426200"/>
          <p14:tracePt t="117045" x="6623050" y="6432550"/>
          <p14:tracePt t="117148" x="6616700" y="6438900"/>
          <p14:tracePt t="117228" x="6610350" y="6445250"/>
          <p14:tracePt t="117245" x="6597650" y="6445250"/>
          <p14:tracePt t="117262" x="6546850" y="6451600"/>
          <p14:tracePt t="117278" x="6483350" y="6457950"/>
          <p14:tracePt t="117295" x="6413500" y="6464300"/>
          <p14:tracePt t="117312" x="6362700" y="6470650"/>
          <p14:tracePt t="117328" x="6324600" y="6470650"/>
          <p14:tracePt t="117345" x="6299200" y="6470650"/>
          <p14:tracePt t="117362" x="6267450" y="6470650"/>
          <p14:tracePt t="117378" x="6242050" y="6470650"/>
          <p14:tracePt t="117395" x="6197600" y="6470650"/>
          <p14:tracePt t="117396" x="6172200" y="6477000"/>
          <p14:tracePt t="117412" x="6134100" y="6477000"/>
          <p14:tracePt t="117428" x="6115050" y="6477000"/>
          <p14:tracePt t="117445" x="6096000" y="6477000"/>
          <p14:tracePt t="117479" x="6076950" y="6470650"/>
          <p14:tracePt t="117495" x="6057900" y="6470650"/>
          <p14:tracePt t="117512" x="6051550" y="6470650"/>
          <p14:tracePt t="117529" x="6045200" y="6470650"/>
          <p14:tracePt t="117580" x="6076950" y="6470650"/>
          <p14:tracePt t="117587" x="6115050" y="6470650"/>
          <p14:tracePt t="117596" x="6178550" y="6483350"/>
          <p14:tracePt t="117612" x="6324600" y="6489700"/>
          <p14:tracePt t="117630" x="6464300" y="6489700"/>
          <p14:tracePt t="117648" x="6546850" y="6483350"/>
          <p14:tracePt t="117662" x="6565900" y="6470650"/>
          <p14:tracePt t="117679" x="6565900" y="6445250"/>
          <p14:tracePt t="117695" x="6578600" y="6394450"/>
          <p14:tracePt t="117712" x="6578600" y="6330950"/>
          <p14:tracePt t="117729" x="6578600" y="6254750"/>
          <p14:tracePt t="117748" x="6578600" y="6216650"/>
          <p14:tracePt t="117763" x="6572250" y="6191250"/>
          <p14:tracePt t="117766" x="6546850" y="6159500"/>
          <p14:tracePt t="117779" x="6527800" y="6127750"/>
          <p14:tracePt t="117795" x="6432550" y="5981700"/>
          <p14:tracePt t="117812" x="6362700" y="5930900"/>
          <p14:tracePt t="117828" x="6305550" y="5905500"/>
          <p14:tracePt t="117845" x="6267450" y="5886450"/>
          <p14:tracePt t="117863" x="6216650" y="5886450"/>
          <p14:tracePt t="117878" x="6165850" y="5886450"/>
          <p14:tracePt t="117898" x="6076950" y="5892800"/>
          <p14:tracePt t="117913" x="5981700" y="5918200"/>
          <p14:tracePt t="117929" x="5899150" y="5949950"/>
          <p14:tracePt t="117945" x="5861050" y="5975350"/>
          <p14:tracePt t="117962" x="5842000" y="6007100"/>
          <p14:tracePt t="117980" x="5835650" y="6045200"/>
          <p14:tracePt t="117996" x="5835650" y="6108700"/>
          <p14:tracePt t="118012" x="5842000" y="6261100"/>
          <p14:tracePt t="118029" x="5873750" y="6337300"/>
          <p14:tracePt t="118048" x="5911850" y="6407150"/>
          <p14:tracePt t="118062" x="5994400" y="6502400"/>
          <p14:tracePt t="118079" x="6096000" y="6591300"/>
          <p14:tracePt t="118095" x="6197600" y="6635750"/>
          <p14:tracePt t="118112" x="6292850" y="6661150"/>
          <p14:tracePt t="118129" x="6356350" y="6673850"/>
          <p14:tracePt t="118145" x="6381750" y="6673850"/>
          <p14:tracePt t="118165" x="6407150" y="6661150"/>
          <p14:tracePt t="118181" x="6413500" y="6635750"/>
          <p14:tracePt t="118196" x="6432550" y="6546850"/>
          <p14:tracePt t="118212" x="6451600" y="6483350"/>
          <p14:tracePt t="118231" x="6457950" y="6432550"/>
          <p14:tracePt t="118246" x="6457950" y="6375400"/>
          <p14:tracePt t="118262" x="6457950" y="6299200"/>
          <p14:tracePt t="118278" x="6451600" y="6267450"/>
          <p14:tracePt t="118297" x="6432550" y="6216650"/>
          <p14:tracePt t="118313" x="6400800" y="6165850"/>
          <p14:tracePt t="118332" x="6369050" y="6121400"/>
          <p14:tracePt t="118346" x="6330950" y="6076950"/>
          <p14:tracePt t="118362" x="6286500" y="6057900"/>
          <p14:tracePt t="118363" x="6254750" y="6045200"/>
          <p14:tracePt t="118381" x="6203950" y="6038850"/>
          <p14:tracePt t="118387" x="6140450" y="6026150"/>
          <p14:tracePt t="118399" x="6032500" y="6026150"/>
          <p14:tracePt t="118412" x="5937250" y="6026150"/>
          <p14:tracePt t="118429" x="5886450" y="6026150"/>
          <p14:tracePt t="118447" x="5848350" y="6038850"/>
          <p14:tracePt t="118463" x="5816600" y="6064250"/>
          <p14:tracePt t="118479" x="5803900" y="6096000"/>
          <p14:tracePt t="118498" x="5778500" y="6140450"/>
          <p14:tracePt t="118515" x="5765800" y="6184900"/>
          <p14:tracePt t="118529" x="5759450" y="6254750"/>
          <p14:tracePt t="118546" x="5759450" y="6305550"/>
          <p14:tracePt t="118562" x="5772150" y="6343650"/>
          <p14:tracePt t="118579" x="5803900" y="6381750"/>
          <p14:tracePt t="118580" x="5810250" y="6407150"/>
          <p14:tracePt t="118595" x="5861050" y="6451600"/>
          <p14:tracePt t="118614" x="5905500" y="6483350"/>
          <p14:tracePt t="118630" x="5956300" y="6502400"/>
          <p14:tracePt t="118646" x="6045200" y="6508750"/>
          <p14:tracePt t="118665" x="6146800" y="6508750"/>
          <p14:tracePt t="118679" x="6267450" y="6508750"/>
          <p14:tracePt t="118695" x="6356350" y="6489700"/>
          <p14:tracePt t="118713" x="6400800" y="6457950"/>
          <p14:tracePt t="118730" x="6419850" y="6432550"/>
          <p14:tracePt t="118750" x="6445250" y="6394450"/>
          <p14:tracePt t="118762" x="6451600" y="6311900"/>
          <p14:tracePt t="118779" x="6451600" y="6242050"/>
          <p14:tracePt t="118796" x="6445250" y="6134100"/>
          <p14:tracePt t="118812" x="6426200" y="6089650"/>
          <p14:tracePt t="118830" x="6419850" y="6083300"/>
          <p14:tracePt t="118884" x="6413500" y="6076950"/>
          <p14:tracePt t="118913" x="6407150" y="6076950"/>
          <p14:tracePt t="118921" x="6400800" y="6076950"/>
          <p14:tracePt t="118929" x="6400800" y="6083300"/>
          <p14:tracePt t="118946" x="6394450" y="6096000"/>
          <p14:tracePt t="118962" x="6388100" y="6115050"/>
          <p14:tracePt t="118980" x="6381750" y="6140450"/>
          <p14:tracePt t="118996" x="6337300" y="6197600"/>
          <p14:tracePt t="119012" x="6261100" y="6267450"/>
          <p14:tracePt t="119031" x="6159500" y="6337300"/>
          <p14:tracePt t="119046" x="6019800" y="6369050"/>
          <p14:tracePt t="119065" x="5880100" y="6388100"/>
          <p14:tracePt t="119079" x="5759450" y="6400800"/>
          <p14:tracePt t="119096" x="5670550" y="6419850"/>
          <p14:tracePt t="119114" x="5588000" y="6419850"/>
          <p14:tracePt t="119131" x="5518150" y="6419850"/>
          <p14:tracePt t="119136" x="5486400" y="6419850"/>
          <p14:tracePt t="119146" x="5448300" y="6413500"/>
          <p14:tracePt t="119162" x="5372100" y="6394450"/>
          <p14:tracePt t="119164" x="5353050" y="6388100"/>
          <p14:tracePt t="119180" x="5334000" y="6381750"/>
          <p14:tracePt t="119196" x="5289550" y="6375400"/>
          <p14:tracePt t="119212" x="5283200" y="6375400"/>
          <p14:tracePt t="119229" x="5264150" y="6375400"/>
          <p14:tracePt t="119264" x="5257800" y="6375400"/>
          <p14:tracePt t="119280" x="5257800" y="6381750"/>
          <p14:tracePt t="119296" x="5251450" y="6388100"/>
          <p14:tracePt t="119312" x="5156200" y="6426200"/>
          <p14:tracePt t="119329" x="4953000" y="6464300"/>
          <p14:tracePt t="119346" x="4616450" y="6483350"/>
          <p14:tracePt t="119362" x="4114800" y="6483350"/>
          <p14:tracePt t="119363" x="3841750" y="6483350"/>
          <p14:tracePt t="119379" x="3568700" y="6483350"/>
          <p14:tracePt t="119396" x="2908300" y="6483350"/>
          <p14:tracePt t="119412" x="2578100" y="6489700"/>
          <p14:tracePt t="119429" x="2432050" y="6502400"/>
          <p14:tracePt t="119445" x="2317750" y="6521450"/>
          <p14:tracePt t="119463" x="2228850" y="6546850"/>
          <p14:tracePt t="119479" x="2159000" y="6565900"/>
          <p14:tracePt t="119496" x="2095500" y="6591300"/>
          <p14:tracePt t="119515" x="2044700" y="6604000"/>
          <p14:tracePt t="119534" x="2032000" y="6616700"/>
          <p14:tracePt t="119563" x="2006600" y="6635750"/>
          <p14:tracePt t="119579" x="1981200" y="6635750"/>
          <p14:tracePt t="119596" x="1847850" y="6654800"/>
          <p14:tracePt t="119612" x="1790700" y="6654800"/>
          <p14:tracePt t="119631" x="1784350" y="6654800"/>
          <p14:tracePt t="119663" x="1771650" y="6654800"/>
          <p14:tracePt t="119679" x="1695450" y="6629400"/>
          <p14:tracePt t="119698" x="1549400" y="6616700"/>
          <p14:tracePt t="119715" x="1416050" y="6610350"/>
          <p14:tracePt t="119718" x="1371600" y="6610350"/>
          <p14:tracePt t="119733" x="1327150" y="6597650"/>
          <p14:tracePt t="119746" x="1301750" y="6591300"/>
          <p14:tracePt t="119779" x="1295400" y="6591300"/>
          <p14:tracePt t="119813" x="1289050" y="6591300"/>
          <p14:tracePt t="119829" x="1276350" y="6578600"/>
          <p14:tracePt t="119846" x="1276350" y="6572250"/>
          <p14:tracePt t="119864" x="1276350" y="6559550"/>
          <p14:tracePt t="119881" x="1276350" y="6546850"/>
          <p14:tracePt t="119900" x="1282700" y="6540500"/>
          <p14:tracePt t="119912" x="1289050" y="6527800"/>
          <p14:tracePt t="119929" x="1289050" y="6515100"/>
          <p14:tracePt t="119947" x="1301750" y="6496050"/>
          <p14:tracePt t="119963" x="1301750" y="6489700"/>
          <p14:tracePt t="120005" x="1308100" y="6483350"/>
          <p14:tracePt t="120041" x="1333500" y="6477000"/>
          <p14:tracePt t="120055" x="1397000" y="6477000"/>
          <p14:tracePt t="120063" x="1447800" y="6477000"/>
          <p14:tracePt t="120079" x="1536700" y="6477000"/>
          <p14:tracePt t="120097" x="1581150" y="6477000"/>
          <p14:tracePt t="120113" x="1600200" y="6477000"/>
          <p14:tracePt t="120129" x="1612900" y="6477000"/>
          <p14:tracePt t="120285" x="1606550" y="6477000"/>
          <p14:tracePt t="120293" x="1593850" y="6477000"/>
          <p14:tracePt t="120303" x="1568450" y="6477000"/>
          <p14:tracePt t="120312" x="1536700" y="6470650"/>
          <p14:tracePt t="120329" x="1460500" y="6470650"/>
          <p14:tracePt t="120346" x="1390650" y="6470650"/>
          <p14:tracePt t="120363" x="1384300" y="6470650"/>
          <p14:tracePt t="120363" x="1371600" y="6470650"/>
          <p14:tracePt t="120407" x="1371600" y="6477000"/>
          <p14:tracePt t="120421" x="1371600" y="6483350"/>
          <p14:tracePt t="120437" x="1371600" y="6489700"/>
          <p14:tracePt t="120447" x="1371600" y="6496050"/>
          <p14:tracePt t="120464" x="1377950" y="6508750"/>
          <p14:tracePt t="120485" x="1384300" y="6515100"/>
          <p14:tracePt t="120668" x="1384300" y="6521450"/>
          <p14:tracePt t="120692" x="1384300" y="6527800"/>
          <p14:tracePt t="120736" x="1390650" y="6527800"/>
          <p14:tracePt t="120752" x="1397000" y="6534150"/>
          <p14:tracePt t="120813" x="1403350" y="6546850"/>
          <p14:tracePt t="120902" x="1409700" y="6546850"/>
          <p14:tracePt t="120908" x="1409700" y="6553200"/>
          <p14:tracePt t="120925" x="1409700" y="6559550"/>
          <p14:tracePt t="121070" x="1416050" y="6565900"/>
          <p14:tracePt t="121327" x="1428750" y="6565900"/>
          <p14:tracePt t="121339" x="1454150" y="6553200"/>
          <p14:tracePt t="121341" x="1485900" y="6540500"/>
          <p14:tracePt t="121363" x="1562100" y="6508750"/>
          <p14:tracePt t="121380" x="1835150" y="6426200"/>
          <p14:tracePt t="121397" x="2254250" y="6305550"/>
          <p14:tracePt t="121413" x="2736850" y="6083300"/>
          <p14:tracePt t="121431" x="3225800" y="5880100"/>
          <p14:tracePt t="121449" x="3733800" y="5619750"/>
          <p14:tracePt t="121464" x="4203700" y="5359400"/>
          <p14:tracePt t="121480" x="4610100" y="5130800"/>
          <p14:tracePt t="121496" x="4927600" y="4959350"/>
          <p14:tracePt t="121513" x="5143500" y="4838700"/>
          <p14:tracePt t="121530" x="5270500" y="4737100"/>
          <p14:tracePt t="121546" x="5365750" y="4667250"/>
          <p14:tracePt t="121565" x="5416550" y="4610100"/>
          <p14:tracePt t="121569" x="5429250" y="4597400"/>
          <p14:tracePt t="121591" x="5441950" y="4578350"/>
          <p14:tracePt t="121598" x="5441950" y="4572000"/>
          <p14:tracePt t="121613" x="5441950" y="4521200"/>
          <p14:tracePt t="121630" x="5441950" y="4406900"/>
          <p14:tracePt t="121647" x="5448300" y="4286250"/>
          <p14:tracePt t="121663" x="5473700" y="4191000"/>
          <p14:tracePt t="121681" x="5486400" y="4114800"/>
          <p14:tracePt t="121697" x="5505450" y="4038600"/>
          <p14:tracePt t="121715" x="5518150" y="3949700"/>
          <p14:tracePt t="121721" x="5537200" y="3898900"/>
          <p14:tracePt t="121730" x="5549900" y="3848100"/>
          <p14:tracePt t="121747" x="5600700" y="3721100"/>
          <p14:tracePt t="121763" x="5657850" y="3581400"/>
          <p14:tracePt t="121764" x="5689600" y="3536950"/>
          <p14:tracePt t="121780" x="5708650" y="3460750"/>
          <p14:tracePt t="121797" x="5708650" y="3422650"/>
          <p14:tracePt t="121813" x="5702300" y="3397250"/>
          <p14:tracePt t="121831" x="5683250" y="3384550"/>
          <p14:tracePt t="121848" x="5626100" y="3346450"/>
          <p14:tracePt t="121863" x="5588000" y="3321050"/>
          <p14:tracePt t="121880" x="5568950" y="3314700"/>
          <p14:tracePt t="121887" x="5556250" y="3302000"/>
          <p14:tracePt t="121896" x="5543550" y="3302000"/>
          <p14:tracePt t="121914" x="5499100" y="3302000"/>
          <p14:tracePt t="121930" x="5454650" y="3302000"/>
          <p14:tracePt t="121932" x="5435600" y="3302000"/>
          <p14:tracePt t="121947" x="5429250" y="3302000"/>
          <p14:tracePt t="121966" x="5422900" y="3302000"/>
          <p14:tracePt t="121975" x="5410200" y="3302000"/>
          <p14:tracePt t="122036" x="5403850" y="3302000"/>
          <p14:tracePt t="122054" x="5397500" y="3302000"/>
          <p14:tracePt t="122256" x="5384800" y="3308350"/>
          <p14:tracePt t="122268" x="5384800" y="3321050"/>
          <p14:tracePt t="122281" x="5384800" y="3346450"/>
          <p14:tracePt t="122297" x="5384800" y="3352800"/>
          <p14:tracePt t="122333" x="5378450" y="3352800"/>
          <p14:tracePt t="122565" x="5378450" y="3346450"/>
          <p14:tracePt t="122571" x="5391150" y="3327400"/>
          <p14:tracePt t="122580" x="5391150" y="3321050"/>
          <p14:tracePt t="122597" x="5397500" y="3314700"/>
          <p14:tracePt t="122613" x="5410200" y="3302000"/>
          <p14:tracePt t="122630" x="5416550" y="3295650"/>
          <p14:tracePt t="122675" x="5429250" y="3295650"/>
          <p14:tracePt t="122691" x="5448300" y="3282950"/>
          <p14:tracePt t="122702" x="5461000" y="3282950"/>
          <p14:tracePt t="122713" x="5480050" y="3276600"/>
          <p14:tracePt t="122730" x="5505450" y="3276600"/>
          <p14:tracePt t="122748" x="5511800" y="3270250"/>
          <p14:tracePt t="122764" x="5524500" y="3244850"/>
          <p14:tracePt t="122780" x="5543550" y="3213100"/>
          <p14:tracePt t="122797" x="5556250" y="3187700"/>
          <p14:tracePt t="122813" x="5568950" y="3168650"/>
          <p14:tracePt t="125442" x="0" y="0"/>
        </p14:tracePtLst>
        <p14:tracePtLst>
          <p14:tracePt t="148753" x="1987550" y="6451600"/>
          <p14:tracePt t="148766" x="1905000" y="6451600"/>
          <p14:tracePt t="148785" x="1790700" y="6451600"/>
          <p14:tracePt t="148790" x="1714500" y="6451600"/>
          <p14:tracePt t="148806" x="1555750" y="6464300"/>
          <p14:tracePt t="148822" x="1435100" y="6489700"/>
          <p14:tracePt t="148843" x="1390650" y="6502400"/>
          <p14:tracePt t="148915" x="1384300" y="6502400"/>
          <p14:tracePt t="148925" x="1384300" y="6496050"/>
          <p14:tracePt t="148931" x="1409700" y="6464300"/>
          <p14:tracePt t="148941" x="1454150" y="6438900"/>
          <p14:tracePt t="148956" x="1574800" y="6369050"/>
          <p14:tracePt t="148973" x="1619250" y="6330950"/>
          <p14:tracePt t="148998" x="1625600" y="6324600"/>
          <p14:tracePt t="149077" x="1625600" y="6330950"/>
          <p14:tracePt t="149083" x="1612900" y="6350000"/>
          <p14:tracePt t="149097" x="1606550" y="6356350"/>
          <p14:tracePt t="149106" x="1593850" y="6369050"/>
          <p14:tracePt t="149111" x="1593850" y="6381750"/>
          <p14:tracePt t="149123" x="1568450" y="6419850"/>
          <p14:tracePt t="149139" x="1568450" y="6438900"/>
          <p14:tracePt t="149156" x="1549400" y="6477000"/>
          <p14:tracePt t="149173" x="1549400" y="6489700"/>
          <p14:tracePt t="149192" x="1555750" y="6502400"/>
          <p14:tracePt t="149206" x="1600200" y="6508750"/>
          <p14:tracePt t="149222" x="1708150" y="6534150"/>
          <p14:tracePt t="149240" x="1981200" y="6534150"/>
          <p14:tracePt t="149256" x="2514600" y="6534150"/>
          <p14:tracePt t="149272" x="3136900" y="6534150"/>
          <p14:tracePt t="149289" x="3873500" y="6534150"/>
          <p14:tracePt t="149292" x="4254500" y="6534150"/>
          <p14:tracePt t="149313" x="4921250" y="6534150"/>
          <p14:tracePt t="149325" x="5492750" y="6521450"/>
          <p14:tracePt t="149339" x="5702300" y="6521450"/>
          <p14:tracePt t="149356" x="6127750" y="6521450"/>
          <p14:tracePt t="149373" x="6343650" y="6508750"/>
          <p14:tracePt t="149389" x="6521450" y="6508750"/>
          <p14:tracePt t="149406" x="6673850" y="6508750"/>
          <p14:tracePt t="149426" x="6769100" y="6496050"/>
          <p14:tracePt t="149439" x="6813550" y="6489700"/>
          <p14:tracePt t="149525" x="6826250" y="6489700"/>
          <p14:tracePt t="149627" x="6832600" y="6483350"/>
          <p14:tracePt t="149647" x="6794500" y="6470650"/>
          <p14:tracePt t="149652" x="6762750" y="6470650"/>
          <p14:tracePt t="149660" x="6711950" y="6470650"/>
          <p14:tracePt t="149679" x="6584950" y="6470650"/>
          <p14:tracePt t="149689" x="6502400" y="6470650"/>
          <p14:tracePt t="149707" x="6280150" y="6502400"/>
          <p14:tracePt t="149725" x="6197600" y="6508750"/>
          <p14:tracePt t="149739" x="6191250" y="6515100"/>
          <p14:tracePt t="149803" x="6184900" y="6515100"/>
          <p14:tracePt t="149812" x="6184900" y="6502400"/>
          <p14:tracePt t="149822" x="6184900" y="6489700"/>
          <p14:tracePt t="149839" x="6203950" y="6457950"/>
          <p14:tracePt t="149856" x="6229350" y="6451600"/>
          <p14:tracePt t="149873" x="6242050" y="6451600"/>
          <p14:tracePt t="149916" x="6248400" y="6451600"/>
          <p14:tracePt t="149926" x="6235700" y="6470650"/>
          <p14:tracePt t="149940" x="6184900" y="6502400"/>
          <p14:tracePt t="149956" x="6172200" y="6508750"/>
          <p14:tracePt t="150077" x="6184900" y="6521450"/>
          <p14:tracePt t="150084" x="6280150" y="6527800"/>
          <p14:tracePt t="150093" x="6375400" y="6540500"/>
          <p14:tracePt t="150108" x="6515100" y="6540500"/>
          <p14:tracePt t="150123" x="6629400" y="6540500"/>
          <p14:tracePt t="150140" x="6699250" y="6515100"/>
          <p14:tracePt t="150156" x="6737350" y="6477000"/>
          <p14:tracePt t="150173" x="6737350" y="6400800"/>
          <p14:tracePt t="150190" x="6737350" y="6286500"/>
          <p14:tracePt t="150206" x="6680200" y="6064250"/>
          <p14:tracePt t="150223" x="6597650" y="5924550"/>
          <p14:tracePt t="150239" x="6527800" y="5835650"/>
          <p14:tracePt t="150256" x="6426200" y="5772150"/>
          <p14:tracePt t="150273" x="6318250" y="5721350"/>
          <p14:tracePt t="150289" x="6216650" y="5715000"/>
          <p14:tracePt t="150306" x="6159500" y="5721350"/>
          <p14:tracePt t="150323" x="6089650" y="5822950"/>
          <p14:tracePt t="150339" x="6032500" y="5962650"/>
          <p14:tracePt t="150356" x="5943600" y="6159500"/>
          <p14:tracePt t="150373" x="5905500" y="6388100"/>
          <p14:tracePt t="150390" x="5905500" y="6559550"/>
          <p14:tracePt t="150406" x="5943600" y="6686550"/>
          <p14:tracePt t="150423" x="6089650" y="6826250"/>
          <p14:tracePt t="150440" x="6273800" y="6851650"/>
          <p14:tracePt t="150456" x="6413500" y="6851650"/>
          <p14:tracePt t="150473" x="6521450" y="6851650"/>
          <p14:tracePt t="150489" x="6584950" y="6838950"/>
          <p14:tracePt t="150507" x="6616700" y="6800850"/>
          <p14:tracePt t="150508" x="6616700" y="6775450"/>
          <p14:tracePt t="150523" x="6616700" y="6705600"/>
          <p14:tracePt t="150540" x="6616700" y="6584950"/>
          <p14:tracePt t="150556" x="6616700" y="6477000"/>
          <p14:tracePt t="150573" x="6616700" y="6362700"/>
          <p14:tracePt t="150589" x="6616700" y="6324600"/>
          <p14:tracePt t="150606" x="6604000" y="6299200"/>
          <p14:tracePt t="150623" x="6565900" y="6261100"/>
          <p14:tracePt t="150640" x="6508750" y="6229350"/>
          <p14:tracePt t="150657" x="6477000" y="6223000"/>
          <p14:tracePt t="150673" x="6451600" y="6216650"/>
          <p14:tracePt t="150690" x="6438900" y="6210300"/>
          <p14:tracePt t="150706" x="6432550" y="6210300"/>
          <p14:tracePt t="150723" x="6419850" y="6210300"/>
          <p14:tracePt t="150724" x="6413500" y="6210300"/>
          <p14:tracePt t="150739" x="6400800" y="6210300"/>
          <p14:tracePt t="150756" x="6388100" y="6210300"/>
          <p14:tracePt t="150776" x="6369050" y="6223000"/>
          <p14:tracePt t="150790" x="6356350" y="6235700"/>
          <p14:tracePt t="150806" x="6343650" y="6248400"/>
          <p14:tracePt t="150823" x="6337300" y="6261100"/>
          <p14:tracePt t="150840" x="6324600" y="6280150"/>
          <p14:tracePt t="150856" x="6311900" y="6292850"/>
          <p14:tracePt t="151019" x="6305550" y="6292850"/>
          <p14:tracePt t="151029" x="6286500" y="6292850"/>
          <p14:tracePt t="151035" x="6248400" y="6292850"/>
          <p14:tracePt t="151046" x="6197600" y="6292850"/>
          <p14:tracePt t="151056" x="6146800" y="6292850"/>
          <p14:tracePt t="151073" x="6070600" y="6292850"/>
          <p14:tracePt t="151090" x="6038850" y="6292850"/>
          <p14:tracePt t="152077" x="6000750" y="6292850"/>
          <p14:tracePt t="152083" x="5918200" y="6292850"/>
          <p14:tracePt t="152091" x="5835650" y="6311900"/>
          <p14:tracePt t="152107" x="5784850" y="6311900"/>
          <p14:tracePt t="152123" x="5695950" y="6311900"/>
          <p14:tracePt t="152140" x="5664200" y="6311900"/>
          <p14:tracePt t="152156" x="5626100" y="6311900"/>
          <p14:tracePt t="152173" x="5588000" y="6311900"/>
          <p14:tracePt t="152190" x="5581650" y="6311900"/>
          <p14:tracePt t="152207" x="5575300" y="6318250"/>
          <p14:tracePt t="152223" x="5575300" y="6324600"/>
          <p14:tracePt t="152240" x="5575300" y="6330950"/>
          <p14:tracePt t="152257" x="5588000" y="6356350"/>
          <p14:tracePt t="152273" x="5645150" y="6369050"/>
          <p14:tracePt t="152290" x="5670550" y="6369050"/>
          <p14:tracePt t="152291" x="5683250" y="6369050"/>
          <p14:tracePt t="152324" x="5734050" y="6369050"/>
          <p14:tracePt t="152340" x="5861050" y="6369050"/>
          <p14:tracePt t="152357" x="6007100" y="6394450"/>
          <p14:tracePt t="152374" x="6121400" y="6432550"/>
          <p14:tracePt t="152390" x="6159500" y="6432550"/>
          <p14:tracePt t="152407" x="6165850" y="6432550"/>
          <p14:tracePt t="152555" x="6146800" y="6432550"/>
          <p14:tracePt t="152563" x="6121400" y="6438900"/>
          <p14:tracePt t="152573" x="6108700" y="6438900"/>
          <p14:tracePt t="152590" x="6032500" y="6445250"/>
          <p14:tracePt t="152607" x="5937250" y="6445250"/>
          <p14:tracePt t="152623" x="5842000" y="6445250"/>
          <p14:tracePt t="152640" x="5778500" y="6445250"/>
          <p14:tracePt t="152657" x="5734050" y="6445250"/>
          <p14:tracePt t="152673" x="5727700" y="6445250"/>
          <p14:tracePt t="152708" x="5721350" y="6426200"/>
          <p14:tracePt t="152724" x="5721350" y="6413500"/>
          <p14:tracePt t="152740" x="5721350" y="6388100"/>
          <p14:tracePt t="152757" x="5721350" y="6369050"/>
          <p14:tracePt t="152915" x="5708650" y="6362700"/>
          <p14:tracePt t="152924" x="5689600" y="6362700"/>
          <p14:tracePt t="152940" x="5619750" y="6375400"/>
          <p14:tracePt t="152957" x="5499100" y="6381750"/>
          <p14:tracePt t="152973" x="5276850" y="6381750"/>
          <p14:tracePt t="152990" x="4914900" y="6381750"/>
          <p14:tracePt t="153007" x="4533900" y="6337300"/>
          <p14:tracePt t="153024" x="4121150" y="6216650"/>
          <p14:tracePt t="153040" x="3822700" y="6134100"/>
          <p14:tracePt t="153058" x="3448050" y="6038850"/>
          <p14:tracePt t="153061" x="3194050" y="5969000"/>
          <p14:tracePt t="153074" x="2978150" y="5937250"/>
          <p14:tracePt t="153090" x="2527300" y="5867400"/>
          <p14:tracePt t="153107" x="2146300" y="5816600"/>
          <p14:tracePt t="153108" x="2063750" y="5816600"/>
          <p14:tracePt t="153123" x="1962150" y="5816600"/>
          <p14:tracePt t="153140" x="1905000" y="5816600"/>
          <p14:tracePt t="153157" x="1860550" y="5816600"/>
          <p14:tracePt t="153176" x="1752600" y="5848350"/>
          <p14:tracePt t="153190" x="1593850" y="5886450"/>
          <p14:tracePt t="153207" x="1435100" y="5930900"/>
          <p14:tracePt t="153224" x="1295400" y="5969000"/>
          <p14:tracePt t="153240" x="1219200" y="5994400"/>
          <p14:tracePt t="153257" x="1187450" y="6000750"/>
          <p14:tracePt t="153273" x="1181100" y="6007100"/>
          <p14:tracePt t="153290" x="1174750" y="6007100"/>
          <p14:tracePt t="153292" x="1155700" y="6007100"/>
          <p14:tracePt t="153307" x="1130300" y="6007100"/>
          <p14:tracePt t="153324" x="1028700" y="6026150"/>
          <p14:tracePt t="153340" x="971550" y="6057900"/>
          <p14:tracePt t="153357" x="952500" y="6070600"/>
          <p14:tracePt t="153374" x="952500" y="6076950"/>
          <p14:tracePt t="153390" x="952500" y="6089650"/>
          <p14:tracePt t="153424" x="946150" y="6108700"/>
          <p14:tracePt t="153441" x="939800" y="6127750"/>
          <p14:tracePt t="153457" x="939800" y="6140450"/>
          <p14:tracePt t="153474" x="939800" y="6165850"/>
          <p14:tracePt t="153490" x="939800" y="6197600"/>
          <p14:tracePt t="153507" x="946150" y="6203950"/>
          <p14:tracePt t="153571" x="952500" y="6203950"/>
          <p14:tracePt t="153580" x="958850" y="6203950"/>
          <p14:tracePt t="153590" x="965200" y="6203950"/>
          <p14:tracePt t="153607" x="996950" y="6197600"/>
          <p14:tracePt t="153624" x="1022350" y="6191250"/>
          <p14:tracePt t="153641" x="1041400" y="6172200"/>
          <p14:tracePt t="153657" x="1047750" y="6172200"/>
          <p14:tracePt t="153674" x="1060450" y="6159500"/>
          <p14:tracePt t="153690" x="1066800" y="6153150"/>
          <p14:tracePt t="153707" x="1111250" y="6127750"/>
          <p14:tracePt t="153724" x="1162050" y="6115050"/>
          <p14:tracePt t="153741" x="1174750" y="6108700"/>
          <p14:tracePt t="153819" x="1181100" y="6108700"/>
          <p14:tracePt t="153835" x="1181100" y="6102350"/>
          <p14:tracePt t="154187" x="1187450" y="6102350"/>
          <p14:tracePt t="154198" x="1231900" y="6102350"/>
          <p14:tracePt t="154203" x="1276350" y="6102350"/>
          <p14:tracePt t="154215" x="1320800" y="6089650"/>
          <p14:tracePt t="154224" x="1352550" y="6089650"/>
          <p14:tracePt t="154241" x="1384300" y="6083300"/>
          <p14:tracePt t="154257" x="1409700" y="6070600"/>
          <p14:tracePt t="154274" x="1428750" y="6057900"/>
          <p14:tracePt t="154291" x="1428750" y="6051550"/>
          <p14:tracePt t="154307" x="1441450" y="6038850"/>
          <p14:tracePt t="154341" x="1447800" y="6026150"/>
          <p14:tracePt t="154387" x="1454150" y="6019800"/>
          <p14:tracePt t="154398" x="1454150" y="6013450"/>
          <p14:tracePt t="154407" x="1466850" y="6000750"/>
          <p14:tracePt t="154424" x="1485900" y="5981700"/>
          <p14:tracePt t="154441" x="1498600" y="5969000"/>
          <p14:tracePt t="154457" x="1498600" y="5962650"/>
          <p14:tracePt t="154677" x="1498600" y="5975350"/>
          <p14:tracePt t="154685" x="1485900" y="6013450"/>
          <p14:tracePt t="154695" x="1454150" y="6070600"/>
          <p14:tracePt t="154709" x="1409700" y="6153150"/>
          <p14:tracePt t="154725" x="1384300" y="6191250"/>
          <p14:tracePt t="154741" x="1346200" y="6330950"/>
          <p14:tracePt t="154757" x="1346200" y="6407150"/>
          <p14:tracePt t="154775" x="1346200" y="6451600"/>
          <p14:tracePt t="154791" x="1346200" y="6483350"/>
          <p14:tracePt t="154808" x="1346200" y="6502400"/>
          <p14:tracePt t="154825" x="1339850" y="6515100"/>
          <p14:tracePt t="154860" x="1333500" y="6521450"/>
          <p14:tracePt t="154874" x="1333500" y="6527800"/>
          <p14:tracePt t="154895" x="1308100" y="6546850"/>
          <p14:tracePt t="154908" x="1295400" y="6559550"/>
          <p14:tracePt t="154924" x="1270000" y="6565900"/>
          <p14:tracePt t="154941" x="1263650" y="6572250"/>
          <p14:tracePt t="154957" x="1257300" y="6572250"/>
          <p14:tracePt t="154975" x="1257300" y="6578600"/>
          <p14:tracePt t="154991" x="1257300" y="6584950"/>
          <p14:tracePt t="155008" x="1257300" y="6610350"/>
          <p14:tracePt t="155024" x="1244600" y="6623050"/>
          <p14:tracePt t="155532" x="1282700" y="6629400"/>
          <p14:tracePt t="155541" x="1365250" y="6629400"/>
          <p14:tracePt t="155558" x="1651000" y="6629400"/>
          <p14:tracePt t="155575" x="2146300" y="6629400"/>
          <p14:tracePt t="155591" x="2787650" y="6642100"/>
          <p14:tracePt t="155608" x="3473450" y="6642100"/>
          <p14:tracePt t="155624" x="4127500" y="6642100"/>
          <p14:tracePt t="155641" x="4730750" y="6642100"/>
          <p14:tracePt t="155658" x="5213350" y="6642100"/>
          <p14:tracePt t="155659" x="5365750" y="6642100"/>
          <p14:tracePt t="155675" x="5473700" y="6642100"/>
          <p14:tracePt t="155691" x="5632450" y="6642100"/>
          <p14:tracePt t="155708" x="5702300" y="6642100"/>
          <p14:tracePt t="155771" x="5708650" y="6642100"/>
          <p14:tracePt t="155781" x="5727700" y="6623050"/>
          <p14:tracePt t="155789" x="5740400" y="6623050"/>
          <p14:tracePt t="155797" x="5746750" y="6616700"/>
          <p14:tracePt t="155885" x="5746750" y="6610350"/>
          <p14:tracePt t="155908" x="5753100" y="6604000"/>
          <p14:tracePt t="155916" x="5778500" y="6584950"/>
          <p14:tracePt t="155924" x="5803900" y="6578600"/>
          <p14:tracePt t="155941" x="5962650" y="6578600"/>
          <p14:tracePt t="155958" x="6197600" y="6578600"/>
          <p14:tracePt t="155975" x="6400800" y="6578600"/>
          <p14:tracePt t="155991" x="6496050" y="6572250"/>
          <p14:tracePt t="156008" x="6521450" y="6553200"/>
          <p14:tracePt t="156041" x="6515100" y="6521450"/>
          <p14:tracePt t="156058" x="6483350" y="6477000"/>
          <p14:tracePt t="156075" x="6477000" y="6438900"/>
          <p14:tracePt t="156091" x="6464300" y="6413500"/>
          <p14:tracePt t="156108" x="6457950" y="6388100"/>
          <p14:tracePt t="156125" x="6445250" y="6362700"/>
          <p14:tracePt t="156142" x="6413500" y="6318250"/>
          <p14:tracePt t="156158" x="6350000" y="6210300"/>
          <p14:tracePt t="156175" x="6305550" y="6140450"/>
          <p14:tracePt t="156191" x="6286500" y="6108700"/>
          <p14:tracePt t="156208" x="6286500" y="6102350"/>
          <p14:tracePt t="156224" x="6267450" y="6076950"/>
          <p14:tracePt t="156242" x="6242050" y="6064250"/>
          <p14:tracePt t="156258" x="6184900" y="6045200"/>
          <p14:tracePt t="156275" x="6089650" y="6013450"/>
          <p14:tracePt t="156276" x="6032500" y="5975350"/>
          <p14:tracePt t="156291" x="5949950" y="5956300"/>
          <p14:tracePt t="156308" x="5899150" y="5949950"/>
          <p14:tracePt t="156325" x="5848350" y="5949950"/>
          <p14:tracePt t="156342" x="5778500" y="5949950"/>
          <p14:tracePt t="156358" x="5721350" y="5949950"/>
          <p14:tracePt t="156375" x="5670550" y="5949950"/>
          <p14:tracePt t="156391" x="5607050" y="5949950"/>
          <p14:tracePt t="156408" x="5543550" y="5962650"/>
          <p14:tracePt t="156425" x="5505450" y="5988050"/>
          <p14:tracePt t="156428" x="5492750" y="6000750"/>
          <p14:tracePt t="156441" x="5492750" y="6007100"/>
          <p14:tracePt t="156458" x="5486400" y="6051550"/>
          <p14:tracePt t="156475" x="5467350" y="6102350"/>
          <p14:tracePt t="156491" x="5441950" y="6172200"/>
          <p14:tracePt t="156508" x="5441950" y="6210300"/>
          <p14:tracePt t="156525" x="5441950" y="6267450"/>
          <p14:tracePt t="156542" x="5448300" y="6343650"/>
          <p14:tracePt t="156558" x="5524500" y="6451600"/>
          <p14:tracePt t="156575" x="5588000" y="6553200"/>
          <p14:tracePt t="156592" x="5638800" y="6623050"/>
          <p14:tracePt t="156608" x="5670550" y="6654800"/>
          <p14:tracePt t="156625" x="5676900" y="6654800"/>
          <p14:tracePt t="156658" x="5715000" y="6654800"/>
          <p14:tracePt t="156675" x="5784850" y="6648450"/>
          <p14:tracePt t="156692" x="5880100" y="6629400"/>
          <p14:tracePt t="156708" x="5930900" y="6591300"/>
          <p14:tracePt t="156725" x="5943600" y="6572250"/>
          <p14:tracePt t="156742" x="5956300" y="6534150"/>
          <p14:tracePt t="156758" x="5969000" y="6502400"/>
          <p14:tracePt t="156775" x="5988050" y="6470650"/>
          <p14:tracePt t="156792" x="6000750" y="6438900"/>
          <p14:tracePt t="156809" x="6000750" y="6426200"/>
          <p14:tracePt t="156825" x="6013450" y="6407150"/>
          <p14:tracePt t="156842" x="6019800" y="6369050"/>
          <p14:tracePt t="156858" x="6026150" y="6273800"/>
          <p14:tracePt t="156860" x="6038850" y="6216650"/>
          <p14:tracePt t="156875" x="6038850" y="6184900"/>
          <p14:tracePt t="156892" x="6051550" y="6108700"/>
          <p14:tracePt t="156908" x="6051550" y="6102350"/>
          <p14:tracePt t="156925" x="6045200" y="6076950"/>
          <p14:tracePt t="156942" x="6019800" y="6057900"/>
          <p14:tracePt t="156958" x="5994400" y="6051550"/>
          <p14:tracePt t="156975" x="5949950" y="6038850"/>
          <p14:tracePt t="156992" x="5892800" y="6032500"/>
          <p14:tracePt t="157008" x="5854700" y="6032500"/>
          <p14:tracePt t="157025" x="5835650" y="6032500"/>
          <p14:tracePt t="157042" x="5803900" y="6038850"/>
          <p14:tracePt t="157058" x="5753100" y="6070600"/>
          <p14:tracePt t="157060" x="5715000" y="6096000"/>
          <p14:tracePt t="157075" x="5645150" y="6127750"/>
          <p14:tracePt t="157092" x="5568950" y="6165850"/>
          <p14:tracePt t="157108" x="5549900" y="6191250"/>
          <p14:tracePt t="157125" x="5537200" y="6223000"/>
          <p14:tracePt t="157142" x="5537200" y="6261100"/>
          <p14:tracePt t="157158" x="5537200" y="6292850"/>
          <p14:tracePt t="157175" x="5549900" y="6356350"/>
          <p14:tracePt t="157192" x="5575300" y="6426200"/>
          <p14:tracePt t="157208" x="5638800" y="6527800"/>
          <p14:tracePt t="157225" x="5759450" y="6661150"/>
          <p14:tracePt t="157242" x="5905500" y="6743700"/>
          <p14:tracePt t="157259" x="6019800" y="6769100"/>
          <p14:tracePt t="157260" x="6045200" y="6775450"/>
          <p14:tracePt t="157275" x="6051550" y="6775450"/>
          <p14:tracePt t="157292" x="6076950" y="6775450"/>
          <p14:tracePt t="157308" x="6089650" y="6737350"/>
          <p14:tracePt t="157325" x="6102350" y="6667500"/>
          <p14:tracePt t="157342" x="6121400" y="6578600"/>
          <p14:tracePt t="157359" x="6134100" y="6521450"/>
          <p14:tracePt t="157375" x="6140450" y="6438900"/>
          <p14:tracePt t="157392" x="6153150" y="6356350"/>
          <p14:tracePt t="157408" x="6153150" y="6305550"/>
          <p14:tracePt t="157425" x="6153150" y="6235700"/>
          <p14:tracePt t="157442" x="6146800" y="6191250"/>
          <p14:tracePt t="157458" x="6121400" y="6146800"/>
          <p14:tracePt t="157460" x="6108700" y="6127750"/>
          <p14:tracePt t="157475" x="6089650" y="6108700"/>
          <p14:tracePt t="157492" x="6026150" y="6083300"/>
          <p14:tracePt t="157509" x="5981700" y="6076950"/>
          <p14:tracePt t="157525" x="5943600" y="6076950"/>
          <p14:tracePt t="157542" x="5905500" y="6076950"/>
          <p14:tracePt t="157558" x="5886450" y="6076950"/>
          <p14:tracePt t="157575" x="5867400" y="6076950"/>
          <p14:tracePt t="157592" x="5829300" y="6096000"/>
          <p14:tracePt t="157609" x="5784850" y="6127750"/>
          <p14:tracePt t="157625" x="5746750" y="6172200"/>
          <p14:tracePt t="157642" x="5740400" y="6210300"/>
          <p14:tracePt t="157659" x="5740400" y="6254750"/>
          <p14:tracePt t="157675" x="5740400" y="6267450"/>
          <p14:tracePt t="157692" x="5740400" y="6324600"/>
          <p14:tracePt t="157708" x="5753100" y="6362700"/>
          <p14:tracePt t="157725" x="5759450" y="6388100"/>
          <p14:tracePt t="157742" x="5791200" y="6419850"/>
          <p14:tracePt t="157759" x="5835650" y="6445250"/>
          <p14:tracePt t="157776" x="5905500" y="6470650"/>
          <p14:tracePt t="157792" x="5943600" y="6489700"/>
          <p14:tracePt t="157825" x="5949950" y="6496050"/>
          <p14:tracePt t="157884" x="5962650" y="6496050"/>
          <p14:tracePt t="157891" x="5962650" y="6489700"/>
          <p14:tracePt t="157909" x="5962650" y="6483350"/>
          <p14:tracePt t="157925" x="5962650" y="6477000"/>
          <p14:tracePt t="157942" x="5969000" y="6477000"/>
          <p14:tracePt t="157959" x="5969000" y="6470650"/>
          <p14:tracePt t="157992" x="5969000" y="6464300"/>
          <p14:tracePt t="158125" x="5969000" y="6457950"/>
          <p14:tracePt t="158132" x="5962650" y="6457950"/>
          <p14:tracePt t="158142" x="5943600" y="6457950"/>
          <p14:tracePt t="158159" x="5886450" y="6457950"/>
          <p14:tracePt t="158176" x="5822950" y="6477000"/>
          <p14:tracePt t="158192" x="5727700" y="6527800"/>
          <p14:tracePt t="158209" x="5632450" y="6578600"/>
          <p14:tracePt t="158225" x="5549900" y="6610350"/>
          <p14:tracePt t="158242" x="5467350" y="6648450"/>
          <p14:tracePt t="158259" x="5441950" y="6673850"/>
          <p14:tracePt t="159356" x="5435600" y="6673850"/>
          <p14:tracePt t="159371" x="5480050" y="6648450"/>
          <p14:tracePt t="159382" x="5543550" y="6629400"/>
          <p14:tracePt t="159389" x="5619750" y="6597650"/>
          <p14:tracePt t="159397" x="5695950" y="6578600"/>
          <p14:tracePt t="159409" x="5772150" y="6572250"/>
          <p14:tracePt t="159426" x="5918200" y="6546850"/>
          <p14:tracePt t="159443" x="6045200" y="6534150"/>
          <p14:tracePt t="159443" x="6108700" y="6502400"/>
          <p14:tracePt t="159459" x="6159500" y="6489700"/>
          <p14:tracePt t="159460" x="6210300" y="6470650"/>
          <p14:tracePt t="159476" x="6330950" y="6432550"/>
          <p14:tracePt t="159493" x="6470650" y="6400800"/>
          <p14:tracePt t="159509" x="6578600" y="6388100"/>
          <p14:tracePt t="159526" x="6629400" y="6381750"/>
          <p14:tracePt t="159543" x="6648450" y="6369050"/>
          <p14:tracePt t="159748" x="6629400" y="6375400"/>
          <p14:tracePt t="159756" x="6584950" y="6394450"/>
          <p14:tracePt t="159767" x="6515100" y="6419850"/>
          <p14:tracePt t="159776" x="6451600" y="6451600"/>
          <p14:tracePt t="159792" x="6318250" y="6515100"/>
          <p14:tracePt t="159809" x="6235700" y="6546850"/>
          <p14:tracePt t="159811" x="6223000" y="6553200"/>
          <p14:tracePt t="159826" x="6216650" y="6559550"/>
          <p14:tracePt t="159843" x="6210300" y="6559550"/>
          <p14:tracePt t="161341" x="6216650" y="6565900"/>
          <p14:tracePt t="161347" x="6242050" y="6559550"/>
          <p14:tracePt t="161360" x="6261100" y="6553200"/>
          <p14:tracePt t="161377" x="6305550" y="6527800"/>
          <p14:tracePt t="161393" x="6350000" y="6515100"/>
          <p14:tracePt t="161410" x="6419850" y="6489700"/>
          <p14:tracePt t="161426" x="6457950" y="6477000"/>
          <p14:tracePt t="161651" x="6464300" y="6477000"/>
          <p14:tracePt t="161660" x="6457950" y="6470650"/>
          <p14:tracePt t="161677" x="6445250" y="6464300"/>
          <p14:tracePt t="161693" x="6419850" y="6464300"/>
          <p14:tracePt t="161710" x="6388100" y="6464300"/>
          <p14:tracePt t="161727" x="6356350" y="6464300"/>
          <p14:tracePt t="161743" x="6337300" y="6464300"/>
          <p14:tracePt t="161760" x="6324600" y="6464300"/>
          <p14:tracePt t="161803" x="6318250" y="6464300"/>
          <p14:tracePt t="161811" x="6305550" y="6464300"/>
          <p14:tracePt t="161827" x="6286500" y="6464300"/>
          <p14:tracePt t="161843" x="6261100" y="6464300"/>
          <p14:tracePt t="161860" x="6254750" y="6464300"/>
          <p14:tracePt t="161987" x="6248400" y="6464300"/>
          <p14:tracePt t="162205" x="6242050" y="6464300"/>
          <p14:tracePt t="162213" x="6235700" y="6464300"/>
          <p14:tracePt t="162220" x="6229350" y="6464300"/>
          <p14:tracePt t="162236" x="6223000" y="6464300"/>
          <p14:tracePt t="162296" x="6216650" y="6464300"/>
          <p14:tracePt t="162307" x="6203950" y="6464300"/>
          <p14:tracePt t="162313" x="6191250" y="6464300"/>
          <p14:tracePt t="162327" x="6159500" y="6464300"/>
          <p14:tracePt t="162344" x="6140450" y="6464300"/>
          <p14:tracePt t="162735" x="6146800" y="6464300"/>
          <p14:tracePt t="162745" x="6159500" y="6470650"/>
          <p14:tracePt t="162759" x="6184900" y="6470650"/>
          <p14:tracePt t="162769" x="6197600" y="6477000"/>
          <p14:tracePt t="162778" x="6223000" y="6483350"/>
          <p14:tracePt t="162783" x="6235700" y="6483350"/>
          <p14:tracePt t="162794" x="6254750" y="6489700"/>
          <p14:tracePt t="162796" x="6273800" y="6496050"/>
          <p14:tracePt t="162810" x="6280150" y="6496050"/>
          <p14:tracePt t="162827" x="6299200" y="6496050"/>
          <p14:tracePt t="162844" x="6305550" y="6496050"/>
          <p14:tracePt t="162860" x="6318250" y="6496050"/>
          <p14:tracePt t="162893" x="6330950" y="6496050"/>
          <p14:tracePt t="162911" x="6337300" y="6496050"/>
          <p14:tracePt t="162953" x="6350000" y="6496050"/>
          <p14:tracePt t="162966" x="6400800" y="6496050"/>
          <p14:tracePt t="162977" x="6451600" y="6496050"/>
          <p14:tracePt t="162994" x="6572250" y="6496050"/>
          <p14:tracePt t="163013" x="6680200" y="6496050"/>
          <p14:tracePt t="163028" x="6769100" y="6496050"/>
          <p14:tracePt t="163044" x="6794500" y="6496050"/>
          <p14:tracePt t="163101" x="6800850" y="6496050"/>
          <p14:tracePt t="163118" x="6807200" y="6496050"/>
          <p14:tracePt t="163417" x="6807200" y="6489700"/>
          <p14:tracePt t="163430" x="6807200" y="6438900"/>
          <p14:tracePt t="163445" x="6794500" y="6407150"/>
          <p14:tracePt t="163460" x="6699250" y="6273800"/>
          <p14:tracePt t="163477" x="6635750" y="6216650"/>
          <p14:tracePt t="163494" x="6610350" y="6203950"/>
          <p14:tracePt t="163511" x="6597650" y="6191250"/>
          <p14:tracePt t="163528" x="6597650" y="6184900"/>
          <p14:tracePt t="163561" x="6584950" y="6172200"/>
          <p14:tracePt t="163577" x="6578600" y="6165850"/>
          <p14:tracePt t="163594" x="6565900" y="6153150"/>
          <p14:tracePt t="163628" x="6559550" y="6153150"/>
          <p14:tracePt t="163644" x="6546850" y="6153150"/>
          <p14:tracePt t="163663" x="6534150" y="6153150"/>
          <p14:tracePt t="163677" x="6477000" y="6254750"/>
          <p14:tracePt t="163697" x="6457950" y="6330950"/>
          <p14:tracePt t="163711" x="6464300" y="6375400"/>
          <p14:tracePt t="163728" x="6496050" y="6426200"/>
          <p14:tracePt t="163744" x="6578600" y="6464300"/>
          <p14:tracePt t="163760" x="6699250" y="6496050"/>
          <p14:tracePt t="163777" x="6838950" y="6527800"/>
          <p14:tracePt t="163794" x="6953250" y="6553200"/>
          <p14:tracePt t="163813" x="7054850" y="6559550"/>
          <p14:tracePt t="163832" x="7175500" y="6546850"/>
          <p14:tracePt t="163844" x="7226300" y="6515100"/>
          <p14:tracePt t="163861" x="7283450" y="6457950"/>
          <p14:tracePt t="163877" x="7321550" y="6413500"/>
          <p14:tracePt t="163895" x="7359650" y="6381750"/>
          <p14:tracePt t="163911" x="7385050" y="6375400"/>
          <p14:tracePt t="163927" x="7416800" y="6369050"/>
          <p14:tracePt t="163944" x="7429500" y="6369050"/>
          <p14:tracePt t="163977" x="7435850" y="6369050"/>
          <p14:tracePt t="163994" x="7454900" y="6394450"/>
          <p14:tracePt t="164011" x="7454900" y="6432550"/>
          <p14:tracePt t="164028" x="7435850" y="6527800"/>
          <p14:tracePt t="164047" x="7239000" y="6597650"/>
          <p14:tracePt t="164062" x="6731000" y="6629400"/>
          <p14:tracePt t="164079" x="5988050" y="6610350"/>
          <p14:tracePt t="164095" x="5232400" y="6496050"/>
          <p14:tracePt t="164111" x="4476750" y="6407150"/>
          <p14:tracePt t="164128" x="3771900" y="6305550"/>
          <p14:tracePt t="164144" x="3086100" y="6216650"/>
          <p14:tracePt t="164163" x="2552700" y="6159500"/>
          <p14:tracePt t="164179" x="2165350" y="6140450"/>
          <p14:tracePt t="164194" x="2000250" y="6121400"/>
          <p14:tracePt t="164212" x="1892300" y="6096000"/>
          <p14:tracePt t="164227" x="1835150" y="6096000"/>
          <p14:tracePt t="164244" x="1765300" y="6096000"/>
          <p14:tracePt t="164261" x="1631950" y="6108700"/>
          <p14:tracePt t="164278" x="1409700" y="6146800"/>
          <p14:tracePt t="164295" x="1155700" y="6159500"/>
          <p14:tracePt t="164311" x="946150" y="6159500"/>
          <p14:tracePt t="164329" x="781050" y="6159500"/>
          <p14:tracePt t="164345" x="704850" y="6159500"/>
          <p14:tracePt t="164361" x="692150" y="6159500"/>
          <p14:tracePt t="164394" x="685800" y="6159500"/>
          <p14:tracePt t="164445" x="711200" y="6178550"/>
          <p14:tracePt t="164454" x="774700" y="6184900"/>
          <p14:tracePt t="164461" x="863600" y="6191250"/>
          <p14:tracePt t="164477" x="1206500" y="6216650"/>
          <p14:tracePt t="164497" x="1758950" y="6273800"/>
          <p14:tracePt t="164513" x="2463800" y="6273800"/>
          <p14:tracePt t="164530" x="3200400" y="6273800"/>
          <p14:tracePt t="164544" x="3956050" y="6273800"/>
          <p14:tracePt t="164561" x="4641850" y="6273800"/>
          <p14:tracePt t="164577" x="5207000" y="6273800"/>
          <p14:tracePt t="164579" x="5416550" y="6273800"/>
          <p14:tracePt t="164597" x="5626100" y="6286500"/>
          <p14:tracePt t="164613" x="5899150" y="6311900"/>
          <p14:tracePt t="164628" x="6375400" y="6381750"/>
          <p14:tracePt t="164644" x="6705600" y="6419850"/>
          <p14:tracePt t="164661" x="7004050" y="6438900"/>
          <p14:tracePt t="164677" x="7194550" y="6438900"/>
          <p14:tracePt t="164695" x="7302500" y="6438900"/>
          <p14:tracePt t="164712" x="7385050" y="6438900"/>
          <p14:tracePt t="164728" x="7524750" y="6451600"/>
          <p14:tracePt t="164745" x="7854950" y="6508750"/>
          <p14:tracePt t="164748" x="8083550" y="6534150"/>
          <p14:tracePt t="164761" x="8204200" y="6559550"/>
          <p14:tracePt t="164778" x="8413750" y="6572250"/>
          <p14:tracePt t="164794" x="8496300" y="6584950"/>
          <p14:tracePt t="165124" x="8502650" y="6584950"/>
          <p14:tracePt t="165133" x="8496300" y="6591300"/>
          <p14:tracePt t="165143" x="8470900" y="6597650"/>
          <p14:tracePt t="165158" x="8413750" y="6597650"/>
          <p14:tracePt t="165165" x="8388350" y="6597650"/>
          <p14:tracePt t="165178" x="8362950" y="6597650"/>
          <p14:tracePt t="165194" x="8343900" y="6597650"/>
          <p14:tracePt t="165260" x="8337550" y="6597650"/>
          <p14:tracePt t="165267" x="8324850" y="6597650"/>
          <p14:tracePt t="165278" x="8312150" y="6597650"/>
          <p14:tracePt t="165295" x="8286750" y="6623050"/>
          <p14:tracePt t="166507" x="8267700" y="6623050"/>
          <p14:tracePt t="166519" x="8108950" y="6623050"/>
          <p14:tracePt t="166524" x="7804150" y="6623050"/>
          <p14:tracePt t="166535" x="7404100" y="6623050"/>
          <p14:tracePt t="166545" x="6946900" y="6623050"/>
          <p14:tracePt t="166561" x="5867400" y="6623050"/>
          <p14:tracePt t="166578" x="5207000" y="6445250"/>
          <p14:tracePt t="166580" x="5086350" y="6318250"/>
          <p14:tracePt t="166595" x="5010150" y="6210300"/>
          <p14:tracePt t="166597" x="4946650" y="6121400"/>
          <p14:tracePt t="166612" x="4864100" y="6038850"/>
          <p14:tracePt t="166628" x="4254500" y="5708650"/>
          <p14:tracePt t="166645" x="3714750" y="5422900"/>
          <p14:tracePt t="166661" x="3371850" y="5213350"/>
          <p14:tracePt t="166678" x="3124200" y="4965700"/>
          <p14:tracePt t="166695" x="2857500" y="4686300"/>
          <p14:tracePt t="166712" x="2584450" y="4451350"/>
          <p14:tracePt t="166728" x="2343150" y="4292600"/>
          <p14:tracePt t="166745" x="2178050" y="4229100"/>
          <p14:tracePt t="166762" x="2095500" y="4222750"/>
          <p14:tracePt t="166778" x="2070100" y="4222750"/>
          <p14:tracePt t="166795" x="2057400" y="4222750"/>
          <p14:tracePt t="166832" x="2019300" y="4222750"/>
          <p14:tracePt t="166845" x="1943100" y="4171950"/>
          <p14:tracePt t="166864" x="1905000" y="4133850"/>
          <p14:tracePt t="166880" x="1860550" y="4032250"/>
          <p14:tracePt t="166891" x="1828800" y="3962400"/>
          <p14:tracePt t="166901" x="1778000" y="3816350"/>
          <p14:tracePt t="166912" x="1739900" y="3733800"/>
          <p14:tracePt t="166928" x="1657350" y="3524250"/>
          <p14:tracePt t="166945" x="1568450" y="3257550"/>
          <p14:tracePt t="166961" x="1511300" y="3092450"/>
          <p14:tracePt t="166978" x="1498600" y="3028950"/>
          <p14:tracePt t="167091" x="1498600" y="3022600"/>
          <p14:tracePt t="167102" x="1492250" y="3016250"/>
          <p14:tracePt t="167127" x="1485900" y="3009900"/>
          <p14:tracePt t="167227" x="1479550" y="3009900"/>
          <p14:tracePt t="168419" x="1479550" y="3022600"/>
          <p14:tracePt t="168427" x="1511300" y="3060700"/>
          <p14:tracePt t="168445" x="1612900" y="3124200"/>
          <p14:tracePt t="168462" x="1714500" y="3187700"/>
          <p14:tracePt t="168479" x="1816100" y="3263900"/>
          <p14:tracePt t="168496" x="1885950" y="3321050"/>
          <p14:tracePt t="168512" x="1943100" y="3378200"/>
          <p14:tracePt t="168529" x="2006600" y="3473450"/>
          <p14:tracePt t="168546" x="2076450" y="3581400"/>
          <p14:tracePt t="168562" x="2152650" y="3689350"/>
          <p14:tracePt t="168579" x="2216150" y="3784600"/>
          <p14:tracePt t="168581" x="2241550" y="3822700"/>
          <p14:tracePt t="168595" x="2260600" y="3873500"/>
          <p14:tracePt t="168612" x="2286000" y="3917950"/>
          <p14:tracePt t="168631" x="2362200" y="4038600"/>
          <p14:tracePt t="168646" x="2482850" y="4222750"/>
          <p14:tracePt t="168662" x="2616200" y="4457700"/>
          <p14:tracePt t="168679" x="2736850" y="4673600"/>
          <p14:tracePt t="168696" x="2794000" y="4781550"/>
          <p14:tracePt t="168712" x="2825750" y="4838700"/>
          <p14:tracePt t="168729" x="2844800" y="4864100"/>
          <p14:tracePt t="168746" x="2863850" y="4883150"/>
          <p14:tracePt t="168762" x="2914650" y="4946650"/>
          <p14:tracePt t="168779" x="3009900" y="5010150"/>
          <p14:tracePt t="168780" x="3079750" y="5054600"/>
          <p14:tracePt t="168795" x="3238500" y="5118100"/>
          <p14:tracePt t="168812" x="3378200" y="5181600"/>
          <p14:tracePt t="168829" x="3486150" y="5226050"/>
          <p14:tracePt t="168846" x="3575050" y="5289550"/>
          <p14:tracePt t="168862" x="3663950" y="5353050"/>
          <p14:tracePt t="168879" x="3746500" y="5416550"/>
          <p14:tracePt t="168896" x="3797300" y="5448300"/>
          <p14:tracePt t="168912" x="3822700" y="5454650"/>
          <p14:tracePt t="168929" x="3848100" y="5454650"/>
          <p14:tracePt t="168947" x="3898900" y="5422900"/>
          <p14:tracePt t="168963" x="3975100" y="5327650"/>
          <p14:tracePt t="168965" x="4006850" y="5276850"/>
          <p14:tracePt t="168979" x="4038600" y="5245100"/>
          <p14:tracePt t="168997" x="4121150" y="5175250"/>
          <p14:tracePt t="169013" x="4178300" y="5149850"/>
          <p14:tracePt t="169029" x="4260850" y="5118100"/>
          <p14:tracePt t="169046" x="4337050" y="5080000"/>
          <p14:tracePt t="169062" x="4400550" y="4991100"/>
          <p14:tracePt t="169079" x="4419600" y="4857750"/>
          <p14:tracePt t="169098" x="4432300" y="4711700"/>
          <p14:tracePt t="169112" x="4432300" y="4610100"/>
          <p14:tracePt t="169129" x="4432300" y="4533900"/>
          <p14:tracePt t="169146" x="4432300" y="4483100"/>
          <p14:tracePt t="169147" x="4432300" y="4464050"/>
          <p14:tracePt t="169162" x="4432300" y="4451350"/>
          <p14:tracePt t="169179" x="4438650" y="4413250"/>
          <p14:tracePt t="169196" x="4445000" y="4368800"/>
          <p14:tracePt t="169212" x="4445000" y="4343400"/>
          <p14:tracePt t="169229" x="4445000" y="4324350"/>
          <p14:tracePt t="169248" x="4445000" y="4305300"/>
          <p14:tracePt t="169264" x="4438650" y="4286250"/>
          <p14:tracePt t="169268" x="4419600" y="4260850"/>
          <p14:tracePt t="169280" x="4387850" y="4248150"/>
          <p14:tracePt t="169296" x="4343400" y="4197350"/>
          <p14:tracePt t="169312" x="4273550" y="4146550"/>
          <p14:tracePt t="169329" x="4222750" y="4108450"/>
          <p14:tracePt t="169346" x="4191000" y="4102100"/>
          <p14:tracePt t="169347" x="4165600" y="4095750"/>
          <p14:tracePt t="169362" x="4146550" y="4095750"/>
          <p14:tracePt t="169379" x="4051300" y="4095750"/>
          <p14:tracePt t="169398" x="3975100" y="4114800"/>
          <p14:tracePt t="169413" x="3911600" y="4140200"/>
          <p14:tracePt t="169429" x="3848100" y="4171950"/>
          <p14:tracePt t="169446" x="3778250" y="4203700"/>
          <p14:tracePt t="169462" x="3708400" y="4235450"/>
          <p14:tracePt t="169479" x="3625850" y="4298950"/>
          <p14:tracePt t="169496" x="3568700" y="4349750"/>
          <p14:tracePt t="169514" x="3517900" y="4413250"/>
          <p14:tracePt t="169533" x="3486150" y="4483100"/>
          <p14:tracePt t="169546" x="3479800" y="4514850"/>
          <p14:tracePt t="169564" x="3479800" y="4552950"/>
          <p14:tracePt t="169579" x="3479800" y="4641850"/>
          <p14:tracePt t="169596" x="3479800" y="4743450"/>
          <p14:tracePt t="169612" x="3492500" y="4851400"/>
          <p14:tracePt t="169629" x="3517900" y="4978400"/>
          <p14:tracePt t="169648" x="3562350" y="5054600"/>
          <p14:tracePt t="169666" x="3619500" y="5111750"/>
          <p14:tracePt t="169674" x="3651250" y="5130800"/>
          <p14:tracePt t="169676" x="3702050" y="5149850"/>
          <p14:tracePt t="169696" x="3771900" y="5168900"/>
          <p14:tracePt t="169713" x="3822700" y="5175250"/>
          <p14:tracePt t="169729" x="3860800" y="5194300"/>
          <p14:tracePt t="169746" x="3911600" y="5194300"/>
          <p14:tracePt t="169765" x="4000500" y="5194300"/>
          <p14:tracePt t="169780" x="4127500" y="5194300"/>
          <p14:tracePt t="169796" x="4298950" y="5194300"/>
          <p14:tracePt t="169813" x="4343400" y="5194300"/>
          <p14:tracePt t="169830" x="4375150" y="5181600"/>
          <p14:tracePt t="169846" x="4400550" y="5149850"/>
          <p14:tracePt t="169863" x="4432300" y="5105400"/>
          <p14:tracePt t="169881" x="4483100" y="5041900"/>
          <p14:tracePt t="169897" x="4540250" y="4953000"/>
          <p14:tracePt t="169905" x="4552950" y="4914900"/>
          <p14:tracePt t="169913" x="4572000" y="4864100"/>
          <p14:tracePt t="169930" x="4572000" y="4768850"/>
          <p14:tracePt t="169947" x="4572000" y="4711700"/>
          <p14:tracePt t="169951" x="4572000" y="4673600"/>
          <p14:tracePt t="169963" x="4572000" y="4654550"/>
          <p14:tracePt t="169980" x="4572000" y="4603750"/>
          <p14:tracePt t="169996" x="4572000" y="4559300"/>
          <p14:tracePt t="170016" x="4572000" y="4533900"/>
          <p14:tracePt t="170030" x="4572000" y="4508500"/>
          <p14:tracePt t="170047" x="4565650" y="4489450"/>
          <p14:tracePt t="170064" x="4546600" y="4464050"/>
          <p14:tracePt t="170080" x="4508500" y="4445000"/>
          <p14:tracePt t="170096" x="4470400" y="4419600"/>
          <p14:tracePt t="170113" x="4425950" y="4387850"/>
          <p14:tracePt t="170129" x="4387850" y="4362450"/>
          <p14:tracePt t="170149" x="4311650" y="4330700"/>
          <p14:tracePt t="170153" x="4273550" y="4311650"/>
          <p14:tracePt t="170173" x="4114800" y="4260850"/>
          <p14:tracePt t="170196" x="4013200" y="4241800"/>
          <p14:tracePt t="170214" x="3962400" y="4235450"/>
          <p14:tracePt t="170230" x="3937000" y="4229100"/>
          <p14:tracePt t="170246" x="3924300" y="4229100"/>
          <p14:tracePt t="170263" x="3892550" y="4235450"/>
          <p14:tracePt t="170279" x="3841750" y="4267200"/>
          <p14:tracePt t="170296" x="3765550" y="4311650"/>
          <p14:tracePt t="170313" x="3695700" y="4368800"/>
          <p14:tracePt t="170331" x="3651250" y="4419600"/>
          <p14:tracePt t="170337" x="3644900" y="4445000"/>
          <p14:tracePt t="170350" x="3625850" y="4495800"/>
          <p14:tracePt t="170365" x="3619500" y="4559300"/>
          <p14:tracePt t="170380" x="3619500" y="4616450"/>
          <p14:tracePt t="170396" x="3619500" y="4705350"/>
          <p14:tracePt t="170413" x="3619500" y="4794250"/>
          <p14:tracePt t="170429" x="3619500" y="4883150"/>
          <p14:tracePt t="170446" x="3632200" y="4978400"/>
          <p14:tracePt t="170463" x="3663950" y="5086350"/>
          <p14:tracePt t="170479" x="3695700" y="5137150"/>
          <p14:tracePt t="170496" x="3727450" y="5181600"/>
          <p14:tracePt t="170515" x="3771900" y="5207000"/>
          <p14:tracePt t="170519" x="3810000" y="5232400"/>
          <p14:tracePt t="170535" x="3860800" y="5264150"/>
          <p14:tracePt t="170546" x="3886200" y="5264150"/>
          <p14:tracePt t="170563" x="3937000" y="5283200"/>
          <p14:tracePt t="170564" x="3968750" y="5283200"/>
          <p14:tracePt t="170580" x="4070350" y="5283200"/>
          <p14:tracePt t="170598" x="4178300" y="5283200"/>
          <p14:tracePt t="170615" x="4273550" y="5283200"/>
          <p14:tracePt t="170630" x="4324350" y="5283200"/>
          <p14:tracePt t="170646" x="4432300" y="5257800"/>
          <p14:tracePt t="170663" x="4514850" y="5226050"/>
          <p14:tracePt t="170679" x="4584700" y="5162550"/>
          <p14:tracePt t="170697" x="4641850" y="5054600"/>
          <p14:tracePt t="170714" x="4660900" y="4933950"/>
          <p14:tracePt t="170730" x="4660900" y="4819650"/>
          <p14:tracePt t="170732" x="4660900" y="4756150"/>
          <p14:tracePt t="170749" x="4660900" y="4705350"/>
          <p14:tracePt t="170766" x="4660900" y="4635500"/>
          <p14:tracePt t="170780" x="4635500" y="4527550"/>
          <p14:tracePt t="170796" x="4616450" y="4483100"/>
          <p14:tracePt t="170813" x="4597400" y="4438650"/>
          <p14:tracePt t="170830" x="4565650" y="4400550"/>
          <p14:tracePt t="170849" x="4533900" y="4375150"/>
          <p14:tracePt t="170864" x="4495800" y="4356100"/>
          <p14:tracePt t="170880" x="4425950" y="4349750"/>
          <p14:tracePt t="170896" x="4324350" y="4318000"/>
          <p14:tracePt t="170903" x="4292600" y="4305300"/>
          <p14:tracePt t="170913" x="4229100" y="4286250"/>
          <p14:tracePt t="170932" x="4114800" y="4260850"/>
          <p14:tracePt t="170949" x="3987800" y="4248150"/>
          <p14:tracePt t="170964" x="3886200" y="4235450"/>
          <p14:tracePt t="170980" x="3771900" y="4241800"/>
          <p14:tracePt t="170996" x="3727450" y="4267200"/>
          <p14:tracePt t="171014" x="3683000" y="4311650"/>
          <p14:tracePt t="171030" x="3638550" y="4381500"/>
          <p14:tracePt t="171046" x="3587750" y="4451350"/>
          <p14:tracePt t="171065" x="3549650" y="4508500"/>
          <p14:tracePt t="171080" x="3530600" y="4591050"/>
          <p14:tracePt t="171097" x="3517900" y="4654550"/>
          <p14:tracePt t="171113" x="3517900" y="4737100"/>
          <p14:tracePt t="171130" x="3517900" y="4832350"/>
          <p14:tracePt t="171149" x="3517900" y="4908550"/>
          <p14:tracePt t="171166" x="3549650" y="4991100"/>
          <p14:tracePt t="171181" x="3568700" y="5060950"/>
          <p14:tracePt t="171196" x="3632200" y="5137150"/>
          <p14:tracePt t="171216" x="3702050" y="5187950"/>
          <p14:tracePt t="171223" x="3746500" y="5226050"/>
          <p14:tracePt t="171231" x="3810000" y="5257800"/>
          <p14:tracePt t="171247" x="3924300" y="5308600"/>
          <p14:tracePt t="171263" x="4032250" y="5340350"/>
          <p14:tracePt t="171280" x="4102100" y="5346700"/>
          <p14:tracePt t="171297" x="4146550" y="5346700"/>
          <p14:tracePt t="171313" x="4178300" y="5340350"/>
          <p14:tracePt t="171333" x="4248150" y="5295900"/>
          <p14:tracePt t="171348" x="4267200" y="5276850"/>
          <p14:tracePt t="171363" x="4337050" y="5219700"/>
          <p14:tracePt t="171380" x="4400550" y="5137150"/>
          <p14:tracePt t="171396" x="4432300" y="5067300"/>
          <p14:tracePt t="171415" x="4438650" y="4972050"/>
          <p14:tracePt t="171430" x="4457700" y="4870450"/>
          <p14:tracePt t="171447" x="4464050" y="4749800"/>
          <p14:tracePt t="171464" x="4464050" y="4654550"/>
          <p14:tracePt t="171480" x="4464050" y="4591050"/>
          <p14:tracePt t="171497" x="4457700" y="4533900"/>
          <p14:tracePt t="171513" x="4445000" y="4495800"/>
          <p14:tracePt t="171530" x="4432300" y="4470400"/>
          <p14:tracePt t="171548" x="4406900" y="4451350"/>
          <p14:tracePt t="171551" x="4394200" y="4438650"/>
          <p14:tracePt t="171563" x="4362450" y="4425950"/>
          <p14:tracePt t="171580" x="4254500" y="4394200"/>
          <p14:tracePt t="171598" x="4152900" y="4387850"/>
          <p14:tracePt t="171614" x="4083050" y="4381500"/>
          <p14:tracePt t="171630" x="4006850" y="4381500"/>
          <p14:tracePt t="171647" x="3943350" y="4381500"/>
          <p14:tracePt t="171663" x="3867150" y="4387850"/>
          <p14:tracePt t="171682" x="3778250" y="4419600"/>
          <p14:tracePt t="171699" x="3695700" y="4483100"/>
          <p14:tracePt t="171714" x="3638550" y="4559300"/>
          <p14:tracePt t="171730" x="3619500" y="4641850"/>
          <p14:tracePt t="171747" x="3619500" y="4756150"/>
          <p14:tracePt t="171763" x="3638550" y="4851400"/>
          <p14:tracePt t="171780" x="3670300" y="4914900"/>
          <p14:tracePt t="171796" x="3714750" y="4991100"/>
          <p14:tracePt t="171813" x="3765550" y="5048250"/>
          <p14:tracePt t="171830" x="3816350" y="5118100"/>
          <p14:tracePt t="171848" x="3873500" y="5175250"/>
          <p14:tracePt t="171866" x="3981450" y="5232400"/>
          <p14:tracePt t="171880" x="4070350" y="5251450"/>
          <p14:tracePt t="171897" x="4146550" y="5264150"/>
          <p14:tracePt t="171905" x="4171950" y="5270500"/>
          <p14:tracePt t="171913" x="4184650" y="5270500"/>
          <p14:tracePt t="171930" x="4203700" y="5270500"/>
          <p14:tracePt t="171947" x="4210050" y="5270500"/>
          <p14:tracePt t="171963" x="4260850" y="5232400"/>
          <p14:tracePt t="171983" x="4311650" y="5168900"/>
          <p14:tracePt t="171999" x="4394200" y="5092700"/>
          <p14:tracePt t="172014" x="4457700" y="5003800"/>
          <p14:tracePt t="172030" x="4495800" y="4908550"/>
          <p14:tracePt t="172047" x="4508500" y="4838700"/>
          <p14:tracePt t="172063" x="4508500" y="4775200"/>
          <p14:tracePt t="172082" x="4502150" y="4724400"/>
          <p14:tracePt t="172097" x="4483100" y="4667250"/>
          <p14:tracePt t="172099" x="4470400" y="4641850"/>
          <p14:tracePt t="172113" x="4470400" y="4629150"/>
          <p14:tracePt t="172131" x="4457700" y="4610100"/>
          <p14:tracePt t="172147" x="4451350" y="4603750"/>
          <p14:tracePt t="172163" x="4438650" y="4591050"/>
          <p14:tracePt t="172180" x="4419600" y="4591050"/>
          <p14:tracePt t="172198" x="4413250" y="4584700"/>
          <p14:tracePt t="172214" x="4400550" y="4584700"/>
          <p14:tracePt t="172230" x="4394200" y="4578350"/>
          <p14:tracePt t="172587" x="4387850" y="4578350"/>
          <p14:tracePt t="172595" x="4375150" y="4578350"/>
          <p14:tracePt t="172614" x="4298950" y="4603750"/>
          <p14:tracePt t="172630" x="4191000" y="4635500"/>
          <p14:tracePt t="172648" x="4064000" y="4679950"/>
          <p14:tracePt t="172664" x="3905250" y="4718050"/>
          <p14:tracePt t="172682" x="3752850" y="4768850"/>
          <p14:tracePt t="172698" x="3594100" y="4851400"/>
          <p14:tracePt t="172701" x="3492500" y="4908550"/>
          <p14:tracePt t="172714" x="3390900" y="4959350"/>
          <p14:tracePt t="172715" x="3270250" y="5041900"/>
          <p14:tracePt t="172730" x="3149600" y="5124450"/>
          <p14:tracePt t="172731" x="3035300" y="5187950"/>
          <p14:tracePt t="172747" x="2933700" y="5238750"/>
          <p14:tracePt t="172764" x="2692400" y="5359400"/>
          <p14:tracePt t="172781" x="2533650" y="5416550"/>
          <p14:tracePt t="172797" x="2374900" y="5486400"/>
          <p14:tracePt t="172814" x="2184400" y="5600700"/>
          <p14:tracePt t="172831" x="2044700" y="5657850"/>
          <p14:tracePt t="172849" x="1949450" y="5702300"/>
          <p14:tracePt t="172865" x="1879600" y="5734050"/>
          <p14:tracePt t="172880" x="1797050" y="5765800"/>
          <p14:tracePt t="172897" x="1695450" y="5829300"/>
          <p14:tracePt t="172915" x="1606550" y="5880100"/>
          <p14:tracePt t="172930" x="1492250" y="5918200"/>
          <p14:tracePt t="172932" x="1441450" y="5924550"/>
          <p14:tracePt t="172949" x="1384300" y="5937250"/>
          <p14:tracePt t="172953" x="1327150" y="5937250"/>
          <p14:tracePt t="172965" x="1244600" y="5937250"/>
          <p14:tracePt t="172980" x="1174750" y="5937250"/>
          <p14:tracePt t="172997" x="1104900" y="5937250"/>
          <p14:tracePt t="173016" x="1028700" y="5937250"/>
          <p14:tracePt t="173031" x="908050" y="5937250"/>
          <p14:tracePt t="173047" x="800100" y="5937250"/>
          <p14:tracePt t="173064" x="685800" y="5937250"/>
          <p14:tracePt t="173082" x="622300" y="5937250"/>
          <p14:tracePt t="173087" x="596900" y="5949950"/>
          <p14:tracePt t="173098" x="577850" y="5956300"/>
          <p14:tracePt t="173114" x="520700" y="5975350"/>
          <p14:tracePt t="173132" x="438150" y="6007100"/>
          <p14:tracePt t="173148" x="412750" y="6026150"/>
          <p14:tracePt t="173164" x="342900" y="6108700"/>
          <p14:tracePt t="173181" x="317500" y="6159500"/>
          <p14:tracePt t="173197" x="311150" y="6203950"/>
          <p14:tracePt t="173214" x="304800" y="6286500"/>
          <p14:tracePt t="173230" x="285750" y="6375400"/>
          <p14:tracePt t="173249" x="273050" y="6477000"/>
          <p14:tracePt t="173266" x="273050" y="6591300"/>
          <p14:tracePt t="173281" x="285750" y="6667500"/>
          <p14:tracePt t="173421" x="1073150" y="6851650"/>
          <p14:tracePt t="173431" x="1149350" y="6851650"/>
          <p14:tracePt t="173447" x="1327150" y="6851650"/>
          <p14:tracePt t="173464" x="1479550" y="6851650"/>
          <p14:tracePt t="173481" x="1587500" y="6851650"/>
          <p14:tracePt t="173484" x="1619250" y="6851650"/>
          <p14:tracePt t="173497" x="1651000" y="6851650"/>
          <p14:tracePt t="173514" x="1695450" y="6851650"/>
          <p14:tracePt t="173515" x="1746250" y="6851650"/>
          <p14:tracePt t="173530" x="1822450" y="6851650"/>
          <p14:tracePt t="173547" x="2101850" y="6851650"/>
          <p14:tracePt t="173564" x="2254250" y="6851650"/>
          <p14:tracePt t="173580" x="2355850" y="6851650"/>
          <p14:tracePt t="173597" x="2400300" y="6851650"/>
          <p14:tracePt t="173614" x="2451100" y="6826250"/>
          <p14:tracePt t="173631" x="2546350" y="6769100"/>
          <p14:tracePt t="173649" x="2622550" y="6743700"/>
          <p14:tracePt t="173667" x="2686050" y="6705600"/>
          <p14:tracePt t="173672" x="2698750" y="6699250"/>
          <p14:tracePt t="173681" x="2705100" y="6692900"/>
          <p14:tracePt t="173697" x="2711450" y="6686550"/>
          <p14:tracePt t="173714" x="2724150" y="6680200"/>
          <p14:tracePt t="173733" x="2768600" y="6642100"/>
          <p14:tracePt t="173748" x="2787650" y="6616700"/>
          <p14:tracePt t="173765" x="2857500" y="6496050"/>
          <p14:tracePt t="173781" x="2870200" y="6470650"/>
          <p14:tracePt t="173797" x="2901950" y="6369050"/>
          <p14:tracePt t="173816" x="2927350" y="6299200"/>
          <p14:tracePt t="173833" x="2959100" y="6235700"/>
          <p14:tracePt t="173851" x="2971800" y="6178550"/>
          <p14:tracePt t="173864" x="2971800" y="6140450"/>
          <p14:tracePt t="173880" x="2971800" y="6102350"/>
          <p14:tracePt t="173897" x="2946400" y="6045200"/>
          <p14:tracePt t="173904" x="2946400" y="6032500"/>
          <p14:tracePt t="173914" x="2940050" y="6019800"/>
          <p14:tracePt t="173932" x="2927350" y="6000750"/>
          <p14:tracePt t="173948" x="2901950" y="5949950"/>
          <p14:tracePt t="173964" x="2863850" y="5905500"/>
          <p14:tracePt t="173981" x="2768600" y="5829300"/>
          <p14:tracePt t="173997" x="2603500" y="5721350"/>
          <p14:tracePt t="174017" x="2476500" y="5645150"/>
          <p14:tracePt t="174031" x="2381250" y="5607050"/>
          <p14:tracePt t="174048" x="2292350" y="5581650"/>
          <p14:tracePt t="174065" x="2197100" y="5556250"/>
          <p14:tracePt t="174082" x="2063750" y="5537200"/>
          <p14:tracePt t="174098" x="1911350" y="5505450"/>
          <p14:tracePt t="174114" x="1714500" y="5499100"/>
          <p14:tracePt t="174131" x="1517650" y="5499100"/>
          <p14:tracePt t="174147" x="1238250" y="5499100"/>
          <p14:tracePt t="174164" x="1092200" y="5499100"/>
          <p14:tracePt t="174181" x="1003300" y="5499100"/>
          <p14:tracePt t="174198" x="895350" y="5511800"/>
          <p14:tracePt t="174215" x="768350" y="5524500"/>
          <p14:tracePt t="174231" x="609600" y="5549900"/>
          <p14:tracePt t="174248" x="431800" y="5568950"/>
          <p14:tracePt t="174264" x="260350" y="5619750"/>
          <p14:tracePt t="174281" x="146050" y="5651500"/>
          <p14:tracePt t="174297" x="88900" y="5695950"/>
          <p14:tracePt t="174314" x="38100" y="5759450"/>
          <p14:tracePt t="174331" x="0" y="5861050"/>
          <p14:tracePt t="174464" x="44450" y="6584950"/>
          <p14:tracePt t="174599" x="1714500" y="6851650"/>
          <p14:tracePt t="174615" x="1822450" y="6851650"/>
          <p14:tracePt t="174631" x="1892300" y="6851650"/>
          <p14:tracePt t="174648" x="1987550" y="6826250"/>
          <p14:tracePt t="174664" x="2139950" y="6819900"/>
          <p14:tracePt t="174681" x="2381250" y="6781800"/>
          <p14:tracePt t="174698" x="2559050" y="6756400"/>
          <p14:tracePt t="174699" x="2635250" y="6743700"/>
          <p14:tracePt t="174714" x="2698750" y="6724650"/>
          <p14:tracePt t="174731" x="2774950" y="6692900"/>
          <p14:tracePt t="174750" x="2851150" y="6629400"/>
          <p14:tracePt t="174767" x="3003550" y="6457950"/>
          <p14:tracePt t="174782" x="3086100" y="6356350"/>
          <p14:tracePt t="174798" x="3130550" y="6311900"/>
          <p14:tracePt t="174815" x="3143250" y="6299200"/>
          <p14:tracePt t="174831" x="3149600" y="6292850"/>
          <p14:tracePt t="174848" x="3155950" y="6280150"/>
          <p14:tracePt t="174864" x="3181350" y="6223000"/>
          <p14:tracePt t="174883" x="3181350" y="6127750"/>
          <p14:tracePt t="174900" x="3181350" y="6038850"/>
          <p14:tracePt t="174917" x="3181350" y="5956300"/>
          <p14:tracePt t="174931" x="3168650" y="5892800"/>
          <p14:tracePt t="174948" x="3130550" y="5816600"/>
          <p14:tracePt t="174964" x="3092450" y="5772150"/>
          <p14:tracePt t="174981" x="3048000" y="5727700"/>
          <p14:tracePt t="175000" x="2946400" y="5651500"/>
          <p14:tracePt t="175016" x="2825750" y="5588000"/>
          <p14:tracePt t="175031" x="2628900" y="5530850"/>
          <p14:tracePt t="175048" x="2476500" y="5505450"/>
          <p14:tracePt t="175064" x="2298700" y="5480050"/>
          <p14:tracePt t="175081" x="2120900" y="5454650"/>
          <p14:tracePt t="175098" x="1962150" y="5454650"/>
          <p14:tracePt t="175114" x="1790700" y="5435600"/>
          <p14:tracePt t="175131" x="1612900" y="5422900"/>
          <p14:tracePt t="175132" x="1524000" y="5422900"/>
          <p14:tracePt t="175149" x="1346200" y="5422900"/>
          <p14:tracePt t="175167" x="1187450" y="5441950"/>
          <p14:tracePt t="175182" x="1066800" y="5505450"/>
          <p14:tracePt t="175198" x="971550" y="5568950"/>
          <p14:tracePt t="175215" x="920750" y="5619750"/>
          <p14:tracePt t="175231" x="882650" y="5645150"/>
          <p14:tracePt t="175249" x="869950" y="5657850"/>
          <p14:tracePt t="175265" x="863600" y="5664200"/>
          <p14:tracePt t="175312" x="863600" y="5670550"/>
          <p14:tracePt t="175324" x="857250" y="5676900"/>
          <p14:tracePt t="175332" x="857250" y="5689600"/>
          <p14:tracePt t="175348" x="857250" y="5721350"/>
          <p14:tracePt t="175365" x="844550" y="5740400"/>
          <p14:tracePt t="175381" x="844550" y="5753100"/>
          <p14:tracePt t="175399" x="844550" y="5759450"/>
          <p14:tracePt t="175417" x="844550" y="5778500"/>
          <p14:tracePt t="175433" x="844550" y="5803900"/>
          <p14:tracePt t="175450" x="844550" y="5867400"/>
          <p14:tracePt t="175464" x="844550" y="5969000"/>
          <p14:tracePt t="175481" x="844550" y="6076950"/>
          <p14:tracePt t="175498" x="844550" y="6159500"/>
          <p14:tracePt t="175515" x="844550" y="6203950"/>
          <p14:tracePt t="175533" x="844550" y="6216650"/>
          <p14:tracePt t="175550" x="844550" y="6242050"/>
          <p14:tracePt t="175565" x="844550" y="6254750"/>
          <p14:tracePt t="175581" x="844550" y="6261100"/>
          <p14:tracePt t="175598" x="838200" y="6261100"/>
          <p14:tracePt t="175643" x="838200" y="6267450"/>
          <p14:tracePt t="175654" x="838200" y="6273800"/>
          <p14:tracePt t="175665" x="838200" y="6280150"/>
          <p14:tracePt t="175681" x="838200" y="6305550"/>
          <p14:tracePt t="175698" x="838200" y="6324600"/>
          <p14:tracePt t="175715" x="838200" y="6356350"/>
          <p14:tracePt t="175731" x="838200" y="6375400"/>
          <p14:tracePt t="175748" x="850900" y="6388100"/>
          <p14:tracePt t="175765" x="882650" y="6432550"/>
          <p14:tracePt t="175783" x="958850" y="6508750"/>
          <p14:tracePt t="175800" x="1016000" y="6578600"/>
          <p14:tracePt t="175815" x="1092200" y="6654800"/>
          <p14:tracePt t="175831" x="1143000" y="6699250"/>
          <p14:tracePt t="175848" x="1206500" y="6731000"/>
          <p14:tracePt t="175865" x="1276350" y="6762750"/>
          <p14:tracePt t="175883" x="1377950" y="6794500"/>
          <p14:tracePt t="175903" x="1498600" y="6832600"/>
          <p14:tracePt t="175908" x="1555750" y="6832600"/>
          <p14:tracePt t="175915" x="1612900" y="6845300"/>
          <p14:tracePt t="175931" x="1778000" y="6851650"/>
          <p14:tracePt t="175949" x="1898650" y="6851650"/>
          <p14:tracePt t="175965" x="1949450" y="6851650"/>
          <p14:tracePt t="175981" x="2032000" y="6851650"/>
          <p14:tracePt t="175999" x="2070100" y="6851650"/>
          <p14:tracePt t="176016" x="2178050" y="6832600"/>
          <p14:tracePt t="176033" x="2343150" y="6775450"/>
          <p14:tracePt t="176048" x="2552700" y="6718300"/>
          <p14:tracePt t="176064" x="2717800" y="6667500"/>
          <p14:tracePt t="176083" x="2774950" y="6648450"/>
          <p14:tracePt t="176098" x="2774950" y="6642100"/>
          <p14:tracePt t="176115" x="2774950" y="6635750"/>
          <p14:tracePt t="176131" x="2774950" y="6597650"/>
          <p14:tracePt t="176148" x="2774950" y="6591300"/>
          <p14:tracePt t="176165" x="2774950" y="6578600"/>
          <p14:tracePt t="176195" x="2774950" y="6572250"/>
          <p14:tracePt t="176296" x="2774950" y="6565900"/>
          <p14:tracePt t="176307" x="2774950" y="6559550"/>
          <p14:tracePt t="176316" x="2787650" y="6546850"/>
          <p14:tracePt t="176332" x="2844800" y="6508750"/>
          <p14:tracePt t="176348" x="2921000" y="6477000"/>
          <p14:tracePt t="176365" x="2984500" y="6457950"/>
          <p14:tracePt t="176381" x="3009900" y="6432550"/>
          <p14:tracePt t="176398" x="3016250" y="6419850"/>
          <p14:tracePt t="176416" x="3016250" y="6413500"/>
          <p14:tracePt t="176432" x="3016250" y="6388100"/>
          <p14:tracePt t="176448" x="3016250" y="6362700"/>
          <p14:tracePt t="176465" x="3028950" y="6330950"/>
          <p14:tracePt t="176481" x="3035300" y="6324600"/>
          <p14:tracePt t="176498" x="3041650" y="6324600"/>
          <p14:tracePt t="176515" x="3067050" y="6337300"/>
          <p14:tracePt t="176516" x="3105150" y="6369050"/>
          <p14:tracePt t="176533" x="3251200" y="6432550"/>
          <p14:tracePt t="176549" x="3517900" y="6534150"/>
          <p14:tracePt t="176565" x="3841750" y="6610350"/>
          <p14:tracePt t="176582" x="4216400" y="6686550"/>
          <p14:tracePt t="176598" x="4476750" y="6731000"/>
          <p14:tracePt t="176617" x="4718050" y="6756400"/>
          <p14:tracePt t="176633" x="4978400" y="6788150"/>
          <p14:tracePt t="176636" x="5130800" y="6819900"/>
          <p14:tracePt t="176650" x="5359400" y="6838950"/>
          <p14:tracePt t="176665" x="5791200" y="6851650"/>
          <p14:tracePt t="176681" x="6203950" y="6851650"/>
          <p14:tracePt t="176698" x="6546850" y="6851650"/>
          <p14:tracePt t="176699" x="6648450" y="6851650"/>
          <p14:tracePt t="176717" x="6762750" y="6851650"/>
          <p14:tracePt t="176733" x="6921500" y="6851650"/>
          <p14:tracePt t="176748" x="7150100" y="6851650"/>
          <p14:tracePt t="176765" x="7353300" y="6832600"/>
          <p14:tracePt t="176781" x="7550150" y="6794500"/>
          <p14:tracePt t="176798" x="7753350" y="6743700"/>
          <p14:tracePt t="176815" x="7918450" y="6724650"/>
          <p14:tracePt t="176832" x="8032750" y="6692900"/>
          <p14:tracePt t="176850" x="8115300" y="6654800"/>
          <p14:tracePt t="176869" x="8305800" y="6572250"/>
          <p14:tracePt t="176882" x="8375650" y="6553200"/>
          <p14:tracePt t="176899" x="8534400" y="6477000"/>
          <p14:tracePt t="176915" x="8648700" y="6432550"/>
          <p14:tracePt t="176933" x="8699500" y="6400800"/>
          <p14:tracePt t="176949" x="8712200" y="6381750"/>
          <p14:tracePt t="176965" x="8718550" y="6343650"/>
          <p14:tracePt t="176981" x="8731250" y="6273800"/>
          <p14:tracePt t="176998" x="8750300" y="6203950"/>
          <p14:tracePt t="177017" x="8750300" y="6108700"/>
          <p14:tracePt t="177034" x="8750300" y="6032500"/>
          <p14:tracePt t="177049" x="8636000" y="5918200"/>
          <p14:tracePt t="177066" x="8458200" y="5822950"/>
          <p14:tracePt t="177082" x="8286750" y="5759450"/>
          <p14:tracePt t="177098" x="8121650" y="5702300"/>
          <p14:tracePt t="177099" x="8032750" y="5664200"/>
          <p14:tracePt t="177117" x="7823200" y="5575300"/>
          <p14:tracePt t="177132" x="7588250" y="5486400"/>
          <p14:tracePt t="177151" x="7385050" y="5441950"/>
          <p14:tracePt t="177166" x="7188200" y="5429250"/>
          <p14:tracePt t="177182" x="6978650" y="5429250"/>
          <p14:tracePt t="177198" x="6781800" y="5429250"/>
          <p14:tracePt t="177215" x="6572250" y="5429250"/>
          <p14:tracePt t="177232" x="6350000" y="5429250"/>
          <p14:tracePt t="177248" x="6121400" y="5429250"/>
          <p14:tracePt t="177267" x="5930900" y="5448300"/>
          <p14:tracePt t="177286" x="5632450" y="5511800"/>
          <p14:tracePt t="177299" x="5524500" y="5543550"/>
          <p14:tracePt t="177316" x="5194300" y="5689600"/>
          <p14:tracePt t="177332" x="5010150" y="5784850"/>
          <p14:tracePt t="177349" x="4883150" y="5848350"/>
          <p14:tracePt t="177365" x="4800600" y="5899150"/>
          <p14:tracePt t="177382" x="4749800" y="5949950"/>
          <p14:tracePt t="177399" x="4705350" y="6026150"/>
          <p14:tracePt t="177416" x="4686300" y="6108700"/>
          <p14:tracePt t="177432" x="4673600" y="6235700"/>
          <p14:tracePt t="177449" x="4673600" y="6362700"/>
          <p14:tracePt t="177465" x="4673600" y="6451600"/>
          <p14:tracePt t="177482" x="4686300" y="6527800"/>
          <p14:tracePt t="177499" x="4730750" y="6610350"/>
          <p14:tracePt t="177518" x="4806950" y="6705600"/>
          <p14:tracePt t="177534" x="4984750" y="6851650"/>
          <p14:tracePt t="177549" x="5168900" y="6851650"/>
          <p14:tracePt t="177565" x="5372100" y="6851650"/>
          <p14:tracePt t="177582" x="5626100" y="6851650"/>
          <p14:tracePt t="177598" x="5886450" y="6851650"/>
          <p14:tracePt t="177619" x="6216650" y="6851650"/>
          <p14:tracePt t="177634" x="6648450" y="6851650"/>
          <p14:tracePt t="177649" x="7073900" y="6851650"/>
          <p14:tracePt t="177665" x="7505700" y="6851650"/>
          <p14:tracePt t="177685" x="7778750" y="6851650"/>
          <p14:tracePt t="177700" x="7994650" y="6851650"/>
          <p14:tracePt t="177716" x="8197850" y="6838950"/>
          <p14:tracePt t="177732" x="8356600" y="6788150"/>
          <p14:tracePt t="177751" x="8540750" y="6737350"/>
          <p14:tracePt t="177765" x="8737600" y="6673850"/>
          <p14:tracePt t="177782" x="8883650" y="6623050"/>
          <p14:tracePt t="177800" x="9010650" y="6546850"/>
          <p14:tracePt t="177818" x="9080500" y="6483350"/>
          <p14:tracePt t="177826" x="9112250" y="6451600"/>
          <p14:tracePt t="177833" x="9137650" y="6413500"/>
          <p14:tracePt t="177917" x="9086850" y="5867400"/>
          <p14:tracePt t="177924" x="9010650" y="5803900"/>
          <p14:tracePt t="177932" x="8940800" y="5753100"/>
          <p14:tracePt t="177949" x="8801100" y="5651500"/>
          <p14:tracePt t="177966" x="8661400" y="5562600"/>
          <p14:tracePt t="177982" x="8509000" y="5467350"/>
          <p14:tracePt t="177999" x="8274050" y="5384800"/>
          <p14:tracePt t="178017" x="7835900" y="5308600"/>
          <p14:tracePt t="178035" x="7321550" y="5251450"/>
          <p14:tracePt t="178049" x="6896100" y="5251450"/>
          <p14:tracePt t="178065" x="6527800" y="5251450"/>
          <p14:tracePt t="178082" x="6299200" y="5283200"/>
          <p14:tracePt t="178099" x="6127750" y="5308600"/>
          <p14:tracePt t="178115" x="5930900" y="5359400"/>
          <p14:tracePt t="178132" x="5797550" y="5410200"/>
          <p14:tracePt t="178151" x="5683250" y="5480050"/>
          <p14:tracePt t="178165" x="5594350" y="5530850"/>
          <p14:tracePt t="178184" x="5543550" y="5562600"/>
          <p14:tracePt t="178199" x="5530850" y="5568950"/>
          <p14:tracePt t="178243" x="5518150" y="5581650"/>
          <p14:tracePt t="178254" x="5505450" y="5594350"/>
          <p14:tracePt t="178265" x="5486400" y="5607050"/>
          <p14:tracePt t="178283" x="5461000" y="5632450"/>
          <p14:tracePt t="181491" x="5441950" y="5632450"/>
          <p14:tracePt t="181500" x="5403850" y="5632450"/>
          <p14:tracePt t="181517" x="5334000" y="5632450"/>
          <p14:tracePt t="181533" x="5314950" y="5626100"/>
          <p14:tracePt t="181566" x="5308600" y="5626100"/>
          <p14:tracePt t="181583" x="5308600" y="5619750"/>
          <p14:tracePt t="181623" x="5302250" y="5619750"/>
          <p14:tracePt t="181637" x="5295900" y="5619750"/>
          <p14:tracePt t="181650" x="5283200" y="5619750"/>
          <p14:tracePt t="181667" x="5245100" y="5619750"/>
          <p14:tracePt t="181668" x="5219700" y="5626100"/>
          <p14:tracePt t="181683" x="5181600" y="5632450"/>
          <p14:tracePt t="181700" x="5168900" y="5632450"/>
          <p14:tracePt t="181787" x="5156200" y="5651500"/>
          <p14:tracePt t="181795" x="5149850" y="5657850"/>
          <p14:tracePt t="181806" x="5130800" y="5670550"/>
          <p14:tracePt t="181817" x="5130800" y="5676900"/>
          <p14:tracePt t="181833" x="5111750" y="5708650"/>
          <p14:tracePt t="181850" x="5099050" y="5727700"/>
          <p14:tracePt t="181883" x="5092700" y="5734050"/>
          <p14:tracePt t="181900" x="5073650" y="5759450"/>
          <p14:tracePt t="181917" x="5067300" y="5765800"/>
          <p14:tracePt t="181933" x="5060950" y="5778500"/>
          <p14:tracePt t="182388" x="5060950" y="5759450"/>
          <p14:tracePt t="182396" x="5060950" y="5683250"/>
          <p14:tracePt t="182405" x="5105400" y="5600700"/>
          <p14:tracePt t="182417" x="5149850" y="5505450"/>
          <p14:tracePt t="182433" x="5289550" y="5340350"/>
          <p14:tracePt t="182450" x="5473700" y="5143500"/>
          <p14:tracePt t="182452" x="5537200" y="5092700"/>
          <p14:tracePt t="182467" x="5600700" y="5016500"/>
          <p14:tracePt t="182483" x="5734050" y="4864100"/>
          <p14:tracePt t="182500" x="5791200" y="4762500"/>
          <p14:tracePt t="182517" x="5842000" y="4692650"/>
          <p14:tracePt t="182533" x="5873750" y="4648200"/>
          <p14:tracePt t="182567" x="5880100" y="4641850"/>
          <p14:tracePt t="182645" x="5880100" y="4648200"/>
          <p14:tracePt t="182652" x="5880100" y="4667250"/>
          <p14:tracePt t="182668" x="5880100" y="4673600"/>
          <p14:tracePt t="182732" x="5886450" y="4673600"/>
          <p14:tracePt t="185101" x="0" y="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PQ4 Polymer Question 4</a:t>
            </a:r>
          </a:p>
        </p:txBody>
      </p:sp>
      <p:sp>
        <p:nvSpPr>
          <p:cNvPr id="4" name="Content Placeholder 3"/>
          <p:cNvSpPr>
            <a:spLocks noGrp="1"/>
          </p:cNvSpPr>
          <p:nvPr>
            <p:ph idx="1"/>
          </p:nvPr>
        </p:nvSpPr>
        <p:spPr>
          <a:xfrm>
            <a:off x="132694" y="841275"/>
            <a:ext cx="8794203" cy="1467448"/>
          </a:xfrm>
        </p:spPr>
        <p:txBody>
          <a:bodyPr>
            <a:noAutofit/>
          </a:bodyPr>
          <a:lstStyle/>
          <a:p>
            <a:pPr marL="0" indent="0">
              <a:buNone/>
            </a:pPr>
            <a:r>
              <a:rPr lang="en-GB" sz="2400" dirty="0"/>
              <a:t>Use the equation for creep  hoop strain, convert to creep tensile strain and use the graph below to calculate the maximum internal gas pressure in a pipe of R/t =5 with a Poisson ratio of 0.4 to reach 3% hoop strain in 50 years.</a:t>
            </a:r>
          </a:p>
          <a:p>
            <a:pPr marL="0" indent="0">
              <a:buNone/>
            </a:pPr>
            <a:endParaRPr lang="en-GB" sz="2400" dirty="0"/>
          </a:p>
          <a:p>
            <a:pPr marL="0" indent="0">
              <a:buNone/>
            </a:pPr>
            <a:r>
              <a:rPr lang="en-GB" sz="2400" dirty="0"/>
              <a:t> </a:t>
            </a:r>
          </a:p>
        </p:txBody>
      </p:sp>
      <p:pic>
        <p:nvPicPr>
          <p:cNvPr id="3" name="Picture 2"/>
          <p:cNvPicPr>
            <a:picLocks noChangeAspect="1"/>
          </p:cNvPicPr>
          <p:nvPr/>
        </p:nvPicPr>
        <p:blipFill rotWithShape="1">
          <a:blip r:embed="rId3"/>
          <a:srcRect l="3197" r="16945"/>
          <a:stretch/>
        </p:blipFill>
        <p:spPr>
          <a:xfrm>
            <a:off x="3356091" y="2350927"/>
            <a:ext cx="5570806" cy="4400435"/>
          </a:xfrm>
          <a:prstGeom prst="rect">
            <a:avLst/>
          </a:prstGeom>
        </p:spPr>
      </p:pic>
      <p:sp>
        <p:nvSpPr>
          <p:cNvPr id="5" name="TextBox 4"/>
          <p:cNvSpPr txBox="1"/>
          <p:nvPr/>
        </p:nvSpPr>
        <p:spPr>
          <a:xfrm>
            <a:off x="217103" y="3133498"/>
            <a:ext cx="3014036" cy="1569660"/>
          </a:xfrm>
          <a:prstGeom prst="rect">
            <a:avLst/>
          </a:prstGeom>
          <a:noFill/>
        </p:spPr>
        <p:txBody>
          <a:bodyPr wrap="square" rtlCol="0">
            <a:spAutoFit/>
          </a:bodyPr>
          <a:lstStyle/>
          <a:p>
            <a:r>
              <a:rPr lang="en-GB" sz="2400" dirty="0"/>
              <a:t>Graph: MDPE creep strain /time curves for MDPE test samples under tensile load</a:t>
            </a:r>
          </a:p>
        </p:txBody>
      </p:sp>
      <p:sp>
        <p:nvSpPr>
          <p:cNvPr id="6" name="Slide Number Placeholder 5"/>
          <p:cNvSpPr>
            <a:spLocks noGrp="1"/>
          </p:cNvSpPr>
          <p:nvPr>
            <p:ph type="sldNum" sz="quarter" idx="12"/>
          </p:nvPr>
        </p:nvSpPr>
        <p:spPr/>
        <p:txBody>
          <a:bodyPr/>
          <a:lstStyle/>
          <a:p>
            <a:fld id="{F71EA363-3AA4-554B-864A-16EC408230E4}" type="slidenum">
              <a:rPr lang="en-GB" smtClean="0"/>
              <a:pPr/>
              <a:t>6</a:t>
            </a:fld>
            <a:endParaRPr lang="en-GB"/>
          </a:p>
        </p:txBody>
      </p:sp>
    </p:spTree>
    <p:extLst>
      <p:ext uri="{BB962C8B-B14F-4D97-AF65-F5344CB8AC3E}">
        <p14:creationId xmlns:p14="http://schemas.microsoft.com/office/powerpoint/2010/main" val="4231632061"/>
      </p:ext>
    </p:extLst>
  </p:cSld>
  <p:clrMapOvr>
    <a:masterClrMapping/>
  </p:clrMapOvr>
  <mc:AlternateContent xmlns:mc="http://schemas.openxmlformats.org/markup-compatibility/2006" xmlns:p14="http://schemas.microsoft.com/office/powerpoint/2010/main">
    <mc:Choice Requires="p14">
      <p:transition spd="slow" p14:dur="2000" advTm="147119"/>
    </mc:Choice>
    <mc:Fallback xmlns="">
      <p:transition spd="slow" advTm="147119"/>
    </mc:Fallback>
  </mc:AlternateContent>
  <p:extLst>
    <p:ext uri="{3A86A75C-4F4B-4683-9AE1-C65F6400EC91}">
      <p14:laserTraceLst xmlns:p14="http://schemas.microsoft.com/office/powerpoint/2010/main">
        <p14:tracePtLst>
          <p14:tracePt t="11753" x="3200400" y="4305300"/>
          <p14:tracePt t="11781" x="3200400" y="4235450"/>
          <p14:tracePt t="11782" x="3200400" y="4210050"/>
          <p14:tracePt t="11791" x="3200400" y="4191000"/>
          <p14:tracePt t="11805" x="3200400" y="4171950"/>
          <p14:tracePt t="11822" x="3200400" y="4140200"/>
          <p14:tracePt t="11838" x="3200400" y="4114800"/>
          <p14:tracePt t="11856" x="3200400" y="4083050"/>
          <p14:tracePt t="11872" x="3200400" y="4057650"/>
          <p14:tracePt t="11889" x="3200400" y="4032250"/>
          <p14:tracePt t="11907" x="3200400" y="4006850"/>
          <p14:tracePt t="11923" x="3200400" y="3994150"/>
          <p14:tracePt t="11939" x="3200400" y="3975100"/>
          <p14:tracePt t="11955" x="3200400" y="3962400"/>
          <p14:tracePt t="11988" x="3200400" y="3956050"/>
          <p14:tracePt t="12228" x="3200400" y="3981450"/>
          <p14:tracePt t="12237" x="3200400" y="4038600"/>
          <p14:tracePt t="12250" x="3200400" y="4165600"/>
          <p14:tracePt t="12256" x="3200400" y="4229100"/>
          <p14:tracePt t="12274" x="3200400" y="4311650"/>
          <p14:tracePt t="12289" x="3200400" y="4349750"/>
          <p14:tracePt t="12323" x="3200400" y="4356100"/>
          <p14:tracePt t="12341" x="3200400" y="4381500"/>
          <p14:tracePt t="12356" x="3200400" y="4464050"/>
          <p14:tracePt t="12372" x="3200400" y="4559300"/>
          <p14:tracePt t="12392" x="3194050" y="4616450"/>
          <p14:tracePt t="12407" x="3187700" y="4629150"/>
          <p14:tracePt t="12422" x="3187700" y="4648200"/>
          <p14:tracePt t="12439" x="3187700" y="4679950"/>
          <p14:tracePt t="12457" x="3194050" y="4724400"/>
          <p14:tracePt t="12472" x="3200400" y="4781550"/>
          <p14:tracePt t="12489" x="3194050" y="4813300"/>
          <p14:tracePt t="12505" x="3187700" y="4826000"/>
          <p14:tracePt t="12552" x="3175000" y="4838700"/>
          <p14:tracePt t="13050" x="3162300" y="4845050"/>
          <p14:tracePt t="13066" x="3149600" y="4851400"/>
          <p14:tracePt t="13073" x="3130550" y="4857750"/>
          <p14:tracePt t="13150" x="3130550" y="4870450"/>
          <p14:tracePt t="13159" x="3143250" y="4870450"/>
          <p14:tracePt t="13166" x="3175000" y="4883150"/>
          <p14:tracePt t="13189" x="3257550" y="4914900"/>
          <p14:tracePt t="13206" x="3365500" y="4940300"/>
          <p14:tracePt t="13223" x="3606800" y="5016500"/>
          <p14:tracePt t="13239" x="3905250" y="5124450"/>
          <p14:tracePt t="13256" x="4286250" y="5238750"/>
          <p14:tracePt t="13275" x="4629150" y="5334000"/>
          <p14:tracePt t="13290" x="4889500" y="5410200"/>
          <p14:tracePt t="13306" x="5048250" y="5454650"/>
          <p14:tracePt t="13322" x="5124450" y="5486400"/>
          <p14:tracePt t="13341" x="5149850" y="5511800"/>
          <p14:tracePt t="13348" x="5156200" y="5530850"/>
          <p14:tracePt t="13359" x="5156200" y="5549900"/>
          <p14:tracePt t="13373" x="5156200" y="5594350"/>
          <p14:tracePt t="13389" x="5162550" y="5632450"/>
          <p14:tracePt t="13406" x="5162550" y="5645150"/>
          <p14:tracePt t="13440" x="5162550" y="5676900"/>
          <p14:tracePt t="13458" x="5156200" y="5727700"/>
          <p14:tracePt t="13474" x="5143500" y="5829300"/>
          <p14:tracePt t="13493" x="5124450" y="5956300"/>
          <p14:tracePt t="13499" x="5118100" y="5994400"/>
          <p14:tracePt t="13506" x="5118100" y="6007100"/>
          <p14:tracePt t="13522" x="5111750" y="6019800"/>
          <p14:tracePt t="13539" x="5092700" y="6038850"/>
          <p14:tracePt t="13556" x="5073650" y="6057900"/>
          <p14:tracePt t="13574" x="5048250" y="6083300"/>
          <p14:tracePt t="13591" x="5041900" y="6096000"/>
          <p14:tracePt t="13596" x="5041900" y="6108700"/>
          <p14:tracePt t="13606" x="5041900" y="6115050"/>
          <p14:tracePt t="13654" x="5035550" y="6121400"/>
          <p14:tracePt t="13663" x="5016500" y="6121400"/>
          <p14:tracePt t="13676" x="4997450" y="6121400"/>
          <p14:tracePt t="13690" x="4946650" y="6096000"/>
          <p14:tracePt t="13706" x="4895850" y="6051550"/>
          <p14:tracePt t="13723" x="4864100" y="6013450"/>
          <p14:tracePt t="13739" x="4806950" y="5962650"/>
          <p14:tracePt t="13756" x="4737100" y="5911850"/>
          <p14:tracePt t="13772" x="4654550" y="5867400"/>
          <p14:tracePt t="13774" x="4584700" y="5829300"/>
          <p14:tracePt t="13789" x="4476750" y="5759450"/>
          <p14:tracePt t="13808" x="4406900" y="5702300"/>
          <p14:tracePt t="13823" x="4394200" y="5683250"/>
          <p14:tracePt t="13840" x="4394200" y="5657850"/>
          <p14:tracePt t="13856" x="4381500" y="5600700"/>
          <p14:tracePt t="13873" x="4356100" y="5543550"/>
          <p14:tracePt t="13889" x="4318000" y="5473700"/>
          <p14:tracePt t="13908" x="4273550" y="5384800"/>
          <p14:tracePt t="13913" x="4260850" y="5334000"/>
          <p14:tracePt t="13923" x="4235450" y="5264150"/>
          <p14:tracePt t="13940" x="4216400" y="5118100"/>
          <p14:tracePt t="13956" x="4197350" y="4946650"/>
          <p14:tracePt t="13972" x="4165600" y="4768850"/>
          <p14:tracePt t="13992" x="4165600" y="4603750"/>
          <p14:tracePt t="14008" x="4165600" y="4445000"/>
          <p14:tracePt t="14024" x="4171950" y="4064000"/>
          <p14:tracePt t="14040" x="4222750" y="3663950"/>
          <p14:tracePt t="14056" x="4267200" y="3416300"/>
          <p14:tracePt t="14074" x="4273550" y="3308350"/>
          <p14:tracePt t="14091" x="4279900" y="3276600"/>
          <p14:tracePt t="14106" x="4279900" y="3270250"/>
          <p14:tracePt t="14124" x="4273550" y="3257550"/>
          <p14:tracePt t="14140" x="4260850" y="3282950"/>
          <p14:tracePt t="14144" x="4241800" y="3302000"/>
          <p14:tracePt t="14157" x="4235450" y="3327400"/>
          <p14:tracePt t="14173" x="4216400" y="3403600"/>
          <p14:tracePt t="14189" x="4216400" y="3536950"/>
          <p14:tracePt t="14190" x="4216400" y="3625850"/>
          <p14:tracePt t="14206" x="4216400" y="3911600"/>
          <p14:tracePt t="14223" x="4216400" y="4222750"/>
          <p14:tracePt t="14241" x="4210050" y="4540250"/>
          <p14:tracePt t="14258" x="4165600" y="4819650"/>
          <p14:tracePt t="14273" x="4133850" y="5067300"/>
          <p14:tracePt t="14290" x="4108450" y="5270500"/>
          <p14:tracePt t="14306" x="4108450" y="5454650"/>
          <p14:tracePt t="14323" x="4108450" y="5607050"/>
          <p14:tracePt t="14339" x="4108450" y="5702300"/>
          <p14:tracePt t="14356" x="4121150" y="5765800"/>
          <p14:tracePt t="14373" x="4159250" y="5842000"/>
          <p14:tracePt t="14389" x="4191000" y="5892800"/>
          <p14:tracePt t="14390" x="4203700" y="5911850"/>
          <p14:tracePt t="14406" x="4222750" y="5937250"/>
          <p14:tracePt t="14423" x="4229100" y="5949950"/>
          <p14:tracePt t="14439" x="4229100" y="5956300"/>
          <p14:tracePt t="14456" x="4254500" y="5988050"/>
          <p14:tracePt t="14475" x="4279900" y="6032500"/>
          <p14:tracePt t="14493" x="4318000" y="6070600"/>
          <p14:tracePt t="14506" x="4368800" y="6108700"/>
          <p14:tracePt t="14523" x="4457700" y="6127750"/>
          <p14:tracePt t="14541" x="4559300" y="6140450"/>
          <p14:tracePt t="14557" x="4705350" y="6146800"/>
          <p14:tracePt t="14575" x="4946650" y="6146800"/>
          <p14:tracePt t="14590" x="5270500" y="6146800"/>
          <p14:tracePt t="14606" x="5962650" y="6146800"/>
          <p14:tracePt t="14623" x="6273800" y="6146800"/>
          <p14:tracePt t="14639" x="6521450" y="6146800"/>
          <p14:tracePt t="14656" x="6718300" y="6146800"/>
          <p14:tracePt t="14673" x="6972300" y="6191250"/>
          <p14:tracePt t="14689" x="7283450" y="6286500"/>
          <p14:tracePt t="14708" x="7505700" y="6343650"/>
          <p14:tracePt t="14726" x="7600950" y="6362700"/>
          <p14:tracePt t="14731" x="7620000" y="6362700"/>
          <p14:tracePt t="14854" x="7594600" y="6362700"/>
          <p14:tracePt t="14862" x="7569200" y="6362700"/>
          <p14:tracePt t="14873" x="7550150" y="6362700"/>
          <p14:tracePt t="14889" x="7543800" y="6369050"/>
          <p14:tracePt t="15009" x="7537450" y="6369050"/>
          <p14:tracePt t="15719" x="7531100" y="6369050"/>
          <p14:tracePt t="15728" x="7473950" y="6375400"/>
          <p14:tracePt t="15734" x="7391400" y="6407150"/>
          <p14:tracePt t="15743" x="7232650" y="6451600"/>
          <p14:tracePt t="15757" x="7010400" y="6508750"/>
          <p14:tracePt t="15773" x="6369050" y="6623050"/>
          <p14:tracePt t="15790" x="5632450" y="6667500"/>
          <p14:tracePt t="15807" x="5118100" y="6661150"/>
          <p14:tracePt t="15823" x="4514850" y="6489700"/>
          <p14:tracePt t="15840" x="3790950" y="6286500"/>
          <p14:tracePt t="15857" x="2965450" y="6140450"/>
          <p14:tracePt t="15873" x="2171700" y="6026150"/>
          <p14:tracePt t="15890" x="1555750" y="5937250"/>
          <p14:tracePt t="15906" x="1193800" y="5886450"/>
          <p14:tracePt t="15923" x="1060450" y="5867400"/>
          <p14:tracePt t="15940" x="990600" y="5861050"/>
          <p14:tracePt t="15957" x="920750" y="5861050"/>
          <p14:tracePt t="15958" x="895350" y="5861050"/>
          <p14:tracePt t="15974" x="793750" y="5842000"/>
          <p14:tracePt t="15990" x="711200" y="5829300"/>
          <p14:tracePt t="16006" x="666750" y="5803900"/>
          <p14:tracePt t="16023" x="615950" y="5772150"/>
          <p14:tracePt t="16040" x="558800" y="5746750"/>
          <p14:tracePt t="16057" x="495300" y="5708650"/>
          <p14:tracePt t="16073" x="361950" y="5651500"/>
          <p14:tracePt t="16090" x="177800" y="5600700"/>
          <p14:tracePt t="16302" x="6350" y="5143500"/>
          <p14:tracePt t="16313" x="25400" y="5143500"/>
          <p14:tracePt t="16329" x="38100" y="5137150"/>
          <p14:tracePt t="16334" x="38100" y="5130800"/>
          <p14:tracePt t="16344" x="44450" y="5118100"/>
          <p14:tracePt t="16357" x="57150" y="5105400"/>
          <p14:tracePt t="16374" x="107950" y="5060950"/>
          <p14:tracePt t="16390" x="215900" y="4972050"/>
          <p14:tracePt t="16407" x="304800" y="4921250"/>
          <p14:tracePt t="16423" x="342900" y="4883150"/>
          <p14:tracePt t="16440" x="342900" y="4864100"/>
          <p14:tracePt t="16459" x="342900" y="4851400"/>
          <p14:tracePt t="16475" x="342900" y="4819650"/>
          <p14:tracePt t="16490" x="342900" y="4800600"/>
          <p14:tracePt t="16508" x="349250" y="4787900"/>
          <p14:tracePt t="16602" x="349250" y="4800600"/>
          <p14:tracePt t="16614" x="361950" y="4826000"/>
          <p14:tracePt t="16624" x="393700" y="4895850"/>
          <p14:tracePt t="16640" x="438150" y="4959350"/>
          <p14:tracePt t="16657" x="508000" y="5016500"/>
          <p14:tracePt t="16674" x="603250" y="5067300"/>
          <p14:tracePt t="16690" x="704850" y="5099050"/>
          <p14:tracePt t="16709" x="800100" y="5124450"/>
          <p14:tracePt t="16725" x="882650" y="5149850"/>
          <p14:tracePt t="16727" x="914400" y="5156200"/>
          <p14:tracePt t="16740" x="952500" y="5175250"/>
          <p14:tracePt t="16757" x="984250" y="5175250"/>
          <p14:tracePt t="16775" x="996950" y="5181600"/>
          <p14:tracePt t="16790" x="1003300" y="5187950"/>
          <p14:tracePt t="16882" x="1009650" y="5187950"/>
          <p14:tracePt t="16893" x="1016000" y="5181600"/>
          <p14:tracePt t="16904" x="1022350" y="5175250"/>
          <p14:tracePt t="16924" x="1035050" y="5168900"/>
          <p14:tracePt t="16940" x="1060450" y="5156200"/>
          <p14:tracePt t="16957" x="1079500" y="5156200"/>
          <p14:tracePt t="16958" x="1085850" y="5156200"/>
          <p14:tracePt t="16973" x="1092200" y="5156200"/>
          <p14:tracePt t="17023" x="1104900" y="5156200"/>
          <p14:tracePt t="17034" x="1104900" y="5149850"/>
          <p14:tracePt t="17041" x="1123950" y="5149850"/>
          <p14:tracePt t="17057" x="1143000" y="5149850"/>
          <p14:tracePt t="17074" x="1149350" y="5149850"/>
          <p14:tracePt t="17154" x="1162050" y="5149850"/>
          <p14:tracePt t="17411" x="1168400" y="5149850"/>
          <p14:tracePt t="17598" x="1162050" y="5149850"/>
          <p14:tracePt t="17606" x="1155700" y="5156200"/>
          <p14:tracePt t="17624" x="1149350" y="5162550"/>
          <p14:tracePt t="18423" x="1143000" y="5162550"/>
          <p14:tracePt t="18431" x="1098550" y="5175250"/>
          <p14:tracePt t="18441" x="1060450" y="5187950"/>
          <p14:tracePt t="18457" x="1054100" y="5187950"/>
          <p14:tracePt t="18550" x="1041400" y="5194300"/>
          <p14:tracePt t="18559" x="1016000" y="5194300"/>
          <p14:tracePt t="18568" x="984250" y="5194300"/>
          <p14:tracePt t="18575" x="933450" y="5194300"/>
          <p14:tracePt t="18591" x="787400" y="5194300"/>
          <p14:tracePt t="18609" x="622300" y="5194300"/>
          <p14:tracePt t="18625" x="457200" y="5194300"/>
          <p14:tracePt t="18641" x="361950" y="5207000"/>
          <p14:tracePt t="18658" x="342900" y="5219700"/>
          <p14:tracePt t="18674" x="342900" y="5257800"/>
          <p14:tracePt t="18691" x="342900" y="5353050"/>
          <p14:tracePt t="18708" x="342900" y="5454650"/>
          <p14:tracePt t="18724" x="355600" y="5537200"/>
          <p14:tracePt t="18741" x="387350" y="5664200"/>
          <p14:tracePt t="18742" x="412750" y="5721350"/>
          <p14:tracePt t="18758" x="450850" y="5784850"/>
          <p14:tracePt t="18774" x="558800" y="5892800"/>
          <p14:tracePt t="18791" x="641350" y="5905500"/>
          <p14:tracePt t="18807" x="666750" y="5905500"/>
          <p14:tracePt t="18824" x="685800" y="5905500"/>
          <p14:tracePt t="18841" x="755650" y="5892800"/>
          <p14:tracePt t="18858" x="908050" y="5880100"/>
          <p14:tracePt t="18874" x="1162050" y="5880100"/>
          <p14:tracePt t="18891" x="1403350" y="5880100"/>
          <p14:tracePt t="18908" x="1593850" y="5880100"/>
          <p14:tracePt t="18924" x="1714500" y="5880100"/>
          <p14:tracePt t="18941" x="1790700" y="5867400"/>
          <p14:tracePt t="18958" x="1898650" y="5835650"/>
          <p14:tracePt t="18959" x="1974850" y="5810250"/>
          <p14:tracePt t="18974" x="2120900" y="5778500"/>
          <p14:tracePt t="18991" x="2260600" y="5734050"/>
          <p14:tracePt t="19008" x="2343150" y="5708650"/>
          <p14:tracePt t="19024" x="2381250" y="5695950"/>
          <p14:tracePt t="19041" x="2406650" y="5683250"/>
          <p14:tracePt t="19058" x="2444750" y="5676900"/>
          <p14:tracePt t="19075" x="2527300" y="5670550"/>
          <p14:tracePt t="19091" x="2603500" y="5657850"/>
          <p14:tracePt t="19108" x="2641600" y="5657850"/>
          <p14:tracePt t="19125" x="2654300" y="5657850"/>
          <p14:tracePt t="19268" x="2660650" y="5657850"/>
          <p14:tracePt t="19279" x="2660650" y="5670550"/>
          <p14:tracePt t="19291" x="2647950" y="5683250"/>
          <p14:tracePt t="19308" x="2622550" y="5695950"/>
          <p14:tracePt t="19324" x="2609850" y="5702300"/>
          <p14:tracePt t="27455" x="2635250" y="5683250"/>
          <p14:tracePt t="27462" x="2730500" y="5626100"/>
          <p14:tracePt t="27477" x="2787650" y="5588000"/>
          <p14:tracePt t="27494" x="2959100" y="5441950"/>
          <p14:tracePt t="27510" x="2997200" y="5334000"/>
          <p14:tracePt t="27527" x="3022600" y="5207000"/>
          <p14:tracePt t="27544" x="3035300" y="5092700"/>
          <p14:tracePt t="27561" x="3073400" y="5035550"/>
          <p14:tracePt t="27577" x="3117850" y="5016500"/>
          <p14:tracePt t="27594" x="3143250" y="5016500"/>
          <p14:tracePt t="27638" x="3149600" y="5016500"/>
          <p14:tracePt t="27648" x="3155950" y="5010150"/>
          <p14:tracePt t="27660" x="3162300" y="5003800"/>
          <p14:tracePt t="27678" x="3213100" y="4965700"/>
          <p14:tracePt t="27694" x="3270250" y="4927600"/>
          <p14:tracePt t="27729" x="3295650" y="4914900"/>
          <p14:tracePt t="27744" x="3352800" y="4864100"/>
          <p14:tracePt t="27761" x="3422650" y="4768850"/>
          <p14:tracePt t="27777" x="3556000" y="4635500"/>
          <p14:tracePt t="27794" x="3689350" y="4546600"/>
          <p14:tracePt t="27811" x="3765550" y="4521200"/>
          <p14:tracePt t="27827" x="3778250" y="4514850"/>
          <p14:tracePt t="27919" x="3784600" y="4514850"/>
          <p14:tracePt t="27927" x="3784600" y="4521200"/>
          <p14:tracePt t="27944" x="3784600" y="4584700"/>
          <p14:tracePt t="27961" x="3765550" y="4641850"/>
          <p14:tracePt t="27977" x="3752850" y="4673600"/>
          <p14:tracePt t="27994" x="3746500" y="4673600"/>
          <p14:tracePt t="28079" x="3746500" y="4679950"/>
          <p14:tracePt t="28159" x="3746500" y="4686300"/>
          <p14:tracePt t="28167" x="3746500" y="4692650"/>
          <p14:tracePt t="28186" x="3746500" y="4699000"/>
          <p14:tracePt t="28224" x="3740150" y="4699000"/>
          <p14:tracePt t="28233" x="3740150" y="4660900"/>
          <p14:tracePt t="28239" x="3740150" y="4578350"/>
          <p14:tracePt t="28249" x="3740150" y="4508500"/>
          <p14:tracePt t="28261" x="3721100" y="4457700"/>
          <p14:tracePt t="28278" x="3714750" y="4368800"/>
          <p14:tracePt t="28294" x="3708400" y="4330700"/>
          <p14:tracePt t="28391" x="3702050" y="4330700"/>
          <p14:tracePt t="28401" x="3695700" y="4343400"/>
          <p14:tracePt t="28406" x="3695700" y="4349750"/>
          <p14:tracePt t="28415" x="3695700" y="4362450"/>
          <p14:tracePt t="28486" x="3695700" y="4381500"/>
          <p14:tracePt t="28494" x="3695700" y="4394200"/>
          <p14:tracePt t="28511" x="3695700" y="4445000"/>
          <p14:tracePt t="28528" x="3695700" y="4495800"/>
          <p14:tracePt t="28544" x="3708400" y="4565650"/>
          <p14:tracePt t="28561" x="3746500" y="4654550"/>
          <p14:tracePt t="28577" x="3829050" y="4800600"/>
          <p14:tracePt t="28594" x="3930650" y="4953000"/>
          <p14:tracePt t="28611" x="4095750" y="5181600"/>
          <p14:tracePt t="28628" x="4368800" y="5422900"/>
          <p14:tracePt t="28644" x="4679950" y="5702300"/>
          <p14:tracePt t="28661" x="4984750" y="5943600"/>
          <p14:tracePt t="28678" x="5245100" y="6127750"/>
          <p14:tracePt t="28694" x="5715000" y="6394450"/>
          <p14:tracePt t="28711" x="5956300" y="6489700"/>
          <p14:tracePt t="28728" x="6051550" y="6521450"/>
          <p14:tracePt t="28744" x="6083300" y="6527800"/>
          <p14:tracePt t="28761" x="6121400" y="6546850"/>
          <p14:tracePt t="28778" x="6172200" y="6553200"/>
          <p14:tracePt t="28794" x="6248400" y="6578600"/>
          <p14:tracePt t="28811" x="6292850" y="6584950"/>
          <p14:tracePt t="28828" x="6324600" y="6597650"/>
          <p14:tracePt t="28844" x="6343650" y="6604000"/>
          <p14:tracePt t="28861" x="6369050" y="6604000"/>
          <p14:tracePt t="28878" x="6477000" y="6604000"/>
          <p14:tracePt t="28879" x="6559550" y="6604000"/>
          <p14:tracePt t="28894" x="6832600" y="6629400"/>
          <p14:tracePt t="28911" x="7010400" y="6648450"/>
          <p14:tracePt t="28929" x="7105650" y="6673850"/>
          <p14:tracePt t="28944" x="7188200" y="6699250"/>
          <p14:tracePt t="28961" x="7289800" y="6718300"/>
          <p14:tracePt t="28978" x="7429500" y="6737350"/>
          <p14:tracePt t="28994" x="7569200" y="6737350"/>
          <p14:tracePt t="29011" x="7670800" y="6737350"/>
          <p14:tracePt t="29028" x="7721600" y="6750050"/>
          <p14:tracePt t="29126" x="7727950" y="6750050"/>
          <p14:tracePt t="29169" x="7727950" y="6743700"/>
          <p14:tracePt t="29174" x="7715250" y="6737350"/>
          <p14:tracePt t="29185" x="7702550" y="6737350"/>
          <p14:tracePt t="29194" x="7677150" y="6737350"/>
          <p14:tracePt t="29211" x="7639050" y="6724650"/>
          <p14:tracePt t="29228" x="7620000" y="6705600"/>
          <p14:tracePt t="29261" x="7600950" y="6692900"/>
          <p14:tracePt t="29951" x="7588250" y="6692900"/>
          <p14:tracePt t="29958" x="7562850" y="6692900"/>
          <p14:tracePt t="29969" x="7518400" y="6692900"/>
          <p14:tracePt t="29978" x="7435850" y="6661150"/>
          <p14:tracePt t="29995" x="7321550" y="6604000"/>
          <p14:tracePt t="30011" x="7277100" y="6553200"/>
          <p14:tracePt t="30028" x="7264400" y="6483350"/>
          <p14:tracePt t="30030" x="7264400" y="6432550"/>
          <p14:tracePt t="30045" x="7270750" y="6356350"/>
          <p14:tracePt t="30062" x="7346950" y="6140450"/>
          <p14:tracePt t="30062" x="7391400" y="6000750"/>
          <p14:tracePt t="30078" x="7493000" y="5575300"/>
          <p14:tracePt t="30095" x="7556500" y="5270500"/>
          <p14:tracePt t="30111" x="7626350" y="5086350"/>
          <p14:tracePt t="30128" x="7689850" y="4991100"/>
          <p14:tracePt t="30145" x="7759700" y="4933950"/>
          <p14:tracePt t="30161" x="7797800" y="4908550"/>
          <p14:tracePt t="30178" x="7816850" y="4883150"/>
          <p14:tracePt t="30215" x="7823200" y="4883150"/>
          <p14:tracePt t="30228" x="7823200" y="4876800"/>
          <p14:tracePt t="30319" x="7823200" y="4864100"/>
          <p14:tracePt t="30327" x="7823200" y="4832350"/>
          <p14:tracePt t="30345" x="7823200" y="4756150"/>
          <p14:tracePt t="30362" x="7823200" y="4718050"/>
          <p14:tracePt t="30378" x="7829550" y="4705350"/>
          <p14:tracePt t="30395" x="7835900" y="4692650"/>
          <p14:tracePt t="30463" x="7816850" y="4699000"/>
          <p14:tracePt t="30470" x="7766050" y="4718050"/>
          <p14:tracePt t="30479" x="7740650" y="4724400"/>
          <p14:tracePt t="30495" x="7664450" y="4762500"/>
          <p14:tracePt t="30511" x="7581900" y="4806950"/>
          <p14:tracePt t="30529" x="7550150" y="4819650"/>
          <p14:tracePt t="30545" x="7537450" y="4826000"/>
          <p14:tracePt t="30590" x="7531100" y="4838700"/>
          <p14:tracePt t="30601" x="7518400" y="4845050"/>
          <p14:tracePt t="30612" x="7499350" y="4857750"/>
          <p14:tracePt t="30628" x="7461250" y="4864100"/>
          <p14:tracePt t="30645" x="7448550" y="4864100"/>
          <p14:tracePt t="30703" x="7435850" y="4870450"/>
          <p14:tracePt t="30711" x="7423150" y="4883150"/>
          <p14:tracePt t="30728" x="7391400" y="4883150"/>
          <p14:tracePt t="30745" x="7366000" y="4889500"/>
          <p14:tracePt t="30762" x="7346950" y="4889500"/>
          <p14:tracePt t="30778" x="7334250" y="4889500"/>
          <p14:tracePt t="30795" x="7277100" y="4889500"/>
          <p14:tracePt t="30812" x="7131050" y="4902200"/>
          <p14:tracePt t="30828" x="6959600" y="4927600"/>
          <p14:tracePt t="30845" x="6832600" y="4959350"/>
          <p14:tracePt t="30862" x="6743700" y="4965700"/>
          <p14:tracePt t="30863" x="6731000" y="4965700"/>
          <p14:tracePt t="30878" x="6718300" y="4965700"/>
          <p14:tracePt t="30912" x="6705600" y="4965700"/>
          <p14:tracePt t="30929" x="6686550" y="4965700"/>
          <p14:tracePt t="30945" x="6661150" y="4965700"/>
          <p14:tracePt t="30962" x="6654800" y="4965700"/>
          <p14:tracePt t="30990" x="6648450" y="4959350"/>
          <p14:tracePt t="31001" x="6642100" y="4921250"/>
          <p14:tracePt t="31011" x="6623050" y="4876800"/>
          <p14:tracePt t="31029" x="6584950" y="4813300"/>
          <p14:tracePt t="31045" x="6559550" y="4768850"/>
          <p14:tracePt t="31062" x="6553200" y="4749800"/>
          <p14:tracePt t="31078" x="6553200" y="4743450"/>
          <p14:tracePt t="31191" x="6546850" y="4737100"/>
          <p14:tracePt t="31202" x="6540500" y="4737100"/>
          <p14:tracePt t="31216" x="6527800" y="4724400"/>
          <p14:tracePt t="31223" x="6521450" y="4711700"/>
          <p14:tracePt t="31230" x="6515100" y="4679950"/>
          <p14:tracePt t="31246" x="6489700" y="4514850"/>
          <p14:tracePt t="31262" x="6464300" y="4368800"/>
          <p14:tracePt t="31278" x="6432550" y="4222750"/>
          <p14:tracePt t="31295" x="6375400" y="4057650"/>
          <p14:tracePt t="31312" x="6337300" y="3930650"/>
          <p14:tracePt t="31329" x="6273800" y="3790950"/>
          <p14:tracePt t="31345" x="6197600" y="3644900"/>
          <p14:tracePt t="31362" x="6108700" y="3517900"/>
          <p14:tracePt t="31379" x="6026150" y="3435350"/>
          <p14:tracePt t="31396" x="5981700" y="3384550"/>
          <p14:tracePt t="31412" x="5937250" y="3346450"/>
          <p14:tracePt t="31429" x="5873750" y="3282950"/>
          <p14:tracePt t="31446" x="5784850" y="3175000"/>
          <p14:tracePt t="31462" x="5562600" y="2959100"/>
          <p14:tracePt t="31478" x="5353050" y="2806700"/>
          <p14:tracePt t="31495" x="5200650" y="2736850"/>
          <p14:tracePt t="31512" x="5080000" y="2686050"/>
          <p14:tracePt t="31529" x="4972050" y="2603500"/>
          <p14:tracePt t="31545" x="4876800" y="2501900"/>
          <p14:tracePt t="31562" x="4768850" y="2381250"/>
          <p14:tracePt t="31578" x="4699000" y="2330450"/>
          <p14:tracePt t="31595" x="4679950" y="2324100"/>
          <p14:tracePt t="31670" x="4705350" y="2324100"/>
          <p14:tracePt t="31678" x="4749800" y="2355850"/>
          <p14:tracePt t="31695" x="4883150" y="2451100"/>
          <p14:tracePt t="31712" x="5124450" y="2635250"/>
          <p14:tracePt t="31729" x="5422900" y="2851150"/>
          <p14:tracePt t="31745" x="5778500" y="3155950"/>
          <p14:tracePt t="31762" x="6102350" y="3435350"/>
          <p14:tracePt t="31779" x="6477000" y="3740150"/>
          <p14:tracePt t="31795" x="6807200" y="3987800"/>
          <p14:tracePt t="31812" x="7105650" y="4178300"/>
          <p14:tracePt t="31829" x="7321550" y="4298950"/>
          <p14:tracePt t="31846" x="7416800" y="4343400"/>
          <p14:tracePt t="31862" x="7467600" y="4375150"/>
          <p14:tracePt t="31879" x="7480300" y="4419600"/>
          <p14:tracePt t="31895" x="7480300" y="4470400"/>
          <p14:tracePt t="31912" x="7480300" y="4559300"/>
          <p14:tracePt t="31929" x="7480300" y="4667250"/>
          <p14:tracePt t="31945" x="7480300" y="4775200"/>
          <p14:tracePt t="31962" x="7480300" y="4851400"/>
          <p14:tracePt t="31969" x="7473950" y="4895850"/>
          <p14:tracePt t="31979" x="7473950" y="4933950"/>
          <p14:tracePt t="31995" x="7473950" y="4953000"/>
          <p14:tracePt t="32249" x="7473950" y="4972050"/>
          <p14:tracePt t="32255" x="7473950" y="4997450"/>
          <p14:tracePt t="32263" x="7473950" y="5010150"/>
          <p14:tracePt t="32279" x="7473950" y="5029200"/>
          <p14:tracePt t="32296" x="7480300" y="5048250"/>
          <p14:tracePt t="32312" x="7499350" y="5048250"/>
          <p14:tracePt t="32329" x="7518400" y="5048250"/>
          <p14:tracePt t="32346" x="7524750" y="5048250"/>
          <p14:tracePt t="32678" x="7531100" y="5048250"/>
          <p14:tracePt t="32688" x="7550150" y="5048250"/>
          <p14:tracePt t="32695" x="7569200" y="5048250"/>
          <p14:tracePt t="32712" x="7600950" y="5048250"/>
          <p14:tracePt t="32729" x="7626350" y="5048250"/>
          <p14:tracePt t="32745" x="7645400" y="5041900"/>
          <p14:tracePt t="32762" x="7664450" y="5041900"/>
          <p14:tracePt t="32779" x="7721600" y="5041900"/>
          <p14:tracePt t="32796" x="7842250" y="5041900"/>
          <p14:tracePt t="32812" x="7956550" y="5041900"/>
          <p14:tracePt t="32829" x="8070850" y="5041900"/>
          <p14:tracePt t="32830" x="8102600" y="5041900"/>
          <p14:tracePt t="32846" x="8121650" y="5041900"/>
          <p14:tracePt t="33022" x="8083550" y="5041900"/>
          <p14:tracePt t="33030" x="8020050" y="5041900"/>
          <p14:tracePt t="33038" x="7969250" y="5041900"/>
          <p14:tracePt t="33047" x="7886700" y="5041900"/>
          <p14:tracePt t="33062" x="7702550" y="5041900"/>
          <p14:tracePt t="33079" x="7512050" y="5041900"/>
          <p14:tracePt t="33096" x="7372350" y="5041900"/>
          <p14:tracePt t="33112" x="7321550" y="5041900"/>
          <p14:tracePt t="33182" x="7327900" y="5041900"/>
          <p14:tracePt t="33190" x="7366000" y="5041900"/>
          <p14:tracePt t="33202" x="7416800" y="5041900"/>
          <p14:tracePt t="33213" x="7480300" y="5041900"/>
          <p14:tracePt t="33229" x="7658100" y="5041900"/>
          <p14:tracePt t="33246" x="7829550" y="5041900"/>
          <p14:tracePt t="33263" x="7956550" y="5041900"/>
          <p14:tracePt t="33279" x="7969250" y="5041900"/>
          <p14:tracePt t="33358" x="7962900" y="5048250"/>
          <p14:tracePt t="33368" x="7943850" y="5048250"/>
          <p14:tracePt t="33374" x="7918450" y="5054600"/>
          <p14:tracePt t="33388" x="7893050" y="5054600"/>
          <p14:tracePt t="33393" x="7848600" y="5054600"/>
          <p14:tracePt t="33407" x="7772400" y="5054600"/>
          <p14:tracePt t="33415" x="7734300" y="5054600"/>
          <p14:tracePt t="33429" x="7702550" y="5054600"/>
          <p14:tracePt t="33446" x="7696200" y="5054600"/>
          <p14:tracePt t="33950" x="7721600" y="5054600"/>
          <p14:tracePt t="33958" x="7759700" y="5054600"/>
          <p14:tracePt t="33969" x="7797800" y="5054600"/>
          <p14:tracePt t="33979" x="7829550" y="5054600"/>
          <p14:tracePt t="33996" x="7854950" y="5054600"/>
          <p14:tracePt t="34070" x="7867650" y="5054600"/>
          <p14:tracePt t="34078" x="7874000" y="5048250"/>
          <p14:tracePt t="34087" x="7905750" y="5035550"/>
          <p14:tracePt t="34096" x="7912100" y="5035550"/>
          <p14:tracePt t="34113" x="7924800" y="5035550"/>
          <p14:tracePt t="34495" x="7937500" y="5035550"/>
          <p14:tracePt t="34513" x="7962900" y="5035550"/>
          <p14:tracePt t="34530" x="7981950" y="5035550"/>
          <p14:tracePt t="34546" x="7988300" y="5035550"/>
          <p14:tracePt t="34563" x="7994650" y="5035550"/>
          <p14:tracePt t="34580" x="8001000" y="5035550"/>
          <p14:tracePt t="34711" x="7988300" y="5035550"/>
          <p14:tracePt t="34719" x="7956550" y="5035550"/>
          <p14:tracePt t="34730" x="7912100" y="5035550"/>
          <p14:tracePt t="34746" x="7797800" y="5035550"/>
          <p14:tracePt t="34763" x="7651750" y="5035550"/>
          <p14:tracePt t="34780" x="7524750" y="5035550"/>
          <p14:tracePt t="34796" x="7410450" y="5035550"/>
          <p14:tracePt t="34797" x="7372350" y="5035550"/>
          <p14:tracePt t="34814" x="7359650" y="5035550"/>
          <p14:tracePt t="34918" x="7378700" y="5035550"/>
          <p14:tracePt t="34926" x="7435850" y="5035550"/>
          <p14:tracePt t="34937" x="7512050" y="5035550"/>
          <p14:tracePt t="34946" x="7594600" y="5035550"/>
          <p14:tracePt t="34963" x="7753350" y="5035550"/>
          <p14:tracePt t="34970" x="7854950" y="5035550"/>
          <p14:tracePt t="34979" x="7943850" y="5035550"/>
          <p14:tracePt t="34996" x="8070850" y="5035550"/>
          <p14:tracePt t="35013" x="8083550" y="5035550"/>
          <p14:tracePt t="35122" x="8064500" y="5035550"/>
          <p14:tracePt t="35132" x="8039100" y="5035550"/>
          <p14:tracePt t="35144" x="8001000" y="5035550"/>
          <p14:tracePt t="35153" x="7956550" y="5035550"/>
          <p14:tracePt t="35163" x="7943850" y="5035550"/>
          <p14:tracePt t="35180" x="7937500" y="5035550"/>
          <p14:tracePt t="35323" x="7931150" y="5035550"/>
          <p14:tracePt t="35332" x="7905750" y="5035550"/>
          <p14:tracePt t="35347" x="7835900" y="5035550"/>
          <p14:tracePt t="35363" x="7766050" y="5035550"/>
          <p14:tracePt t="35381" x="7715250" y="5035550"/>
          <p14:tracePt t="35384" x="7689850" y="5035550"/>
          <p14:tracePt t="35397" x="7664450" y="5035550"/>
          <p14:tracePt t="35414" x="7607300" y="5035550"/>
          <p14:tracePt t="35431" x="7562850" y="5035550"/>
          <p14:tracePt t="35447" x="7550150" y="5035550"/>
          <p14:tracePt t="35464" x="7543800" y="5035550"/>
          <p14:tracePt t="35553" x="7531100" y="5035550"/>
          <p14:tracePt t="35562" x="7524750" y="5035550"/>
          <p14:tracePt t="35580" x="7512050" y="5035550"/>
          <p14:tracePt t="35597" x="7473950" y="5035550"/>
          <p14:tracePt t="35613" x="7435850" y="5035550"/>
          <p14:tracePt t="35630" x="7359650" y="5035550"/>
          <p14:tracePt t="35648" x="7315200" y="5035550"/>
          <p14:tracePt t="35664" x="7283450" y="5035550"/>
          <p14:tracePt t="35680" x="7264400" y="5035550"/>
          <p14:tracePt t="36026" x="7258050" y="5035550"/>
          <p14:tracePt t="36046" x="7245350" y="5035550"/>
          <p14:tracePt t="36054" x="7239000" y="5035550"/>
          <p14:tracePt t="36065" x="7213600" y="5035550"/>
          <p14:tracePt t="36080" x="7137400" y="5035550"/>
          <p14:tracePt t="36098" x="7061200" y="5035550"/>
          <p14:tracePt t="36115" x="7016750" y="5035550"/>
          <p14:tracePt t="36119" x="6991350" y="5035550"/>
          <p14:tracePt t="36130" x="6972300" y="5035550"/>
          <p14:tracePt t="36147" x="6934200" y="5035550"/>
          <p14:tracePt t="36163" x="6889750" y="5035550"/>
          <p14:tracePt t="36180" x="6769100" y="5054600"/>
          <p14:tracePt t="36182" x="6692900" y="5067300"/>
          <p14:tracePt t="36197" x="6616700" y="5073650"/>
          <p14:tracePt t="36213" x="6451600" y="5092700"/>
          <p14:tracePt t="36230" x="6311900" y="5111750"/>
          <p14:tracePt t="36247" x="6273800" y="5124450"/>
          <p14:tracePt t="36264" x="6242050" y="5130800"/>
          <p14:tracePt t="36280" x="6140450" y="5156200"/>
          <p14:tracePt t="36297" x="5962650" y="5200650"/>
          <p14:tracePt t="36313" x="5784850" y="5264150"/>
          <p14:tracePt t="36330" x="5645150" y="5302250"/>
          <p14:tracePt t="36347" x="5613400" y="5308600"/>
          <p14:tracePt t="36390" x="5594350" y="5321300"/>
          <p14:tracePt t="36398" x="5556250" y="5340350"/>
          <p14:tracePt t="36414" x="5461000" y="5403850"/>
          <p14:tracePt t="36430" x="5168900" y="5568950"/>
          <p14:tracePt t="36447" x="5067300" y="5632450"/>
          <p14:tracePt t="36464" x="5029200" y="5638800"/>
          <p14:tracePt t="36480" x="4997450" y="5645150"/>
          <p14:tracePt t="36497" x="4933950" y="5664200"/>
          <p14:tracePt t="36514" x="4819650" y="5689600"/>
          <p14:tracePt t="36530" x="4648200" y="5734050"/>
          <p14:tracePt t="36547" x="4451350" y="5810250"/>
          <p14:tracePt t="36563" x="4298950" y="5861050"/>
          <p14:tracePt t="36580" x="4222750" y="5873750"/>
          <p14:tracePt t="36597" x="4197350" y="5886450"/>
          <p14:tracePt t="36598" x="4184650" y="5892800"/>
          <p14:tracePt t="36613" x="4184650" y="5899150"/>
          <p14:tracePt t="36630" x="4133850" y="5924550"/>
          <p14:tracePt t="36647" x="4108450" y="5930900"/>
          <p14:tracePt t="36794" x="4102100" y="5930900"/>
          <p14:tracePt t="36935" x="4102100" y="5924550"/>
          <p14:tracePt t="36942" x="4102100" y="5918200"/>
          <p14:tracePt t="36951" x="4108450" y="5918200"/>
          <p14:tracePt t="36970" x="4127500" y="5911850"/>
          <p14:tracePt t="36980" x="4146550" y="5899150"/>
          <p14:tracePt t="36997" x="4171950" y="5892800"/>
          <p14:tracePt t="37013" x="4184650" y="5886450"/>
          <p14:tracePt t="37048" x="4184650" y="5880100"/>
          <p14:tracePt t="37064" x="4229100" y="5867400"/>
          <p14:tracePt t="37080" x="4375150" y="5842000"/>
          <p14:tracePt t="37097" x="4591050" y="5810250"/>
          <p14:tracePt t="37114" x="4756150" y="5797550"/>
          <p14:tracePt t="37130" x="4826000" y="5784850"/>
          <p14:tracePt t="37147" x="4851400" y="5778500"/>
          <p14:tracePt t="37168" x="4857750" y="5778500"/>
          <p14:tracePt t="37286" x="4857750" y="5772150"/>
          <p14:tracePt t="37294" x="4851400" y="5772150"/>
          <p14:tracePt t="37304" x="4832350" y="5772150"/>
          <p14:tracePt t="37314" x="4806950" y="5772150"/>
          <p14:tracePt t="37332" x="4756150" y="5784850"/>
          <p14:tracePt t="37349" x="4692650" y="5791200"/>
          <p14:tracePt t="37352" x="4667250" y="5791200"/>
          <p14:tracePt t="37380" x="4584700" y="5810250"/>
          <p14:tracePt t="37397" x="4559300" y="5810250"/>
          <p14:tracePt t="37595" x="4546600" y="5810250"/>
          <p14:tracePt t="37603" x="4527550" y="5810250"/>
          <p14:tracePt t="37614" x="4508500" y="5810250"/>
          <p14:tracePt t="37631" x="4445000" y="5810250"/>
          <p14:tracePt t="37647" x="4413250" y="5810250"/>
          <p14:tracePt t="37664" x="4400550" y="5810250"/>
          <p14:tracePt t="37794" x="4394200" y="5810250"/>
          <p14:tracePt t="37878" x="4394200" y="5803900"/>
          <p14:tracePt t="37887" x="4394200" y="5797550"/>
          <p14:tracePt t="37910" x="4394200" y="5791200"/>
          <p14:tracePt t="37921" x="4394200" y="5784850"/>
          <p14:tracePt t="37937" x="4394200" y="5778500"/>
          <p14:tracePt t="38011" x="4394200" y="5772150"/>
          <p14:tracePt t="38086" x="4394200" y="5765800"/>
          <p14:tracePt t="38109" x="4394200" y="5759450"/>
          <p14:tracePt t="38190" x="4394200" y="5753100"/>
          <p14:tracePt t="38526" x="4394200" y="5746750"/>
          <p14:tracePt t="38538" x="4400550" y="5746750"/>
          <p14:tracePt t="38542" x="4400550" y="5740400"/>
          <p14:tracePt t="38551" x="4406900" y="5740400"/>
          <p14:tracePt t="38568" x="4413250" y="5734050"/>
          <p14:tracePt t="38638" x="4419600" y="5734050"/>
          <p14:tracePt t="38662" x="4425950" y="5727700"/>
          <p14:tracePt t="38671" x="4432300" y="5727700"/>
          <p14:tracePt t="38705" x="4438650" y="5721350"/>
          <p14:tracePt t="38759" x="4445000" y="5721350"/>
          <p14:tracePt t="38831" x="4457700" y="5715000"/>
          <p14:tracePt t="38839" x="4476750" y="5702300"/>
          <p14:tracePt t="38855" x="4489450" y="5695950"/>
          <p14:tracePt t="38872" x="4495800" y="5695950"/>
          <p14:tracePt t="39008" x="4495800" y="5689600"/>
          <p14:tracePt t="39023" x="4502150" y="5683250"/>
          <p14:tracePt t="39039" x="4502150" y="5676900"/>
          <p14:tracePt t="39046" x="4508500" y="5670550"/>
          <p14:tracePt t="39065" x="4514850" y="5664200"/>
          <p14:tracePt t="39081" x="4533900" y="5645150"/>
          <p14:tracePt t="39121" x="4540250" y="5638800"/>
          <p14:tracePt t="39137" x="4546600" y="5626100"/>
          <p14:tracePt t="39151" x="4552950" y="5619750"/>
          <p14:tracePt t="39164" x="4559300" y="5613400"/>
          <p14:tracePt t="39181" x="4572000" y="5600700"/>
          <p14:tracePt t="39198" x="4578350" y="5594350"/>
          <p14:tracePt t="39215" x="4584700" y="5594350"/>
          <p14:tracePt t="39295" x="4591050" y="5594350"/>
          <p14:tracePt t="39312" x="4603750" y="5594350"/>
          <p14:tracePt t="39320" x="4610100" y="5594350"/>
          <p14:tracePt t="39326" x="4622800" y="5594350"/>
          <p14:tracePt t="39343" x="4629150" y="5594350"/>
          <p14:tracePt t="39352" x="4635500" y="5594350"/>
          <p14:tracePt t="39374" x="4641850" y="5594350"/>
          <p14:tracePt t="39423" x="4654550" y="5594350"/>
          <p14:tracePt t="39431" x="4679950" y="5581650"/>
          <p14:tracePt t="39448" x="4711700" y="5581650"/>
          <p14:tracePt t="39465" x="4737100" y="5581650"/>
          <p14:tracePt t="39481" x="4743450" y="5581650"/>
          <p14:tracePt t="39526" x="4749800" y="5575300"/>
          <p14:tracePt t="39537" x="4762500" y="5568950"/>
          <p14:tracePt t="39548" x="4775200" y="5562600"/>
          <p14:tracePt t="39565" x="4806950" y="5556250"/>
          <p14:tracePt t="39581" x="4832350" y="5549900"/>
          <p14:tracePt t="39598" x="4838700" y="5549900"/>
          <p14:tracePt t="39631" x="4845050" y="5549900"/>
          <p14:tracePt t="39648" x="4857750" y="5549900"/>
          <p14:tracePt t="39665" x="4895850" y="5537200"/>
          <p14:tracePt t="39681" x="4921250" y="5530850"/>
          <p14:tracePt t="39698" x="4940300" y="5530850"/>
          <p14:tracePt t="39715" x="4965700" y="5530850"/>
          <p14:tracePt t="39731" x="4972050" y="5524500"/>
          <p14:tracePt t="39748" x="4991100" y="5524500"/>
          <p14:tracePt t="39765" x="5003800" y="5511800"/>
          <p14:tracePt t="39781" x="5016500" y="5511800"/>
          <p14:tracePt t="39798" x="5035550" y="5511800"/>
          <p14:tracePt t="39815" x="5054600" y="5505450"/>
          <p14:tracePt t="39831" x="5073650" y="5505450"/>
          <p14:tracePt t="39848" x="5099050" y="5505450"/>
          <p14:tracePt t="39865" x="5124450" y="5492750"/>
          <p14:tracePt t="39881" x="5137150" y="5492750"/>
          <p14:tracePt t="39898" x="5162550" y="5492750"/>
          <p14:tracePt t="39915" x="5200650" y="5492750"/>
          <p14:tracePt t="39931" x="5251450" y="5492750"/>
          <p14:tracePt t="39948" x="5283200" y="5492750"/>
          <p14:tracePt t="39965" x="5321300" y="5486400"/>
          <p14:tracePt t="39982" x="5340350" y="5480050"/>
          <p14:tracePt t="40014" x="5346700" y="5480050"/>
          <p14:tracePt t="40022" x="5359400" y="5467350"/>
          <p14:tracePt t="40032" x="5378450" y="5461000"/>
          <p14:tracePt t="40048" x="5422900" y="5454650"/>
          <p14:tracePt t="40065" x="5448300" y="5441950"/>
          <p14:tracePt t="40081" x="5473700" y="5435600"/>
          <p14:tracePt t="40098" x="5511800" y="5416550"/>
          <p14:tracePt t="40115" x="5543550" y="5416550"/>
          <p14:tracePt t="40132" x="5581650" y="5416550"/>
          <p14:tracePt t="40148" x="5626100" y="5391150"/>
          <p14:tracePt t="40165" x="5657850" y="5384800"/>
          <p14:tracePt t="40182" x="5683250" y="5359400"/>
          <p14:tracePt t="40182" x="5708650" y="5340350"/>
          <p14:tracePt t="40198" x="5734050" y="5334000"/>
          <p14:tracePt t="40215" x="5784850" y="5314950"/>
          <p14:tracePt t="40234" x="5854700" y="5289550"/>
          <p14:tracePt t="40250" x="5905500" y="5257800"/>
          <p14:tracePt t="40268" x="5956300" y="5245100"/>
          <p14:tracePt t="40281" x="5994400" y="5232400"/>
          <p14:tracePt t="40298" x="6051550" y="5219700"/>
          <p14:tracePt t="40317" x="6140450" y="5175250"/>
          <p14:tracePt t="40332" x="6229350" y="5156200"/>
          <p14:tracePt t="40348" x="6350000" y="5073650"/>
          <p14:tracePt t="40367" x="6489700" y="5029200"/>
          <p14:tracePt t="40382" x="6515100" y="5029200"/>
          <p14:tracePt t="40400" x="6553200" y="5016500"/>
          <p14:tracePt t="40416" x="6572250" y="5010150"/>
          <p14:tracePt t="40432" x="6610350" y="5003800"/>
          <p14:tracePt t="40448" x="6673850" y="4997450"/>
          <p14:tracePt t="40466" x="6775450" y="4972050"/>
          <p14:tracePt t="40481" x="6870700" y="4953000"/>
          <p14:tracePt t="40500" x="6959600" y="4946650"/>
          <p14:tracePt t="40517" x="7016750" y="4933950"/>
          <p14:tracePt t="40520" x="7023100" y="4933950"/>
          <p14:tracePt t="40532" x="7042150" y="4927600"/>
          <p14:tracePt t="40548" x="7067550" y="4914900"/>
          <p14:tracePt t="40568" x="7124700" y="4895850"/>
          <p14:tracePt t="40582" x="7188200" y="4883150"/>
          <p14:tracePt t="40599" x="7258050" y="4857750"/>
          <p14:tracePt t="40615" x="7372350" y="4800600"/>
          <p14:tracePt t="40632" x="7454900" y="4762500"/>
          <p14:tracePt t="40651" x="7486650" y="4749800"/>
          <p14:tracePt t="40668" x="7518400" y="4737100"/>
          <p14:tracePt t="40686" x="7537450" y="4705350"/>
          <p14:tracePt t="40699" x="7575550" y="4679950"/>
          <p14:tracePt t="40715" x="7600950" y="4641850"/>
          <p14:tracePt t="40732" x="7626350" y="4641850"/>
          <p14:tracePt t="40748" x="7632700" y="4635500"/>
          <p14:tracePt t="40765" x="7639050" y="4635500"/>
          <p14:tracePt t="40786" x="7651750" y="4629150"/>
          <p14:tracePt t="40815" x="7658100" y="4629150"/>
          <p14:tracePt t="40832" x="7664450" y="4629150"/>
          <p14:tracePt t="41106" x="7664450" y="4641850"/>
          <p14:tracePt t="41125" x="7664450" y="4654550"/>
          <p14:tracePt t="41128" x="7664450" y="4660900"/>
          <p14:tracePt t="41149" x="7664450" y="4667250"/>
          <p14:tracePt t="41735" x="7664450" y="4673600"/>
          <p14:tracePt t="41742" x="7664450" y="4686300"/>
          <p14:tracePt t="41750" x="7664450" y="4705350"/>
          <p14:tracePt t="41765" x="7664450" y="4724400"/>
          <p14:tracePt t="41782" x="7664450" y="4775200"/>
          <p14:tracePt t="41798" x="7664450" y="4826000"/>
          <p14:tracePt t="41815" x="7664450" y="4876800"/>
          <p14:tracePt t="41832" x="7664450" y="4965700"/>
          <p14:tracePt t="41849" x="7664450" y="5111750"/>
          <p14:tracePt t="41865" x="7664450" y="5251450"/>
          <p14:tracePt t="41882" x="7664450" y="5384800"/>
          <p14:tracePt t="41899" x="7664450" y="5448300"/>
          <p14:tracePt t="41915" x="7645400" y="5505450"/>
          <p14:tracePt t="41932" x="7632700" y="5537200"/>
          <p14:tracePt t="41949" x="7626350" y="5562600"/>
          <p14:tracePt t="41950" x="7626350" y="5594350"/>
          <p14:tracePt t="41965" x="7620000" y="5626100"/>
          <p14:tracePt t="41982" x="7613650" y="5784850"/>
          <p14:tracePt t="41999" x="7607300" y="5854700"/>
          <p14:tracePt t="42015" x="7600950" y="5873750"/>
          <p14:tracePt t="42032" x="7600950" y="5886450"/>
          <p14:tracePt t="42049" x="7600950" y="5892800"/>
          <p14:tracePt t="42066" x="7600950" y="5930900"/>
          <p14:tracePt t="42082" x="7600950" y="6026150"/>
          <p14:tracePt t="42101" x="7575550" y="6140450"/>
          <p14:tracePt t="42117" x="7524750" y="6235700"/>
          <p14:tracePt t="42120" x="7512050" y="6267450"/>
          <p14:tracePt t="42132" x="7499350" y="6292850"/>
          <p14:tracePt t="42149" x="7493000" y="6318250"/>
          <p14:tracePt t="42165" x="7499350" y="6369050"/>
          <p14:tracePt t="42166" x="7505700" y="6407150"/>
          <p14:tracePt t="42183" x="7531100" y="6477000"/>
          <p14:tracePt t="42199" x="7537450" y="6546850"/>
          <p14:tracePt t="42215" x="7543800" y="6584950"/>
          <p14:tracePt t="42232" x="7543800" y="6597650"/>
          <p14:tracePt t="42294" x="7543800" y="6604000"/>
          <p14:tracePt t="42306" x="7543800" y="6616700"/>
          <p14:tracePt t="42310" x="7537450" y="6635750"/>
          <p14:tracePt t="42320" x="7524750" y="6667500"/>
          <p14:tracePt t="42332" x="7518400" y="6692900"/>
          <p14:tracePt t="42349" x="7518400" y="6731000"/>
          <p14:tracePt t="42365" x="7518400" y="6762750"/>
          <p14:tracePt t="42382" x="7575550" y="6769100"/>
          <p14:tracePt t="42399" x="7620000" y="6769100"/>
          <p14:tracePt t="42415" x="7645400" y="6769100"/>
          <p14:tracePt t="42432" x="7677150" y="6756400"/>
          <p14:tracePt t="42449" x="7715250" y="6731000"/>
          <p14:tracePt t="42466" x="7747000" y="6699250"/>
          <p14:tracePt t="42482" x="7785100" y="6654800"/>
          <p14:tracePt t="42499" x="7835900" y="6572250"/>
          <p14:tracePt t="42515" x="7880350" y="6470650"/>
          <p14:tracePt t="42532" x="7912100" y="6369050"/>
          <p14:tracePt t="42549" x="7912100" y="6299200"/>
          <p14:tracePt t="42550" x="7912100" y="6273800"/>
          <p14:tracePt t="42565" x="7912100" y="6242050"/>
          <p14:tracePt t="42566" x="7912100" y="6216650"/>
          <p14:tracePt t="42582" x="7880350" y="6089650"/>
          <p14:tracePt t="42599" x="7854950" y="5981700"/>
          <p14:tracePt t="42616" x="7835900" y="5905500"/>
          <p14:tracePt t="42632" x="7823200" y="5842000"/>
          <p14:tracePt t="42649" x="7797800" y="5797550"/>
          <p14:tracePt t="42666" x="7747000" y="5765800"/>
          <p14:tracePt t="42682" x="7677150" y="5734050"/>
          <p14:tracePt t="42699" x="7626350" y="5715000"/>
          <p14:tracePt t="42716" x="7569200" y="5702300"/>
          <p14:tracePt t="42732" x="7518400" y="5702300"/>
          <p14:tracePt t="42749" x="7461250" y="5702300"/>
          <p14:tracePt t="42766" x="7416800" y="5708650"/>
          <p14:tracePt t="42767" x="7397750" y="5721350"/>
          <p14:tracePt t="42782" x="7353300" y="5772150"/>
          <p14:tracePt t="42799" x="7327900" y="5829300"/>
          <p14:tracePt t="42816" x="7327900" y="5930900"/>
          <p14:tracePt t="42832" x="7327900" y="6038850"/>
          <p14:tracePt t="42849" x="7327900" y="6127750"/>
          <p14:tracePt t="42866" x="7366000" y="6229350"/>
          <p14:tracePt t="42882" x="7378700" y="6311900"/>
          <p14:tracePt t="42899" x="7404100" y="6394450"/>
          <p14:tracePt t="42915" x="7442200" y="6470650"/>
          <p14:tracePt t="42933" x="7518400" y="6527800"/>
          <p14:tracePt t="42949" x="7620000" y="6559550"/>
          <p14:tracePt t="42966" x="7721600" y="6578600"/>
          <p14:tracePt t="42966" x="7772400" y="6578600"/>
          <p14:tracePt t="42982" x="7854950" y="6578600"/>
          <p14:tracePt t="42999" x="7880350" y="6578600"/>
          <p14:tracePt t="43016" x="7886700" y="6572250"/>
          <p14:tracePt t="43032" x="7893050" y="6553200"/>
          <p14:tracePt t="43049" x="7899400" y="6527800"/>
          <p14:tracePt t="43066" x="7899400" y="6502400"/>
          <p14:tracePt t="43082" x="7912100" y="6451600"/>
          <p14:tracePt t="43099" x="7912100" y="6407150"/>
          <p14:tracePt t="43116" x="7912100" y="6388100"/>
          <p14:tracePt t="43132" x="7912100" y="6369050"/>
          <p14:tracePt t="43149" x="7912100" y="6362700"/>
          <p14:tracePt t="43318" x="7905750" y="6362700"/>
          <p14:tracePt t="43326" x="7893050" y="6362700"/>
          <p14:tracePt t="43334" x="7874000" y="6362700"/>
          <p14:tracePt t="43349" x="7867650" y="6362700"/>
          <p14:tracePt t="43366" x="7854950" y="6362700"/>
          <p14:tracePt t="43382" x="7823200" y="6369050"/>
          <p14:tracePt t="43399" x="7823200" y="6375400"/>
          <p14:tracePt t="43416" x="7816850" y="6375400"/>
          <p14:tracePt t="47143" x="7835900" y="6330950"/>
          <p14:tracePt t="47151" x="7867650" y="6261100"/>
          <p14:tracePt t="47167" x="7905750" y="6108700"/>
          <p14:tracePt t="47184" x="7912100" y="5949950"/>
          <p14:tracePt t="47200" x="7912100" y="5822950"/>
          <p14:tracePt t="47217" x="7842250" y="5702300"/>
          <p14:tracePt t="47234" x="7778750" y="5600700"/>
          <p14:tracePt t="47250" x="7721600" y="5486400"/>
          <p14:tracePt t="47267" x="7683500" y="5372100"/>
          <p14:tracePt t="47284" x="7677150" y="5372100"/>
          <p14:tracePt t="47446" x="7670800" y="5359400"/>
          <p14:tracePt t="47457" x="7658100" y="5327650"/>
          <p14:tracePt t="47462" x="7645400" y="5302250"/>
          <p14:tracePt t="47473" x="7645400" y="5295900"/>
          <p14:tracePt t="47495" x="7645400" y="5289550"/>
          <p14:tracePt t="47504" x="7645400" y="5283200"/>
          <p14:tracePt t="47517" x="7645400" y="5264150"/>
          <p14:tracePt t="47534" x="7645400" y="5194300"/>
          <p14:tracePt t="47551" x="7727950" y="5022850"/>
          <p14:tracePt t="47567" x="7829550" y="4914900"/>
          <p14:tracePt t="47586" x="7899400" y="4787900"/>
          <p14:tracePt t="47601" x="7924800" y="4737100"/>
          <p14:tracePt t="47617" x="7937500" y="4711700"/>
          <p14:tracePt t="47634" x="7937500" y="4686300"/>
          <p14:tracePt t="47651" x="7937500" y="4597400"/>
          <p14:tracePt t="47667" x="7924800" y="4565650"/>
          <p14:tracePt t="47684" x="7918450" y="4559300"/>
          <p14:tracePt t="47701" x="7918450" y="4552950"/>
          <p14:tracePt t="47717" x="7912100" y="4552950"/>
          <p14:tracePt t="47734" x="7905750" y="4540250"/>
          <p14:tracePt t="47751" x="7893050" y="4527550"/>
          <p14:tracePt t="47767" x="7886700" y="4514850"/>
          <p14:tracePt t="47784" x="7880350" y="4508500"/>
          <p14:tracePt t="47830" x="7874000" y="4502150"/>
          <p14:tracePt t="47857" x="7867650" y="4502150"/>
          <p14:tracePt t="47862" x="7854950" y="4508500"/>
          <p14:tracePt t="47873" x="7848600" y="4521200"/>
          <p14:tracePt t="47884" x="7829550" y="4533900"/>
          <p14:tracePt t="47901" x="7810500" y="4546600"/>
          <p14:tracePt t="47917" x="7804150" y="4552950"/>
          <p14:tracePt t="47918" x="7804150" y="4559300"/>
          <p14:tracePt t="47935" x="7797800" y="4572000"/>
          <p14:tracePt t="47951" x="7791450" y="4578350"/>
          <p14:tracePt t="47967" x="7778750" y="4603750"/>
          <p14:tracePt t="47985" x="7759700" y="4629150"/>
          <p14:tracePt t="48000" x="7753350" y="4629150"/>
          <p14:tracePt t="48056" x="7747000" y="4635500"/>
          <p14:tracePt t="48073" x="7734300" y="4641850"/>
          <p14:tracePt t="48087" x="7721600" y="4648200"/>
          <p14:tracePt t="48095" x="7715250" y="4648200"/>
          <p14:tracePt t="48102" x="7708900" y="4648200"/>
          <p14:tracePt t="48382" x="7708900" y="4660900"/>
          <p14:tracePt t="48390" x="7696200" y="4667250"/>
          <p14:tracePt t="48401" x="7683500" y="4692650"/>
          <p14:tracePt t="48417" x="7651750" y="4743450"/>
          <p14:tracePt t="48434" x="7651750" y="4806950"/>
          <p14:tracePt t="48451" x="7651750" y="4851400"/>
          <p14:tracePt t="48468" x="7651750" y="4895850"/>
          <p14:tracePt t="48484" x="7651750" y="4927600"/>
          <p14:tracePt t="48504" x="7632700" y="4984750"/>
          <p14:tracePt t="48520" x="7594600" y="5054600"/>
          <p14:tracePt t="48535" x="7581900" y="5149850"/>
          <p14:tracePt t="48551" x="7581900" y="5175250"/>
          <p14:tracePt t="48567" x="7581900" y="5181600"/>
          <p14:tracePt t="48584" x="7581900" y="5187950"/>
          <p14:tracePt t="48601" x="7581900" y="5200650"/>
          <p14:tracePt t="48617" x="7581900" y="5219700"/>
          <p14:tracePt t="48636" x="7581900" y="5232400"/>
          <p14:tracePt t="48654" x="7575550" y="5245100"/>
          <p14:tracePt t="48838" x="7569200" y="5245100"/>
          <p14:tracePt t="48846" x="7562850" y="5238750"/>
          <p14:tracePt t="48856" x="7562850" y="5232400"/>
          <p14:tracePt t="48868" x="7562850" y="5213350"/>
          <p14:tracePt t="48886" x="7562850" y="5168900"/>
          <p14:tracePt t="48904" x="7562850" y="5124450"/>
          <p14:tracePt t="48908" x="7575550" y="5092700"/>
          <p14:tracePt t="48918" x="7581900" y="5080000"/>
          <p14:tracePt t="48936" x="7588250" y="5010150"/>
          <p14:tracePt t="48951" x="7594600" y="4984750"/>
          <p14:tracePt t="48968" x="7607300" y="4959350"/>
          <p14:tracePt t="48984" x="7620000" y="4927600"/>
          <p14:tracePt t="49001" x="7632700" y="4902200"/>
          <p14:tracePt t="49018" x="7645400" y="4864100"/>
          <p14:tracePt t="49034" x="7645400" y="4787900"/>
          <p14:tracePt t="49051" x="7639050" y="4692650"/>
          <p14:tracePt t="49068" x="7613650" y="4654550"/>
          <p14:tracePt t="49084" x="7613650" y="4635500"/>
          <p14:tracePt t="49101" x="7613650" y="4629150"/>
          <p14:tracePt t="49118" x="7613650" y="4616450"/>
          <p14:tracePt t="49135" x="7613650" y="4610100"/>
          <p14:tracePt t="49151" x="7613650" y="4603750"/>
          <p14:tracePt t="49168" x="7613650" y="4591050"/>
          <p14:tracePt t="49189" x="7613650" y="4578350"/>
          <p14:tracePt t="49201" x="7613650" y="4572000"/>
          <p14:tracePt t="49390" x="7620000" y="4559300"/>
          <p14:tracePt t="49398" x="7639050" y="4540250"/>
          <p14:tracePt t="49409" x="7651750" y="4527550"/>
          <p14:tracePt t="49418" x="7658100" y="4521200"/>
          <p14:tracePt t="49434" x="7670800" y="4508500"/>
          <p14:tracePt t="49451" x="7677150" y="4502150"/>
          <p14:tracePt t="49486" x="7683500" y="4502150"/>
          <p14:tracePt t="49501" x="7696200" y="4502150"/>
          <p14:tracePt t="49518" x="7778750" y="4451350"/>
          <p14:tracePt t="49534" x="7842250" y="4413250"/>
          <p14:tracePt t="49553" x="7886700" y="4368800"/>
          <p14:tracePt t="49570" x="7905750" y="4368800"/>
          <p14:tracePt t="49586" x="7956550" y="4362450"/>
          <p14:tracePt t="49602" x="7975600" y="4362450"/>
          <p14:tracePt t="49618" x="7981950" y="4356100"/>
          <p14:tracePt t="49635" x="7994650" y="4356100"/>
          <p14:tracePt t="49639" x="8001000" y="4356100"/>
          <p14:tracePt t="49651" x="8013700" y="4356100"/>
          <p14:tracePt t="49668" x="8039100" y="4356100"/>
          <p14:tracePt t="49669" x="8045450" y="4356100"/>
          <p14:tracePt t="49684" x="8058150" y="4356100"/>
          <p14:tracePt t="49687" x="8064500" y="4356100"/>
          <p14:tracePt t="49731" x="8070850" y="4356100"/>
          <p14:tracePt t="49742" x="8077200" y="4356100"/>
          <p14:tracePt t="49752" x="8121650" y="4356100"/>
          <p14:tracePt t="49768" x="8210550" y="4356100"/>
          <p14:tracePt t="49784" x="8255000" y="4356100"/>
          <p14:tracePt t="49801" x="8267700" y="4356100"/>
          <p14:tracePt t="49836" x="8274050" y="4343400"/>
          <p14:tracePt t="49854" x="8280400" y="4330700"/>
          <p14:tracePt t="49868" x="8305800" y="4305300"/>
          <p14:tracePt t="49885" x="8318500" y="4292600"/>
          <p14:tracePt t="49902" x="8337550" y="4273550"/>
          <p14:tracePt t="49902" x="8343900" y="4273550"/>
          <p14:tracePt t="49918" x="8356600" y="4260850"/>
          <p14:tracePt t="49952" x="8375650" y="4248150"/>
          <p14:tracePt t="49980" x="8413750" y="4241800"/>
          <p14:tracePt t="49993" x="8464550" y="4229100"/>
          <p14:tracePt t="50139" x="8470900" y="4229100"/>
          <p14:tracePt t="50148" x="8509000" y="4216400"/>
          <p14:tracePt t="50155" x="8547100" y="4216400"/>
          <p14:tracePt t="50168" x="8661400" y="4216400"/>
          <p14:tracePt t="50185" x="8705850" y="4216400"/>
          <p14:tracePt t="50201" x="8712200" y="4216400"/>
          <p14:tracePt t="50382" x="8718550" y="4210050"/>
          <p14:tracePt t="50398" x="8712200" y="4210050"/>
          <p14:tracePt t="50424" x="8705850" y="4210050"/>
          <p14:tracePt t="50430" x="8699500" y="4210050"/>
          <p14:tracePt t="50442" x="8693150" y="4210050"/>
          <p14:tracePt t="50452" x="8686800" y="4210050"/>
          <p14:tracePt t="50468" x="8661400" y="4210050"/>
          <p14:tracePt t="50485" x="8655050" y="4210050"/>
          <p14:tracePt t="50502" x="8648700" y="4210050"/>
          <p14:tracePt t="50537" x="8636000" y="4210050"/>
          <p14:tracePt t="50552" x="8629650" y="4210050"/>
          <p14:tracePt t="50592" x="8616950" y="4210050"/>
          <p14:tracePt t="51115" x="8610600" y="4210050"/>
          <p14:tracePt t="51134" x="8572500" y="4210050"/>
          <p14:tracePt t="51144" x="8464550" y="4210050"/>
          <p14:tracePt t="51153" x="8356600" y="4222750"/>
          <p14:tracePt t="51168" x="8178800" y="4229100"/>
          <p14:tracePt t="51186" x="7905750" y="4241800"/>
          <p14:tracePt t="51202" x="7664450" y="4241800"/>
          <p14:tracePt t="51219" x="7454900" y="4241800"/>
          <p14:tracePt t="51236" x="7302500" y="4241800"/>
          <p14:tracePt t="51239" x="7232650" y="4241800"/>
          <p14:tracePt t="51252" x="7162800" y="4254500"/>
          <p14:tracePt t="51269" x="6997700" y="4260850"/>
          <p14:tracePt t="51288" x="6800850" y="4286250"/>
          <p14:tracePt t="51303" x="6591300" y="4311650"/>
          <p14:tracePt t="51319" x="6350000" y="4343400"/>
          <p14:tracePt t="51335" x="6229350" y="4368800"/>
          <p14:tracePt t="51353" x="6089650" y="4406900"/>
          <p14:tracePt t="51369" x="5918200" y="4451350"/>
          <p14:tracePt t="51385" x="5702300" y="4495800"/>
          <p14:tracePt t="51402" x="5441950" y="4495800"/>
          <p14:tracePt t="51418" x="5232400" y="4495800"/>
          <p14:tracePt t="51438" x="5124450" y="4514850"/>
          <p14:tracePt t="51454" x="5073650" y="4521200"/>
          <p14:tracePt t="51458" x="5054600" y="4527550"/>
          <p14:tracePt t="51469" x="5035550" y="4533900"/>
          <p14:tracePt t="51485" x="4997450" y="4546600"/>
          <p14:tracePt t="51486" x="4940300" y="4572000"/>
          <p14:tracePt t="51502" x="4845050" y="4597400"/>
          <p14:tracePt t="51519" x="4730750" y="4622800"/>
          <p14:tracePt t="51535" x="4654550" y="4641850"/>
          <p14:tracePt t="51552" x="4635500" y="4654550"/>
          <p14:tracePt t="51588" x="4629150" y="4660900"/>
          <p14:tracePt t="51602" x="4552950" y="4718050"/>
          <p14:tracePt t="51618" x="4419600" y="4800600"/>
          <p14:tracePt t="51637" x="4273550" y="4883150"/>
          <p14:tracePt t="51644" x="4229100" y="4908550"/>
          <p14:tracePt t="51658" x="4191000" y="4933950"/>
          <p14:tracePt t="51670" x="4184650" y="4940300"/>
          <p14:tracePt t="51702" x="4184650" y="4953000"/>
          <p14:tracePt t="51718" x="4171950" y="4984750"/>
          <p14:tracePt t="51735" x="4165600" y="5022850"/>
          <p14:tracePt t="51752" x="4165600" y="5080000"/>
          <p14:tracePt t="51771" x="4165600" y="5111750"/>
          <p14:tracePt t="51788" x="4165600" y="5118100"/>
          <p14:tracePt t="51859" x="4165600" y="5124450"/>
          <p14:tracePt t="51864" x="4165600" y="5130800"/>
          <p14:tracePt t="51880" x="4165600" y="5137150"/>
          <p14:tracePt t="51980" x="4171950" y="5156200"/>
          <p14:tracePt t="51990" x="4171950" y="5162550"/>
          <p14:tracePt t="52004" x="4184650" y="5181600"/>
          <p14:tracePt t="52019" x="4191000" y="5194300"/>
          <p14:tracePt t="52035" x="4191000" y="5207000"/>
          <p14:tracePt t="52052" x="4191000" y="5213350"/>
          <p14:tracePt t="52069" x="4203700" y="5219700"/>
          <p14:tracePt t="52088" x="4222750" y="5226050"/>
          <p14:tracePt t="52093" x="4241800" y="5226050"/>
          <p14:tracePt t="52107" x="4273550" y="5245100"/>
          <p14:tracePt t="52119" x="4279900" y="5245100"/>
          <p14:tracePt t="52136" x="4286250" y="5245100"/>
          <p14:tracePt t="52251" x="4292600" y="5245100"/>
          <p14:tracePt t="52264" x="4298950" y="5245100"/>
          <p14:tracePt t="52275" x="4305300" y="5245100"/>
          <p14:tracePt t="52295" x="4311650" y="5232400"/>
          <p14:tracePt t="52318" x="4318000" y="5226050"/>
          <p14:tracePt t="52328" x="4324350" y="5219700"/>
          <p14:tracePt t="52336" x="4337050" y="5213350"/>
          <p14:tracePt t="52352" x="4362450" y="5207000"/>
          <p14:tracePt t="52369" x="4375150" y="5200650"/>
          <p14:tracePt t="52386" x="4381500" y="5194300"/>
          <p14:tracePt t="52405" x="4387850" y="5187950"/>
          <p14:tracePt t="52420" x="4400550" y="5181600"/>
          <p14:tracePt t="52422" x="4406900" y="5181600"/>
          <p14:tracePt t="52436" x="4413250" y="5175250"/>
          <p14:tracePt t="52453" x="4425950" y="5168900"/>
          <p14:tracePt t="52469" x="4438650" y="5162550"/>
          <p14:tracePt t="52503" x="4445000" y="5156200"/>
          <p14:tracePt t="52519" x="4457700" y="5156200"/>
          <p14:tracePt t="52536" x="4489450" y="5137150"/>
          <p14:tracePt t="52552" x="4508500" y="5137150"/>
          <p14:tracePt t="52570" x="4546600" y="5130800"/>
          <p14:tracePt t="52586" x="4552950" y="5124450"/>
          <p14:tracePt t="52602" x="4559300" y="5118100"/>
          <p14:tracePt t="52651" x="4565650" y="5118100"/>
          <p14:tracePt t="52665" x="4572000" y="5105400"/>
          <p14:tracePt t="52672" x="4591050" y="5105400"/>
          <p14:tracePt t="52686" x="4597400" y="5099050"/>
          <p14:tracePt t="52703" x="4629150" y="5092700"/>
          <p14:tracePt t="52778" x="4641850" y="5086350"/>
          <p14:tracePt t="52789" x="4660900" y="5080000"/>
          <p14:tracePt t="52803" x="4699000" y="5073650"/>
          <p14:tracePt t="52819" x="4718050" y="5067300"/>
          <p14:tracePt t="52838" x="4724400" y="5060950"/>
          <p14:tracePt t="52853" x="4730750" y="5054600"/>
          <p14:tracePt t="52870" x="4743450" y="5048250"/>
          <p14:tracePt t="52886" x="4762500" y="5041900"/>
          <p14:tracePt t="52905" x="4806950" y="5029200"/>
          <p14:tracePt t="52919" x="4832350" y="5022850"/>
          <p14:tracePt t="52936" x="4845050" y="5022850"/>
          <p14:tracePt t="52953" x="4857750" y="5010150"/>
          <p14:tracePt t="52971" x="4889500" y="5003800"/>
          <p14:tracePt t="52983" x="4908550" y="4997450"/>
          <p14:tracePt t="52997" x="4933950" y="4984750"/>
          <p14:tracePt t="53003" x="4953000" y="4984750"/>
          <p14:tracePt t="53019" x="4997450" y="4978400"/>
          <p14:tracePt t="53036" x="5022850" y="4965700"/>
          <p14:tracePt t="53052" x="5060950" y="4933950"/>
          <p14:tracePt t="53053" x="5073650" y="4933950"/>
          <p14:tracePt t="53069" x="5086350" y="4927600"/>
          <p14:tracePt t="53070" x="5105400" y="4927600"/>
          <p14:tracePt t="53086" x="5143500" y="4908550"/>
          <p14:tracePt t="53102" x="5156200" y="4902200"/>
          <p14:tracePt t="53122" x="5175250" y="4889500"/>
          <p14:tracePt t="53136" x="5194300" y="4876800"/>
          <p14:tracePt t="53152" x="5251450" y="4838700"/>
          <p14:tracePt t="53170" x="5283200" y="4819650"/>
          <p14:tracePt t="53186" x="5327650" y="4806950"/>
          <p14:tracePt t="53204" x="5353050" y="4806950"/>
          <p14:tracePt t="53219" x="5365750" y="4806950"/>
          <p14:tracePt t="53238" x="5384800" y="4800600"/>
          <p14:tracePt t="53256" x="5429250" y="4781550"/>
          <p14:tracePt t="53261" x="5454650" y="4775200"/>
          <p14:tracePt t="53271" x="5543550" y="4737100"/>
          <p14:tracePt t="53286" x="5626100" y="4711700"/>
          <p14:tracePt t="53303" x="5683250" y="4692650"/>
          <p14:tracePt t="53319" x="5715000" y="4686300"/>
          <p14:tracePt t="53338" x="5740400" y="4679950"/>
          <p14:tracePt t="53353" x="5753100" y="4673600"/>
          <p14:tracePt t="53370" x="5797550" y="4641850"/>
          <p14:tracePt t="53386" x="5854700" y="4610100"/>
          <p14:tracePt t="53403" x="5924550" y="4597400"/>
          <p14:tracePt t="53419" x="5969000" y="4584700"/>
          <p14:tracePt t="53436" x="5975350" y="4578350"/>
          <p14:tracePt t="53452" x="5981700" y="4578350"/>
          <p14:tracePt t="53488" x="6007100" y="4559300"/>
          <p14:tracePt t="53505" x="6089650" y="4527550"/>
          <p14:tracePt t="53520" x="6197600" y="4489450"/>
          <p14:tracePt t="53536" x="6292850" y="4457700"/>
          <p14:tracePt t="53552" x="6362700" y="4432300"/>
          <p14:tracePt t="53569" x="6369050" y="4432300"/>
          <p14:tracePt t="53618" x="6394450" y="4425950"/>
          <p14:tracePt t="53629" x="6426200" y="4413250"/>
          <p14:tracePt t="53636" x="6457950" y="4406900"/>
          <p14:tracePt t="53653" x="6546850" y="4381500"/>
          <p14:tracePt t="53669" x="6635750" y="4362450"/>
          <p14:tracePt t="53686" x="6686550" y="4362450"/>
          <p14:tracePt t="53755" x="6718300" y="4349750"/>
          <p14:tracePt t="53765" x="6762750" y="4343400"/>
          <p14:tracePt t="53771" x="6813550" y="4330700"/>
          <p14:tracePt t="53786" x="6883400" y="4311650"/>
          <p14:tracePt t="53803" x="6908800" y="4311650"/>
          <p14:tracePt t="53819" x="6915150" y="4311650"/>
          <p14:tracePt t="53859" x="6921500" y="4311650"/>
          <p14:tracePt t="53870" x="6927850" y="4305300"/>
          <p14:tracePt t="53886" x="7035800" y="4279900"/>
          <p14:tracePt t="53905" x="7099300" y="4248150"/>
          <p14:tracePt t="53920" x="7124700" y="4241800"/>
          <p14:tracePt t="53936" x="7137400" y="4235450"/>
          <p14:tracePt t="53992" x="7162800" y="4222750"/>
          <p14:tracePt t="54000" x="7169150" y="4222750"/>
          <p14:tracePt t="54011" x="7194550" y="4210050"/>
          <p14:tracePt t="54019" x="7207250" y="4210050"/>
          <p14:tracePt t="54037" x="7219950" y="4203700"/>
          <p14:tracePt t="54053" x="7239000" y="4203700"/>
          <p14:tracePt t="54094" x="7245350" y="4203700"/>
          <p14:tracePt t="54103" x="7258050" y="4203700"/>
          <p14:tracePt t="54119" x="7283450" y="4203700"/>
          <p14:tracePt t="54136" x="7315200" y="4203700"/>
          <p14:tracePt t="54153" x="7346950" y="4184650"/>
          <p14:tracePt t="54217" x="7353300" y="4184650"/>
          <p14:tracePt t="54236" x="7372350" y="4184650"/>
          <p14:tracePt t="54253" x="7404100" y="4184650"/>
          <p14:tracePt t="54270" x="7423150" y="4184650"/>
          <p14:tracePt t="54317" x="7429500" y="4184650"/>
          <p14:tracePt t="54450" x="7435850" y="4178300"/>
          <p14:tracePt t="55031" x="7435850" y="4171950"/>
          <p14:tracePt t="55038" x="7454900" y="4171950"/>
          <p14:tracePt t="55053" x="7480300" y="4159250"/>
          <p14:tracePt t="55070" x="7531100" y="4146550"/>
          <p14:tracePt t="55087" x="7645400" y="4064000"/>
          <p14:tracePt t="55103" x="7747000" y="3994150"/>
          <p14:tracePt t="55120" x="7867650" y="3917950"/>
          <p14:tracePt t="55137" x="8013700" y="3854450"/>
          <p14:tracePt t="55155" x="8159750" y="3803650"/>
          <p14:tracePt t="55160" x="8204200" y="3778250"/>
          <p14:tracePt t="55172" x="8248650" y="3752850"/>
          <p14:tracePt t="55186" x="8286750" y="3740150"/>
          <p14:tracePt t="55203" x="8286750" y="3733800"/>
          <p14:tracePt t="55250" x="8293100" y="3727450"/>
          <p14:tracePt t="55261" x="8299450" y="3727450"/>
          <p14:tracePt t="55271" x="8305800" y="3721100"/>
          <p14:tracePt t="55286" x="8312150" y="3714750"/>
          <p14:tracePt t="55350" x="8324850" y="3714750"/>
          <p14:tracePt t="55360" x="8337550" y="3714750"/>
          <p14:tracePt t="55366" x="8350250" y="3714750"/>
          <p14:tracePt t="55382" x="8369300" y="3714750"/>
          <p14:tracePt t="55393" x="8382000" y="3714750"/>
          <p14:tracePt t="55403" x="8401050" y="3714750"/>
          <p14:tracePt t="55420" x="8426450" y="3714750"/>
          <p14:tracePt t="55436" x="8439150" y="3714750"/>
          <p14:tracePt t="55453" x="8451850" y="3714750"/>
          <p14:tracePt t="55470" x="8496300" y="3683000"/>
          <p14:tracePt t="55486" x="8502650" y="3670300"/>
          <p14:tracePt t="55503" x="8515350" y="3638550"/>
          <p14:tracePt t="55520" x="8515350" y="3562350"/>
          <p14:tracePt t="55537" x="8515350" y="3498850"/>
          <p14:tracePt t="55553" x="8515350" y="3460750"/>
          <p14:tracePt t="55570" x="8489950" y="3397250"/>
          <p14:tracePt t="55587" x="8451850" y="3340100"/>
          <p14:tracePt t="55603" x="8401050" y="3270250"/>
          <p14:tracePt t="55620" x="8337550" y="3200400"/>
          <p14:tracePt t="55637" x="8235950" y="3136900"/>
          <p14:tracePt t="55654" x="8140700" y="3092450"/>
          <p14:tracePt t="55654" x="8096250" y="3073400"/>
          <p14:tracePt t="55670" x="7981950" y="3028950"/>
          <p14:tracePt t="55686" x="7861300" y="2990850"/>
          <p14:tracePt t="55706" x="7721600" y="2946400"/>
          <p14:tracePt t="55722" x="7569200" y="2901950"/>
          <p14:tracePt t="55737" x="7372350" y="2863850"/>
          <p14:tracePt t="55753" x="7061200" y="2825750"/>
          <p14:tracePt t="55771" x="6692900" y="2749550"/>
          <p14:tracePt t="55787" x="6343650" y="2705100"/>
          <p14:tracePt t="55803" x="6159500" y="2673350"/>
          <p14:tracePt t="55821" x="6064250" y="2667000"/>
          <p14:tracePt t="55824" x="6032500" y="2667000"/>
          <p14:tracePt t="55837" x="6013450" y="2667000"/>
          <p14:tracePt t="55854" x="5930900" y="2667000"/>
          <p14:tracePt t="55870" x="5619750" y="2667000"/>
          <p14:tracePt t="55886" x="5461000" y="2667000"/>
          <p14:tracePt t="55905" x="5391150" y="2667000"/>
          <p14:tracePt t="55920" x="5378450" y="2667000"/>
          <p14:tracePt t="55960" x="5346700" y="2667000"/>
          <p14:tracePt t="55967" x="5314950" y="2667000"/>
          <p14:tracePt t="55979" x="5245100" y="2667000"/>
          <p14:tracePt t="55987" x="5162550" y="2667000"/>
          <p14:tracePt t="56003" x="5003800" y="2667000"/>
          <p14:tracePt t="56020" x="4895850" y="2667000"/>
          <p14:tracePt t="56037" x="4857750" y="2660650"/>
          <p14:tracePt t="56084" x="4845050" y="2660650"/>
          <p14:tracePt t="56097" x="4819650" y="2660650"/>
          <p14:tracePt t="56103" x="4813300" y="2660650"/>
          <p14:tracePt t="56120" x="4800600" y="2660650"/>
          <p14:tracePt t="56160" x="4794250" y="2660650"/>
          <p14:tracePt t="56191" x="4794250" y="2667000"/>
          <p14:tracePt t="56198" x="4794250" y="2679700"/>
          <p14:tracePt t="56208" x="4794250" y="2686050"/>
          <p14:tracePt t="56222" x="4794250" y="2698750"/>
          <p14:tracePt t="56240" x="4826000" y="2768600"/>
          <p14:tracePt t="56256" x="4838700" y="2800350"/>
          <p14:tracePt t="56271" x="4902200" y="2895600"/>
          <p14:tracePt t="56287" x="4927600" y="2914650"/>
          <p14:tracePt t="56327" x="4933950" y="2914650"/>
          <p14:tracePt t="56344" x="4940300" y="2914650"/>
          <p14:tracePt t="56355" x="4946650" y="2914650"/>
          <p14:tracePt t="56389" x="4965700" y="2908300"/>
          <p14:tracePt t="56404" x="4972050" y="2901950"/>
          <p14:tracePt t="56420" x="4991100" y="2889250"/>
          <p14:tracePt t="56437" x="4997450" y="2882900"/>
          <p14:tracePt t="56453" x="5003800" y="2876550"/>
          <p14:tracePt t="56501" x="5010150" y="2876550"/>
          <p14:tracePt t="56506" x="5010150" y="2882900"/>
          <p14:tracePt t="56521" x="5010150" y="2895600"/>
          <p14:tracePt t="56553" x="5016500" y="2908300"/>
          <p14:tracePt t="56570" x="5073650" y="2914650"/>
          <p14:tracePt t="56587" x="5187950" y="2927350"/>
          <p14:tracePt t="56606" x="5321300" y="2940050"/>
          <p14:tracePt t="56610" x="5384800" y="2940050"/>
          <p14:tracePt t="56623" x="5480050" y="2933700"/>
          <p14:tracePt t="56640" x="5518150" y="2908300"/>
          <p14:tracePt t="56655" x="5537200" y="2870200"/>
          <p14:tracePt t="56670" x="5568950" y="2794000"/>
          <p14:tracePt t="56687" x="5575300" y="2749550"/>
          <p14:tracePt t="56704" x="5581650" y="2711450"/>
          <p14:tracePt t="56722" x="5581650" y="2686050"/>
          <p14:tracePt t="56737" x="5581650" y="2667000"/>
          <p14:tracePt t="56754" x="5562600" y="2647950"/>
          <p14:tracePt t="56772" x="5518150" y="2622550"/>
          <p14:tracePt t="56780" x="5480050" y="2597150"/>
          <p14:tracePt t="56789" x="5441950" y="2578100"/>
          <p14:tracePt t="56804" x="5359400" y="2546350"/>
          <p14:tracePt t="56820" x="5276850" y="2533650"/>
          <p14:tracePt t="56838" x="5200650" y="2520950"/>
          <p14:tracePt t="56841" x="5181600" y="2514600"/>
          <p14:tracePt t="56854" x="5156200" y="2514600"/>
          <p14:tracePt t="56871" x="5124450" y="2514600"/>
          <p14:tracePt t="56906" x="5118100" y="2514600"/>
          <p14:tracePt t="56921" x="5086350" y="2514600"/>
          <p14:tracePt t="56937" x="5010150" y="2540000"/>
          <p14:tracePt t="56954" x="4927600" y="2578100"/>
          <p14:tracePt t="56970" x="4851400" y="2616200"/>
          <p14:tracePt t="56987" x="4813300" y="2647950"/>
          <p14:tracePt t="57005" x="4800600" y="2654300"/>
          <p14:tracePt t="57009" x="4794250" y="2660650"/>
          <p14:tracePt t="57037" x="4794250" y="2673350"/>
          <p14:tracePt t="57054" x="4787900" y="2724150"/>
          <p14:tracePt t="57070" x="4787900" y="2774950"/>
          <p14:tracePt t="57087" x="4787900" y="2838450"/>
          <p14:tracePt t="57105" x="4819650" y="2889250"/>
          <p14:tracePt t="57123" x="4870450" y="2933700"/>
          <p14:tracePt t="57138" x="4902200" y="2933700"/>
          <p14:tracePt t="57154" x="4921250" y="2946400"/>
          <p14:tracePt t="57172" x="4933950" y="2946400"/>
          <p14:tracePt t="57187" x="4959350" y="2952750"/>
          <p14:tracePt t="57204" x="5003800" y="2959100"/>
          <p14:tracePt t="57220" x="5060950" y="2971800"/>
          <p14:tracePt t="57222" x="5086350" y="2971800"/>
          <p14:tracePt t="57240" x="5105400" y="2971800"/>
          <p14:tracePt t="57258" x="5111750" y="2971800"/>
          <p14:tracePt t="57272" x="5118100" y="2971800"/>
          <p14:tracePt t="57439" x="5111750" y="2971800"/>
          <p14:tracePt t="57446" x="5086350" y="2965450"/>
          <p14:tracePt t="57454" x="5060950" y="2965450"/>
          <p14:tracePt t="57471" x="5016500" y="2965450"/>
          <p14:tracePt t="57487" x="4959350" y="2965450"/>
          <p14:tracePt t="57504" x="4870450" y="2965450"/>
          <p14:tracePt t="57524" x="4768850" y="2965450"/>
          <p14:tracePt t="57537" x="4660900" y="2965450"/>
          <p14:tracePt t="57555" x="4514850" y="2965450"/>
          <p14:tracePt t="57571" x="4387850" y="2965450"/>
          <p14:tracePt t="57588" x="4292600" y="2978150"/>
          <p14:tracePt t="57604" x="4273550" y="2978150"/>
          <p14:tracePt t="57620" x="4267200" y="2984500"/>
          <p14:tracePt t="57638" x="4260850" y="2984500"/>
          <p14:tracePt t="57654" x="4260850" y="2997200"/>
          <p14:tracePt t="57815" x="4254500" y="3003550"/>
          <p14:tracePt t="57824" x="4254500" y="3009900"/>
          <p14:tracePt t="57830" x="4248150" y="3016250"/>
          <p14:tracePt t="57846" x="4248150" y="3022600"/>
          <p14:tracePt t="57854" x="4248150" y="3028950"/>
          <p14:tracePt t="57871" x="4235450" y="3060700"/>
          <p14:tracePt t="57887" x="4235450" y="3086100"/>
          <p14:tracePt t="57904" x="4235450" y="3111500"/>
          <p14:tracePt t="57921" x="4235450" y="3130550"/>
          <p14:tracePt t="57939" x="4229100" y="3143250"/>
          <p14:tracePt t="57982" x="4229100" y="3149600"/>
          <p14:tracePt t="58151" x="4267200" y="3117850"/>
          <p14:tracePt t="58158" x="4305300" y="3060700"/>
          <p14:tracePt t="58172" x="4387850" y="2984500"/>
          <p14:tracePt t="58188" x="4622800" y="2787650"/>
          <p14:tracePt t="58204" x="4876800" y="2622550"/>
          <p14:tracePt t="58221" x="5080000" y="2546350"/>
          <p14:tracePt t="58237" x="5207000" y="2508250"/>
          <p14:tracePt t="58238" x="5257800" y="2501900"/>
          <p14:tracePt t="58254" x="5289550" y="2495550"/>
          <p14:tracePt t="58271" x="5295900" y="2495550"/>
          <p14:tracePt t="58504" x="5270500" y="2514600"/>
          <p14:tracePt t="58510" x="5219700" y="2559050"/>
          <p14:tracePt t="58521" x="5181600" y="2597150"/>
          <p14:tracePt t="58538" x="5073650" y="2692400"/>
          <p14:tracePt t="58554" x="4978400" y="2781300"/>
          <p14:tracePt t="58571" x="4895850" y="2857500"/>
          <p14:tracePt t="58588" x="4800600" y="2921000"/>
          <p14:tracePt t="58604" x="4711700" y="2952750"/>
          <p14:tracePt t="58621" x="4667250" y="2959100"/>
          <p14:tracePt t="58679" x="4660900" y="2965450"/>
          <p14:tracePt t="58695" x="4654550" y="2971800"/>
          <p14:tracePt t="58703" x="4635500" y="2984500"/>
          <p14:tracePt t="58721" x="4591050" y="3016250"/>
          <p14:tracePt t="58738" x="4533900" y="3035300"/>
          <p14:tracePt t="58754" x="4483100" y="3067050"/>
          <p14:tracePt t="58771" x="4464050" y="3073400"/>
          <p14:tracePt t="58788" x="4451350" y="3079750"/>
          <p14:tracePt t="58804" x="4438650" y="3092450"/>
          <p14:tracePt t="58806" x="4425950" y="3105150"/>
          <p14:tracePt t="58821" x="4419600" y="3111500"/>
          <p14:tracePt t="58838" x="4387850" y="3130550"/>
          <p14:tracePt t="58839" x="4381500" y="3136900"/>
          <p14:tracePt t="58854" x="4343400" y="3149600"/>
          <p14:tracePt t="59094" x="4337050" y="3149600"/>
          <p14:tracePt t="59102" x="4356100" y="3136900"/>
          <p14:tracePt t="59112" x="4406900" y="3098800"/>
          <p14:tracePt t="59122" x="4451350" y="3067050"/>
          <p14:tracePt t="59138" x="4540250" y="3003550"/>
          <p14:tracePt t="59155" x="4686300" y="2927350"/>
          <p14:tracePt t="59171" x="4826000" y="2863850"/>
          <p14:tracePt t="59188" x="4946650" y="2806700"/>
          <p14:tracePt t="59205" x="5048250" y="2762250"/>
          <p14:tracePt t="59206" x="5099050" y="2736850"/>
          <p14:tracePt t="59221" x="5137150" y="2717800"/>
          <p14:tracePt t="59238" x="5213350" y="2679700"/>
          <p14:tracePt t="59255" x="5219700" y="2679700"/>
          <p14:tracePt t="59271" x="5226050" y="2679700"/>
          <p14:tracePt t="59550" x="5226050" y="2686050"/>
          <p14:tracePt t="59561" x="5219700" y="2705100"/>
          <p14:tracePt t="59566" x="5187950" y="2736850"/>
          <p14:tracePt t="59576" x="5162550" y="2755900"/>
          <p14:tracePt t="59589" x="5143500" y="2781300"/>
          <p14:tracePt t="59605" x="5080000" y="2832100"/>
          <p14:tracePt t="59622" x="5029200" y="2870200"/>
          <p14:tracePt t="59623" x="5003800" y="2895600"/>
          <p14:tracePt t="59638" x="4972050" y="2921000"/>
          <p14:tracePt t="59655" x="4953000" y="2940050"/>
          <p14:tracePt t="59672" x="4946650" y="2946400"/>
          <p14:tracePt t="59688" x="4946650" y="2952750"/>
          <p14:tracePt t="60967" x="4940300" y="2952750"/>
          <p14:tracePt t="61511" x="4933950" y="2952750"/>
          <p14:tracePt t="61518" x="4921250" y="2952750"/>
          <p14:tracePt t="61528" x="4895850" y="2952750"/>
          <p14:tracePt t="61539" x="4889500" y="2952750"/>
          <p14:tracePt t="61614" x="4883150" y="2959100"/>
          <p14:tracePt t="61623" x="4876800" y="2971800"/>
          <p14:tracePt t="61639" x="4876800" y="2984500"/>
          <p14:tracePt t="61655" x="4883150" y="3009900"/>
          <p14:tracePt t="61672" x="4883150" y="3022600"/>
          <p14:tracePt t="61689" x="4883150" y="3048000"/>
          <p14:tracePt t="61706" x="4902200" y="3117850"/>
          <p14:tracePt t="61722" x="4908550" y="3155950"/>
          <p14:tracePt t="61739" x="4933950" y="3206750"/>
          <p14:tracePt t="61755" x="4953000" y="3238500"/>
          <p14:tracePt t="61772" x="4965700" y="3251200"/>
          <p14:tracePt t="61789" x="4991100" y="3289300"/>
          <p14:tracePt t="61805" x="5022850" y="3333750"/>
          <p14:tracePt t="61822" x="5099050" y="3460750"/>
          <p14:tracePt t="61839" x="5143500" y="3549650"/>
          <p14:tracePt t="61855" x="5181600" y="3613150"/>
          <p14:tracePt t="61872" x="5219700" y="3657600"/>
          <p14:tracePt t="61889" x="5238750" y="3683000"/>
          <p14:tracePt t="61905" x="5276850" y="3727450"/>
          <p14:tracePt t="61922" x="5321300" y="3784600"/>
          <p14:tracePt t="61939" x="5372100" y="3867150"/>
          <p14:tracePt t="61956" x="5416550" y="3956050"/>
          <p14:tracePt t="61972" x="5461000" y="4032250"/>
          <p14:tracePt t="61989" x="5480050" y="4057650"/>
          <p14:tracePt t="62005" x="5492750" y="4070350"/>
          <p14:tracePt t="62022" x="5492750" y="4076700"/>
          <p14:tracePt t="62039" x="5492750" y="4095750"/>
          <p14:tracePt t="62055" x="5505450" y="4140200"/>
          <p14:tracePt t="62072" x="5524500" y="4184650"/>
          <p14:tracePt t="62089" x="5543550" y="4216400"/>
          <p14:tracePt t="62106" x="5556250" y="4235450"/>
          <p14:tracePt t="62122" x="5562600" y="4235450"/>
          <p14:tracePt t="62139" x="5562600" y="4254500"/>
          <p14:tracePt t="62155" x="5568950" y="4298950"/>
          <p14:tracePt t="62172" x="5575300" y="4362450"/>
          <p14:tracePt t="62189" x="5588000" y="4406900"/>
          <p14:tracePt t="62205" x="5600700" y="4445000"/>
          <p14:tracePt t="62207" x="5613400" y="4464050"/>
          <p14:tracePt t="62222" x="5626100" y="4489450"/>
          <p14:tracePt t="62239" x="5632450" y="4514850"/>
          <p14:tracePt t="62255" x="5638800" y="4552950"/>
          <p14:tracePt t="62272" x="5638800" y="4635500"/>
          <p14:tracePt t="62289" x="5638800" y="4737100"/>
          <p14:tracePt t="62305" x="5651500" y="4838700"/>
          <p14:tracePt t="62323" x="5670550" y="4902200"/>
          <p14:tracePt t="62339" x="5676900" y="4921250"/>
          <p14:tracePt t="62356" x="5676900" y="4933950"/>
          <p14:tracePt t="62372" x="5676900" y="4946650"/>
          <p14:tracePt t="62389" x="5676900" y="4984750"/>
          <p14:tracePt t="62406" x="5676900" y="5073650"/>
          <p14:tracePt t="62422" x="5676900" y="5168900"/>
          <p14:tracePt t="62439" x="5676900" y="5194300"/>
          <p14:tracePt t="62502" x="5676900" y="5200650"/>
          <p14:tracePt t="62513" x="5676900" y="5213350"/>
          <p14:tracePt t="62518" x="5676900" y="5232400"/>
          <p14:tracePt t="62528" x="5676900" y="5264150"/>
          <p14:tracePt t="62539" x="5683250" y="5302250"/>
          <p14:tracePt t="62555" x="5702300" y="5353050"/>
          <p14:tracePt t="62615" x="5702300" y="5365750"/>
          <p14:tracePt t="62638" x="5702300" y="5372100"/>
          <p14:tracePt t="62887" x="5695950" y="5372100"/>
          <p14:tracePt t="62903" x="5695950" y="5365750"/>
          <p14:tracePt t="62913" x="5708650" y="5359400"/>
          <p14:tracePt t="62923" x="5715000" y="5359400"/>
          <p14:tracePt t="62955" x="5715000" y="5353050"/>
          <p14:tracePt t="62972" x="5734050" y="5327650"/>
          <p14:tracePt t="62989" x="5835650" y="5314950"/>
          <p14:tracePt t="63006" x="5905500" y="5314950"/>
          <p14:tracePt t="63022" x="5943600" y="5308600"/>
          <p14:tracePt t="63056" x="5949950" y="5302250"/>
          <p14:tracePt t="63143" x="5937250" y="5302250"/>
          <p14:tracePt t="63152" x="5924550" y="5302250"/>
          <p14:tracePt t="63159" x="5892800" y="5302250"/>
          <p14:tracePt t="63172" x="5867400" y="5308600"/>
          <p14:tracePt t="63189" x="5784850" y="5334000"/>
          <p14:tracePt t="63206" x="5645150" y="5372100"/>
          <p14:tracePt t="63223" x="5518150" y="5403850"/>
          <p14:tracePt t="63239" x="5397500" y="5435600"/>
          <p14:tracePt t="63256" x="5283200" y="5473700"/>
          <p14:tracePt t="63272" x="5187950" y="5511800"/>
          <p14:tracePt t="63289" x="5105400" y="5543550"/>
          <p14:tracePt t="63306" x="5022850" y="5568950"/>
          <p14:tracePt t="63322" x="4959350" y="5575300"/>
          <p14:tracePt t="63339" x="4921250" y="5581650"/>
          <p14:tracePt t="63356" x="4889500" y="5588000"/>
          <p14:tracePt t="63373" x="4851400" y="5613400"/>
          <p14:tracePt t="63389" x="4813300" y="5651500"/>
          <p14:tracePt t="63390" x="4787900" y="5670550"/>
          <p14:tracePt t="63406" x="4730750" y="5689600"/>
          <p14:tracePt t="63423" x="4679950" y="5721350"/>
          <p14:tracePt t="63440" x="4641850" y="5753100"/>
          <p14:tracePt t="63456" x="4629150" y="5759450"/>
          <p14:tracePt t="63472" x="4622800" y="5759450"/>
          <p14:tracePt t="63534" x="4597400" y="5759450"/>
          <p14:tracePt t="63546" x="4584700" y="5746750"/>
          <p14:tracePt t="63551" x="4572000" y="5695950"/>
          <p14:tracePt t="63560" x="4572000" y="5632450"/>
          <p14:tracePt t="63573" x="4572000" y="5543550"/>
          <p14:tracePt t="63590" x="4610100" y="5378450"/>
          <p14:tracePt t="63606" x="4768850" y="4978400"/>
          <p14:tracePt t="63622" x="4984750" y="4603750"/>
          <p14:tracePt t="63639" x="5264150" y="4114800"/>
          <p14:tracePt t="63656" x="5448300" y="3752850"/>
          <p14:tracePt t="63673" x="5581650" y="3454400"/>
          <p14:tracePt t="63689" x="5657850" y="3244850"/>
          <p14:tracePt t="63706" x="5734050" y="3009900"/>
          <p14:tracePt t="63723" x="5816600" y="2806700"/>
          <p14:tracePt t="63739" x="5937250" y="2635250"/>
          <p14:tracePt t="63756" x="6146800" y="2482850"/>
          <p14:tracePt t="63773" x="6356350" y="2381250"/>
          <p14:tracePt t="63790" x="6508750" y="2362200"/>
          <p14:tracePt t="63790" x="6565900" y="2349500"/>
          <p14:tracePt t="63806" x="6597650" y="2349500"/>
          <p14:tracePt t="63823" x="6654800" y="2355850"/>
          <p14:tracePt t="63840" x="6718300" y="2400300"/>
          <p14:tracePt t="63856" x="6781800" y="2451100"/>
          <p14:tracePt t="63873" x="6838950" y="2520950"/>
          <p14:tracePt t="63889" x="6896100" y="2597150"/>
          <p14:tracePt t="63906" x="6927850" y="2635250"/>
          <p14:tracePt t="63923" x="6946900" y="2660650"/>
          <p14:tracePt t="63940" x="6978650" y="2673350"/>
          <p14:tracePt t="63956" x="7004050" y="2736850"/>
          <p14:tracePt t="63973" x="7035800" y="2832100"/>
          <p14:tracePt t="63990" x="7118350" y="3130550"/>
          <p14:tracePt t="64006" x="7156450" y="3289300"/>
          <p14:tracePt t="64023" x="7175500" y="3397250"/>
          <p14:tracePt t="64039" x="7194550" y="3467100"/>
          <p14:tracePt t="64056" x="7219950" y="3530600"/>
          <p14:tracePt t="64073" x="7251700" y="3638550"/>
          <p14:tracePt t="64089" x="7283450" y="3752850"/>
          <p14:tracePt t="64106" x="7321550" y="3898900"/>
          <p14:tracePt t="64123" x="7340600" y="4044950"/>
          <p14:tracePt t="64142" x="7353300" y="4191000"/>
          <p14:tracePt t="64159" x="7372350" y="4273550"/>
          <p14:tracePt t="64164" x="7385050" y="4311650"/>
          <p14:tracePt t="64174" x="7404100" y="4375150"/>
          <p14:tracePt t="64190" x="7410450" y="4419600"/>
          <p14:tracePt t="64206" x="7435850" y="4584700"/>
          <p14:tracePt t="64223" x="7435850" y="4718050"/>
          <p14:tracePt t="64240" x="7442200" y="4832350"/>
          <p14:tracePt t="64256" x="7454900" y="4908550"/>
          <p14:tracePt t="64275" x="7454900" y="4965700"/>
          <p14:tracePt t="64291" x="7454900" y="5010150"/>
          <p14:tracePt t="64308" x="7454900" y="5067300"/>
          <p14:tracePt t="64323" x="7429500" y="5207000"/>
          <p14:tracePt t="64340" x="7410450" y="5359400"/>
          <p14:tracePt t="64356" x="7366000" y="5499100"/>
          <p14:tracePt t="64376" x="7346950" y="5588000"/>
          <p14:tracePt t="64379" x="7346950" y="5613400"/>
          <p14:tracePt t="64391" x="7346950" y="5638800"/>
          <p14:tracePt t="64406" x="7346950" y="5664200"/>
          <p14:tracePt t="64424" x="7346950" y="5676900"/>
          <p14:tracePt t="64440" x="7346950" y="5708650"/>
          <p14:tracePt t="64456" x="7366000" y="5746750"/>
          <p14:tracePt t="64473" x="7378700" y="5778500"/>
          <p14:tracePt t="64489" x="7385050" y="5784850"/>
          <p14:tracePt t="64506" x="7397750" y="5784850"/>
          <p14:tracePt t="64523" x="7442200" y="5746750"/>
          <p14:tracePt t="64542" x="7531100" y="5588000"/>
          <p14:tracePt t="64549" x="7575550" y="5518150"/>
          <p14:tracePt t="64562" x="7658100" y="5397500"/>
          <p14:tracePt t="64573" x="7689850" y="5359400"/>
          <p14:tracePt t="64590" x="7715250" y="5327650"/>
          <p14:tracePt t="64606" x="7715250" y="5314950"/>
          <p14:tracePt t="64624" x="7715250" y="5283200"/>
          <p14:tracePt t="64640" x="7715250" y="5251450"/>
          <p14:tracePt t="64657" x="7715250" y="5226050"/>
          <p14:tracePt t="64673" x="7715250" y="5219700"/>
          <p14:tracePt t="64707" x="7715250" y="5213350"/>
          <p14:tracePt t="64724" x="7708900" y="5213350"/>
          <p14:tracePt t="64740" x="7689850" y="5213350"/>
          <p14:tracePt t="64756" x="7677150" y="5226050"/>
          <p14:tracePt t="64775" x="7664450" y="5232400"/>
          <p14:tracePt t="64791" x="7664450" y="5245100"/>
          <p14:tracePt t="64807" x="7651750" y="5257800"/>
          <p14:tracePt t="64854" x="7645400" y="5226050"/>
          <p14:tracePt t="64863" x="7645400" y="5187950"/>
          <p14:tracePt t="64873" x="7645400" y="5149850"/>
          <p14:tracePt t="64891" x="7645400" y="5073650"/>
          <p14:tracePt t="64909" x="7645400" y="5003800"/>
          <p14:tracePt t="64913" x="7651750" y="4984750"/>
          <p14:tracePt t="64925" x="7658100" y="4965700"/>
          <p14:tracePt t="64940" x="7664450" y="4895850"/>
          <p14:tracePt t="64956" x="7664450" y="4800600"/>
          <p14:tracePt t="64973" x="7639050" y="4711700"/>
          <p14:tracePt t="64990" x="7607300" y="4660900"/>
          <p14:tracePt t="65006" x="7594600" y="4648200"/>
          <p14:tracePt t="65023" x="7581900" y="4648200"/>
          <p14:tracePt t="65041" x="7537450" y="4648200"/>
          <p14:tracePt t="65057" x="7410450" y="4648200"/>
          <p14:tracePt t="65073" x="7112000" y="4673600"/>
          <p14:tracePt t="65091" x="6642100" y="4749800"/>
          <p14:tracePt t="65107" x="6292850" y="4800600"/>
          <p14:tracePt t="65123" x="6026150" y="4845050"/>
          <p14:tracePt t="65140" x="5873750" y="4895850"/>
          <p14:tracePt t="65156" x="5727700" y="4933950"/>
          <p14:tracePt t="65173" x="5448300" y="4984750"/>
          <p14:tracePt t="65190" x="5276850" y="5022850"/>
          <p14:tracePt t="65207" x="5181600" y="5060950"/>
          <p14:tracePt t="65224" x="5130800" y="5099050"/>
          <p14:tracePt t="65240" x="5099050" y="5137150"/>
          <p14:tracePt t="65256" x="5080000" y="5181600"/>
          <p14:tracePt t="65273" x="5041900" y="5219700"/>
          <p14:tracePt t="65290" x="4927600" y="5353050"/>
          <p14:tracePt t="65309" x="4787900" y="5467350"/>
          <p14:tracePt t="65324" x="4692650" y="5556250"/>
          <p14:tracePt t="65327" x="4679950" y="5575300"/>
          <p14:tracePt t="65340" x="4673600" y="5613400"/>
          <p14:tracePt t="65356" x="4673600" y="5638800"/>
          <p14:tracePt t="65373" x="4673600" y="5645150"/>
          <p14:tracePt t="65390" x="4673600" y="5664200"/>
          <p14:tracePt t="65406" x="4673600" y="5689600"/>
          <p14:tracePt t="65425" x="4635500" y="5734050"/>
          <p14:tracePt t="65441" x="4610100" y="5772150"/>
          <p14:tracePt t="65457" x="4610100" y="5778500"/>
          <p14:tracePt t="65501" x="4603750" y="5778500"/>
          <p14:tracePt t="65507" x="4603750" y="5784850"/>
          <p14:tracePt t="65523" x="4565650" y="5797550"/>
          <p14:tracePt t="65540" x="4502150" y="5829300"/>
          <p14:tracePt t="65557" x="4476750" y="5854700"/>
          <p14:tracePt t="65575" x="4470400" y="5861050"/>
          <p14:tracePt t="65578" x="4464050" y="5867400"/>
          <p14:tracePt t="65748" x="4457700" y="5867400"/>
          <p14:tracePt t="65757" x="4438650" y="5867400"/>
          <p14:tracePt t="65770" x="4419600" y="5867400"/>
          <p14:tracePt t="65830" x="4413250" y="5861050"/>
          <p14:tracePt t="65862" x="4413250" y="5848350"/>
          <p14:tracePt t="65870" x="4413250" y="5835650"/>
          <p14:tracePt t="65880" x="4413250" y="5829300"/>
          <p14:tracePt t="65890" x="4419600" y="5810250"/>
          <p14:tracePt t="65907" x="4483100" y="5772150"/>
          <p14:tracePt t="65923" x="4521200" y="5740400"/>
          <p14:tracePt t="65940" x="4533900" y="5721350"/>
          <p14:tracePt t="65957" x="4546600" y="5715000"/>
          <p14:tracePt t="66179" x="4565650" y="5715000"/>
          <p14:tracePt t="66190" x="4610100" y="5708650"/>
          <p14:tracePt t="66204" x="4743450" y="5670550"/>
          <p14:tracePt t="66211" x="4806950" y="5651500"/>
          <p14:tracePt t="66224" x="4984750" y="5626100"/>
          <p14:tracePt t="66241" x="5137150" y="5607050"/>
          <p14:tracePt t="66257" x="5283200" y="5575300"/>
          <p14:tracePt t="66273" x="5397500" y="5537200"/>
          <p14:tracePt t="66293" x="5492750" y="5505450"/>
          <p14:tracePt t="66309" x="5632450" y="5467350"/>
          <p14:tracePt t="66324" x="5791200" y="5435600"/>
          <p14:tracePt t="66340" x="5975350" y="5435600"/>
          <p14:tracePt t="66357" x="6115050" y="5435600"/>
          <p14:tracePt t="66358" x="6172200" y="5435600"/>
          <p14:tracePt t="66374" x="6235700" y="5429250"/>
          <p14:tracePt t="66390" x="6400800" y="5365750"/>
          <p14:tracePt t="66409" x="6546850" y="5302250"/>
          <p14:tracePt t="66424" x="6756400" y="5219700"/>
          <p14:tracePt t="66444" x="6965950" y="5156200"/>
          <p14:tracePt t="66458" x="7131050" y="5124450"/>
          <p14:tracePt t="66474" x="7226300" y="5080000"/>
          <p14:tracePt t="66490" x="7277100" y="5060950"/>
          <p14:tracePt t="66508" x="7302500" y="5041900"/>
          <p14:tracePt t="66511" x="7308850" y="5029200"/>
          <p14:tracePt t="66525" x="7327900" y="5022850"/>
          <p14:tracePt t="66541" x="7385050" y="4978400"/>
          <p14:tracePt t="66557" x="7461250" y="4927600"/>
          <p14:tracePt t="66559" x="7499350" y="4902200"/>
          <p14:tracePt t="66575" x="7505700" y="4902200"/>
          <p14:tracePt t="66591" x="7531100" y="4883150"/>
          <p14:tracePt t="66607" x="7537450" y="4870450"/>
          <p14:tracePt t="66623" x="7575550" y="4838700"/>
          <p14:tracePt t="66640" x="7645400" y="4787900"/>
          <p14:tracePt t="66657" x="7708900" y="4730750"/>
          <p14:tracePt t="66673" x="7734300" y="4686300"/>
          <p14:tracePt t="66692" x="7734300" y="4679950"/>
          <p14:tracePt t="66709" x="7734300" y="4673600"/>
          <p14:tracePt t="66735" x="7734300" y="4667250"/>
          <p14:tracePt t="66744" x="7740650" y="4654550"/>
          <p14:tracePt t="66757" x="7747000" y="4648200"/>
          <p14:tracePt t="66773" x="7753350" y="4641850"/>
          <p14:tracePt t="66820" x="7759700" y="4641850"/>
          <p14:tracePt t="66987" x="7753350" y="4654550"/>
          <p14:tracePt t="67089" x="7759700" y="4660900"/>
          <p14:tracePt t="67103" x="7778750" y="4660900"/>
          <p14:tracePt t="67109" x="7804150" y="4660900"/>
          <p14:tracePt t="67124" x="7854950" y="4660900"/>
          <p14:tracePt t="67140" x="7905750" y="4660900"/>
          <p14:tracePt t="67159" x="7981950" y="4660900"/>
          <p14:tracePt t="67174" x="8045450" y="4648200"/>
          <p14:tracePt t="67191" x="8058150" y="4648200"/>
          <p14:tracePt t="67208" x="8077200" y="4648200"/>
          <p14:tracePt t="67225" x="8108950" y="4648200"/>
          <p14:tracePt t="67241" x="8153400" y="4648200"/>
          <p14:tracePt t="67258" x="8185150" y="4648200"/>
          <p14:tracePt t="67274" x="8223250" y="4641850"/>
          <p14:tracePt t="67292" x="8248650" y="4629150"/>
          <p14:tracePt t="67307" x="8293100" y="4629150"/>
          <p14:tracePt t="67324" x="8331200" y="4622800"/>
          <p14:tracePt t="67340" x="8362950" y="4610100"/>
          <p14:tracePt t="67342" x="8369300" y="4610100"/>
          <p14:tracePt t="67491" x="8356600" y="4603750"/>
          <p14:tracePt t="67505" x="8286750" y="4603750"/>
          <p14:tracePt t="67518" x="8242300" y="4603750"/>
          <p14:tracePt t="67524" x="8191500" y="4603750"/>
          <p14:tracePt t="67541" x="8077200" y="4603750"/>
          <p14:tracePt t="67558" x="7956550" y="4635500"/>
          <p14:tracePt t="67575" x="7924800" y="4641850"/>
          <p14:tracePt t="67597" x="7905750" y="4648200"/>
          <p14:tracePt t="67607" x="7880350" y="4654550"/>
          <p14:tracePt t="67627" x="7829550" y="4667250"/>
          <p14:tracePt t="67642" x="7753350" y="4679950"/>
          <p14:tracePt t="67659" x="7708900" y="4692650"/>
          <p14:tracePt t="67674" x="7664450" y="4711700"/>
          <p14:tracePt t="67770" x="7658100" y="4711700"/>
          <p14:tracePt t="67784" x="7721600" y="4648200"/>
          <p14:tracePt t="67795" x="7759700" y="4603750"/>
          <p14:tracePt t="67808" x="7785100" y="4591050"/>
          <p14:tracePt t="67824" x="7880350" y="4445000"/>
          <p14:tracePt t="67841" x="7905750" y="4343400"/>
          <p14:tracePt t="67858" x="7905750" y="4184650"/>
          <p14:tracePt t="67874" x="7905750" y="4095750"/>
          <p14:tracePt t="67891" x="7905750" y="4032250"/>
          <p14:tracePt t="67908" x="7905750" y="3968750"/>
          <p14:tracePt t="67924" x="7893050" y="3924300"/>
          <p14:tracePt t="67925" x="7893050" y="3917950"/>
          <p14:tracePt t="67941" x="7886700" y="3911600"/>
          <p14:tracePt t="67957" x="7874000" y="3905250"/>
          <p14:tracePt t="68022" x="7867650" y="3905250"/>
          <p14:tracePt t="68032" x="7854950" y="3905250"/>
          <p14:tracePt t="68038" x="7835900" y="3905250"/>
          <p14:tracePt t="68048" x="7823200" y="3905250"/>
          <p14:tracePt t="68057" x="7804150" y="3905250"/>
          <p14:tracePt t="68090" x="7797800" y="3905250"/>
          <p14:tracePt t="68109" x="7797800" y="3867150"/>
          <p14:tracePt t="68126" x="7797800" y="3848100"/>
          <p14:tracePt t="68143" x="7835900" y="3816350"/>
          <p14:tracePt t="68159" x="7874000" y="3810000"/>
          <p14:tracePt t="68174" x="7988300" y="3778250"/>
          <p14:tracePt t="68191" x="8185150" y="3683000"/>
          <p14:tracePt t="68207" x="8407400" y="3587750"/>
          <p14:tracePt t="68225" x="8534400" y="3536950"/>
          <p14:tracePt t="68241" x="8585200" y="3511550"/>
          <p14:tracePt t="68257" x="8597900" y="3492500"/>
          <p14:tracePt t="68276" x="8604250" y="3492500"/>
          <p14:tracePt t="68292" x="8610600" y="3486150"/>
          <p14:tracePt t="68298" x="8623300" y="3479800"/>
          <p14:tracePt t="68308" x="8629650" y="3473450"/>
          <p14:tracePt t="68324" x="8636000" y="3473450"/>
          <p14:tracePt t="68341" x="8648700" y="3467100"/>
          <p14:tracePt t="68531" x="8629650" y="3467100"/>
          <p14:tracePt t="68537" x="8610600" y="3467100"/>
          <p14:tracePt t="68550" x="8540750" y="3530600"/>
          <p14:tracePt t="68574" x="8394700" y="3651250"/>
          <p14:tracePt t="68591" x="8331200" y="3746500"/>
          <p14:tracePt t="68608" x="8280400" y="3841750"/>
          <p14:tracePt t="68626" x="8261350" y="3937000"/>
          <p14:tracePt t="68643" x="8235950" y="4051300"/>
          <p14:tracePt t="68658" x="8178800" y="4203700"/>
          <p14:tracePt t="68674" x="8083550" y="4394200"/>
          <p14:tracePt t="68691" x="8013700" y="4565650"/>
          <p14:tracePt t="68710" x="7956550" y="4692650"/>
          <p14:tracePt t="68725" x="7924800" y="4794250"/>
          <p14:tracePt t="68727" x="7918450" y="4832350"/>
          <p14:tracePt t="68741" x="7905750" y="4857750"/>
          <p14:tracePt t="68758" x="7874000" y="4933950"/>
          <p14:tracePt t="68776" x="7829550" y="5086350"/>
          <p14:tracePt t="68792" x="7804150" y="5187950"/>
          <p14:tracePt t="68808" x="7785100" y="5238750"/>
          <p14:tracePt t="68824" x="7785100" y="5257800"/>
          <p14:tracePt t="68867" x="7785100" y="5270500"/>
          <p14:tracePt t="68876" x="7785100" y="5289550"/>
          <p14:tracePt t="68891" x="7785100" y="5334000"/>
          <p14:tracePt t="68908" x="7785100" y="5378450"/>
          <p14:tracePt t="68925" x="7772400" y="5410200"/>
          <p14:tracePt t="68926" x="7772400" y="5422900"/>
          <p14:tracePt t="68943" x="7766050" y="5429250"/>
          <p14:tracePt t="68960" x="7766050" y="5441950"/>
          <p14:tracePt t="68965" x="7766050" y="5454650"/>
          <p14:tracePt t="68968" x="7766050" y="5467350"/>
          <p14:tracePt t="68975" x="7766050" y="5499100"/>
          <p14:tracePt t="68991" x="7766050" y="5588000"/>
          <p14:tracePt t="69009" x="7759700" y="5740400"/>
          <p14:tracePt t="69025" x="7734300" y="5854700"/>
          <p14:tracePt t="69041" x="7708900" y="5924550"/>
          <p14:tracePt t="69058" x="7702550" y="5962650"/>
          <p14:tracePt t="69075" x="7696200" y="5988050"/>
          <p14:tracePt t="69092" x="7683500" y="6026150"/>
          <p14:tracePt t="69108" x="7677150" y="6076950"/>
          <p14:tracePt t="69125" x="7658100" y="6134100"/>
          <p14:tracePt t="69141" x="7645400" y="6159500"/>
          <p14:tracePt t="69158" x="7626350" y="6172200"/>
          <p14:tracePt t="69174" x="7613650" y="6184900"/>
          <p14:tracePt t="69272" x="7607300" y="6184900"/>
          <p14:tracePt t="69291" x="7594600" y="6184900"/>
          <p14:tracePt t="69308" x="7588250" y="6184900"/>
          <p14:tracePt t="69718" x="7588250" y="6178550"/>
          <p14:tracePt t="69734" x="7588250" y="6172200"/>
          <p14:tracePt t="69750" x="7588250" y="6165850"/>
          <p14:tracePt t="69980" x="7588250" y="6159500"/>
          <p14:tracePt t="69987" x="7588250" y="6153150"/>
          <p14:tracePt t="70102" x="7588250" y="6146800"/>
          <p14:tracePt t="70143" x="7569200" y="6146800"/>
          <p14:tracePt t="70151" x="7531100" y="6165850"/>
          <p14:tracePt t="70158" x="7493000" y="6191250"/>
          <p14:tracePt t="70175" x="7442200" y="6235700"/>
          <p14:tracePt t="70192" x="7429500" y="6235700"/>
          <p14:tracePt t="70734" x="7442200" y="6235700"/>
          <p14:tracePt t="70743" x="7467600" y="6235700"/>
          <p14:tracePt t="70752" x="7493000" y="6229350"/>
          <p14:tracePt t="70759" x="7512050" y="6229350"/>
          <p14:tracePt t="70775" x="7518400" y="6223000"/>
          <p14:tracePt t="70808" x="7531100" y="6216650"/>
          <p14:tracePt t="70825" x="7550150" y="6203950"/>
          <p14:tracePt t="70842" x="7569200" y="6191250"/>
          <p14:tracePt t="70858" x="7581900" y="6178550"/>
          <p14:tracePt t="70875" x="7588250" y="6172200"/>
          <p14:tracePt t="70908" x="7594600" y="6165850"/>
          <p14:tracePt t="70942" x="7600950" y="6165850"/>
          <p14:tracePt t="70974" x="7600950" y="6159500"/>
          <p14:tracePt t="70992" x="7607300" y="6140450"/>
          <p14:tracePt t="71008" x="7613650" y="6134100"/>
          <p14:tracePt t="71094" x="7620000" y="6127750"/>
          <p14:tracePt t="71118" x="7620000" y="6108700"/>
          <p14:tracePt t="71126" x="7620000" y="6102350"/>
          <p14:tracePt t="71134" x="7620000" y="6096000"/>
          <p14:tracePt t="71147" x="7620000" y="6089650"/>
          <p14:tracePt t="71161" x="7620000" y="6083300"/>
          <p14:tracePt t="71175" x="7588250" y="6070600"/>
          <p14:tracePt t="71192" x="7575550" y="6064250"/>
          <p14:tracePt t="71208" x="7556500" y="6064250"/>
          <p14:tracePt t="71227" x="7537450" y="6057900"/>
          <p14:tracePt t="71244" x="7493000" y="6051550"/>
          <p14:tracePt t="71259" x="7454900" y="6051550"/>
          <p14:tracePt t="71275" x="7429500" y="6057900"/>
          <p14:tracePt t="71292" x="7404100" y="6076950"/>
          <p14:tracePt t="71310" x="7397750" y="6083300"/>
          <p14:tracePt t="71326" x="7397750" y="6096000"/>
          <p14:tracePt t="71342" x="7397750" y="6153150"/>
          <p14:tracePt t="71361" x="7391400" y="6191250"/>
          <p14:tracePt t="71377" x="7391400" y="6216650"/>
          <p14:tracePt t="71393" x="7391400" y="6324600"/>
          <p14:tracePt t="71409" x="7391400" y="6356350"/>
          <p14:tracePt t="71425" x="7391400" y="6362700"/>
          <p14:tracePt t="71442" x="7391400" y="6375400"/>
          <p14:tracePt t="71459" x="7391400" y="6388100"/>
          <p14:tracePt t="71476" x="7391400" y="6394450"/>
          <p14:tracePt t="71494" x="7423150" y="6413500"/>
          <p14:tracePt t="71499" x="7442200" y="6419850"/>
          <p14:tracePt t="71510" x="7461250" y="6432550"/>
          <p14:tracePt t="71526" x="7499350" y="6445250"/>
          <p14:tracePt t="71542" x="7543800" y="6451600"/>
          <p14:tracePt t="71558" x="7569200" y="6451600"/>
          <p14:tracePt t="71575" x="7594600" y="6451600"/>
          <p14:tracePt t="71594" x="7613650" y="6451600"/>
          <p14:tracePt t="71599" x="7639050" y="6438900"/>
          <p14:tracePt t="71612" x="7658100" y="6438900"/>
          <p14:tracePt t="71626" x="7708900" y="6426200"/>
          <p14:tracePt t="71642" x="7734300" y="6413500"/>
          <p14:tracePt t="71659" x="7747000" y="6394450"/>
          <p14:tracePt t="71675" x="7766050" y="6356350"/>
          <p14:tracePt t="71692" x="7797800" y="6311900"/>
          <p14:tracePt t="71712" x="7823200" y="6261100"/>
          <p14:tracePt t="71726" x="7842250" y="6235700"/>
          <p14:tracePt t="71774" x="7842250" y="6229350"/>
          <p14:tracePt t="71785" x="7842250" y="6210300"/>
          <p14:tracePt t="71792" x="7842250" y="6191250"/>
          <p14:tracePt t="71809" x="7842250" y="6140450"/>
          <p14:tracePt t="71825" x="7829550" y="6102350"/>
          <p14:tracePt t="71845" x="7816850" y="6076950"/>
          <p14:tracePt t="71862" x="7797800" y="6070600"/>
          <p14:tracePt t="71876" x="7791450" y="6057900"/>
          <p14:tracePt t="71893" x="7785100" y="6057900"/>
          <p14:tracePt t="71898" x="7772400" y="6057900"/>
          <p14:tracePt t="71926" x="7702550" y="6038850"/>
          <p14:tracePt t="71942" x="7639050" y="6032500"/>
          <p14:tracePt t="71960" x="7588250" y="6032500"/>
          <p14:tracePt t="71976" x="7543800" y="6032500"/>
          <p14:tracePt t="71992" x="7512050" y="6045200"/>
          <p14:tracePt t="72011" x="7486650" y="6051550"/>
          <p14:tracePt t="72026" x="7473950" y="6064250"/>
          <p14:tracePt t="72042" x="7467600" y="6070600"/>
          <p14:tracePt t="72059" x="7461250" y="6083300"/>
          <p14:tracePt t="72075" x="7454900" y="6102350"/>
          <p14:tracePt t="72094" x="7454900" y="6115050"/>
          <p14:tracePt t="72110" x="7454900" y="6127750"/>
          <p14:tracePt t="72112" x="7454900" y="6140450"/>
          <p14:tracePt t="72126" x="7454900" y="6146800"/>
          <p14:tracePt t="72143" x="7448550" y="6191250"/>
          <p14:tracePt t="72159" x="7442200" y="6235700"/>
          <p14:tracePt t="72176" x="7442200" y="6286500"/>
          <p14:tracePt t="72192" x="7442200" y="6356350"/>
          <p14:tracePt t="72209" x="7473950" y="6407150"/>
          <p14:tracePt t="72227" x="7499350" y="6426200"/>
          <p14:tracePt t="72245" x="7505700" y="6432550"/>
          <p14:tracePt t="72261" x="7518400" y="6432550"/>
          <p14:tracePt t="72276" x="7524750" y="6432550"/>
          <p14:tracePt t="72293" x="7556500" y="6432550"/>
          <p14:tracePt t="72296" x="7581900" y="6432550"/>
          <p14:tracePt t="72310" x="7620000" y="6432550"/>
          <p14:tracePt t="72326" x="7708900" y="6432550"/>
          <p14:tracePt t="72342" x="7791450" y="6432550"/>
          <p14:tracePt t="72359" x="7797800" y="6432550"/>
          <p14:tracePt t="72399" x="7804150" y="6426200"/>
          <p14:tracePt t="72409" x="7810500" y="6426200"/>
          <p14:tracePt t="72425" x="7848600" y="6407150"/>
          <p14:tracePt t="72445" x="7861300" y="6400800"/>
          <p14:tracePt t="72461" x="7861300" y="6394450"/>
          <p14:tracePt t="72477" x="7867650" y="6388100"/>
          <p14:tracePt t="72494" x="7867650" y="6381750"/>
          <p14:tracePt t="72509" x="7867650" y="6375400"/>
          <p14:tracePt t="72526" x="7874000" y="6362700"/>
          <p14:tracePt t="72542" x="7893050" y="6337300"/>
          <p14:tracePt t="72559" x="7893050" y="6330950"/>
          <p14:tracePt t="72577" x="7899400" y="6318250"/>
          <p14:tracePt t="72595" x="7905750" y="6286500"/>
          <p14:tracePt t="72612" x="7905750" y="6248400"/>
          <p14:tracePt t="72626" x="7905750" y="6229350"/>
          <p14:tracePt t="72643" x="7905750" y="6216650"/>
          <p14:tracePt t="72677" x="7905750" y="6203950"/>
          <p14:tracePt t="72695" x="7905750" y="6191250"/>
          <p14:tracePt t="72709" x="7905750" y="6178550"/>
          <p14:tracePt t="72726" x="7905750" y="6172200"/>
          <p14:tracePt t="72742" x="7905750" y="6159500"/>
          <p14:tracePt t="72759" x="7905750" y="6153150"/>
          <p14:tracePt t="72776" x="7899400" y="6140450"/>
          <p14:tracePt t="72792" x="7893050" y="6140450"/>
          <p14:tracePt t="72809" x="7893050" y="6134100"/>
          <p14:tracePt t="72825" x="7880350" y="6121400"/>
          <p14:tracePt t="72845" x="7874000" y="6121400"/>
          <p14:tracePt t="72876" x="7867650" y="6121400"/>
          <p14:tracePt t="72893" x="7854950" y="6115050"/>
          <p14:tracePt t="72909" x="7848600" y="6108700"/>
          <p14:tracePt t="72926" x="7835900" y="6108700"/>
          <p14:tracePt t="73154" x="7816850" y="6127750"/>
          <p14:tracePt t="73168" x="7810500" y="6165850"/>
          <p14:tracePt t="73178" x="7804150" y="6216650"/>
          <p14:tracePt t="73193" x="7804150" y="6254750"/>
          <p14:tracePt t="73209" x="7804150" y="6261100"/>
          <p14:tracePt t="75390" x="7816850" y="6261100"/>
          <p14:tracePt t="75400" x="7829550" y="6210300"/>
          <p14:tracePt t="75406" x="7854950" y="6146800"/>
          <p14:tracePt t="75417" x="7880350" y="6076950"/>
          <p14:tracePt t="75427" x="7893050" y="6013450"/>
          <p14:tracePt t="75443" x="7975600" y="5842000"/>
          <p14:tracePt t="75460" x="8096250" y="5626100"/>
          <p14:tracePt t="75477" x="8299450" y="5283200"/>
          <p14:tracePt t="75493" x="8521700" y="4768850"/>
          <p14:tracePt t="75510" x="8528050" y="4591050"/>
          <p14:tracePt t="75527" x="8528050" y="4457700"/>
          <p14:tracePt t="75543" x="8528050" y="4343400"/>
          <p14:tracePt t="75560" x="8528050" y="4273550"/>
          <p14:tracePt t="75577" x="8540750" y="4216400"/>
          <p14:tracePt t="75593" x="8540750" y="4159250"/>
          <p14:tracePt t="75610" x="8540750" y="4089400"/>
          <p14:tracePt t="75626" x="8540750" y="4038600"/>
          <p14:tracePt t="75643" x="8540750" y="3987800"/>
          <p14:tracePt t="75660" x="8591550" y="3949700"/>
          <p14:tracePt t="75677" x="8616950" y="3943350"/>
          <p14:tracePt t="75693" x="8623300" y="3937000"/>
          <p14:tracePt t="75710" x="8629650" y="3949700"/>
          <p14:tracePt t="75727" x="8629650" y="4000500"/>
          <p14:tracePt t="75743" x="8642350" y="4127500"/>
          <p14:tracePt t="75760" x="8667750" y="4286250"/>
          <p14:tracePt t="75777" x="8680450" y="4413250"/>
          <p14:tracePt t="75794" x="8680450" y="4552950"/>
          <p14:tracePt t="75810" x="8648700" y="4654550"/>
          <p14:tracePt t="75827" x="8604250" y="4787900"/>
          <p14:tracePt t="75843" x="8578850" y="4883150"/>
          <p14:tracePt t="75860" x="8566150" y="4914900"/>
          <p14:tracePt t="75877" x="8553450" y="4946650"/>
          <p14:tracePt t="75878" x="8540750" y="4972050"/>
          <p14:tracePt t="75893" x="8521700" y="5010150"/>
          <p14:tracePt t="75910" x="8445500" y="5118100"/>
          <p14:tracePt t="75927" x="8369300" y="5181600"/>
          <p14:tracePt t="75944" x="8305800" y="5226050"/>
          <p14:tracePt t="75960" x="8299450" y="5232400"/>
          <p14:tracePt t="75977" x="8299450" y="5238750"/>
          <p14:tracePt t="76016" x="8299450" y="5245100"/>
          <p14:tracePt t="76027" x="8293100" y="5257800"/>
          <p14:tracePt t="76044" x="8286750" y="5276850"/>
          <p14:tracePt t="76060" x="8286750" y="5289550"/>
          <p14:tracePt t="76077" x="8286750" y="5302250"/>
          <p14:tracePt t="76093" x="8286750" y="5308600"/>
          <p14:tracePt t="76110" x="8286750" y="5314950"/>
          <p14:tracePt t="76127" x="8280400" y="5353050"/>
          <p14:tracePt t="76144" x="8274050" y="5391150"/>
          <p14:tracePt t="76160" x="8274050" y="5416550"/>
          <p14:tracePt t="76177" x="8261350" y="5448300"/>
          <p14:tracePt t="76194" x="8261350" y="5454650"/>
          <p14:tracePt t="76342" x="8274050" y="5454650"/>
          <p14:tracePt t="76361" x="8331200" y="5441950"/>
          <p14:tracePt t="76381" x="8413750" y="5441950"/>
          <p14:tracePt t="76394" x="8458200" y="5441950"/>
          <p14:tracePt t="76410" x="8470900" y="5435600"/>
          <p14:tracePt t="76551" x="8451850" y="5422900"/>
          <p14:tracePt t="76561" x="8426450" y="5416550"/>
          <p14:tracePt t="76567" x="8388350" y="5403850"/>
          <p14:tracePt t="76577" x="8350250" y="5397500"/>
          <p14:tracePt t="76593" x="8274050" y="5372100"/>
          <p14:tracePt t="76610" x="8166100" y="5334000"/>
          <p14:tracePt t="76629" x="8039100" y="5327650"/>
          <p14:tracePt t="76644" x="7937500" y="5327650"/>
          <p14:tracePt t="76646" x="7874000" y="5327650"/>
          <p14:tracePt t="76660" x="7823200" y="5334000"/>
          <p14:tracePt t="76661" x="7778750" y="5346700"/>
          <p14:tracePt t="76677" x="7734300" y="5353050"/>
          <p14:tracePt t="76696" x="7677150" y="5384800"/>
          <p14:tracePt t="76713" x="7651750" y="5391150"/>
          <p14:tracePt t="76774" x="7651750" y="5410200"/>
          <p14:tracePt t="76784" x="7651750" y="5429250"/>
          <p14:tracePt t="76790" x="7645400" y="5441950"/>
          <p14:tracePt t="76799" x="7639050" y="5461000"/>
          <p14:tracePt t="76810" x="7632700" y="5473700"/>
          <p14:tracePt t="76827" x="7626350" y="5499100"/>
          <p14:tracePt t="76844" x="7626350" y="5511800"/>
          <p14:tracePt t="76877" x="7626350" y="5537200"/>
          <p14:tracePt t="76896" x="7613650" y="5556250"/>
          <p14:tracePt t="76912" x="7607300" y="5568950"/>
          <p14:tracePt t="76958" x="7613650" y="5537200"/>
          <p14:tracePt t="76968" x="7651750" y="5480050"/>
          <p14:tracePt t="76977" x="7683500" y="5441950"/>
          <p14:tracePt t="76994" x="7759700" y="5321300"/>
          <p14:tracePt t="77010" x="7816850" y="5175250"/>
          <p14:tracePt t="77030" x="7829550" y="5003800"/>
          <p14:tracePt t="77045" x="7835900" y="4845050"/>
          <p14:tracePt t="77047" x="7861300" y="4749800"/>
          <p14:tracePt t="77061" x="7880350" y="4635500"/>
          <p14:tracePt t="77077" x="7924800" y="4356100"/>
          <p14:tracePt t="77095" x="7937500" y="4229100"/>
          <p14:tracePt t="77111" x="7937500" y="4159250"/>
          <p14:tracePt t="77127" x="7937500" y="4140200"/>
          <p14:tracePt t="77187" x="7931150" y="4140200"/>
          <p14:tracePt t="77194" x="7924800" y="4152900"/>
          <p14:tracePt t="77200" x="7899400" y="4210050"/>
          <p14:tracePt t="77212" x="7867650" y="4273550"/>
          <p14:tracePt t="77227" x="7816850" y="4476750"/>
          <p14:tracePt t="77244" x="7772400" y="4756150"/>
          <p14:tracePt t="77260" x="7753350" y="5029200"/>
          <p14:tracePt t="77278" x="7753350" y="5270500"/>
          <p14:tracePt t="77281" x="7753350" y="5365750"/>
          <p14:tracePt t="77295" x="7753350" y="5511800"/>
          <p14:tracePt t="77312" x="7753350" y="5632450"/>
          <p14:tracePt t="77327" x="7753350" y="5702300"/>
          <p14:tracePt t="77346" x="7753350" y="5772150"/>
          <p14:tracePt t="77361" x="7753350" y="5829300"/>
          <p14:tracePt t="77377" x="7753350" y="5886450"/>
          <p14:tracePt t="77394" x="7753350" y="5930900"/>
          <p14:tracePt t="77498" x="7753350" y="5937250"/>
          <p14:tracePt t="79255" x="7753350" y="5943600"/>
          <p14:tracePt t="79262" x="7734300" y="5949950"/>
          <p14:tracePt t="79271" x="7689850" y="5956300"/>
          <p14:tracePt t="79279" x="7613650" y="5956300"/>
          <p14:tracePt t="79295" x="7442200" y="5956300"/>
          <p14:tracePt t="79312" x="7327900" y="5994400"/>
          <p14:tracePt t="79328" x="7308850" y="5994400"/>
          <p14:tracePt t="79487" x="7315200" y="5994400"/>
          <p14:tracePt t="79502" x="7321550" y="5988050"/>
          <p14:tracePt t="79510" x="7321550" y="5975350"/>
          <p14:tracePt t="79528" x="7340600" y="5943600"/>
          <p14:tracePt t="79545" x="7366000" y="5899150"/>
          <p14:tracePt t="79562" x="7385050" y="5854700"/>
          <p14:tracePt t="79578" x="7397750" y="5822950"/>
          <p14:tracePt t="79595" x="7410450" y="5797550"/>
          <p14:tracePt t="79612" x="7410450" y="5772150"/>
          <p14:tracePt t="79628" x="7410450" y="5715000"/>
          <p14:tracePt t="79645" x="7410450" y="5664200"/>
          <p14:tracePt t="79646" x="7410450" y="5645150"/>
          <p14:tracePt t="79662" x="7410450" y="5613400"/>
          <p14:tracePt t="79678" x="7416800" y="5473700"/>
          <p14:tracePt t="79695" x="7416800" y="5327650"/>
          <p14:tracePt t="79711" x="7397750" y="5187950"/>
          <p14:tracePt t="79728" x="7346950" y="5073650"/>
          <p14:tracePt t="79745" x="7327900" y="4953000"/>
          <p14:tracePt t="79761" x="7327900" y="4889500"/>
          <p14:tracePt t="79778" x="7340600" y="4851400"/>
          <p14:tracePt t="79795" x="7366000" y="4838700"/>
          <p14:tracePt t="79811" x="7372350" y="4832350"/>
          <p14:tracePt t="79845" x="7378700" y="4826000"/>
          <p14:tracePt t="79861" x="7391400" y="4806950"/>
          <p14:tracePt t="79878" x="7423150" y="4781550"/>
          <p14:tracePt t="79895" x="7448550" y="4768850"/>
          <p14:tracePt t="79912" x="7454900" y="4762500"/>
          <p14:tracePt t="79928" x="7461250" y="4756150"/>
          <p14:tracePt t="79945" x="7467600" y="4743450"/>
          <p14:tracePt t="79962" x="7473950" y="4718050"/>
          <p14:tracePt t="79978" x="7493000" y="4660900"/>
          <p14:tracePt t="79995" x="7512050" y="4622800"/>
          <p14:tracePt t="80012" x="7531100" y="4591050"/>
          <p14:tracePt t="80166" x="7531100" y="4597400"/>
          <p14:tracePt t="80175" x="7531100" y="4603750"/>
          <p14:tracePt t="80188" x="7531100" y="4610100"/>
          <p14:tracePt t="80608" x="7531100" y="4616450"/>
          <p14:tracePt t="80623" x="7531100" y="4622800"/>
          <p14:tracePt t="80631" x="7531100" y="4629150"/>
          <p14:tracePt t="80638" x="7531100" y="4635500"/>
          <p14:tracePt t="80646" x="7531100" y="4641850"/>
          <p14:tracePt t="80663" x="7531100" y="4648200"/>
          <p14:tracePt t="80686" x="7531100" y="4654550"/>
          <p14:tracePt t="80727" x="7531100" y="4660900"/>
          <p14:tracePt t="80847" x="7531100" y="4667250"/>
          <p14:tracePt t="80887" x="7537450" y="4667250"/>
          <p14:tracePt t="80958" x="7537450" y="4673600"/>
          <p14:tracePt t="80974" x="7543800" y="4673600"/>
          <p14:tracePt t="80985" x="7543800" y="4679950"/>
          <p14:tracePt t="80991" x="7543800" y="4686300"/>
          <p14:tracePt t="81007" x="7543800" y="4699000"/>
          <p14:tracePt t="81015" x="7550150" y="4705350"/>
          <p14:tracePt t="81046" x="7550150" y="4718050"/>
          <p14:tracePt t="81079" x="7550150" y="4724400"/>
          <p14:tracePt t="81095" x="7556500" y="4724400"/>
          <p14:tracePt t="82583" x="7550150" y="4724400"/>
          <p14:tracePt t="82592" x="7505700" y="4724400"/>
          <p14:tracePt t="82600" x="7435850" y="4724400"/>
          <p14:tracePt t="82612" x="7359650" y="4724400"/>
          <p14:tracePt t="82629" x="7239000" y="4724400"/>
          <p14:tracePt t="82646" x="7181850" y="4724400"/>
          <p14:tracePt t="82727" x="7169150" y="4724400"/>
          <p14:tracePt t="82734" x="7156450" y="4724400"/>
          <p14:tracePt t="82746" x="7137400" y="4743450"/>
          <p14:tracePt t="82762" x="7118350" y="4743450"/>
          <p14:tracePt t="82796" x="7099300" y="4749800"/>
          <p14:tracePt t="82812" x="6985000" y="4775200"/>
          <p14:tracePt t="82829" x="6737350" y="4819650"/>
          <p14:tracePt t="82846" x="6515100" y="4851400"/>
          <p14:tracePt t="82847" x="6400800" y="4870450"/>
          <p14:tracePt t="82862" x="6248400" y="4889500"/>
          <p14:tracePt t="82879" x="6127750" y="4902200"/>
          <p14:tracePt t="82897" x="6038850" y="4927600"/>
          <p14:tracePt t="82913" x="5930900" y="4972050"/>
          <p14:tracePt t="82929" x="5810250" y="4997450"/>
          <p14:tracePt t="82946" x="5645150" y="5022850"/>
          <p14:tracePt t="82963" x="5518150" y="5035550"/>
          <p14:tracePt t="82979" x="5448300" y="5054600"/>
          <p14:tracePt t="82996" x="5416550" y="5054600"/>
          <p14:tracePt t="83013" x="5403850" y="5054600"/>
          <p14:tracePt t="83029" x="5359400" y="5067300"/>
          <p14:tracePt t="83046" x="5270500" y="5073650"/>
          <p14:tracePt t="83062" x="5168900" y="5092700"/>
          <p14:tracePt t="83079" x="5111750" y="5099050"/>
          <p14:tracePt t="83096" x="5092700" y="5111750"/>
          <p14:tracePt t="83129" x="5086350" y="5124450"/>
          <p14:tracePt t="83146" x="5048250" y="5156200"/>
          <p14:tracePt t="83162" x="4953000" y="5232400"/>
          <p14:tracePt t="83179" x="4883150" y="5295900"/>
          <p14:tracePt t="83196" x="4851400" y="5359400"/>
          <p14:tracePt t="83213" x="4838700" y="5391150"/>
          <p14:tracePt t="83229" x="4838700" y="5397500"/>
          <p14:tracePt t="83230" x="4832350" y="5403850"/>
          <p14:tracePt t="83246" x="4826000" y="5422900"/>
          <p14:tracePt t="83263" x="4813300" y="5448300"/>
          <p14:tracePt t="83279" x="4800600" y="5461000"/>
          <p14:tracePt t="83336" x="4800600" y="5467350"/>
          <p14:tracePt t="83343" x="4787900" y="5486400"/>
          <p14:tracePt t="83353" x="4775200" y="5511800"/>
          <p14:tracePt t="83363" x="4730750" y="5568950"/>
          <p14:tracePt t="83379" x="4660900" y="5657850"/>
          <p14:tracePt t="83396" x="4622800" y="5721350"/>
          <p14:tracePt t="83413" x="4610100" y="5734050"/>
          <p14:tracePt t="83429" x="4610100" y="5740400"/>
          <p14:tracePt t="83679" x="4603750" y="5740400"/>
          <p14:tracePt t="83687" x="4578350" y="5740400"/>
          <p14:tracePt t="83696" x="4559300" y="5740400"/>
          <p14:tracePt t="83713" x="4508500" y="5740400"/>
          <p14:tracePt t="83729" x="4464050" y="5740400"/>
          <p14:tracePt t="83746" x="4419600" y="5740400"/>
          <p14:tracePt t="83763" x="4406900" y="5734050"/>
          <p14:tracePt t="84142" x="4413250" y="5721350"/>
          <p14:tracePt t="84158" x="4419600" y="5721350"/>
          <p14:tracePt t="84191" x="4432300" y="5721350"/>
          <p14:tracePt t="84197" x="4438650" y="5715000"/>
          <p14:tracePt t="84213" x="4457700" y="5715000"/>
          <p14:tracePt t="84230" x="4483100" y="5708650"/>
          <p14:tracePt t="84246" x="4533900" y="5702300"/>
          <p14:tracePt t="84263" x="4572000" y="5695950"/>
          <p14:tracePt t="84279" x="4578350" y="5695950"/>
          <p14:tracePt t="84296" x="4584700" y="5695950"/>
          <p14:tracePt t="84313" x="4591050" y="5695950"/>
          <p14:tracePt t="84329" x="4597400" y="5695950"/>
          <p14:tracePt t="84346" x="4616450" y="5695950"/>
          <p14:tracePt t="84363" x="4648200" y="5695950"/>
          <p14:tracePt t="84380" x="4692650" y="5689600"/>
          <p14:tracePt t="84396" x="4730750" y="5670550"/>
          <p14:tracePt t="84413" x="4756150" y="5664200"/>
          <p14:tracePt t="84430" x="4762500" y="5664200"/>
          <p14:tracePt t="84446" x="4819650" y="5645150"/>
          <p14:tracePt t="84463" x="4857750" y="5638800"/>
          <p14:tracePt t="84480" x="4883150" y="5632450"/>
          <p14:tracePt t="84497" x="4902200" y="5626100"/>
          <p14:tracePt t="84513" x="4908550" y="5626100"/>
          <p14:tracePt t="84546" x="4921250" y="5619750"/>
          <p14:tracePt t="84563" x="4978400" y="5600700"/>
          <p14:tracePt t="84580" x="5010150" y="5594350"/>
          <p14:tracePt t="84596" x="5035550" y="5588000"/>
          <p14:tracePt t="84613" x="5060950" y="5575300"/>
          <p14:tracePt t="84646" x="5105400" y="5556250"/>
          <p14:tracePt t="84663" x="5137150" y="5530850"/>
          <p14:tracePt t="84680" x="5168900" y="5511800"/>
          <p14:tracePt t="84696" x="5187950" y="5505450"/>
          <p14:tracePt t="84713" x="5213350" y="5499100"/>
          <p14:tracePt t="84730" x="5226050" y="5486400"/>
          <p14:tracePt t="84746" x="5251450" y="5473700"/>
          <p14:tracePt t="84763" x="5276850" y="5461000"/>
          <p14:tracePt t="84780" x="5295900" y="5454650"/>
          <p14:tracePt t="84796" x="5314950" y="5448300"/>
          <p14:tracePt t="84815" x="5340350" y="5435600"/>
          <p14:tracePt t="84833" x="5372100" y="5422900"/>
          <p14:tracePt t="84847" x="5403850" y="5410200"/>
          <p14:tracePt t="84863" x="5422900" y="5410200"/>
          <p14:tracePt t="84880" x="5454650" y="5397500"/>
          <p14:tracePt t="84897" x="5486400" y="5384800"/>
          <p14:tracePt t="84913" x="5537200" y="5365750"/>
          <p14:tracePt t="84932" x="5588000" y="5346700"/>
          <p14:tracePt t="84947" x="5619750" y="5340350"/>
          <p14:tracePt t="84963" x="5645150" y="5334000"/>
          <p14:tracePt t="84969" x="5651500" y="5334000"/>
          <p14:tracePt t="84980" x="5676900" y="5321300"/>
          <p14:tracePt t="84996" x="5695950" y="5321300"/>
          <p14:tracePt t="85015" x="5727700" y="5302250"/>
          <p14:tracePt t="85034" x="5772150" y="5283200"/>
          <p14:tracePt t="85037" x="5797550" y="5276850"/>
          <p14:tracePt t="85047" x="5842000" y="5257800"/>
          <p14:tracePt t="85063" x="5880100" y="5245100"/>
          <p14:tracePt t="85080" x="5937250" y="5219700"/>
          <p14:tracePt t="85096" x="5994400" y="5207000"/>
          <p14:tracePt t="85113" x="6026150" y="5207000"/>
          <p14:tracePt t="85130" x="6032500" y="5194300"/>
          <p14:tracePt t="85166" x="6038850" y="5194300"/>
          <p14:tracePt t="85169" x="6045200" y="5194300"/>
          <p14:tracePt t="85181" x="6057900" y="5194300"/>
          <p14:tracePt t="85198" x="6089650" y="5187950"/>
          <p14:tracePt t="85213" x="6134100" y="5181600"/>
          <p14:tracePt t="85230" x="6191250" y="5168900"/>
          <p14:tracePt t="85247" x="6229350" y="5162550"/>
          <p14:tracePt t="85263" x="6248400" y="5162550"/>
          <p14:tracePt t="85280" x="6267450" y="5156200"/>
          <p14:tracePt t="85297" x="6280150" y="5143500"/>
          <p14:tracePt t="85314" x="6286500" y="5137150"/>
          <p14:tracePt t="85330" x="6318250" y="5118100"/>
          <p14:tracePt t="85347" x="6375400" y="5092700"/>
          <p14:tracePt t="85364" x="6432550" y="5067300"/>
          <p14:tracePt t="85380" x="6464300" y="5067300"/>
          <p14:tracePt t="85396" x="6477000" y="5054600"/>
          <p14:tracePt t="85413" x="6489700" y="5054600"/>
          <p14:tracePt t="85430" x="6540500" y="5003800"/>
          <p14:tracePt t="85447" x="6591300" y="4959350"/>
          <p14:tracePt t="85463" x="6616700" y="4940300"/>
          <p14:tracePt t="85534" x="6623050" y="4933950"/>
          <p14:tracePt t="85542" x="6629400" y="4933950"/>
          <p14:tracePt t="85553" x="6648450" y="4927600"/>
          <p14:tracePt t="85563" x="6667500" y="4927600"/>
          <p14:tracePt t="85580" x="6692900" y="4921250"/>
          <p14:tracePt t="85597" x="6711950" y="4914900"/>
          <p14:tracePt t="85630" x="6724650" y="4914900"/>
          <p14:tracePt t="85647" x="6762750" y="4908550"/>
          <p14:tracePt t="85663" x="6819900" y="4895850"/>
          <p14:tracePt t="85680" x="6877050" y="4883150"/>
          <p14:tracePt t="85697" x="6915150" y="4876800"/>
          <p14:tracePt t="85713" x="6940550" y="4870450"/>
          <p14:tracePt t="85758" x="6946900" y="4870450"/>
          <p14:tracePt t="85768" x="6965950" y="4870450"/>
          <p14:tracePt t="85780" x="6991350" y="4870450"/>
          <p14:tracePt t="85797" x="7080250" y="4870450"/>
          <p14:tracePt t="85813" x="7162800" y="4870450"/>
          <p14:tracePt t="85814" x="7181850" y="4870450"/>
          <p14:tracePt t="85830" x="7194550" y="4870450"/>
          <p14:tracePt t="85863" x="7207250" y="4864100"/>
          <p14:tracePt t="85880" x="7219950" y="4864100"/>
          <p14:tracePt t="85897" x="7232650" y="4864100"/>
          <p14:tracePt t="85913" x="7251700" y="4864100"/>
          <p14:tracePt t="85947" x="7258050" y="4864100"/>
          <p14:tracePt t="86015" x="7264400" y="4864100"/>
          <p14:tracePt t="86166" x="7277100" y="4864100"/>
          <p14:tracePt t="86174" x="7289800" y="4857750"/>
          <p14:tracePt t="86190" x="7302500" y="4857750"/>
          <p14:tracePt t="86198" x="7321550" y="4845050"/>
          <p14:tracePt t="86326" x="7308850" y="4845050"/>
          <p14:tracePt t="86336" x="7277100" y="4845050"/>
          <p14:tracePt t="86342" x="7200900" y="4864100"/>
          <p14:tracePt t="86353" x="7118350" y="4876800"/>
          <p14:tracePt t="86363" x="6985000" y="4883150"/>
          <p14:tracePt t="86380" x="6521450" y="4940300"/>
          <p14:tracePt t="86397" x="6007100" y="4997450"/>
          <p14:tracePt t="86398" x="5797550" y="5016500"/>
          <p14:tracePt t="86414" x="5613400" y="5048250"/>
          <p14:tracePt t="86415" x="5530850" y="5054600"/>
          <p14:tracePt t="86430" x="5410200" y="5073650"/>
          <p14:tracePt t="86447" x="5334000" y="5086350"/>
          <p14:tracePt t="86464" x="5245100" y="5111750"/>
          <p14:tracePt t="86480" x="5080000" y="5149850"/>
          <p14:tracePt t="86497" x="4902200" y="5200650"/>
          <p14:tracePt t="86514" x="4768850" y="5232400"/>
          <p14:tracePt t="86530" x="4711700" y="5232400"/>
          <p14:tracePt t="86547" x="4692650" y="5232400"/>
          <p14:tracePt t="86564" x="4635500" y="5226050"/>
          <p14:tracePt t="86580" x="4546600" y="5226050"/>
          <p14:tracePt t="86597" x="4400550" y="5226050"/>
          <p14:tracePt t="86598" x="4318000" y="5226050"/>
          <p14:tracePt t="86614" x="4076700" y="5226050"/>
          <p14:tracePt t="86630" x="3905250" y="5226050"/>
          <p14:tracePt t="86647" x="3822700" y="5213350"/>
          <p14:tracePt t="86663" x="3784600" y="5194300"/>
          <p14:tracePt t="86681" x="3740150" y="5162550"/>
          <p14:tracePt t="86697" x="3663950" y="5099050"/>
          <p14:tracePt t="86714" x="3562350" y="4991100"/>
          <p14:tracePt t="86730" x="3517900" y="4895850"/>
          <p14:tracePt t="86747" x="3517900" y="4826000"/>
          <p14:tracePt t="86764" x="3517900" y="4749800"/>
          <p14:tracePt t="86780" x="3517900" y="4673600"/>
          <p14:tracePt t="86782" x="3517900" y="4641850"/>
          <p14:tracePt t="86797" x="3517900" y="4603750"/>
          <p14:tracePt t="86798" x="3517900" y="4584700"/>
          <p14:tracePt t="86814" x="3517900" y="4552950"/>
          <p14:tracePt t="86830" x="3517900" y="4533900"/>
          <p14:tracePt t="86847" x="3517900" y="4521200"/>
          <p14:tracePt t="86918" x="3530600" y="4552950"/>
          <p14:tracePt t="86926" x="3549650" y="4622800"/>
          <p14:tracePt t="86937" x="3619500" y="4718050"/>
          <p14:tracePt t="86947" x="3676650" y="4832350"/>
          <p14:tracePt t="86964" x="3835400" y="5118100"/>
          <p14:tracePt t="86981" x="4019550" y="5422900"/>
          <p14:tracePt t="86997" x="4222750" y="5676900"/>
          <p14:tracePt t="86998" x="4305300" y="5759450"/>
          <p14:tracePt t="87014" x="4489450" y="5905500"/>
          <p14:tracePt t="87030" x="4699000" y="6057900"/>
          <p14:tracePt t="87047" x="4857750" y="6178550"/>
          <p14:tracePt t="87064" x="4965700" y="6242050"/>
          <p14:tracePt t="87080" x="5041900" y="6261100"/>
          <p14:tracePt t="87097" x="5130800" y="6261100"/>
          <p14:tracePt t="87114" x="5213350" y="6261100"/>
          <p14:tracePt t="87130" x="5289550" y="6261100"/>
          <p14:tracePt t="87147" x="5365750" y="6273800"/>
          <p14:tracePt t="87164" x="5441950" y="6280150"/>
          <p14:tracePt t="87181" x="5556250" y="6299200"/>
          <p14:tracePt t="87182" x="5619750" y="6299200"/>
          <p14:tracePt t="87197" x="5683250" y="6299200"/>
          <p14:tracePt t="87214" x="5816600" y="6299200"/>
          <p14:tracePt t="87230" x="5867400" y="6299200"/>
          <p14:tracePt t="87247" x="5956300" y="6299200"/>
          <p14:tracePt t="87264" x="6076950" y="6292850"/>
          <p14:tracePt t="87281" x="6235700" y="6286500"/>
          <p14:tracePt t="87298" x="6521450" y="6280150"/>
          <p14:tracePt t="87314" x="6807200" y="6261100"/>
          <p14:tracePt t="87330" x="6946900" y="6248400"/>
          <p14:tracePt t="87347" x="7016750" y="6242050"/>
          <p14:tracePt t="87364" x="7048500" y="6223000"/>
          <p14:tracePt t="87381" x="7073900" y="6216650"/>
          <p14:tracePt t="87397" x="7143750" y="6191250"/>
          <p14:tracePt t="87398" x="7181850" y="6184900"/>
          <p14:tracePt t="87414" x="7219950" y="6178550"/>
          <p14:tracePt t="87431" x="7226300" y="6178550"/>
          <p14:tracePt t="87542" x="7232650" y="6172200"/>
          <p14:tracePt t="87566" x="7226300" y="6159500"/>
          <p14:tracePt t="87574" x="7213600" y="6146800"/>
          <p14:tracePt t="87582" x="7181850" y="6121400"/>
          <p14:tracePt t="87597" x="7150100" y="6089650"/>
          <p14:tracePt t="87614" x="6902450" y="5937250"/>
          <p14:tracePt t="87631" x="6610350" y="5803900"/>
          <p14:tracePt t="87647" x="6337300" y="5676900"/>
          <p14:tracePt t="87664" x="6216650" y="5581650"/>
          <p14:tracePt t="87681" x="6159500" y="5524500"/>
          <p14:tracePt t="87698" x="6134100" y="5492750"/>
          <p14:tracePt t="87714" x="6108700" y="5473700"/>
          <p14:tracePt t="87731" x="6026150" y="5441950"/>
          <p14:tracePt t="87747" x="5937250" y="5410200"/>
          <p14:tracePt t="87764" x="5880100" y="5372100"/>
          <p14:tracePt t="87781" x="5848350" y="5340350"/>
          <p14:tracePt t="87797" x="5822950" y="5327650"/>
          <p14:tracePt t="87798" x="5816600" y="5327650"/>
          <p14:tracePt t="87814" x="5772150" y="5327650"/>
          <p14:tracePt t="87831" x="5664200" y="5302250"/>
          <p14:tracePt t="87847" x="5556250" y="5289550"/>
          <p14:tracePt t="87864" x="5480050" y="5238750"/>
          <p14:tracePt t="87881" x="5473700" y="5232400"/>
          <p14:tracePt t="87897" x="5473700" y="5226050"/>
          <p14:tracePt t="87914" x="5473700" y="5213350"/>
          <p14:tracePt t="87931" x="5473700" y="5200650"/>
          <p14:tracePt t="87964" x="5473700" y="5187950"/>
          <p14:tracePt t="87981" x="5511800" y="5162550"/>
          <p14:tracePt t="87997" x="5619750" y="5118100"/>
          <p14:tracePt t="88014" x="5816600" y="5073650"/>
          <p14:tracePt t="88031" x="5988050" y="5048250"/>
          <p14:tracePt t="88048" x="6159500" y="5041900"/>
          <p14:tracePt t="88064" x="6318250" y="5022850"/>
          <p14:tracePt t="88081" x="6483350" y="4997450"/>
          <p14:tracePt t="88098" x="6654800" y="4959350"/>
          <p14:tracePt t="88114" x="6896100" y="4864100"/>
          <p14:tracePt t="88131" x="7137400" y="4794250"/>
          <p14:tracePt t="88147" x="7416800" y="4762500"/>
          <p14:tracePt t="88164" x="7696200" y="4749800"/>
          <p14:tracePt t="88181" x="7899400" y="4749800"/>
          <p14:tracePt t="88182" x="7969250" y="4749800"/>
          <p14:tracePt t="88197" x="8026400" y="4749800"/>
          <p14:tracePt t="88198" x="8077200" y="4724400"/>
          <p14:tracePt t="88214" x="8102600" y="4699000"/>
          <p14:tracePt t="88231" x="8121650" y="4679950"/>
          <p14:tracePt t="88248" x="8134350" y="4667250"/>
          <p14:tracePt t="88264" x="8147050" y="4667250"/>
          <p14:tracePt t="88326" x="8147050" y="4660900"/>
          <p14:tracePt t="88336" x="8147050" y="4654550"/>
          <p14:tracePt t="88342" x="8147050" y="4648200"/>
          <p14:tracePt t="88358" x="8147050" y="4641850"/>
          <p14:tracePt t="88486" x="8147050" y="4635500"/>
          <p14:tracePt t="88494" x="8121650" y="4635500"/>
          <p14:tracePt t="88505" x="8096250" y="4635500"/>
          <p14:tracePt t="88514" x="8051800" y="4641850"/>
          <p14:tracePt t="88531" x="7981950" y="4660900"/>
          <p14:tracePt t="88548" x="7912100" y="4679950"/>
          <p14:tracePt t="88564" x="7861300" y="4686300"/>
          <p14:tracePt t="88582" x="7854950" y="4686300"/>
          <p14:tracePt t="88646" x="7842250" y="4686300"/>
          <p14:tracePt t="88662" x="7835900" y="4686300"/>
          <p14:tracePt t="88678" x="7823200" y="4686300"/>
          <p14:tracePt t="88689" x="7810500" y="4686300"/>
          <p14:tracePt t="88809" x="7810500" y="4679950"/>
          <p14:tracePt t="88824" x="7810500" y="4673600"/>
          <p14:tracePt t="88830" x="7816850" y="4654550"/>
          <p14:tracePt t="88848" x="7950200" y="4622800"/>
          <p14:tracePt t="88864" x="8102600" y="4610100"/>
          <p14:tracePt t="88884" x="8235950" y="4584700"/>
          <p14:tracePt t="88900" x="8324850" y="4578350"/>
          <p14:tracePt t="88918" x="8337550" y="4578350"/>
          <p14:tracePt t="88949" x="8350250" y="4578350"/>
          <p14:tracePt t="88969" x="8382000" y="4578350"/>
          <p14:tracePt t="88981" x="8401050" y="4572000"/>
          <p14:tracePt t="88998" x="8515350" y="4559300"/>
          <p14:tracePt t="89015" x="8553450" y="4559300"/>
          <p14:tracePt t="89031" x="8559800" y="4559300"/>
          <p14:tracePt t="89048" x="8566150" y="4552950"/>
          <p14:tracePt t="89898" x="8559800" y="4565650"/>
          <p14:tracePt t="89912" x="8502650" y="4584700"/>
          <p14:tracePt t="89921" x="8483600" y="4591050"/>
          <p14:tracePt t="89932" x="8451850" y="4597400"/>
          <p14:tracePt t="89948" x="8388350" y="4622800"/>
          <p14:tracePt t="89965" x="8356600" y="4648200"/>
          <p14:tracePt t="89982" x="8331200" y="4660900"/>
          <p14:tracePt t="89998" x="8324850" y="4660900"/>
          <p14:tracePt t="91414" x="8318500" y="4667250"/>
          <p14:tracePt t="91432" x="8267700" y="4686300"/>
          <p14:tracePt t="91449" x="8267700" y="4692650"/>
          <p14:tracePt t="91489" x="8261350" y="4699000"/>
          <p14:tracePt t="91499" x="8261350" y="4705350"/>
          <p14:tracePt t="91515" x="8293100" y="4743450"/>
          <p14:tracePt t="91532" x="8343900" y="4768850"/>
          <p14:tracePt t="91548" x="8375650" y="4781550"/>
          <p14:tracePt t="91566" x="8420100" y="4800600"/>
          <p14:tracePt t="91566" x="8432800" y="4813300"/>
          <p14:tracePt t="91582" x="8464550" y="4845050"/>
          <p14:tracePt t="91599" x="8509000" y="4889500"/>
          <p14:tracePt t="91615" x="8553450" y="5010150"/>
          <p14:tracePt t="91637" x="8591550" y="5232400"/>
          <p14:tracePt t="91639" x="8591550" y="5302250"/>
          <p14:tracePt t="91649" x="8591550" y="5359400"/>
          <p14:tracePt t="91665" x="8591550" y="5416550"/>
          <p14:tracePt t="91682" x="8591550" y="5422900"/>
          <p14:tracePt t="91699" x="8597900" y="5429250"/>
          <p14:tracePt t="91715" x="8597900" y="5435600"/>
          <p14:tracePt t="91732" x="8597900" y="5448300"/>
          <p14:tracePt t="91749" x="8591550" y="5492750"/>
          <p14:tracePt t="91750" x="8572500" y="5505450"/>
          <p14:tracePt t="91830" x="8566150" y="5505450"/>
          <p14:tracePt t="91838" x="8559800" y="5505450"/>
          <p14:tracePt t="91848" x="8534400" y="5511800"/>
          <p14:tracePt t="91865" x="8483600" y="5518150"/>
          <p14:tracePt t="91884" x="8477250" y="5518150"/>
          <p14:tracePt t="92398" x="8464550" y="5518150"/>
          <p14:tracePt t="92417" x="8401050" y="5505450"/>
          <p14:tracePt t="92435" x="8362950" y="5492750"/>
          <p14:tracePt t="92449" x="8324850" y="5480050"/>
          <p14:tracePt t="92466" x="8293100" y="5473700"/>
          <p14:tracePt t="92499" x="8286750" y="5467350"/>
          <p14:tracePt t="92751" x="8362950" y="5467350"/>
          <p14:tracePt t="92760" x="8445500" y="5467350"/>
          <p14:tracePt t="92769" x="8521700" y="5467350"/>
          <p14:tracePt t="92783" x="8629650" y="5467350"/>
          <p14:tracePt t="92799" x="8661400" y="5467350"/>
          <p14:tracePt t="92858" x="8674100" y="5467350"/>
          <p14:tracePt t="92864" x="8680450" y="5467350"/>
          <p14:tracePt t="92882" x="8705850" y="5454650"/>
          <p14:tracePt t="92899" x="8712200" y="5454650"/>
          <p14:tracePt t="92943" x="8724900" y="5441950"/>
          <p14:tracePt t="92952" x="8731250" y="5429250"/>
          <p14:tracePt t="92966" x="8756650" y="5403850"/>
          <p14:tracePt t="92983" x="8807450" y="5314950"/>
          <p14:tracePt t="93000" x="8807450" y="5270500"/>
          <p14:tracePt t="93016" x="8807450" y="5200650"/>
          <p14:tracePt t="93033" x="8807450" y="5168900"/>
          <p14:tracePt t="93049" x="8807450" y="5162550"/>
          <p14:tracePt t="93067" x="8801100" y="5156200"/>
          <p14:tracePt t="93073" x="8794750" y="5149850"/>
          <p14:tracePt t="93085" x="8788400" y="5149850"/>
          <p14:tracePt t="93099" x="8750300" y="5137150"/>
          <p14:tracePt t="93116" x="8693150" y="5130800"/>
          <p14:tracePt t="93135" x="8610600" y="5130800"/>
          <p14:tracePt t="93150" x="8515350" y="5105400"/>
          <p14:tracePt t="93166" x="8382000" y="5086350"/>
          <p14:tracePt t="93182" x="8337550" y="5067300"/>
          <p14:tracePt t="93199" x="8318500" y="5067300"/>
          <p14:tracePt t="93218" x="8299450" y="5060950"/>
          <p14:tracePt t="93234" x="8274050" y="5060950"/>
          <p14:tracePt t="93250" x="8223250" y="5060950"/>
          <p14:tracePt t="93266" x="8140700" y="5060950"/>
          <p14:tracePt t="93284" x="8064500" y="5060950"/>
          <p14:tracePt t="93302" x="8007350" y="5067300"/>
          <p14:tracePt t="93319" x="7975600" y="5073650"/>
          <p14:tracePt t="93333" x="7956550" y="5080000"/>
          <p14:tracePt t="93349" x="7943850" y="5092700"/>
          <p14:tracePt t="93366" x="7924800" y="5111750"/>
          <p14:tracePt t="93382" x="7899400" y="5156200"/>
          <p14:tracePt t="93399" x="7899400" y="5200650"/>
          <p14:tracePt t="93416" x="7899400" y="5295900"/>
          <p14:tracePt t="93433" x="7956550" y="5403850"/>
          <p14:tracePt t="93449" x="8039100" y="5505450"/>
          <p14:tracePt t="93466" x="8083550" y="5556250"/>
          <p14:tracePt t="93483" x="8096250" y="5568950"/>
          <p14:tracePt t="93499" x="8096250" y="5575300"/>
          <p14:tracePt t="93516" x="8121650" y="5575300"/>
          <p14:tracePt t="93532" x="8178800" y="5575300"/>
          <p14:tracePt t="93534" x="8204200" y="5575300"/>
          <p14:tracePt t="93549" x="8242300" y="5575300"/>
          <p14:tracePt t="93566" x="8343900" y="5556250"/>
          <p14:tracePt t="93583" x="8369300" y="5549900"/>
          <p14:tracePt t="93599" x="8369300" y="5543550"/>
          <p14:tracePt t="93633" x="8369300" y="5530850"/>
          <p14:tracePt t="93649" x="8369300" y="5518150"/>
          <p14:tracePt t="93666" x="8369300" y="5505450"/>
          <p14:tracePt t="93683" x="8375650" y="5499100"/>
          <p14:tracePt t="93699" x="8375650" y="5492750"/>
          <p14:tracePt t="93716" x="8375650" y="5486400"/>
          <p14:tracePt t="93732" x="8375650" y="5480050"/>
          <p14:tracePt t="93749" x="8375650" y="5467350"/>
          <p14:tracePt t="93766" x="8382000" y="5441950"/>
          <p14:tracePt t="94082" x="8382000" y="5429250"/>
          <p14:tracePt t="94093" x="8382000" y="5416550"/>
          <p14:tracePt t="94104" x="8413750" y="5372100"/>
          <p14:tracePt t="94117" x="8445500" y="5327650"/>
          <p14:tracePt t="94134" x="8496300" y="5226050"/>
          <p14:tracePt t="94150" x="8604250" y="4978400"/>
          <p14:tracePt t="94166" x="8629650" y="4883150"/>
          <p14:tracePt t="94183" x="8636000" y="4857750"/>
          <p14:tracePt t="94199" x="8636000" y="4845050"/>
          <p14:tracePt t="94217" x="8636000" y="4838700"/>
          <p14:tracePt t="94259" x="8629650" y="4832350"/>
          <p14:tracePt t="94267" x="8610600" y="4826000"/>
          <p14:tracePt t="94283" x="8566150" y="4806950"/>
          <p14:tracePt t="94300" x="8483600" y="4806950"/>
          <p14:tracePt t="94302" x="8445500" y="4806950"/>
          <p14:tracePt t="94316" x="8413750" y="4806950"/>
          <p14:tracePt t="94334" x="8356600" y="4806950"/>
          <p14:tracePt t="94351" x="8343900" y="4806950"/>
          <p14:tracePt t="94367" x="8337550" y="4800600"/>
          <p14:tracePt t="94383" x="8337550" y="4794250"/>
          <p14:tracePt t="94384" x="8337550" y="4775200"/>
          <p14:tracePt t="94402" x="8299450" y="4749800"/>
          <p14:tracePt t="94417" x="8235950" y="4718050"/>
          <p14:tracePt t="94433" x="8197850" y="4699000"/>
          <p14:tracePt t="94450" x="8185150" y="4692650"/>
          <p14:tracePt t="94466" x="8178800" y="4686300"/>
          <p14:tracePt t="94485" x="8172450" y="4673600"/>
          <p14:tracePt t="94500" x="8159750" y="4654550"/>
          <p14:tracePt t="94503" x="8147050" y="4635500"/>
          <p14:tracePt t="94517" x="8108950" y="4616450"/>
          <p14:tracePt t="94518" x="8077200" y="4603750"/>
          <p14:tracePt t="94533" x="8051800" y="4591050"/>
          <p14:tracePt t="94552" x="8001000" y="4584700"/>
          <p14:tracePt t="94585" x="7988300" y="4584700"/>
          <p14:tracePt t="94600" x="7981950" y="4584700"/>
          <p14:tracePt t="94619" x="7969250" y="4584700"/>
          <p14:tracePt t="94633" x="7931150" y="4591050"/>
          <p14:tracePt t="94650" x="7912100" y="4597400"/>
          <p14:tracePt t="94666" x="7899400" y="4597400"/>
          <p14:tracePt t="94771" x="7924800" y="4597400"/>
          <p14:tracePt t="94780" x="7981950" y="4597400"/>
          <p14:tracePt t="94793" x="8128000" y="4584700"/>
          <p14:tracePt t="94816" x="8286750" y="4584700"/>
          <p14:tracePt t="94834" x="8356600" y="4584700"/>
          <p14:tracePt t="94850" x="8388350" y="4584700"/>
          <p14:tracePt t="94866" x="8401050" y="4584700"/>
          <p14:tracePt t="94885" x="8407400" y="4584700"/>
          <p14:tracePt t="94902" x="8413750" y="4578350"/>
          <p14:tracePt t="94917" x="8420100" y="4572000"/>
          <p14:tracePt t="94933" x="8426450" y="4572000"/>
          <p14:tracePt t="94950" x="8432800" y="4565650"/>
          <p14:tracePt t="94967" x="8432800" y="4559300"/>
          <p14:tracePt t="94983" x="8432800" y="4552950"/>
          <p14:tracePt t="95000" x="8432800" y="4546600"/>
          <p14:tracePt t="95019" x="8432800" y="4521200"/>
          <p14:tracePt t="95024" x="8432800" y="4508500"/>
          <p14:tracePt t="95034" x="8432800" y="4495800"/>
          <p14:tracePt t="95050" x="8426450" y="4476750"/>
          <p14:tracePt t="95066" x="8350250" y="4438650"/>
          <p14:tracePt t="95083" x="8261350" y="4413250"/>
          <p14:tracePt t="95100" x="8140700" y="4381500"/>
          <p14:tracePt t="95116" x="8045450" y="4368800"/>
          <p14:tracePt t="95136" x="8007350" y="4368800"/>
          <p14:tracePt t="95141" x="7988300" y="4368800"/>
          <p14:tracePt t="95151" x="7950200" y="4368800"/>
          <p14:tracePt t="95167" x="7924800" y="4368800"/>
          <p14:tracePt t="95183" x="7893050" y="4387850"/>
          <p14:tracePt t="95200" x="7835900" y="4419600"/>
          <p14:tracePt t="95216" x="7810500" y="4438650"/>
          <p14:tracePt t="95234" x="7791450" y="4464050"/>
          <p14:tracePt t="95250" x="7778750" y="4489450"/>
          <p14:tracePt t="95266" x="7759700" y="4502150"/>
          <p14:tracePt t="95285" x="7747000" y="4533900"/>
          <p14:tracePt t="95303" x="7740650" y="4578350"/>
          <p14:tracePt t="95309" x="7740650" y="4597400"/>
          <p14:tracePt t="95317" x="7740650" y="4622800"/>
          <p14:tracePt t="95333" x="7740650" y="4673600"/>
          <p14:tracePt t="95351" x="7804150" y="4730750"/>
          <p14:tracePt t="95367" x="7899400" y="4743450"/>
          <p14:tracePt t="95383" x="8007350" y="4743450"/>
          <p14:tracePt t="95401" x="8102600" y="4743450"/>
          <p14:tracePt t="95418" x="8147050" y="4743450"/>
          <p14:tracePt t="95434" x="8178800" y="4743450"/>
          <p14:tracePt t="95451" x="8242300" y="4711700"/>
          <p14:tracePt t="95467" x="8324850" y="4654550"/>
          <p14:tracePt t="95486" x="8413750" y="4597400"/>
          <p14:tracePt t="95501" x="8458200" y="4540250"/>
          <p14:tracePt t="95518" x="8483600" y="4489450"/>
          <p14:tracePt t="95533" x="8496300" y="4451350"/>
          <p14:tracePt t="95550" x="8496300" y="4419600"/>
          <p14:tracePt t="95567" x="8496300" y="4381500"/>
          <p14:tracePt t="95583" x="8489950" y="4305300"/>
          <p14:tracePt t="95600" x="8470900" y="4279900"/>
          <p14:tracePt t="95619" x="8445500" y="4254500"/>
          <p14:tracePt t="95644" x="8401050" y="4235450"/>
          <p14:tracePt t="95653" x="8394700" y="4235450"/>
          <p14:tracePt t="95667" x="8388350" y="4235450"/>
          <p14:tracePt t="95683" x="8382000" y="4235450"/>
          <p14:tracePt t="95700" x="8369300" y="4235450"/>
          <p14:tracePt t="95718" x="8356600" y="4235450"/>
          <p14:tracePt t="98239" x="8350250" y="4235450"/>
          <p14:tracePt t="102407" x="8350250" y="4241800"/>
          <p14:tracePt t="102414" x="8356600" y="4260850"/>
          <p14:tracePt t="102425" x="8382000" y="4292600"/>
          <p14:tracePt t="102435" x="8394700" y="4318000"/>
          <p14:tracePt t="102452" x="8432800" y="4387850"/>
          <p14:tracePt t="102469" x="8502650" y="4489450"/>
          <p14:tracePt t="102486" x="8591550" y="4641850"/>
          <p14:tracePt t="102502" x="8680450" y="4845050"/>
          <p14:tracePt t="102519" x="8712200" y="4946650"/>
          <p14:tracePt t="102536" x="8724900" y="5080000"/>
          <p14:tracePt t="102552" x="8775700" y="5251450"/>
          <p14:tracePt t="102569" x="8858250" y="5454650"/>
          <p14:tracePt t="102586" x="8915400" y="5607050"/>
          <p14:tracePt t="102602" x="8940800" y="5702300"/>
          <p14:tracePt t="102619" x="8940800" y="5734050"/>
          <p14:tracePt t="102636" x="8940800" y="5746750"/>
          <p14:tracePt t="102653" x="8940800" y="5784850"/>
          <p14:tracePt t="102654" x="8934450" y="5803900"/>
          <p14:tracePt t="102669" x="8921750" y="5842000"/>
          <p14:tracePt t="102686" x="8896350" y="5880100"/>
          <p14:tracePt t="102702" x="8851900" y="5949950"/>
          <p14:tracePt t="102719" x="8839200" y="5975350"/>
          <p14:tracePt t="102736" x="8826500" y="5988050"/>
          <p14:tracePt t="102753" x="8813800" y="6019800"/>
          <p14:tracePt t="102769" x="8794750" y="6083300"/>
          <p14:tracePt t="102786" x="8769350" y="6140450"/>
          <p14:tracePt t="102802" x="8750300" y="6184900"/>
          <p14:tracePt t="102819" x="8737600" y="6191250"/>
          <p14:tracePt t="102836" x="8731250" y="6203950"/>
          <p14:tracePt t="102942" x="8724900" y="6203950"/>
          <p14:tracePt t="102950" x="8718550" y="6203950"/>
          <p14:tracePt t="102962" x="8712200" y="6203950"/>
          <p14:tracePt t="102969" x="8699500" y="6203950"/>
          <p14:tracePt t="102986" x="8661400" y="6172200"/>
          <p14:tracePt t="103002" x="8610600" y="6115050"/>
          <p14:tracePt t="103019" x="8572500" y="6045200"/>
          <p14:tracePt t="103036" x="8559800" y="5949950"/>
          <p14:tracePt t="103053" x="8553450" y="5854700"/>
          <p14:tracePt t="103069" x="8553450" y="5797550"/>
          <p14:tracePt t="103071" x="8553450" y="5784850"/>
          <p14:tracePt t="103086" x="8553450" y="5765800"/>
          <p14:tracePt t="103103" x="8553450" y="5746750"/>
          <p14:tracePt t="103119" x="8553450" y="5695950"/>
          <p14:tracePt t="103136" x="8553450" y="5619750"/>
          <p14:tracePt t="103153" x="8534400" y="5467350"/>
          <p14:tracePt t="103169" x="8502650" y="5251450"/>
          <p14:tracePt t="103186" x="8483600" y="5143500"/>
          <p14:tracePt t="103319" x="8470900" y="5175250"/>
          <p14:tracePt t="103327" x="8451850" y="5207000"/>
          <p14:tracePt t="103336" x="8426450" y="5270500"/>
          <p14:tracePt t="103353" x="8394700" y="5327650"/>
          <p14:tracePt t="103369" x="8388350" y="5340350"/>
          <p14:tracePt t="103414" x="8388350" y="5346700"/>
          <p14:tracePt t="103427" x="8382000" y="5346700"/>
          <p14:tracePt t="103436" x="8350250" y="5346700"/>
          <p14:tracePt t="103438" x="8293100" y="5340350"/>
          <p14:tracePt t="103453" x="8223250" y="5321300"/>
          <p14:tracePt t="103469" x="8153400" y="5308600"/>
          <p14:tracePt t="103470" x="8134350" y="5308600"/>
          <p14:tracePt t="103558" x="8121650" y="5314950"/>
          <p14:tracePt t="103576" x="8121650" y="5327650"/>
          <p14:tracePt t="103598" x="8121650" y="5334000"/>
          <p14:tracePt t="103609" x="8121650" y="5340350"/>
          <p14:tracePt t="103614" x="8134350" y="5340350"/>
          <p14:tracePt t="103626" x="8147050" y="5346700"/>
          <p14:tracePt t="103636" x="8159750" y="5346700"/>
          <p14:tracePt t="103653" x="8166100" y="5346700"/>
          <p14:tracePt t="103686" x="8178800" y="5359400"/>
          <p14:tracePt t="103894" x="8178800" y="5365750"/>
          <p14:tracePt t="103935" x="8178800" y="5372100"/>
          <p14:tracePt t="103943" x="8185150" y="5372100"/>
          <p14:tracePt t="104294" x="8185150" y="5378450"/>
          <p14:tracePt t="104303" x="8185150" y="5397500"/>
          <p14:tracePt t="104320" x="8166100" y="5429250"/>
          <p14:tracePt t="104336" x="8140700" y="5454650"/>
          <p14:tracePt t="104353" x="8140700" y="5467350"/>
          <p14:tracePt t="105366" x="8121650" y="5467350"/>
          <p14:tracePt t="105376" x="8007350" y="5467350"/>
          <p14:tracePt t="105383" x="7734300" y="5429250"/>
          <p14:tracePt t="105393" x="7429500" y="5353050"/>
          <p14:tracePt t="105403" x="7175500" y="5295900"/>
          <p14:tracePt t="105420" x="6978650" y="5251450"/>
          <p14:tracePt t="105437" x="6946900" y="5232400"/>
          <p14:tracePt t="105478" x="6934200" y="5226050"/>
          <p14:tracePt t="105487" x="6908800" y="5207000"/>
          <p14:tracePt t="105503" x="6832600" y="5181600"/>
          <p14:tracePt t="105520" x="6775450" y="5156200"/>
          <p14:tracePt t="105537" x="6705600" y="5149850"/>
          <p14:tracePt t="105553" x="6623050" y="5143500"/>
          <p14:tracePt t="105570" x="6534150" y="5111750"/>
          <p14:tracePt t="105587" x="6483350" y="5092700"/>
          <p14:tracePt t="105605" x="6470650" y="5092700"/>
          <p14:tracePt t="105637" x="6464300" y="5086350"/>
          <p14:tracePt t="105653" x="6451600" y="5067300"/>
          <p14:tracePt t="105671" x="6381750" y="4991100"/>
          <p14:tracePt t="105689" x="6356350" y="4953000"/>
          <p14:tracePt t="105704" x="6356350" y="4933950"/>
          <p14:tracePt t="105751" x="6350000" y="4921250"/>
          <p14:tracePt t="105762" x="6343650" y="4908550"/>
          <p14:tracePt t="105772" x="6337300" y="4870450"/>
          <p14:tracePt t="105787" x="6330950" y="4813300"/>
          <p14:tracePt t="105803" x="6318250" y="4806950"/>
          <p14:tracePt t="105820" x="6318250" y="4787900"/>
          <p14:tracePt t="105837" x="6324600" y="4762500"/>
          <p14:tracePt t="105838" x="6324600" y="4749800"/>
          <p14:tracePt t="105853" x="6324600" y="4743450"/>
          <p14:tracePt t="105870" x="6324600" y="4692650"/>
          <p14:tracePt t="105889" x="6305550" y="4629150"/>
          <p14:tracePt t="105903" x="6299200" y="4572000"/>
          <p14:tracePt t="105920" x="6299200" y="4533900"/>
          <p14:tracePt t="105937" x="6299200" y="4508500"/>
          <p14:tracePt t="105970" x="6299200" y="4502150"/>
          <p14:tracePt t="105987" x="6299200" y="4483100"/>
          <p14:tracePt t="106003" x="6299200" y="4451350"/>
          <p14:tracePt t="106021" x="6311900" y="4387850"/>
          <p14:tracePt t="106022" x="6324600" y="4368800"/>
          <p14:tracePt t="106037" x="6343650" y="4337050"/>
          <p14:tracePt t="106054" x="6343650" y="4286250"/>
          <p14:tracePt t="106071" x="6343650" y="4248150"/>
          <p14:tracePt t="106089" x="6343650" y="4197350"/>
          <p14:tracePt t="106104" x="6381750" y="4051300"/>
          <p14:tracePt t="106120" x="6413500" y="3981450"/>
          <p14:tracePt t="106138" x="6457950" y="3917950"/>
          <p14:tracePt t="106143" x="6470650" y="3886200"/>
          <p14:tracePt t="106164" x="6470650" y="3816350"/>
          <p14:tracePt t="106167" x="6470650" y="3752850"/>
          <p14:tracePt t="106174" x="6470650" y="3689350"/>
          <p14:tracePt t="106187" x="6470650" y="3606800"/>
          <p14:tracePt t="106203" x="6470650" y="3467100"/>
          <p14:tracePt t="106220" x="6470650" y="3352800"/>
          <p14:tracePt t="106237" x="6470650" y="3225800"/>
          <p14:tracePt t="106238" x="6464300" y="3155950"/>
          <p14:tracePt t="106255" x="6438900" y="3079750"/>
          <p14:tracePt t="106259" x="6413500" y="3009900"/>
          <p14:tracePt t="106277" x="6343650" y="2863850"/>
          <p14:tracePt t="106287" x="6292850" y="2762250"/>
          <p14:tracePt t="106304" x="6273800" y="2705100"/>
          <p14:tracePt t="106320" x="6273800" y="2660650"/>
          <p14:tracePt t="106337" x="6273800" y="2622550"/>
          <p14:tracePt t="106354" x="6273800" y="2590800"/>
          <p14:tracePt t="106372" x="6261100" y="2546350"/>
          <p14:tracePt t="106387" x="6235700" y="2470150"/>
          <p14:tracePt t="106404" x="6172200" y="2393950"/>
          <p14:tracePt t="106426" x="6013450" y="2241550"/>
          <p14:tracePt t="106437" x="5930900" y="2165350"/>
          <p14:tracePt t="106454" x="5721350" y="1974850"/>
          <p14:tracePt t="106473" x="5600700" y="1898650"/>
          <p14:tracePt t="106488" x="5505450" y="1835150"/>
          <p14:tracePt t="106504" x="5454650" y="1797050"/>
          <p14:tracePt t="106521" x="5422900" y="1778000"/>
          <p14:tracePt t="106537" x="5403850" y="1771650"/>
          <p14:tracePt t="106554" x="5391150" y="1765300"/>
          <p14:tracePt t="106570" x="5327650" y="1765300"/>
          <p14:tracePt t="106587" x="5187950" y="1771650"/>
          <p14:tracePt t="106604" x="5022850" y="1847850"/>
          <p14:tracePt t="106623" x="4940300" y="1924050"/>
          <p14:tracePt t="106639" x="4870450" y="1981200"/>
          <p14:tracePt t="106659" x="4775200" y="2089150"/>
          <p14:tracePt t="106670" x="4692650" y="2184400"/>
          <p14:tracePt t="106689" x="4635500" y="2286000"/>
          <p14:tracePt t="106704" x="4565650" y="2432050"/>
          <p14:tracePt t="106720" x="4495800" y="2698750"/>
          <p14:tracePt t="106737" x="4495800" y="2990850"/>
          <p14:tracePt t="106754" x="4495800" y="3238500"/>
          <p14:tracePt t="106773" x="4489450" y="3486150"/>
          <p14:tracePt t="106789" x="4489450" y="3778250"/>
          <p14:tracePt t="106794" x="4489450" y="4019550"/>
          <p14:tracePt t="106805" x="4489450" y="4229100"/>
          <p14:tracePt t="106821" x="4502150" y="4629150"/>
          <p14:tracePt t="106837" x="4546600" y="4902200"/>
          <p14:tracePt t="106854" x="4629150" y="5130800"/>
          <p14:tracePt t="106870" x="4699000" y="5213350"/>
          <p14:tracePt t="106887" x="4775200" y="5283200"/>
          <p14:tracePt t="106906" x="4883150" y="5378450"/>
          <p14:tracePt t="106923" x="5048250" y="5511800"/>
          <p14:tracePt t="106937" x="5251450" y="5676900"/>
          <p14:tracePt t="106957" x="5346700" y="5759450"/>
          <p14:tracePt t="106971" x="5410200" y="5772150"/>
          <p14:tracePt t="106987" x="5441950" y="5772150"/>
          <p14:tracePt t="107004" x="5467350" y="5772150"/>
          <p14:tracePt t="107020" x="5518150" y="5778500"/>
          <p14:tracePt t="107021" x="5562600" y="5778500"/>
          <p14:tracePt t="107037" x="5607050" y="5778500"/>
          <p14:tracePt t="107039" x="5664200" y="5778500"/>
          <p14:tracePt t="107054" x="5810250" y="5778500"/>
          <p14:tracePt t="107070" x="5886450" y="5778500"/>
          <p14:tracePt t="107591" x="5886450" y="5772150"/>
          <p14:tracePt t="107607" x="5873750" y="5772150"/>
          <p14:tracePt t="107614" x="5854700" y="5772150"/>
          <p14:tracePt t="107622" x="5835650" y="5759450"/>
          <p14:tracePt t="107637" x="5791200" y="5746750"/>
          <p14:tracePt t="107654" x="5657850" y="5708650"/>
          <p14:tracePt t="107674" x="5594350" y="5695950"/>
          <p14:tracePt t="107690" x="5518150" y="5670550"/>
          <p14:tracePt t="107705" x="5448300" y="5651500"/>
          <p14:tracePt t="107721" x="5384800" y="5645150"/>
          <p14:tracePt t="107737" x="5365750" y="5638800"/>
          <p14:tracePt t="107864" x="5346700" y="5638800"/>
          <p14:tracePt t="109270" x="5340350" y="5638800"/>
          <p14:tracePt t="109278" x="5295900" y="5619750"/>
          <p14:tracePt t="109288" x="5194300" y="5594350"/>
          <p14:tracePt t="109305" x="5118100" y="5518150"/>
          <p14:tracePt t="109322" x="5041900" y="5384800"/>
          <p14:tracePt t="109338" x="4768850" y="5035550"/>
          <p14:tracePt t="109355" x="4235450" y="4597400"/>
          <p14:tracePt t="109371" x="3740150" y="4146550"/>
          <p14:tracePt t="109388" x="3429000" y="3790950"/>
          <p14:tracePt t="109405" x="3251200" y="3511550"/>
          <p14:tracePt t="109422" x="3098800" y="3257550"/>
          <p14:tracePt t="109422" x="3016250" y="3136900"/>
          <p14:tracePt t="109438" x="2794000" y="2946400"/>
          <p14:tracePt t="109455" x="2501900" y="2825750"/>
          <p14:tracePt t="109472" x="2343150" y="2781300"/>
          <p14:tracePt t="109490" x="2273300" y="2755900"/>
          <p14:tracePt t="109505" x="2266950" y="2749550"/>
          <p14:tracePt t="109522" x="2266950" y="2743200"/>
          <p14:tracePt t="109538" x="2254250" y="2730500"/>
          <p14:tracePt t="109555" x="2247900" y="2717800"/>
          <p14:tracePt t="109571" x="2203450" y="2711450"/>
          <p14:tracePt t="109588" x="2101850" y="2711450"/>
          <p14:tracePt t="109605" x="2025650" y="2711450"/>
          <p14:tracePt t="109607" x="2006600" y="2711450"/>
          <p14:tracePt t="109621" x="1993900" y="2705100"/>
          <p14:tracePt t="111222" x="1993900" y="2692400"/>
          <p14:tracePt t="111230" x="2038350" y="2679700"/>
          <p14:tracePt t="111238" x="2095500" y="2679700"/>
          <p14:tracePt t="111255" x="2152650" y="2679700"/>
          <p14:tracePt t="111272" x="2222500" y="2711450"/>
          <p14:tracePt t="111289" x="2336800" y="2774950"/>
          <p14:tracePt t="111305" x="2514600" y="2838450"/>
          <p14:tracePt t="111322" x="2686050" y="2882900"/>
          <p14:tracePt t="111339" x="2832100" y="2940050"/>
          <p14:tracePt t="111355" x="2901950" y="2971800"/>
          <p14:tracePt t="111372" x="2908300" y="2978150"/>
          <p14:tracePt t="111405" x="2908300" y="2984500"/>
          <p14:tracePt t="111422" x="2933700" y="3003550"/>
          <p14:tracePt t="111439" x="2940050" y="3022600"/>
          <p14:tracePt t="111455" x="2946400" y="3067050"/>
          <p14:tracePt t="111472" x="2946400" y="3124200"/>
          <p14:tracePt t="111489" x="2933700" y="3181350"/>
          <p14:tracePt t="111505" x="2914650" y="3200400"/>
          <p14:tracePt t="111522" x="2914650" y="3213100"/>
          <p14:tracePt t="111539" x="2901950" y="3225800"/>
          <p14:tracePt t="111555" x="2876550" y="3244850"/>
          <p14:tracePt t="111572" x="2819400" y="3257550"/>
          <p14:tracePt t="111589" x="2730500" y="3302000"/>
          <p14:tracePt t="111605" x="2597150" y="3340100"/>
          <p14:tracePt t="111606" x="2546350" y="3352800"/>
          <p14:tracePt t="111622" x="2508250" y="3365500"/>
          <p14:tracePt t="111768" x="2501900" y="3365500"/>
          <p14:tracePt t="111783" x="2501900" y="3352800"/>
          <p14:tracePt t="111790" x="2501900" y="3346450"/>
          <p14:tracePt t="111799" x="2501900" y="3340100"/>
          <p14:tracePt t="111807" x="2495550" y="3333750"/>
          <p14:tracePt t="111822" x="2489200" y="3327400"/>
          <p14:tracePt t="111855" x="2489200" y="3295650"/>
          <p14:tracePt t="111872" x="2489200" y="3282950"/>
          <p14:tracePt t="111889" x="2489200" y="3276600"/>
          <p14:tracePt t="111906" x="2489200" y="3270250"/>
          <p14:tracePt t="111922" x="2489200" y="3263900"/>
          <p14:tracePt t="111939" x="2489200" y="3257550"/>
          <p14:tracePt t="113960" x="2489200" y="3244850"/>
          <p14:tracePt t="113967" x="2489200" y="3219450"/>
          <p14:tracePt t="113975" x="2501900" y="3200400"/>
          <p14:tracePt t="113990" x="2508250" y="3181350"/>
          <p14:tracePt t="114006" x="2571750" y="3086100"/>
          <p14:tracePt t="114023" x="2597150" y="3041650"/>
          <p14:tracePt t="114040" x="2597150" y="3003550"/>
          <p14:tracePt t="114056" x="2597150" y="2927350"/>
          <p14:tracePt t="114073" x="2590800" y="2844800"/>
          <p14:tracePt t="114090" x="2590800" y="2774950"/>
          <p14:tracePt t="114107" x="2603500" y="2679700"/>
          <p14:tracePt t="114125" x="2609850" y="2603500"/>
          <p14:tracePt t="114140" x="2609850" y="2527300"/>
          <p14:tracePt t="114142" x="2609850" y="2457450"/>
          <p14:tracePt t="114157" x="2571750" y="2381250"/>
          <p14:tracePt t="114173" x="2457450" y="2133600"/>
          <p14:tracePt t="114174" x="2419350" y="2038350"/>
          <p14:tracePt t="114189" x="2381250" y="1930400"/>
          <p14:tracePt t="114208" x="2381250" y="1917700"/>
          <p14:tracePt t="114247" x="2368550" y="1905000"/>
          <p14:tracePt t="114258" x="2355850" y="1892300"/>
          <p14:tracePt t="114273" x="2324100" y="1873250"/>
          <p14:tracePt t="114290" x="2305050" y="1860550"/>
          <p14:tracePt t="114361" x="2298700" y="1854200"/>
          <p14:tracePt t="114371" x="2292350" y="1854200"/>
          <p14:tracePt t="114376" x="2273300" y="1847850"/>
          <p14:tracePt t="114393" x="2266950" y="1847850"/>
          <p14:tracePt t="114407" x="2247900" y="1841500"/>
          <p14:tracePt t="114424" x="2235200" y="1835150"/>
          <p14:tracePt t="114456" x="2190750" y="1835150"/>
          <p14:tracePt t="114476" x="2006600" y="1866900"/>
          <p14:tracePt t="114493" x="1689100" y="1924050"/>
          <p14:tracePt t="114495" x="1549400" y="1962150"/>
          <p14:tracePt t="114507" x="1447800" y="1981200"/>
          <p14:tracePt t="114523" x="1301750" y="1993900"/>
          <p14:tracePt t="114540" x="1282700" y="1993900"/>
          <p14:tracePt t="114718" x="1276350" y="1993900"/>
          <p14:tracePt t="114795" x="1270000" y="1993900"/>
          <p14:tracePt t="114804" x="1276350" y="1993900"/>
          <p14:tracePt t="114819" x="1320800" y="1981200"/>
          <p14:tracePt t="114825" x="1358900" y="1981200"/>
          <p14:tracePt t="114840" x="1416050" y="1974850"/>
          <p14:tracePt t="114857" x="1479550" y="1974850"/>
          <p14:tracePt t="114875" x="1543050" y="1968500"/>
          <p14:tracePt t="114892" x="1593850" y="1968500"/>
          <p14:tracePt t="114907" x="1625600" y="1968500"/>
          <p14:tracePt t="114923" x="1631950" y="1968500"/>
          <p14:tracePt t="114967" x="1638300" y="1968500"/>
          <p14:tracePt t="114976" x="1644650" y="1968500"/>
          <p14:tracePt t="114990" x="1733550" y="1968500"/>
          <p14:tracePt t="115006" x="1784350" y="1968500"/>
          <p14:tracePt t="115023" x="1790700" y="1968500"/>
          <p14:tracePt t="115056" x="1803400" y="1968500"/>
          <p14:tracePt t="115073" x="1809750" y="1968500"/>
          <p14:tracePt t="115091" x="1835150" y="1968500"/>
          <p14:tracePt t="115107" x="1879600" y="1968500"/>
          <p14:tracePt t="115125" x="1917700" y="1968500"/>
          <p14:tracePt t="115193" x="1930400" y="1968500"/>
          <p14:tracePt t="115199" x="1949450" y="1968500"/>
          <p14:tracePt t="115207" x="1974850" y="1968500"/>
          <p14:tracePt t="115223" x="2000250" y="1968500"/>
          <p14:tracePt t="115240" x="2012950" y="1968500"/>
          <p14:tracePt t="115257" x="2025650" y="1968500"/>
          <p14:tracePt t="115273" x="2051050" y="1968500"/>
          <p14:tracePt t="115290" x="2070100" y="1968500"/>
          <p14:tracePt t="115307" x="2076450" y="1968500"/>
          <p14:tracePt t="115358" x="2082800" y="1968500"/>
          <p14:tracePt t="115375" x="2101850" y="1968500"/>
          <p14:tracePt t="115382" x="2120900" y="1968500"/>
          <p14:tracePt t="115390" x="2139950" y="1968500"/>
          <p14:tracePt t="115407" x="2184400" y="1968500"/>
          <p14:tracePt t="115423" x="2209800" y="1968500"/>
          <p14:tracePt t="115440" x="2228850" y="1968500"/>
          <p14:tracePt t="115474" x="2247900" y="1968500"/>
          <p14:tracePt t="115491" x="2279650" y="1968500"/>
          <p14:tracePt t="115507" x="2324100" y="1968500"/>
          <p14:tracePt t="115523" x="2343150" y="1968500"/>
          <p14:tracePt t="115574" x="2349500" y="1968500"/>
          <p14:tracePt t="115582" x="2368550" y="1968500"/>
          <p14:tracePt t="115590" x="2406650" y="1968500"/>
          <p14:tracePt t="115607" x="2495550" y="1968500"/>
          <p14:tracePt t="115624" x="2540000" y="1968500"/>
          <p14:tracePt t="115640" x="2546350" y="1968500"/>
          <p14:tracePt t="115680" x="2552700" y="1968500"/>
          <p14:tracePt t="115699" x="2565400" y="1968500"/>
          <p14:tracePt t="115707" x="2571750" y="1968500"/>
          <p14:tracePt t="115723" x="2590800" y="1968500"/>
          <p14:tracePt t="115800" x="2597150" y="1968500"/>
          <p14:tracePt t="115807" x="2603500" y="1968500"/>
          <p14:tracePt t="115824" x="2622550" y="1968500"/>
          <p14:tracePt t="115840" x="2660650" y="1968500"/>
          <p14:tracePt t="115859" x="2692400" y="1968500"/>
          <p14:tracePt t="115864" x="2717800" y="1968500"/>
          <p14:tracePt t="115874" x="2749550" y="1968500"/>
          <p14:tracePt t="115890" x="2838450" y="1968500"/>
          <p14:tracePt t="115907" x="2908300" y="1968500"/>
          <p14:tracePt t="115923" x="2927350" y="1968500"/>
          <p14:tracePt t="115943" x="2940050" y="1968500"/>
          <p14:tracePt t="116334" x="2933700" y="1968500"/>
          <p14:tracePt t="116350" x="2927350" y="1968500"/>
          <p14:tracePt t="116366" x="2921000" y="1968500"/>
          <p14:tracePt t="116790" x="2927350" y="1974850"/>
          <p14:tracePt t="116799" x="2933700" y="1974850"/>
          <p14:tracePt t="116807" x="2940050" y="1974850"/>
          <p14:tracePt t="116824" x="2971800" y="1974850"/>
          <p14:tracePt t="116840" x="3022600" y="1974850"/>
          <p14:tracePt t="116857" x="3054350" y="1974850"/>
          <p14:tracePt t="116943" x="3067050" y="1974850"/>
          <p14:tracePt t="117030" x="3073400" y="1974850"/>
          <p14:tracePt t="117039" x="3086100" y="1974850"/>
          <p14:tracePt t="117048" x="3092450" y="1974850"/>
          <p14:tracePt t="117057" x="3105150" y="1974850"/>
          <p14:tracePt t="117350" x="3111500" y="1974850"/>
          <p14:tracePt t="117374" x="3117850" y="1974850"/>
          <p14:tracePt t="117431" x="3124200" y="1974850"/>
          <p14:tracePt t="117486" x="3130550" y="1974850"/>
          <p14:tracePt t="117497" x="3136900" y="1974850"/>
          <p14:tracePt t="117502" x="3155950" y="1974850"/>
          <p14:tracePt t="117514" x="3181350" y="1974850"/>
          <p14:tracePt t="117524" x="3206750" y="1974850"/>
          <p14:tracePt t="117541" x="3232150" y="1974850"/>
          <p14:tracePt t="117557" x="3238500" y="1974850"/>
          <p14:tracePt t="118231" x="3251200" y="1974850"/>
          <p14:tracePt t="118239" x="3270250" y="1974850"/>
          <p14:tracePt t="118248" x="3289300" y="1974850"/>
          <p14:tracePt t="118257" x="3314700" y="1974850"/>
          <p14:tracePt t="118274" x="3352800" y="1974850"/>
          <p14:tracePt t="118291" x="3397250" y="1981200"/>
          <p14:tracePt t="118308" x="3422650" y="1981200"/>
          <p14:tracePt t="118324" x="3429000" y="1987550"/>
          <p14:tracePt t="118341" x="3435350" y="1987550"/>
          <p14:tracePt t="118358" x="3454400" y="1987550"/>
          <p14:tracePt t="118374" x="3479800" y="1993900"/>
          <p14:tracePt t="118391" x="3492500" y="1993900"/>
          <p14:tracePt t="118408" x="3505200" y="1993900"/>
          <p14:tracePt t="118424" x="3511550" y="1993900"/>
          <p14:tracePt t="118441" x="3524250" y="1993900"/>
          <p14:tracePt t="118457" x="3530600" y="1993900"/>
          <p14:tracePt t="118474" x="3543300" y="1987550"/>
          <p14:tracePt t="118491" x="3568700" y="1987550"/>
          <p14:tracePt t="118508" x="3581400" y="1974850"/>
          <p14:tracePt t="118524" x="3594100" y="1968500"/>
          <p14:tracePt t="118541" x="3600450" y="1955800"/>
          <p14:tracePt t="118558" x="3632200" y="1905000"/>
          <p14:tracePt t="118574" x="3657600" y="1860550"/>
          <p14:tracePt t="118591" x="3657600" y="1847850"/>
          <p14:tracePt t="118609" x="3657600" y="1828800"/>
          <p14:tracePt t="118625" x="3657600" y="1797050"/>
          <p14:tracePt t="118641" x="3657600" y="1784350"/>
          <p14:tracePt t="118658" x="3657600" y="1765300"/>
          <p14:tracePt t="118675" x="3651250" y="1746250"/>
          <p14:tracePt t="118691" x="3651250" y="1739900"/>
          <p14:tracePt t="118711" x="3638550" y="1720850"/>
          <p14:tracePt t="118726" x="3625850" y="1714500"/>
          <p14:tracePt t="118743" x="3625850" y="1701800"/>
          <p14:tracePt t="118758" x="3613150" y="1695450"/>
          <p14:tracePt t="118774" x="3600450" y="1676400"/>
          <p14:tracePt t="118791" x="3581400" y="1657350"/>
          <p14:tracePt t="118807" x="3562350" y="1638300"/>
          <p14:tracePt t="118824" x="3543300" y="1631950"/>
          <p14:tracePt t="118841" x="3524250" y="1631950"/>
          <p14:tracePt t="118858" x="3524250" y="1625600"/>
          <p14:tracePt t="118874" x="3517900" y="1625600"/>
          <p14:tracePt t="118908" x="3498850" y="1625600"/>
          <p14:tracePt t="118924" x="3448050" y="1625600"/>
          <p14:tracePt t="118941" x="3397250" y="1625600"/>
          <p14:tracePt t="118958" x="3340100" y="1625600"/>
          <p14:tracePt t="118974" x="3321050" y="1625600"/>
          <p14:tracePt t="119010" x="3308350" y="1625600"/>
          <p14:tracePt t="119025" x="3289300" y="1644650"/>
          <p14:tracePt t="119041" x="3276600" y="1676400"/>
          <p14:tracePt t="119058" x="3270250" y="1701800"/>
          <p14:tracePt t="119074" x="3257550" y="1714500"/>
          <p14:tracePt t="119091" x="3257550" y="1733550"/>
          <p14:tracePt t="119108" x="3257550" y="1752600"/>
          <p14:tracePt t="119125" x="3257550" y="1778000"/>
          <p14:tracePt t="119141" x="3257550" y="1816100"/>
          <p14:tracePt t="119142" x="3257550" y="1841500"/>
          <p14:tracePt t="119158" x="3257550" y="1885950"/>
          <p14:tracePt t="119175" x="3270250" y="1936750"/>
          <p14:tracePt t="119191" x="3282950" y="1974850"/>
          <p14:tracePt t="119208" x="3295650" y="2006600"/>
          <p14:tracePt t="119225" x="3302000" y="2012950"/>
          <p14:tracePt t="119258" x="3314700" y="2032000"/>
          <p14:tracePt t="119274" x="3340100" y="2044700"/>
          <p14:tracePt t="119291" x="3384550" y="2063750"/>
          <p14:tracePt t="119308" x="3403600" y="2070100"/>
          <p14:tracePt t="119325" x="3409950" y="2070100"/>
          <p14:tracePt t="119358" x="3422650" y="2070100"/>
          <p14:tracePt t="119375" x="3441700" y="2070100"/>
          <p14:tracePt t="119392" x="3460750" y="2063750"/>
          <p14:tracePt t="119408" x="3473450" y="2063750"/>
          <p14:tracePt t="119425" x="3473450" y="2057400"/>
          <p14:tracePt t="119458" x="3479800" y="2051050"/>
          <p14:tracePt t="119475" x="3486150" y="2044700"/>
          <p14:tracePt t="119491" x="3498850" y="2025650"/>
          <p14:tracePt t="119608" x="3479800" y="2025650"/>
          <p14:tracePt t="119615" x="3435350" y="2038350"/>
          <p14:tracePt t="119626" x="3371850" y="2057400"/>
          <p14:tracePt t="119642" x="3276600" y="2063750"/>
          <p14:tracePt t="119658" x="3149600" y="2076450"/>
          <p14:tracePt t="119675" x="3041650" y="2133600"/>
          <p14:tracePt t="119692" x="2965450" y="2190750"/>
          <p14:tracePt t="119708" x="2921000" y="2228850"/>
          <p14:tracePt t="119725" x="2895600" y="2254250"/>
          <p14:tracePt t="120727" x="2889250" y="2266950"/>
          <p14:tracePt t="120734" x="2889250" y="2273300"/>
          <p14:tracePt t="120742" x="2908300" y="2292350"/>
          <p14:tracePt t="120759" x="2946400" y="2311400"/>
          <p14:tracePt t="120775" x="2952750" y="2317750"/>
          <p14:tracePt t="120792" x="2965450" y="2317750"/>
          <p14:tracePt t="120825" x="2984500" y="2317750"/>
          <p14:tracePt t="120842" x="3098800" y="2305050"/>
          <p14:tracePt t="120858" x="3257550" y="2286000"/>
          <p14:tracePt t="120875" x="3397250" y="2266950"/>
          <p14:tracePt t="120892" x="3517900" y="2235200"/>
          <p14:tracePt t="120909" x="3663950" y="2216150"/>
          <p14:tracePt t="120911" x="3727450" y="2209800"/>
          <p14:tracePt t="120925" x="3810000" y="2203450"/>
          <p14:tracePt t="120942" x="4032250" y="2152650"/>
          <p14:tracePt t="120959" x="4165600" y="2139950"/>
          <p14:tracePt t="120975" x="4279900" y="2120900"/>
          <p14:tracePt t="120992" x="4387850" y="2114550"/>
          <p14:tracePt t="121009" x="4527550" y="2108200"/>
          <p14:tracePt t="121025" x="4699000" y="2108200"/>
          <p14:tracePt t="121044" x="4883150" y="2082800"/>
          <p14:tracePt t="121059" x="5041900" y="2070100"/>
          <p14:tracePt t="121075" x="5194300" y="2051050"/>
          <p14:tracePt t="121092" x="5334000" y="2044700"/>
          <p14:tracePt t="121094" x="5397500" y="2044700"/>
          <p14:tracePt t="121108" x="5473700" y="2044700"/>
          <p14:tracePt t="121127" x="5645150" y="2044700"/>
          <p14:tracePt t="121143" x="5873750" y="2038350"/>
          <p14:tracePt t="121160" x="5930900" y="2012950"/>
          <p14:tracePt t="121175" x="6096000" y="2012950"/>
          <p14:tracePt t="121195" x="6203950" y="2012950"/>
          <p14:tracePt t="121210" x="6286500" y="2012950"/>
          <p14:tracePt t="121227" x="6324600" y="2012950"/>
          <p14:tracePt t="121259" x="6330950" y="2012950"/>
          <p14:tracePt t="121276" x="6375400" y="2012950"/>
          <p14:tracePt t="121293" x="6553200" y="2044700"/>
          <p14:tracePt t="121310" x="6908800" y="2076450"/>
          <p14:tracePt t="121313" x="7175500" y="2095500"/>
          <p14:tracePt t="121326" x="7296150" y="2095500"/>
          <p14:tracePt t="121342" x="7531100" y="2095500"/>
          <p14:tracePt t="121359" x="7543800" y="2095500"/>
          <p14:tracePt t="121496" x="7537450" y="2095500"/>
          <p14:tracePt t="121502" x="7512050" y="2095500"/>
          <p14:tracePt t="121510" x="7493000" y="2095500"/>
          <p14:tracePt t="121527" x="7473950" y="2095500"/>
          <p14:tracePt t="121542" x="7366000" y="2095500"/>
          <p14:tracePt t="121559" x="7308850" y="2095500"/>
          <p14:tracePt t="121575" x="7219950" y="2095500"/>
          <p14:tracePt t="121595" x="7105650" y="2095500"/>
          <p14:tracePt t="121611" x="6965950" y="2095500"/>
          <p14:tracePt t="121618" x="6902450" y="2095500"/>
          <p14:tracePt t="121626" x="6838950" y="2089150"/>
          <p14:tracePt t="121642" x="6800850" y="2070100"/>
          <p14:tracePt t="121659" x="6756400" y="2057400"/>
          <p14:tracePt t="121676" x="6743700" y="2051050"/>
          <p14:tracePt t="121842" x="6737350" y="2051050"/>
          <p14:tracePt t="121852" x="6731000" y="2051050"/>
          <p14:tracePt t="121859" x="6724650" y="2051050"/>
          <p14:tracePt t="121879" x="6718300" y="2051050"/>
          <p14:tracePt t="121918" x="6705600" y="2051050"/>
          <p14:tracePt t="122249" x="6699250" y="2051050"/>
          <p14:tracePt t="122255" x="6699250" y="2057400"/>
          <p14:tracePt t="122267" x="6686550" y="2063750"/>
          <p14:tracePt t="122280" x="6680200" y="2063750"/>
          <p14:tracePt t="122292" x="6680200" y="2070100"/>
          <p14:tracePt t="122309" x="6667500" y="2070100"/>
          <p14:tracePt t="122574" x="6680200" y="2070100"/>
          <p14:tracePt t="122582" x="6705600" y="2070100"/>
          <p14:tracePt t="122592" x="6743700" y="2070100"/>
          <p14:tracePt t="122609" x="6781800" y="2070100"/>
          <p14:tracePt t="122628" x="6788150" y="2070100"/>
          <p14:tracePt t="123142" x="6794500" y="2076450"/>
          <p14:tracePt t="123177" x="6794500" y="2082800"/>
          <p14:tracePt t="123595" x="6832600" y="2089150"/>
          <p14:tracePt t="123607" x="6959600" y="2089150"/>
          <p14:tracePt t="123620" x="7029450" y="2089150"/>
          <p14:tracePt t="123626" x="7092950" y="2089150"/>
          <p14:tracePt t="123643" x="7207250" y="2076450"/>
          <p14:tracePt t="123659" x="7264400" y="2076450"/>
          <p14:tracePt t="123677" x="7277100" y="2076450"/>
          <p14:tracePt t="123694" x="7289800" y="2070100"/>
          <p14:tracePt t="123711" x="7321550" y="2070100"/>
          <p14:tracePt t="123726" x="7404100" y="2070100"/>
          <p14:tracePt t="123743" x="7493000" y="2070100"/>
          <p14:tracePt t="123760" x="7550150" y="2057400"/>
          <p14:tracePt t="123776" x="7556500" y="2057400"/>
          <p14:tracePt t="123824" x="7575550" y="2057400"/>
          <p14:tracePt t="123843" x="7632700" y="2057400"/>
          <p14:tracePt t="123860" x="7683500" y="2057400"/>
          <p14:tracePt t="123877" x="7689850" y="2057400"/>
          <p14:tracePt t="123942" x="7702550" y="2057400"/>
          <p14:tracePt t="123950" x="7727950" y="2057400"/>
          <p14:tracePt t="123973" x="7778750" y="2057400"/>
          <p14:tracePt t="123977" x="7791450" y="2057400"/>
          <p14:tracePt t="123994" x="7797800" y="2057400"/>
          <p14:tracePt t="124011" x="7816850" y="2057400"/>
          <p14:tracePt t="124070" x="7829550" y="2057400"/>
          <p14:tracePt t="124078" x="7835900" y="2057400"/>
          <p14:tracePt t="124086" x="7854950" y="2051050"/>
          <p14:tracePt t="124137" x="7861300" y="2051050"/>
          <p14:tracePt t="124154" x="7861300" y="2057400"/>
          <p14:tracePt t="124363" x="7861300" y="2063750"/>
          <p14:tracePt t="124376" x="7823200" y="2108200"/>
          <p14:tracePt t="124386" x="7791450" y="2114550"/>
          <p14:tracePt t="124393" x="7759700" y="2139950"/>
          <p14:tracePt t="124410" x="7581900" y="2184400"/>
          <p14:tracePt t="124426" x="7067550" y="2241550"/>
          <p14:tracePt t="124443" x="6413500" y="2266950"/>
          <p14:tracePt t="124460" x="5619750" y="2266950"/>
          <p14:tracePt t="124480" x="4699000" y="2266950"/>
          <p14:tracePt t="124494" x="3943350" y="2343150"/>
          <p14:tracePt t="124510" x="3060700" y="2635250"/>
          <p14:tracePt t="124527" x="2590800" y="2870200"/>
          <p14:tracePt t="124543" x="2254250" y="3060700"/>
          <p14:tracePt t="124560" x="2025650" y="3232150"/>
          <p14:tracePt t="124576" x="1879600" y="3340100"/>
          <p14:tracePt t="124593" x="1790700" y="3422650"/>
          <p14:tracePt t="124610" x="1765300" y="3448050"/>
          <p14:tracePt t="124900" x="1771650" y="3448050"/>
          <p14:tracePt t="124910" x="1905000" y="3448050"/>
          <p14:tracePt t="124916" x="2235200" y="3448050"/>
          <p14:tracePt t="124927" x="2971800" y="3448050"/>
          <p14:tracePt t="124943" x="3746500" y="3448050"/>
          <p14:tracePt t="124960" x="4445000" y="3448050"/>
          <p14:tracePt t="124976" x="5099050" y="3448050"/>
          <p14:tracePt t="124993" x="5670550" y="3448050"/>
          <p14:tracePt t="125010" x="6108700" y="3409950"/>
          <p14:tracePt t="125027" x="6375400" y="3365500"/>
          <p14:tracePt t="125043" x="6515100" y="3314700"/>
          <p14:tracePt t="125063" x="6623050" y="3232150"/>
          <p14:tracePt t="125078" x="6699250" y="3124200"/>
          <p14:tracePt t="125094" x="6781800" y="3035300"/>
          <p14:tracePt t="125111" x="6864350" y="2990850"/>
          <p14:tracePt t="125128" x="6889750" y="2984500"/>
          <p14:tracePt t="125144" x="6915150" y="2965450"/>
          <p14:tracePt t="125160" x="6946900" y="2946400"/>
          <p14:tracePt t="125176" x="6985000" y="2933700"/>
          <p14:tracePt t="125194" x="7048500" y="2921000"/>
          <p14:tracePt t="125210" x="7137400" y="2921000"/>
          <p14:tracePt t="125227" x="7264400" y="2908300"/>
          <p14:tracePt t="125243" x="7461250" y="2794000"/>
          <p14:tracePt t="125262" x="7727950" y="2540000"/>
          <p14:tracePt t="125268" x="7797800" y="2463800"/>
          <p14:tracePt t="125283" x="7861300" y="2355850"/>
          <p14:tracePt t="125294" x="7867650" y="2305050"/>
          <p14:tracePt t="125310" x="7867650" y="2241550"/>
          <p14:tracePt t="125327" x="7874000" y="2228850"/>
          <p14:tracePt t="125343" x="7886700" y="2216150"/>
          <p14:tracePt t="125360" x="7912100" y="2197100"/>
          <p14:tracePt t="125376" x="7937500" y="2171700"/>
          <p14:tracePt t="125393" x="7950200" y="2165350"/>
          <p14:tracePt t="125470" x="7962900" y="2159000"/>
          <p14:tracePt t="125486" x="7975600" y="2159000"/>
          <p14:tracePt t="125494" x="7981950" y="2159000"/>
          <p14:tracePt t="125607" x="7988300" y="2159000"/>
          <p14:tracePt t="125616" x="8020050" y="2159000"/>
          <p14:tracePt t="125622" x="8051800" y="2159000"/>
          <p14:tracePt t="125634" x="8077200" y="2159000"/>
          <p14:tracePt t="125643" x="8096250" y="2159000"/>
          <p14:tracePt t="125660" x="8115300" y="2159000"/>
          <p14:tracePt t="125726" x="8128000" y="2152650"/>
          <p14:tracePt t="125734" x="8128000" y="2146300"/>
          <p14:tracePt t="125744" x="8134350" y="2146300"/>
          <p14:tracePt t="125760" x="8147050" y="2133600"/>
          <p14:tracePt t="125777" x="8159750" y="2133600"/>
          <p14:tracePt t="126206" x="8159750" y="2127250"/>
          <p14:tracePt t="126217" x="8159750" y="2120900"/>
          <p14:tracePt t="126223" x="8159750" y="2114550"/>
          <p14:tracePt t="126233" x="8147050" y="2114550"/>
          <p14:tracePt t="126244" x="8134350" y="2127250"/>
          <p14:tracePt t="126260" x="8108950" y="2159000"/>
          <p14:tracePt t="126277" x="8077200" y="2203450"/>
          <p14:tracePt t="126278" x="8064500" y="2216150"/>
          <p14:tracePt t="126294" x="8058150" y="2241550"/>
          <p14:tracePt t="126310" x="8026400" y="2273300"/>
          <p14:tracePt t="126327" x="8026400" y="2279650"/>
          <p14:tracePt t="128934" x="8020050" y="2279650"/>
          <p14:tracePt t="128982" x="7943850" y="2298700"/>
          <p14:tracePt t="128991" x="7727950" y="2330450"/>
          <p14:tracePt t="129001" x="7404100" y="2419350"/>
          <p14:tracePt t="129011" x="7143750" y="2489200"/>
          <p14:tracePt t="129028" x="6661150" y="2559050"/>
          <p14:tracePt t="129044" x="6280150" y="2609850"/>
          <p14:tracePt t="129062" x="5899150" y="2609850"/>
          <p14:tracePt t="129078" x="5588000" y="2609850"/>
          <p14:tracePt t="129095" x="5454650" y="2616200"/>
          <p14:tracePt t="129111" x="5378450" y="2635250"/>
          <p14:tracePt t="129128" x="5346700" y="2635250"/>
          <p14:tracePt t="129145" x="5283200" y="2660650"/>
          <p14:tracePt t="129161" x="5168900" y="2698750"/>
          <p14:tracePt t="129178" x="5022850" y="2768600"/>
          <p14:tracePt t="129195" x="4870450" y="2832100"/>
          <p14:tracePt t="129211" x="4730750" y="2889250"/>
          <p14:tracePt t="129228" x="4648200" y="2914650"/>
          <p14:tracePt t="129229" x="4603750" y="2927350"/>
          <p14:tracePt t="129245" x="4552950" y="2940050"/>
          <p14:tracePt t="129261" x="4413250" y="2984500"/>
          <p14:tracePt t="129278" x="4070350" y="3117850"/>
          <p14:tracePt t="129295" x="3816350" y="3251200"/>
          <p14:tracePt t="129311" x="3663950" y="3352800"/>
          <p14:tracePt t="129328" x="3587750" y="3397250"/>
          <p14:tracePt t="129345" x="3562350" y="3409950"/>
          <p14:tracePt t="129362" x="3536950" y="3416300"/>
          <p14:tracePt t="129378" x="3492500" y="3435350"/>
          <p14:tracePt t="129395" x="3429000" y="3441700"/>
          <p14:tracePt t="129411" x="3403600" y="3441700"/>
          <p14:tracePt t="129428" x="3397250" y="3441700"/>
          <p14:tracePt t="129486" x="3384550" y="3441700"/>
          <p14:tracePt t="129495" x="3359150" y="3448050"/>
          <p14:tracePt t="129511" x="3333750" y="3448050"/>
          <p14:tracePt t="129528" x="3327400" y="3448050"/>
          <p14:tracePt t="129568" x="3321050" y="3448050"/>
          <p14:tracePt t="129585" x="3308350" y="3448050"/>
          <p14:tracePt t="129595" x="3282950" y="3448050"/>
          <p14:tracePt t="129612" x="3232150" y="3448050"/>
          <p14:tracePt t="129628" x="3194050" y="3448050"/>
          <p14:tracePt t="129645" x="3175000" y="3448050"/>
          <p14:tracePt t="129678" x="3168650" y="3448050"/>
          <p14:tracePt t="129736" x="3162300" y="3441700"/>
          <p14:tracePt t="129782" x="3155950" y="3429000"/>
          <p14:tracePt t="129790" x="3149600" y="3429000"/>
          <p14:tracePt t="129800" x="3149600" y="3422650"/>
          <p14:tracePt t="129815" x="3130550" y="3416300"/>
          <p14:tracePt t="129828" x="3124200" y="3416300"/>
          <p14:tracePt t="129845" x="3117850" y="3409950"/>
          <p14:tracePt t="129878" x="3111500" y="3409950"/>
          <p14:tracePt t="132406" x="3092450" y="3397250"/>
          <p14:tracePt t="132413" x="3073400" y="3390900"/>
          <p14:tracePt t="132429" x="3067050" y="3390900"/>
          <p14:tracePt t="132742" x="3060700" y="3390900"/>
          <p14:tracePt t="132753" x="3048000" y="3390900"/>
          <p14:tracePt t="132758" x="3028950" y="3378200"/>
          <p14:tracePt t="132769" x="3016250" y="3371850"/>
          <p14:tracePt t="132779" x="3003550" y="3365500"/>
          <p14:tracePt t="132796" x="2990850" y="3365500"/>
          <p14:tracePt t="132919" x="2990850" y="3359150"/>
          <p14:tracePt t="135440" x="0" y="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srcRect l="172" t="1710" r="2176" b="2215"/>
          <a:stretch/>
        </p:blipFill>
        <p:spPr>
          <a:xfrm>
            <a:off x="5561814" y="856952"/>
            <a:ext cx="3506772" cy="2941164"/>
          </a:xfrm>
          <a:prstGeom prst="rect">
            <a:avLst/>
          </a:prstGeom>
        </p:spPr>
      </p:pic>
      <p:sp>
        <p:nvSpPr>
          <p:cNvPr id="2" name="Title 1"/>
          <p:cNvSpPr>
            <a:spLocks noGrp="1"/>
          </p:cNvSpPr>
          <p:nvPr>
            <p:ph type="title"/>
          </p:nvPr>
        </p:nvSpPr>
        <p:spPr/>
        <p:txBody>
          <a:bodyPr/>
          <a:lstStyle/>
          <a:p>
            <a:r>
              <a:rPr lang="en-GB" dirty="0"/>
              <a:t>Answer PQ4</a:t>
            </a:r>
          </a:p>
        </p:txBody>
      </p:sp>
      <mc:AlternateContent xmlns:mc="http://schemas.openxmlformats.org/markup-compatibility/2006" xmlns:a14="http://schemas.microsoft.com/office/drawing/2010/main">
        <mc:Choice Requires="a14">
          <p:sp>
            <p:nvSpPr>
              <p:cNvPr id="5" name="TextBox 4"/>
              <p:cNvSpPr txBox="1"/>
              <p:nvPr/>
            </p:nvSpPr>
            <p:spPr>
              <a:xfrm>
                <a:off x="1113162" y="1033263"/>
                <a:ext cx="3451393" cy="8298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400" i="1" smtClean="0">
                              <a:latin typeface="Cambria Math" panose="02040503050406030204" pitchFamily="18" charset="0"/>
                              <a:ea typeface="Cambria Math" panose="02040503050406030204" pitchFamily="18" charset="0"/>
                            </a:rPr>
                          </m:ctrlPr>
                        </m:sSubPr>
                        <m:e>
                          <m:r>
                            <a:rPr lang="en-GB" sz="2400" i="1" smtClean="0">
                              <a:latin typeface="Cambria Math" panose="02040503050406030204" pitchFamily="18" charset="0"/>
                              <a:ea typeface="Cambria Math" panose="02040503050406030204" pitchFamily="18" charset="0"/>
                            </a:rPr>
                            <m:t>𝜀</m:t>
                          </m:r>
                        </m:e>
                        <m:sub>
                          <m:r>
                            <a:rPr lang="en-GB" sz="2400" i="1" smtClean="0">
                              <a:latin typeface="Cambria Math" panose="02040503050406030204" pitchFamily="18" charset="0"/>
                              <a:ea typeface="Cambria Math" panose="02040503050406030204" pitchFamily="18" charset="0"/>
                            </a:rPr>
                            <m:t>𝜃</m:t>
                          </m:r>
                        </m:sub>
                      </m:sSub>
                      <m:d>
                        <m:dPr>
                          <m:ctrlPr>
                            <a:rPr lang="en-GB" sz="2400" i="1" smtClean="0">
                              <a:latin typeface="Cambria Math" panose="02040503050406030204" pitchFamily="18" charset="0"/>
                              <a:ea typeface="Cambria Math" panose="02040503050406030204" pitchFamily="18" charset="0"/>
                            </a:rPr>
                          </m:ctrlPr>
                        </m:dPr>
                        <m:e>
                          <m:r>
                            <a:rPr lang="en-GB" sz="2400" b="0" i="1" smtClean="0">
                              <a:latin typeface="Cambria Math" panose="02040503050406030204" pitchFamily="18" charset="0"/>
                              <a:ea typeface="Cambria Math" panose="02040503050406030204" pitchFamily="18" charset="0"/>
                            </a:rPr>
                            <m:t>𝑡</m:t>
                          </m:r>
                        </m:e>
                      </m:d>
                      <m:r>
                        <a:rPr lang="en-GB" sz="2400" i="1" smtClean="0">
                          <a:latin typeface="Cambria Math" panose="02040503050406030204" pitchFamily="18" charset="0"/>
                        </a:rPr>
                        <m:t>=</m:t>
                      </m:r>
                      <m:sSub>
                        <m:sSubPr>
                          <m:ctrlPr>
                            <a:rPr lang="en-GB" sz="2400" i="1">
                              <a:latin typeface="Cambria Math" panose="02040503050406030204" pitchFamily="18" charset="0"/>
                            </a:rPr>
                          </m:ctrlPr>
                        </m:sSubPr>
                        <m:e>
                          <m:r>
                            <a:rPr lang="en-GB" sz="2400" i="1" smtClean="0">
                              <a:latin typeface="Cambria Math" panose="02040503050406030204" pitchFamily="18" charset="0"/>
                              <a:ea typeface="Cambria Math" panose="02040503050406030204" pitchFamily="18" charset="0"/>
                            </a:rPr>
                            <m:t>𝜎</m:t>
                          </m:r>
                        </m:e>
                        <m:sub>
                          <m:r>
                            <a:rPr lang="en-GB" sz="2400" i="1">
                              <a:latin typeface="Cambria Math" panose="02040503050406030204" pitchFamily="18" charset="0"/>
                              <a:ea typeface="Cambria Math" panose="02040503050406030204" pitchFamily="18" charset="0"/>
                            </a:rPr>
                            <m:t>𝜃</m:t>
                          </m:r>
                        </m:sub>
                      </m:sSub>
                      <m:r>
                        <a:rPr lang="en-GB" sz="2400" b="0" i="1" smtClean="0">
                          <a:latin typeface="Cambria Math" panose="02040503050406030204" pitchFamily="18" charset="0"/>
                          <a:ea typeface="Cambria Math" panose="02040503050406030204" pitchFamily="18" charset="0"/>
                        </a:rPr>
                        <m:t>𝐽</m:t>
                      </m:r>
                      <m:d>
                        <m:dPr>
                          <m:ctrlPr>
                            <a:rPr lang="en-GB" sz="2400" b="0" i="1" smtClean="0">
                              <a:latin typeface="Cambria Math" panose="02040503050406030204" pitchFamily="18" charset="0"/>
                              <a:ea typeface="Cambria Math" panose="02040503050406030204" pitchFamily="18" charset="0"/>
                            </a:rPr>
                          </m:ctrlPr>
                        </m:dPr>
                        <m:e>
                          <m:r>
                            <a:rPr lang="en-GB" sz="2400" b="0" i="1" smtClean="0">
                              <a:latin typeface="Cambria Math" panose="02040503050406030204" pitchFamily="18" charset="0"/>
                              <a:ea typeface="Cambria Math" panose="02040503050406030204" pitchFamily="18" charset="0"/>
                            </a:rPr>
                            <m:t>𝑡</m:t>
                          </m:r>
                        </m:e>
                      </m:d>
                      <m:r>
                        <a:rPr lang="en-GB" sz="2400" b="0" i="1" smtClean="0">
                          <a:latin typeface="Cambria Math" panose="02040503050406030204" pitchFamily="18" charset="0"/>
                          <a:ea typeface="Cambria Math" panose="02040503050406030204" pitchFamily="18" charset="0"/>
                        </a:rPr>
                        <m:t> </m:t>
                      </m:r>
                      <m:d>
                        <m:dPr>
                          <m:ctrlPr>
                            <a:rPr lang="en-GB" sz="2400" b="0" i="1" smtClean="0">
                              <a:latin typeface="Cambria Math" panose="02040503050406030204" pitchFamily="18" charset="0"/>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1−</m:t>
                          </m:r>
                          <m:f>
                            <m:fPr>
                              <m:ctrlPr>
                                <a:rPr lang="en-GB" sz="2400" i="1">
                                  <a:latin typeface="Cambria Math" panose="02040503050406030204" pitchFamily="18" charset="0"/>
                                  <a:ea typeface="Cambria Math" panose="02040503050406030204" pitchFamily="18" charset="0"/>
                                </a:rPr>
                              </m:ctrlPr>
                            </m:fPr>
                            <m:num>
                              <m:r>
                                <a:rPr lang="en-GB" sz="2400" i="1">
                                  <a:latin typeface="Cambria Math" panose="02040503050406030204" pitchFamily="18" charset="0"/>
                                  <a:ea typeface="Cambria Math" panose="02040503050406030204" pitchFamily="18" charset="0"/>
                                </a:rPr>
                                <m:t>0.4</m:t>
                              </m:r>
                            </m:num>
                            <m:den>
                              <m:r>
                                <a:rPr lang="en-GB" sz="2400" i="1">
                                  <a:latin typeface="Cambria Math" panose="02040503050406030204" pitchFamily="18" charset="0"/>
                                  <a:ea typeface="Cambria Math" panose="02040503050406030204" pitchFamily="18" charset="0"/>
                                </a:rPr>
                                <m:t>2</m:t>
                              </m:r>
                            </m:den>
                          </m:f>
                        </m:e>
                      </m:d>
                    </m:oMath>
                  </m:oMathPara>
                </a14:m>
                <a:endParaRPr lang="en-GB"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1113162" y="1033263"/>
                <a:ext cx="3451393" cy="829843"/>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063051" y="1988526"/>
                <a:ext cx="263270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2400" i="1">
                              <a:latin typeface="Cambria Math" panose="02040503050406030204" pitchFamily="18" charset="0"/>
                              <a:ea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𝜀</m:t>
                          </m:r>
                        </m:e>
                        <m:sub>
                          <m:r>
                            <a:rPr lang="en-GB" sz="2400" i="1">
                              <a:latin typeface="Cambria Math" panose="02040503050406030204" pitchFamily="18" charset="0"/>
                              <a:ea typeface="Cambria Math" panose="02040503050406030204" pitchFamily="18" charset="0"/>
                            </a:rPr>
                            <m:t>𝜃</m:t>
                          </m:r>
                        </m:sub>
                      </m:sSub>
                      <m:d>
                        <m:dPr>
                          <m:ctrlPr>
                            <a:rPr lang="en-GB" sz="2400" i="1">
                              <a:latin typeface="Cambria Math" panose="02040503050406030204" pitchFamily="18" charset="0"/>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𝑡</m:t>
                          </m:r>
                        </m:e>
                      </m:d>
                      <m:r>
                        <a:rPr lang="en-GB" sz="2400" i="1">
                          <a:latin typeface="Cambria Math" panose="02040503050406030204" pitchFamily="18" charset="0"/>
                        </a:rPr>
                        <m:t>=</m:t>
                      </m:r>
                      <m:r>
                        <a:rPr lang="en-GB" sz="2400" b="0" i="1" smtClean="0">
                          <a:latin typeface="Cambria Math" panose="02040503050406030204" pitchFamily="18" charset="0"/>
                        </a:rPr>
                        <m:t>0.8 </m:t>
                      </m:r>
                      <m:sSub>
                        <m:sSubPr>
                          <m:ctrlPr>
                            <a:rPr lang="en-GB" sz="2400" i="1">
                              <a:latin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𝜎</m:t>
                          </m:r>
                        </m:e>
                        <m:sub>
                          <m:r>
                            <a:rPr lang="en-GB" sz="2400" i="1">
                              <a:latin typeface="Cambria Math" panose="02040503050406030204" pitchFamily="18" charset="0"/>
                              <a:ea typeface="Cambria Math" panose="02040503050406030204" pitchFamily="18" charset="0"/>
                            </a:rPr>
                            <m:t>𝜃</m:t>
                          </m:r>
                        </m:sub>
                      </m:sSub>
                      <m:r>
                        <a:rPr lang="en-GB" sz="2400" i="1">
                          <a:latin typeface="Cambria Math" panose="02040503050406030204" pitchFamily="18" charset="0"/>
                          <a:ea typeface="Cambria Math" panose="02040503050406030204" pitchFamily="18" charset="0"/>
                        </a:rPr>
                        <m:t>𝐽</m:t>
                      </m:r>
                      <m:d>
                        <m:dPr>
                          <m:ctrlPr>
                            <a:rPr lang="en-GB" sz="2400" i="1">
                              <a:latin typeface="Cambria Math" panose="02040503050406030204" pitchFamily="18" charset="0"/>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𝑡</m:t>
                          </m:r>
                        </m:e>
                      </m:d>
                    </m:oMath>
                  </m:oMathPara>
                </a14:m>
                <a:endParaRPr lang="en-GB" sz="2400" dirty="0"/>
              </a:p>
            </p:txBody>
          </p:sp>
        </mc:Choice>
        <mc:Fallback xmlns="">
          <p:sp>
            <p:nvSpPr>
              <p:cNvPr id="6" name="Rectangle 5"/>
              <p:cNvSpPr>
                <a:spLocks noRot="1" noChangeAspect="1" noMove="1" noResize="1" noEditPoints="1" noAdjustHandles="1" noChangeArrowheads="1" noChangeShapeType="1" noTextEdit="1"/>
              </p:cNvSpPr>
              <p:nvPr/>
            </p:nvSpPr>
            <p:spPr>
              <a:xfrm>
                <a:off x="1063051" y="1988526"/>
                <a:ext cx="2632707" cy="461665"/>
              </a:xfrm>
              <a:prstGeom prst="rect">
                <a:avLst/>
              </a:prstGeom>
              <a:blipFill>
                <a:blip r:embed="rId6"/>
                <a:stretch>
                  <a:fillRect b="-131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113162" y="2693967"/>
                <a:ext cx="4762137" cy="617157"/>
              </a:xfrm>
              <a:prstGeom prst="rect">
                <a:avLst/>
              </a:prstGeom>
            </p:spPr>
            <p:txBody>
              <a:bodyPr wrap="none">
                <a:spAutoFit/>
              </a:bodyPr>
              <a:lstStyle/>
              <a:p>
                <a14:m>
                  <m:oMath xmlns:m="http://schemas.openxmlformats.org/officeDocument/2006/math">
                    <m:sSub>
                      <m:sSubPr>
                        <m:ctrlPr>
                          <a:rPr lang="en-GB" sz="2400" i="1" smtClean="0">
                            <a:latin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𝜎</m:t>
                        </m:r>
                      </m:e>
                      <m:sub>
                        <m:r>
                          <a:rPr lang="en-GB" sz="2400" i="1">
                            <a:latin typeface="Cambria Math" panose="02040503050406030204" pitchFamily="18" charset="0"/>
                            <a:ea typeface="Cambria Math" panose="02040503050406030204" pitchFamily="18" charset="0"/>
                          </a:rPr>
                          <m:t>𝜃</m:t>
                        </m:r>
                      </m:sub>
                    </m:sSub>
                    <m:r>
                      <a:rPr lang="en-GB" sz="2400" i="1">
                        <a:latin typeface="Cambria Math" panose="02040503050406030204" pitchFamily="18" charset="0"/>
                        <a:ea typeface="Cambria Math" panose="02040503050406030204" pitchFamily="18" charset="0"/>
                      </a:rPr>
                      <m:t>𝐽</m:t>
                    </m:r>
                    <m:d>
                      <m:dPr>
                        <m:ctrlPr>
                          <a:rPr lang="en-GB" sz="2400" i="1">
                            <a:latin typeface="Cambria Math" panose="02040503050406030204" pitchFamily="18" charset="0"/>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𝑡</m:t>
                        </m:r>
                      </m:e>
                    </m:d>
                    <m:r>
                      <a:rPr lang="en-GB" sz="2400" b="0" i="1" smtClean="0">
                        <a:latin typeface="Cambria Math" panose="02040503050406030204" pitchFamily="18" charset="0"/>
                        <a:ea typeface="Cambria Math" panose="02040503050406030204" pitchFamily="18" charset="0"/>
                      </a:rPr>
                      <m:t>= </m:t>
                    </m:r>
                    <m:f>
                      <m:fPr>
                        <m:ctrlPr>
                          <a:rPr lang="en-GB" sz="2400" b="0" i="1" smtClean="0">
                            <a:latin typeface="Cambria Math" panose="02040503050406030204" pitchFamily="18" charset="0"/>
                            <a:ea typeface="Cambria Math" panose="02040503050406030204" pitchFamily="18" charset="0"/>
                          </a:rPr>
                        </m:ctrlPr>
                      </m:fPr>
                      <m:num>
                        <m:r>
                          <a:rPr lang="en-GB" sz="2400" b="0" i="1" smtClean="0">
                            <a:latin typeface="Cambria Math" panose="02040503050406030204" pitchFamily="18" charset="0"/>
                            <a:ea typeface="Cambria Math" panose="02040503050406030204" pitchFamily="18" charset="0"/>
                          </a:rPr>
                          <m:t>3</m:t>
                        </m:r>
                      </m:num>
                      <m:den>
                        <m:r>
                          <a:rPr lang="en-GB" sz="2400" b="0" i="1" smtClean="0">
                            <a:latin typeface="Cambria Math" panose="02040503050406030204" pitchFamily="18" charset="0"/>
                            <a:ea typeface="Cambria Math" panose="02040503050406030204" pitchFamily="18" charset="0"/>
                          </a:rPr>
                          <m:t>0.8</m:t>
                        </m:r>
                      </m:den>
                    </m:f>
                    <m:r>
                      <a:rPr lang="en-GB" sz="2400" b="0" i="0" smtClean="0">
                        <a:latin typeface="Cambria Math" panose="02040503050406030204" pitchFamily="18" charset="0"/>
                        <a:ea typeface="Cambria Math" panose="02040503050406030204" pitchFamily="18" charset="0"/>
                      </a:rPr>
                      <m:t>= </m:t>
                    </m:r>
                  </m:oMath>
                </a14:m>
                <a:r>
                  <a:rPr lang="en-GB" sz="2400" dirty="0"/>
                  <a:t>3.75% Tensile strain  </a:t>
                </a:r>
              </a:p>
            </p:txBody>
          </p:sp>
        </mc:Choice>
        <mc:Fallback xmlns="">
          <p:sp>
            <p:nvSpPr>
              <p:cNvPr id="7" name="Rectangle 6"/>
              <p:cNvSpPr>
                <a:spLocks noRot="1" noChangeAspect="1" noMove="1" noResize="1" noEditPoints="1" noAdjustHandles="1" noChangeArrowheads="1" noChangeShapeType="1" noTextEdit="1"/>
              </p:cNvSpPr>
              <p:nvPr/>
            </p:nvSpPr>
            <p:spPr>
              <a:xfrm>
                <a:off x="1113162" y="2693967"/>
                <a:ext cx="4762137" cy="617157"/>
              </a:xfrm>
              <a:prstGeom prst="rect">
                <a:avLst/>
              </a:prstGeom>
              <a:blipFill rotWithShape="0">
                <a:blip r:embed="rId7"/>
                <a:stretch>
                  <a:fillRect r="-896" b="-990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2549" y="3750092"/>
                <a:ext cx="7814821" cy="2986523"/>
              </a:xfrm>
              <a:prstGeom prst="rect">
                <a:avLst/>
              </a:prstGeom>
              <a:noFill/>
            </p:spPr>
            <p:txBody>
              <a:bodyPr wrap="square" rtlCol="0">
                <a:spAutoFit/>
              </a:bodyPr>
              <a:lstStyle/>
              <a:p>
                <a:r>
                  <a:rPr lang="en-GB" sz="2400" dirty="0"/>
                  <a:t>Using figure in the pervious slide, you can see that tensile stress </a:t>
                </a:r>
                <a:r>
                  <a:rPr lang="el-GR" sz="2400" dirty="0"/>
                  <a:t>σ</a:t>
                </a:r>
                <a:r>
                  <a:rPr lang="en-GB" sz="2400" dirty="0"/>
                  <a:t> = 4 MNm</a:t>
                </a:r>
                <a:r>
                  <a:rPr lang="en-GB" sz="2400" baseline="30000" dirty="0"/>
                  <a:t>-2</a:t>
                </a:r>
                <a:r>
                  <a:rPr lang="en-GB" sz="2400" dirty="0"/>
                  <a:t> curve has a strain of 3.4 % after 50 years. </a:t>
                </a:r>
              </a:p>
              <a:p>
                <a:endParaRPr lang="en-GB" sz="2400" dirty="0"/>
              </a:p>
              <a:p>
                <a:r>
                  <a:rPr lang="en-GB" sz="2400" dirty="0"/>
                  <a:t>Therefore, </a:t>
                </a:r>
                <a:r>
                  <a:rPr lang="el-GR" sz="2400" dirty="0"/>
                  <a:t>σ</a:t>
                </a:r>
                <a:r>
                  <a:rPr lang="el-GR" sz="2400" baseline="-25000" dirty="0"/>
                  <a:t>θ</a:t>
                </a:r>
                <a:r>
                  <a:rPr lang="en-GB" sz="2400" dirty="0"/>
                  <a:t> ≤ 4 MNm</a:t>
                </a:r>
                <a:r>
                  <a:rPr lang="en-GB" sz="2400" baseline="30000" dirty="0"/>
                  <a:t>-2</a:t>
                </a:r>
                <a:r>
                  <a:rPr lang="en-GB" sz="2400" dirty="0"/>
                  <a:t> </a:t>
                </a:r>
              </a:p>
              <a:p>
                <a:endParaRPr lang="en-GB" sz="2400" dirty="0"/>
              </a:p>
              <a:p>
                <a:r>
                  <a:rPr lang="en-GB" sz="2400" dirty="0"/>
                  <a:t>Since </a:t>
                </a:r>
                <a14:m>
                  <m:oMath xmlns:m="http://schemas.openxmlformats.org/officeDocument/2006/math">
                    <m:sSub>
                      <m:sSubPr>
                        <m:ctrlPr>
                          <a:rPr lang="en-GB" sz="2400" i="1" smtClean="0">
                            <a:latin typeface="Cambria Math" panose="02040503050406030204" pitchFamily="18" charset="0"/>
                          </a:rPr>
                        </m:ctrlPr>
                      </m:sSubPr>
                      <m:e>
                        <m:r>
                          <a:rPr lang="en-GB" sz="2400" i="1" smtClean="0">
                            <a:latin typeface="Cambria Math" panose="02040503050406030204" pitchFamily="18" charset="0"/>
                            <a:ea typeface="Cambria Math" panose="02040503050406030204" pitchFamily="18" charset="0"/>
                          </a:rPr>
                          <m:t>𝜎</m:t>
                        </m:r>
                      </m:e>
                      <m:sub>
                        <m:r>
                          <a:rPr lang="en-GB" sz="2400" i="1" smtClean="0">
                            <a:latin typeface="Cambria Math" panose="02040503050406030204" pitchFamily="18" charset="0"/>
                            <a:ea typeface="Cambria Math" panose="02040503050406030204" pitchFamily="18" charset="0"/>
                          </a:rPr>
                          <m:t>𝜃</m:t>
                        </m:r>
                      </m:sub>
                    </m:sSub>
                    <m:r>
                      <a:rPr lang="en-GB" sz="2400" i="1" smtClean="0">
                        <a:latin typeface="Cambria Math" panose="02040503050406030204" pitchFamily="18" charset="0"/>
                      </a:rPr>
                      <m:t>=</m:t>
                    </m:r>
                    <m:f>
                      <m:fPr>
                        <m:ctrlPr>
                          <a:rPr lang="en-GB" sz="2400" i="1" smtClean="0">
                            <a:latin typeface="Cambria Math" panose="02040503050406030204" pitchFamily="18" charset="0"/>
                          </a:rPr>
                        </m:ctrlPr>
                      </m:fPr>
                      <m:num>
                        <m:r>
                          <a:rPr lang="en-GB" sz="2400" b="0" i="1" smtClean="0">
                            <a:latin typeface="Cambria Math" panose="02040503050406030204" pitchFamily="18" charset="0"/>
                          </a:rPr>
                          <m:t>𝑃</m:t>
                        </m:r>
                        <m:r>
                          <a:rPr lang="en-GB" sz="2400" b="0" i="1" smtClean="0">
                            <a:latin typeface="Cambria Math" panose="02040503050406030204" pitchFamily="18" charset="0"/>
                          </a:rPr>
                          <m:t> </m:t>
                        </m:r>
                        <m:r>
                          <a:rPr lang="en-GB" sz="2400" b="0" i="1" smtClean="0">
                            <a:latin typeface="Cambria Math" panose="02040503050406030204" pitchFamily="18" charset="0"/>
                          </a:rPr>
                          <m:t>𝑅</m:t>
                        </m:r>
                      </m:num>
                      <m:den>
                        <m:r>
                          <a:rPr lang="en-GB" sz="2400" b="0" i="1" smtClean="0">
                            <a:latin typeface="Cambria Math" panose="02040503050406030204" pitchFamily="18" charset="0"/>
                          </a:rPr>
                          <m:t>𝑡</m:t>
                        </m:r>
                      </m:den>
                    </m:f>
                  </m:oMath>
                </a14:m>
                <a:r>
                  <a:rPr lang="en-GB" sz="2400" dirty="0"/>
                  <a:t>        </a:t>
                </a:r>
              </a:p>
              <a:p>
                <a14:m>
                  <m:oMath xmlns:m="http://schemas.openxmlformats.org/officeDocument/2006/math">
                    <m:r>
                      <m:rPr>
                        <m:sty m:val="p"/>
                      </m:rPr>
                      <a:rPr lang="en-GB" sz="2400" b="0" i="0" smtClean="0">
                        <a:latin typeface="Cambria Math" panose="02040503050406030204" pitchFamily="18" charset="0"/>
                      </a:rPr>
                      <m:t>P</m:t>
                    </m:r>
                    <m:r>
                      <a:rPr lang="en-GB" sz="2400" i="1">
                        <a:latin typeface="Cambria Math" panose="02040503050406030204" pitchFamily="18" charset="0"/>
                      </a:rPr>
                      <m:t>=</m:t>
                    </m:r>
                    <m:f>
                      <m:fPr>
                        <m:ctrlPr>
                          <a:rPr lang="en-GB" sz="2400" i="1">
                            <a:latin typeface="Cambria Math" panose="02040503050406030204" pitchFamily="18" charset="0"/>
                          </a:rPr>
                        </m:ctrlPr>
                      </m:fPr>
                      <m:num>
                        <m:sSub>
                          <m:sSubPr>
                            <m:ctrlPr>
                              <a:rPr lang="en-GB" sz="2400" i="1">
                                <a:latin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𝜎</m:t>
                            </m:r>
                          </m:e>
                          <m:sub>
                            <m:r>
                              <a:rPr lang="en-GB" sz="2400" i="1">
                                <a:latin typeface="Cambria Math" panose="02040503050406030204" pitchFamily="18" charset="0"/>
                                <a:ea typeface="Cambria Math" panose="02040503050406030204" pitchFamily="18" charset="0"/>
                              </a:rPr>
                              <m:t>𝜃</m:t>
                            </m:r>
                          </m:sub>
                        </m:sSub>
                        <m:r>
                          <a:rPr lang="en-GB" sz="2400" i="1">
                            <a:latin typeface="Cambria Math" panose="02040503050406030204" pitchFamily="18" charset="0"/>
                          </a:rPr>
                          <m:t> </m:t>
                        </m:r>
                        <m:r>
                          <a:rPr lang="en-GB" sz="2400" b="0" i="1" smtClean="0">
                            <a:latin typeface="Cambria Math" panose="02040503050406030204" pitchFamily="18" charset="0"/>
                          </a:rPr>
                          <m:t>𝑡</m:t>
                        </m:r>
                      </m:num>
                      <m:den>
                        <m:r>
                          <a:rPr lang="en-GB" sz="2400" b="0" i="1" smtClean="0">
                            <a:latin typeface="Cambria Math" panose="02040503050406030204" pitchFamily="18" charset="0"/>
                          </a:rPr>
                          <m:t>𝑅</m:t>
                        </m:r>
                      </m:den>
                    </m:f>
                    <m:r>
                      <a:rPr lang="en-GB" sz="2400" b="0" i="0" smtClean="0">
                        <a:latin typeface="Cambria Math" panose="02040503050406030204" pitchFamily="18" charset="0"/>
                      </a:rPr>
                      <m:t>=</m:t>
                    </m:r>
                    <m:f>
                      <m:fPr>
                        <m:ctrlPr>
                          <a:rPr lang="en-GB" sz="2400" b="0" i="1" smtClean="0">
                            <a:latin typeface="Cambria Math" panose="02040503050406030204" pitchFamily="18" charset="0"/>
                          </a:rPr>
                        </m:ctrlPr>
                      </m:fPr>
                      <m:num>
                        <m:r>
                          <a:rPr lang="en-GB" sz="2400" b="0" i="1" smtClean="0">
                            <a:latin typeface="Cambria Math" panose="02040503050406030204" pitchFamily="18" charset="0"/>
                          </a:rPr>
                          <m:t>4</m:t>
                        </m:r>
                      </m:num>
                      <m:den>
                        <m:r>
                          <a:rPr lang="en-GB" sz="2400" b="0" i="1" smtClean="0">
                            <a:latin typeface="Cambria Math" panose="02040503050406030204" pitchFamily="18" charset="0"/>
                          </a:rPr>
                          <m:t>5</m:t>
                        </m:r>
                      </m:den>
                    </m:f>
                    <m:r>
                      <a:rPr lang="en-GB" sz="2400" b="0" i="0" smtClean="0">
                        <a:latin typeface="Cambria Math" panose="02040503050406030204" pitchFamily="18" charset="0"/>
                      </a:rPr>
                      <m:t>=0.8 </m:t>
                    </m:r>
                    <m:r>
                      <m:rPr>
                        <m:sty m:val="p"/>
                      </m:rPr>
                      <a:rPr lang="en-GB" sz="2400" b="0" i="0" smtClean="0">
                        <a:latin typeface="Cambria Math" panose="02040503050406030204" pitchFamily="18" charset="0"/>
                      </a:rPr>
                      <m:t>MN</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𝑚</m:t>
                        </m:r>
                      </m:e>
                      <m:sup>
                        <m:r>
                          <a:rPr lang="en-GB" sz="2400" b="0" i="1" smtClean="0">
                            <a:latin typeface="Cambria Math" panose="02040503050406030204" pitchFamily="18" charset="0"/>
                          </a:rPr>
                          <m:t>−2</m:t>
                        </m:r>
                      </m:sup>
                    </m:sSup>
                    <m:r>
                      <a:rPr lang="en-GB" sz="2400" b="0" i="0" smtClean="0">
                        <a:latin typeface="Cambria Math" panose="02040503050406030204" pitchFamily="18" charset="0"/>
                      </a:rPr>
                      <m:t>=8 </m:t>
                    </m:r>
                    <m:r>
                      <m:rPr>
                        <m:sty m:val="p"/>
                      </m:rPr>
                      <a:rPr lang="en-GB" sz="2400" b="0" i="0" smtClean="0">
                        <a:latin typeface="Cambria Math" panose="02040503050406030204" pitchFamily="18" charset="0"/>
                      </a:rPr>
                      <m:t>bar</m:t>
                    </m:r>
                    <m:r>
                      <a:rPr lang="en-GB" sz="2400" b="0" i="0" smtClean="0">
                        <a:latin typeface="Cambria Math" panose="02040503050406030204" pitchFamily="18" charset="0"/>
                      </a:rPr>
                      <m:t> </m:t>
                    </m:r>
                  </m:oMath>
                </a14:m>
                <a:r>
                  <a:rPr lang="en-GB" sz="2400" dirty="0"/>
                  <a:t> maximum pressure</a:t>
                </a:r>
              </a:p>
            </p:txBody>
          </p:sp>
        </mc:Choice>
        <mc:Fallback xmlns="">
          <p:sp>
            <p:nvSpPr>
              <p:cNvPr id="8" name="TextBox 7"/>
              <p:cNvSpPr txBox="1">
                <a:spLocks noRot="1" noChangeAspect="1" noMove="1" noResize="1" noEditPoints="1" noAdjustHandles="1" noChangeArrowheads="1" noChangeShapeType="1" noTextEdit="1"/>
              </p:cNvSpPr>
              <p:nvPr/>
            </p:nvSpPr>
            <p:spPr>
              <a:xfrm>
                <a:off x="122549" y="3750092"/>
                <a:ext cx="7814821" cy="2986523"/>
              </a:xfrm>
              <a:prstGeom prst="rect">
                <a:avLst/>
              </a:prstGeom>
              <a:blipFill rotWithShape="0">
                <a:blip r:embed="rId8"/>
                <a:stretch>
                  <a:fillRect l="-1170" t="-1633" b="-1224"/>
                </a:stretch>
              </a:blipFill>
            </p:spPr>
            <p:txBody>
              <a:bodyPr/>
              <a:lstStyle/>
              <a:p>
                <a:r>
                  <a:rPr lang="en-GB">
                    <a:noFill/>
                  </a:rPr>
                  <a:t> </a:t>
                </a:r>
              </a:p>
            </p:txBody>
          </p:sp>
        </mc:Fallback>
      </mc:AlternateContent>
      <p:sp>
        <p:nvSpPr>
          <p:cNvPr id="3" name="Slide Number Placeholder 2"/>
          <p:cNvSpPr>
            <a:spLocks noGrp="1"/>
          </p:cNvSpPr>
          <p:nvPr>
            <p:ph type="sldNum" sz="quarter" idx="12"/>
          </p:nvPr>
        </p:nvSpPr>
        <p:spPr/>
        <p:txBody>
          <a:bodyPr/>
          <a:lstStyle/>
          <a:p>
            <a:fld id="{F71EA363-3AA4-554B-864A-16EC408230E4}" type="slidenum">
              <a:rPr lang="en-GB" smtClean="0"/>
              <a:pPr/>
              <a:t>7</a:t>
            </a:fld>
            <a:endParaRPr lang="en-GB"/>
          </a:p>
        </p:txBody>
      </p:sp>
    </p:spTree>
    <p:extLst>
      <p:ext uri="{BB962C8B-B14F-4D97-AF65-F5344CB8AC3E}">
        <p14:creationId xmlns:p14="http://schemas.microsoft.com/office/powerpoint/2010/main" val="1948727304"/>
      </p:ext>
    </p:extLst>
  </p:cSld>
  <p:clrMapOvr>
    <a:masterClrMapping/>
  </p:clrMapOvr>
  <mc:AlternateContent xmlns:mc="http://schemas.openxmlformats.org/markup-compatibility/2006" xmlns:p14="http://schemas.microsoft.com/office/powerpoint/2010/main">
    <mc:Choice Requires="p14">
      <p:transition spd="slow" p14:dur="2000" advTm="253037"/>
    </mc:Choice>
    <mc:Fallback xmlns="">
      <p:transition spd="slow" advTm="253037"/>
    </mc:Fallback>
  </mc:AlternateContent>
  <p:extLst>
    <p:ext uri="{3A86A75C-4F4B-4683-9AE1-C65F6400EC91}">
      <p14:laserTraceLst xmlns:p14="http://schemas.microsoft.com/office/powerpoint/2010/main">
        <p14:tracePtLst>
          <p14:tracePt t="12347" x="5067300" y="2051050"/>
          <p14:tracePt t="12357" x="5022850" y="1981200"/>
          <p14:tracePt t="12362" x="4991100" y="1924050"/>
          <p14:tracePt t="12377" x="4940300" y="1854200"/>
          <p14:tracePt t="12385" x="4921250" y="1828800"/>
          <p14:tracePt t="12403" x="4902200" y="1803400"/>
          <p14:tracePt t="12407" x="4883150" y="1771650"/>
          <p14:tracePt t="12419" x="4864100" y="1733550"/>
          <p14:tracePt t="12435" x="4826000" y="1651000"/>
          <p14:tracePt t="12453" x="4768850" y="1543050"/>
          <p14:tracePt t="12468" x="4724400" y="1479550"/>
          <p14:tracePt t="12470" x="4705350" y="1460500"/>
          <p14:tracePt t="12485" x="4686300" y="1454150"/>
          <p14:tracePt t="12487" x="4667250" y="1454150"/>
          <p14:tracePt t="12502" x="4654550" y="1447800"/>
          <p14:tracePt t="12518" x="4565650" y="1422400"/>
          <p14:tracePt t="12535" x="4521200" y="1422400"/>
          <p14:tracePt t="12553" x="4445000" y="1397000"/>
          <p14:tracePt t="12569" x="4375150" y="1377950"/>
          <p14:tracePt t="12585" x="4318000" y="1358900"/>
          <p14:tracePt t="12602" x="4267200" y="1346200"/>
          <p14:tracePt t="12619" x="4235450" y="1339850"/>
          <p14:tracePt t="12635" x="4216400" y="1333500"/>
          <p14:tracePt t="12652" x="4203700" y="1327150"/>
          <p14:tracePt t="12669" x="4197350" y="1320800"/>
          <p14:tracePt t="13376" x="4191000" y="1320800"/>
          <p14:tracePt t="13383" x="4178300" y="1320800"/>
          <p14:tracePt t="13392" x="4178300" y="1327150"/>
          <p14:tracePt t="13402" x="4171950" y="1327150"/>
          <p14:tracePt t="13419" x="4165600" y="1327150"/>
          <p14:tracePt t="13435" x="4159250" y="1327150"/>
          <p14:tracePt t="13452" x="4146550" y="1327150"/>
          <p14:tracePt t="13486" x="4121150" y="1327150"/>
          <p14:tracePt t="13502" x="4095750" y="1327150"/>
          <p14:tracePt t="13519" x="4076700" y="1327150"/>
          <p14:tracePt t="13536" x="4057650" y="1327150"/>
          <p14:tracePt t="13552" x="4038600" y="1327150"/>
          <p14:tracePt t="13570" x="4019550" y="1327150"/>
          <p14:tracePt t="13608" x="4013200" y="1327150"/>
          <p14:tracePt t="13619" x="4000500" y="1327150"/>
          <p14:tracePt t="13635" x="3975100" y="1327150"/>
          <p14:tracePt t="13652" x="3943350" y="1308100"/>
          <p14:tracePt t="13669" x="3905250" y="1295400"/>
          <p14:tracePt t="13685" x="3898900" y="1289050"/>
          <p14:tracePt t="13703" x="3886200" y="1289050"/>
          <p14:tracePt t="13722" x="3860800" y="1276350"/>
          <p14:tracePt t="13730" x="3841750" y="1276350"/>
          <p14:tracePt t="13740" x="3816350" y="1276350"/>
          <p14:tracePt t="13753" x="3752850" y="1270000"/>
          <p14:tracePt t="13769" x="3695700" y="1263650"/>
          <p14:tracePt t="13787" x="3651250" y="1263650"/>
          <p14:tracePt t="13803" x="3619500" y="1263650"/>
          <p14:tracePt t="13819" x="3568700" y="1263650"/>
          <p14:tracePt t="13835" x="3505200" y="1263650"/>
          <p14:tracePt t="13854" x="3460750" y="1263650"/>
          <p14:tracePt t="13859" x="3441700" y="1263650"/>
          <p14:tracePt t="13870" x="3422650" y="1263650"/>
          <p14:tracePt t="13886" x="3371850" y="1263650"/>
          <p14:tracePt t="13902" x="3270250" y="1282700"/>
          <p14:tracePt t="13919" x="3130550" y="1301750"/>
          <p14:tracePt t="13937" x="2997200" y="1314450"/>
          <p14:tracePt t="13952" x="2838450" y="1314450"/>
          <p14:tracePt t="13971" x="2686050" y="1314450"/>
          <p14:tracePt t="13986" x="2597150" y="1314450"/>
          <p14:tracePt t="14002" x="2546350" y="1314450"/>
          <p14:tracePt t="14019" x="2495550" y="1314450"/>
          <p14:tracePt t="14036" x="2406650" y="1314450"/>
          <p14:tracePt t="14055" x="2286000" y="1308100"/>
          <p14:tracePt t="14060" x="2235200" y="1301750"/>
          <p14:tracePt t="14072" x="2127250" y="1289050"/>
          <p14:tracePt t="14086" x="2076450" y="1270000"/>
          <p14:tracePt t="14102" x="2000250" y="1257300"/>
          <p14:tracePt t="14120" x="1968500" y="1257300"/>
          <p14:tracePt t="14136" x="1930400" y="1257300"/>
          <p14:tracePt t="14152" x="1911350" y="1257300"/>
          <p14:tracePt t="14169" x="1873250" y="1276350"/>
          <p14:tracePt t="14187" x="1835150" y="1295400"/>
          <p14:tracePt t="14208" x="1778000" y="1320800"/>
          <p14:tracePt t="14219" x="1771650" y="1327150"/>
          <p14:tracePt t="14236" x="1746250" y="1346200"/>
          <p14:tracePt t="14252" x="1739900" y="1403350"/>
          <p14:tracePt t="14254" x="1733550" y="1435100"/>
          <p14:tracePt t="14269" x="1727200" y="1466850"/>
          <p14:tracePt t="14286" x="1720850" y="1543050"/>
          <p14:tracePt t="14305" x="1720850" y="1581150"/>
          <p14:tracePt t="14321" x="1720850" y="1625600"/>
          <p14:tracePt t="14336" x="1720850" y="1663700"/>
          <p14:tracePt t="14352" x="1720850" y="1714500"/>
          <p14:tracePt t="14369" x="1720850" y="1784350"/>
          <p14:tracePt t="14386" x="1720850" y="1809750"/>
          <p14:tracePt t="14434" x="1720850" y="1816100"/>
          <p14:tracePt t="14494" x="1720850" y="1828800"/>
          <p14:tracePt t="14503" x="1720850" y="1841500"/>
          <p14:tracePt t="14520" x="1720850" y="1879600"/>
          <p14:tracePt t="14537" x="1695450" y="1917700"/>
          <p14:tracePt t="14552" x="1670050" y="1943100"/>
          <p14:tracePt t="14569" x="1670050" y="1962150"/>
          <p14:tracePt t="14587" x="1663700" y="1981200"/>
          <p14:tracePt t="14605" x="1651000" y="2012950"/>
          <p14:tracePt t="14620" x="1651000" y="2044700"/>
          <p14:tracePt t="14636" x="1625600" y="2095500"/>
          <p14:tracePt t="14652" x="1612900" y="2120900"/>
          <p14:tracePt t="14670" x="1581150" y="2152650"/>
          <p14:tracePt t="14686" x="1562100" y="2178050"/>
          <p14:tracePt t="14720" x="1555750" y="2190750"/>
          <p14:tracePt t="14737" x="1555750" y="2203450"/>
          <p14:tracePt t="14754" x="1549400" y="2228850"/>
          <p14:tracePt t="14769" x="1543050" y="2254250"/>
          <p14:tracePt t="14786" x="1530350" y="2279650"/>
          <p14:tracePt t="14803" x="1524000" y="2292350"/>
          <p14:tracePt t="14820" x="1517650" y="2298700"/>
          <p14:tracePt t="14836" x="1517650" y="2305050"/>
          <p14:tracePt t="14853" x="1517650" y="2317750"/>
          <p14:tracePt t="14869" x="1504950" y="2343150"/>
          <p14:tracePt t="14872" x="1504950" y="2355850"/>
          <p14:tracePt t="14889" x="1473200" y="2406650"/>
          <p14:tracePt t="14902" x="1447800" y="2457450"/>
          <p14:tracePt t="14919" x="1416050" y="2501900"/>
          <p14:tracePt t="14936" x="1390650" y="2540000"/>
          <p14:tracePt t="14952" x="1384300" y="2546350"/>
          <p14:tracePt t="14971" x="1377950" y="2559050"/>
          <p14:tracePt t="15004" x="1377950" y="2565400"/>
          <p14:tracePt t="15020" x="1371600" y="2578100"/>
          <p14:tracePt t="15198" x="1358900" y="2578100"/>
          <p14:tracePt t="15208" x="1339850" y="2571750"/>
          <p14:tracePt t="15214" x="1333500" y="2559050"/>
          <p14:tracePt t="15226" x="1327150" y="2546350"/>
          <p14:tracePt t="15237" x="1327150" y="2540000"/>
          <p14:tracePt t="15256" x="1320800" y="2533650"/>
          <p14:tracePt t="15272" x="1314450" y="2527300"/>
          <p14:tracePt t="15286" x="1314450" y="2508250"/>
          <p14:tracePt t="15302" x="1308100" y="2489200"/>
          <p14:tracePt t="15320" x="1308100" y="2482850"/>
          <p14:tracePt t="15423" x="1333500" y="2482850"/>
          <p14:tracePt t="15430" x="1403350" y="2482850"/>
          <p14:tracePt t="15439" x="1466850" y="2489200"/>
          <p14:tracePt t="15456" x="1530350" y="2495550"/>
          <p14:tracePt t="15470" x="1644650" y="2508250"/>
          <p14:tracePt t="15486" x="1765300" y="2514600"/>
          <p14:tracePt t="15505" x="1797050" y="2514600"/>
          <p14:tracePt t="15520" x="1809750" y="2514600"/>
          <p14:tracePt t="15536" x="1835150" y="2514600"/>
          <p14:tracePt t="15553" x="1885950" y="2508250"/>
          <p14:tracePt t="15569" x="1955800" y="2495550"/>
          <p14:tracePt t="15588" x="2012950" y="2470150"/>
          <p14:tracePt t="15606" x="2063750" y="2444750"/>
          <p14:tracePt t="15609" x="2063750" y="2438400"/>
          <p14:tracePt t="15624" x="2076450" y="2425700"/>
          <p14:tracePt t="15636" x="2089150" y="2413000"/>
          <p14:tracePt t="15654" x="2101850" y="2393950"/>
          <p14:tracePt t="15657" x="2114550" y="2374900"/>
          <p14:tracePt t="15670" x="2120900" y="2374900"/>
          <p14:tracePt t="15686" x="2152650" y="2330450"/>
          <p14:tracePt t="15703" x="2184400" y="2305050"/>
          <p14:tracePt t="15720" x="2197100" y="2286000"/>
          <p14:tracePt t="15736" x="2216150" y="2254250"/>
          <p14:tracePt t="15753" x="2235200" y="2235200"/>
          <p14:tracePt t="15770" x="2235200" y="2216150"/>
          <p14:tracePt t="15788" x="2235200" y="2203450"/>
          <p14:tracePt t="15793" x="2235200" y="2197100"/>
          <p14:tracePt t="15804" x="2235200" y="2190750"/>
          <p14:tracePt t="15820" x="2235200" y="2178050"/>
          <p14:tracePt t="15836" x="2228850" y="2152650"/>
          <p14:tracePt t="15854" x="2216150" y="2114550"/>
          <p14:tracePt t="15870" x="2178050" y="2082800"/>
          <p14:tracePt t="15886" x="2152650" y="2057400"/>
          <p14:tracePt t="15904" x="2139950" y="2051050"/>
          <p14:tracePt t="15920" x="2133600" y="2044700"/>
          <p14:tracePt t="15938" x="2120900" y="2032000"/>
          <p14:tracePt t="15953" x="2082800" y="2006600"/>
          <p14:tracePt t="15969" x="1974850" y="1962150"/>
          <p14:tracePt t="15988" x="1847850" y="1917700"/>
          <p14:tracePt t="16005" x="1733550" y="1879600"/>
          <p14:tracePt t="16009" x="1689100" y="1860550"/>
          <p14:tracePt t="16020" x="1663700" y="1847850"/>
          <p14:tracePt t="16036" x="1638300" y="1835150"/>
          <p14:tracePt t="16056" x="1631950" y="1828800"/>
          <p14:tracePt t="16072" x="1555750" y="1822450"/>
          <p14:tracePt t="16086" x="1447800" y="1822450"/>
          <p14:tracePt t="16103" x="1301750" y="1822450"/>
          <p14:tracePt t="16120" x="1168400" y="1822450"/>
          <p14:tracePt t="16139" x="1079500" y="1822450"/>
          <p14:tracePt t="16153" x="1060450" y="1822450"/>
          <p14:tracePt t="16169" x="1054100" y="1822450"/>
          <p14:tracePt t="16188" x="1041400" y="1822450"/>
          <p14:tracePt t="16205" x="1016000" y="1822450"/>
          <p14:tracePt t="16221" x="952500" y="1841500"/>
          <p14:tracePt t="16236" x="850900" y="1879600"/>
          <p14:tracePt t="16253" x="762000" y="1936750"/>
          <p14:tracePt t="16269" x="736600" y="1974850"/>
          <p14:tracePt t="16270" x="730250" y="1987550"/>
          <p14:tracePt t="16286" x="730250" y="2019300"/>
          <p14:tracePt t="16305" x="730250" y="2063750"/>
          <p14:tracePt t="16322" x="730250" y="2133600"/>
          <p14:tracePt t="16337" x="742950" y="2228850"/>
          <p14:tracePt t="16353" x="774700" y="2343150"/>
          <p14:tracePt t="16369" x="838200" y="2444750"/>
          <p14:tracePt t="16386" x="914400" y="2508250"/>
          <p14:tracePt t="16403" x="996950" y="2546350"/>
          <p14:tracePt t="16420" x="1085850" y="2571750"/>
          <p14:tracePt t="16436" x="1168400" y="2597150"/>
          <p14:tracePt t="16453" x="1212850" y="2609850"/>
          <p14:tracePt t="16470" x="1250950" y="2609850"/>
          <p14:tracePt t="16486" x="1339850" y="2609850"/>
          <p14:tracePt t="16503" x="1435100" y="2609850"/>
          <p14:tracePt t="16520" x="1524000" y="2597150"/>
          <p14:tracePt t="16536" x="1587500" y="2571750"/>
          <p14:tracePt t="16553" x="1631950" y="2565400"/>
          <p14:tracePt t="16569" x="1638300" y="2565400"/>
          <p14:tracePt t="16589" x="1663700" y="2559050"/>
          <p14:tracePt t="16607" x="1727200" y="2559050"/>
          <p14:tracePt t="16609" x="1765300" y="2559050"/>
          <p14:tracePt t="16620" x="1822450" y="2559050"/>
          <p14:tracePt t="16636" x="1943100" y="2540000"/>
          <p14:tracePt t="16653" x="2044700" y="2527300"/>
          <p14:tracePt t="16670" x="2095500" y="2520950"/>
          <p14:tracePt t="16687" x="2114550" y="2514600"/>
          <p14:tracePt t="16703" x="2120900" y="2508250"/>
          <p14:tracePt t="16722" x="2159000" y="2482850"/>
          <p14:tracePt t="16739" x="2228850" y="2444750"/>
          <p14:tracePt t="16754" x="2286000" y="2413000"/>
          <p14:tracePt t="16770" x="2311400" y="2393950"/>
          <p14:tracePt t="16786" x="2317750" y="2374900"/>
          <p14:tracePt t="16803" x="2317750" y="2349500"/>
          <p14:tracePt t="16821" x="2317750" y="2305050"/>
          <p14:tracePt t="16827" x="2317750" y="2279650"/>
          <p14:tracePt t="16838" x="2317750" y="2260600"/>
          <p14:tracePt t="16856" x="2330450" y="2165350"/>
          <p14:tracePt t="16870" x="2330450" y="2133600"/>
          <p14:tracePt t="16886" x="2330450" y="2063750"/>
          <p14:tracePt t="16903" x="2324100" y="2038350"/>
          <p14:tracePt t="16920" x="2311400" y="2019300"/>
          <p14:tracePt t="16936" x="2305050" y="2012950"/>
          <p14:tracePt t="16953" x="2286000" y="1987550"/>
          <p14:tracePt t="16970" x="2254250" y="1949450"/>
          <p14:tracePt t="16989" x="2184400" y="1905000"/>
          <p14:tracePt t="17010" x="2076450" y="1847850"/>
          <p14:tracePt t="17021" x="2038350" y="1835150"/>
          <p14:tracePt t="17037" x="1993900" y="1828800"/>
          <p14:tracePt t="17053" x="1968500" y="1822450"/>
          <p14:tracePt t="17054" x="1962150" y="1816100"/>
          <p14:tracePt t="17070" x="1955800" y="1816100"/>
          <p14:tracePt t="17087" x="1905000" y="1803400"/>
          <p14:tracePt t="17104" x="1835150" y="1803400"/>
          <p14:tracePt t="17121" x="1739900" y="1797050"/>
          <p14:tracePt t="17137" x="1644650" y="1778000"/>
          <p14:tracePt t="17154" x="1600200" y="1771650"/>
          <p14:tracePt t="17170" x="1536700" y="1771650"/>
          <p14:tracePt t="17186" x="1498600" y="1771650"/>
          <p14:tracePt t="17203" x="1428750" y="1771650"/>
          <p14:tracePt t="17221" x="1346200" y="1771650"/>
          <p14:tracePt t="17237" x="1257300" y="1771650"/>
          <p14:tracePt t="17239" x="1225550" y="1771650"/>
          <p14:tracePt t="17256" x="1187450" y="1771650"/>
          <p14:tracePt t="17272" x="1143000" y="1771650"/>
          <p14:tracePt t="17287" x="1123950" y="1778000"/>
          <p14:tracePt t="17303" x="1111250" y="1790700"/>
          <p14:tracePt t="17320" x="1066800" y="1816100"/>
          <p14:tracePt t="17337" x="971550" y="1847850"/>
          <p14:tracePt t="17355" x="850900" y="1905000"/>
          <p14:tracePt t="17371" x="774700" y="1962150"/>
          <p14:tracePt t="17387" x="736600" y="1987550"/>
          <p14:tracePt t="17403" x="723900" y="2006600"/>
          <p14:tracePt t="17420" x="723900" y="2025650"/>
          <p14:tracePt t="17437" x="723900" y="2070100"/>
          <p14:tracePt t="17453" x="723900" y="2171700"/>
          <p14:tracePt t="17470" x="723900" y="2273300"/>
          <p14:tracePt t="17487" x="730250" y="2362200"/>
          <p14:tracePt t="17505" x="774700" y="2425700"/>
          <p14:tracePt t="17522" x="825500" y="2457450"/>
          <p14:tracePt t="17538" x="869950" y="2470150"/>
          <p14:tracePt t="17554" x="939800" y="2495550"/>
          <p14:tracePt t="17570" x="958850" y="2501900"/>
          <p14:tracePt t="17587" x="977900" y="2508250"/>
          <p14:tracePt t="17603" x="996950" y="2508250"/>
          <p14:tracePt t="17621" x="1016000" y="2508250"/>
          <p14:tracePt t="17638" x="1022350" y="2508250"/>
          <p14:tracePt t="17671" x="1028700" y="2508250"/>
          <p14:tracePt t="17688" x="1041400" y="2508250"/>
          <p14:tracePt t="17703" x="1073150" y="2501900"/>
          <p14:tracePt t="17722" x="1123950" y="2489200"/>
          <p14:tracePt t="17729" x="1143000" y="2489200"/>
          <p14:tracePt t="17737" x="1187450" y="2489200"/>
          <p14:tracePt t="17753" x="1327150" y="2489200"/>
          <p14:tracePt t="17770" x="1543050" y="2476500"/>
          <p14:tracePt t="17788" x="1816100" y="2451100"/>
          <p14:tracePt t="17791" x="1968500" y="2419350"/>
          <p14:tracePt t="17807" x="2076450" y="2413000"/>
          <p14:tracePt t="17820" x="2209800" y="2406650"/>
          <p14:tracePt t="17837" x="2273300" y="2406650"/>
          <p14:tracePt t="17871" x="2286000" y="2406650"/>
          <p14:tracePt t="17911" x="2292350" y="2406650"/>
          <p14:tracePt t="17918" x="2298700" y="2406650"/>
          <p14:tracePt t="17927" x="2305050" y="2406650"/>
          <p14:tracePt t="17944" x="2317750" y="2406650"/>
          <p14:tracePt t="17953" x="2336800" y="2413000"/>
          <p14:tracePt t="17970" x="2355850" y="2419350"/>
          <p14:tracePt t="17989" x="2381250" y="2419350"/>
          <p14:tracePt t="18009" x="2470150" y="2444750"/>
          <p14:tracePt t="18021" x="2495550" y="2444750"/>
          <p14:tracePt t="18037" x="2546350" y="2457450"/>
          <p14:tracePt t="18055" x="2603500" y="2463800"/>
          <p14:tracePt t="18074" x="2622550" y="2463800"/>
          <p14:tracePt t="18383" x="2622550" y="2470150"/>
          <p14:tracePt t="18407" x="2616200" y="2476500"/>
          <p14:tracePt t="18414" x="2603500" y="2476500"/>
          <p14:tracePt t="18422" x="2597150" y="2476500"/>
          <p14:tracePt t="18437" x="2590800" y="2476500"/>
          <p14:tracePt t="18454" x="2584450" y="2476500"/>
          <p14:tracePt t="18656" x="2578100" y="2476500"/>
          <p14:tracePt t="18663" x="2565400" y="2476500"/>
          <p14:tracePt t="18671" x="2559050" y="2476500"/>
          <p14:tracePt t="18727" x="2546350" y="2476500"/>
          <p14:tracePt t="18734" x="2533650" y="2476500"/>
          <p14:tracePt t="18751" x="2527300" y="2476500"/>
          <p14:tracePt t="18761" x="2520950" y="2476500"/>
          <p14:tracePt t="18777" x="2514600" y="2476500"/>
          <p14:tracePt t="18887" x="2508250" y="2476500"/>
          <p14:tracePt t="18918" x="2508250" y="2470150"/>
          <p14:tracePt t="18966" x="2508250" y="2463800"/>
          <p14:tracePt t="19015" x="2514600" y="2463800"/>
          <p14:tracePt t="19023" x="2520950" y="2457450"/>
          <p14:tracePt t="19054" x="2527300" y="2451100"/>
          <p14:tracePt t="19070" x="2533650" y="2451100"/>
          <p14:tracePt t="19790" x="2546350" y="2451100"/>
          <p14:tracePt t="19798" x="2565400" y="2451100"/>
          <p14:tracePt t="19805" x="2584450" y="2451100"/>
          <p14:tracePt t="19821" x="2603500" y="2451100"/>
          <p14:tracePt t="19838" x="2628900" y="2451100"/>
          <p14:tracePt t="19839" x="2647950" y="2451100"/>
          <p14:tracePt t="19854" x="2711450" y="2451100"/>
          <p14:tracePt t="19871" x="2755900" y="2451100"/>
          <p14:tracePt t="20094" x="2762250" y="2451100"/>
          <p14:tracePt t="20102" x="2768600" y="2451100"/>
          <p14:tracePt t="20119" x="2774950" y="2451100"/>
          <p14:tracePt t="20134" x="2781300" y="2451100"/>
          <p14:tracePt t="20146" x="2787650" y="2451100"/>
          <p14:tracePt t="20154" x="2794000" y="2451100"/>
          <p14:tracePt t="20171" x="2800350" y="2451100"/>
          <p14:tracePt t="20187" x="2806700" y="2451100"/>
          <p14:tracePt t="20204" x="2819400" y="2451100"/>
          <p14:tracePt t="20221" x="2832100" y="2451100"/>
          <p14:tracePt t="20238" x="2851150" y="2451100"/>
          <p14:tracePt t="20254" x="2876550" y="2451100"/>
          <p14:tracePt t="20271" x="2889250" y="2451100"/>
          <p14:tracePt t="20288" x="2901950" y="2451100"/>
          <p14:tracePt t="20304" x="2908300" y="2451100"/>
          <p14:tracePt t="20321" x="2914650" y="2451100"/>
          <p14:tracePt t="20338" x="2940050" y="2451100"/>
          <p14:tracePt t="20355" x="2971800" y="2451100"/>
          <p14:tracePt t="20371" x="2984500" y="2444750"/>
          <p14:tracePt t="20387" x="2990850" y="2444750"/>
          <p14:tracePt t="20404" x="2997200" y="2444750"/>
          <p14:tracePt t="20421" x="3009900" y="2425700"/>
          <p14:tracePt t="20438" x="3022600" y="2406650"/>
          <p14:tracePt t="20439" x="3028950" y="2393950"/>
          <p14:tracePt t="20454" x="3048000" y="2355850"/>
          <p14:tracePt t="20471" x="3067050" y="2305050"/>
          <p14:tracePt t="20488" x="3079750" y="2260600"/>
          <p14:tracePt t="20504" x="3079750" y="2241550"/>
          <p14:tracePt t="20521" x="3079750" y="2222500"/>
          <p14:tracePt t="20538" x="3079750" y="2216150"/>
          <p14:tracePt t="20554" x="3079750" y="2197100"/>
          <p14:tracePt t="20571" x="3079750" y="2184400"/>
          <p14:tracePt t="20587" x="3067050" y="2165350"/>
          <p14:tracePt t="20605" x="3067050" y="2152650"/>
          <p14:tracePt t="20621" x="3048000" y="2133600"/>
          <p14:tracePt t="20638" x="3035300" y="2127250"/>
          <p14:tracePt t="20639" x="3035300" y="2120900"/>
          <p14:tracePt t="20654" x="3028950" y="2114550"/>
          <p14:tracePt t="20671" x="3028950" y="2108200"/>
          <p14:tracePt t="20688" x="3016250" y="2082800"/>
          <p14:tracePt t="20704" x="3003550" y="2063750"/>
          <p14:tracePt t="20721" x="2990850" y="2044700"/>
          <p14:tracePt t="20737" x="2984500" y="2038350"/>
          <p14:tracePt t="20754" x="2978150" y="2025650"/>
          <p14:tracePt t="20787" x="2971800" y="2025650"/>
          <p14:tracePt t="20804" x="2959100" y="2019300"/>
          <p14:tracePt t="20822" x="2933700" y="2012950"/>
          <p14:tracePt t="20838" x="2921000" y="2006600"/>
          <p14:tracePt t="20854" x="2863850" y="2006600"/>
          <p14:tracePt t="20871" x="2844800" y="2006600"/>
          <p14:tracePt t="20888" x="2825750" y="2006600"/>
          <p14:tracePt t="20904" x="2794000" y="2012950"/>
          <p14:tracePt t="20921" x="2768600" y="2012950"/>
          <p14:tracePt t="20938" x="2724150" y="2038350"/>
          <p14:tracePt t="20955" x="2717800" y="2044700"/>
          <p14:tracePt t="20971" x="2705100" y="2057400"/>
          <p14:tracePt t="21004" x="2698750" y="2070100"/>
          <p14:tracePt t="21021" x="2692400" y="2076450"/>
          <p14:tracePt t="21038" x="2679700" y="2114550"/>
          <p14:tracePt t="21055" x="2673350" y="2146300"/>
          <p14:tracePt t="21072" x="2673350" y="2203450"/>
          <p14:tracePt t="21088" x="2673350" y="2241550"/>
          <p14:tracePt t="21104" x="2673350" y="2254250"/>
          <p14:tracePt t="21121" x="2679700" y="2292350"/>
          <p14:tracePt t="21138" x="2679700" y="2311400"/>
          <p14:tracePt t="21154" x="2698750" y="2349500"/>
          <p14:tracePt t="21171" x="2711450" y="2362200"/>
          <p14:tracePt t="21188" x="2711450" y="2381250"/>
          <p14:tracePt t="21204" x="2717800" y="2387600"/>
          <p14:tracePt t="21319" x="2724150" y="2393950"/>
          <p14:tracePt t="21326" x="2736850" y="2406650"/>
          <p14:tracePt t="21338" x="2749550" y="2406650"/>
          <p14:tracePt t="21355" x="2794000" y="2419350"/>
          <p14:tracePt t="21371" x="2838450" y="2425700"/>
          <p14:tracePt t="21388" x="2882900" y="2432050"/>
          <p14:tracePt t="21405" x="2921000" y="2438400"/>
          <p14:tracePt t="21406" x="2940050" y="2438400"/>
          <p14:tracePt t="21422" x="2971800" y="2438400"/>
          <p14:tracePt t="21438" x="2997200" y="2438400"/>
          <p14:tracePt t="21455" x="3105150" y="2438400"/>
          <p14:tracePt t="21471" x="3130550" y="2438400"/>
          <p14:tracePt t="21488" x="3136900" y="2438400"/>
          <p14:tracePt t="21551" x="3143250" y="2432050"/>
          <p14:tracePt t="21566" x="3149600" y="2425700"/>
          <p14:tracePt t="21576" x="3155950" y="2425700"/>
          <p14:tracePt t="21598" x="3162300" y="2425700"/>
          <p14:tracePt t="21678" x="3175000" y="2425700"/>
          <p14:tracePt t="21686" x="3187700" y="2425700"/>
          <p14:tracePt t="21702" x="3194050" y="2425700"/>
          <p14:tracePt t="21718" x="3206750" y="2425700"/>
          <p14:tracePt t="21729" x="3219450" y="2425700"/>
          <p14:tracePt t="21738" x="3238500" y="2425700"/>
          <p14:tracePt t="21754" x="3251200" y="2425700"/>
          <p14:tracePt t="21862" x="3263900" y="2425700"/>
          <p14:tracePt t="22054" x="3251200" y="2425700"/>
          <p14:tracePt t="22071" x="3219450" y="2425700"/>
          <p14:tracePt t="22090" x="3181350" y="2425700"/>
          <p14:tracePt t="22107" x="3143250" y="2425700"/>
          <p14:tracePt t="22112" x="3124200" y="2419350"/>
          <p14:tracePt t="22123" x="3111500" y="2419350"/>
          <p14:tracePt t="22138" x="3086100" y="2419350"/>
          <p14:tracePt t="22155" x="3073400" y="2419350"/>
          <p14:tracePt t="22410" x="3098800" y="2419350"/>
          <p14:tracePt t="22415" x="3162300" y="2419350"/>
          <p14:tracePt t="22424" x="3200400" y="2419350"/>
          <p14:tracePt t="22438" x="3289300" y="2438400"/>
          <p14:tracePt t="22455" x="3327400" y="2438400"/>
          <p14:tracePt t="22472" x="3333750" y="2438400"/>
          <p14:tracePt t="22594" x="3340100" y="2444750"/>
          <p14:tracePt t="22738" x="3340100" y="2451100"/>
          <p14:tracePt t="22966" x="3333750" y="2451100"/>
          <p14:tracePt t="24992" x="3327400" y="2482850"/>
          <p14:tracePt t="24998" x="3327400" y="2514600"/>
          <p14:tracePt t="25007" x="3327400" y="2559050"/>
          <p14:tracePt t="25023" x="3327400" y="2597150"/>
          <p14:tracePt t="25039" x="3327400" y="2635250"/>
          <p14:tracePt t="25057" x="3308350" y="2667000"/>
          <p14:tracePt t="25072" x="3238500" y="2692400"/>
          <p14:tracePt t="25089" x="3175000" y="2705100"/>
          <p14:tracePt t="25106" x="3111500" y="2730500"/>
          <p14:tracePt t="25123" x="3016250" y="2755900"/>
          <p14:tracePt t="25139" x="2876550" y="2787650"/>
          <p14:tracePt t="25156" x="2616200" y="2825750"/>
          <p14:tracePt t="25172" x="2317750" y="2844800"/>
          <p14:tracePt t="25189" x="2108200" y="2844800"/>
          <p14:tracePt t="25206" x="1981200" y="2844800"/>
          <p14:tracePt t="25223" x="1974850" y="2857500"/>
          <p14:tracePt t="25239" x="1968500" y="2857500"/>
          <p14:tracePt t="25256" x="1917700" y="2870200"/>
          <p14:tracePt t="25272" x="1778000" y="2908300"/>
          <p14:tracePt t="25291" x="1574800" y="2940050"/>
          <p14:tracePt t="25308" x="1384300" y="2971800"/>
          <p14:tracePt t="25324" x="1295400" y="2971800"/>
          <p14:tracePt t="25341" x="1276350" y="2971800"/>
          <p14:tracePt t="25366" x="1263650" y="2971800"/>
          <p14:tracePt t="25374" x="1244600" y="2971800"/>
          <p14:tracePt t="25389" x="1231900" y="2965450"/>
          <p14:tracePt t="25406" x="1104900" y="2921000"/>
          <p14:tracePt t="25424" x="1047750" y="2895600"/>
          <p14:tracePt t="25442" x="1028700" y="2870200"/>
          <p14:tracePt t="25456" x="1028700" y="2851150"/>
          <p14:tracePt t="25473" x="1028700" y="2806700"/>
          <p14:tracePt t="25489" x="1041400" y="2730500"/>
          <p14:tracePt t="25507" x="1054100" y="2616200"/>
          <p14:tracePt t="25523" x="1073150" y="2514600"/>
          <p14:tracePt t="25539" x="1085850" y="2444750"/>
          <p14:tracePt t="25558" x="1117600" y="2317750"/>
          <p14:tracePt t="25576" x="1187450" y="2197100"/>
          <p14:tracePt t="25592" x="1206500" y="2171700"/>
          <p14:tracePt t="25607" x="1231900" y="2146300"/>
          <p14:tracePt t="25670" x="1238250" y="2139950"/>
          <p14:tracePt t="25722" x="1238250" y="2146300"/>
          <p14:tracePt t="25735" x="1238250" y="2159000"/>
          <p14:tracePt t="25747" x="1238250" y="2165350"/>
          <p14:tracePt t="25751" x="1238250" y="2171700"/>
          <p14:tracePt t="25773" x="1244600" y="2171700"/>
          <p14:tracePt t="25790" x="1244600" y="2184400"/>
          <p14:tracePt t="25806" x="1257300" y="2228850"/>
          <p14:tracePt t="25825" x="1263650" y="2279650"/>
          <p14:tracePt t="25840" x="1276350" y="2330450"/>
          <p14:tracePt t="25856" x="1295400" y="2374900"/>
          <p14:tracePt t="25873" x="1295400" y="2381250"/>
          <p14:tracePt t="25889" x="1301750" y="2387600"/>
          <p14:tracePt t="25918" x="1308100" y="2393950"/>
          <p14:tracePt t="25930" x="1308100" y="2406650"/>
          <p14:tracePt t="25942" x="1320800" y="2413000"/>
          <p14:tracePt t="25956" x="1339850" y="2432050"/>
          <p14:tracePt t="25974" x="1371600" y="2432050"/>
          <p14:tracePt t="25991" x="1409700" y="2432050"/>
          <p14:tracePt t="26006" x="1435100" y="2432050"/>
          <p14:tracePt t="26023" x="1447800" y="2432050"/>
          <p14:tracePt t="26039" x="1460500" y="2432050"/>
          <p14:tracePt t="26058" x="1492250" y="2438400"/>
          <p14:tracePt t="26073" x="1504950" y="2438400"/>
          <p14:tracePt t="26090" x="1517650" y="2438400"/>
          <p14:tracePt t="26108" x="1524000" y="2438400"/>
          <p14:tracePt t="26124" x="1568450" y="2438400"/>
          <p14:tracePt t="26127" x="1600200" y="2438400"/>
          <p14:tracePt t="26140" x="1651000" y="2438400"/>
          <p14:tracePt t="26156" x="1752600" y="2438400"/>
          <p14:tracePt t="26173" x="1809750" y="2438400"/>
          <p14:tracePt t="26192" x="1828800" y="2438400"/>
          <p14:tracePt t="26223" x="1835150" y="2432050"/>
          <p14:tracePt t="26239" x="1854200" y="2419350"/>
          <p14:tracePt t="26257" x="1885950" y="2381250"/>
          <p14:tracePt t="26273" x="1917700" y="2355850"/>
          <p14:tracePt t="26290" x="1930400" y="2336800"/>
          <p14:tracePt t="26307" x="1936750" y="2317750"/>
          <p14:tracePt t="26310" x="1936750" y="2311400"/>
          <p14:tracePt t="26323" x="1949450" y="2298700"/>
          <p14:tracePt t="26340" x="1962150" y="2273300"/>
          <p14:tracePt t="26356" x="1987550" y="2228850"/>
          <p14:tracePt t="26373" x="2012950" y="2190750"/>
          <p14:tracePt t="26374" x="2032000" y="2152650"/>
          <p14:tracePt t="26392" x="2038350" y="2133600"/>
          <p14:tracePt t="26410" x="2038350" y="2108200"/>
          <p14:tracePt t="26423" x="2038350" y="2095500"/>
          <p14:tracePt t="26440" x="2038350" y="2070100"/>
          <p14:tracePt t="26456" x="2038350" y="2044700"/>
          <p14:tracePt t="26473" x="2000250" y="1974850"/>
          <p14:tracePt t="26490" x="1936750" y="1885950"/>
          <p14:tracePt t="26507" x="1841500" y="1828800"/>
          <p14:tracePt t="26525" x="1739900" y="1797050"/>
          <p14:tracePt t="26541" x="1619250" y="1771650"/>
          <p14:tracePt t="26557" x="1504950" y="1752600"/>
          <p14:tracePt t="26573" x="1409700" y="1739900"/>
          <p14:tracePt t="26590" x="1295400" y="1720850"/>
          <p14:tracePt t="26607" x="1200150" y="1720850"/>
          <p14:tracePt t="26624" x="1098550" y="1720850"/>
          <p14:tracePt t="26642" x="952500" y="1739900"/>
          <p14:tracePt t="26651" x="895350" y="1758950"/>
          <p14:tracePt t="26661" x="825500" y="1778000"/>
          <p14:tracePt t="26675" x="742950" y="1835150"/>
          <p14:tracePt t="26690" x="660400" y="1879600"/>
          <p14:tracePt t="26706" x="628650" y="1911350"/>
          <p14:tracePt t="26723" x="622300" y="1949450"/>
          <p14:tracePt t="26740" x="622300" y="2000250"/>
          <p14:tracePt t="26756" x="622300" y="2044700"/>
          <p14:tracePt t="26773" x="666750" y="2108200"/>
          <p14:tracePt t="26774" x="698500" y="2139950"/>
          <p14:tracePt t="26790" x="787400" y="2216150"/>
          <p14:tracePt t="26806" x="876300" y="2336800"/>
          <p14:tracePt t="26823" x="939800" y="2393950"/>
          <p14:tracePt t="26840" x="965200" y="2406650"/>
          <p14:tracePt t="26910" x="971550" y="2406650"/>
          <p14:tracePt t="29375" x="984250" y="2413000"/>
          <p14:tracePt t="29382" x="1035050" y="2438400"/>
          <p14:tracePt t="29390" x="1111250" y="2463800"/>
          <p14:tracePt t="29407" x="1282700" y="2501900"/>
          <p14:tracePt t="29424" x="1460500" y="2527300"/>
          <p14:tracePt t="29441" x="1619250" y="2527300"/>
          <p14:tracePt t="29458" x="1733550" y="2514600"/>
          <p14:tracePt t="29474" x="1758950" y="2514600"/>
          <p14:tracePt t="29507" x="1758950" y="2508250"/>
          <p14:tracePt t="29524" x="1803400" y="2501900"/>
          <p14:tracePt t="29541" x="1879600" y="2514600"/>
          <p14:tracePt t="29542" x="1930400" y="2533650"/>
          <p14:tracePt t="29558" x="1968500" y="2540000"/>
          <p14:tracePt t="29574" x="2057400" y="2559050"/>
          <p14:tracePt t="29591" x="2095500" y="2565400"/>
          <p14:tracePt t="29607" x="2146300" y="2590800"/>
          <p14:tracePt t="29624" x="2241550" y="2654300"/>
          <p14:tracePt t="29641" x="2317750" y="2698750"/>
          <p14:tracePt t="29658" x="2343150" y="2724150"/>
          <p14:tracePt t="29691" x="2343150" y="2730500"/>
          <p14:tracePt t="29707" x="2387600" y="2736850"/>
          <p14:tracePt t="29724" x="2533650" y="2762250"/>
          <p14:tracePt t="29741" x="2647950" y="2800350"/>
          <p14:tracePt t="29757" x="2679700" y="2806700"/>
          <p14:tracePt t="29806" x="2686050" y="2813050"/>
          <p14:tracePt t="29846" x="2692400" y="2819400"/>
          <p14:tracePt t="29865" x="2692400" y="2825750"/>
          <p14:tracePt t="29918" x="2692400" y="2832100"/>
          <p14:tracePt t="29931" x="2692400" y="2851150"/>
          <p14:tracePt t="29934" x="2717800" y="2876550"/>
          <p14:tracePt t="29942" x="2736850" y="2908300"/>
          <p14:tracePt t="29958" x="2736850" y="2921000"/>
          <p14:tracePt t="29974" x="2736850" y="2946400"/>
          <p14:tracePt t="30086" x="2743200" y="2952750"/>
          <p14:tracePt t="30097" x="2749550" y="2952750"/>
          <p14:tracePt t="30102" x="2762250" y="2946400"/>
          <p14:tracePt t="30111" x="2768600" y="2940050"/>
          <p14:tracePt t="30124" x="2787650" y="2927350"/>
          <p14:tracePt t="30141" x="2800350" y="2914650"/>
          <p14:tracePt t="30158" x="2806700" y="2901950"/>
          <p14:tracePt t="30174" x="2819400" y="2876550"/>
          <p14:tracePt t="30191" x="2825750" y="2863850"/>
          <p14:tracePt t="30208" x="2832100" y="2838450"/>
          <p14:tracePt t="30224" x="2851150" y="2819400"/>
          <p14:tracePt t="30241" x="2851150" y="2813050"/>
          <p14:tracePt t="30258" x="2851150" y="2800350"/>
          <p14:tracePt t="30291" x="2851150" y="2794000"/>
          <p14:tracePt t="30308" x="2851150" y="2787650"/>
          <p14:tracePt t="30324" x="2844800" y="2774950"/>
          <p14:tracePt t="30325" x="2838450" y="2762250"/>
          <p14:tracePt t="30341" x="2813050" y="2736850"/>
          <p14:tracePt t="30358" x="2724150" y="2667000"/>
          <p14:tracePt t="30374" x="2686050" y="2647950"/>
          <p14:tracePt t="30447" x="2679700" y="2647950"/>
          <p14:tracePt t="30455" x="2673350" y="2647950"/>
          <p14:tracePt t="30465" x="2654300" y="2635250"/>
          <p14:tracePt t="30474" x="2635250" y="2628900"/>
          <p14:tracePt t="30491" x="2590800" y="2628900"/>
          <p14:tracePt t="30508" x="2552700" y="2628900"/>
          <p14:tracePt t="30524" x="2533650" y="2628900"/>
          <p14:tracePt t="30541" x="2527300" y="2628900"/>
          <p14:tracePt t="30599" x="2520950" y="2628900"/>
          <p14:tracePt t="30623" x="2514600" y="2628900"/>
          <p14:tracePt t="30641" x="2501900" y="2628900"/>
          <p14:tracePt t="30659" x="2482850" y="2641600"/>
          <p14:tracePt t="30675" x="2476500" y="2660650"/>
          <p14:tracePt t="30691" x="2470150" y="2673350"/>
          <p14:tracePt t="30708" x="2457450" y="2698750"/>
          <p14:tracePt t="30724" x="2457450" y="2705100"/>
          <p14:tracePt t="30741" x="2457450" y="2730500"/>
          <p14:tracePt t="30743" x="2457450" y="2743200"/>
          <p14:tracePt t="30758" x="2451100" y="2768600"/>
          <p14:tracePt t="30774" x="2444750" y="2794000"/>
          <p14:tracePt t="30791" x="2444750" y="2832100"/>
          <p14:tracePt t="30808" x="2444750" y="2844800"/>
          <p14:tracePt t="30825" x="2463800" y="2863850"/>
          <p14:tracePt t="30841" x="2476500" y="2870200"/>
          <p14:tracePt t="30858" x="2476500" y="2882900"/>
          <p14:tracePt t="30874" x="2482850" y="2882900"/>
          <p14:tracePt t="30891" x="2495550" y="2908300"/>
          <p14:tracePt t="30908" x="2514600" y="2921000"/>
          <p14:tracePt t="30924" x="2546350" y="2946400"/>
          <p14:tracePt t="30942" x="2565400" y="2959100"/>
          <p14:tracePt t="30974" x="2571750" y="2959100"/>
          <p14:tracePt t="31008" x="2590800" y="2965450"/>
          <p14:tracePt t="31025" x="2616200" y="2965450"/>
          <p14:tracePt t="31041" x="2647950" y="2965450"/>
          <p14:tracePt t="31058" x="2654300" y="2965450"/>
          <p14:tracePt t="31091" x="2667000" y="2965450"/>
          <p14:tracePt t="31108" x="2679700" y="2959100"/>
          <p14:tracePt t="31125" x="2686050" y="2952750"/>
          <p14:tracePt t="31141" x="2692400" y="2952750"/>
          <p14:tracePt t="31190" x="2698750" y="2946400"/>
          <p14:tracePt t="31750" x="2711450" y="2927350"/>
          <p14:tracePt t="31758" x="2749550" y="2908300"/>
          <p14:tracePt t="31775" x="2800350" y="2863850"/>
          <p14:tracePt t="31794" x="2851150" y="2806700"/>
          <p14:tracePt t="31808" x="2876550" y="2717800"/>
          <p14:tracePt t="31825" x="2882900" y="2609850"/>
          <p14:tracePt t="31842" x="2882900" y="2514600"/>
          <p14:tracePt t="31858" x="2882900" y="2419350"/>
          <p14:tracePt t="31875" x="2882900" y="2355850"/>
          <p14:tracePt t="31893" x="2863850" y="2311400"/>
          <p14:tracePt t="31908" x="2844800" y="2279650"/>
          <p14:tracePt t="31925" x="2819400" y="2266950"/>
          <p14:tracePt t="31942" x="2800350" y="2266950"/>
          <p14:tracePt t="31958" x="2762250" y="2266950"/>
          <p14:tracePt t="31975" x="2736850" y="2266950"/>
          <p14:tracePt t="31992" x="2692400" y="2273300"/>
          <p14:tracePt t="32008" x="2647950" y="2273300"/>
          <p14:tracePt t="32025" x="2609850" y="2273300"/>
          <p14:tracePt t="32042" x="2584450" y="2273300"/>
          <p14:tracePt t="32058" x="2571750" y="2273300"/>
          <p14:tracePt t="32102" x="2565400" y="2273300"/>
          <p14:tracePt t="32117" x="2552700" y="2273300"/>
          <p14:tracePt t="32121" x="2546350" y="2273300"/>
          <p14:tracePt t="32133" x="2527300" y="2292350"/>
          <p14:tracePt t="32142" x="2514600" y="2298700"/>
          <p14:tracePt t="32159" x="2501900" y="2311400"/>
          <p14:tracePt t="32175" x="2501900" y="2317750"/>
          <p14:tracePt t="32208" x="2501900" y="2330450"/>
          <p14:tracePt t="32226" x="2501900" y="2343150"/>
          <p14:tracePt t="32244" x="2501900" y="2355850"/>
          <p14:tracePt t="32259" x="2501900" y="2362200"/>
          <p14:tracePt t="32275" x="2514600" y="2368550"/>
          <p14:tracePt t="32292" x="2520950" y="2368550"/>
          <p14:tracePt t="32309" x="2533650" y="2368550"/>
          <p14:tracePt t="32351" x="2540000" y="2368550"/>
          <p14:tracePt t="32360" x="2552700" y="2368550"/>
          <p14:tracePt t="32375" x="2609850" y="2368550"/>
          <p14:tracePt t="32396" x="2673350" y="2362200"/>
          <p14:tracePt t="32408" x="2717800" y="2343150"/>
          <p14:tracePt t="32425" x="2724150" y="2336800"/>
          <p14:tracePt t="32461" x="2730500" y="2330450"/>
          <p14:tracePt t="32477" x="2743200" y="2317750"/>
          <p14:tracePt t="32482" x="2743200" y="2311400"/>
          <p14:tracePt t="32494" x="2749550" y="2305050"/>
          <p14:tracePt t="32508" x="2755900" y="2279650"/>
          <p14:tracePt t="32527" x="2762250" y="2279650"/>
          <p14:tracePt t="32545" x="2762250" y="2260600"/>
          <p14:tracePt t="32558" x="2762250" y="2241550"/>
          <p14:tracePt t="32575" x="2762250" y="2228850"/>
          <p14:tracePt t="32592" x="2762250" y="2222500"/>
          <p14:tracePt t="32608" x="2762250" y="2203450"/>
          <p14:tracePt t="32627" x="2762250" y="2190750"/>
          <p14:tracePt t="32634" x="2762250" y="2171700"/>
          <p14:tracePt t="32646" x="2762250" y="2159000"/>
          <p14:tracePt t="32659" x="2762250" y="2139950"/>
          <p14:tracePt t="32675" x="2762250" y="2127250"/>
          <p14:tracePt t="32692" x="2762250" y="2120900"/>
          <p14:tracePt t="32708" x="2755900" y="2101850"/>
          <p14:tracePt t="32709" x="2743200" y="2082800"/>
          <p14:tracePt t="32726" x="2717800" y="2057400"/>
          <p14:tracePt t="32745" x="2705100" y="2044700"/>
          <p14:tracePt t="32760" x="2647950" y="2012950"/>
          <p14:tracePt t="32775" x="2603500" y="1993900"/>
          <p14:tracePt t="32793" x="2578100" y="1987550"/>
          <p14:tracePt t="32808" x="2540000" y="1974850"/>
          <p14:tracePt t="32825" x="2533650" y="1974850"/>
          <p14:tracePt t="32843" x="2520950" y="1974850"/>
          <p14:tracePt t="32859" x="2501900" y="1968500"/>
          <p14:tracePt t="32875" x="2470150" y="1962150"/>
          <p14:tracePt t="32893" x="2425700" y="1962150"/>
          <p14:tracePt t="32909" x="2374900" y="1962150"/>
          <p14:tracePt t="32912" x="2355850" y="1962150"/>
          <p14:tracePt t="32926" x="2317750" y="1962150"/>
          <p14:tracePt t="32942" x="2273300" y="1981200"/>
          <p14:tracePt t="32958" x="2209800" y="2025650"/>
          <p14:tracePt t="32975" x="2184400" y="2063750"/>
          <p14:tracePt t="32992" x="2159000" y="2120900"/>
          <p14:tracePt t="33009" x="2146300" y="2209800"/>
          <p14:tracePt t="33027" x="2146300" y="2349500"/>
          <p14:tracePt t="33045" x="2171700" y="2514600"/>
          <p14:tracePt t="33060" x="2241550" y="2717800"/>
          <p14:tracePt t="33076" x="2317750" y="2851150"/>
          <p14:tracePt t="33092" x="2393950" y="2940050"/>
          <p14:tracePt t="33108" x="2457450" y="3009900"/>
          <p14:tracePt t="33126" x="2495550" y="3073400"/>
          <p14:tracePt t="33127" x="2508250" y="3111500"/>
          <p14:tracePt t="33142" x="2527300" y="3181350"/>
          <p14:tracePt t="33161" x="2533650" y="3232150"/>
          <p14:tracePt t="33178" x="2533650" y="3270250"/>
          <p14:tracePt t="33192" x="2533650" y="3295650"/>
          <p14:tracePt t="33225" x="2533650" y="3308350"/>
          <p14:tracePt t="33244" x="2533650" y="3321050"/>
          <p14:tracePt t="33259" x="2533650" y="3359150"/>
          <p14:tracePt t="33275" x="2533650" y="3403600"/>
          <p14:tracePt t="33292" x="2520950" y="3467100"/>
          <p14:tracePt t="33310" x="2520950" y="3511550"/>
          <p14:tracePt t="33326" x="2520950" y="3517900"/>
          <p14:tracePt t="33450" x="2527300" y="3517900"/>
          <p14:tracePt t="33469" x="2533650" y="3517900"/>
          <p14:tracePt t="33475" x="2540000" y="3511550"/>
          <p14:tracePt t="33492" x="2578100" y="3498850"/>
          <p14:tracePt t="33509" x="2673350" y="3473450"/>
          <p14:tracePt t="33526" x="2806700" y="3448050"/>
          <p14:tracePt t="33527" x="2889250" y="3429000"/>
          <p14:tracePt t="33543" x="3060700" y="3384550"/>
          <p14:tracePt t="33560" x="3187700" y="3352800"/>
          <p14:tracePt t="33578" x="3257550" y="3321050"/>
          <p14:tracePt t="33593" x="3302000" y="3295650"/>
          <p14:tracePt t="33609" x="3333750" y="3289300"/>
          <p14:tracePt t="33625" x="3365500" y="3276600"/>
          <p14:tracePt t="33642" x="3409950" y="3263900"/>
          <p14:tracePt t="33659" x="3416300" y="3263900"/>
          <p14:tracePt t="33677" x="3429000" y="3257550"/>
          <p14:tracePt t="33751" x="3429000" y="3251200"/>
          <p14:tracePt t="33759" x="3441700" y="3244850"/>
          <p14:tracePt t="33768" x="3448050" y="3244850"/>
          <p14:tracePt t="33775" x="3448050" y="3238500"/>
          <p14:tracePt t="33793" x="3454400" y="3232150"/>
          <p14:tracePt t="33809" x="3460750" y="3225800"/>
          <p14:tracePt t="33918" x="3460750" y="3219450"/>
          <p14:tracePt t="33926" x="3448050" y="3213100"/>
          <p14:tracePt t="33934" x="3422650" y="3213100"/>
          <p14:tracePt t="33942" x="3378200" y="3213100"/>
          <p14:tracePt t="33960" x="3263900" y="3213100"/>
          <p14:tracePt t="33978" x="3155950" y="3213100"/>
          <p14:tracePt t="33993" x="3117850" y="3213100"/>
          <p14:tracePt t="34079" x="3175000" y="3213100"/>
          <p14:tracePt t="34086" x="3263900" y="3213100"/>
          <p14:tracePt t="34095" x="3384550" y="3219450"/>
          <p14:tracePt t="34109" x="3492500" y="3225800"/>
          <p14:tracePt t="34126" x="3702050" y="3244850"/>
          <p14:tracePt t="34142" x="3854450" y="3244850"/>
          <p14:tracePt t="34311" x="3848100" y="3244850"/>
          <p14:tracePt t="34318" x="3829050" y="3251200"/>
          <p14:tracePt t="34334" x="3810000" y="3251200"/>
          <p14:tracePt t="34350" x="3784600" y="3257550"/>
          <p14:tracePt t="34361" x="3746500" y="3257550"/>
          <p14:tracePt t="34376" x="3714750" y="3257550"/>
          <p14:tracePt t="34392" x="3695700" y="3257550"/>
          <p14:tracePt t="34409" x="3689350" y="3257550"/>
          <p14:tracePt t="34426" x="3657600" y="3257550"/>
          <p14:tracePt t="34443" x="3606800" y="3257550"/>
          <p14:tracePt t="34459" x="3568700" y="3257550"/>
          <p14:tracePt t="34475" x="3549650" y="3257550"/>
          <p14:tracePt t="34538" x="3530600" y="3257550"/>
          <p14:tracePt t="34543" x="3524250" y="3257550"/>
          <p14:tracePt t="34559" x="3479800" y="3244850"/>
          <p14:tracePt t="34576" x="3448050" y="3232150"/>
          <p14:tracePt t="34593" x="3441700" y="3225800"/>
          <p14:tracePt t="34610" x="3435350" y="3225800"/>
          <p14:tracePt t="34644" x="3429000" y="3225800"/>
          <p14:tracePt t="34660" x="3416300" y="3219450"/>
          <p14:tracePt t="34692" x="3403600" y="3219450"/>
          <p14:tracePt t="34709" x="3403600" y="3213100"/>
          <p14:tracePt t="34726" x="3397250" y="3213100"/>
          <p14:tracePt t="35473" x="3403600" y="3213100"/>
          <p14:tracePt t="35484" x="3416300" y="3213100"/>
          <p14:tracePt t="35493" x="3441700" y="3213100"/>
          <p14:tracePt t="35509" x="3517900" y="3219450"/>
          <p14:tracePt t="35526" x="3714750" y="3238500"/>
          <p14:tracePt t="35543" x="3803650" y="3238500"/>
          <p14:tracePt t="35559" x="3841750" y="3238500"/>
          <p14:tracePt t="35927" x="3854450" y="3244850"/>
          <p14:tracePt t="35964" x="3860800" y="3244850"/>
          <p14:tracePt t="35976" x="3892550" y="3244850"/>
          <p14:tracePt t="35988" x="3905250" y="3244850"/>
          <p14:tracePt t="35994" x="3924300" y="3244850"/>
          <p14:tracePt t="36009" x="3937000" y="3244850"/>
          <p14:tracePt t="36026" x="3949700" y="3257550"/>
          <p14:tracePt t="36776" x="3937000" y="3270250"/>
          <p14:tracePt t="36782" x="3924300" y="3276600"/>
          <p14:tracePt t="36793" x="3911600" y="3282950"/>
          <p14:tracePt t="36810" x="3892550" y="3282950"/>
          <p14:tracePt t="36827" x="3879850" y="3282950"/>
          <p14:tracePt t="45111" x="3873500" y="3282950"/>
          <p14:tracePt t="45118" x="3848100" y="3289300"/>
          <p14:tracePt t="45130" x="3822700" y="3289300"/>
          <p14:tracePt t="45146" x="3784600" y="3289300"/>
          <p14:tracePt t="45163" x="3746500" y="3289300"/>
          <p14:tracePt t="45179" x="3708400" y="3289300"/>
          <p14:tracePt t="45196" x="3676650" y="3289300"/>
          <p14:tracePt t="45213" x="3638550" y="3289300"/>
          <p14:tracePt t="45229" x="3625850" y="3289300"/>
          <p14:tracePt t="45246" x="3594100" y="3289300"/>
          <p14:tracePt t="45262" x="3530600" y="3302000"/>
          <p14:tracePt t="45279" x="3435350" y="3308350"/>
          <p14:tracePt t="45296" x="3359150" y="3308350"/>
          <p14:tracePt t="45313" x="3333750" y="3308350"/>
          <p14:tracePt t="45479" x="3327400" y="3308350"/>
          <p14:tracePt t="45951" x="3327400" y="3333750"/>
          <p14:tracePt t="45959" x="3327400" y="3371850"/>
          <p14:tracePt t="45969" x="3327400" y="3422650"/>
          <p14:tracePt t="45979" x="3327400" y="3479800"/>
          <p14:tracePt t="45996" x="3333750" y="3536950"/>
          <p14:tracePt t="46013" x="3346450" y="3581400"/>
          <p14:tracePt t="46014" x="3359150" y="3600450"/>
          <p14:tracePt t="46046" x="3378200" y="3657600"/>
          <p14:tracePt t="46063" x="3384550" y="3695700"/>
          <p14:tracePt t="46080" x="3384550" y="3740150"/>
          <p14:tracePt t="46096" x="3384550" y="3771900"/>
          <p14:tracePt t="46159" x="3384550" y="3778250"/>
          <p14:tracePt t="46616" x="3384550" y="3784600"/>
          <p14:tracePt t="46622" x="3384550" y="3803650"/>
          <p14:tracePt t="46632" x="3384550" y="3860800"/>
          <p14:tracePt t="46646" x="3365500" y="3987800"/>
          <p14:tracePt t="46663" x="3238500" y="4210050"/>
          <p14:tracePt t="46680" x="3073400" y="4540250"/>
          <p14:tracePt t="46696" x="2882900" y="4787900"/>
          <p14:tracePt t="46713" x="2692400" y="4965700"/>
          <p14:tracePt t="46730" x="2470150" y="5086350"/>
          <p14:tracePt t="46746" x="2171700" y="5257800"/>
          <p14:tracePt t="46763" x="1930400" y="5505450"/>
          <p14:tracePt t="46780" x="1682750" y="5810250"/>
          <p14:tracePt t="46797" x="1428750" y="6019800"/>
          <p14:tracePt t="46813" x="1263650" y="6089650"/>
          <p14:tracePt t="46815" x="1200150" y="6089650"/>
          <p14:tracePt t="46830" x="1130300" y="6089650"/>
          <p14:tracePt t="46847" x="1085850" y="6076950"/>
          <p14:tracePt t="46863" x="1041400" y="6076950"/>
          <p14:tracePt t="46880" x="927100" y="6076950"/>
          <p14:tracePt t="46896" x="806450" y="6134100"/>
          <p14:tracePt t="46914" x="704850" y="6197600"/>
          <p14:tracePt t="46930" x="596900" y="6254750"/>
          <p14:tracePt t="46946" x="546100" y="6267450"/>
          <p14:tracePt t="46963" x="495300" y="6299200"/>
          <p14:tracePt t="46980" x="412750" y="6350000"/>
          <p14:tracePt t="46996" x="292100" y="6413500"/>
          <p14:tracePt t="47013" x="120650" y="6534150"/>
          <p14:tracePt t="47014" x="63500" y="6610350"/>
          <p14:tracePt t="47384" x="742950" y="6591300"/>
          <p14:tracePt t="47398" x="749300" y="6584950"/>
          <p14:tracePt t="47414" x="755650" y="6578600"/>
          <p14:tracePt t="47430" x="781050" y="6572250"/>
          <p14:tracePt t="47447" x="825500" y="6553200"/>
          <p14:tracePt t="47463" x="869950" y="6527800"/>
          <p14:tracePt t="47480" x="908050" y="6515100"/>
          <p14:tracePt t="47497" x="939800" y="6496050"/>
          <p14:tracePt t="47514" x="990600" y="6483350"/>
          <p14:tracePt t="47530" x="1022350" y="6477000"/>
          <p14:tracePt t="47547" x="1054100" y="6464300"/>
          <p14:tracePt t="47563" x="1073150" y="6457950"/>
          <p14:tracePt t="47590" x="1073150" y="6451600"/>
          <p14:tracePt t="47599" x="1079500" y="6451600"/>
          <p14:tracePt t="47615" x="1085850" y="6438900"/>
          <p14:tracePt t="47632" x="1098550" y="6432550"/>
          <p14:tracePt t="47648" x="1117600" y="6413500"/>
          <p14:tracePt t="47680" x="1117600" y="6407150"/>
          <p14:tracePt t="47696" x="1123950" y="6407150"/>
          <p14:tracePt t="47714" x="1149350" y="6381750"/>
          <p14:tracePt t="47730" x="1212850" y="6324600"/>
          <p14:tracePt t="47748" x="1250950" y="6286500"/>
          <p14:tracePt t="47764" x="1250950" y="6280150"/>
          <p14:tracePt t="47766" x="1257300" y="6280150"/>
          <p14:tracePt t="47815" x="1257300" y="6273800"/>
          <p14:tracePt t="47822" x="1263650" y="6273800"/>
          <p14:tracePt t="47830" x="1270000" y="6261100"/>
          <p14:tracePt t="47847" x="1276350" y="6248400"/>
          <p14:tracePt t="47866" x="1282700" y="6242050"/>
          <p14:tracePt t="47883" x="1295400" y="6203950"/>
          <p14:tracePt t="47897" x="1333500" y="6134100"/>
          <p14:tracePt t="47914" x="1403350" y="6057900"/>
          <p14:tracePt t="47930" x="1485900" y="5981700"/>
          <p14:tracePt t="47947" x="1581150" y="5905500"/>
          <p14:tracePt t="47964" x="1644650" y="5848350"/>
          <p14:tracePt t="47981" x="1708150" y="5772150"/>
          <p14:tracePt t="47997" x="1765300" y="5734050"/>
          <p14:tracePt t="48015" x="1822450" y="5715000"/>
          <p14:tracePt t="48030" x="1835150" y="5715000"/>
          <p14:tracePt t="48146" x="1816100" y="5715000"/>
          <p14:tracePt t="48157" x="1790700" y="5715000"/>
          <p14:tracePt t="48166" x="1765300" y="5727700"/>
          <p14:tracePt t="48181" x="1657350" y="5765800"/>
          <p14:tracePt t="48197" x="1524000" y="5816600"/>
          <p14:tracePt t="48214" x="1403350" y="5848350"/>
          <p14:tracePt t="48214" x="1358900" y="5861050"/>
          <p14:tracePt t="48230" x="1295400" y="5886450"/>
          <p14:tracePt t="48247" x="1257300" y="5892800"/>
          <p14:tracePt t="48265" x="1244600" y="5905500"/>
          <p14:tracePt t="48281" x="1244600" y="5911850"/>
          <p14:tracePt t="48299" x="1244600" y="5918200"/>
          <p14:tracePt t="48316" x="1231900" y="5930900"/>
          <p14:tracePt t="48331" x="1219200" y="5949950"/>
          <p14:tracePt t="48347" x="1200150" y="5975350"/>
          <p14:tracePt t="48364" x="1174750" y="5994400"/>
          <p14:tracePt t="48381" x="1155700" y="6026150"/>
          <p14:tracePt t="48397" x="1130300" y="6064250"/>
          <p14:tracePt t="48415" x="1111250" y="6108700"/>
          <p14:tracePt t="48433" x="1079500" y="6134100"/>
          <p14:tracePt t="48449" x="1035050" y="6146800"/>
          <p14:tracePt t="48465" x="1003300" y="6146800"/>
          <p14:tracePt t="48480" x="984250" y="6146800"/>
          <p14:tracePt t="48497" x="971550" y="6134100"/>
          <p14:tracePt t="48514" x="965200" y="6115050"/>
          <p14:tracePt t="48562" x="958850" y="6108700"/>
          <p14:tracePt t="48575" x="946150" y="6108700"/>
          <p14:tracePt t="48656" x="958850" y="6108700"/>
          <p14:tracePt t="48662" x="996950" y="6115050"/>
          <p14:tracePt t="48680" x="1066800" y="6134100"/>
          <p14:tracePt t="48697" x="1155700" y="6134100"/>
          <p14:tracePt t="48714" x="1206500" y="6134100"/>
          <p14:tracePt t="48730" x="1238250" y="6134100"/>
          <p14:tracePt t="48747" x="1282700" y="6108700"/>
          <p14:tracePt t="48766" x="1320800" y="6089650"/>
          <p14:tracePt t="48783" x="1358900" y="6076950"/>
          <p14:tracePt t="48785" x="1371600" y="6070600"/>
          <p14:tracePt t="48798" x="1384300" y="6070600"/>
          <p14:tracePt t="48814" x="1390650" y="6064250"/>
          <p14:tracePt t="48815" x="1397000" y="6051550"/>
          <p14:tracePt t="48830" x="1409700" y="6038850"/>
          <p14:tracePt t="48848" x="1422400" y="6000750"/>
          <p14:tracePt t="48864" x="1435100" y="5962650"/>
          <p14:tracePt t="48883" x="1447800" y="5943600"/>
          <p14:tracePt t="48916" x="1447800" y="5924550"/>
          <p14:tracePt t="48931" x="1447800" y="5905500"/>
          <p14:tracePt t="48947" x="1447800" y="5880100"/>
          <p14:tracePt t="48966" x="1441450" y="5861050"/>
          <p14:tracePt t="48982" x="1422400" y="5829300"/>
          <p14:tracePt t="48998" x="1403350" y="5810250"/>
          <p14:tracePt t="49014" x="1352550" y="5753100"/>
          <p14:tracePt t="49032" x="1301750" y="5734050"/>
          <p14:tracePt t="49050" x="1270000" y="5721350"/>
          <p14:tracePt t="49064" x="1238250" y="5708650"/>
          <p14:tracePt t="49080" x="1219200" y="5702300"/>
          <p14:tracePt t="49097" x="1187450" y="5702300"/>
          <p14:tracePt t="49114" x="1117600" y="5702300"/>
          <p14:tracePt t="49131" x="1035050" y="5702300"/>
          <p14:tracePt t="49147" x="965200" y="5702300"/>
          <p14:tracePt t="49164" x="914400" y="5702300"/>
          <p14:tracePt t="49181" x="876300" y="5702300"/>
          <p14:tracePt t="49198" x="863600" y="5702300"/>
          <p14:tracePt t="49198" x="850900" y="5702300"/>
          <p14:tracePt t="49214" x="825500" y="5715000"/>
          <p14:tracePt t="49230" x="812800" y="5734050"/>
          <p14:tracePt t="49250" x="793750" y="5753100"/>
          <p14:tracePt t="49264" x="774700" y="5791200"/>
          <p14:tracePt t="49280" x="768350" y="5803900"/>
          <p14:tracePt t="49297" x="768350" y="5842000"/>
          <p14:tracePt t="49314" x="755650" y="5880100"/>
          <p14:tracePt t="49331" x="749300" y="5918200"/>
          <p14:tracePt t="49347" x="749300" y="5949950"/>
          <p14:tracePt t="49364" x="749300" y="5975350"/>
          <p14:tracePt t="49381" x="749300" y="5988050"/>
          <p14:tracePt t="49397" x="749300" y="6000750"/>
          <p14:tracePt t="49414" x="781050" y="6038850"/>
          <p14:tracePt t="49431" x="819150" y="6064250"/>
          <p14:tracePt t="49447" x="838200" y="6076950"/>
          <p14:tracePt t="49464" x="869950" y="6096000"/>
          <p14:tracePt t="49481" x="895350" y="6115050"/>
          <p14:tracePt t="49497" x="933450" y="6127750"/>
          <p14:tracePt t="49514" x="971550" y="6134100"/>
          <p14:tracePt t="49531" x="996950" y="6140450"/>
          <p14:tracePt t="49547" x="1003300" y="6140450"/>
          <p14:tracePt t="49564" x="1009650" y="6140450"/>
          <p14:tracePt t="49597" x="1047750" y="6140450"/>
          <p14:tracePt t="49614" x="1117600" y="6140450"/>
          <p14:tracePt t="49631" x="1149350" y="6134100"/>
          <p14:tracePt t="49647" x="1162050" y="6127750"/>
          <p14:tracePt t="49664" x="1174750" y="6127750"/>
          <p14:tracePt t="49681" x="1174750" y="6121400"/>
          <p14:tracePt t="49697" x="1206500" y="6108700"/>
          <p14:tracePt t="49715" x="1225550" y="6102350"/>
          <p14:tracePt t="49731" x="1238250" y="6096000"/>
          <p14:tracePt t="49747" x="1244600" y="6089650"/>
          <p14:tracePt t="49764" x="1250950" y="6076950"/>
          <p14:tracePt t="49781" x="1276350" y="6045200"/>
          <p14:tracePt t="49798" x="1289050" y="6026150"/>
          <p14:tracePt t="49814" x="1308100" y="5994400"/>
          <p14:tracePt t="49831" x="1308100" y="5988050"/>
          <p14:tracePt t="49847" x="1308100" y="5969000"/>
          <p14:tracePt t="49866" x="1320800" y="5949950"/>
          <p14:tracePt t="49882" x="1320800" y="5911850"/>
          <p14:tracePt t="49886" x="1320800" y="5905500"/>
          <p14:tracePt t="49898" x="1320800" y="5892800"/>
          <p14:tracePt t="49910" x="1320800" y="5886450"/>
          <p14:tracePt t="49931" x="1320800" y="5867400"/>
          <p14:tracePt t="49947" x="1320800" y="5861050"/>
          <p14:tracePt t="49964" x="1320800" y="5848350"/>
          <p14:tracePt t="49965" x="1320800" y="5835650"/>
          <p14:tracePt t="49981" x="1314450" y="5822950"/>
          <p14:tracePt t="49998" x="1282700" y="5784850"/>
          <p14:tracePt t="50016" x="1257300" y="5759450"/>
          <p14:tracePt t="50033" x="1219200" y="5746750"/>
          <p14:tracePt t="50048" x="1200150" y="5746750"/>
          <p14:tracePt t="50479" x="1193800" y="5746750"/>
          <p14:tracePt t="50498" x="1200150" y="5753100"/>
          <p14:tracePt t="50514" x="1212850" y="5759450"/>
          <p14:tracePt t="50533" x="1238250" y="5759450"/>
          <p14:tracePt t="50538" x="1250950" y="5772150"/>
          <p14:tracePt t="50548" x="1263650" y="5772150"/>
          <p14:tracePt t="50565" x="1320800" y="5784850"/>
          <p14:tracePt t="50584" x="1384300" y="5797550"/>
          <p14:tracePt t="50598" x="1441450" y="5803900"/>
          <p14:tracePt t="50617" x="1460500" y="5803900"/>
          <p14:tracePt t="50671" x="1466850" y="5810250"/>
          <p14:tracePt t="50680" x="1479550" y="5810250"/>
          <p14:tracePt t="50698" x="1536700" y="5829300"/>
          <p14:tracePt t="50714" x="1606550" y="5842000"/>
          <p14:tracePt t="50731" x="1663700" y="5854700"/>
          <p14:tracePt t="50750" x="1682750" y="5854700"/>
          <p14:tracePt t="50755" x="1682750" y="5861050"/>
          <p14:tracePt t="50768" x="1695450" y="5861050"/>
          <p14:tracePt t="50781" x="1701800" y="5861050"/>
          <p14:tracePt t="50798" x="1790700" y="5861050"/>
          <p14:tracePt t="50814" x="1841500" y="5861050"/>
          <p14:tracePt t="50833" x="1854200" y="5861050"/>
          <p14:tracePt t="50878" x="1860550" y="5861050"/>
          <p14:tracePt t="50888" x="1879600" y="5861050"/>
          <p14:tracePt t="50903" x="1898650" y="5854700"/>
          <p14:tracePt t="50914" x="1955800" y="5854700"/>
          <p14:tracePt t="50931" x="2000250" y="5842000"/>
          <p14:tracePt t="50948" x="2012950" y="5829300"/>
          <p14:tracePt t="50967" x="2019300" y="5822950"/>
          <p14:tracePt t="50984" x="2025650" y="5816600"/>
          <p14:tracePt t="50999" x="2032000" y="5803900"/>
          <p14:tracePt t="51015" x="2038350" y="5803900"/>
          <p14:tracePt t="51176" x="2038350" y="5797550"/>
          <p14:tracePt t="51186" x="2044700" y="5791200"/>
          <p14:tracePt t="51198" x="2044700" y="5784850"/>
          <p14:tracePt t="51215" x="2044700" y="5772150"/>
          <p14:tracePt t="51271" x="2044700" y="5765800"/>
          <p14:tracePt t="51278" x="2044700" y="5759450"/>
          <p14:tracePt t="51308" x="2044700" y="5753100"/>
          <p14:tracePt t="51398" x="2044700" y="5746750"/>
          <p14:tracePt t="51409" x="2044700" y="5740400"/>
          <p14:tracePt t="51427" x="2051050" y="5740400"/>
          <p14:tracePt t="51470" x="2051050" y="5734050"/>
          <p14:tracePt t="52715" x="2051050" y="5740400"/>
          <p14:tracePt t="52721" x="2044700" y="5772150"/>
          <p14:tracePt t="52732" x="2038350" y="5791200"/>
          <p14:tracePt t="52749" x="2032000" y="5835650"/>
          <p14:tracePt t="52767" x="2012950" y="5861050"/>
          <p14:tracePt t="52769" x="1993900" y="5886450"/>
          <p14:tracePt t="52782" x="1987550" y="5905500"/>
          <p14:tracePt t="52799" x="1981200" y="5930900"/>
          <p14:tracePt t="52816" x="1981200" y="5956300"/>
          <p14:tracePt t="52833" x="1981200" y="5969000"/>
          <p14:tracePt t="52865" x="1981200" y="5975350"/>
          <p14:tracePt t="52908" x="1981200" y="5981700"/>
          <p14:tracePt t="52915" x="1981200" y="5994400"/>
          <p14:tracePt t="52932" x="1981200" y="6007100"/>
          <p14:tracePt t="52948" x="1981200" y="6038850"/>
          <p14:tracePt t="52950" x="1968500" y="6051550"/>
          <p14:tracePt t="52966" x="1968500" y="6057900"/>
          <p14:tracePt t="52982" x="1962150" y="6083300"/>
          <p14:tracePt t="52999" x="1955800" y="6096000"/>
          <p14:tracePt t="53016" x="1949450" y="6115050"/>
          <p14:tracePt t="53032" x="1943100" y="6134100"/>
          <p14:tracePt t="53049" x="1936750" y="6159500"/>
          <p14:tracePt t="54046" x="1936750" y="6146800"/>
          <p14:tracePt t="54054" x="1924050" y="6127750"/>
          <p14:tracePt t="54066" x="1905000" y="6115050"/>
          <p14:tracePt t="54082" x="1885950" y="6076950"/>
          <p14:tracePt t="54099" x="1860550" y="6045200"/>
          <p14:tracePt t="54116" x="1847850" y="6007100"/>
          <p14:tracePt t="54132" x="1841500" y="5975350"/>
          <p14:tracePt t="54149" x="1822450" y="5956300"/>
          <p14:tracePt t="54166" x="1809750" y="5943600"/>
          <p14:tracePt t="54167" x="1803400" y="5943600"/>
          <p14:tracePt t="54182" x="1784350" y="5943600"/>
          <p14:tracePt t="54199" x="1778000" y="5937250"/>
          <p14:tracePt t="54215" x="1771650" y="5930900"/>
          <p14:tracePt t="54232" x="1752600" y="5918200"/>
          <p14:tracePt t="54249" x="1714500" y="5899150"/>
          <p14:tracePt t="54266" x="1644650" y="5867400"/>
          <p14:tracePt t="54282" x="1593850" y="5867400"/>
          <p14:tracePt t="54299" x="1574800" y="5854700"/>
          <p14:tracePt t="54316" x="1568450" y="5854700"/>
          <p14:tracePt t="54349" x="1568450" y="5848350"/>
          <p14:tracePt t="54367" x="1562100" y="5848350"/>
          <p14:tracePt t="54510" x="1562100" y="5842000"/>
          <p14:tracePt t="54521" x="1600200" y="5835650"/>
          <p14:tracePt t="54526" x="1644650" y="5822950"/>
          <p14:tracePt t="54534" x="1689100" y="5810250"/>
          <p14:tracePt t="54549" x="1733550" y="5784850"/>
          <p14:tracePt t="54566" x="1809750" y="5734050"/>
          <p14:tracePt t="54583" x="1828800" y="5715000"/>
          <p14:tracePt t="54599" x="1835150" y="5695950"/>
          <p14:tracePt t="54616" x="1854200" y="5676900"/>
          <p14:tracePt t="54632" x="1866900" y="5664200"/>
          <p14:tracePt t="54649" x="1879600" y="5651500"/>
          <p14:tracePt t="54666" x="1885950" y="5638800"/>
          <p14:tracePt t="54682" x="1885950" y="5626100"/>
          <p14:tracePt t="54699" x="1885950" y="5607050"/>
          <p14:tracePt t="54716" x="1885950" y="5588000"/>
          <p14:tracePt t="54732" x="1885950" y="5575300"/>
          <p14:tracePt t="54734" x="1885950" y="5568950"/>
          <p14:tracePt t="54766" x="1885950" y="5562600"/>
          <p14:tracePt t="54782" x="1885950" y="5556250"/>
          <p14:tracePt t="54799" x="1879600" y="5556250"/>
          <p14:tracePt t="54817" x="1866900" y="5549900"/>
          <p14:tracePt t="54833" x="1841500" y="5543550"/>
          <p14:tracePt t="54850" x="1828800" y="5543550"/>
          <p14:tracePt t="54866" x="1809750" y="5543550"/>
          <p14:tracePt t="54882" x="1778000" y="5549900"/>
          <p14:tracePt t="54899" x="1720850" y="5568950"/>
          <p14:tracePt t="54916" x="1676400" y="5575300"/>
          <p14:tracePt t="54933" x="1644650" y="5594350"/>
          <p14:tracePt t="54934" x="1638300" y="5600700"/>
          <p14:tracePt t="54949" x="1619250" y="5613400"/>
          <p14:tracePt t="54966" x="1606550" y="5638800"/>
          <p14:tracePt t="54983" x="1600200" y="5670550"/>
          <p14:tracePt t="55002" x="1593850" y="5695950"/>
          <p14:tracePt t="55021" x="1587500" y="5715000"/>
          <p14:tracePt t="55033" x="1581150" y="5746750"/>
          <p14:tracePt t="55049" x="1574800" y="5778500"/>
          <p14:tracePt t="55066" x="1574800" y="5797550"/>
          <p14:tracePt t="55083" x="1574800" y="5816600"/>
          <p14:tracePt t="55101" x="1574800" y="5822950"/>
          <p14:tracePt t="55136" x="1574800" y="5829300"/>
          <p14:tracePt t="55528" x="1568450" y="5810250"/>
          <p14:tracePt t="55534" x="1562100" y="5797550"/>
          <p14:tracePt t="55541" x="1562100" y="5784850"/>
          <p14:tracePt t="55566" x="1555750" y="5708650"/>
          <p14:tracePt t="55583" x="1555750" y="5670550"/>
          <p14:tracePt t="55599" x="1555750" y="5645150"/>
          <p14:tracePt t="55616" x="1568450" y="5619750"/>
          <p14:tracePt t="55633" x="1593850" y="5588000"/>
          <p14:tracePt t="55650" x="1638300" y="5518150"/>
          <p14:tracePt t="55668" x="1689100" y="5467350"/>
          <p14:tracePt t="55687" x="1701800" y="5441950"/>
          <p14:tracePt t="55716" x="1701800" y="5403850"/>
          <p14:tracePt t="55733" x="1701800" y="5378450"/>
          <p14:tracePt t="55750" x="1701800" y="5372100"/>
          <p14:tracePt t="55784" x="1695450" y="5359400"/>
          <p14:tracePt t="55800" x="1676400" y="5359400"/>
          <p14:tracePt t="55817" x="1663700" y="5353050"/>
          <p14:tracePt t="55836" x="1657350" y="5346700"/>
          <p14:tracePt t="55873" x="1651000" y="5340350"/>
          <p14:tracePt t="55883" x="1651000" y="5334000"/>
          <p14:tracePt t="55899" x="1657350" y="5314950"/>
          <p14:tracePt t="55916" x="1657350" y="5308600"/>
          <p14:tracePt t="56024" x="1663700" y="5308600"/>
          <p14:tracePt t="56047" x="1670050" y="5308600"/>
          <p14:tracePt t="56073" x="1676400" y="5308600"/>
          <p14:tracePt t="56088" x="1695450" y="5308600"/>
          <p14:tracePt t="56094" x="1714500" y="5308600"/>
          <p14:tracePt t="56108" x="1727200" y="5314950"/>
          <p14:tracePt t="56151" x="1733550" y="5314950"/>
          <p14:tracePt t="56158" x="1739900" y="5314950"/>
          <p14:tracePt t="56166" x="1746250" y="5314950"/>
          <p14:tracePt t="56183" x="1765300" y="5314950"/>
          <p14:tracePt t="56245" x="1778000" y="5314950"/>
          <p14:tracePt t="56263" x="1784350" y="5314950"/>
          <p14:tracePt t="56283" x="1809750" y="5302250"/>
          <p14:tracePt t="56300" x="1828800" y="5283200"/>
          <p14:tracePt t="56316" x="1841500" y="5270500"/>
          <p14:tracePt t="56317" x="1847850" y="5264150"/>
          <p14:tracePt t="56333" x="1854200" y="5257800"/>
          <p14:tracePt t="56350" x="1854200" y="5232400"/>
          <p14:tracePt t="56367" x="1854200" y="5200650"/>
          <p14:tracePt t="56383" x="1866900" y="5168900"/>
          <p14:tracePt t="56402" x="1866900" y="5143500"/>
          <p14:tracePt t="56419" x="1866900" y="5118100"/>
          <p14:tracePt t="56433" x="1866900" y="5092700"/>
          <p14:tracePt t="56466" x="1866900" y="5080000"/>
          <p14:tracePt t="56500" x="1866900" y="5073650"/>
          <p14:tracePt t="56517" x="1854200" y="5054600"/>
          <p14:tracePt t="56533" x="1828800" y="5022850"/>
          <p14:tracePt t="56550" x="1758950" y="4965700"/>
          <p14:tracePt t="56570" x="1714500" y="4933950"/>
          <p14:tracePt t="56587" x="1682750" y="4921250"/>
          <p14:tracePt t="56600" x="1676400" y="4914900"/>
          <p14:tracePt t="56616" x="1670050" y="4914900"/>
          <p14:tracePt t="56662" x="1663700" y="4914900"/>
          <p14:tracePt t="56672" x="1651000" y="4914900"/>
          <p14:tracePt t="56687" x="1631950" y="4914900"/>
          <p14:tracePt t="56702" x="1606550" y="4921250"/>
          <p14:tracePt t="56719" x="1562100" y="4946650"/>
          <p14:tracePt t="56734" x="1517650" y="4978400"/>
          <p14:tracePt t="56750" x="1485900" y="5003800"/>
          <p14:tracePt t="56767" x="1479550" y="5003800"/>
          <p14:tracePt t="56783" x="1473200" y="5022850"/>
          <p14:tracePt t="56800" x="1460500" y="5048250"/>
          <p14:tracePt t="56817" x="1454150" y="5086350"/>
          <p14:tracePt t="56835" x="1441450" y="5149850"/>
          <p14:tracePt t="56850" x="1441450" y="5194300"/>
          <p14:tracePt t="56867" x="1441450" y="5232400"/>
          <p14:tracePt t="56883" x="1441450" y="5264150"/>
          <p14:tracePt t="56900" x="1460500" y="5308600"/>
          <p14:tracePt t="56917" x="1504950" y="5365750"/>
          <p14:tracePt t="56935" x="1562100" y="5441950"/>
          <p14:tracePt t="56950" x="1625600" y="5505450"/>
          <p14:tracePt t="56968" x="1638300" y="5511800"/>
          <p14:tracePt t="56986" x="1651000" y="5511800"/>
          <p14:tracePt t="57000" x="1676400" y="5511800"/>
          <p14:tracePt t="57017" x="1714500" y="5511800"/>
          <p14:tracePt t="57033" x="1752600" y="5511800"/>
          <p14:tracePt t="57050" x="1790700" y="5511800"/>
          <p14:tracePt t="57067" x="1822450" y="5492750"/>
          <p14:tracePt t="57070" x="1835150" y="5480050"/>
          <p14:tracePt t="57084" x="1847850" y="5473700"/>
          <p14:tracePt t="57101" x="1873250" y="5435600"/>
          <p14:tracePt t="57118" x="1892300" y="5410200"/>
          <p14:tracePt t="57133" x="1911350" y="5365750"/>
          <p14:tracePt t="57150" x="1930400" y="5334000"/>
          <p14:tracePt t="57168" x="1930400" y="5308600"/>
          <p14:tracePt t="57184" x="1936750" y="5283200"/>
          <p14:tracePt t="57200" x="1936750" y="5232400"/>
          <p14:tracePt t="57216" x="1936750" y="5194300"/>
          <p14:tracePt t="57235" x="1936750" y="5168900"/>
          <p14:tracePt t="57252" x="1936750" y="5143500"/>
          <p14:tracePt t="57270" x="1936750" y="5124450"/>
          <p14:tracePt t="57283" x="1936750" y="5105400"/>
          <p14:tracePt t="57300" x="1936750" y="5080000"/>
          <p14:tracePt t="57316" x="1917700" y="5048250"/>
          <p14:tracePt t="57318" x="1911350" y="5035550"/>
          <p14:tracePt t="57334" x="1905000" y="5029200"/>
          <p14:tracePt t="57350" x="1885950" y="5022850"/>
          <p14:tracePt t="57368" x="1885950" y="5016500"/>
          <p14:tracePt t="57386" x="1879600" y="5016500"/>
          <p14:tracePt t="57404" x="1873250" y="5016500"/>
          <p14:tracePt t="57434" x="1873250" y="5010150"/>
          <p14:tracePt t="57464" x="1866900" y="5010150"/>
          <p14:tracePt t="57542" x="1860550" y="5010150"/>
          <p14:tracePt t="57558" x="1854200" y="5010150"/>
          <p14:tracePt t="57592" x="1841500" y="5016500"/>
          <p14:tracePt t="57650" x="1835150" y="5016500"/>
          <p14:tracePt t="57958" x="1841500" y="5016500"/>
          <p14:tracePt t="57966" x="1854200" y="5016500"/>
          <p14:tracePt t="57976" x="1860550" y="5016500"/>
          <p14:tracePt t="57991" x="1885950" y="5016500"/>
          <p14:tracePt t="58000" x="1943100" y="5016500"/>
          <p14:tracePt t="58019" x="2025650" y="5010150"/>
          <p14:tracePt t="58051" x="2032000" y="5010150"/>
          <p14:tracePt t="58222" x="2038350" y="5010150"/>
          <p14:tracePt t="58241" x="2044700" y="4991100"/>
          <p14:tracePt t="58246" x="2044700" y="4978400"/>
          <p14:tracePt t="58257" x="2063750" y="4978400"/>
          <p14:tracePt t="58267" x="2095500" y="4972050"/>
          <p14:tracePt t="58284" x="2133600" y="4927600"/>
          <p14:tracePt t="58300" x="2216150" y="4826000"/>
          <p14:tracePt t="58317" x="2355850" y="4699000"/>
          <p14:tracePt t="58318" x="2470150" y="4584700"/>
          <p14:tracePt t="58334" x="2609850" y="4425950"/>
          <p14:tracePt t="58350" x="3092450" y="3625850"/>
          <p14:tracePt t="58368" x="3321050" y="3187700"/>
          <p14:tracePt t="58384" x="3473450" y="2959100"/>
          <p14:tracePt t="58400" x="3594100" y="2857500"/>
          <p14:tracePt t="58417" x="3721100" y="2762250"/>
          <p14:tracePt t="58435" x="3822700" y="2686050"/>
          <p14:tracePt t="58453" x="3905250" y="2616200"/>
          <p14:tracePt t="58468" x="3956050" y="2546350"/>
          <p14:tracePt t="58484" x="3981450" y="2508250"/>
          <p14:tracePt t="58501" x="4006850" y="2489200"/>
          <p14:tracePt t="58517" x="4019550" y="2476500"/>
          <p14:tracePt t="58534" x="4057650" y="2463800"/>
          <p14:tracePt t="58553" x="4089400" y="2432050"/>
          <p14:tracePt t="58569" x="4127500" y="2355850"/>
          <p14:tracePt t="58584" x="4165600" y="2266950"/>
          <p14:tracePt t="58601" x="4222750" y="2197100"/>
          <p14:tracePt t="58618" x="4267200" y="2146300"/>
          <p14:tracePt t="58634" x="4273550" y="2139950"/>
          <p14:tracePt t="58674" x="4254500" y="2139950"/>
          <p14:tracePt t="58684" x="4203700" y="2171700"/>
          <p14:tracePt t="58701" x="4108450" y="2273300"/>
          <p14:tracePt t="58717" x="3937000" y="2470150"/>
          <p14:tracePt t="58718" x="3841750" y="2584450"/>
          <p14:tracePt t="58736" x="3657600" y="2781300"/>
          <p14:tracePt t="58751" x="3448050" y="2959100"/>
          <p14:tracePt t="58767" x="3359150" y="3016250"/>
          <p14:tracePt t="58784" x="3346450" y="3022600"/>
          <p14:tracePt t="58865" x="3352800" y="3022600"/>
          <p14:tracePt t="58894" x="3359150" y="3009900"/>
          <p14:tracePt t="58902" x="3378200" y="2997200"/>
          <p14:tracePt t="58917" x="3403600" y="2990850"/>
          <p14:tracePt t="58935" x="3441700" y="2990850"/>
          <p14:tracePt t="58951" x="3448050" y="2990850"/>
          <p14:tracePt t="58970" x="3448050" y="3035300"/>
          <p14:tracePt t="58987" x="3448050" y="3060700"/>
          <p14:tracePt t="59001" x="3429000" y="3149600"/>
          <p14:tracePt t="59017" x="3403600" y="3187700"/>
          <p14:tracePt t="59034" x="3384550" y="3225800"/>
          <p14:tracePt t="59051" x="3378200" y="3257550"/>
          <p14:tracePt t="59068" x="3365500" y="3270250"/>
          <p14:tracePt t="59084" x="3359150" y="3282950"/>
          <p14:tracePt t="59087" x="3359150" y="3289300"/>
          <p14:tracePt t="59102" x="3359150" y="3295650"/>
          <p14:tracePt t="59136" x="3441700" y="3308350"/>
          <p14:tracePt t="59151" x="3498850" y="3327400"/>
          <p14:tracePt t="59168" x="3517900" y="3333750"/>
          <p14:tracePt t="59184" x="3543300" y="3346450"/>
          <p14:tracePt t="59201" x="3549650" y="3352800"/>
          <p14:tracePt t="59219" x="3556000" y="3359150"/>
          <p14:tracePt t="59343" x="3556000" y="3365500"/>
          <p14:tracePt t="59749" x="3575050" y="3365500"/>
          <p14:tracePt t="59759" x="3740150" y="3359150"/>
          <p14:tracePt t="59768" x="3860800" y="3359150"/>
          <p14:tracePt t="59784" x="3962400" y="3359150"/>
          <p14:tracePt t="59802" x="4006850" y="3346450"/>
          <p14:tracePt t="59817" x="4095750" y="3327400"/>
          <p14:tracePt t="59835" x="4171950" y="3327400"/>
          <p14:tracePt t="59854" x="4210050" y="3327400"/>
          <p14:tracePt t="59867" x="4216400" y="3327400"/>
          <p14:tracePt t="59926" x="4222750" y="3327400"/>
          <p14:tracePt t="59934" x="4229100" y="3327400"/>
          <p14:tracePt t="59952" x="4254500" y="3327400"/>
          <p14:tracePt t="59968" x="4279900" y="3327400"/>
          <p14:tracePt t="59985" x="4305300" y="3352800"/>
          <p14:tracePt t="60001" x="4318000" y="3359150"/>
          <p14:tracePt t="60019" x="4356100" y="3359150"/>
          <p14:tracePt t="60035" x="4419600" y="3359150"/>
          <p14:tracePt t="60051" x="4476750" y="3359150"/>
          <p14:tracePt t="60068" x="4521200" y="3359150"/>
          <p14:tracePt t="60084" x="4591050" y="3359150"/>
          <p14:tracePt t="60101" x="4711700" y="3359150"/>
          <p14:tracePt t="60118" x="4819650" y="3359150"/>
          <p14:tracePt t="60134" x="4953000" y="3359150"/>
          <p14:tracePt t="60151" x="4991100" y="3352800"/>
          <p14:tracePt t="60171" x="4997450" y="3352800"/>
          <p14:tracePt t="60246" x="4991100" y="3352800"/>
          <p14:tracePt t="60255" x="4965700" y="3352800"/>
          <p14:tracePt t="60262" x="4940300" y="3352800"/>
          <p14:tracePt t="60273" x="4883150" y="3352800"/>
          <p14:tracePt t="60286" x="4806950" y="3352800"/>
          <p14:tracePt t="60303" x="4616450" y="3352800"/>
          <p14:tracePt t="60318" x="4438650" y="3352800"/>
          <p14:tracePt t="60335" x="4197350" y="3314700"/>
          <p14:tracePt t="60351" x="4102100" y="3282950"/>
          <p14:tracePt t="60369" x="4064000" y="3276600"/>
          <p14:tracePt t="60384" x="4057650" y="3276600"/>
          <p14:tracePt t="60418" x="4057650" y="3270250"/>
          <p14:tracePt t="60434" x="4057650" y="3263900"/>
          <p14:tracePt t="60452" x="4064000" y="3244850"/>
          <p14:tracePt t="60459" x="4102100" y="3244850"/>
          <p14:tracePt t="60468" x="4152900" y="3244850"/>
          <p14:tracePt t="60484" x="4267200" y="3244850"/>
          <p14:tracePt t="60504" x="4368800" y="3244850"/>
          <p14:tracePt t="60510" x="4406900" y="3244850"/>
          <p14:tracePt t="60523" x="4451350" y="3244850"/>
          <p14:tracePt t="60536" x="4457700" y="3244850"/>
          <p14:tracePt t="60659" x="4425950" y="3244850"/>
          <p14:tracePt t="60665" x="4381500" y="3244850"/>
          <p14:tracePt t="60684" x="4330700" y="3244850"/>
          <p14:tracePt t="60702" x="4324350" y="3244850"/>
          <p14:tracePt t="60794" x="4356100" y="3244850"/>
          <p14:tracePt t="60804" x="4432300" y="3238500"/>
          <p14:tracePt t="60811" x="4514850" y="3238500"/>
          <p14:tracePt t="60818" x="4591050" y="3238500"/>
          <p14:tracePt t="60834" x="4775200" y="3238500"/>
          <p14:tracePt t="60851" x="4946650" y="3238500"/>
          <p14:tracePt t="60868" x="5054600" y="3238500"/>
          <p14:tracePt t="60884" x="5092700" y="3238500"/>
          <p14:tracePt t="60903" x="5105400" y="3244850"/>
          <p14:tracePt t="61081" x="5099050" y="3244850"/>
          <p14:tracePt t="61092" x="5080000" y="3244850"/>
          <p14:tracePt t="61102" x="5054600" y="3244850"/>
          <p14:tracePt t="61118" x="4832350" y="3244850"/>
          <p14:tracePt t="61135" x="4616450" y="3244850"/>
          <p14:tracePt t="61154" x="4324350" y="3244850"/>
          <p14:tracePt t="61169" x="4013200" y="3225800"/>
          <p14:tracePt t="61185" x="3784600" y="3194050"/>
          <p14:tracePt t="61202" x="3606800" y="3168650"/>
          <p14:tracePt t="61218" x="3479800" y="3155950"/>
          <p14:tracePt t="61235" x="3390900" y="3155950"/>
          <p14:tracePt t="61251" x="3340100" y="3155950"/>
          <p14:tracePt t="61268" x="3295650" y="3155950"/>
          <p14:tracePt t="61287" x="3263900" y="3155950"/>
          <p14:tracePt t="61303" x="3251200" y="3155950"/>
          <p14:tracePt t="61323" x="3219450" y="3155950"/>
          <p14:tracePt t="61335" x="3168650" y="3155950"/>
          <p14:tracePt t="61353" x="3092450" y="3155950"/>
          <p14:tracePt t="61368" x="3003550" y="3162300"/>
          <p14:tracePt t="61385" x="2921000" y="3168650"/>
          <p14:tracePt t="61402" x="2876550" y="3168650"/>
          <p14:tracePt t="61583" x="2882900" y="3168650"/>
          <p14:tracePt t="61592" x="2889250" y="3168650"/>
          <p14:tracePt t="61601" x="2901950" y="3175000"/>
          <p14:tracePt t="61618" x="2984500" y="3175000"/>
          <p14:tracePt t="61635" x="3105150" y="3175000"/>
          <p14:tracePt t="61654" x="3219450" y="3175000"/>
          <p14:tracePt t="61669" x="3340100" y="3175000"/>
          <p14:tracePt t="61672" x="3390900" y="3175000"/>
          <p14:tracePt t="61685" x="3429000" y="3187700"/>
          <p14:tracePt t="61701" x="3448050" y="3187700"/>
          <p14:tracePt t="61718" x="3454400" y="3194050"/>
          <p14:tracePt t="61778" x="3460750" y="3194050"/>
          <p14:tracePt t="61830" x="3460750" y="3200400"/>
          <p14:tracePt t="61842" x="3473450" y="3200400"/>
          <p14:tracePt t="61855" x="3492500" y="3200400"/>
          <p14:tracePt t="61862" x="3517900" y="3200400"/>
          <p14:tracePt t="61877" x="3543300" y="3200400"/>
          <p14:tracePt t="61880" x="3562350" y="3200400"/>
          <p14:tracePt t="61902" x="3594100" y="3200400"/>
          <p14:tracePt t="61918" x="3600450" y="3200400"/>
          <p14:tracePt t="62342" x="3606800" y="3200400"/>
          <p14:tracePt t="62366" x="3613150" y="3200400"/>
          <p14:tracePt t="62374" x="3619500" y="3200400"/>
          <p14:tracePt t="62385" x="3644900" y="3200400"/>
          <p14:tracePt t="62402" x="3721100" y="3187700"/>
          <p14:tracePt t="62418" x="3987800" y="3168650"/>
          <p14:tracePt t="62435" x="4572000" y="3098800"/>
          <p14:tracePt t="62452" x="5130800" y="2990850"/>
          <p14:tracePt t="62469" x="5581650" y="2844800"/>
          <p14:tracePt t="62470" x="5740400" y="2774950"/>
          <p14:tracePt t="62485" x="5899150" y="2679700"/>
          <p14:tracePt t="62502" x="6343650" y="2190750"/>
          <p14:tracePt t="62518" x="6578600" y="2000250"/>
          <p14:tracePt t="62535" x="6756400" y="1892300"/>
          <p14:tracePt t="62552" x="6864350" y="1809750"/>
          <p14:tracePt t="62568" x="6953250" y="1733550"/>
          <p14:tracePt t="62585" x="6991350" y="1682750"/>
          <p14:tracePt t="62602" x="7010400" y="1625600"/>
          <p14:tracePt t="62618" x="7016750" y="1568450"/>
          <p14:tracePt t="62635" x="7016750" y="1504950"/>
          <p14:tracePt t="62652" x="7016750" y="1441450"/>
          <p14:tracePt t="62669" x="7035800" y="1384300"/>
          <p14:tracePt t="62685" x="7048500" y="1333500"/>
          <p14:tracePt t="62702" x="7054850" y="1301750"/>
          <p14:tracePt t="62718" x="7054850" y="1250950"/>
          <p14:tracePt t="62735" x="7054850" y="1174750"/>
          <p14:tracePt t="62752" x="7023100" y="1079500"/>
          <p14:tracePt t="62769" x="6946900" y="984250"/>
          <p14:tracePt t="62785" x="6889750" y="946150"/>
          <p14:tracePt t="62802" x="6819900" y="933450"/>
          <p14:tracePt t="62818" x="6743700" y="933450"/>
          <p14:tracePt t="62835" x="6604000" y="914400"/>
          <p14:tracePt t="62852" x="6483350" y="895350"/>
          <p14:tracePt t="62868" x="6451600" y="882650"/>
          <p14:tracePt t="62886" x="6438900" y="882650"/>
          <p14:tracePt t="62902" x="6413500" y="882650"/>
          <p14:tracePt t="62918" x="6375400" y="882650"/>
          <p14:tracePt t="62935" x="6343650" y="882650"/>
          <p14:tracePt t="62952" x="6311900" y="889000"/>
          <p14:tracePt t="62968" x="6292850" y="895350"/>
          <p14:tracePt t="62985" x="6280150" y="895350"/>
          <p14:tracePt t="63003" x="6273800" y="895350"/>
          <p14:tracePt t="63019" x="6261100" y="895350"/>
          <p14:tracePt t="63024" x="6254750" y="895350"/>
          <p14:tracePt t="63037" x="6248400" y="895350"/>
          <p14:tracePt t="63053" x="6216650" y="895350"/>
          <p14:tracePt t="63055" x="6210300" y="895350"/>
          <p14:tracePt t="63086" x="6203950" y="895350"/>
          <p14:tracePt t="63102" x="6197600" y="889000"/>
          <p14:tracePt t="63119" x="6184900" y="882650"/>
          <p14:tracePt t="63136" x="6165850" y="882650"/>
          <p14:tracePt t="63154" x="6153150" y="876300"/>
          <p14:tracePt t="63169" x="6146800" y="876300"/>
          <p14:tracePt t="63233" x="6140450" y="876300"/>
          <p14:tracePt t="63242" x="6121400" y="882650"/>
          <p14:tracePt t="63254" x="6108700" y="895350"/>
          <p14:tracePt t="63269" x="6076950" y="914400"/>
          <p14:tracePt t="63287" x="6051550" y="927100"/>
          <p14:tracePt t="63290" x="6051550" y="933450"/>
          <p14:tracePt t="63515" x="6045200" y="933450"/>
          <p14:tracePt t="64527" x="6038850" y="933450"/>
          <p14:tracePt t="66471" x="6070600" y="933450"/>
          <p14:tracePt t="66479" x="6108700" y="933450"/>
          <p14:tracePt t="66487" x="6140450" y="933450"/>
          <p14:tracePt t="66503" x="6197600" y="927100"/>
          <p14:tracePt t="66520" x="6216650" y="927100"/>
          <p14:tracePt t="66536" x="6223000" y="927100"/>
          <p14:tracePt t="66570" x="6235700" y="920750"/>
          <p14:tracePt t="66587" x="6292850" y="908050"/>
          <p14:tracePt t="66603" x="6419850" y="908050"/>
          <p14:tracePt t="66620" x="6546850" y="908050"/>
          <p14:tracePt t="66636" x="6661150" y="908050"/>
          <p14:tracePt t="66637" x="6686550" y="908050"/>
          <p14:tracePt t="66653" x="6699250" y="908050"/>
          <p14:tracePt t="66654" x="6705600" y="908050"/>
          <p14:tracePt t="66702" x="6724650" y="908050"/>
          <p14:tracePt t="66720" x="6769100" y="901700"/>
          <p14:tracePt t="66737" x="6819900" y="901700"/>
          <p14:tracePt t="66753" x="6864350" y="901700"/>
          <p14:tracePt t="66770" x="6896100" y="901700"/>
          <p14:tracePt t="66787" x="6902450" y="901700"/>
          <p14:tracePt t="66803" x="6921500" y="901700"/>
          <p14:tracePt t="66820" x="6940550" y="901700"/>
          <p14:tracePt t="66836" x="6978650" y="895350"/>
          <p14:tracePt t="66853" x="7042150" y="882650"/>
          <p14:tracePt t="66870" x="7073900" y="882650"/>
          <p14:tracePt t="66886" x="7118350" y="882650"/>
          <p14:tracePt t="66903" x="7169150" y="882650"/>
          <p14:tracePt t="66920" x="7200900" y="882650"/>
          <p14:tracePt t="66937" x="7213600" y="882650"/>
          <p14:tracePt t="66953" x="7239000" y="882650"/>
          <p14:tracePt t="66970" x="7245350" y="882650"/>
          <p14:tracePt t="66987" x="7270750" y="882650"/>
          <p14:tracePt t="67003" x="7346950" y="882650"/>
          <p14:tracePt t="67020" x="7454900" y="882650"/>
          <p14:tracePt t="67037" x="7575550" y="882650"/>
          <p14:tracePt t="67054" x="7696200" y="882650"/>
          <p14:tracePt t="67070" x="7702550" y="882650"/>
          <p14:tracePt t="67086" x="7721600" y="882650"/>
          <p14:tracePt t="67106" x="7797800" y="882650"/>
          <p14:tracePt t="67120" x="7905750" y="882650"/>
          <p14:tracePt t="67137" x="8039100" y="882650"/>
          <p14:tracePt t="67153" x="8166100" y="882650"/>
          <p14:tracePt t="67170" x="8223250" y="882650"/>
          <p14:tracePt t="67187" x="8235950" y="882650"/>
          <p14:tracePt t="67203" x="8242300" y="882650"/>
          <p14:tracePt t="67220" x="8286750" y="882650"/>
          <p14:tracePt t="67237" x="8401050" y="882650"/>
          <p14:tracePt t="67254" x="8534400" y="882650"/>
          <p14:tracePt t="67255" x="8604250" y="882650"/>
          <p14:tracePt t="67270" x="8693150" y="882650"/>
          <p14:tracePt t="67287" x="8724900" y="882650"/>
          <p14:tracePt t="67304" x="8731250" y="882650"/>
          <p14:tracePt t="67320" x="8794750" y="882650"/>
          <p14:tracePt t="67337" x="8921750" y="882650"/>
          <p14:tracePt t="67353" x="9061450" y="889000"/>
          <p14:tracePt t="67607" x="9137650" y="914400"/>
          <p14:tracePt t="67614" x="9086850" y="914400"/>
          <p14:tracePt t="67623" x="9029700" y="914400"/>
          <p14:tracePt t="67637" x="8978900" y="914400"/>
          <p14:tracePt t="67653" x="8870950" y="914400"/>
          <p14:tracePt t="67654" x="8832850" y="914400"/>
          <p14:tracePt t="67670" x="8807450" y="914400"/>
          <p14:tracePt t="68598" x="8801100" y="914400"/>
          <p14:tracePt t="68609" x="8801100" y="933450"/>
          <p14:tracePt t="68615" x="8801100" y="958850"/>
          <p14:tracePt t="68622" x="8801100" y="984250"/>
          <p14:tracePt t="68637" x="8801100" y="1016000"/>
          <p14:tracePt t="68654" x="8794750" y="1073150"/>
          <p14:tracePt t="68670" x="8794750" y="1123950"/>
          <p14:tracePt t="68687" x="8794750" y="1168400"/>
          <p14:tracePt t="68705" x="8794750" y="1212850"/>
          <p14:tracePt t="68721" x="8794750" y="1263650"/>
          <p14:tracePt t="68737" x="8782050" y="1333500"/>
          <p14:tracePt t="68754" x="8743950" y="1416050"/>
          <p14:tracePt t="68770" x="8712200" y="1492250"/>
          <p14:tracePt t="68787" x="8712200" y="1568450"/>
          <p14:tracePt t="68804" x="8705850" y="1631950"/>
          <p14:tracePt t="68820" x="8705850" y="1727200"/>
          <p14:tracePt t="68837" x="8737600" y="1835150"/>
          <p14:tracePt t="68854" x="8769350" y="1936750"/>
          <p14:tracePt t="68870" x="8794750" y="2095500"/>
          <p14:tracePt t="68887" x="8813800" y="2190750"/>
          <p14:tracePt t="68904" x="8813800" y="2279650"/>
          <p14:tracePt t="68921" x="8813800" y="2362200"/>
          <p14:tracePt t="68937" x="8813800" y="2432050"/>
          <p14:tracePt t="68954" x="8813800" y="2508250"/>
          <p14:tracePt t="68971" x="8826500" y="2584450"/>
          <p14:tracePt t="68987" x="8832850" y="2667000"/>
          <p14:tracePt t="69004" x="8845550" y="2755900"/>
          <p14:tracePt t="69021" x="8851900" y="2813050"/>
          <p14:tracePt t="69037" x="8851900" y="2863850"/>
          <p14:tracePt t="69039" x="8851900" y="2882900"/>
          <p14:tracePt t="69054" x="8851900" y="2927350"/>
          <p14:tracePt t="69071" x="8851900" y="2971800"/>
          <p14:tracePt t="69087" x="8851900" y="3041650"/>
          <p14:tracePt t="69105" x="8851900" y="3111500"/>
          <p14:tracePt t="69121" x="8851900" y="3162300"/>
          <p14:tracePt t="69137" x="8851900" y="3213100"/>
          <p14:tracePt t="69154" x="8845550" y="3244850"/>
          <p14:tracePt t="69171" x="8839200" y="3276600"/>
          <p14:tracePt t="69187" x="8839200" y="3321050"/>
          <p14:tracePt t="69204" x="8839200" y="3378200"/>
          <p14:tracePt t="69221" x="8851900" y="3403600"/>
          <p14:tracePt t="69237" x="8858250" y="3409950"/>
          <p14:tracePt t="69238" x="8858250" y="3422650"/>
          <p14:tracePt t="69287" x="8858250" y="3429000"/>
          <p14:tracePt t="69294" x="8870950" y="3441700"/>
          <p14:tracePt t="69304" x="8870950" y="3448050"/>
          <p14:tracePt t="69321" x="8870950" y="3473450"/>
          <p14:tracePt t="69337" x="8870950" y="3486150"/>
          <p14:tracePt t="69354" x="8870950" y="3505200"/>
          <p14:tracePt t="69387" x="8870950" y="3511550"/>
          <p14:tracePt t="69404" x="8870950" y="3524250"/>
          <p14:tracePt t="69441" x="8870950" y="3530600"/>
          <p14:tracePt t="69935" x="8820150" y="3530600"/>
          <p14:tracePt t="69945" x="8750300" y="3530600"/>
          <p14:tracePt t="69951" x="8680450" y="3530600"/>
          <p14:tracePt t="69960" x="8597900" y="3530600"/>
          <p14:tracePt t="69971" x="8515350" y="3530600"/>
          <p14:tracePt t="69988" x="8343900" y="3530600"/>
          <p14:tracePt t="70004" x="8147050" y="3530600"/>
          <p14:tracePt t="70021" x="7924800" y="3530600"/>
          <p14:tracePt t="70023" x="7785100" y="3530600"/>
          <p14:tracePt t="70038" x="7556500" y="3530600"/>
          <p14:tracePt t="70054" x="6889750" y="3549650"/>
          <p14:tracePt t="70071" x="6432550" y="3638550"/>
          <p14:tracePt t="70087" x="6089650" y="3740150"/>
          <p14:tracePt t="70104" x="5784850" y="3841750"/>
          <p14:tracePt t="70121" x="5588000" y="3924300"/>
          <p14:tracePt t="70138" x="5429250" y="3981450"/>
          <p14:tracePt t="70154" x="5194300" y="4038600"/>
          <p14:tracePt t="70171" x="4984750" y="4076700"/>
          <p14:tracePt t="70188" x="4857750" y="4076700"/>
          <p14:tracePt t="70204" x="4756150" y="4076700"/>
          <p14:tracePt t="70221" x="4679950" y="4076700"/>
          <p14:tracePt t="70237" x="4616450" y="4076700"/>
          <p14:tracePt t="70255" x="4470400" y="4057650"/>
          <p14:tracePt t="70271" x="4318000" y="4032250"/>
          <p14:tracePt t="70288" x="4159250" y="4006850"/>
          <p14:tracePt t="70305" x="4019550" y="3994150"/>
          <p14:tracePt t="70321" x="3917950" y="3962400"/>
          <p14:tracePt t="70337" x="3829050" y="3924300"/>
          <p14:tracePt t="70354" x="3733800" y="3867150"/>
          <p14:tracePt t="70371" x="3644900" y="3822700"/>
          <p14:tracePt t="70388" x="3587750" y="3784600"/>
          <p14:tracePt t="70404" x="3568700" y="3752850"/>
          <p14:tracePt t="70423" x="3562350" y="3702050"/>
          <p14:tracePt t="70440" x="3556000" y="3625850"/>
          <p14:tracePt t="70455" x="3549650" y="3587750"/>
          <p14:tracePt t="70471" x="3511550" y="3536950"/>
          <p14:tracePt t="70488" x="3435350" y="3492500"/>
          <p14:tracePt t="70504" x="3333750" y="3441700"/>
          <p14:tracePt t="70521" x="3270250" y="3416300"/>
          <p14:tracePt t="70538" x="3225800" y="3409950"/>
          <p14:tracePt t="70554" x="3175000" y="3384550"/>
          <p14:tracePt t="70571" x="3117850" y="3359150"/>
          <p14:tracePt t="70588" x="3054350" y="3314700"/>
          <p14:tracePt t="70604" x="3016250" y="3289300"/>
          <p14:tracePt t="70605" x="2997200" y="3276600"/>
          <p14:tracePt t="70621" x="2978150" y="3270250"/>
          <p14:tracePt t="70622" x="2959100" y="3263900"/>
          <p14:tracePt t="70638" x="2921000" y="3251200"/>
          <p14:tracePt t="70655" x="2901950" y="3244850"/>
          <p14:tracePt t="70671" x="2870200" y="3244850"/>
          <p14:tracePt t="70688" x="2857500" y="3244850"/>
          <p14:tracePt t="70705" x="2844800" y="3238500"/>
          <p14:tracePt t="70721" x="2832100" y="3238500"/>
          <p14:tracePt t="70738" x="2800350" y="3238500"/>
          <p14:tracePt t="70754" x="2787650" y="3238500"/>
          <p14:tracePt t="70830" x="2819400" y="3238500"/>
          <p14:tracePt t="70838" x="2870200" y="3238500"/>
          <p14:tracePt t="70854" x="3054350" y="3257550"/>
          <p14:tracePt t="70871" x="3505200" y="3263900"/>
          <p14:tracePt t="70888" x="4121150" y="3263900"/>
          <p14:tracePt t="70895" x="4470400" y="3263900"/>
          <p14:tracePt t="70905" x="4914900" y="3263900"/>
          <p14:tracePt t="70921" x="5822950" y="3263900"/>
          <p14:tracePt t="70938" x="6750050" y="3263900"/>
          <p14:tracePt t="70954" x="7607300" y="3263900"/>
          <p14:tracePt t="70971" x="8343900" y="3263900"/>
          <p14:tracePt t="70988" x="8928100" y="3263900"/>
          <p14:tracePt t="72479" x="9137650" y="4127500"/>
          <p14:tracePt t="72486" x="9048750" y="4064000"/>
          <p14:tracePt t="72496" x="8991600" y="4025900"/>
          <p14:tracePt t="72505" x="8928100" y="3994150"/>
          <p14:tracePt t="72522" x="8851900" y="3956050"/>
          <p14:tracePt t="72538" x="8807450" y="3937000"/>
          <p14:tracePt t="72555" x="8775700" y="3905250"/>
          <p14:tracePt t="72572" x="8705850" y="3835400"/>
          <p14:tracePt t="72573" x="8661400" y="3778250"/>
          <p14:tracePt t="72588" x="8559800" y="3695700"/>
          <p14:tracePt t="72605" x="8407400" y="3613150"/>
          <p14:tracePt t="72622" x="8235950" y="3549650"/>
          <p14:tracePt t="72638" x="8178800" y="3530600"/>
          <p14:tracePt t="72655" x="8153400" y="3524250"/>
          <p14:tracePt t="72672" x="8128000" y="3505200"/>
          <p14:tracePt t="72689" x="8108950" y="3492500"/>
          <p14:tracePt t="72705" x="8102600" y="3492500"/>
          <p14:tracePt t="72738" x="8102600" y="3486150"/>
          <p14:tracePt t="72755" x="8115300" y="3467100"/>
          <p14:tracePt t="72772" x="8153400" y="3448050"/>
          <p14:tracePt t="72789" x="8178800" y="3429000"/>
          <p14:tracePt t="72805" x="8216900" y="3429000"/>
          <p14:tracePt t="72822" x="8401050" y="3397250"/>
          <p14:tracePt t="72839" x="8591550" y="3365500"/>
          <p14:tracePt t="72855" x="8724900" y="3327400"/>
          <p14:tracePt t="72872" x="8756650" y="3321050"/>
          <p14:tracePt t="72888" x="8782050" y="3321050"/>
          <p14:tracePt t="72906" x="8788400" y="3321050"/>
          <p14:tracePt t="72966" x="8794750" y="3314700"/>
          <p14:tracePt t="72977" x="8820150" y="3314700"/>
          <p14:tracePt t="72982" x="8864600" y="3314700"/>
          <p14:tracePt t="72990" x="8909050" y="3308350"/>
          <p14:tracePt t="73005" x="8947150" y="3295650"/>
          <p14:tracePt t="73022" x="8966200" y="3289300"/>
          <p14:tracePt t="73134" x="8972550" y="3289300"/>
          <p14:tracePt t="73150" x="8972550" y="3302000"/>
          <p14:tracePt t="73159" x="8966200" y="3308350"/>
          <p14:tracePt t="73172" x="8959850" y="3314700"/>
          <p14:tracePt t="73189" x="8947150" y="3346450"/>
          <p14:tracePt t="73205" x="8947150" y="3371850"/>
          <p14:tracePt t="73206" x="8940800" y="3378200"/>
          <p14:tracePt t="73223" x="8934450" y="3390900"/>
          <p14:tracePt t="73239" x="8915400" y="3409950"/>
          <p14:tracePt t="73255" x="8902700" y="3422650"/>
          <p14:tracePt t="73272" x="8896350" y="3429000"/>
          <p14:tracePt t="73342" x="8883650" y="3435350"/>
          <p14:tracePt t="73362" x="8877300" y="3441700"/>
          <p14:tracePt t="73366" x="8870950" y="3448050"/>
          <p14:tracePt t="73513" x="8864600" y="3448050"/>
          <p14:tracePt t="73524" x="8864600" y="3441700"/>
          <p14:tracePt t="73539" x="8864600" y="3435350"/>
          <p14:tracePt t="73555" x="8870950" y="3422650"/>
          <p14:tracePt t="73573" x="8890000" y="3397250"/>
          <p14:tracePt t="73589" x="8890000" y="3378200"/>
          <p14:tracePt t="73590" x="8890000" y="3359150"/>
          <p14:tracePt t="73605" x="8890000" y="3346450"/>
          <p14:tracePt t="73622" x="8902700" y="3314700"/>
          <p14:tracePt t="73639" x="8902700" y="3302000"/>
          <p14:tracePt t="73657" x="8902700" y="3282950"/>
          <p14:tracePt t="73673" x="8902700" y="3251200"/>
          <p14:tracePt t="73690" x="8902700" y="3187700"/>
          <p14:tracePt t="73706" x="8902700" y="3060700"/>
          <p14:tracePt t="73722" x="8890000" y="2978150"/>
          <p14:tracePt t="73739" x="8890000" y="2889250"/>
          <p14:tracePt t="73756" x="8890000" y="2819400"/>
          <p14:tracePt t="73772" x="8890000" y="2781300"/>
          <p14:tracePt t="73791" x="8890000" y="2692400"/>
          <p14:tracePt t="73808" x="8877300" y="2546350"/>
          <p14:tracePt t="73824" x="8832850" y="2381250"/>
          <p14:tracePt t="73840" x="8820150" y="2203450"/>
          <p14:tracePt t="73856" x="8820150" y="2146300"/>
          <p14:tracePt t="73873" x="8820150" y="2095500"/>
          <p14:tracePt t="73889" x="8820150" y="2044700"/>
          <p14:tracePt t="73895" x="8807450" y="2019300"/>
          <p14:tracePt t="73908" x="8801100" y="1987550"/>
          <p14:tracePt t="73922" x="8801100" y="1936750"/>
          <p14:tracePt t="73940" x="8801100" y="1860550"/>
          <p14:tracePt t="73956" x="8801100" y="1809750"/>
          <p14:tracePt t="73973" x="8801100" y="1752600"/>
          <p14:tracePt t="73989" x="8801100" y="1701800"/>
          <p14:tracePt t="74007" x="8794750" y="1644650"/>
          <p14:tracePt t="74023" x="8794750" y="1524000"/>
          <p14:tracePt t="74039" x="8820150" y="1397000"/>
          <p14:tracePt t="74056" x="8826500" y="1289050"/>
          <p14:tracePt t="74074" x="8826500" y="1181100"/>
          <p14:tracePt t="74090" x="8826500" y="1098550"/>
          <p14:tracePt t="74106" x="8826500" y="1047750"/>
          <p14:tracePt t="74122" x="8826500" y="1003300"/>
          <p14:tracePt t="74140" x="8826500" y="971550"/>
          <p14:tracePt t="74156" x="8826500" y="933450"/>
          <p14:tracePt t="74172" x="8826500" y="901700"/>
          <p14:tracePt t="74189" x="8839200" y="882650"/>
          <p14:tracePt t="74206" x="8839200" y="869950"/>
          <p14:tracePt t="74222" x="8858250" y="844550"/>
          <p14:tracePt t="74239" x="8864600" y="838200"/>
          <p14:tracePt t="74256" x="8864600" y="831850"/>
          <p14:tracePt t="74273" x="8864600" y="825500"/>
          <p14:tracePt t="74422" x="8864600" y="831850"/>
          <p14:tracePt t="74430" x="8864600" y="850900"/>
          <p14:tracePt t="74439" x="8864600" y="876300"/>
          <p14:tracePt t="74455" x="8864600" y="908050"/>
          <p14:tracePt t="74474" x="8864600" y="933450"/>
          <p14:tracePt t="74491" x="8864600" y="939800"/>
          <p14:tracePt t="74840" x="8877300" y="933450"/>
          <p14:tracePt t="74854" x="8883650" y="927100"/>
          <p14:tracePt t="74903" x="8890000" y="927100"/>
          <p14:tracePt t="74982" x="8896350" y="927100"/>
          <p14:tracePt t="74990" x="8902700" y="927100"/>
          <p14:tracePt t="75006" x="8902700" y="933450"/>
          <p14:tracePt t="75022" x="8902700" y="939800"/>
          <p14:tracePt t="75039" x="8902700" y="952500"/>
          <p14:tracePt t="75056" x="8902700" y="971550"/>
          <p14:tracePt t="75073" x="8902700" y="984250"/>
          <p14:tracePt t="75089" x="8890000" y="984250"/>
          <p14:tracePt t="75106" x="8877300" y="984250"/>
          <p14:tracePt t="75122" x="8870950" y="984250"/>
          <p14:tracePt t="75142" x="8858250" y="984250"/>
          <p14:tracePt t="75157" x="8851900" y="984250"/>
          <p14:tracePt t="75175" x="8839200" y="971550"/>
          <p14:tracePt t="75206" x="8839200" y="965200"/>
          <p14:tracePt t="75230" x="8839200" y="958850"/>
          <p14:tracePt t="75239" x="8839200" y="952500"/>
          <p14:tracePt t="75256" x="8839200" y="946150"/>
          <p14:tracePt t="75275" x="8839200" y="939800"/>
          <p14:tracePt t="75292" x="8845550" y="933450"/>
          <p14:tracePt t="75298" x="8851900" y="933450"/>
          <p14:tracePt t="75428" x="8858250" y="939800"/>
          <p14:tracePt t="75438" x="8858250" y="946150"/>
          <p14:tracePt t="75454" x="8858250" y="965200"/>
          <p14:tracePt t="75462" x="8858250" y="977900"/>
          <p14:tracePt t="75513" x="8845550" y="977900"/>
          <p14:tracePt t="75518" x="8832850" y="977900"/>
          <p14:tracePt t="75528" x="8813800" y="977900"/>
          <p14:tracePt t="75540" x="8807450" y="965200"/>
          <p14:tracePt t="75556" x="8807450" y="952500"/>
          <p14:tracePt t="75573" x="8807450" y="939800"/>
          <p14:tracePt t="75589" x="8807450" y="920750"/>
          <p14:tracePt t="75606" x="8807450" y="914400"/>
          <p14:tracePt t="75623" x="8813800" y="908050"/>
          <p14:tracePt t="75639" x="8820150" y="908050"/>
          <p14:tracePt t="75657" x="8826500" y="908050"/>
          <p14:tracePt t="75675" x="8839200" y="908050"/>
          <p14:tracePt t="75691" x="8851900" y="914400"/>
          <p14:tracePt t="75707" x="8851900" y="920750"/>
          <p14:tracePt t="75723" x="8851900" y="939800"/>
          <p14:tracePt t="75740" x="8851900" y="958850"/>
          <p14:tracePt t="75756" x="8851900" y="965200"/>
          <p14:tracePt t="75773" x="8851900" y="971550"/>
          <p14:tracePt t="75821" x="8851900" y="977900"/>
          <p14:tracePt t="75851" x="8851900" y="965200"/>
          <p14:tracePt t="75859" x="8851900" y="958850"/>
          <p14:tracePt t="75866" x="8858250" y="952500"/>
          <p14:tracePt t="75881" x="8864600" y="946150"/>
          <p14:tracePt t="75979" x="8864600" y="952500"/>
          <p14:tracePt t="76447" x="8870950" y="946150"/>
          <p14:tracePt t="76603" x="8870950" y="939800"/>
          <p14:tracePt t="76895" x="8870950" y="933450"/>
          <p14:tracePt t="76914" x="8877300" y="920750"/>
          <p14:tracePt t="76983" x="8883650" y="914400"/>
          <p14:tracePt t="77414" x="8883650" y="920750"/>
          <p14:tracePt t="77439" x="8883650" y="933450"/>
          <p14:tracePt t="77454" x="8883650" y="939800"/>
          <p14:tracePt t="77702" x="8883650" y="946150"/>
          <p14:tracePt t="77713" x="8883650" y="958850"/>
          <p14:tracePt t="77719" x="8883650" y="971550"/>
          <p14:tracePt t="77728" x="8883650" y="984250"/>
          <p14:tracePt t="77740" x="8883650" y="1003300"/>
          <p14:tracePt t="77757" x="8883650" y="1009650"/>
          <p14:tracePt t="77799" x="8896350" y="1009650"/>
          <p14:tracePt t="77807" x="8909050" y="1009650"/>
          <p14:tracePt t="77826" x="8940800" y="996950"/>
          <p14:tracePt t="77840" x="8966200" y="990600"/>
          <p14:tracePt t="77857" x="8972550" y="977900"/>
          <p14:tracePt t="77874" x="8978900" y="971550"/>
          <p14:tracePt t="77890" x="8985250" y="971550"/>
          <p14:tracePt t="77943" x="8985250" y="965200"/>
          <p14:tracePt t="77950" x="8991600" y="965200"/>
          <p14:tracePt t="77959" x="8991600" y="958850"/>
          <p14:tracePt t="77974" x="8997950" y="952500"/>
          <p14:tracePt t="77990" x="9004300" y="933450"/>
          <p14:tracePt t="78007" x="9010650" y="927100"/>
          <p14:tracePt t="78064" x="9010650" y="920750"/>
          <p14:tracePt t="78070" x="9010650" y="914400"/>
          <p14:tracePt t="78080" x="9010650" y="908050"/>
          <p14:tracePt t="78102" x="9010650" y="895350"/>
          <p14:tracePt t="78118" x="8991600" y="882650"/>
          <p14:tracePt t="78134" x="8972550" y="876300"/>
          <p14:tracePt t="78142" x="8959850" y="869950"/>
          <p14:tracePt t="78157" x="8953500" y="863600"/>
          <p14:tracePt t="78174" x="8928100" y="850900"/>
          <p14:tracePt t="78190" x="8915400" y="850900"/>
          <p14:tracePt t="78208" x="8909050" y="844550"/>
          <p14:tracePt t="78241" x="8896350" y="844550"/>
          <p14:tracePt t="78257" x="8890000" y="838200"/>
          <p14:tracePt t="78291" x="8883650" y="838200"/>
          <p14:tracePt t="78307" x="8864600" y="844550"/>
          <p14:tracePt t="78324" x="8832850" y="863600"/>
          <p14:tracePt t="78340" x="8826500" y="876300"/>
          <p14:tracePt t="78341" x="8813800" y="882650"/>
          <p14:tracePt t="78374" x="8813800" y="889000"/>
          <p14:tracePt t="78390" x="8813800" y="895350"/>
          <p14:tracePt t="78407" x="8813800" y="920750"/>
          <p14:tracePt t="78424" x="8813800" y="939800"/>
          <p14:tracePt t="78440" x="8813800" y="965200"/>
          <p14:tracePt t="78457" x="8820150" y="977900"/>
          <p14:tracePt t="78474" x="8845550" y="996950"/>
          <p14:tracePt t="78490" x="8858250" y="1003300"/>
          <p14:tracePt t="78524" x="8864600" y="1003300"/>
          <p14:tracePt t="78559" x="8870950" y="1009650"/>
          <p14:tracePt t="78574" x="8896350" y="1016000"/>
          <p14:tracePt t="78591" x="8940800" y="1016000"/>
          <p14:tracePt t="78607" x="8947150" y="1016000"/>
          <p14:tracePt t="78663" x="8959850" y="1016000"/>
          <p14:tracePt t="78670" x="8978900" y="1016000"/>
          <p14:tracePt t="78680" x="8997950" y="1009650"/>
          <p14:tracePt t="78699" x="9023350" y="996950"/>
          <p14:tracePt t="78708" x="9029700" y="990600"/>
          <p14:tracePt t="78724" x="9029700" y="984250"/>
          <p14:tracePt t="78740" x="9029700" y="965200"/>
          <p14:tracePt t="78757" x="9029700" y="952500"/>
          <p14:tracePt t="78774" x="9029700" y="939800"/>
          <p14:tracePt t="78790" x="9029700" y="933450"/>
          <p14:tracePt t="78809" x="9029700" y="927100"/>
          <p14:tracePt t="78840" x="9029700" y="914400"/>
          <p14:tracePt t="78878" x="9029700" y="908050"/>
          <p14:tracePt t="78897" x="9017000" y="908050"/>
          <p14:tracePt t="78902" x="9010650" y="908050"/>
          <p14:tracePt t="78913" x="8991600" y="908050"/>
          <p14:tracePt t="78924" x="8985250" y="908050"/>
          <p14:tracePt t="78940" x="8966200" y="908050"/>
          <p14:tracePt t="78960" x="8947150" y="908050"/>
          <p14:tracePt t="79144" x="8934450" y="920750"/>
          <p14:tracePt t="79152" x="8934450" y="990600"/>
          <p14:tracePt t="79160" x="8940800" y="1079500"/>
          <p14:tracePt t="79175" x="8953500" y="1174750"/>
          <p14:tracePt t="79191" x="9010650" y="1670050"/>
          <p14:tracePt t="79209" x="9042400" y="1879600"/>
          <p14:tracePt t="79228" x="9055100" y="2006600"/>
          <p14:tracePt t="79241" x="9067800" y="2101850"/>
          <p14:tracePt t="79258" x="9067800" y="2203450"/>
          <p14:tracePt t="79274" x="9067800" y="2298700"/>
          <p14:tracePt t="79292" x="9067800" y="2444750"/>
          <p14:tracePt t="79295" x="9067800" y="2501900"/>
          <p14:tracePt t="79308" x="9067800" y="2559050"/>
          <p14:tracePt t="79325" x="9055100" y="2597150"/>
          <p14:tracePt t="79341" x="9029700" y="2616200"/>
          <p14:tracePt t="79343" x="9004300" y="2628900"/>
          <p14:tracePt t="79359" x="8966200" y="2641600"/>
          <p14:tracePt t="79374" x="8826500" y="2724150"/>
          <p14:tracePt t="79391" x="8750300" y="2832100"/>
          <p14:tracePt t="79407" x="8686800" y="2940050"/>
          <p14:tracePt t="79424" x="8648700" y="2971800"/>
          <p14:tracePt t="79441" x="8616950" y="2978150"/>
          <p14:tracePt t="79457" x="8597900" y="2984500"/>
          <p14:tracePt t="79476" x="8566150" y="2997200"/>
          <p14:tracePt t="79497" x="8528050" y="3016250"/>
          <p14:tracePt t="79509" x="8521700" y="3016250"/>
          <p14:tracePt t="79525" x="8515350" y="3016250"/>
          <p14:tracePt t="79541" x="8489950" y="3016250"/>
          <p14:tracePt t="79543" x="8470900" y="2997200"/>
          <p14:tracePt t="79559" x="8445500" y="2965450"/>
          <p14:tracePt t="79575" x="8407400" y="2940050"/>
          <p14:tracePt t="79591" x="8401050" y="2940050"/>
          <p14:tracePt t="79650" x="8401050" y="2933700"/>
          <p14:tracePt t="79654" x="8401050" y="2921000"/>
          <p14:tracePt t="79664" x="8401050" y="2908300"/>
          <p14:tracePt t="79674" x="8401050" y="2895600"/>
          <p14:tracePt t="79691" x="8458200" y="2857500"/>
          <p14:tracePt t="79694" x="8540750" y="2819400"/>
          <p14:tracePt t="79708" x="8648700" y="2800350"/>
          <p14:tracePt t="79725" x="8801100" y="2774950"/>
          <p14:tracePt t="79742" x="8896350" y="2755900"/>
          <p14:tracePt t="79744" x="8909050" y="2755900"/>
          <p14:tracePt t="79798" x="8896350" y="2743200"/>
          <p14:tracePt t="79806" x="8864600" y="2736850"/>
          <p14:tracePt t="79815" x="8826500" y="2724150"/>
          <p14:tracePt t="79825" x="8775700" y="2711450"/>
          <p14:tracePt t="79841" x="8629650" y="2705100"/>
          <p14:tracePt t="79859" x="8451850" y="2705100"/>
          <p14:tracePt t="79876" x="8299450" y="2705100"/>
          <p14:tracePt t="79899" x="8191500" y="2692400"/>
          <p14:tracePt t="79909" x="8185150" y="2686050"/>
          <p14:tracePt t="79962" x="8204200" y="2679700"/>
          <p14:tracePt t="79970" x="8255000" y="2679700"/>
          <p14:tracePt t="79977" x="8312150" y="2679700"/>
          <p14:tracePt t="79991" x="8432800" y="2679700"/>
          <p14:tracePt t="80008" x="8559800" y="2679700"/>
          <p14:tracePt t="80027" x="8686800" y="2679700"/>
          <p14:tracePt t="80033" x="8712200" y="2679700"/>
          <p14:tracePt t="80065" x="8718550" y="2679700"/>
          <p14:tracePt t="80081" x="8705850" y="2698750"/>
          <p14:tracePt t="80092" x="8648700" y="2698750"/>
          <p14:tracePt t="80109" x="8496300" y="2698750"/>
          <p14:tracePt t="80124" x="8343900" y="2698750"/>
          <p14:tracePt t="80143" x="8242300" y="2698750"/>
          <p14:tracePt t="80158" x="8235950" y="2698750"/>
          <p14:tracePt t="80191" x="8324850" y="2686050"/>
          <p14:tracePt t="80208" x="8464550" y="2673350"/>
          <p14:tracePt t="80226" x="8547100" y="2673350"/>
          <p14:tracePt t="80244" x="8559800" y="2673350"/>
          <p14:tracePt t="80275" x="8559800" y="2679700"/>
          <p14:tracePt t="80293" x="8553450" y="2698750"/>
          <p14:tracePt t="80310" x="8540750" y="2698750"/>
          <p14:tracePt t="80315" x="8534400" y="2705100"/>
          <p14:tracePt t="80324" x="8521700" y="2705100"/>
          <p14:tracePt t="80341" x="8509000" y="2705100"/>
          <p14:tracePt t="80358" x="8496300" y="2705100"/>
          <p14:tracePt t="80608" x="8496300" y="2711450"/>
          <p14:tracePt t="80720" x="8496300" y="2717800"/>
          <p14:tracePt t="84830" x="8496300" y="2724150"/>
          <p14:tracePt t="84838" x="8496300" y="2730500"/>
          <p14:tracePt t="84848" x="8496300" y="2774950"/>
          <p14:tracePt t="84859" x="8496300" y="2813050"/>
          <p14:tracePt t="84876" x="8559800" y="2876550"/>
          <p14:tracePt t="84893" x="8705850" y="2927350"/>
          <p14:tracePt t="84893" x="8794750" y="2946400"/>
          <p14:tracePt t="84910" x="8870950" y="2952750"/>
          <p14:tracePt t="84926" x="9042400" y="2901950"/>
          <p14:tracePt t="84943" x="9124950" y="2787650"/>
          <p14:tracePt t="85103" x="9137650" y="1377950"/>
          <p14:tracePt t="85110" x="9118600" y="1352550"/>
          <p14:tracePt t="85118" x="9105900" y="1308100"/>
          <p14:tracePt t="85127" x="9086850" y="1276350"/>
          <p14:tracePt t="85143" x="9055100" y="1206500"/>
          <p14:tracePt t="85159" x="9029700" y="1117600"/>
          <p14:tracePt t="85176" x="9017000" y="990600"/>
          <p14:tracePt t="85193" x="8991600" y="844550"/>
          <p14:tracePt t="85209" x="8978900" y="749300"/>
          <p14:tracePt t="85226" x="8966200" y="717550"/>
          <p14:tracePt t="85243" x="8947150" y="685800"/>
          <p14:tracePt t="85259" x="8934450" y="660400"/>
          <p14:tracePt t="85276" x="8877300" y="590550"/>
          <p14:tracePt t="85293" x="8851900" y="520700"/>
          <p14:tracePt t="85309" x="8845550" y="488950"/>
          <p14:tracePt t="85310" x="8845550" y="482600"/>
          <p14:tracePt t="85326" x="8845550" y="476250"/>
          <p14:tracePt t="85367" x="8845550" y="469900"/>
          <p14:tracePt t="85399" x="8845550" y="476250"/>
          <p14:tracePt t="85407" x="8845550" y="488950"/>
          <p14:tracePt t="85416" x="8845550" y="501650"/>
          <p14:tracePt t="85426" x="8851900" y="520700"/>
          <p14:tracePt t="85443" x="8864600" y="558800"/>
          <p14:tracePt t="85459" x="8870950" y="615950"/>
          <p14:tracePt t="85476" x="8870950" y="647700"/>
          <p14:tracePt t="85493" x="8870950" y="679450"/>
          <p14:tracePt t="85509" x="8870950" y="692150"/>
          <p14:tracePt t="85526" x="8870950" y="704850"/>
          <p14:tracePt t="85543" x="8870950" y="711200"/>
          <p14:tracePt t="85559" x="8839200" y="736600"/>
          <p14:tracePt t="85576" x="8801100" y="762000"/>
          <p14:tracePt t="85593" x="8750300" y="793750"/>
          <p14:tracePt t="85610" x="8724900" y="806450"/>
          <p14:tracePt t="85626" x="8718550" y="806450"/>
          <p14:tracePt t="85664" x="8712200" y="819150"/>
          <p14:tracePt t="85676" x="8712200" y="825500"/>
          <p14:tracePt t="85693" x="8712200" y="850900"/>
          <p14:tracePt t="85710" x="8712200" y="869950"/>
          <p14:tracePt t="85775" x="8712200" y="876300"/>
          <p14:tracePt t="85791" x="8731250" y="876300"/>
          <p14:tracePt t="85800" x="8756650" y="876300"/>
          <p14:tracePt t="85810" x="8775700" y="876300"/>
          <p14:tracePt t="85826" x="8788400" y="876300"/>
          <p14:tracePt t="85843" x="8794750" y="876300"/>
          <p14:tracePt t="85876" x="8794750" y="857250"/>
          <p14:tracePt t="85893" x="8794750" y="850900"/>
          <p14:tracePt t="85909" x="8794750" y="838200"/>
          <p14:tracePt t="85943" x="8794750" y="831850"/>
          <p14:tracePt t="85960" x="8788400" y="812800"/>
          <p14:tracePt t="85976" x="8750300" y="806450"/>
          <p14:tracePt t="85993" x="8743950" y="806450"/>
          <p14:tracePt t="86038" x="8737600" y="806450"/>
          <p14:tracePt t="86064" x="8731250" y="806450"/>
          <p14:tracePt t="86071" x="8724900" y="812800"/>
          <p14:tracePt t="86077" x="8724900" y="844550"/>
          <p14:tracePt t="86093" x="8724900" y="869950"/>
          <p14:tracePt t="86110" x="8724900" y="952500"/>
          <p14:tracePt t="86126" x="8731250" y="984250"/>
          <p14:tracePt t="86143" x="8737600" y="996950"/>
          <p14:tracePt t="86162" x="8750300" y="1009650"/>
          <p14:tracePt t="86193" x="8769350" y="1028700"/>
          <p14:tracePt t="86210" x="8813800" y="1054100"/>
          <p14:tracePt t="86226" x="8870950" y="1066800"/>
          <p14:tracePt t="86243" x="8934450" y="1073150"/>
          <p14:tracePt t="86260" x="8966200" y="1073150"/>
          <p14:tracePt t="86276" x="8978900" y="1073150"/>
          <p14:tracePt t="86309" x="8985250" y="1073150"/>
          <p14:tracePt t="86326" x="8991600" y="1066800"/>
          <p14:tracePt t="86343" x="9004300" y="1047750"/>
          <p14:tracePt t="86360" x="9010650" y="1028700"/>
          <p14:tracePt t="86377" x="9010650" y="1009650"/>
          <p14:tracePt t="86393" x="9023350" y="984250"/>
          <p14:tracePt t="86410" x="9023350" y="958850"/>
          <p14:tracePt t="86427" x="9023350" y="952500"/>
          <p14:tracePt t="86460" x="9023350" y="933450"/>
          <p14:tracePt t="86476" x="9023350" y="901700"/>
          <p14:tracePt t="86493" x="9010650" y="857250"/>
          <p14:tracePt t="86510" x="8940800" y="787400"/>
          <p14:tracePt t="86528" x="8890000" y="762000"/>
          <p14:tracePt t="86544" x="8845550" y="742950"/>
          <p14:tracePt t="86560" x="8807450" y="736600"/>
          <p14:tracePt t="86577" x="8782050" y="723900"/>
          <p14:tracePt t="86610" x="8775700" y="723900"/>
          <p14:tracePt t="86627" x="8763000" y="723900"/>
          <p14:tracePt t="86643" x="8756650" y="736600"/>
          <p14:tracePt t="86661" x="8718550" y="749300"/>
          <p14:tracePt t="86663" x="8699500" y="768350"/>
          <p14:tracePt t="86679" x="8686800" y="774700"/>
          <p14:tracePt t="86689" x="8667750" y="787400"/>
          <p14:tracePt t="86710" x="8661400" y="800100"/>
          <p14:tracePt t="86727" x="8661400" y="806450"/>
          <p14:tracePt t="86744" x="8661400" y="831850"/>
          <p14:tracePt t="86760" x="8648700" y="857250"/>
          <p14:tracePt t="86777" x="8648700" y="901700"/>
          <p14:tracePt t="86793" x="8648700" y="946150"/>
          <p14:tracePt t="86810" x="8655050" y="965200"/>
          <p14:tracePt t="86826" x="8667750" y="984250"/>
          <p14:tracePt t="86845" x="8674100" y="1003300"/>
          <p14:tracePt t="86860" x="8693150" y="1035050"/>
          <p14:tracePt t="86863" x="8699500" y="1047750"/>
          <p14:tracePt t="86877" x="8718550" y="1073150"/>
          <p14:tracePt t="86894" x="8743950" y="1098550"/>
          <p14:tracePt t="86910" x="8813800" y="1123950"/>
          <p14:tracePt t="86927" x="8858250" y="1123950"/>
          <p14:tracePt t="86943" x="8890000" y="1123950"/>
          <p14:tracePt t="86961" x="8921750" y="1123950"/>
          <p14:tracePt t="86977" x="8953500" y="1117600"/>
          <p14:tracePt t="86995" x="8966200" y="1117600"/>
          <p14:tracePt t="86999" x="8972550" y="1117600"/>
          <p14:tracePt t="87010" x="8978900" y="1111250"/>
          <p14:tracePt t="87031" x="8985250" y="1098550"/>
          <p14:tracePt t="87043" x="9004300" y="1073150"/>
          <p14:tracePt t="87060" x="9010650" y="1028700"/>
          <p14:tracePt t="87077" x="9023350" y="996950"/>
          <p14:tracePt t="87094" x="9023350" y="984250"/>
          <p14:tracePt t="87113" x="9023350" y="977900"/>
          <p14:tracePt t="87133" x="9023350" y="965200"/>
          <p14:tracePt t="87143" x="9023350" y="958850"/>
          <p14:tracePt t="87160" x="9017000" y="933450"/>
          <p14:tracePt t="87177" x="8991600" y="895350"/>
          <p14:tracePt t="87193" x="8966200" y="876300"/>
          <p14:tracePt t="87210" x="8928100" y="863600"/>
          <p14:tracePt t="87227" x="8902700" y="857250"/>
          <p14:tracePt t="87311" x="8896350" y="857250"/>
          <p14:tracePt t="87318" x="8890000" y="857250"/>
          <p14:tracePt t="87326" x="8883650" y="857250"/>
          <p14:tracePt t="87343" x="8870950" y="863600"/>
          <p14:tracePt t="87361" x="8864600" y="863600"/>
          <p14:tracePt t="87377" x="8858250" y="882650"/>
          <p14:tracePt t="87393" x="8851900" y="895350"/>
          <p14:tracePt t="87412" x="8845550" y="901700"/>
          <p14:tracePt t="87429" x="8832850" y="914400"/>
          <p14:tracePt t="87444" x="8832850" y="920750"/>
          <p14:tracePt t="87477" x="8832850" y="927100"/>
          <p14:tracePt t="87510" x="8832850" y="946150"/>
          <p14:tracePt t="87527" x="8832850" y="965200"/>
          <p14:tracePt t="87543" x="8832850" y="984250"/>
          <p14:tracePt t="87560" x="8832850" y="1009650"/>
          <p14:tracePt t="87578" x="8839200" y="1035050"/>
          <p14:tracePt t="87594" x="8851900" y="1047750"/>
          <p14:tracePt t="87610" x="8858250" y="1054100"/>
          <p14:tracePt t="87683" x="8870950" y="1060450"/>
          <p14:tracePt t="87693" x="8877300" y="1060450"/>
          <p14:tracePt t="87700" x="8890000" y="1060450"/>
          <p14:tracePt t="87711" x="8909050" y="1060450"/>
          <p14:tracePt t="87727" x="8915400" y="1060450"/>
          <p14:tracePt t="87743" x="8940800" y="1054100"/>
          <p14:tracePt t="87761" x="8953500" y="1047750"/>
          <p14:tracePt t="87777" x="8953500" y="1041400"/>
          <p14:tracePt t="87793" x="8959850" y="1041400"/>
          <p14:tracePt t="87812" x="8966200" y="1028700"/>
          <p14:tracePt t="87821" x="8966200" y="1016000"/>
          <p14:tracePt t="87835" x="8978900" y="1003300"/>
          <p14:tracePt t="87848" x="8978900" y="984250"/>
          <p14:tracePt t="87864" x="8978900" y="971550"/>
          <p14:tracePt t="87877" x="8978900" y="946150"/>
          <p14:tracePt t="87897" x="8978900" y="927100"/>
          <p14:tracePt t="87901" x="8978900" y="920750"/>
          <p14:tracePt t="87910" x="8978900" y="895350"/>
          <p14:tracePt t="87928" x="8947150" y="876300"/>
          <p14:tracePt t="87944" x="8934450" y="876300"/>
          <p14:tracePt t="87960" x="8909050" y="869950"/>
          <p14:tracePt t="87977" x="8883650" y="857250"/>
          <p14:tracePt t="87993" x="8864600" y="857250"/>
          <p14:tracePt t="88010" x="8839200" y="850900"/>
          <p14:tracePt t="88027" x="8813800" y="850900"/>
          <p14:tracePt t="88045" x="8782050" y="850900"/>
          <p14:tracePt t="88061" x="8769350" y="850900"/>
          <p14:tracePt t="88065" x="8756650" y="850900"/>
          <p14:tracePt t="88077" x="8750300" y="850900"/>
          <p14:tracePt t="88110" x="8743950" y="850900"/>
          <p14:tracePt t="88127" x="8737600" y="857250"/>
          <p14:tracePt t="88144" x="8731250" y="882650"/>
          <p14:tracePt t="88163" x="8724900" y="914400"/>
          <p14:tracePt t="88177" x="8724900" y="946150"/>
          <p14:tracePt t="88195" x="8724900" y="965200"/>
          <p14:tracePt t="88212" x="8731250" y="996950"/>
          <p14:tracePt t="88228" x="8737600" y="1003300"/>
          <p14:tracePt t="88245" x="8750300" y="1022350"/>
          <p14:tracePt t="88260" x="8769350" y="1035050"/>
          <p14:tracePt t="88279" x="8801100" y="1060450"/>
          <p14:tracePt t="88294" x="8839200" y="1073150"/>
          <p14:tracePt t="88310" x="8864600" y="1092200"/>
          <p14:tracePt t="88327" x="8877300" y="1092200"/>
          <p14:tracePt t="88402" x="8883650" y="1092200"/>
          <p14:tracePt t="88408" x="8890000" y="1092200"/>
          <p14:tracePt t="88428" x="8921750" y="1066800"/>
          <p14:tracePt t="88444" x="8947150" y="1041400"/>
          <p14:tracePt t="88464" x="8953500" y="1028700"/>
          <p14:tracePt t="88478" x="8959850" y="1009650"/>
          <p14:tracePt t="88494" x="8959850" y="990600"/>
          <p14:tracePt t="88511" x="8959850" y="946150"/>
          <p14:tracePt t="88527" x="8959850" y="920750"/>
          <p14:tracePt t="88546" x="8959850" y="889000"/>
          <p14:tracePt t="88562" x="8959850" y="869950"/>
          <p14:tracePt t="88577" x="8953500" y="869950"/>
          <p14:tracePt t="88594" x="8947150" y="863600"/>
          <p14:tracePt t="88610" x="8940800" y="857250"/>
          <p14:tracePt t="88627" x="8928100" y="850900"/>
          <p14:tracePt t="88646" x="8921750" y="850900"/>
          <p14:tracePt t="88663" x="8902700" y="844550"/>
          <p14:tracePt t="88678" x="8896350" y="844550"/>
          <p14:tracePt t="90079" x="8883650" y="863600"/>
          <p14:tracePt t="90086" x="8877300" y="889000"/>
          <p14:tracePt t="90094" x="8858250" y="920750"/>
          <p14:tracePt t="90111" x="8858250" y="933450"/>
          <p14:tracePt t="90256" x="8864600" y="933450"/>
          <p14:tracePt t="90272" x="8940800" y="914400"/>
          <p14:tracePt t="90280" x="8985250" y="876300"/>
          <p14:tracePt t="90295" x="9080500" y="793750"/>
          <p14:tracePt t="90471" x="9137650" y="762000"/>
          <p14:tracePt t="90479" x="9118600" y="781050"/>
          <p14:tracePt t="90488" x="9099550" y="812800"/>
          <p14:tracePt t="90494" x="9080500" y="831850"/>
          <p14:tracePt t="90511" x="9055100" y="882650"/>
          <p14:tracePt t="90528" x="9029700" y="914400"/>
          <p14:tracePt t="90545" x="9017000" y="927100"/>
          <p14:tracePt t="90563" x="9010650" y="933450"/>
          <p14:tracePt t="90625" x="9004300" y="939800"/>
          <p14:tracePt t="90634" x="9004300" y="952500"/>
          <p14:tracePt t="90645" x="8997950" y="952500"/>
          <p14:tracePt t="90680" x="8991600" y="958850"/>
          <p14:tracePt t="90700" x="8978900" y="971550"/>
          <p14:tracePt t="90728" x="8972550" y="984250"/>
          <p14:tracePt t="90810" x="8966200" y="990600"/>
          <p14:tracePt t="90824" x="8953500" y="1003300"/>
          <p14:tracePt t="90836" x="8934450" y="1016000"/>
          <p14:tracePt t="90845" x="8915400" y="1022350"/>
          <p14:tracePt t="90862" x="8890000" y="1041400"/>
          <p14:tracePt t="90878" x="8883650" y="1041400"/>
          <p14:tracePt t="91051" x="8877300" y="1041400"/>
          <p14:tracePt t="91854" x="8864600" y="1041400"/>
          <p14:tracePt t="91862" x="8851900" y="1041400"/>
          <p14:tracePt t="91871" x="8832850" y="1041400"/>
          <p14:tracePt t="92271" x="8820150" y="1041400"/>
          <p14:tracePt t="92279" x="8788400" y="1054100"/>
          <p14:tracePt t="92295" x="8686800" y="1123950"/>
          <p14:tracePt t="92312" x="8553450" y="1212850"/>
          <p14:tracePt t="92328" x="8274050" y="1384300"/>
          <p14:tracePt t="92345" x="7810500" y="1619250"/>
          <p14:tracePt t="92362" x="7232650" y="1930400"/>
          <p14:tracePt t="92379" x="6654800" y="2292350"/>
          <p14:tracePt t="92395" x="6032500" y="2749550"/>
          <p14:tracePt t="92412" x="5518150" y="3187700"/>
          <p14:tracePt t="92428" x="5187950" y="3429000"/>
          <p14:tracePt t="92430" x="5035550" y="3568700"/>
          <p14:tracePt t="92445" x="4895850" y="3746500"/>
          <p14:tracePt t="92462" x="4584700" y="4089400"/>
          <p14:tracePt t="92478" x="4286250" y="4381500"/>
          <p14:tracePt t="92495" x="4178300" y="4470400"/>
          <p14:tracePt t="92512" x="4108450" y="4533900"/>
          <p14:tracePt t="92528" x="4025900" y="4565650"/>
          <p14:tracePt t="92545" x="3911600" y="4597400"/>
          <p14:tracePt t="92562" x="3765550" y="4648200"/>
          <p14:tracePt t="92579" x="3638550" y="4705350"/>
          <p14:tracePt t="92595" x="3511550" y="4794250"/>
          <p14:tracePt t="92612" x="3435350" y="4870450"/>
          <p14:tracePt t="92629" x="3378200" y="4940300"/>
          <p14:tracePt t="92645" x="3346450" y="4972050"/>
          <p14:tracePt t="92664" x="3302000" y="5016500"/>
          <p14:tracePt t="92680" x="3136900" y="5168900"/>
          <p14:tracePt t="92696" x="3028950" y="5283200"/>
          <p14:tracePt t="92713" x="2978150" y="5372100"/>
          <p14:tracePt t="92728" x="2971800" y="5397500"/>
          <p14:tracePt t="92747" x="2971800" y="5403850"/>
          <p14:tracePt t="92854" x="2971800" y="5384800"/>
          <p14:tracePt t="92863" x="2971800" y="5372100"/>
          <p14:tracePt t="92879" x="2933700" y="5346700"/>
          <p14:tracePt t="92895" x="2863850" y="5321300"/>
          <p14:tracePt t="92912" x="2755900" y="5321300"/>
          <p14:tracePt t="92928" x="2686050" y="5314950"/>
          <p14:tracePt t="92945" x="2647950" y="5314950"/>
          <p14:tracePt t="92962" x="2622550" y="5302250"/>
          <p14:tracePt t="92981" x="2597150" y="5295900"/>
          <p14:tracePt t="92999" x="2406650" y="5270500"/>
          <p14:tracePt t="93012" x="2362200" y="5270500"/>
          <p14:tracePt t="93029" x="2279650" y="5270500"/>
          <p14:tracePt t="93046" x="2228850" y="5270500"/>
          <p14:tracePt t="93063" x="2209800" y="5270500"/>
          <p14:tracePt t="93079" x="2203450" y="5270500"/>
          <p14:tracePt t="93088" x="2190750" y="5270500"/>
          <p14:tracePt t="93112" x="2171700" y="5270500"/>
          <p14:tracePt t="93130" x="2165350" y="5270500"/>
          <p14:tracePt t="93185" x="2159000" y="5270500"/>
          <p14:tracePt t="93190" x="2127250" y="5276850"/>
          <p14:tracePt t="93199" x="2082800" y="5289550"/>
          <p14:tracePt t="93213" x="2012950" y="5314950"/>
          <p14:tracePt t="93229" x="1892300" y="5340350"/>
          <p14:tracePt t="93246" x="1822450" y="5340350"/>
          <p14:tracePt t="93262" x="1803400" y="5340350"/>
          <p14:tracePt t="93398" x="1797050" y="5346700"/>
          <p14:tracePt t="93407" x="1797050" y="5353050"/>
          <p14:tracePt t="93422" x="1790700" y="5353050"/>
          <p14:tracePt t="93435" x="1784350" y="5359400"/>
          <p14:tracePt t="94062" x="1790700" y="5359400"/>
          <p14:tracePt t="94075" x="1809750" y="5359400"/>
          <p14:tracePt t="94085" x="1841500" y="5359400"/>
          <p14:tracePt t="94096" x="1905000" y="5359400"/>
          <p14:tracePt t="94113" x="1949450" y="5359400"/>
          <p14:tracePt t="94129" x="1974850" y="5359400"/>
          <p14:tracePt t="94146" x="1987550" y="5359400"/>
          <p14:tracePt t="94162" x="1993900" y="5353050"/>
          <p14:tracePt t="94181" x="2025650" y="5346700"/>
          <p14:tracePt t="94197" x="2101850" y="5340350"/>
          <p14:tracePt t="94202" x="2146300" y="5327650"/>
          <p14:tracePt t="94213" x="2190750" y="5321300"/>
          <p14:tracePt t="94229" x="2260600" y="5321300"/>
          <p14:tracePt t="94246" x="2279650" y="5321300"/>
          <p14:tracePt t="94282" x="2286000" y="5321300"/>
          <p14:tracePt t="94291" x="2292350" y="5321300"/>
          <p14:tracePt t="94301" x="2305050" y="5321300"/>
          <p14:tracePt t="94313" x="2355850" y="5321300"/>
          <p14:tracePt t="94329" x="2381250" y="5321300"/>
          <p14:tracePt t="94347" x="2400300" y="5321300"/>
          <p14:tracePt t="97463" x="2362200" y="5321300"/>
          <p14:tracePt t="97471" x="2305050" y="5308600"/>
          <p14:tracePt t="97480" x="2279650" y="5302250"/>
          <p14:tracePt t="97497" x="2260600" y="5295900"/>
          <p14:tracePt t="97530" x="2254250" y="5289550"/>
          <p14:tracePt t="97639" x="2292350" y="5289550"/>
          <p14:tracePt t="97647" x="2343150" y="5289550"/>
          <p14:tracePt t="97663" x="2381250" y="5289550"/>
          <p14:tracePt t="97720" x="2393950" y="5289550"/>
          <p14:tracePt t="97726" x="2400300" y="5289550"/>
          <p14:tracePt t="97737" x="2413000" y="5289550"/>
          <p14:tracePt t="97806" x="2419350" y="5289550"/>
          <p14:tracePt t="97815" x="2419350" y="5283200"/>
          <p14:tracePt t="97822" x="2413000" y="5276850"/>
          <p14:tracePt t="97830" x="2400300" y="5276850"/>
          <p14:tracePt t="97847" x="2374900" y="5264150"/>
          <p14:tracePt t="97863" x="2317750" y="5251450"/>
          <p14:tracePt t="97880" x="2247900" y="5245100"/>
          <p14:tracePt t="97897" x="2139950" y="5245100"/>
          <p14:tracePt t="97914" x="2070100" y="5245100"/>
          <p14:tracePt t="97931" x="2019300" y="5245100"/>
          <p14:tracePt t="97949" x="1993900" y="5245100"/>
          <p14:tracePt t="98040" x="2006600" y="5245100"/>
          <p14:tracePt t="98048" x="2012950" y="5245100"/>
          <p14:tracePt t="98055" x="2025650" y="5245100"/>
          <p14:tracePt t="98064" x="2032000" y="5245100"/>
          <p14:tracePt t="98081" x="2038350" y="5251450"/>
          <p14:tracePt t="98136" x="2032000" y="5257800"/>
          <p14:tracePt t="98142" x="2019300" y="5257800"/>
          <p14:tracePt t="98158" x="2012950" y="5257800"/>
          <p14:tracePt t="98246" x="2070100" y="5257800"/>
          <p14:tracePt t="98263" x="2171700" y="5257800"/>
          <p14:tracePt t="98284" x="2254250" y="5283200"/>
          <p14:tracePt t="98299" x="2279650" y="5302250"/>
          <p14:tracePt t="98626" x="2286000" y="5302250"/>
          <p14:tracePt t="100174" x="2241550" y="5302250"/>
          <p14:tracePt t="100182" x="2190750" y="5295900"/>
          <p14:tracePt t="100190" x="2120900" y="5276850"/>
          <p14:tracePt t="100199" x="2051050" y="5264150"/>
          <p14:tracePt t="100214" x="1974850" y="5245100"/>
          <p14:tracePt t="100231" x="1822450" y="5226050"/>
          <p14:tracePt t="100248" x="1758950" y="5219700"/>
          <p14:tracePt t="100264" x="1739900" y="5219700"/>
          <p14:tracePt t="100454" x="1720850" y="5219700"/>
          <p14:tracePt t="100462" x="1701800" y="5219700"/>
          <p14:tracePt t="100471" x="1676400" y="5219700"/>
          <p14:tracePt t="100481" x="1644650" y="5219700"/>
          <p14:tracePt t="100498" x="1549400" y="5219700"/>
          <p14:tracePt t="100514" x="1479550" y="5219700"/>
          <p14:tracePt t="100531" x="1447800" y="5219700"/>
          <p14:tracePt t="100662" x="1473200" y="5219700"/>
          <p14:tracePt t="100672" x="1536700" y="5238750"/>
          <p14:tracePt t="100678" x="1625600" y="5264150"/>
          <p14:tracePt t="100689" x="1708150" y="5283200"/>
          <p14:tracePt t="100698" x="1809750" y="5321300"/>
          <p14:tracePt t="100714" x="1955800" y="5372100"/>
          <p14:tracePt t="100731" x="2089150" y="5410200"/>
          <p14:tracePt t="100748" x="2235200" y="5461000"/>
          <p14:tracePt t="100765" x="2425700" y="5499100"/>
          <p14:tracePt t="100781" x="2571750" y="5518150"/>
          <p14:tracePt t="100798" x="2717800" y="5511800"/>
          <p14:tracePt t="100815" x="2787650" y="5480050"/>
          <p14:tracePt t="100831" x="2863850" y="5429250"/>
          <p14:tracePt t="100848" x="2952750" y="5372100"/>
          <p14:tracePt t="100864" x="3092450" y="5327650"/>
          <p14:tracePt t="100883" x="3194050" y="5295900"/>
          <p14:tracePt t="100898" x="3251200" y="5264150"/>
          <p14:tracePt t="100914" x="3270250" y="5238750"/>
          <p14:tracePt t="100931" x="3289300" y="5194300"/>
          <p14:tracePt t="100948" x="3327400" y="5124450"/>
          <p14:tracePt t="100950" x="3359150" y="5092700"/>
          <p14:tracePt t="100965" x="3384550" y="5054600"/>
          <p14:tracePt t="100981" x="3473450" y="4978400"/>
          <p14:tracePt t="100998" x="3524250" y="4927600"/>
          <p14:tracePt t="101015" x="3524250" y="4902200"/>
          <p14:tracePt t="101031" x="3517900" y="4876800"/>
          <p14:tracePt t="101048" x="3486150" y="4838700"/>
          <p14:tracePt t="101065" x="3429000" y="4794250"/>
          <p14:tracePt t="101082" x="3333750" y="4724400"/>
          <p14:tracePt t="101098" x="3194050" y="4667250"/>
          <p14:tracePt t="101115" x="2927350" y="4597400"/>
          <p14:tracePt t="101131" x="2616200" y="4508500"/>
          <p14:tracePt t="101148" x="2298700" y="4445000"/>
          <p14:tracePt t="101165" x="2044700" y="4394200"/>
          <p14:tracePt t="101181" x="1866900" y="4362450"/>
          <p14:tracePt t="101198" x="1695450" y="4349750"/>
          <p14:tracePt t="101215" x="1606550" y="4349750"/>
          <p14:tracePt t="101231" x="1504950" y="4349750"/>
          <p14:tracePt t="101248" x="1384300" y="4349750"/>
          <p14:tracePt t="101265" x="1263650" y="4368800"/>
          <p14:tracePt t="101282" x="1143000" y="4406900"/>
          <p14:tracePt t="101298" x="1035050" y="4438650"/>
          <p14:tracePt t="101315" x="939800" y="4464050"/>
          <p14:tracePt t="101331" x="806450" y="4502150"/>
          <p14:tracePt t="101348" x="654050" y="4559300"/>
          <p14:tracePt t="101365" x="565150" y="4622800"/>
          <p14:tracePt t="101382" x="495300" y="4705350"/>
          <p14:tracePt t="101383" x="482600" y="4768850"/>
          <p14:tracePt t="101398" x="476250" y="4876800"/>
          <p14:tracePt t="101415" x="476250" y="4972050"/>
          <p14:tracePt t="101431" x="495300" y="5086350"/>
          <p14:tracePt t="101448" x="539750" y="5194300"/>
          <p14:tracePt t="101465" x="635000" y="5321300"/>
          <p14:tracePt t="101482" x="850900" y="5492750"/>
          <p14:tracePt t="101498" x="1149350" y="5721350"/>
          <p14:tracePt t="101515" x="1574800" y="5899150"/>
          <p14:tracePt t="101531" x="1924050" y="5949950"/>
          <p14:tracePt t="101548" x="2108200" y="5981700"/>
          <p14:tracePt t="101565" x="2228850" y="5981700"/>
          <p14:tracePt t="101582" x="2305050" y="5981700"/>
          <p14:tracePt t="101582" x="2362200" y="5981700"/>
          <p14:tracePt t="101598" x="2495550" y="5981700"/>
          <p14:tracePt t="101615" x="2686050" y="5969000"/>
          <p14:tracePt t="101632" x="2933700" y="5924550"/>
          <p14:tracePt t="101648" x="3098800" y="5886450"/>
          <p14:tracePt t="101665" x="3219450" y="5835650"/>
          <p14:tracePt t="101682" x="3302000" y="5791200"/>
          <p14:tracePt t="101698" x="3359150" y="5740400"/>
          <p14:tracePt t="101715" x="3460750" y="5657850"/>
          <p14:tracePt t="101732" x="3613150" y="5562600"/>
          <p14:tracePt t="101748" x="3816350" y="5480050"/>
          <p14:tracePt t="101765" x="3975100" y="5403850"/>
          <p14:tracePt t="101782" x="4051300" y="5334000"/>
          <p14:tracePt t="101798" x="4089400" y="5226050"/>
          <p14:tracePt t="101815" x="4102100" y="5149850"/>
          <p14:tracePt t="101832" x="4102100" y="5067300"/>
          <p14:tracePt t="101848" x="4064000" y="4940300"/>
          <p14:tracePt t="101865" x="4019550" y="4870450"/>
          <p14:tracePt t="101882" x="3930650" y="4775200"/>
          <p14:tracePt t="101898" x="3790950" y="4679950"/>
          <p14:tracePt t="101915" x="3625850" y="4591050"/>
          <p14:tracePt t="101932" x="3479800" y="4508500"/>
          <p14:tracePt t="101948" x="3359150" y="4470400"/>
          <p14:tracePt t="101965" x="3257550" y="4445000"/>
          <p14:tracePt t="101982" x="3130550" y="4432300"/>
          <p14:tracePt t="101998" x="2921000" y="4425950"/>
          <p14:tracePt t="102017" x="2749550" y="4425950"/>
          <p14:tracePt t="102032" x="2578100" y="4425950"/>
          <p14:tracePt t="102048" x="2400300" y="4425950"/>
          <p14:tracePt t="102065" x="2266950" y="4425950"/>
          <p14:tracePt t="102082" x="2139950" y="4425950"/>
          <p14:tracePt t="102098" x="1993900" y="4425950"/>
          <p14:tracePt t="102115" x="1860550" y="4425950"/>
          <p14:tracePt t="102132" x="1714500" y="4425950"/>
          <p14:tracePt t="102149" x="1581150" y="4425950"/>
          <p14:tracePt t="102165" x="1447800" y="4476750"/>
          <p14:tracePt t="102182" x="1270000" y="4559300"/>
          <p14:tracePt t="102198" x="1136650" y="4641850"/>
          <p14:tracePt t="102215" x="1028700" y="4711700"/>
          <p14:tracePt t="102232" x="927100" y="4787900"/>
          <p14:tracePt t="102248" x="876300" y="4870450"/>
          <p14:tracePt t="102265" x="850900" y="4927600"/>
          <p14:tracePt t="102282" x="844550" y="4991100"/>
          <p14:tracePt t="102299" x="844550" y="5073650"/>
          <p14:tracePt t="102315" x="920750" y="5200650"/>
          <p14:tracePt t="102332" x="1054100" y="5327650"/>
          <p14:tracePt t="102348" x="1212850" y="5422900"/>
          <p14:tracePt t="102365" x="1498600" y="5568950"/>
          <p14:tracePt t="102382" x="1930400" y="5746750"/>
          <p14:tracePt t="102398" x="2076450" y="5778500"/>
          <p14:tracePt t="102415" x="2209800" y="5784850"/>
          <p14:tracePt t="102432" x="2336800" y="5784850"/>
          <p14:tracePt t="102448" x="2495550" y="5784850"/>
          <p14:tracePt t="102465" x="2749550" y="5784850"/>
          <p14:tracePt t="102482" x="2959100" y="5784850"/>
          <p14:tracePt t="102498" x="3086100" y="5784850"/>
          <p14:tracePt t="102515" x="3187700" y="5746750"/>
          <p14:tracePt t="102532" x="3263900" y="5683250"/>
          <p14:tracePt t="102549" x="3365500" y="5600700"/>
          <p14:tracePt t="102565" x="3473450" y="5530850"/>
          <p14:tracePt t="102582" x="3651250" y="5391150"/>
          <p14:tracePt t="102598" x="3695700" y="5314950"/>
          <p14:tracePt t="102615" x="3702050" y="5251450"/>
          <p14:tracePt t="102632" x="3714750" y="5194300"/>
          <p14:tracePt t="102649" x="3721100" y="5149850"/>
          <p14:tracePt t="102666" x="3727450" y="5111750"/>
          <p14:tracePt t="102682" x="3727450" y="5073650"/>
          <p14:tracePt t="102699" x="3727450" y="5041900"/>
          <p14:tracePt t="102715" x="3670300" y="4978400"/>
          <p14:tracePt t="102732" x="3562350" y="4921250"/>
          <p14:tracePt t="102748" x="3467100" y="4832350"/>
          <p14:tracePt t="102765" x="3390900" y="4775200"/>
          <p14:tracePt t="102782" x="3327400" y="4730750"/>
          <p14:tracePt t="102798" x="3251200" y="4705350"/>
          <p14:tracePt t="102816" x="3143250" y="4686300"/>
          <p14:tracePt t="102832" x="2971800" y="4654550"/>
          <p14:tracePt t="102849" x="2806700" y="4629150"/>
          <p14:tracePt t="102865" x="2590800" y="4616450"/>
          <p14:tracePt t="102882" x="2413000" y="4616450"/>
          <p14:tracePt t="102899" x="2279650" y="4616450"/>
          <p14:tracePt t="102915" x="2139950" y="4616450"/>
          <p14:tracePt t="102932" x="1981200" y="4616450"/>
          <p14:tracePt t="102949" x="1828800" y="4616450"/>
          <p14:tracePt t="102965" x="1676400" y="4616450"/>
          <p14:tracePt t="102982" x="1504950" y="4648200"/>
          <p14:tracePt t="102998" x="1403350" y="4718050"/>
          <p14:tracePt t="103015" x="1289050" y="4794250"/>
          <p14:tracePt t="103032" x="1193800" y="4883150"/>
          <p14:tracePt t="103049" x="1123950" y="4984750"/>
          <p14:tracePt t="103065" x="1073150" y="5080000"/>
          <p14:tracePt t="103082" x="1060450" y="5130800"/>
          <p14:tracePt t="103099" x="1060450" y="5175250"/>
          <p14:tracePt t="103115" x="1060450" y="5226050"/>
          <p14:tracePt t="103132" x="1092200" y="5327650"/>
          <p14:tracePt t="103149" x="1187450" y="5441950"/>
          <p14:tracePt t="103166" x="1320800" y="5556250"/>
          <p14:tracePt t="103182" x="1676400" y="5715000"/>
          <p14:tracePt t="103199" x="2012950" y="5784850"/>
          <p14:tracePt t="103218" x="2425700" y="5822950"/>
          <p14:tracePt t="103232" x="2698750" y="5848350"/>
          <p14:tracePt t="103249" x="2895600" y="5848350"/>
          <p14:tracePt t="103265" x="3028950" y="5848350"/>
          <p14:tracePt t="103282" x="3124200" y="5848350"/>
          <p14:tracePt t="103299" x="3238500" y="5822950"/>
          <p14:tracePt t="103315" x="3352800" y="5778500"/>
          <p14:tracePt t="103332" x="3479800" y="5708650"/>
          <p14:tracePt t="103349" x="3581400" y="5651500"/>
          <p14:tracePt t="103365" x="3606800" y="5626100"/>
          <p14:tracePt t="103382" x="3663950" y="5549900"/>
          <p14:tracePt t="103399" x="3746500" y="5461000"/>
          <p14:tracePt t="103416" x="3854450" y="5378450"/>
          <p14:tracePt t="103432" x="3937000" y="5308600"/>
          <p14:tracePt t="103449" x="3962400" y="5270500"/>
          <p14:tracePt t="103465" x="3968750" y="5226050"/>
          <p14:tracePt t="103482" x="3968750" y="5181600"/>
          <p14:tracePt t="103499" x="3968750" y="5130800"/>
          <p14:tracePt t="103516" x="3949700" y="5073650"/>
          <p14:tracePt t="103532" x="3924300" y="5022850"/>
          <p14:tracePt t="103549" x="3879850" y="4959350"/>
          <p14:tracePt t="103565" x="3790950" y="4876800"/>
          <p14:tracePt t="103582" x="3581400" y="4806950"/>
          <p14:tracePt t="103599" x="3435350" y="4762500"/>
          <p14:tracePt t="103618" x="3295650" y="4737100"/>
          <p14:tracePt t="103632" x="3155950" y="4699000"/>
          <p14:tracePt t="103649" x="3028950" y="4667250"/>
          <p14:tracePt t="103665" x="2921000" y="4648200"/>
          <p14:tracePt t="103682" x="2794000" y="4629150"/>
          <p14:tracePt t="103699" x="2673350" y="4616450"/>
          <p14:tracePt t="103716" x="2552700" y="4616450"/>
          <p14:tracePt t="103732" x="2425700" y="4616450"/>
          <p14:tracePt t="103749" x="2298700" y="4616450"/>
          <p14:tracePt t="103765" x="2190750" y="4616450"/>
          <p14:tracePt t="103782" x="2070100" y="4616450"/>
          <p14:tracePt t="103799" x="1993900" y="4622800"/>
          <p14:tracePt t="103816" x="1905000" y="4648200"/>
          <p14:tracePt t="103832" x="1822450" y="4673600"/>
          <p14:tracePt t="103849" x="1720850" y="4718050"/>
          <p14:tracePt t="103865" x="1631950" y="4756150"/>
          <p14:tracePt t="103882" x="1568450" y="4787900"/>
          <p14:tracePt t="103899" x="1524000" y="4819650"/>
          <p14:tracePt t="103916" x="1485900" y="4857750"/>
          <p14:tracePt t="103932" x="1466850" y="4883150"/>
          <p14:tracePt t="103934" x="1454150" y="4914900"/>
          <p14:tracePt t="103949" x="1441450" y="4965700"/>
          <p14:tracePt t="103966" x="1422400" y="5035550"/>
          <p14:tracePt t="103982" x="1409700" y="5143500"/>
          <p14:tracePt t="103999" x="1409700" y="5187950"/>
          <p14:tracePt t="104017" x="1409700" y="5213350"/>
          <p14:tracePt t="104032" x="1409700" y="5245100"/>
          <p14:tracePt t="104049" x="1428750" y="5283200"/>
          <p14:tracePt t="104066" x="1460500" y="5334000"/>
          <p14:tracePt t="104082" x="1504950" y="5372100"/>
          <p14:tracePt t="104099" x="1581150" y="5403850"/>
          <p14:tracePt t="104116" x="1638300" y="5416550"/>
          <p14:tracePt t="104132" x="1714500" y="5441950"/>
          <p14:tracePt t="104149" x="1771650" y="5448300"/>
          <p14:tracePt t="104151" x="1809750" y="5461000"/>
          <p14:tracePt t="104166" x="1911350" y="5473700"/>
          <p14:tracePt t="104182" x="2051050" y="5499100"/>
          <p14:tracePt t="104199" x="2228850" y="5518150"/>
          <p14:tracePt t="104216" x="2387600" y="5530850"/>
          <p14:tracePt t="104232" x="2527300" y="5530850"/>
          <p14:tracePt t="104249" x="2616200" y="5530850"/>
          <p14:tracePt t="104266" x="2686050" y="5530850"/>
          <p14:tracePt t="104283" x="2749550" y="5530850"/>
          <p14:tracePt t="104299" x="2800350" y="5530850"/>
          <p14:tracePt t="104316" x="2895600" y="5530850"/>
          <p14:tracePt t="104332" x="3022600" y="5530850"/>
          <p14:tracePt t="104333" x="3079750" y="5530850"/>
          <p14:tracePt t="104349" x="3149600" y="5530850"/>
          <p14:tracePt t="104366" x="3340100" y="5530850"/>
          <p14:tracePt t="104382" x="3454400" y="5518150"/>
          <p14:tracePt t="104399" x="3543300" y="5492750"/>
          <p14:tracePt t="104417" x="3600450" y="5473700"/>
          <p14:tracePt t="104433" x="3657600" y="5448300"/>
          <p14:tracePt t="104449" x="3702050" y="5416550"/>
          <p14:tracePt t="104466" x="3727450" y="5391150"/>
          <p14:tracePt t="104483" x="3746500" y="5365750"/>
          <p14:tracePt t="104499" x="3759200" y="5321300"/>
          <p14:tracePt t="104516" x="3771900" y="5257800"/>
          <p14:tracePt t="104533" x="3778250" y="5200650"/>
          <p14:tracePt t="104549" x="3790950" y="5162550"/>
          <p14:tracePt t="104550" x="3790950" y="5156200"/>
          <p14:tracePt t="104566" x="3790950" y="5137150"/>
          <p14:tracePt t="104583" x="3790950" y="5105400"/>
          <p14:tracePt t="104599" x="3778250" y="5067300"/>
          <p14:tracePt t="104616" x="3759200" y="5010150"/>
          <p14:tracePt t="104632" x="3740150" y="4972050"/>
          <p14:tracePt t="104649" x="3727450" y="4946650"/>
          <p14:tracePt t="104666" x="3714750" y="4933950"/>
          <p14:tracePt t="104683" x="3695700" y="4914900"/>
          <p14:tracePt t="104699" x="3663950" y="4902200"/>
          <p14:tracePt t="104716" x="3638550" y="4883150"/>
          <p14:tracePt t="104732" x="3600450" y="4864100"/>
          <p14:tracePt t="104733" x="3568700" y="4838700"/>
          <p14:tracePt t="104749" x="3543300" y="4819650"/>
          <p14:tracePt t="104750" x="3524250" y="4806950"/>
          <p14:tracePt t="104766" x="3498850" y="4794250"/>
          <p14:tracePt t="104782" x="3460750" y="4781550"/>
          <p14:tracePt t="104799" x="3390900" y="4775200"/>
          <p14:tracePt t="104817" x="3308350" y="4749800"/>
          <p14:tracePt t="104833" x="3219450" y="4718050"/>
          <p14:tracePt t="104849" x="3124200" y="4686300"/>
          <p14:tracePt t="104866" x="3054350" y="4660900"/>
          <p14:tracePt t="104883" x="2984500" y="4654550"/>
          <p14:tracePt t="104899" x="2889250" y="4641850"/>
          <p14:tracePt t="104916" x="2749550" y="4629150"/>
          <p14:tracePt t="104933" x="2590800" y="4616450"/>
          <p14:tracePt t="104934" x="2514600" y="4610100"/>
          <p14:tracePt t="104949" x="2438400" y="4584700"/>
          <p14:tracePt t="104966" x="2228850" y="4559300"/>
          <p14:tracePt t="104983" x="2089150" y="4552950"/>
          <p14:tracePt t="104999" x="1936750" y="4540250"/>
          <p14:tracePt t="105016" x="1771650" y="4521200"/>
          <p14:tracePt t="105033" x="1638300" y="4521200"/>
          <p14:tracePt t="105049" x="1504950" y="4527550"/>
          <p14:tracePt t="105066" x="1390650" y="4540250"/>
          <p14:tracePt t="105083" x="1308100" y="4565650"/>
          <p14:tracePt t="105099" x="1225550" y="4616450"/>
          <p14:tracePt t="105116" x="1130300" y="4660900"/>
          <p14:tracePt t="105133" x="1060450" y="4718050"/>
          <p14:tracePt t="105134" x="1035050" y="4737100"/>
          <p14:tracePt t="105150" x="1009650" y="4768850"/>
          <p14:tracePt t="105166" x="971550" y="4883150"/>
          <p14:tracePt t="105183" x="958850" y="4940300"/>
          <p14:tracePt t="105199" x="958850" y="5003800"/>
          <p14:tracePt t="105216" x="971550" y="5073650"/>
          <p14:tracePt t="105233" x="1016000" y="5168900"/>
          <p14:tracePt t="105249" x="1085850" y="5245100"/>
          <p14:tracePt t="105266" x="1231900" y="5365750"/>
          <p14:tracePt t="105283" x="1460500" y="5518150"/>
          <p14:tracePt t="105299" x="1739900" y="5664200"/>
          <p14:tracePt t="105316" x="1924050" y="5727700"/>
          <p14:tracePt t="105317" x="1981200" y="5746750"/>
          <p14:tracePt t="105333" x="2044700" y="5753100"/>
          <p14:tracePt t="105334" x="2089150" y="5765800"/>
          <p14:tracePt t="105349" x="2133600" y="5765800"/>
          <p14:tracePt t="105366" x="2209800" y="5772150"/>
          <p14:tracePt t="105383" x="2273300" y="5772150"/>
          <p14:tracePt t="105399" x="2393950" y="5759450"/>
          <p14:tracePt t="105416" x="2540000" y="5734050"/>
          <p14:tracePt t="105433" x="2673350" y="5727700"/>
          <p14:tracePt t="105450" x="2774950" y="5715000"/>
          <p14:tracePt t="105466" x="2825750" y="5702300"/>
          <p14:tracePt t="105483" x="2857500" y="5689600"/>
          <p14:tracePt t="105499" x="2876550" y="5683250"/>
          <p14:tracePt t="105516" x="2914650" y="5670550"/>
          <p14:tracePt t="105533" x="2952750" y="5651500"/>
          <p14:tracePt t="105550" x="2997200" y="5645150"/>
          <p14:tracePt t="105566" x="3041650" y="5645150"/>
          <p14:tracePt t="105583" x="3048000" y="5645150"/>
          <p14:tracePt t="106375" x="3028950" y="5645150"/>
          <p14:tracePt t="106383" x="3003550" y="5645150"/>
          <p14:tracePt t="106400" x="2927350" y="5651500"/>
          <p14:tracePt t="106417" x="2806700" y="5664200"/>
          <p14:tracePt t="106433" x="2679700" y="5664200"/>
          <p14:tracePt t="106450" x="2540000" y="5664200"/>
          <p14:tracePt t="106466" x="2400300" y="5664200"/>
          <p14:tracePt t="106483" x="2254250" y="5689600"/>
          <p14:tracePt t="106500" x="2108200" y="5702300"/>
          <p14:tracePt t="106517" x="1993900" y="5702300"/>
          <p14:tracePt t="106533" x="1822450" y="5727700"/>
          <p14:tracePt t="106550" x="1733550" y="5740400"/>
          <p14:tracePt t="106567" x="1676400" y="5759450"/>
          <p14:tracePt t="106583" x="1651000" y="5759450"/>
          <p14:tracePt t="106600" x="1619250" y="5772150"/>
          <p14:tracePt t="106617" x="1581150" y="5778500"/>
          <p14:tracePt t="106633" x="1511300" y="5784850"/>
          <p14:tracePt t="106650" x="1422400" y="5797550"/>
          <p14:tracePt t="106666" x="1352550" y="5816600"/>
          <p14:tracePt t="106683" x="1282700" y="5842000"/>
          <p14:tracePt t="106700" x="1250950" y="5848350"/>
          <p14:tracePt t="106717" x="1231900" y="5867400"/>
          <p14:tracePt t="106718" x="1225550" y="5886450"/>
          <p14:tracePt t="106733" x="1219200" y="5899150"/>
          <p14:tracePt t="106750" x="1149350" y="5975350"/>
          <p14:tracePt t="106766" x="1085850" y="6032500"/>
          <p14:tracePt t="106783" x="1041400" y="6076950"/>
          <p14:tracePt t="106800" x="1028700" y="6096000"/>
          <p14:tracePt t="106863" x="1022350" y="6096000"/>
          <p14:tracePt t="106873" x="1009650" y="6108700"/>
          <p14:tracePt t="106888" x="1009650" y="6115050"/>
          <p14:tracePt t="106975" x="1003300" y="6115050"/>
          <p14:tracePt t="106983" x="1003300" y="6121400"/>
          <p14:tracePt t="107000" x="1003300" y="6127750"/>
          <p14:tracePt t="107017" x="1003300" y="6134100"/>
          <p14:tracePt t="107062" x="1003300" y="6140450"/>
          <p14:tracePt t="107073" x="1009650" y="6140450"/>
          <p14:tracePt t="107083" x="1016000" y="6140450"/>
          <p14:tracePt t="107100" x="1085850" y="6140450"/>
          <p14:tracePt t="107117" x="1206500" y="6140450"/>
          <p14:tracePt t="107133" x="1333500" y="6140450"/>
          <p14:tracePt t="107134" x="1397000" y="6140450"/>
          <p14:tracePt t="107150" x="1473200" y="6140450"/>
          <p14:tracePt t="107167" x="1504950" y="6140450"/>
          <p14:tracePt t="107478" x="1479550" y="6140450"/>
          <p14:tracePt t="107488" x="1454150" y="6140450"/>
          <p14:tracePt t="107495" x="1428750" y="6140450"/>
          <p14:tracePt t="107504" x="1403350" y="6140450"/>
          <p14:tracePt t="107517" x="1371600" y="6140450"/>
          <p14:tracePt t="107534" x="1333500" y="6134100"/>
          <p14:tracePt t="107550" x="1308100" y="6134100"/>
          <p14:tracePt t="107567" x="1301750" y="6134100"/>
          <p14:tracePt t="107630" x="1295400" y="6127750"/>
          <p14:tracePt t="107640" x="1282700" y="6121400"/>
          <p14:tracePt t="107646" x="1263650" y="6115050"/>
          <p14:tracePt t="107656" x="1250950" y="6108700"/>
          <p14:tracePt t="107669" x="1219200" y="6102350"/>
          <p14:tracePt t="107684" x="1212850" y="6102350"/>
          <p14:tracePt t="107738" x="1206500" y="6096000"/>
          <p14:tracePt t="107760" x="1200150" y="6096000"/>
          <p14:tracePt t="107766" x="1187450" y="6089650"/>
          <p14:tracePt t="107838" x="1181100" y="6089650"/>
          <p14:tracePt t="107846" x="1174750" y="6089650"/>
          <p14:tracePt t="107857" x="1162050" y="6089650"/>
          <p14:tracePt t="107867" x="1149350" y="6089650"/>
          <p14:tracePt t="107884" x="1136650" y="6089650"/>
          <p14:tracePt t="107900" x="1130300" y="6089650"/>
          <p14:tracePt t="108039" x="1136650" y="6089650"/>
          <p14:tracePt t="108046" x="1155700" y="6096000"/>
          <p14:tracePt t="108057" x="1200150" y="6102350"/>
          <p14:tracePt t="108067" x="1231900" y="6102350"/>
          <p14:tracePt t="108084" x="1314450" y="6102350"/>
          <p14:tracePt t="108100" x="1384300" y="6102350"/>
          <p14:tracePt t="108119" x="1435100" y="6102350"/>
          <p14:tracePt t="108124" x="1447800" y="6096000"/>
          <p14:tracePt t="108135" x="1454150" y="6096000"/>
          <p14:tracePt t="108151" x="1466850" y="6083300"/>
          <p14:tracePt t="108168" x="1466850" y="6064250"/>
          <p14:tracePt t="108184" x="1485900" y="6032500"/>
          <p14:tracePt t="108200" x="1485900" y="6007100"/>
          <p14:tracePt t="108217" x="1485900" y="5988050"/>
          <p14:tracePt t="108234" x="1485900" y="5943600"/>
          <p14:tracePt t="108250" x="1473200" y="5905500"/>
          <p14:tracePt t="108269" x="1435100" y="5822950"/>
          <p14:tracePt t="108287" x="1390650" y="5759450"/>
          <p14:tracePt t="108290" x="1384300" y="5740400"/>
          <p14:tracePt t="108301" x="1371600" y="5727700"/>
          <p14:tracePt t="108318" x="1352550" y="5708650"/>
          <p14:tracePt t="108334" x="1346200" y="5708650"/>
          <p14:tracePt t="108350" x="1339850" y="5702300"/>
          <p14:tracePt t="108367" x="1320800" y="5695950"/>
          <p14:tracePt t="108385" x="1282700" y="5689600"/>
          <p14:tracePt t="108401" x="1212850" y="5683250"/>
          <p14:tracePt t="108418" x="1111250" y="5683250"/>
          <p14:tracePt t="108434" x="1016000" y="5683250"/>
          <p14:tracePt t="108452" x="939800" y="5683250"/>
          <p14:tracePt t="108457" x="927100" y="5683250"/>
          <p14:tracePt t="108508" x="914400" y="5676900"/>
          <p14:tracePt t="108517" x="825500" y="5676900"/>
          <p14:tracePt t="108535" x="692150" y="5721350"/>
          <p14:tracePt t="108554" x="622300" y="5753100"/>
          <p14:tracePt t="108567" x="622300" y="5759450"/>
          <p14:tracePt t="108584" x="609600" y="5778500"/>
          <p14:tracePt t="108604" x="609600" y="5829300"/>
          <p14:tracePt t="108620" x="609600" y="5918200"/>
          <p14:tracePt t="108635" x="609600" y="6000750"/>
          <p14:tracePt t="108651" x="609600" y="6076950"/>
          <p14:tracePt t="108667" x="647700" y="6165850"/>
          <p14:tracePt t="108684" x="704850" y="6216650"/>
          <p14:tracePt t="108704" x="838200" y="6261100"/>
          <p14:tracePt t="108708" x="882650" y="6261100"/>
          <p14:tracePt t="108720" x="952500" y="6267450"/>
          <p14:tracePt t="108734" x="984250" y="6267450"/>
          <p14:tracePt t="108774" x="990600" y="6267450"/>
          <p14:tracePt t="108784" x="996950" y="6267450"/>
          <p14:tracePt t="108800" x="1003300" y="6261100"/>
          <p14:tracePt t="108942" x="1003300" y="6254750"/>
          <p14:tracePt t="108950" x="1009650" y="6242050"/>
          <p14:tracePt t="108958" x="1022350" y="6235700"/>
          <p14:tracePt t="108967" x="1047750" y="6223000"/>
          <p14:tracePt t="108986" x="1117600" y="6210300"/>
          <p14:tracePt t="109004" x="1257300" y="6178550"/>
          <p14:tracePt t="109018" x="1466850" y="6096000"/>
          <p14:tracePt t="109034" x="1720850" y="5994400"/>
          <p14:tracePt t="109051" x="1898650" y="5918200"/>
          <p14:tracePt t="109067" x="1987550" y="5854700"/>
          <p14:tracePt t="109086" x="2032000" y="5822950"/>
          <p14:tracePt t="109089" x="2038350" y="5816600"/>
          <p14:tracePt t="109101" x="2038350" y="5803900"/>
          <p14:tracePt t="109102" x="2051050" y="5784850"/>
          <p14:tracePt t="109118" x="2057400" y="5772150"/>
          <p14:tracePt t="109134" x="2063750" y="5746750"/>
          <p14:tracePt t="109394" x="2076450" y="5734050"/>
          <p14:tracePt t="109416" x="2082800" y="5721350"/>
          <p14:tracePt t="109423" x="2089150" y="5715000"/>
          <p14:tracePt t="109434" x="2089150" y="5708650"/>
          <p14:tracePt t="109451" x="2089150" y="5683250"/>
          <p14:tracePt t="109467" x="2095500" y="5645150"/>
          <p14:tracePt t="109484" x="2095500" y="5638800"/>
          <p14:tracePt t="109485" x="2095500" y="5632450"/>
          <p14:tracePt t="109542" x="2095500" y="5626100"/>
          <p14:tracePt t="109550" x="2095500" y="5619750"/>
          <p14:tracePt t="109567" x="2095500" y="5607050"/>
          <p14:tracePt t="109584" x="2089150" y="5607050"/>
          <p14:tracePt t="109630" x="2082800" y="5600700"/>
          <p14:tracePt t="109641" x="2070100" y="5600700"/>
          <p14:tracePt t="109651" x="2057400" y="5594350"/>
          <p14:tracePt t="109668" x="2032000" y="5588000"/>
          <p14:tracePt t="109685" x="1987550" y="5588000"/>
          <p14:tracePt t="109701" x="1949450" y="5588000"/>
          <p14:tracePt t="109703" x="1943100" y="5588000"/>
          <p14:tracePt t="109718" x="1936750" y="5588000"/>
          <p14:tracePt t="109735" x="1930400" y="5588000"/>
          <p14:tracePt t="109751" x="1924050" y="5594350"/>
          <p14:tracePt t="109767" x="1911350" y="5619750"/>
          <p14:tracePt t="109786" x="1873250" y="5657850"/>
          <p14:tracePt t="109803" x="1835150" y="5689600"/>
          <p14:tracePt t="109818" x="1790700" y="5721350"/>
          <p14:tracePt t="109834" x="1771650" y="5740400"/>
          <p14:tracePt t="109851" x="1765300" y="5753100"/>
          <p14:tracePt t="109869" x="1765300" y="5765800"/>
          <p14:tracePt t="109888" x="1758950" y="5778500"/>
          <p14:tracePt t="109902" x="1746250" y="5816600"/>
          <p14:tracePt t="109918" x="1714500" y="5873750"/>
          <p14:tracePt t="109934" x="1708150" y="5930900"/>
          <p14:tracePt t="109951" x="1695450" y="5962650"/>
          <p14:tracePt t="109968" x="1689100" y="5994400"/>
          <p14:tracePt t="109986" x="1689100" y="6019800"/>
          <p14:tracePt t="109991" x="1689100" y="6032500"/>
          <p14:tracePt t="110002" x="1689100" y="6045200"/>
          <p14:tracePt t="110018" x="1689100" y="6070600"/>
          <p14:tracePt t="110034" x="1689100" y="6115050"/>
          <p14:tracePt t="110053" x="1689100" y="6165850"/>
          <p14:tracePt t="110070" x="1689100" y="6191250"/>
          <p14:tracePt t="110074" x="1695450" y="6197600"/>
          <p14:tracePt t="110085" x="1695450" y="6210300"/>
          <p14:tracePt t="110101" x="1714500" y="6229350"/>
          <p14:tracePt t="110118" x="1758950" y="6248400"/>
          <p14:tracePt t="110134" x="1803400" y="6261100"/>
          <p14:tracePt t="110153" x="1816100" y="6261100"/>
          <p14:tracePt t="110168" x="1892300" y="6273800"/>
          <p14:tracePt t="110184" x="1905000" y="6273800"/>
          <p14:tracePt t="110205" x="1911350" y="6273800"/>
          <p14:tracePt t="110220" x="1936750" y="6273800"/>
          <p14:tracePt t="110235" x="1955800" y="6273800"/>
          <p14:tracePt t="110252" x="1981200" y="6273800"/>
          <p14:tracePt t="110268" x="2012950" y="6254750"/>
          <p14:tracePt t="110284" x="2038350" y="6235700"/>
          <p14:tracePt t="110303" x="2070100" y="6197600"/>
          <p14:tracePt t="110319" x="2101850" y="6159500"/>
          <p14:tracePt t="110335" x="2146300" y="6102350"/>
          <p14:tracePt t="110351" x="2152650" y="6064250"/>
          <p14:tracePt t="110368" x="2178050" y="6032500"/>
          <p14:tracePt t="110384" x="2184400" y="5988050"/>
          <p14:tracePt t="110401" x="2209800" y="5956300"/>
          <p14:tracePt t="110418" x="2222500" y="5911850"/>
          <p14:tracePt t="110436" x="2222500" y="5873750"/>
          <p14:tracePt t="110453" x="2228850" y="5854700"/>
          <p14:tracePt t="110468" x="2228850" y="5822950"/>
          <p14:tracePt t="110485" x="2228850" y="5791200"/>
          <p14:tracePt t="110486" x="2228850" y="5784850"/>
          <p14:tracePt t="110501" x="2228850" y="5759450"/>
          <p14:tracePt t="110518" x="2228850" y="5734050"/>
          <p14:tracePt t="110535" x="2228850" y="5721350"/>
          <p14:tracePt t="110569" x="2228850" y="5708650"/>
          <p14:tracePt t="110604" x="2228850" y="5695950"/>
          <p14:tracePt t="110618" x="2228850" y="5689600"/>
          <p14:tracePt t="110635" x="2222500" y="5683250"/>
          <p14:tracePt t="110651" x="2216150" y="5670550"/>
          <p14:tracePt t="110668" x="2203450" y="5657850"/>
          <p14:tracePt t="110685" x="2190750" y="5651500"/>
          <p14:tracePt t="110686" x="2190750" y="5645150"/>
          <p14:tracePt t="110704" x="2184400" y="5645150"/>
          <p14:tracePt t="110708" x="2171700" y="5638800"/>
          <p14:tracePt t="110722" x="2165350" y="5632450"/>
          <p14:tracePt t="110729" x="2159000" y="5626100"/>
          <p14:tracePt t="110737" x="2152650" y="5619750"/>
          <p14:tracePt t="110752" x="2133600" y="5619750"/>
          <p14:tracePt t="110768" x="2114550" y="5607050"/>
          <p14:tracePt t="110785" x="2076450" y="5600700"/>
          <p14:tracePt t="110804" x="2063750" y="5600700"/>
          <p14:tracePt t="110819" x="2057400" y="5600700"/>
          <p14:tracePt t="110836" x="2044700" y="5600700"/>
          <p14:tracePt t="110851" x="2025650" y="5600700"/>
          <p14:tracePt t="110868" x="2006600" y="5600700"/>
          <p14:tracePt t="110885" x="1993900" y="5600700"/>
          <p14:tracePt t="110901" x="1981200" y="5607050"/>
          <p14:tracePt t="110918" x="1968500" y="5613400"/>
          <p14:tracePt t="110934" x="1955800" y="5626100"/>
          <p14:tracePt t="110951" x="1930400" y="5657850"/>
          <p14:tracePt t="110970" x="1924050" y="5689600"/>
          <p14:tracePt t="110986" x="1898650" y="5727700"/>
          <p14:tracePt t="111002" x="1873250" y="5753100"/>
          <p14:tracePt t="111019" x="1860550" y="5784850"/>
          <p14:tracePt t="111035" x="1854200" y="5803900"/>
          <p14:tracePt t="111053" x="1847850" y="5822950"/>
          <p14:tracePt t="111056" x="1847850" y="5829300"/>
          <p14:tracePt t="111068" x="1847850" y="5842000"/>
          <p14:tracePt t="111085" x="1847850" y="5861050"/>
          <p14:tracePt t="111086" x="1841500" y="5867400"/>
          <p14:tracePt t="111104" x="1841500" y="5880100"/>
          <p14:tracePt t="111119" x="1841500" y="5886450"/>
          <p14:tracePt t="111135" x="1835150" y="5892800"/>
          <p14:tracePt t="111326" x="1835150" y="5905500"/>
          <p14:tracePt t="111334" x="1828800" y="5924550"/>
          <p14:tracePt t="111351" x="1771650" y="5949950"/>
          <p14:tracePt t="111368" x="1733550" y="5962650"/>
          <p14:tracePt t="111387" x="1708150" y="5962650"/>
          <p14:tracePt t="111404" x="1682750" y="5962650"/>
          <p14:tracePt t="111418" x="1676400" y="5962650"/>
          <p14:tracePt t="111435" x="1670050" y="5962650"/>
          <p14:tracePt t="111469" x="1657350" y="5962650"/>
          <p14:tracePt t="111485" x="1644650" y="5930900"/>
          <p14:tracePt t="111503" x="1619250" y="5905500"/>
          <p14:tracePt t="111518" x="1587500" y="5861050"/>
          <p14:tracePt t="111535" x="1587500" y="5848350"/>
          <p14:tracePt t="111552" x="1581150" y="5829300"/>
          <p14:tracePt t="111568" x="1581150" y="5816600"/>
          <p14:tracePt t="111586" x="1574800" y="5797550"/>
          <p14:tracePt t="111602" x="1568450" y="5784850"/>
          <p14:tracePt t="111618" x="1568450" y="5765800"/>
          <p14:tracePt t="111635" x="1568450" y="5740400"/>
          <p14:tracePt t="111652" x="1568450" y="5721350"/>
          <p14:tracePt t="111671" x="1568450" y="5708650"/>
          <p14:tracePt t="111676" x="1568450" y="5702300"/>
          <p14:tracePt t="111688" x="1568450" y="5695950"/>
          <p14:tracePt t="111702" x="1568450" y="5683250"/>
          <p14:tracePt t="111718" x="1574800" y="5645150"/>
          <p14:tracePt t="111735" x="1593850" y="5632450"/>
          <p14:tracePt t="111752" x="1619250" y="5607050"/>
          <p14:tracePt t="111770" x="1625600" y="5600700"/>
          <p14:tracePt t="111802" x="1638300" y="5594350"/>
          <p14:tracePt t="111819" x="1657350" y="5588000"/>
          <p14:tracePt t="111835" x="1682750" y="5588000"/>
          <p14:tracePt t="111852" x="1727200" y="5575300"/>
          <p14:tracePt t="111868" x="1771650" y="5575300"/>
          <p14:tracePt t="111885" x="1816100" y="5575300"/>
          <p14:tracePt t="111918" x="1828800" y="5581650"/>
          <p14:tracePt t="111937" x="1828800" y="5594350"/>
          <p14:tracePt t="111952" x="1835150" y="5632450"/>
          <p14:tracePt t="111970" x="1854200" y="5664200"/>
          <p14:tracePt t="111986" x="1866900" y="5702300"/>
          <p14:tracePt t="112002" x="1879600" y="5734050"/>
          <p14:tracePt t="112019" x="1879600" y="5753100"/>
          <p14:tracePt t="112036" x="1879600" y="5791200"/>
          <p14:tracePt t="112052" x="1879600" y="5822950"/>
          <p14:tracePt t="112054" x="1879600" y="5848350"/>
          <p14:tracePt t="112068" x="1873250" y="5867400"/>
          <p14:tracePt t="112087" x="1860550" y="5905500"/>
          <p14:tracePt t="112102" x="1841500" y="5924550"/>
          <p14:tracePt t="112120" x="1835150" y="5924550"/>
          <p14:tracePt t="112136" x="1816100" y="5930900"/>
          <p14:tracePt t="112156" x="1790700" y="5937250"/>
          <p14:tracePt t="112168" x="1765300" y="5943600"/>
          <p14:tracePt t="112186" x="1720850" y="5943600"/>
          <p14:tracePt t="112203" x="1695450" y="5943600"/>
          <p14:tracePt t="112219" x="1682750" y="5943600"/>
          <p14:tracePt t="112254" x="1651000" y="5937250"/>
          <p14:tracePt t="112272" x="1625600" y="5930900"/>
          <p14:tracePt t="112286" x="1612900" y="5911850"/>
          <p14:tracePt t="112302" x="1581150" y="5886450"/>
          <p14:tracePt t="112318" x="1581150" y="5880100"/>
          <p14:tracePt t="112335" x="1574800" y="5873750"/>
          <p14:tracePt t="112352" x="1574800" y="5861050"/>
          <p14:tracePt t="112370" x="1568450" y="5835650"/>
          <p14:tracePt t="112387" x="1568450" y="5797550"/>
          <p14:tracePt t="112402" x="1568450" y="5759450"/>
          <p14:tracePt t="112419" x="1568450" y="5734050"/>
          <p14:tracePt t="112435" x="1568450" y="5708650"/>
          <p14:tracePt t="112452" x="1587500" y="5689600"/>
          <p14:tracePt t="112472" x="1600200" y="5670550"/>
          <p14:tracePt t="112502" x="1619250" y="5651500"/>
          <p14:tracePt t="112520" x="1631950" y="5638800"/>
          <p14:tracePt t="112535" x="1651000" y="5626100"/>
          <p14:tracePt t="112553" x="1657350" y="5626100"/>
          <p14:tracePt t="112569" x="1663700" y="5626100"/>
          <p14:tracePt t="112586" x="1676400" y="5626100"/>
          <p14:tracePt t="112602" x="1689100" y="5626100"/>
          <p14:tracePt t="112619" x="1727200" y="5626100"/>
          <p14:tracePt t="112635" x="1797050" y="5626100"/>
          <p14:tracePt t="112654" x="1847850" y="5626100"/>
          <p14:tracePt t="112710" x="1854200" y="5626100"/>
          <p14:tracePt t="112726" x="1866900" y="5632450"/>
          <p14:tracePt t="112734" x="1866900" y="5645150"/>
          <p14:tracePt t="112752" x="1866900" y="5676900"/>
          <p14:tracePt t="112769" x="1866900" y="5695950"/>
          <p14:tracePt t="112786" x="1866900" y="5708650"/>
          <p14:tracePt t="112804" x="1866900" y="5721350"/>
          <p14:tracePt t="112811" x="1866900" y="5740400"/>
          <p14:tracePt t="112822" x="1866900" y="5753100"/>
          <p14:tracePt t="112838" x="1866900" y="5778500"/>
          <p14:tracePt t="112852" x="1866900" y="5803900"/>
          <p14:tracePt t="112868" x="1866900" y="5810250"/>
          <p14:tracePt t="112903" x="1866900" y="5816600"/>
          <p14:tracePt t="113150" x="1866900" y="5822950"/>
          <p14:tracePt t="113159" x="1866900" y="5842000"/>
          <p14:tracePt t="113168" x="1866900" y="5848350"/>
          <p14:tracePt t="113186" x="1866900" y="5880100"/>
          <p14:tracePt t="113203" x="1866900" y="5918200"/>
          <p14:tracePt t="113219" x="1866900" y="5962650"/>
          <p14:tracePt t="113238" x="1873250" y="6007100"/>
          <p14:tracePt t="113256" x="1911350" y="6108700"/>
          <p14:tracePt t="113269" x="1930400" y="6140450"/>
          <p14:tracePt t="113286" x="1943100" y="6172200"/>
          <p14:tracePt t="113302" x="1962150" y="6235700"/>
          <p14:tracePt t="113320" x="1974850" y="6261100"/>
          <p14:tracePt t="113336" x="1974850" y="6286500"/>
          <p14:tracePt t="113356" x="1974850" y="6292850"/>
          <p14:tracePt t="113370" x="1974850" y="6305550"/>
          <p14:tracePt t="113386" x="1981200" y="6324600"/>
          <p14:tracePt t="113405" x="1987550" y="6337300"/>
          <p14:tracePt t="113419" x="2006600" y="6362700"/>
          <p14:tracePt t="113436" x="2006600" y="6388100"/>
          <p14:tracePt t="113452" x="2012950" y="6394450"/>
          <p14:tracePt t="113469" x="2019300" y="6419850"/>
          <p14:tracePt t="113486" x="2038350" y="6483350"/>
          <p14:tracePt t="113505" x="2044700" y="6502400"/>
          <p14:tracePt t="113519" x="2051050" y="6527800"/>
          <p14:tracePt t="113536" x="2057400" y="6540500"/>
          <p14:tracePt t="113553" x="2057400" y="6546850"/>
          <p14:tracePt t="113569" x="2057400" y="6553200"/>
          <p14:tracePt t="113602" x="2063750" y="6565900"/>
          <p14:tracePt t="113619" x="2076450" y="6578600"/>
          <p14:tracePt t="113635" x="2101850" y="6597650"/>
          <p14:tracePt t="113654" x="2114550" y="6604000"/>
          <p14:tracePt t="113670" x="2114550" y="6610350"/>
          <p14:tracePt t="113686" x="2120900" y="6610350"/>
          <p14:tracePt t="113703" x="2165350" y="6635750"/>
          <p14:tracePt t="113719" x="2247900" y="6648450"/>
          <p14:tracePt t="113737" x="2317750" y="6654800"/>
          <p14:tracePt t="113753" x="2355850" y="6661150"/>
          <p14:tracePt t="113769" x="2362200" y="6661150"/>
          <p14:tracePt t="113787" x="2374900" y="6661150"/>
          <p14:tracePt t="113792" x="2381250" y="6661150"/>
          <p14:tracePt t="113803" x="2387600" y="6654800"/>
          <p14:tracePt t="113819" x="2406650" y="6642100"/>
          <p14:tracePt t="113835" x="2425700" y="6635750"/>
          <p14:tracePt t="113853" x="2444750" y="6623050"/>
          <p14:tracePt t="113974" x="2438400" y="6623050"/>
          <p14:tracePt t="113982" x="2393950" y="6623050"/>
          <p14:tracePt t="113992" x="2330450" y="6616700"/>
          <p14:tracePt t="114003" x="2279650" y="6616700"/>
          <p14:tracePt t="114021" x="2209800" y="6597650"/>
          <p14:tracePt t="114038" x="2203450" y="6591300"/>
          <p14:tracePt t="114084" x="2228850" y="6584950"/>
          <p14:tracePt t="114093" x="2286000" y="6584950"/>
          <p14:tracePt t="114097" x="2330450" y="6584950"/>
          <p14:tracePt t="114119" x="2425700" y="6584950"/>
          <p14:tracePt t="114135" x="2432050" y="6584950"/>
          <p14:tracePt t="114238" x="2419350" y="6584950"/>
          <p14:tracePt t="114246" x="2387600" y="6584950"/>
          <p14:tracePt t="114253" x="2362200" y="6584950"/>
          <p14:tracePt t="114269" x="2336800" y="6584950"/>
          <p14:tracePt t="114288" x="2311400" y="6584950"/>
          <p14:tracePt t="114358" x="2324100" y="6584950"/>
          <p14:tracePt t="114382" x="2330450" y="6584950"/>
          <p14:tracePt t="114398" x="2343150" y="6584950"/>
          <p14:tracePt t="114608" x="2349500" y="6584950"/>
          <p14:tracePt t="118574" x="2362200" y="6584950"/>
          <p14:tracePt t="118582" x="2393950" y="6584950"/>
          <p14:tracePt t="118593" x="2476500" y="6584950"/>
          <p14:tracePt t="118604" x="2590800" y="6584950"/>
          <p14:tracePt t="118621" x="3022600" y="6591300"/>
          <p14:tracePt t="118638" x="3486150" y="6635750"/>
          <p14:tracePt t="118639" x="3663950" y="6642100"/>
          <p14:tracePt t="118654" x="3956050" y="6692900"/>
          <p14:tracePt t="118671" x="4095750" y="6711950"/>
          <p14:tracePt t="118688" x="4165600" y="6711950"/>
          <p14:tracePt t="118704" x="4210050" y="6711950"/>
          <p14:tracePt t="118721" x="4273550" y="6705600"/>
          <p14:tracePt t="118737" x="4330700" y="6680200"/>
          <p14:tracePt t="118754" x="4343400" y="6673850"/>
          <p14:tracePt t="118771" x="4349750" y="6673850"/>
          <p14:tracePt t="118804" x="4356100" y="6667500"/>
          <p14:tracePt t="118821" x="4356100" y="6661150"/>
          <p14:tracePt t="118837" x="4356100" y="6648450"/>
          <p14:tracePt t="118854" x="4356100" y="6642100"/>
          <p14:tracePt t="118911" x="4362450" y="6642100"/>
          <p14:tracePt t="118918" x="4368800" y="6642100"/>
          <p14:tracePt t="118928" x="4381500" y="6635750"/>
          <p14:tracePt t="118938" x="4387850" y="6635750"/>
          <p14:tracePt t="118970" x="4387850" y="6629400"/>
          <p14:tracePt t="118987" x="4387850" y="6623050"/>
          <p14:tracePt t="119004" x="4337050" y="6604000"/>
          <p14:tracePt t="119021" x="4273550" y="6584950"/>
          <p14:tracePt t="119022" x="4254500" y="6584950"/>
          <p14:tracePt t="119037" x="4222750" y="6584950"/>
          <p14:tracePt t="119038" x="4171950" y="6584950"/>
          <p14:tracePt t="119054" x="4076700" y="6559550"/>
          <p14:tracePt t="119071" x="3975100" y="6521450"/>
          <p14:tracePt t="119088" x="3930650" y="6508750"/>
          <p14:tracePt t="119175" x="3956050" y="6508750"/>
          <p14:tracePt t="119184" x="3987800" y="6508750"/>
          <p14:tracePt t="119193" x="4019550" y="6508750"/>
          <p14:tracePt t="119204" x="4057650" y="6508750"/>
          <p14:tracePt t="119221" x="4140200" y="6508750"/>
          <p14:tracePt t="119237" x="4203700" y="6521450"/>
          <p14:tracePt t="119238" x="4241800" y="6534150"/>
          <p14:tracePt t="119254" x="4273550" y="6534150"/>
          <p14:tracePt t="119271" x="4298950" y="6540500"/>
          <p14:tracePt t="119287" x="4356100" y="6559550"/>
          <p14:tracePt t="119304" x="4406900" y="6572250"/>
          <p14:tracePt t="119321" x="4438650" y="6578600"/>
          <p14:tracePt t="119338" x="4464050" y="6584950"/>
          <p14:tracePt t="119354" x="4470400" y="6584950"/>
          <p14:tracePt t="119487" x="4476750" y="6584950"/>
          <p14:tracePt t="119598" x="4483100" y="6591300"/>
          <p14:tracePt t="119654" x="4489450" y="6591300"/>
          <p14:tracePt t="119662" x="4489450" y="6597650"/>
          <p14:tracePt t="124134" x="4489450" y="6604000"/>
          <p14:tracePt t="124144" x="4483100" y="6604000"/>
          <p14:tracePt t="124150" x="4470400" y="6604000"/>
          <p14:tracePt t="124160" x="4445000" y="6610350"/>
          <p14:tracePt t="124172" x="4425950" y="6616700"/>
          <p14:tracePt t="124189" x="4375150" y="6635750"/>
          <p14:tracePt t="124206" x="4318000" y="6642100"/>
          <p14:tracePt t="124223" x="4311650" y="6642100"/>
          <p14:tracePt t="124270" x="4305300" y="6642100"/>
          <p14:tracePt t="124289" x="4298950" y="6642100"/>
          <p14:tracePt t="124306" x="4267200" y="6642100"/>
          <p14:tracePt t="124322" x="4222750" y="6642100"/>
          <p14:tracePt t="124339" x="4178300" y="6629400"/>
          <p14:tracePt t="124356" x="4121150" y="6610350"/>
          <p14:tracePt t="124357" x="4076700" y="6597650"/>
          <p14:tracePt t="124372" x="4025900" y="6572250"/>
          <p14:tracePt t="124389" x="3917950" y="6540500"/>
          <p14:tracePt t="124406" x="3822700" y="6515100"/>
          <p14:tracePt t="124542" x="3841750" y="6515100"/>
          <p14:tracePt t="124551" x="3873500" y="6521450"/>
          <p14:tracePt t="124560" x="3898900" y="6521450"/>
          <p14:tracePt t="124572" x="3911600" y="6521450"/>
          <p14:tracePt t="124589" x="3943350" y="6534150"/>
          <p14:tracePt t="124606" x="4076700" y="6534150"/>
          <p14:tracePt t="124623" x="4248150" y="6534150"/>
          <p14:tracePt t="124639" x="4425950" y="6540500"/>
          <p14:tracePt t="124656" x="4540250" y="6553200"/>
          <p14:tracePt t="124673" x="4565650" y="6565900"/>
          <p14:tracePt t="137110" x="4565650" y="6572250"/>
          <p14:tracePt t="137118" x="4565650" y="6578600"/>
          <p14:tracePt t="137127" x="4533900" y="6584950"/>
          <p14:tracePt t="137143" x="4387850" y="6584950"/>
          <p14:tracePt t="137160" x="4273550" y="6584950"/>
          <p14:tracePt t="137177" x="4191000" y="6584950"/>
          <p14:tracePt t="137194" x="4127500" y="6578600"/>
          <p14:tracePt t="137210" x="4076700" y="6572250"/>
          <p14:tracePt t="137227" x="4044950" y="6565900"/>
          <p14:tracePt t="137243" x="4006850" y="6559550"/>
          <p14:tracePt t="137260" x="3962400" y="6559550"/>
          <p14:tracePt t="137277" x="3892550" y="6559550"/>
          <p14:tracePt t="137278" x="3854450" y="6546850"/>
          <p14:tracePt t="137294" x="3829050" y="6534150"/>
          <p14:tracePt t="137310" x="3784600" y="6527800"/>
          <p14:tracePt t="137327" x="3778250" y="6521450"/>
          <p14:tracePt t="137470" x="3784600" y="6521450"/>
          <p14:tracePt t="137479" x="3822700" y="6521450"/>
          <p14:tracePt t="137488" x="3867150" y="6521450"/>
          <p14:tracePt t="137495" x="3917950" y="6521450"/>
          <p14:tracePt t="137510" x="4038600" y="6534150"/>
          <p14:tracePt t="137527" x="4191000" y="6540500"/>
          <p14:tracePt t="137544" x="4324350" y="6572250"/>
          <p14:tracePt t="137560" x="4362450" y="6572250"/>
          <p14:tracePt t="137734" x="4375150" y="6572250"/>
          <p14:tracePt t="137742" x="4381500" y="6572250"/>
          <p14:tracePt t="137752" x="4400550" y="6572250"/>
          <p14:tracePt t="137760" x="4406900" y="6572250"/>
          <p14:tracePt t="137777" x="4413250" y="6572250"/>
          <p14:tracePt t="138335" x="4394200" y="6578600"/>
          <p14:tracePt t="138351" x="4375150" y="6578600"/>
          <p14:tracePt t="138359" x="4362450" y="6578600"/>
          <p14:tracePt t="138368" x="4349750" y="6578600"/>
          <p14:tracePt t="138377" x="4330700" y="6584950"/>
          <p14:tracePt t="138394" x="4311650" y="6584950"/>
          <p14:tracePt t="138411" x="4305300" y="6591300"/>
          <p14:tracePt t="138470" x="4292600" y="6591300"/>
          <p14:tracePt t="138487" x="4286250" y="6597650"/>
          <p14:tracePt t="138494" x="4273550" y="6597650"/>
          <p14:tracePt t="138502" x="4267200" y="6597650"/>
          <p14:tracePt t="138518" x="4260850" y="6604000"/>
          <p14:tracePt t="138702" x="4254500" y="6604000"/>
          <p14:tracePt t="138710" x="4248150" y="6604000"/>
          <p14:tracePt t="138727" x="4241800" y="6610350"/>
          <p14:tracePt t="138798" x="4235450" y="6610350"/>
          <p14:tracePt t="138806" x="4222750" y="6616700"/>
          <p14:tracePt t="138818" x="4216400" y="6616700"/>
          <p14:tracePt t="138827" x="4210050" y="6616700"/>
          <p14:tracePt t="138902" x="4203700" y="6616700"/>
          <p14:tracePt t="138910" x="4197350" y="6616700"/>
          <p14:tracePt t="138930" x="4191000" y="6616700"/>
          <p14:tracePt t="138998" x="4184650" y="6616700"/>
          <p14:tracePt t="139006" x="4171950" y="6616700"/>
          <p14:tracePt t="139015" x="4165600" y="6616700"/>
          <p14:tracePt t="139028" x="4152900" y="6616700"/>
          <p14:tracePt t="139044" x="4146550" y="6616700"/>
          <p14:tracePt t="139087" x="4140200" y="6616700"/>
          <p14:tracePt t="139094" x="4133850" y="6616700"/>
          <p14:tracePt t="139111" x="4121150" y="6616700"/>
          <p14:tracePt t="139128" x="4108450" y="6616700"/>
          <p14:tracePt t="139174" x="4108450" y="6623050"/>
          <p14:tracePt t="139247" x="4108450" y="6635750"/>
          <p14:tracePt t="139254" x="4152900" y="6642100"/>
          <p14:tracePt t="139262" x="4216400" y="6654800"/>
          <p14:tracePt t="139278" x="4279900" y="6667500"/>
          <p14:tracePt t="139294" x="4394200" y="6680200"/>
          <p14:tracePt t="139311" x="4400550" y="6680200"/>
          <p14:tracePt t="139367" x="4413250" y="6680200"/>
          <p14:tracePt t="139375" x="4432300" y="6680200"/>
          <p14:tracePt t="139384" x="4451350" y="6680200"/>
          <p14:tracePt t="139394" x="4483100" y="6680200"/>
          <p14:tracePt t="139411" x="4521200" y="6680200"/>
          <p14:tracePt t="139518" x="4533900" y="6680200"/>
          <p14:tracePt t="139542" x="4552950" y="6680200"/>
          <p14:tracePt t="139551" x="4559300" y="6680200"/>
          <p14:tracePt t="139561" x="4591050" y="6680200"/>
          <p14:tracePt t="139578" x="4673600" y="6661150"/>
          <p14:tracePt t="139595" x="4705350" y="6654800"/>
          <p14:tracePt t="139611" x="4718050" y="6648450"/>
          <p14:tracePt t="139663" x="4718050" y="6642100"/>
          <p14:tracePt t="139670" x="4730750" y="6623050"/>
          <p14:tracePt t="139680" x="4737100" y="6604000"/>
          <p14:tracePt t="139694" x="4756150" y="6584950"/>
          <p14:tracePt t="139711" x="4756150" y="6578600"/>
          <p14:tracePt t="139729" x="4756150" y="6553200"/>
          <p14:tracePt t="139744" x="4756150" y="6540500"/>
          <p14:tracePt t="139761" x="4768850" y="6527800"/>
          <p14:tracePt t="139778" x="4768850" y="6496050"/>
          <p14:tracePt t="139795" x="4768850" y="6470650"/>
          <p14:tracePt t="139811" x="4768850" y="6432550"/>
          <p14:tracePt t="139828" x="4768850" y="6394450"/>
          <p14:tracePt t="139844" x="4756150" y="6362700"/>
          <p14:tracePt t="139861" x="4737100" y="6324600"/>
          <p14:tracePt t="139878" x="4711700" y="6299200"/>
          <p14:tracePt t="139894" x="4667250" y="6254750"/>
          <p14:tracePt t="139911" x="4616450" y="6223000"/>
          <p14:tracePt t="139928" x="4559300" y="6191250"/>
          <p14:tracePt t="139944" x="4527550" y="6172200"/>
          <p14:tracePt t="139961" x="4521200" y="6165850"/>
          <p14:tracePt t="139978" x="4508500" y="6159500"/>
          <p14:tracePt t="139994" x="4502150" y="6153150"/>
          <p14:tracePt t="140011" x="4476750" y="6140450"/>
          <p14:tracePt t="140028" x="4438650" y="6127750"/>
          <p14:tracePt t="140044" x="4356100" y="6102350"/>
          <p14:tracePt t="140061" x="4241800" y="6064250"/>
          <p14:tracePt t="140062" x="4191000" y="6064250"/>
          <p14:tracePt t="140078" x="4089400" y="6038850"/>
          <p14:tracePt t="140095" x="4013200" y="6013450"/>
          <p14:tracePt t="140111" x="3943350" y="5994400"/>
          <p14:tracePt t="140129" x="3911600" y="5988050"/>
          <p14:tracePt t="140144" x="3879850" y="5988050"/>
          <p14:tracePt t="140161" x="3860800" y="5988050"/>
          <p14:tracePt t="140178" x="3810000" y="5994400"/>
          <p14:tracePt t="140194" x="3746500" y="6026150"/>
          <p14:tracePt t="140211" x="3702050" y="6064250"/>
          <p14:tracePt t="140228" x="3644900" y="6102350"/>
          <p14:tracePt t="140244" x="3594100" y="6146800"/>
          <p14:tracePt t="140261" x="3575050" y="6216650"/>
          <p14:tracePt t="140262" x="3568700" y="6248400"/>
          <p14:tracePt t="140278" x="3568700" y="6343650"/>
          <p14:tracePt t="140294" x="3587750" y="6464300"/>
          <p14:tracePt t="140311" x="3663950" y="6597650"/>
          <p14:tracePt t="140328" x="3759200" y="6705600"/>
          <p14:tracePt t="140345" x="3879850" y="6781800"/>
          <p14:tracePt t="140361" x="4000500" y="6838950"/>
          <p14:tracePt t="140378" x="4191000" y="6851650"/>
          <p14:tracePt t="140395" x="4381500" y="6851650"/>
          <p14:tracePt t="140411" x="4533900" y="6851650"/>
          <p14:tracePt t="140428" x="4584700" y="6851650"/>
          <p14:tracePt t="140510" x="4591050" y="6851650"/>
          <p14:tracePt t="140553" x="4591050" y="6845300"/>
          <p14:tracePt t="140577" x="4591050" y="6838950"/>
          <p14:tracePt t="140672" x="4597400" y="6819900"/>
          <p14:tracePt t="140685" x="4622800" y="6788150"/>
          <p14:tracePt t="140689" x="4660900" y="6737350"/>
          <p14:tracePt t="140695" x="4724400" y="6648450"/>
          <p14:tracePt t="140712" x="4984750" y="6375400"/>
          <p14:tracePt t="140729" x="5340350" y="6057900"/>
          <p14:tracePt t="140745" x="5753100" y="5664200"/>
          <p14:tracePt t="140761" x="6153150" y="5238750"/>
          <p14:tracePt t="140778" x="6483350" y="4902200"/>
          <p14:tracePt t="140795" x="7042150" y="4591050"/>
          <p14:tracePt t="140811" x="7645400" y="4406900"/>
          <p14:tracePt t="140830" x="8216900" y="4235450"/>
          <p14:tracePt t="140847" x="8642350" y="4114800"/>
          <p14:tracePt t="140862" x="8909050" y="4025900"/>
          <p14:tracePt t="141667" x="9029700" y="1974850"/>
          <p14:tracePt t="141674" x="8826500" y="1974850"/>
          <p14:tracePt t="141679" x="8610600" y="2000250"/>
          <p14:tracePt t="141695" x="8267700" y="2089150"/>
          <p14:tracePt t="141712" x="7937500" y="2241550"/>
          <p14:tracePt t="141729" x="7702550" y="2419350"/>
          <p14:tracePt t="141746" x="7620000" y="2546350"/>
          <p14:tracePt t="141764" x="7569200" y="2705100"/>
          <p14:tracePt t="141768" x="7537450" y="2781300"/>
          <p14:tracePt t="141783" x="7499350" y="3022600"/>
          <p14:tracePt t="141795" x="7499350" y="3175000"/>
          <p14:tracePt t="141812" x="7499350" y="3384550"/>
          <p14:tracePt t="141828" x="7499350" y="3543300"/>
          <p14:tracePt t="141845" x="7505700" y="3651250"/>
          <p14:tracePt t="141846" x="7505700" y="3676650"/>
          <p14:tracePt t="141862" x="7512050" y="3708400"/>
          <p14:tracePt t="141878" x="7524750" y="3746500"/>
          <p14:tracePt t="141903" x="7524750" y="3778250"/>
          <p14:tracePt t="141995" x="7543800" y="3778250"/>
          <p14:tracePt t="142006" x="7664450" y="3702050"/>
          <p14:tracePt t="142028" x="7734300" y="3594100"/>
          <p14:tracePt t="142048" x="7810500" y="3473450"/>
          <p14:tracePt t="142063" x="7874000" y="3390900"/>
          <p14:tracePt t="142079" x="7937500" y="3333750"/>
          <p14:tracePt t="142095" x="8058150" y="3289300"/>
          <p14:tracePt t="142113" x="8096250" y="3270250"/>
          <p14:tracePt t="142129" x="8134350" y="3263900"/>
          <p14:tracePt t="142146" x="8204200" y="3238500"/>
          <p14:tracePt t="142162" x="8274050" y="3219450"/>
          <p14:tracePt t="142179" x="8394700" y="3200400"/>
          <p14:tracePt t="142196" x="8521700" y="3200400"/>
          <p14:tracePt t="142212" x="8636000" y="3194050"/>
          <p14:tracePt t="142228" x="8648700" y="3187700"/>
          <p14:tracePt t="142299" x="8655050" y="3187700"/>
          <p14:tracePt t="142309" x="8661400" y="3187700"/>
          <p14:tracePt t="142323" x="8686800" y="3187700"/>
          <p14:tracePt t="142329" x="8705850" y="3219450"/>
          <p14:tracePt t="142345" x="8750300" y="3276600"/>
          <p14:tracePt t="142362" x="8820150" y="3346450"/>
          <p14:tracePt t="142380" x="8890000" y="3409950"/>
          <p14:tracePt t="142382" x="8915400" y="3422650"/>
          <p14:tracePt t="142397" x="8921750" y="3429000"/>
          <p14:tracePt t="142467" x="8934450" y="3422650"/>
          <p14:tracePt t="142479" x="8959850" y="3403600"/>
          <p14:tracePt t="142488" x="8972550" y="3397250"/>
          <p14:tracePt t="142497" x="8978900" y="3390900"/>
          <p14:tracePt t="142512" x="8985250" y="3378200"/>
          <p14:tracePt t="142529" x="8991600" y="3371850"/>
          <p14:tracePt t="142545" x="8991600" y="3365500"/>
          <p14:tracePt t="142744" x="8978900" y="3378200"/>
          <p14:tracePt t="142762" x="8959850" y="3403600"/>
          <p14:tracePt t="142779" x="8947150" y="3441700"/>
          <p14:tracePt t="142795" x="8934450" y="3460750"/>
          <p14:tracePt t="142812" x="8928100" y="3479800"/>
          <p14:tracePt t="142830" x="8921750" y="3492500"/>
          <p14:tracePt t="142848" x="8915400" y="3498850"/>
          <p14:tracePt t="142863" x="8896350" y="3536950"/>
          <p14:tracePt t="142879" x="8890000" y="3568700"/>
          <p14:tracePt t="142895" x="8864600" y="3625850"/>
          <p14:tracePt t="142912" x="8858250" y="3657600"/>
          <p14:tracePt t="142930" x="8858250" y="3670300"/>
          <p14:tracePt t="142950" x="8858250" y="3676650"/>
          <p14:tracePt t="142984" x="8858250" y="3689350"/>
          <p14:tracePt t="142995" x="8845550" y="3695700"/>
          <p14:tracePt t="143013" x="8839200" y="3714750"/>
          <p14:tracePt t="143030" x="8839200" y="3733800"/>
          <p14:tracePt t="143046" x="8820150" y="3759200"/>
          <p14:tracePt t="143062" x="8807450" y="3765550"/>
          <p14:tracePt t="143079" x="8801100" y="3778250"/>
          <p14:tracePt t="143095" x="8782050" y="3797300"/>
          <p14:tracePt t="143112" x="8763000" y="3816350"/>
          <p14:tracePt t="143129" x="8737600" y="3835400"/>
          <p14:tracePt t="143145" x="8705850" y="3854450"/>
          <p14:tracePt t="143164" x="8686800" y="3867150"/>
          <p14:tracePt t="143196" x="8686800" y="3873500"/>
          <p14:tracePt t="143212" x="8655050" y="3898900"/>
          <p14:tracePt t="143231" x="8521700" y="3962400"/>
          <p14:tracePt t="143246" x="8477250" y="3981450"/>
          <p14:tracePt t="143262" x="8356600" y="4038600"/>
          <p14:tracePt t="143279" x="8324850" y="4057650"/>
          <p14:tracePt t="143295" x="8299450" y="4070350"/>
          <p14:tracePt t="143312" x="8280400" y="4076700"/>
          <p14:tracePt t="143329" x="8261350" y="4083050"/>
          <p14:tracePt t="143345" x="8255000" y="4089400"/>
          <p14:tracePt t="143391" x="8248650" y="4095750"/>
          <p14:tracePt t="143397" x="8242300" y="4102100"/>
          <p14:tracePt t="143412" x="8223250" y="4114800"/>
          <p14:tracePt t="143429" x="8216900" y="4121150"/>
          <p14:tracePt t="143445" x="8210550" y="4127500"/>
          <p14:tracePt t="148718" x="8178800" y="4159250"/>
          <p14:tracePt t="148726" x="8153400" y="4203700"/>
          <p14:tracePt t="148737" x="8134350" y="4222750"/>
          <p14:tracePt t="148752" x="8115300" y="4222750"/>
          <p14:tracePt t="148764" x="8089900" y="4222750"/>
          <p14:tracePt t="148781" x="7969250" y="4203700"/>
          <p14:tracePt t="148798" x="7569200" y="4070350"/>
          <p14:tracePt t="148799" x="7296150" y="4000500"/>
          <p14:tracePt t="148814" x="6845300" y="3854450"/>
          <p14:tracePt t="148831" x="6521450" y="3740150"/>
          <p14:tracePt t="148848" x="6337300" y="3606800"/>
          <p14:tracePt t="148864" x="6216650" y="3486150"/>
          <p14:tracePt t="148881" x="6102350" y="3390900"/>
          <p14:tracePt t="148898" x="5937250" y="3308350"/>
          <p14:tracePt t="148914" x="5772150" y="3244850"/>
          <p14:tracePt t="148931" x="5607050" y="3155950"/>
          <p14:tracePt t="148947" x="5480050" y="3086100"/>
          <p14:tracePt t="148964" x="5378450" y="3022600"/>
          <p14:tracePt t="148981" x="5321300" y="2990850"/>
          <p14:tracePt t="148984" x="5276850" y="2978150"/>
          <p14:tracePt t="148998" x="5251450" y="2965450"/>
          <p14:tracePt t="149014" x="5124450" y="2933700"/>
          <p14:tracePt t="149031" x="4997450" y="2921000"/>
          <p14:tracePt t="149047" x="4857750" y="2895600"/>
          <p14:tracePt t="149064" x="4762500" y="2889250"/>
          <p14:tracePt t="149082" x="4686300" y="2870200"/>
          <p14:tracePt t="149099" x="4622800" y="2863850"/>
          <p14:tracePt t="149104" x="4610100" y="2863850"/>
          <p14:tracePt t="149115" x="4603750" y="2863850"/>
          <p14:tracePt t="149147" x="4597400" y="2863850"/>
          <p14:tracePt t="149165" x="4578350" y="2863850"/>
          <p14:tracePt t="149181" x="4572000" y="2870200"/>
          <p14:tracePt t="149198" x="4565650" y="2876550"/>
          <p14:tracePt t="149214" x="4425950" y="2952750"/>
          <p14:tracePt t="149233" x="4064000" y="3136900"/>
          <p14:tracePt t="149250" x="3790950" y="3282950"/>
          <p14:tracePt t="149254" x="3606800" y="3390900"/>
          <p14:tracePt t="149265" x="3448050" y="3467100"/>
          <p14:tracePt t="149281" x="3441700" y="3467100"/>
          <p14:tracePt t="149297" x="3429000" y="3467100"/>
          <p14:tracePt t="149314" x="3378200" y="3435350"/>
          <p14:tracePt t="149332" x="3295650" y="3409950"/>
          <p14:tracePt t="149349" x="3213100" y="3403600"/>
          <p14:tracePt t="149352" x="3155950" y="3403600"/>
          <p14:tracePt t="149368" x="3028950" y="3403600"/>
          <p14:tracePt t="149381" x="2984500" y="3403600"/>
          <p14:tracePt t="149399" x="2940050" y="3403600"/>
          <p14:tracePt t="149414" x="2933700" y="3397250"/>
          <p14:tracePt t="149448" x="2914650" y="3390900"/>
          <p14:tracePt t="149467" x="2851150" y="3390900"/>
          <p14:tracePt t="149481" x="2774950" y="3397250"/>
          <p14:tracePt t="149498" x="2654300" y="3422650"/>
          <p14:tracePt t="149515" x="2578100" y="3429000"/>
          <p14:tracePt t="149547" x="2571750" y="3429000"/>
          <p14:tracePt t="149582" x="2565400" y="3422650"/>
          <p14:tracePt t="149598" x="2660650" y="3397250"/>
          <p14:tracePt t="149614" x="2959100" y="3397250"/>
          <p14:tracePt t="149632" x="3086100" y="3384550"/>
          <p14:tracePt t="149648" x="3162300" y="3352800"/>
          <p14:tracePt t="149665" x="3194050" y="3327400"/>
          <p14:tracePt t="149681" x="3206750" y="3314700"/>
          <p14:tracePt t="149742" x="3213100" y="3314700"/>
          <p14:tracePt t="149774" x="3219450" y="3314700"/>
          <p14:tracePt t="149782" x="3232150" y="3302000"/>
          <p14:tracePt t="149790" x="3244850" y="3302000"/>
          <p14:tracePt t="149798" x="3251200" y="3289300"/>
          <p14:tracePt t="149814" x="3263900" y="3276600"/>
          <p14:tracePt t="149831" x="3270250" y="3276600"/>
          <p14:tracePt t="149888" x="3276600" y="3276600"/>
          <p14:tracePt t="149895" x="3289300" y="3270250"/>
          <p14:tracePt t="149905" x="3321050" y="3263900"/>
          <p14:tracePt t="149914" x="3365500" y="3257550"/>
          <p14:tracePt t="149931" x="3397250" y="3251200"/>
          <p14:tracePt t="149968" x="3409950" y="3251200"/>
          <p14:tracePt t="149981" x="3422650" y="3251200"/>
          <p14:tracePt t="149998" x="3454400" y="3244850"/>
          <p14:tracePt t="150014" x="3460750" y="3238500"/>
          <p14:tracePt t="150078" x="3467100" y="3238500"/>
          <p14:tracePt t="150088" x="3486150" y="3238500"/>
          <p14:tracePt t="150094" x="3511550" y="3238500"/>
          <p14:tracePt t="150105" x="3530600" y="3238500"/>
          <p14:tracePt t="150115" x="3536950" y="3238500"/>
          <p14:tracePt t="150131" x="3543300" y="3238500"/>
          <p14:tracePt t="150148" x="3549650" y="3238500"/>
          <p14:tracePt t="150184" x="3556000" y="3238500"/>
          <p14:tracePt t="150198" x="3568700" y="3238500"/>
          <p14:tracePt t="150215" x="3575050" y="3238500"/>
          <p14:tracePt t="150231" x="3581400" y="3238500"/>
          <p14:tracePt t="150248" x="3594100" y="3238500"/>
          <p14:tracePt t="150265" x="3619500" y="3213100"/>
          <p14:tracePt t="150285" x="3670300" y="3187700"/>
          <p14:tracePt t="150300" x="3714750" y="3155950"/>
          <p14:tracePt t="150304" x="3727450" y="3143250"/>
          <p14:tracePt t="150320" x="3746500" y="3124200"/>
          <p14:tracePt t="150335" x="3765550" y="3092450"/>
          <p14:tracePt t="150348" x="3810000" y="2984500"/>
          <p14:tracePt t="150364" x="3879850" y="2889250"/>
          <p14:tracePt t="150366" x="3911600" y="2838450"/>
          <p14:tracePt t="150381" x="3937000" y="2800350"/>
          <p14:tracePt t="150398" x="3962400" y="2749550"/>
          <p14:tracePt t="150416" x="3962400" y="2730500"/>
          <p14:tracePt t="150432" x="3962400" y="2724150"/>
          <p14:tracePt t="150448" x="3962400" y="2717800"/>
          <p14:tracePt t="150465" x="3956050" y="2711450"/>
          <p14:tracePt t="150481" x="3937000" y="2705100"/>
          <p14:tracePt t="150500" x="3905250" y="2692400"/>
          <p14:tracePt t="150507" x="3860800" y="2679700"/>
          <p14:tracePt t="150518" x="3803650" y="2673350"/>
          <p14:tracePt t="150532" x="3752850" y="2667000"/>
          <p14:tracePt t="150549" x="3676650" y="2641600"/>
          <p14:tracePt t="150568" x="3587750" y="2622550"/>
          <p14:tracePt t="150572" x="3556000" y="2616200"/>
          <p14:tracePt t="150584" x="3492500" y="2616200"/>
          <p14:tracePt t="150601" x="3422650" y="2616200"/>
          <p14:tracePt t="150615" x="3346450" y="2622550"/>
          <p14:tracePt t="150631" x="3257550" y="2654300"/>
          <p14:tracePt t="150648" x="3175000" y="2686050"/>
          <p14:tracePt t="150665" x="3124200" y="2711450"/>
          <p14:tracePt t="150681" x="3092450" y="2736850"/>
          <p14:tracePt t="150698" x="3079750" y="2762250"/>
          <p14:tracePt t="150714" x="3073400" y="2787650"/>
          <p14:tracePt t="150731" x="3067050" y="2825750"/>
          <p14:tracePt t="150748" x="3060700" y="2889250"/>
          <p14:tracePt t="150765" x="3054350" y="2952750"/>
          <p14:tracePt t="150782" x="3054350" y="3022600"/>
          <p14:tracePt t="150782" x="3054350" y="3048000"/>
          <p14:tracePt t="150798" x="3060700" y="3086100"/>
          <p14:tracePt t="150814" x="3092450" y="3143250"/>
          <p14:tracePt t="150834" x="3143250" y="3200400"/>
          <p14:tracePt t="150852" x="3200400" y="3238500"/>
          <p14:tracePt t="150865" x="3251200" y="3257550"/>
          <p14:tracePt t="150881" x="3327400" y="3270250"/>
          <p14:tracePt t="150898" x="3448050" y="3289300"/>
          <p14:tracePt t="150915" x="3594100" y="3295650"/>
          <p14:tracePt t="150932" x="3727450" y="3295650"/>
          <p14:tracePt t="150934" x="3790950" y="3295650"/>
          <p14:tracePt t="150948" x="3841750" y="3295650"/>
          <p14:tracePt t="150967" x="3911600" y="3295650"/>
          <p14:tracePt t="150983" x="3943350" y="3295650"/>
          <p14:tracePt t="151002" x="3962400" y="3302000"/>
          <p14:tracePt t="151015" x="4013200" y="3321050"/>
          <p14:tracePt t="151031" x="4076700" y="3327400"/>
          <p14:tracePt t="151048" x="4184650" y="3346450"/>
          <p14:tracePt t="151066" x="4267200" y="3352800"/>
          <p14:tracePt t="151083" x="4337050" y="3359150"/>
          <p14:tracePt t="151099" x="4368800" y="3359150"/>
          <p14:tracePt t="151115" x="4413250" y="3359150"/>
          <p14:tracePt t="151132" x="4489450" y="3359150"/>
          <p14:tracePt t="151148" x="4591050" y="3359150"/>
          <p14:tracePt t="151165" x="4705350" y="3359150"/>
          <p14:tracePt t="151166" x="4762500" y="3359150"/>
          <p14:tracePt t="151184" x="4826000" y="3346450"/>
          <p14:tracePt t="151198" x="5010150" y="3333750"/>
          <p14:tracePt t="151215" x="5105400" y="3333750"/>
          <p14:tracePt t="151232" x="5149850" y="3327400"/>
          <p14:tracePt t="151250" x="5156200" y="3327400"/>
          <p14:tracePt t="151269" x="5168900" y="3327400"/>
          <p14:tracePt t="151298" x="5168900" y="3321050"/>
          <p14:tracePt t="151454" x="5168900" y="3327400"/>
          <p14:tracePt t="151546" x="5162550" y="3327400"/>
          <p14:tracePt t="151556" x="5156200" y="3327400"/>
          <p14:tracePt t="151565" x="5130800" y="3327400"/>
          <p14:tracePt t="151582" x="5067300" y="3333750"/>
          <p14:tracePt t="151599" x="4965700" y="3346450"/>
          <p14:tracePt t="151615" x="4902200" y="3346450"/>
          <p14:tracePt t="151634" x="4832350" y="3346450"/>
          <p14:tracePt t="151650" x="4730750" y="3327400"/>
          <p14:tracePt t="151669" x="4635500" y="3327400"/>
          <p14:tracePt t="151682" x="4572000" y="3327400"/>
          <p14:tracePt t="151699" x="4533900" y="3327400"/>
          <p14:tracePt t="151715" x="4521200" y="3327400"/>
          <p14:tracePt t="151732" x="4495800" y="3321050"/>
          <p14:tracePt t="151749" x="4489450" y="3314700"/>
          <p14:tracePt t="151767" x="4470400" y="3308350"/>
          <p14:tracePt t="151771" x="4451350" y="3308350"/>
          <p14:tracePt t="151783" x="4406900" y="3308350"/>
          <p14:tracePt t="151799" x="4387850" y="3308350"/>
          <p14:tracePt t="151815" x="4305300" y="3308350"/>
          <p14:tracePt t="151832" x="4273550" y="3308350"/>
          <p14:tracePt t="151848" x="4260850" y="3308350"/>
          <p14:tracePt t="153982" x="4273550" y="3308350"/>
          <p14:tracePt t="153990" x="4305300" y="3289300"/>
          <p14:tracePt t="153999" x="4330700" y="3276600"/>
          <p14:tracePt t="154016" x="4451350" y="3162300"/>
          <p14:tracePt t="154032" x="4597400" y="2978150"/>
          <p14:tracePt t="154050" x="4718050" y="2813050"/>
          <p14:tracePt t="154066" x="4832350" y="2647950"/>
          <p14:tracePt t="154082" x="4978400" y="2451100"/>
          <p14:tracePt t="154099" x="5194300" y="2216150"/>
          <p14:tracePt t="154116" x="5429250" y="1968500"/>
          <p14:tracePt t="154133" x="5689600" y="1727200"/>
          <p14:tracePt t="154134" x="5816600" y="1606550"/>
          <p14:tracePt t="154149" x="5937250" y="1479550"/>
          <p14:tracePt t="154166" x="6146800" y="1231900"/>
          <p14:tracePt t="154182" x="6229350" y="1136650"/>
          <p14:tracePt t="154199" x="6273800" y="1104900"/>
          <p14:tracePt t="154216" x="6299200" y="1079500"/>
          <p14:tracePt t="154233" x="6305550" y="1060450"/>
          <p14:tracePt t="154359" x="6318250" y="1047750"/>
          <p14:tracePt t="154366" x="6356350" y="1041400"/>
          <p14:tracePt t="154383" x="6413500" y="1035050"/>
          <p14:tracePt t="154416" x="6413500" y="1028700"/>
          <p14:tracePt t="154433" x="6400800" y="1028700"/>
          <p14:tracePt t="154450" x="6311900" y="1073150"/>
          <p14:tracePt t="154466" x="6203950" y="1111250"/>
          <p14:tracePt t="154483" x="6076950" y="1155700"/>
          <p14:tracePt t="154499" x="6019800" y="1181100"/>
          <p14:tracePt t="154516" x="6007100" y="1181100"/>
          <p14:tracePt t="154598" x="6000750" y="1187450"/>
          <p14:tracePt t="154606" x="6000750" y="1193800"/>
          <p14:tracePt t="154616" x="6000750" y="1200150"/>
          <p14:tracePt t="154633" x="6000750" y="1219200"/>
          <p14:tracePt t="154649" x="6000750" y="1231900"/>
          <p14:tracePt t="154666" x="6007100" y="1250950"/>
          <p14:tracePt t="154682" x="6007100" y="1257300"/>
          <p14:tracePt t="154699" x="6007100" y="1270000"/>
          <p14:tracePt t="154742" x="6007100" y="1276350"/>
          <p14:tracePt t="154798" x="6007100" y="1282700"/>
          <p14:tracePt t="154806" x="6019800" y="1295400"/>
          <p14:tracePt t="154816" x="6026150" y="1295400"/>
          <p14:tracePt t="154833" x="6038850" y="1301750"/>
          <p14:tracePt t="154903" x="6045200" y="1301750"/>
          <p14:tracePt t="154920" x="6057900" y="1301750"/>
          <p14:tracePt t="154934" x="6070600" y="1301750"/>
          <p14:tracePt t="154950" x="6076950" y="1295400"/>
          <p14:tracePt t="155246" x="6076950" y="1289050"/>
          <p14:tracePt t="156286" x="6083300" y="1289050"/>
          <p14:tracePt t="156295" x="6108700" y="1289050"/>
          <p14:tracePt t="156304" x="6165850" y="1289050"/>
          <p14:tracePt t="156316" x="6216650" y="1289050"/>
          <p14:tracePt t="156333" x="6280150" y="1289050"/>
          <p14:tracePt t="156350" x="6305550" y="1289050"/>
          <p14:tracePt t="156399" x="6311900" y="1289050"/>
          <p14:tracePt t="156417" x="6330950" y="1276350"/>
          <p14:tracePt t="156433" x="6362700" y="1276350"/>
          <p14:tracePt t="156450" x="6388100" y="1276350"/>
          <p14:tracePt t="156483" x="6394450" y="1276350"/>
          <p14:tracePt t="156500" x="6400800" y="1270000"/>
          <p14:tracePt t="156517" x="6432550" y="1270000"/>
          <p14:tracePt t="156533" x="6464300" y="1270000"/>
          <p14:tracePt t="156534" x="6483350" y="1270000"/>
          <p14:tracePt t="156550" x="6521450" y="1270000"/>
          <p14:tracePt t="156567" x="6546850" y="1270000"/>
          <p14:tracePt t="156583" x="6591300" y="1270000"/>
          <p14:tracePt t="156600" x="6642100" y="1270000"/>
          <p14:tracePt t="156617" x="6705600" y="1270000"/>
          <p14:tracePt t="156633" x="6762750" y="1270000"/>
          <p14:tracePt t="156650" x="6826250" y="1270000"/>
          <p14:tracePt t="156667" x="6864350" y="1270000"/>
          <p14:tracePt t="156683" x="6889750" y="1270000"/>
          <p14:tracePt t="156700" x="6915150" y="1270000"/>
          <p14:tracePt t="156717" x="6959600" y="1270000"/>
          <p14:tracePt t="156718" x="6985000" y="1270000"/>
          <p14:tracePt t="156733" x="6991350" y="1270000"/>
          <p14:tracePt t="156750" x="7035800" y="1270000"/>
          <p14:tracePt t="156767" x="7086600" y="1276350"/>
          <p14:tracePt t="156785" x="7124700" y="1282700"/>
          <p14:tracePt t="156800" x="7150100" y="1282700"/>
          <p14:tracePt t="156817" x="7181850" y="1282700"/>
          <p14:tracePt t="156833" x="7226300" y="1282700"/>
          <p14:tracePt t="156850" x="7264400" y="1282700"/>
          <p14:tracePt t="156867" x="7289800" y="1282700"/>
          <p14:tracePt t="156883" x="7315200" y="1282700"/>
          <p14:tracePt t="156900" x="7366000" y="1289050"/>
          <p14:tracePt t="156918" x="7505700" y="1295400"/>
          <p14:tracePt t="156934" x="7556500" y="1308100"/>
          <p14:tracePt t="156950" x="7670800" y="1308100"/>
          <p14:tracePt t="156967" x="7683500" y="1308100"/>
          <p14:tracePt t="156983" x="7708900" y="1308100"/>
          <p14:tracePt t="157000" x="7753350" y="1308100"/>
          <p14:tracePt t="157017" x="7829550" y="1320800"/>
          <p14:tracePt t="157033" x="7880350" y="1320800"/>
          <p14:tracePt t="157050" x="7931150" y="1320800"/>
          <p14:tracePt t="157067" x="7956550" y="1320800"/>
          <p14:tracePt t="157083" x="7962900" y="1320800"/>
          <p14:tracePt t="157100" x="7981950" y="1320800"/>
          <p14:tracePt t="157117" x="8070850" y="1320800"/>
          <p14:tracePt t="157134" x="8197850" y="1320800"/>
          <p14:tracePt t="157135" x="8267700" y="1346200"/>
          <p14:tracePt t="157150" x="8369300" y="1346200"/>
          <p14:tracePt t="157167" x="8420100" y="1346200"/>
          <p14:tracePt t="157184" x="8426450" y="1346200"/>
          <p14:tracePt t="157246" x="8432800" y="1346200"/>
          <p14:tracePt t="157288" x="8439150" y="1346200"/>
          <p14:tracePt t="157310" x="8451850" y="1346200"/>
          <p14:tracePt t="157319" x="8458200" y="1346200"/>
          <p14:tracePt t="157326" x="8477250" y="1339850"/>
          <p14:tracePt t="157350" x="8483600" y="1339850"/>
          <p14:tracePt t="157367" x="8496300" y="1339850"/>
          <p14:tracePt t="157399" x="8502650" y="1339850"/>
          <p14:tracePt t="157414" x="8509000" y="1339850"/>
          <p14:tracePt t="157425" x="8528050" y="1339850"/>
          <p14:tracePt t="157434" x="8553450" y="1333500"/>
          <p14:tracePt t="157450" x="8610600" y="1320800"/>
          <p14:tracePt t="157467" x="8629650" y="1314450"/>
          <p14:tracePt t="157566" x="8636000" y="1314450"/>
          <p14:tracePt t="157727" x="8642350" y="1314450"/>
          <p14:tracePt t="157735" x="8642350" y="1333500"/>
          <p14:tracePt t="157742" x="8648700" y="1358900"/>
          <p14:tracePt t="157751" x="8648700" y="1365250"/>
          <p14:tracePt t="157767" x="8655050" y="1416050"/>
          <p14:tracePt t="157784" x="8674100" y="1492250"/>
          <p14:tracePt t="157801" x="8712200" y="1619250"/>
          <p14:tracePt t="157817" x="8763000" y="1758950"/>
          <p14:tracePt t="157834" x="8807450" y="1873250"/>
          <p14:tracePt t="157850" x="8839200" y="1974850"/>
          <p14:tracePt t="157867" x="8839200" y="2070100"/>
          <p14:tracePt t="157884" x="8839200" y="2139950"/>
          <p14:tracePt t="157903" x="8769350" y="2305050"/>
          <p14:tracePt t="157917" x="8743950" y="2362200"/>
          <p14:tracePt t="157934" x="8705850" y="2463800"/>
          <p14:tracePt t="157952" x="8686800" y="2508250"/>
          <p14:tracePt t="157969" x="8674100" y="2559050"/>
          <p14:tracePt t="157986" x="8655050" y="2641600"/>
          <p14:tracePt t="158005" x="8636000" y="2768600"/>
          <p14:tracePt t="158017" x="8655050" y="2914650"/>
          <p14:tracePt t="158034" x="8705850" y="3035300"/>
          <p14:tracePt t="158050" x="8775700" y="3111500"/>
          <p14:tracePt t="158067" x="8801100" y="3155950"/>
          <p14:tracePt t="158086" x="8813800" y="3168650"/>
          <p14:tracePt t="158104" x="8845550" y="3244850"/>
          <p14:tracePt t="158118" x="8851900" y="3295650"/>
          <p14:tracePt t="158134" x="8915400" y="3460750"/>
          <p14:tracePt t="158150" x="8921750" y="3505200"/>
          <p14:tracePt t="158167" x="8921750" y="3517900"/>
          <p14:tracePt t="158202" x="8921750" y="3524250"/>
          <p14:tracePt t="158236" x="8921750" y="3536950"/>
          <p14:tracePt t="158252" x="8921750" y="3556000"/>
          <p14:tracePt t="158267" x="8921750" y="3562350"/>
          <p14:tracePt t="158284" x="8921750" y="3575050"/>
          <p14:tracePt t="158422" x="8921750" y="3562350"/>
          <p14:tracePt t="158434" x="8921750" y="3549650"/>
          <p14:tracePt t="158449" x="8940800" y="3479800"/>
          <p14:tracePt t="158460" x="8947150" y="3448050"/>
          <p14:tracePt t="158468" x="8953500" y="3435350"/>
          <p14:tracePt t="158484" x="8953500" y="3397250"/>
          <p14:tracePt t="158502" x="8953500" y="3365500"/>
          <p14:tracePt t="158518" x="8953500" y="3314700"/>
          <p14:tracePt t="158534" x="8953500" y="3200400"/>
          <p14:tracePt t="158550" x="8953500" y="3117850"/>
          <p14:tracePt t="158569" x="8953500" y="3086100"/>
          <p14:tracePt t="158585" x="8953500" y="3060700"/>
          <p14:tracePt t="158601" x="8947150" y="3028950"/>
          <p14:tracePt t="158618" x="8940800" y="3016250"/>
          <p14:tracePt t="158634" x="8940800" y="2978150"/>
          <p14:tracePt t="158651" x="8940800" y="2889250"/>
          <p14:tracePt t="158667" x="8940800" y="2806700"/>
          <p14:tracePt t="158685" x="8928100" y="2692400"/>
          <p14:tracePt t="158688" x="8921750" y="2654300"/>
          <p14:tracePt t="158703" x="8909050" y="2622550"/>
          <p14:tracePt t="158718" x="8902700" y="2584450"/>
          <p14:tracePt t="158734" x="8896350" y="2527300"/>
          <p14:tracePt t="158752" x="8883650" y="2438400"/>
          <p14:tracePt t="158767" x="8870950" y="2336800"/>
          <p14:tracePt t="158784" x="8839200" y="2254250"/>
          <p14:tracePt t="158801" x="8832850" y="2197100"/>
          <p14:tracePt t="158817" x="8832850" y="2178050"/>
          <p14:tracePt t="158834" x="8832850" y="2152650"/>
          <p14:tracePt t="158851" x="8832850" y="2133600"/>
          <p14:tracePt t="158869" x="8832850" y="2038350"/>
          <p14:tracePt t="158874" x="8832850" y="1955800"/>
          <p14:tracePt t="158894" x="8832850" y="1835150"/>
          <p14:tracePt t="158903" x="8832850" y="1778000"/>
          <p14:tracePt t="158918" x="8832850" y="1758950"/>
          <p14:tracePt t="158934" x="8870950" y="1695450"/>
          <p14:tracePt t="158951" x="8877300" y="1670050"/>
          <p14:tracePt t="158967" x="8877300" y="1625600"/>
          <p14:tracePt t="158984" x="8877300" y="1511300"/>
          <p14:tracePt t="159004" x="8877300" y="1466850"/>
          <p14:tracePt t="159010" x="8877300" y="1460500"/>
          <p14:tracePt t="159022" x="8877300" y="1447800"/>
          <p14:tracePt t="159034" x="8877300" y="1435100"/>
          <p14:tracePt t="159052" x="8877300" y="1428750"/>
          <p14:tracePt t="159067" x="8883650" y="1390650"/>
          <p14:tracePt t="159084" x="8883650" y="1301750"/>
          <p14:tracePt t="159104" x="8883650" y="1238250"/>
          <p14:tracePt t="159120" x="8883650" y="1174750"/>
          <p14:tracePt t="159134" x="8883650" y="1162050"/>
          <p14:tracePt t="163134" x="8845550" y="1162050"/>
          <p14:tracePt t="163152" x="8610600" y="1206500"/>
          <p14:tracePt t="163169" x="8432800" y="1263650"/>
          <p14:tracePt t="163186" x="8350250" y="1276350"/>
          <p14:tracePt t="163202" x="8337550" y="1276350"/>
          <p14:tracePt t="163219" x="8299450" y="1276350"/>
          <p14:tracePt t="163236" x="8172450" y="1276350"/>
          <p14:tracePt t="163252" x="8083550" y="1276350"/>
          <p14:tracePt t="163269" x="8007350" y="1282700"/>
          <p14:tracePt t="163285" x="7994650" y="1282700"/>
          <p14:tracePt t="163302" x="7842250" y="1282700"/>
          <p14:tracePt t="163319" x="7645400" y="1282700"/>
          <p14:tracePt t="163335" x="7423150" y="1282700"/>
          <p14:tracePt t="163352" x="7251700" y="1314450"/>
          <p14:tracePt t="163369" x="7105650" y="1346200"/>
          <p14:tracePt t="163386" x="6927850" y="1377950"/>
          <p14:tracePt t="163402" x="6750050" y="1384300"/>
          <p14:tracePt t="163419" x="6559550" y="1384300"/>
          <p14:tracePt t="163436" x="6451600" y="1384300"/>
          <p14:tracePt t="163452" x="6419850" y="1390650"/>
          <p14:tracePt t="163485" x="6407150" y="1403350"/>
          <p14:tracePt t="163502" x="6305550" y="1441450"/>
          <p14:tracePt t="163519" x="6223000" y="1447800"/>
          <p14:tracePt t="163536" x="6115050" y="1460500"/>
          <p14:tracePt t="163552" x="6051550" y="1466850"/>
          <p14:tracePt t="163569" x="6032500" y="1466850"/>
          <p14:tracePt t="163585" x="6026150" y="1466850"/>
          <p14:tracePt t="163602" x="6013450" y="1466850"/>
          <p14:tracePt t="163619" x="5981700" y="1460500"/>
          <p14:tracePt t="163636" x="5924550" y="1441450"/>
          <p14:tracePt t="163652" x="5886450" y="1428750"/>
          <p14:tracePt t="163694" x="5886450" y="1422400"/>
          <p14:tracePt t="163702" x="5886450" y="1416050"/>
          <p14:tracePt t="163719" x="5886450" y="1397000"/>
          <p14:tracePt t="163736" x="5880100" y="1371600"/>
          <p14:tracePt t="163752" x="5873750" y="1371600"/>
          <p14:tracePt t="163786" x="5873750" y="1358900"/>
          <p14:tracePt t="163802" x="5911850" y="1346200"/>
          <p14:tracePt t="163819" x="5949950" y="1320800"/>
          <p14:tracePt t="163836" x="5975350" y="1308100"/>
          <p14:tracePt t="163852" x="5988050" y="1295400"/>
          <p14:tracePt t="163951" x="5988050" y="1289050"/>
          <p14:tracePt t="163966" x="5994400" y="1289050"/>
          <p14:tracePt t="163992" x="6019800" y="1289050"/>
          <p14:tracePt t="163999" x="6045200" y="1289050"/>
          <p14:tracePt t="164008" x="6070600" y="1289050"/>
          <p14:tracePt t="164019" x="6108700" y="1289050"/>
          <p14:tracePt t="164036" x="6134100" y="1289050"/>
          <p14:tracePt t="164262" x="6134100" y="1282700"/>
          <p14:tracePt t="164366" x="6134100" y="1276350"/>
          <p14:tracePt t="164382" x="6140450" y="1276350"/>
          <p14:tracePt t="164392" x="6197600" y="1276350"/>
          <p14:tracePt t="164399" x="6280150" y="1276350"/>
          <p14:tracePt t="164409" x="6369050" y="1276350"/>
          <p14:tracePt t="164419" x="6451600" y="1257300"/>
          <p14:tracePt t="164436" x="6597650" y="1250950"/>
          <p14:tracePt t="164453" x="6692900" y="1238250"/>
          <p14:tracePt t="164469" x="6737350" y="1225550"/>
          <p14:tracePt t="164486" x="6800850" y="1219200"/>
          <p14:tracePt t="164503" x="6870700" y="1219200"/>
          <p14:tracePt t="164519" x="6946900" y="1219200"/>
          <p14:tracePt t="164536" x="7048500" y="1219200"/>
          <p14:tracePt t="164553" x="7156450" y="1212850"/>
          <p14:tracePt t="164569" x="7258050" y="1212850"/>
          <p14:tracePt t="164586" x="7378700" y="1212850"/>
          <p14:tracePt t="164603" x="7512050" y="1212850"/>
          <p14:tracePt t="164619" x="7639050" y="1200150"/>
          <p14:tracePt t="164636" x="7797800" y="1174750"/>
          <p14:tracePt t="164653" x="7969250" y="1174750"/>
          <p14:tracePt t="164670" x="8172450" y="1174750"/>
          <p14:tracePt t="164686" x="8267700" y="1174750"/>
          <p14:tracePt t="164703" x="8343900" y="1174750"/>
          <p14:tracePt t="164719" x="8394700" y="1174750"/>
          <p14:tracePt t="164736" x="8451850" y="1174750"/>
          <p14:tracePt t="164753" x="8553450" y="1174750"/>
          <p14:tracePt t="164769" x="8686800" y="1174750"/>
          <p14:tracePt t="164786" x="8820150" y="1174750"/>
          <p14:tracePt t="164803" x="8921750" y="1174750"/>
          <p14:tracePt t="164819" x="8985250" y="1174750"/>
          <p14:tracePt t="164836" x="9029700" y="1174750"/>
          <p14:tracePt t="164837" x="9048750" y="1174750"/>
          <p14:tracePt t="164853" x="9074150" y="1174750"/>
          <p14:tracePt t="164869" x="9118600" y="1174750"/>
          <p14:tracePt t="165007" x="9112250" y="1225550"/>
          <p14:tracePt t="165015" x="9080500" y="1244600"/>
          <p14:tracePt t="165024" x="9055100" y="1250950"/>
          <p14:tracePt t="165036" x="9036050" y="1257300"/>
          <p14:tracePt t="165053" x="9010650" y="1270000"/>
          <p14:tracePt t="165069" x="9004300" y="1270000"/>
          <p14:tracePt t="165086" x="8991600" y="1270000"/>
          <p14:tracePt t="165103" x="8985250" y="1270000"/>
          <p14:tracePt t="165119" x="8985250" y="1257300"/>
          <p14:tracePt t="165136" x="8978900" y="1250950"/>
          <p14:tracePt t="165153" x="8972550" y="1244600"/>
          <p14:tracePt t="165169" x="8966200" y="1238250"/>
          <p14:tracePt t="165203" x="8966200" y="1231900"/>
          <p14:tracePt t="165224" x="8966200" y="1225550"/>
          <p14:tracePt t="165399" x="8966200" y="1244600"/>
          <p14:tracePt t="165409" x="8966200" y="1301750"/>
          <p14:tracePt t="165415" x="8966200" y="1358900"/>
          <p14:tracePt t="165426" x="8966200" y="1435100"/>
          <p14:tracePt t="165436" x="8966200" y="1530350"/>
          <p14:tracePt t="165453" x="8991600" y="1803400"/>
          <p14:tracePt t="165470" x="9055100" y="2235200"/>
          <p14:tracePt t="165486" x="9124950" y="2730500"/>
          <p14:tracePt t="165503" x="9124950" y="2952750"/>
          <p14:tracePt t="165520" x="9124950" y="3213100"/>
          <p14:tracePt t="165686" x="9137650" y="4133850"/>
          <p14:tracePt t="165694" x="9118600" y="4171950"/>
          <p14:tracePt t="165703" x="9105900" y="4210050"/>
          <p14:tracePt t="165720" x="9061450" y="4330700"/>
          <p14:tracePt t="165737" x="8997950" y="4425950"/>
          <p14:tracePt t="165753" x="8959850" y="4476750"/>
          <p14:tracePt t="165770" x="8947150" y="4483100"/>
          <p14:tracePt t="165803" x="8947150" y="4464050"/>
          <p14:tracePt t="165820" x="8940800" y="4419600"/>
          <p14:tracePt t="165836" x="8921750" y="4368800"/>
          <p14:tracePt t="165854" x="8909050" y="4311650"/>
          <p14:tracePt t="165870" x="8909050" y="4286250"/>
          <p14:tracePt t="165886" x="8921750" y="4216400"/>
          <p14:tracePt t="165906" x="8953500" y="4165600"/>
          <p14:tracePt t="165920" x="8966200" y="4114800"/>
          <p14:tracePt t="165936" x="8966200" y="4076700"/>
          <p14:tracePt t="165953" x="8959850" y="4044950"/>
          <p14:tracePt t="165970" x="8959850" y="4013200"/>
          <p14:tracePt t="165986" x="8959850" y="3956050"/>
          <p14:tracePt t="166003" x="8959850" y="3917950"/>
          <p14:tracePt t="166020" x="8959850" y="3841750"/>
          <p14:tracePt t="166037" x="8940800" y="3771900"/>
          <p14:tracePt t="166053" x="8851900" y="3638550"/>
          <p14:tracePt t="166070" x="8839200" y="3562350"/>
          <p14:tracePt t="166086" x="8839200" y="3498850"/>
          <p14:tracePt t="166103" x="8851900" y="3397250"/>
          <p14:tracePt t="166120" x="8851900" y="3276600"/>
          <p14:tracePt t="166137" x="8820150" y="3162300"/>
          <p14:tracePt t="166153" x="8756650" y="3028950"/>
          <p14:tracePt t="166170" x="8750300" y="2895600"/>
          <p14:tracePt t="166186" x="8775700" y="2705100"/>
          <p14:tracePt t="166203" x="8820150" y="2552700"/>
          <p14:tracePt t="166220" x="8839200" y="2406650"/>
          <p14:tracePt t="166236" x="8839200" y="2254250"/>
          <p14:tracePt t="166253" x="8807450" y="2114550"/>
          <p14:tracePt t="166254" x="8801100" y="2076450"/>
          <p14:tracePt t="166273" x="8801100" y="2019300"/>
          <p14:tracePt t="166291" x="8801100" y="1860550"/>
          <p14:tracePt t="166304" x="8820150" y="1739900"/>
          <p14:tracePt t="166321" x="8826500" y="1644650"/>
          <p14:tracePt t="166337" x="8826500" y="1606550"/>
          <p14:tracePt t="166353" x="8826500" y="1587500"/>
          <p14:tracePt t="166370" x="8839200" y="1549400"/>
          <p14:tracePt t="166388" x="8870950" y="1485900"/>
          <p14:tracePt t="166405" x="8890000" y="1422400"/>
          <p14:tracePt t="166420" x="8896350" y="1333500"/>
          <p14:tracePt t="166422" x="8896350" y="1314450"/>
          <p14:tracePt t="166440" x="8896350" y="1301750"/>
          <p14:tracePt t="166456" x="8896350" y="1289050"/>
          <p14:tracePt t="166473" x="8896350" y="1276350"/>
          <p14:tracePt t="166487" x="8890000" y="1244600"/>
          <p14:tracePt t="166503" x="8870950" y="1212850"/>
          <p14:tracePt t="166818" x="8851900" y="1212850"/>
          <p14:tracePt t="166829" x="8845550" y="1225550"/>
          <p14:tracePt t="166842" x="8845550" y="1238250"/>
          <p14:tracePt t="166929" x="8845550" y="1244600"/>
          <p14:tracePt t="167024" x="8845550" y="1250950"/>
          <p14:tracePt t="167038" x="8845550" y="1257300"/>
          <p14:tracePt t="167048" x="8845550" y="1263650"/>
          <p14:tracePt t="167074" x="8845550" y="1270000"/>
          <p14:tracePt t="167202" x="8851900" y="1270000"/>
          <p14:tracePt t="167213" x="8858250" y="1263650"/>
          <p14:tracePt t="167224" x="8870950" y="1250950"/>
          <p14:tracePt t="167687" x="8877300" y="1250950"/>
          <p14:tracePt t="168614" x="8883650" y="1238250"/>
          <p14:tracePt t="168630" x="8883650" y="1231900"/>
          <p14:tracePt t="168640" x="8890000" y="1225550"/>
          <p14:tracePt t="168647" x="8890000" y="1219200"/>
          <p14:tracePt t="168662" x="8890000" y="1212850"/>
          <p14:tracePt t="168671" x="8896350" y="1206500"/>
          <p14:tracePt t="168687" x="8896350" y="1200150"/>
          <p14:tracePt t="168721" x="8896350" y="1193800"/>
          <p14:tracePt t="168783" x="8896350" y="1187450"/>
          <p14:tracePt t="169166" x="8896350" y="1193800"/>
          <p14:tracePt t="169177" x="8890000" y="1219200"/>
          <p14:tracePt t="169183" x="8883650" y="1238250"/>
          <p14:tracePt t="169192" x="8883650" y="1263650"/>
          <p14:tracePt t="169204" x="8883650" y="1282700"/>
          <p14:tracePt t="169221" x="8883650" y="1327150"/>
          <p14:tracePt t="169222" x="8883650" y="1346200"/>
          <p14:tracePt t="169238" x="8883650" y="1371600"/>
          <p14:tracePt t="169254" x="8883650" y="1422400"/>
          <p14:tracePt t="169271" x="8883650" y="1447800"/>
          <p14:tracePt t="169288" x="8883650" y="1460500"/>
          <p14:tracePt t="169304" x="8883650" y="1466850"/>
          <p14:tracePt t="169361" x="8883650" y="1479550"/>
          <p14:tracePt t="169366" x="8883650" y="1485900"/>
          <p14:tracePt t="169378" x="8896350" y="1511300"/>
          <p14:tracePt t="169388" x="8896350" y="1530350"/>
          <p14:tracePt t="169404" x="8896350" y="1568450"/>
          <p14:tracePt t="169421" x="8896350" y="1581150"/>
          <p14:tracePt t="169639" x="8896350" y="1562100"/>
          <p14:tracePt t="169646" x="8896350" y="1555750"/>
          <p14:tracePt t="169654" x="8896350" y="1543050"/>
          <p14:tracePt t="169671" x="8896350" y="1517650"/>
          <p14:tracePt t="169687" x="8896350" y="1511300"/>
          <p14:tracePt t="169705" x="8896350" y="1498600"/>
          <p14:tracePt t="184398" x="8902700" y="1498600"/>
          <p14:tracePt t="184408" x="8915400" y="1504950"/>
          <p14:tracePt t="184417" x="8921750" y="1511300"/>
          <p14:tracePt t="184426" x="8928100" y="1517650"/>
          <p14:tracePt t="184443" x="8966200" y="1536700"/>
          <p14:tracePt t="184459" x="8972550" y="1543050"/>
          <p14:tracePt t="184476" x="8978900" y="1549400"/>
          <p14:tracePt t="184492" x="8985250" y="1549400"/>
          <p14:tracePt t="184509" x="8991600" y="1555750"/>
          <p14:tracePt t="184526" x="8997950" y="1555750"/>
          <p14:tracePt t="184543" x="9055100" y="1555750"/>
          <p14:tracePt t="184560" x="9118600" y="1543050"/>
          <p14:tracePt t="184838" x="9137650" y="1365250"/>
          <p14:tracePt t="184902" x="9131300" y="1358900"/>
          <p14:tracePt t="184911" x="9131300" y="1346200"/>
          <p14:tracePt t="184919" x="9131300" y="1333500"/>
          <p14:tracePt t="184927" x="9131300" y="1301750"/>
          <p14:tracePt t="184943" x="9131300" y="1225550"/>
          <p14:tracePt t="184962" x="9112250" y="1117600"/>
          <p14:tracePt t="184976" x="9061450" y="1016000"/>
          <p14:tracePt t="184993" x="9010650" y="927100"/>
          <p14:tracePt t="185010" x="8972550" y="889000"/>
          <p14:tracePt t="185026" x="8966200" y="889000"/>
          <p14:tracePt t="185043" x="8959850" y="889000"/>
          <p14:tracePt t="185059" x="8947150" y="889000"/>
          <p14:tracePt t="185076" x="8928100" y="895350"/>
          <p14:tracePt t="185093" x="8890000" y="933450"/>
          <p14:tracePt t="185110" x="8801100" y="1009650"/>
          <p14:tracePt t="185126" x="8788400" y="1060450"/>
          <p14:tracePt t="185143" x="8775700" y="1111250"/>
          <p14:tracePt t="185159" x="8769350" y="1149350"/>
          <p14:tracePt t="185177" x="8769350" y="1168400"/>
          <p14:tracePt t="185254" x="8769350" y="1187450"/>
          <p14:tracePt t="185263" x="8769350" y="1212850"/>
          <p14:tracePt t="185271" x="8769350" y="1238250"/>
          <p14:tracePt t="185277" x="8769350" y="1276350"/>
          <p14:tracePt t="185293" x="8769350" y="1301750"/>
          <p14:tracePt t="185310" x="8743950" y="1371600"/>
          <p14:tracePt t="185311" x="8743950" y="1397000"/>
          <p14:tracePt t="185326" x="8737600" y="1435100"/>
          <p14:tracePt t="185343" x="8737600" y="1460500"/>
          <p14:tracePt t="185360" x="8737600" y="1466850"/>
          <p14:tracePt t="185422" x="8737600" y="1460500"/>
          <p14:tracePt t="185431" x="8750300" y="1447800"/>
          <p14:tracePt t="185443" x="8756650" y="1428750"/>
          <p14:tracePt t="185460" x="8839200" y="1397000"/>
          <p14:tracePt t="185476" x="8997950" y="1384300"/>
          <p14:tracePt t="185493" x="9137650" y="1358900"/>
          <p14:tracePt t="185703" x="9137650" y="1079500"/>
          <p14:tracePt t="185710" x="9131300" y="1073150"/>
          <p14:tracePt t="185718" x="9118600" y="1066800"/>
          <p14:tracePt t="185726" x="9099550" y="1060450"/>
          <p14:tracePt t="185743" x="9061450" y="1041400"/>
          <p14:tracePt t="185761" x="9017000" y="1022350"/>
          <p14:tracePt t="185777" x="8991600" y="1016000"/>
          <p14:tracePt t="185810" x="8978900" y="1009650"/>
          <p14:tracePt t="185843" x="8959850" y="1003300"/>
          <p14:tracePt t="185860" x="8934450" y="990600"/>
          <p14:tracePt t="185876" x="8921750" y="984250"/>
          <p14:tracePt t="185918" x="8915400" y="984250"/>
          <p14:tracePt t="185927" x="8902700" y="984250"/>
          <p14:tracePt t="185943" x="8877300" y="984250"/>
          <p14:tracePt t="185960" x="8832850" y="996950"/>
          <p14:tracePt t="185977" x="8801100" y="1016000"/>
          <p14:tracePt t="185993" x="8782050" y="1041400"/>
          <p14:tracePt t="186010" x="8775700" y="1054100"/>
          <p14:tracePt t="186026" x="8775700" y="1079500"/>
          <p14:tracePt t="186043" x="8775700" y="1098550"/>
          <p14:tracePt t="186060" x="8775700" y="1123950"/>
          <p14:tracePt t="186077" x="8775700" y="1155700"/>
          <p14:tracePt t="186093" x="8775700" y="1219200"/>
          <p14:tracePt t="186110" x="8775700" y="1270000"/>
          <p14:tracePt t="186127" x="8782050" y="1276350"/>
          <p14:tracePt t="186174" x="8788400" y="1282700"/>
          <p14:tracePt t="186184" x="8794750" y="1282700"/>
          <p14:tracePt t="186193" x="8807450" y="1295400"/>
          <p14:tracePt t="186210" x="8820150" y="1295400"/>
          <p14:tracePt t="186227" x="8832850" y="1295400"/>
          <p14:tracePt t="186264" x="8839200" y="1295400"/>
          <p14:tracePt t="186286" x="8839200" y="1289050"/>
          <p14:tracePt t="186294" x="8839200" y="1282700"/>
          <p14:tracePt t="186310" x="8845550" y="1282700"/>
          <p14:tracePt t="186326" x="8851900" y="1276350"/>
          <p14:tracePt t="186695" x="8851900" y="1295400"/>
          <p14:tracePt t="186702" x="8851900" y="1333500"/>
          <p14:tracePt t="186710" x="8845550" y="1384300"/>
          <p14:tracePt t="186727" x="8839200" y="1460500"/>
          <p14:tracePt t="186744" x="8839200" y="1517650"/>
          <p14:tracePt t="186762" x="8839200" y="1536700"/>
          <p14:tracePt t="186880" x="8845550" y="1536700"/>
          <p14:tracePt t="186886" x="8845550" y="1530350"/>
          <p14:tracePt t="186897" x="8851900" y="1524000"/>
          <p14:tracePt t="186910" x="8870950" y="1492250"/>
          <p14:tracePt t="186927" x="8902700" y="1460500"/>
          <p14:tracePt t="187014" x="8915400" y="1447800"/>
          <p14:tracePt t="187071" x="8921750" y="1428750"/>
          <p14:tracePt t="187085" x="8928100" y="1422400"/>
          <p14:tracePt t="187099" x="8947150" y="1390650"/>
          <p14:tracePt t="187111" x="8947150" y="1371600"/>
          <p14:tracePt t="187127" x="8947150" y="1333500"/>
          <p14:tracePt t="187143" x="8947150" y="1308100"/>
          <p14:tracePt t="187162" x="8947150" y="1301750"/>
          <p14:tracePt t="187177" x="8947150" y="1295400"/>
          <p14:tracePt t="187193" x="8940800" y="1295400"/>
          <p14:tracePt t="187210" x="8940800" y="1289050"/>
          <p14:tracePt t="187229" x="8928100" y="1289050"/>
          <p14:tracePt t="187246" x="8915400" y="1289050"/>
          <p14:tracePt t="187264" x="8902700" y="1289050"/>
          <p14:tracePt t="187277" x="8896350" y="1289050"/>
          <p14:tracePt t="187293" x="8890000" y="1289050"/>
          <p14:tracePt t="187311" x="8877300" y="1295400"/>
          <p14:tracePt t="187327" x="8864600" y="1308100"/>
          <p14:tracePt t="187344" x="8832850" y="1327150"/>
          <p14:tracePt t="187361" x="8813800" y="1352550"/>
          <p14:tracePt t="187377" x="8801100" y="1365250"/>
          <p14:tracePt t="187393" x="8801100" y="1371600"/>
          <p14:tracePt t="187427" x="8794750" y="1377950"/>
          <p14:tracePt t="187454" x="8794750" y="1390650"/>
          <p14:tracePt t="187462" x="8788400" y="1390650"/>
          <p14:tracePt t="187479" x="8788400" y="1397000"/>
          <p14:tracePt t="187494" x="8788400" y="1422400"/>
          <p14:tracePt t="187512" x="8788400" y="1428750"/>
          <p14:tracePt t="187527" x="8788400" y="1435100"/>
          <p14:tracePt t="187563" x="8801100" y="1466850"/>
          <p14:tracePt t="187577" x="8826500" y="1511300"/>
          <p14:tracePt t="187594" x="8851900" y="1549400"/>
          <p14:tracePt t="187610" x="8858250" y="1562100"/>
          <p14:tracePt t="187657" x="8864600" y="1562100"/>
          <p14:tracePt t="187678" x="8870950" y="1562100"/>
          <p14:tracePt t="187686" x="8877300" y="1562100"/>
          <p14:tracePt t="187694" x="8883650" y="1562100"/>
          <p14:tracePt t="187711" x="8890000" y="1562100"/>
          <p14:tracePt t="187744" x="8902700" y="1562100"/>
          <p14:tracePt t="187761" x="8921750" y="1562100"/>
          <p14:tracePt t="187779" x="8972550" y="1549400"/>
          <p14:tracePt t="187794" x="9010650" y="1549400"/>
          <p14:tracePt t="187839" x="9017000" y="1543050"/>
          <p14:tracePt t="187860" x="9023350" y="1536700"/>
          <p14:tracePt t="187877" x="9023350" y="1511300"/>
          <p14:tracePt t="187895" x="9029700" y="1485900"/>
          <p14:tracePt t="187911" x="9029700" y="1479550"/>
          <p14:tracePt t="187927" x="9029700" y="1473200"/>
          <p14:tracePt t="187973" x="9029700" y="1466850"/>
          <p14:tracePt t="187994" x="9029700" y="1460500"/>
          <p14:tracePt t="188002" x="9029700" y="1454150"/>
          <p14:tracePt t="188010" x="9029700" y="1447800"/>
          <p14:tracePt t="188027" x="9023350" y="1441450"/>
          <p14:tracePt t="188044" x="9017000" y="1435100"/>
          <p14:tracePt t="188060" x="9017000" y="1428750"/>
          <p14:tracePt t="188062" x="9010650" y="1422400"/>
          <p14:tracePt t="188077" x="9010650" y="1403350"/>
          <p14:tracePt t="188094" x="8991600" y="1384300"/>
          <p14:tracePt t="188111" x="8978900" y="1377950"/>
          <p14:tracePt t="188152" x="8972550" y="1371600"/>
          <p14:tracePt t="188174" x="8959850" y="1371600"/>
          <p14:tracePt t="188200" x="8953500" y="1371600"/>
          <p14:tracePt t="188217" x="8940800" y="1371600"/>
          <p14:tracePt t="188270" x="8934450" y="1371600"/>
          <p14:tracePt t="188286" x="8928100" y="1371600"/>
          <p14:tracePt t="188294" x="8921750" y="1371600"/>
          <p14:tracePt t="188302" x="8915400" y="1377950"/>
          <p14:tracePt t="188319" x="8909050" y="1384300"/>
          <p14:tracePt t="188351" x="8902700" y="1390650"/>
          <p14:tracePt t="188398" x="8896350" y="1397000"/>
          <p14:tracePt t="188430" x="8896350" y="1403350"/>
          <p14:tracePt t="188449" x="8896350" y="1416050"/>
          <p14:tracePt t="188470" x="8896350" y="1422400"/>
          <p14:tracePt t="188494" x="8896350" y="1428750"/>
          <p14:tracePt t="188502" x="8896350" y="1441450"/>
          <p14:tracePt t="188510" x="8890000" y="1460500"/>
          <p14:tracePt t="188527" x="8890000" y="1479550"/>
          <p14:tracePt t="188544" x="8890000" y="1492250"/>
          <p14:tracePt t="188561" x="8890000" y="1498600"/>
          <p14:tracePt t="188604" x="8890000" y="1504950"/>
          <p14:tracePt t="188620" x="8890000" y="1511300"/>
          <p14:tracePt t="188631" x="8890000" y="1517650"/>
          <p14:tracePt t="188648" x="8902700" y="1524000"/>
          <p14:tracePt t="188654" x="8909050" y="1530350"/>
          <p14:tracePt t="188670" x="8915400" y="1530350"/>
          <p14:tracePt t="189326" x="8890000" y="1536700"/>
          <p14:tracePt t="189335" x="8794750" y="1600200"/>
          <p14:tracePt t="189344" x="8667750" y="1689100"/>
          <p14:tracePt t="189361" x="8382000" y="1854200"/>
          <p14:tracePt t="189378" x="8007350" y="2076450"/>
          <p14:tracePt t="189394" x="7461250" y="2317750"/>
          <p14:tracePt t="189411" x="6883400" y="2540000"/>
          <p14:tracePt t="189428" x="6343650" y="2743200"/>
          <p14:tracePt t="189444" x="5886450" y="2914650"/>
          <p14:tracePt t="189461" x="5492750" y="3079750"/>
          <p14:tracePt t="189462" x="5295900" y="3181350"/>
          <p14:tracePt t="189478" x="5149850" y="3238500"/>
          <p14:tracePt t="189494" x="4832350" y="3416300"/>
          <p14:tracePt t="189511" x="4641850" y="3517900"/>
          <p14:tracePt t="189528" x="4381500" y="3600450"/>
          <p14:tracePt t="189544" x="4140200" y="3670300"/>
          <p14:tracePt t="189561" x="3873500" y="3759200"/>
          <p14:tracePt t="189578" x="3613150" y="3879850"/>
          <p14:tracePt t="189594" x="3448050" y="3962400"/>
          <p14:tracePt t="189611" x="3302000" y="4057650"/>
          <p14:tracePt t="189627" x="3105150" y="4165600"/>
          <p14:tracePt t="189645" x="2787650" y="4318000"/>
          <p14:tracePt t="189661" x="2482850" y="4502150"/>
          <p14:tracePt t="189663" x="2381250" y="4559300"/>
          <p14:tracePt t="189678" x="2292350" y="4622800"/>
          <p14:tracePt t="189694" x="2076450" y="4813300"/>
          <p14:tracePt t="189711" x="1962150" y="4921250"/>
          <p14:tracePt t="189728" x="1873250" y="4991100"/>
          <p14:tracePt t="189744" x="1816100" y="5092700"/>
          <p14:tracePt t="189762" x="1784350" y="5168900"/>
          <p14:tracePt t="189778" x="1765300" y="5200650"/>
          <p14:tracePt t="189794" x="1752600" y="5219700"/>
          <p14:tracePt t="189811" x="1727200" y="5238750"/>
          <p14:tracePt t="189828" x="1701800" y="5264150"/>
          <p14:tracePt t="189844" x="1695450" y="5270500"/>
          <p14:tracePt t="189910" x="1695450" y="5283200"/>
          <p14:tracePt t="189928" x="1682750" y="5308600"/>
          <p14:tracePt t="189944" x="1682750" y="5340350"/>
          <p14:tracePt t="189961" x="1682750" y="5384800"/>
          <p14:tracePt t="189978" x="1695450" y="5397500"/>
          <p14:tracePt t="190102" x="1701800" y="5397500"/>
          <p14:tracePt t="190127" x="1708150" y="5384800"/>
          <p14:tracePt t="190144" x="1727200" y="5365750"/>
          <p14:tracePt t="190161" x="1765300" y="5359400"/>
          <p14:tracePt t="190178" x="1784350" y="5359400"/>
          <p14:tracePt t="190195" x="1797050" y="5353050"/>
          <p14:tracePt t="190211" x="1816100" y="5346700"/>
          <p14:tracePt t="190228" x="1854200" y="5334000"/>
          <p14:tracePt t="190245" x="1917700" y="5302250"/>
          <p14:tracePt t="190261" x="1968500" y="5270500"/>
          <p14:tracePt t="190278" x="2000250" y="5251450"/>
          <p14:tracePt t="190295" x="2000250" y="5232400"/>
          <p14:tracePt t="190311" x="2000250" y="5194300"/>
          <p14:tracePt t="190328" x="2000250" y="5156200"/>
          <p14:tracePt t="190345" x="2012950" y="5118100"/>
          <p14:tracePt t="190362" x="2012950" y="5105400"/>
          <p14:tracePt t="190378" x="2012950" y="5086350"/>
          <p14:tracePt t="190395" x="2006600" y="5060950"/>
          <p14:tracePt t="190412" x="1993900" y="5048250"/>
          <p14:tracePt t="190428" x="1993900" y="5029200"/>
          <p14:tracePt t="190445" x="1974850" y="4997450"/>
          <p14:tracePt t="190461" x="1943100" y="4978400"/>
          <p14:tracePt t="190478" x="1860550" y="4933950"/>
          <p14:tracePt t="190495" x="1797050" y="4908550"/>
          <p14:tracePt t="190511" x="1784350" y="4902200"/>
          <p14:tracePt t="190528" x="1778000" y="4902200"/>
          <p14:tracePt t="190545" x="1758950" y="4895850"/>
          <p14:tracePt t="190562" x="1695450" y="4876800"/>
          <p14:tracePt t="190578" x="1581150" y="4876800"/>
          <p14:tracePt t="190595" x="1473200" y="4876800"/>
          <p14:tracePt t="190611" x="1397000" y="4876800"/>
          <p14:tracePt t="190628" x="1365250" y="4883150"/>
          <p14:tracePt t="190645" x="1333500" y="4902200"/>
          <p14:tracePt t="190646" x="1314450" y="4914900"/>
          <p14:tracePt t="190662" x="1295400" y="4933950"/>
          <p14:tracePt t="190663" x="1276350" y="4953000"/>
          <p14:tracePt t="190680" x="1206500" y="5016500"/>
          <p14:tracePt t="190708" x="1130300" y="5111750"/>
          <p14:tracePt t="190713" x="1123950" y="5137150"/>
          <p14:tracePt t="190728" x="1123950" y="5200650"/>
          <p14:tracePt t="190745" x="1143000" y="5264150"/>
          <p14:tracePt t="190763" x="1206500" y="5334000"/>
          <p14:tracePt t="190767" x="1231900" y="5359400"/>
          <p14:tracePt t="190782" x="1257300" y="5372100"/>
          <p14:tracePt t="190795" x="1314450" y="5403850"/>
          <p14:tracePt t="190813" x="1377950" y="5435600"/>
          <p14:tracePt t="190835" x="1466850" y="5454650"/>
          <p14:tracePt t="190839" x="1485900" y="5454650"/>
          <p14:tracePt t="190862" x="1536700" y="5454650"/>
          <p14:tracePt t="190878" x="1574800" y="5454650"/>
          <p14:tracePt t="190896" x="1625600" y="5422900"/>
          <p14:tracePt t="190912" x="1670050" y="5416550"/>
          <p14:tracePt t="190928" x="1676400" y="5416550"/>
          <p14:tracePt t="190972" x="1682750" y="5410200"/>
          <p14:tracePt t="191001" x="1682750" y="5397500"/>
          <p14:tracePt t="191011" x="1689100" y="5384800"/>
          <p14:tracePt t="191028" x="1727200" y="5384800"/>
          <p14:tracePt t="191045" x="1752600" y="5372100"/>
          <p14:tracePt t="191065" x="1778000" y="5372100"/>
          <p14:tracePt t="191070" x="1797050" y="5365750"/>
          <p14:tracePt t="191087" x="1841500" y="5365750"/>
          <p14:tracePt t="191098" x="1936750" y="5340350"/>
          <p14:tracePt t="191112" x="2038350" y="5334000"/>
          <p14:tracePt t="191128" x="2089150" y="5334000"/>
          <p14:tracePt t="191190" x="2095500" y="5334000"/>
          <p14:tracePt t="191199" x="2108200" y="5327650"/>
          <p14:tracePt t="191208" x="2120900" y="5321300"/>
          <p14:tracePt t="191214" x="2152650" y="5314950"/>
          <p14:tracePt t="191229" x="2171700" y="5308600"/>
          <p14:tracePt t="191246" x="2203450" y="5295900"/>
          <p14:tracePt t="191262" x="2209800" y="5289550"/>
          <p14:tracePt t="191297" x="2216150" y="5276850"/>
          <p14:tracePt t="191312" x="2228850" y="5264150"/>
          <p14:tracePt t="191360" x="2228850" y="5257800"/>
          <p14:tracePt t="191566" x="2235200" y="5270500"/>
          <p14:tracePt t="191574" x="2241550" y="5289550"/>
          <p14:tracePt t="191585" x="2241550" y="5314950"/>
          <p14:tracePt t="191595" x="2241550" y="5353050"/>
          <p14:tracePt t="191612" x="2254250" y="5410200"/>
          <p14:tracePt t="191628" x="2292350" y="5518150"/>
          <p14:tracePt t="191629" x="2305050" y="5568950"/>
          <p14:tracePt t="191645" x="2330450" y="5600700"/>
          <p14:tracePt t="191662" x="2336800" y="5632450"/>
          <p14:tracePt t="191678" x="2336800" y="5664200"/>
          <p14:tracePt t="191695" x="2330450" y="5702300"/>
          <p14:tracePt t="191712" x="2298700" y="5721350"/>
          <p14:tracePt t="191728" x="2266950" y="5740400"/>
          <p14:tracePt t="191745" x="2228850" y="5753100"/>
          <p14:tracePt t="191762" x="2203450" y="5759450"/>
          <p14:tracePt t="191778" x="2152650" y="5759450"/>
          <p14:tracePt t="191795" x="2063750" y="5772150"/>
          <p14:tracePt t="191812" x="1981200" y="5772150"/>
          <p14:tracePt t="191828" x="1898650" y="5772150"/>
          <p14:tracePt t="191845" x="1835150" y="5772150"/>
          <p14:tracePt t="191846" x="1803400" y="5772150"/>
          <p14:tracePt t="191862" x="1765300" y="5772150"/>
          <p14:tracePt t="191878" x="1701800" y="5778500"/>
          <p14:tracePt t="191895" x="1600200" y="5784850"/>
          <p14:tracePt t="191912" x="1460500" y="5803900"/>
          <p14:tracePt t="191928" x="1339850" y="5803900"/>
          <p14:tracePt t="191945" x="1257300" y="5803900"/>
          <p14:tracePt t="191962" x="1200150" y="5810250"/>
          <p14:tracePt t="191978" x="1155700" y="5810250"/>
          <p14:tracePt t="191997" x="1066800" y="5835650"/>
          <p14:tracePt t="192014" x="958850" y="5848350"/>
          <p14:tracePt t="192029" x="825500" y="5873750"/>
          <p14:tracePt t="192045" x="723900" y="5880100"/>
          <p14:tracePt t="192062" x="635000" y="5911850"/>
          <p14:tracePt t="192079" x="615950" y="5956300"/>
          <p14:tracePt t="192095" x="609600" y="6007100"/>
          <p14:tracePt t="192112" x="609600" y="6096000"/>
          <p14:tracePt t="192129" x="609600" y="6210300"/>
          <p14:tracePt t="192146" x="609600" y="6318250"/>
          <p14:tracePt t="192163" x="609600" y="6419850"/>
          <p14:tracePt t="192179" x="660400" y="6559550"/>
          <p14:tracePt t="192195" x="742950" y="6680200"/>
          <p14:tracePt t="192254" x="1009650" y="6826250"/>
          <p14:tracePt t="192264" x="1041400" y="6832600"/>
          <p14:tracePt t="192279" x="1136650" y="6851650"/>
          <p14:tracePt t="192295" x="1314450" y="6851650"/>
          <p14:tracePt t="192312" x="1612900" y="6851650"/>
          <p14:tracePt t="192329" x="1797050" y="6851650"/>
          <p14:tracePt t="192347" x="1924050" y="6851650"/>
          <p14:tracePt t="192363" x="2019300" y="6819900"/>
          <p14:tracePt t="192379" x="2133600" y="6743700"/>
          <p14:tracePt t="192396" x="2286000" y="6629400"/>
          <p14:tracePt t="192413" x="2457450" y="6483350"/>
          <p14:tracePt t="192416" x="2552700" y="6337300"/>
          <p14:tracePt t="192429" x="2603500" y="6242050"/>
          <p14:tracePt t="192446" x="2660650" y="6076950"/>
          <p14:tracePt t="192447" x="2667000" y="6019800"/>
          <p14:tracePt t="192462" x="2692400" y="5918200"/>
          <p14:tracePt t="192479" x="2711450" y="5797550"/>
          <p14:tracePt t="192496" x="2736850" y="5619750"/>
          <p14:tracePt t="192512" x="2736850" y="5486400"/>
          <p14:tracePt t="192530" x="2724150" y="5346700"/>
          <p14:tracePt t="192547" x="2641600" y="5238750"/>
          <p14:tracePt t="192563" x="2540000" y="5149850"/>
          <p14:tracePt t="192579" x="2451100" y="5086350"/>
          <p14:tracePt t="192595" x="2419350" y="5060950"/>
          <p14:tracePt t="192613" x="2374900" y="5048250"/>
          <p14:tracePt t="192629" x="2286000" y="5041900"/>
          <p14:tracePt t="192631" x="2222500" y="5041900"/>
          <p14:tracePt t="192645" x="2146300" y="5041900"/>
          <p14:tracePt t="192646" x="2051050" y="5041900"/>
          <p14:tracePt t="192664" x="1854200" y="5067300"/>
          <p14:tracePt t="192679" x="1612900" y="5175250"/>
          <p14:tracePt t="192696" x="1403350" y="5314950"/>
          <p14:tracePt t="192712" x="1308100" y="5441950"/>
          <p14:tracePt t="192729" x="1257300" y="5600700"/>
          <p14:tracePt t="192747" x="1219200" y="5822950"/>
          <p14:tracePt t="192763" x="1193800" y="6064250"/>
          <p14:tracePt t="192779" x="1193800" y="6280150"/>
          <p14:tracePt t="192796" x="1238250" y="6445250"/>
          <p14:tracePt t="192813" x="1282700" y="6534150"/>
          <p14:tracePt t="192817" x="1314450" y="6565900"/>
          <p14:tracePt t="192829" x="1327150" y="6565900"/>
          <p14:tracePt t="192846" x="1352550" y="6572250"/>
          <p14:tracePt t="192862" x="1397000" y="6572250"/>
          <p14:tracePt t="192880" x="1460500" y="6572250"/>
          <p14:tracePt t="192895" x="1581150" y="6572250"/>
          <p14:tracePt t="192912" x="1733550" y="6572250"/>
          <p14:tracePt t="192929" x="1905000" y="6597650"/>
          <p14:tracePt t="192947" x="2063750" y="6623050"/>
          <p14:tracePt t="192966" x="2165350" y="6635750"/>
          <p14:tracePt t="192979" x="2235200" y="6654800"/>
          <p14:tracePt t="192995" x="2311400" y="6686550"/>
          <p14:tracePt t="193012" x="2425700" y="6718300"/>
          <p14:tracePt t="193029" x="2552700" y="6756400"/>
          <p14:tracePt t="193046" x="2647950" y="6762750"/>
          <p14:tracePt t="193047" x="2705100" y="6762750"/>
          <p14:tracePt t="193062" x="2800350" y="6762750"/>
          <p14:tracePt t="193079" x="2857500" y="6762750"/>
          <p14:tracePt t="193095" x="2921000" y="6750050"/>
          <p14:tracePt t="193116" x="2990850" y="6743700"/>
          <p14:tracePt t="193121" x="3028950" y="6731000"/>
          <p14:tracePt t="193133" x="3073400" y="6724650"/>
          <p14:tracePt t="193146" x="3143250" y="6699250"/>
          <p14:tracePt t="193163" x="3225800" y="6680200"/>
          <p14:tracePt t="193179" x="3359150" y="6648450"/>
          <p14:tracePt t="193195" x="3511550" y="6591300"/>
          <p14:tracePt t="193212" x="3746500" y="6572250"/>
          <p14:tracePt t="193213" x="3841750" y="6559550"/>
          <p14:tracePt t="193229" x="3930650" y="6559550"/>
          <p14:tracePt t="193246" x="4108450" y="6559550"/>
          <p14:tracePt t="193262" x="4222750" y="6559550"/>
          <p14:tracePt t="193281" x="4375150" y="6559550"/>
          <p14:tracePt t="193299" x="4533900" y="6559550"/>
          <p14:tracePt t="193313" x="4648200" y="6565900"/>
          <p14:tracePt t="193329" x="4667250" y="6572250"/>
          <p14:tracePt t="193374" x="4679950" y="6572250"/>
          <p14:tracePt t="193384" x="4705350" y="6572250"/>
          <p14:tracePt t="193398" x="4756150" y="6572250"/>
          <p14:tracePt t="193415" x="4870450" y="6572250"/>
          <p14:tracePt t="193430" x="4908550" y="6584950"/>
          <p14:tracePt t="193431" x="4921250" y="6584950"/>
          <p14:tracePt t="193663" x="4921250" y="6591300"/>
          <p14:tracePt t="193698" x="4914900" y="6591300"/>
          <p14:tracePt t="193705" x="4908550" y="6591300"/>
          <p14:tracePt t="193790" x="4895850" y="6591300"/>
          <p14:tracePt t="193805" x="4883150" y="6591300"/>
          <p14:tracePt t="196086" x="4876800" y="6591300"/>
          <p14:tracePt t="196358" x="4876800" y="6578600"/>
          <p14:tracePt t="196367" x="4902200" y="6515100"/>
          <p14:tracePt t="196374" x="4972050" y="6407150"/>
          <p14:tracePt t="196381" x="5016500" y="6305550"/>
          <p14:tracePt t="196397" x="5067300" y="6229350"/>
          <p14:tracePt t="196413" x="5156200" y="6121400"/>
          <p14:tracePt t="196414" x="5194300" y="6083300"/>
          <p14:tracePt t="196430" x="5276850" y="6013450"/>
          <p14:tracePt t="196447" x="5397500" y="5886450"/>
          <p14:tracePt t="196463" x="5562600" y="5645150"/>
          <p14:tracePt t="196480" x="5746750" y="5378450"/>
          <p14:tracePt t="196497" x="5911850" y="5168900"/>
          <p14:tracePt t="196513" x="5988050" y="5016500"/>
          <p14:tracePt t="196530" x="6026150" y="4946650"/>
          <p14:tracePt t="196547" x="6038850" y="4914900"/>
          <p14:tracePt t="196563" x="6045200" y="4883150"/>
          <p14:tracePt t="196580" x="6051550" y="4832350"/>
          <p14:tracePt t="196582" x="6051550" y="4762500"/>
          <p14:tracePt t="196597" x="6051550" y="4705350"/>
          <p14:tracePt t="196614" x="6051550" y="4660900"/>
          <p14:tracePt t="196630" x="6057900" y="4641850"/>
          <p14:tracePt t="196647" x="6051550" y="4641850"/>
          <p14:tracePt t="196663" x="6026150" y="4622800"/>
          <p14:tracePt t="196680" x="6013450" y="4572000"/>
          <p14:tracePt t="196696" x="6013450" y="4457700"/>
          <p14:tracePt t="196713" x="6013450" y="4229100"/>
          <p14:tracePt t="196730" x="6013450" y="4019550"/>
          <p14:tracePt t="196747" x="6013450" y="3746500"/>
          <p14:tracePt t="196763" x="6013450" y="3365500"/>
          <p14:tracePt t="196780" x="6096000" y="2876550"/>
          <p14:tracePt t="196781" x="6165850" y="2603500"/>
          <p14:tracePt t="196797" x="6292850" y="2305050"/>
          <p14:tracePt t="196814" x="6546850" y="1784350"/>
          <p14:tracePt t="196830" x="6858000" y="1263650"/>
          <p14:tracePt t="196847" x="6927850" y="1047750"/>
          <p14:tracePt t="196863" x="6934200" y="958850"/>
          <p14:tracePt t="196880" x="6934200" y="939800"/>
          <p14:tracePt t="196898" x="6934200" y="933450"/>
          <p14:tracePt t="196913" x="6934200" y="927100"/>
          <p14:tracePt t="196958" x="6927850" y="920750"/>
          <p14:tracePt t="196968" x="6921500" y="920750"/>
          <p14:tracePt t="196974" x="6902450" y="965200"/>
          <p14:tracePt t="196982" x="6858000" y="1028700"/>
          <p14:tracePt t="196997" x="6807200" y="1111250"/>
          <p14:tracePt t="197013" x="6673850" y="1352550"/>
          <p14:tracePt t="197030" x="6616700" y="1466850"/>
          <p14:tracePt t="197063" x="6610350" y="1466850"/>
          <p14:tracePt t="197080" x="6572250" y="1517650"/>
          <p14:tracePt t="197097" x="6553200" y="1631950"/>
          <p14:tracePt t="197113" x="6553200" y="1809750"/>
          <p14:tracePt t="197130" x="6553200" y="1993900"/>
          <p14:tracePt t="197147" x="6553200" y="2095500"/>
          <p14:tracePt t="197164" x="6546850" y="2133600"/>
          <p14:tracePt t="197180" x="6534150" y="2139950"/>
          <p14:tracePt t="197227" x="6527800" y="2139950"/>
          <p14:tracePt t="197242" x="6521450" y="2139950"/>
          <p14:tracePt t="197247" x="6515100" y="2133600"/>
          <p14:tracePt t="197264" x="6508750" y="2120900"/>
          <p14:tracePt t="197280" x="6496050" y="2120900"/>
          <p14:tracePt t="197297" x="6419850" y="2095500"/>
          <p14:tracePt t="197314" x="6381750" y="2082800"/>
          <p14:tracePt t="197333" x="6369050" y="2082800"/>
          <p14:tracePt t="197348" x="6362700" y="2082800"/>
          <p14:tracePt t="197364" x="6324600" y="2082800"/>
          <p14:tracePt t="197366" x="6311900" y="2082800"/>
          <p14:tracePt t="197380" x="6305550" y="2082800"/>
          <p14:tracePt t="197441" x="6299200" y="2082800"/>
          <p14:tracePt t="197451" x="6292850" y="2082800"/>
          <p14:tracePt t="197457" x="6280150" y="2082800"/>
          <p14:tracePt t="197463" x="6273800" y="2082800"/>
          <p14:tracePt t="197481" x="6267450" y="2082800"/>
          <p14:tracePt t="197513" x="6261100" y="2076450"/>
          <p14:tracePt t="197531" x="6248400" y="2063750"/>
          <p14:tracePt t="197548" x="6235700" y="2063750"/>
          <p14:tracePt t="197564" x="6229350" y="2063750"/>
          <p14:tracePt t="198279" x="6242050" y="2063750"/>
          <p14:tracePt t="198297" x="6286500" y="2063750"/>
          <p14:tracePt t="198314" x="6292850" y="2063750"/>
          <p14:tracePt t="198374" x="6305550" y="2063750"/>
          <p14:tracePt t="198382" x="6311900" y="2063750"/>
          <p14:tracePt t="198397" x="6330950" y="2063750"/>
          <p14:tracePt t="198414" x="6337300" y="2063750"/>
          <p14:tracePt t="198510" x="6324600" y="2057400"/>
          <p14:tracePt t="198520" x="6311900" y="2051050"/>
          <p14:tracePt t="198527" x="6305550" y="2044700"/>
          <p14:tracePt t="198536" x="6273800" y="2032000"/>
          <p14:tracePt t="198547" x="6248400" y="2012950"/>
          <p14:tracePt t="198564" x="6191250" y="1993900"/>
          <p14:tracePt t="198581" x="6159500" y="1987550"/>
          <p14:tracePt t="198597" x="6146800" y="1981200"/>
          <p14:tracePt t="198630" x="6140450" y="1974850"/>
          <p14:tracePt t="198638" x="6134100" y="1974850"/>
          <p14:tracePt t="198655" x="6127750" y="1974850"/>
          <p14:tracePt t="198671" x="6115050" y="1974850"/>
          <p14:tracePt t="199062" x="6108700" y="1974850"/>
          <p14:tracePt t="199070" x="6102350" y="1974850"/>
          <p14:tracePt t="199094" x="6096000" y="1974850"/>
          <p14:tracePt t="199104" x="6089650" y="1974850"/>
          <p14:tracePt t="199128" x="6083300" y="1974850"/>
          <p14:tracePt t="199136" x="6076950" y="1974850"/>
          <p14:tracePt t="199154" x="6070600" y="1974850"/>
          <p14:tracePt t="199164" x="6064250" y="1974850"/>
          <p14:tracePt t="199181" x="6026150" y="1974850"/>
          <p14:tracePt t="199197" x="6013450" y="1974850"/>
          <p14:tracePt t="199214" x="6007100" y="1974850"/>
          <p14:tracePt t="199470" x="5975350" y="1974850"/>
          <p14:tracePt t="199478" x="5886450" y="1974850"/>
          <p14:tracePt t="199489" x="5721350" y="2012950"/>
          <p14:tracePt t="199498" x="5454650" y="2070100"/>
          <p14:tracePt t="199514" x="4826000" y="2203450"/>
          <p14:tracePt t="199531" x="4057650" y="2374900"/>
          <p14:tracePt t="199548" x="3390900" y="2540000"/>
          <p14:tracePt t="199565" x="2895600" y="2692400"/>
          <p14:tracePt t="199581" x="2584450" y="2755900"/>
          <p14:tracePt t="199582" x="2482850" y="2787650"/>
          <p14:tracePt t="199598" x="2368550" y="2794000"/>
          <p14:tracePt t="199614" x="2343150" y="2794000"/>
          <p14:tracePt t="199631" x="2324100" y="2794000"/>
          <p14:tracePt t="199694" x="2311400" y="2800350"/>
          <p14:tracePt t="199704" x="2292350" y="2813050"/>
          <p14:tracePt t="199710" x="2273300" y="2844800"/>
          <p14:tracePt t="199721" x="2235200" y="2882900"/>
          <p14:tracePt t="199731" x="2228850" y="2914650"/>
          <p14:tracePt t="199748" x="2203450" y="2940050"/>
          <p14:tracePt t="199764" x="2203450" y="2946400"/>
          <p14:tracePt t="199781" x="2203450" y="2971800"/>
          <p14:tracePt t="199798" x="2266950" y="3086100"/>
          <p14:tracePt t="199814" x="2330450" y="3187700"/>
          <p14:tracePt t="199831" x="2406650" y="3289300"/>
          <p14:tracePt t="199848" x="2476500" y="3359150"/>
          <p14:tracePt t="199865" x="2527300" y="3378200"/>
          <p14:tracePt t="199881" x="2603500" y="3384550"/>
          <p14:tracePt t="199898" x="2717800" y="3384550"/>
          <p14:tracePt t="199914" x="2851150" y="3378200"/>
          <p14:tracePt t="199931" x="3009900" y="3333750"/>
          <p14:tracePt t="199948" x="3117850" y="3282950"/>
          <p14:tracePt t="199964" x="3168650" y="3244850"/>
          <p14:tracePt t="199981" x="3225800" y="3225800"/>
          <p14:tracePt t="199998" x="3333750" y="3219450"/>
          <p14:tracePt t="200015" x="3492500" y="3213100"/>
          <p14:tracePt t="200031" x="3657600" y="3213100"/>
          <p14:tracePt t="200048" x="3759200" y="3213100"/>
          <p14:tracePt t="200105" x="3752850" y="3219450"/>
          <p14:tracePt t="200111" x="3727450" y="3225800"/>
          <p14:tracePt t="200121" x="3721100" y="3225800"/>
          <p14:tracePt t="200131" x="3708400" y="3232150"/>
          <p14:tracePt t="200191" x="3708400" y="3238500"/>
          <p14:tracePt t="200198" x="3708400" y="3244850"/>
          <p14:tracePt t="200214" x="3790950" y="3257550"/>
          <p14:tracePt t="200231" x="3879850" y="3257550"/>
          <p14:tracePt t="200248" x="4006850" y="3257550"/>
          <p14:tracePt t="200265" x="4140200" y="3225800"/>
          <p14:tracePt t="200281" x="4216400" y="3187700"/>
          <p14:tracePt t="200298" x="4241800" y="3143250"/>
          <p14:tracePt t="200315" x="4248150" y="3067050"/>
          <p14:tracePt t="200331" x="4248150" y="2959100"/>
          <p14:tracePt t="200348" x="4248150" y="2819400"/>
          <p14:tracePt t="200365" x="4216400" y="2730500"/>
          <p14:tracePt t="200381" x="4159250" y="2654300"/>
          <p14:tracePt t="200398" x="4000500" y="2546350"/>
          <p14:tracePt t="200415" x="3911600" y="2508250"/>
          <p14:tracePt t="200431" x="3822700" y="2482850"/>
          <p14:tracePt t="200448" x="3670300" y="2457450"/>
          <p14:tracePt t="200465" x="3460750" y="2457450"/>
          <p14:tracePt t="200481" x="3200400" y="2457450"/>
          <p14:tracePt t="200498" x="2940050" y="2495550"/>
          <p14:tracePt t="200515" x="2724150" y="2597150"/>
          <p14:tracePt t="200531" x="2578100" y="2673350"/>
          <p14:tracePt t="200548" x="2463800" y="2774950"/>
          <p14:tracePt t="200565" x="2393950" y="2895600"/>
          <p14:tracePt t="200581" x="2381250" y="3054350"/>
          <p14:tracePt t="200582" x="2381250" y="3143250"/>
          <p14:tracePt t="200598" x="2413000" y="3314700"/>
          <p14:tracePt t="200615" x="2527300" y="3505200"/>
          <p14:tracePt t="200632" x="2711450" y="3695700"/>
          <p14:tracePt t="200648" x="2921000" y="3898900"/>
          <p14:tracePt t="200665" x="3092450" y="4013200"/>
          <p14:tracePt t="200681" x="3232150" y="4032250"/>
          <p14:tracePt t="200698" x="3333750" y="4032250"/>
          <p14:tracePt t="200715" x="3422650" y="4032250"/>
          <p14:tracePt t="200731" x="3511550" y="3949700"/>
          <p14:tracePt t="200748" x="3606800" y="3829050"/>
          <p14:tracePt t="200765" x="3676650" y="3625850"/>
          <p14:tracePt t="200781" x="3689350" y="3441700"/>
          <p14:tracePt t="200798" x="3727450" y="3213100"/>
          <p14:tracePt t="200818" x="3746500" y="3124200"/>
          <p14:tracePt t="200831" x="3746500" y="2997200"/>
          <p14:tracePt t="200848" x="3733800" y="2933700"/>
          <p14:tracePt t="200865" x="3714750" y="2895600"/>
          <p14:tracePt t="200882" x="3683000" y="2851150"/>
          <p14:tracePt t="200899" x="3670300" y="2838450"/>
          <p14:tracePt t="200915" x="3651250" y="2832100"/>
          <p14:tracePt t="200932" x="3632200" y="2832100"/>
          <p14:tracePt t="200948" x="3568700" y="2832100"/>
          <p14:tracePt t="200965" x="3409950" y="2844800"/>
          <p14:tracePt t="200981" x="3168650" y="2908300"/>
          <p14:tracePt t="200982" x="3079750" y="2940050"/>
          <p14:tracePt t="200998" x="2984500" y="2978150"/>
          <p14:tracePt t="201015" x="2965450" y="2997200"/>
          <p14:tracePt t="201032" x="2965450" y="3016250"/>
          <p14:tracePt t="201048" x="2978150" y="3054350"/>
          <p14:tracePt t="201065" x="3041650" y="3124200"/>
          <p14:tracePt t="201082" x="3105150" y="3194050"/>
          <p14:tracePt t="201098" x="3225800" y="3276600"/>
          <p14:tracePt t="201115" x="3429000" y="3384550"/>
          <p14:tracePt t="201132" x="3581400" y="3435350"/>
          <p14:tracePt t="201148" x="3727450" y="3448050"/>
          <p14:tracePt t="201165" x="3841750" y="3448050"/>
          <p14:tracePt t="201181" x="3873500" y="3441700"/>
          <p14:tracePt t="201198" x="3937000" y="3340100"/>
          <p14:tracePt t="201217" x="3962400" y="3213100"/>
          <p14:tracePt t="201232" x="3962400" y="3073400"/>
          <p14:tracePt t="201248" x="3962400" y="2914650"/>
          <p14:tracePt t="201265" x="3924300" y="2794000"/>
          <p14:tracePt t="201282" x="3886200" y="2705100"/>
          <p14:tracePt t="201299" x="3848100" y="2654300"/>
          <p14:tracePt t="201315" x="3803650" y="2616200"/>
          <p14:tracePt t="201332" x="3733800" y="2578100"/>
          <p14:tracePt t="201348" x="3606800" y="2552700"/>
          <p14:tracePt t="201349" x="3536950" y="2546350"/>
          <p14:tracePt t="201365" x="3460750" y="2546350"/>
          <p14:tracePt t="201367" x="3359150" y="2546350"/>
          <p14:tracePt t="201381" x="3175000" y="2559050"/>
          <p14:tracePt t="201398" x="3028950" y="2622550"/>
          <p14:tracePt t="201415" x="2921000" y="2692400"/>
          <p14:tracePt t="201432" x="2844800" y="2755900"/>
          <p14:tracePt t="201448" x="2813050" y="2813050"/>
          <p14:tracePt t="201465" x="2813050" y="2901950"/>
          <p14:tracePt t="201482" x="2819400" y="3035300"/>
          <p14:tracePt t="201498" x="2927350" y="3194050"/>
          <p14:tracePt t="201515" x="3022600" y="3302000"/>
          <p14:tracePt t="201532" x="3149600" y="3371850"/>
          <p14:tracePt t="201548" x="3270250" y="3397250"/>
          <p14:tracePt t="201565" x="3517900" y="3397250"/>
          <p14:tracePt t="201582" x="3676650" y="3378200"/>
          <p14:tracePt t="201598" x="3778250" y="3295650"/>
          <p14:tracePt t="201618" x="3867150" y="3181350"/>
          <p14:tracePt t="201632" x="3930650" y="3016250"/>
          <p14:tracePt t="201648" x="3962400" y="2838450"/>
          <p14:tracePt t="201665" x="3962400" y="2686050"/>
          <p14:tracePt t="201682" x="3930650" y="2571750"/>
          <p14:tracePt t="201698" x="3905250" y="2520950"/>
          <p14:tracePt t="201715" x="3892550" y="2444750"/>
          <p14:tracePt t="201732" x="3860800" y="2368550"/>
          <p14:tracePt t="201748" x="3841750" y="2311400"/>
          <p14:tracePt t="201766" x="3835400" y="2292350"/>
          <p14:tracePt t="201782" x="3829050" y="2292350"/>
          <p14:tracePt t="201815" x="3822700" y="2254250"/>
          <p14:tracePt t="201832" x="3905250" y="2089150"/>
          <p14:tracePt t="201848" x="4019550" y="1879600"/>
          <p14:tracePt t="201865" x="4070350" y="1714500"/>
          <p14:tracePt t="201882" x="4127500" y="1600200"/>
          <p14:tracePt t="201898" x="4159250" y="1473200"/>
          <p14:tracePt t="201915" x="4165600" y="1377950"/>
          <p14:tracePt t="201935" x="4140200" y="1238250"/>
          <p14:tracePt t="201955" x="4108450" y="1104900"/>
          <p14:tracePt t="201966" x="4038600" y="1009650"/>
          <p14:tracePt t="201982" x="3994150" y="977900"/>
          <p14:tracePt t="201998" x="3943350" y="971550"/>
          <p14:tracePt t="202016" x="3867150" y="971550"/>
          <p14:tracePt t="202032" x="3765550" y="971550"/>
          <p14:tracePt t="202048" x="3651250" y="971550"/>
          <p14:tracePt t="202067" x="3549650" y="971550"/>
          <p14:tracePt t="202084" x="3441700" y="977900"/>
          <p14:tracePt t="202101" x="3352800" y="1022350"/>
          <p14:tracePt t="202115" x="3219450" y="1149350"/>
          <p14:tracePt t="202132" x="3048000" y="1397000"/>
          <p14:tracePt t="202149" x="2825750" y="1739900"/>
          <p14:tracePt t="202166" x="2622550" y="2038350"/>
          <p14:tracePt t="202182" x="2438400" y="2470150"/>
          <p14:tracePt t="202198" x="2425700" y="2870200"/>
          <p14:tracePt t="202215" x="2470150" y="3232150"/>
          <p14:tracePt t="202232" x="2603500" y="3556000"/>
          <p14:tracePt t="202249" x="2844800" y="3917950"/>
          <p14:tracePt t="202265" x="3105150" y="4229100"/>
          <p14:tracePt t="202282" x="3384550" y="4400550"/>
          <p14:tracePt t="202299" x="3651250" y="4464050"/>
          <p14:tracePt t="202315" x="3816350" y="4464050"/>
          <p14:tracePt t="202332" x="3949700" y="4451350"/>
          <p14:tracePt t="202352" x="4064000" y="4406900"/>
          <p14:tracePt t="202368" x="4191000" y="4324350"/>
          <p14:tracePt t="202383" x="4311650" y="4121150"/>
          <p14:tracePt t="202399" x="4356100" y="3924300"/>
          <p14:tracePt t="202415" x="4362450" y="3702050"/>
          <p14:tracePt t="202432" x="4362450" y="3530600"/>
          <p14:tracePt t="202449" x="4356100" y="3397250"/>
          <p14:tracePt t="202466" x="4337050" y="3282950"/>
          <p14:tracePt t="202483" x="4305300" y="3219450"/>
          <p14:tracePt t="202499" x="4222750" y="3073400"/>
          <p14:tracePt t="202516" x="4089400" y="2921000"/>
          <p14:tracePt t="202532" x="3975100" y="2844800"/>
          <p14:tracePt t="202534" x="3924300" y="2813050"/>
          <p14:tracePt t="202549" x="3886200" y="2794000"/>
          <p14:tracePt t="202550" x="3841750" y="2768600"/>
          <p14:tracePt t="202565" x="3816350" y="2762250"/>
          <p14:tracePt t="202582" x="3746500" y="2743200"/>
          <p14:tracePt t="202600" x="3651250" y="2730500"/>
          <p14:tracePt t="202619" x="3498850" y="2730500"/>
          <p14:tracePt t="202633" x="3340100" y="2730500"/>
          <p14:tracePt t="202649" x="3213100" y="2749550"/>
          <p14:tracePt t="202666" x="3124200" y="2813050"/>
          <p14:tracePt t="202682" x="3067050" y="2895600"/>
          <p14:tracePt t="202699" x="3035300" y="2946400"/>
          <p14:tracePt t="202716" x="3016250" y="2984500"/>
          <p14:tracePt t="202732" x="3009900" y="3028950"/>
          <p14:tracePt t="202734" x="3003550" y="3048000"/>
          <p14:tracePt t="202749" x="3003550" y="3060700"/>
          <p14:tracePt t="202766" x="3003550" y="3086100"/>
          <p14:tracePt t="202784" x="3079750" y="3213100"/>
          <p14:tracePt t="202800" x="3168650" y="3308350"/>
          <p14:tracePt t="202816" x="3225800" y="3384550"/>
          <p14:tracePt t="202832" x="3244850" y="3435350"/>
          <p14:tracePt t="202849" x="3295650" y="3479800"/>
          <p14:tracePt t="202865" x="3352800" y="3530600"/>
          <p14:tracePt t="202882" x="3486150" y="3587750"/>
          <p14:tracePt t="202899" x="3625850" y="3619500"/>
          <p14:tracePt t="202915" x="3752850" y="3619500"/>
          <p14:tracePt t="202935" x="3860800" y="3606800"/>
          <p14:tracePt t="202952" x="3962400" y="3511550"/>
          <p14:tracePt t="202966" x="4051300" y="3346450"/>
          <p14:tracePt t="202982" x="4191000" y="3028950"/>
          <p14:tracePt t="202999" x="4273550" y="2857500"/>
          <p14:tracePt t="203017" x="4318000" y="2711450"/>
          <p14:tracePt t="203039" x="4324350" y="2514600"/>
          <p14:tracePt t="203050" x="4324350" y="2463800"/>
          <p14:tracePt t="203067" x="4318000" y="2387600"/>
          <p14:tracePt t="203084" x="4267200" y="2273300"/>
          <p14:tracePt t="203087" x="4235450" y="2209800"/>
          <p14:tracePt t="203099" x="4203700" y="2171700"/>
          <p14:tracePt t="203115" x="4165600" y="2139950"/>
          <p14:tracePt t="203132" x="4089400" y="2127250"/>
          <p14:tracePt t="203133" x="4038600" y="2127250"/>
          <p14:tracePt t="203149" x="4000500" y="2127250"/>
          <p14:tracePt t="203150" x="3975100" y="2127250"/>
          <p14:tracePt t="203165" x="3968750" y="2127250"/>
          <p14:tracePt t="203184" x="3949700" y="2127250"/>
          <p14:tracePt t="203216" x="3937000" y="2127250"/>
          <p14:tracePt t="203232" x="3930650" y="2127250"/>
          <p14:tracePt t="203249" x="3924300" y="2127250"/>
          <p14:tracePt t="203265" x="3917950" y="2127250"/>
          <p14:tracePt t="203282" x="3911600" y="2133600"/>
          <p14:tracePt t="203414" x="3905250" y="2139950"/>
          <p14:tracePt t="203422" x="3892550" y="2139950"/>
          <p14:tracePt t="203442" x="3886200" y="2146300"/>
          <p14:tracePt t="203535" x="3873500" y="2159000"/>
          <p14:tracePt t="203558" x="3873500" y="2165350"/>
          <p14:tracePt t="203704" x="3873500" y="2171700"/>
          <p14:tracePt t="203731" x="3873500" y="2178050"/>
          <p14:tracePt t="203743" x="3873500" y="2184400"/>
          <p14:tracePt t="203757" x="3937000" y="2203450"/>
          <p14:tracePt t="203766" x="4191000" y="2228850"/>
          <p14:tracePt t="203782" x="4699000" y="2260600"/>
          <p14:tracePt t="203799" x="5130800" y="2260600"/>
          <p14:tracePt t="203816" x="5454650" y="2241550"/>
          <p14:tracePt t="203833" x="5657850" y="2184400"/>
          <p14:tracePt t="203851" x="5880100" y="2127250"/>
          <p14:tracePt t="203866" x="6127750" y="2082800"/>
          <p14:tracePt t="203885" x="6330950" y="2051050"/>
          <p14:tracePt t="203896" x="6508750" y="2032000"/>
          <p14:tracePt t="203905" x="6559550" y="2032000"/>
          <p14:tracePt t="203916" x="6597650" y="2019300"/>
          <p14:tracePt t="203932" x="6623050" y="2019300"/>
          <p14:tracePt t="203966" x="6623050" y="2012950"/>
          <p14:tracePt t="204140" x="6623050" y="2000250"/>
          <p14:tracePt t="204151" x="6604000" y="1993900"/>
          <p14:tracePt t="204166" x="6578600" y="1993900"/>
          <p14:tracePt t="204177" x="6508750" y="1987550"/>
          <p14:tracePt t="204183" x="6457950" y="1987550"/>
          <p14:tracePt t="204199" x="6330950" y="1987550"/>
          <p14:tracePt t="204216" x="6254750" y="1987550"/>
          <p14:tracePt t="204233" x="6248400" y="1987550"/>
          <p14:tracePt t="204283" x="6242050" y="1987550"/>
          <p14:tracePt t="204297" x="6229350" y="1974850"/>
          <p14:tracePt t="204304" x="6223000" y="1974850"/>
          <p14:tracePt t="204316" x="6197600" y="1968500"/>
          <p14:tracePt t="204332" x="6172200" y="1968500"/>
          <p14:tracePt t="204406" x="6172200" y="1974850"/>
          <p14:tracePt t="204425" x="6153150" y="1987550"/>
          <p14:tracePt t="204430" x="6127750" y="1987550"/>
          <p14:tracePt t="204440" x="6108700" y="1987550"/>
          <p14:tracePt t="204451" x="6102350" y="1987550"/>
          <p14:tracePt t="204490" x="6096000" y="1987550"/>
          <p14:tracePt t="204504" x="6083300" y="1987550"/>
          <p14:tracePt t="204529" x="6076950" y="1987550"/>
          <p14:tracePt t="204543" x="6064250" y="1987550"/>
          <p14:tracePt t="205546" x="6070600" y="1993900"/>
          <p14:tracePt t="205560" x="6076950" y="1993900"/>
          <p14:tracePt t="205591" x="6083300" y="1993900"/>
          <p14:tracePt t="205598" x="6096000" y="1993900"/>
          <p14:tracePt t="205607" x="6108700" y="2000250"/>
          <p14:tracePt t="205617" x="6121400" y="2000250"/>
          <p14:tracePt t="205633" x="6165850" y="2000250"/>
          <p14:tracePt t="205650" x="6197600" y="2000250"/>
          <p14:tracePt t="205666" x="6203950" y="2006600"/>
          <p14:tracePt t="205700" x="6210300" y="2006600"/>
          <p14:tracePt t="205718" x="6267450" y="2006600"/>
          <p14:tracePt t="205734" x="6299200" y="2006600"/>
          <p14:tracePt t="205750" x="6375400" y="2006600"/>
          <p14:tracePt t="205767" x="6413500" y="2006600"/>
          <p14:tracePt t="205783" x="6419850" y="2006600"/>
          <p14:tracePt t="205849" x="6426200" y="2006600"/>
          <p14:tracePt t="205855" x="6445250" y="2006600"/>
          <p14:tracePt t="205867" x="6470650" y="2006600"/>
          <p14:tracePt t="205884" x="6540500" y="2006600"/>
          <p14:tracePt t="205900" x="6597650" y="2006600"/>
          <p14:tracePt t="205917" x="6629400" y="2006600"/>
          <p14:tracePt t="205950" x="6635750" y="2006600"/>
          <p14:tracePt t="205967" x="6648450" y="2006600"/>
          <p14:tracePt t="205985" x="6661150" y="2006600"/>
          <p14:tracePt t="206000" x="6673850" y="2006600"/>
          <p14:tracePt t="206017" x="6711950" y="2006600"/>
          <p14:tracePt t="206033" x="6750050" y="2006600"/>
          <p14:tracePt t="206050" x="6800850" y="2006600"/>
          <p14:tracePt t="206068" x="6870700" y="2006600"/>
          <p14:tracePt t="206071" x="6921500" y="2006600"/>
          <p14:tracePt t="206084" x="6972300" y="2006600"/>
          <p14:tracePt t="206100" x="7054850" y="2006600"/>
          <p14:tracePt t="206116" x="7124700" y="2006600"/>
          <p14:tracePt t="206133" x="7143750" y="2006600"/>
          <p14:tracePt t="206134" x="7150100" y="2006600"/>
          <p14:tracePt t="206170" x="7156450" y="2006600"/>
          <p14:tracePt t="206183" x="7181850" y="2006600"/>
          <p14:tracePt t="206193" x="7194550" y="2006600"/>
          <p14:tracePt t="206217" x="7270750" y="2006600"/>
          <p14:tracePt t="206233" x="7359650" y="2006600"/>
          <p14:tracePt t="206252" x="7448550" y="2006600"/>
          <p14:tracePt t="206267" x="7543800" y="2006600"/>
          <p14:tracePt t="206283" x="7626350" y="2006600"/>
          <p14:tracePt t="206300" x="7683500" y="2006600"/>
          <p14:tracePt t="206318" x="7715250" y="2006600"/>
          <p14:tracePt t="206321" x="7734300" y="2006600"/>
          <p14:tracePt t="206334" x="7766050" y="2006600"/>
          <p14:tracePt t="206350" x="7924800" y="2006600"/>
          <p14:tracePt t="206367" x="8020050" y="2006600"/>
          <p14:tracePt t="206383" x="8089900" y="2006600"/>
          <p14:tracePt t="206401" x="8102600" y="2006600"/>
          <p14:tracePt t="206433" x="8115300" y="2006600"/>
          <p14:tracePt t="206450" x="8159750" y="2006600"/>
          <p14:tracePt t="206469" x="8242300" y="2006600"/>
          <p14:tracePt t="206486" x="8331200" y="2006600"/>
          <p14:tracePt t="206491" x="8356600" y="2006600"/>
          <p14:tracePt t="206501" x="8369300" y="2006600"/>
          <p14:tracePt t="206517" x="8382000" y="2006600"/>
          <p14:tracePt t="206550" x="8401050" y="2006600"/>
          <p14:tracePt t="206558" x="8420100" y="2006600"/>
          <p14:tracePt t="206569" x="8445500" y="2006600"/>
          <p14:tracePt t="206584" x="8502650" y="2006600"/>
          <p14:tracePt t="206602" x="8540750" y="2006600"/>
          <p14:tracePt t="206619" x="8547100" y="2006600"/>
          <p14:tracePt t="206635" x="8553450" y="2000250"/>
          <p14:tracePt t="206830" x="8566150" y="1993900"/>
          <p14:tracePt t="206840" x="8578850" y="1987550"/>
          <p14:tracePt t="206849" x="8591550" y="1987550"/>
          <p14:tracePt t="206863" x="8610600" y="1987550"/>
          <p14:tracePt t="206871" x="8667750" y="1987550"/>
          <p14:tracePt t="206883" x="8712200" y="1987550"/>
          <p14:tracePt t="206900" x="8782050" y="1987550"/>
          <p14:tracePt t="206901" x="8794750" y="1987550"/>
          <p14:tracePt t="206917" x="8801100" y="1987550"/>
          <p14:tracePt t="207982" x="8807450" y="1987550"/>
          <p14:tracePt t="207991" x="8807450" y="1993900"/>
          <p14:tracePt t="208000" x="8807450" y="2012950"/>
          <p14:tracePt t="208018" x="8813800" y="2076450"/>
          <p14:tracePt t="208034" x="8820150" y="2139950"/>
          <p14:tracePt t="208051" x="8839200" y="2235200"/>
          <p14:tracePt t="208067" x="8877300" y="2355850"/>
          <p14:tracePt t="208084" x="8915400" y="2451100"/>
          <p14:tracePt t="208100" x="8953500" y="2578100"/>
          <p14:tracePt t="208117" x="8959850" y="2692400"/>
          <p14:tracePt t="208134" x="8959850" y="2876550"/>
          <p14:tracePt t="208151" x="8959850" y="2971800"/>
          <p14:tracePt t="208167" x="8940800" y="3035300"/>
          <p14:tracePt t="208184" x="8940800" y="3079750"/>
          <p14:tracePt t="208201" x="8940800" y="3149600"/>
          <p14:tracePt t="208217" x="8940800" y="3238500"/>
          <p14:tracePt t="208234" x="8940800" y="3333750"/>
          <p14:tracePt t="208251" x="8940800" y="3448050"/>
          <p14:tracePt t="208267" x="8915400" y="3543300"/>
          <p14:tracePt t="208284" x="8902700" y="3587750"/>
          <p14:tracePt t="208301" x="8902700" y="3600450"/>
          <p14:tracePt t="208342" x="8896350" y="3606800"/>
          <p14:tracePt t="208351" x="8890000" y="3619500"/>
          <p14:tracePt t="208367" x="8890000" y="3625850"/>
          <p14:tracePt t="208384" x="8883650" y="3632200"/>
          <p14:tracePt t="208462" x="8883650" y="3638550"/>
          <p14:tracePt t="208622" x="8883650" y="3625850"/>
          <p14:tracePt t="208630" x="8883650" y="3613150"/>
          <p14:tracePt t="208640" x="8883650" y="3600450"/>
          <p14:tracePt t="208651" x="8883650" y="3575050"/>
          <p14:tracePt t="208667" x="8883650" y="3536950"/>
          <p14:tracePt t="208684" x="8883650" y="3511550"/>
          <p14:tracePt t="208701" x="8883650" y="3498850"/>
          <p14:tracePt t="208718" x="8883650" y="3473450"/>
          <p14:tracePt t="208734" x="8883650" y="3429000"/>
          <p14:tracePt t="208751" x="8883650" y="3397250"/>
          <p14:tracePt t="208767" x="8883650" y="3365500"/>
          <p14:tracePt t="208784" x="8890000" y="3333750"/>
          <p14:tracePt t="208801" x="8890000" y="3302000"/>
          <p14:tracePt t="208818" x="8890000" y="3263900"/>
          <p14:tracePt t="208834" x="8890000" y="3232150"/>
          <p14:tracePt t="208851" x="8890000" y="3194050"/>
          <p14:tracePt t="208867" x="8890000" y="3130550"/>
          <p14:tracePt t="208884" x="8890000" y="3041650"/>
          <p14:tracePt t="208901" x="8890000" y="2952750"/>
          <p14:tracePt t="208918" x="8890000" y="2762250"/>
          <p14:tracePt t="208934" x="8890000" y="2673350"/>
          <p14:tracePt t="208951" x="8890000" y="2578100"/>
          <p14:tracePt t="208967" x="8896350" y="2451100"/>
          <p14:tracePt t="208985" x="8915400" y="2355850"/>
          <p14:tracePt t="209001" x="8934450" y="2228850"/>
          <p14:tracePt t="209018" x="8953500" y="2139950"/>
          <p14:tracePt t="209034" x="8953500" y="2082800"/>
          <p14:tracePt t="209051" x="8953500" y="2044700"/>
          <p14:tracePt t="209067" x="8947150" y="1981200"/>
          <p14:tracePt t="209084" x="8940800" y="1924050"/>
          <p14:tracePt t="209101" x="8940800" y="1822450"/>
          <p14:tracePt t="209118" x="8928100" y="1784350"/>
          <p14:tracePt t="209134" x="8928100" y="1778000"/>
          <p14:tracePt t="209167" x="8921750" y="1765300"/>
          <p14:tracePt t="209184" x="8921750" y="1758950"/>
          <p14:tracePt t="209201" x="8921750" y="1752600"/>
          <p14:tracePt t="209342" x="8915400" y="1752600"/>
          <p14:tracePt t="209359" x="8902700" y="1752600"/>
          <p14:tracePt t="209368" x="8877300" y="1778000"/>
          <p14:tracePt t="209375" x="8858250" y="1828800"/>
          <p14:tracePt t="209385" x="8839200" y="1879600"/>
          <p14:tracePt t="209403" x="8813800" y="1949450"/>
          <p14:tracePt t="209420" x="8807450" y="1987550"/>
          <p14:tracePt t="209435" x="8801100" y="2000250"/>
          <p14:tracePt t="209467" x="8801100" y="2006600"/>
          <p14:tracePt t="209501" x="8801100" y="2019300"/>
          <p14:tracePt t="209742" x="8801100" y="2006600"/>
          <p14:tracePt t="209750" x="8801100" y="2000250"/>
          <p14:tracePt t="209759" x="8820150" y="1981200"/>
          <p14:tracePt t="209767" x="8826500" y="1968500"/>
          <p14:tracePt t="209785" x="8845550" y="1949450"/>
          <p14:tracePt t="209950" x="8845550" y="1955800"/>
          <p14:tracePt t="209958" x="8845550" y="1968500"/>
          <p14:tracePt t="209968" x="8845550" y="1981200"/>
          <p14:tracePt t="209985" x="8845550" y="1987550"/>
          <p14:tracePt t="210087" x="8851900" y="1993900"/>
          <p14:tracePt t="210094" x="8858250" y="1993900"/>
          <p14:tracePt t="210110" x="8864600" y="1993900"/>
          <p14:tracePt t="210134" x="8864600" y="1987550"/>
          <p14:tracePt t="212614" x="8864600" y="1974850"/>
          <p14:tracePt t="212625" x="8864600" y="1955800"/>
          <p14:tracePt t="212630" x="8870950" y="1955800"/>
          <p14:tracePt t="212639" x="8870950" y="1949450"/>
          <p14:tracePt t="212652" x="8890000" y="1917700"/>
          <p14:tracePt t="212669" x="8896350" y="1898650"/>
          <p14:tracePt t="212685" x="8909050" y="1873250"/>
          <p14:tracePt t="212687" x="8909050" y="1866900"/>
          <p14:tracePt t="212702" x="8909050" y="1841500"/>
          <p14:tracePt t="212719" x="8915400" y="1809750"/>
          <p14:tracePt t="212735" x="8921750" y="1790700"/>
          <p14:tracePt t="212752" x="8921750" y="1765300"/>
          <p14:tracePt t="212769" x="8921750" y="1752600"/>
          <p14:tracePt t="212982" x="8921750" y="1746250"/>
          <p14:tracePt t="213006" x="8921750" y="1752600"/>
          <p14:tracePt t="213025" x="8915400" y="1752600"/>
          <p14:tracePt t="213358" x="8915400" y="1758950"/>
          <p14:tracePt t="213367" x="8909050" y="1771650"/>
          <p14:tracePt t="213376" x="8909050" y="1790700"/>
          <p14:tracePt t="213386" x="8902700" y="1816100"/>
          <p14:tracePt t="213402" x="8890000" y="1866900"/>
          <p14:tracePt t="213419" x="8890000" y="1892300"/>
          <p14:tracePt t="213436" x="8883650" y="1917700"/>
          <p14:tracePt t="213452" x="8883650" y="1955800"/>
          <p14:tracePt t="213469" x="8883650" y="2012950"/>
          <p14:tracePt t="213486" x="8902700" y="2101850"/>
          <p14:tracePt t="213502" x="8921750" y="2190750"/>
          <p14:tracePt t="213519" x="8934450" y="2247900"/>
          <p14:tracePt t="213536" x="8940800" y="2273300"/>
          <p14:tracePt t="213553" x="8940800" y="2279650"/>
          <p14:tracePt t="213569" x="8940800" y="2286000"/>
          <p14:tracePt t="213602" x="8940800" y="2317750"/>
          <p14:tracePt t="213619" x="8940800" y="2368550"/>
          <p14:tracePt t="213636" x="8934450" y="2425700"/>
          <p14:tracePt t="213652" x="8921750" y="2451100"/>
          <p14:tracePt t="213798" x="8915400" y="2457450"/>
          <p14:tracePt t="213808" x="8915400" y="2451100"/>
          <p14:tracePt t="213814" x="8909050" y="2438400"/>
          <p14:tracePt t="213825" x="8896350" y="2419350"/>
          <p14:tracePt t="213836" x="8883650" y="2406650"/>
          <p14:tracePt t="213852" x="8870950" y="2381250"/>
          <p14:tracePt t="213869" x="8851900" y="2362200"/>
          <p14:tracePt t="213886" x="8826500" y="2317750"/>
          <p14:tracePt t="213903" x="8807450" y="2279650"/>
          <p14:tracePt t="213919" x="8801100" y="2273300"/>
          <p14:tracePt t="213982" x="8794750" y="2273300"/>
          <p14:tracePt t="213998" x="8794750" y="2266950"/>
          <p14:tracePt t="214022" x="8788400" y="2260600"/>
          <p14:tracePt t="214407" x="8788400" y="2273300"/>
          <p14:tracePt t="214414" x="8788400" y="2279650"/>
          <p14:tracePt t="214425" x="8788400" y="2286000"/>
          <p14:tracePt t="214436" x="8788400" y="2292350"/>
          <p14:tracePt t="214453" x="8788400" y="2298700"/>
          <p14:tracePt t="214486" x="8788400" y="2305050"/>
          <p14:tracePt t="215134" x="8788400" y="2311400"/>
          <p14:tracePt t="219214" x="8801100" y="2317750"/>
          <p14:tracePt t="219222" x="8813800" y="2317750"/>
          <p14:tracePt t="219230" x="8820150" y="2311400"/>
          <p14:tracePt t="219246" x="8820150" y="2305050"/>
          <p14:tracePt t="219583" x="8820150" y="2298700"/>
          <p14:tracePt t="219593" x="8820150" y="2279650"/>
          <p14:tracePt t="219598" x="8826500" y="2247900"/>
          <p14:tracePt t="219605" x="8845550" y="2209800"/>
          <p14:tracePt t="219621" x="8858250" y="2165350"/>
          <p14:tracePt t="219638" x="8902700" y="2051050"/>
          <p14:tracePt t="219654" x="8934450" y="1981200"/>
          <p14:tracePt t="219671" x="8940800" y="1968500"/>
          <p14:tracePt t="219712" x="8940800" y="1962150"/>
          <p14:tracePt t="219967" x="8940800" y="1955800"/>
          <p14:tracePt t="219975" x="8934450" y="1955800"/>
          <p14:tracePt t="219983" x="8921750" y="1962150"/>
          <p14:tracePt t="219989" x="8915400" y="1962150"/>
          <p14:tracePt t="220005" x="8909050" y="1968500"/>
          <p14:tracePt t="220021" x="8902700" y="1987550"/>
          <p14:tracePt t="220214" x="8902700" y="1993900"/>
          <p14:tracePt t="220222" x="8890000" y="2000250"/>
          <p14:tracePt t="220231" x="8890000" y="2006600"/>
          <p14:tracePt t="220239" x="8890000" y="2019300"/>
          <p14:tracePt t="220255" x="8890000" y="2044700"/>
          <p14:tracePt t="220274" x="8890000" y="2114550"/>
          <p14:tracePt t="220288" x="8890000" y="2178050"/>
          <p14:tracePt t="220304" x="8890000" y="2260600"/>
          <p14:tracePt t="220321" x="8896350" y="2292350"/>
          <p14:tracePt t="220338" x="8902700" y="2311400"/>
          <p14:tracePt t="220355" x="8902700" y="2317750"/>
          <p14:tracePt t="220575" x="8902700" y="2311400"/>
          <p14:tracePt t="220584" x="8902700" y="2286000"/>
          <p14:tracePt t="220589" x="8902700" y="2260600"/>
          <p14:tracePt t="220605" x="8902700" y="2228850"/>
          <p14:tracePt t="220622" x="8902700" y="2171700"/>
          <p14:tracePt t="220638" x="8902700" y="2108200"/>
          <p14:tracePt t="220655" x="8902700" y="2082800"/>
          <p14:tracePt t="220673" x="8902700" y="2070100"/>
          <p14:tracePt t="220847" x="8902700" y="2057400"/>
          <p14:tracePt t="220863" x="8896350" y="2038350"/>
          <p14:tracePt t="220886" x="8896350" y="2025650"/>
          <p14:tracePt t="220895" x="8890000" y="2019300"/>
          <p14:tracePt t="221238" x="8890000" y="2006600"/>
          <p14:tracePt t="221247" x="8890000" y="2000250"/>
          <p14:tracePt t="221255" x="8890000" y="1974850"/>
          <p14:tracePt t="221272" x="8890000" y="1930400"/>
          <p14:tracePt t="221288" x="8896350" y="1892300"/>
          <p14:tracePt t="221305" x="8896350" y="1873250"/>
          <p14:tracePt t="221322" x="8896350" y="1866900"/>
          <p14:tracePt t="222391" x="8896350" y="1860550"/>
          <p14:tracePt t="222470" x="8890000" y="1860550"/>
          <p14:tracePt t="222504" x="8883650" y="1860550"/>
          <p14:tracePt t="222522" x="8877300" y="1854200"/>
          <p14:tracePt t="222550" x="8870950" y="1854200"/>
          <p14:tracePt t="222630" x="8864600" y="1854200"/>
          <p14:tracePt t="222639" x="8858250" y="1854200"/>
          <p14:tracePt t="222646" x="8858250" y="1847850"/>
          <p14:tracePt t="222655" x="8851900" y="1841500"/>
          <p14:tracePt t="222742" x="8845550" y="1841500"/>
          <p14:tracePt t="223142" x="8858250" y="1841500"/>
          <p14:tracePt t="223151" x="8883650" y="1847850"/>
          <p14:tracePt t="223239" x="8890000" y="1847850"/>
          <p14:tracePt t="223582" x="8890000" y="1860550"/>
          <p14:tracePt t="223590" x="8870950" y="1860550"/>
          <p14:tracePt t="223599" x="8845550" y="1866900"/>
          <p14:tracePt t="223606" x="8813800" y="1866900"/>
          <p14:tracePt t="223622" x="8699500" y="1885950"/>
          <p14:tracePt t="223639" x="8426450" y="1885950"/>
          <p14:tracePt t="223656" x="7975600" y="1885950"/>
          <p14:tracePt t="223672" x="7442200" y="1822450"/>
          <p14:tracePt t="223689" x="6819900" y="1803400"/>
          <p14:tracePt t="223706" x="6096000" y="1778000"/>
          <p14:tracePt t="223722" x="5346700" y="1714500"/>
          <p14:tracePt t="223739" x="4743450" y="1625600"/>
          <p14:tracePt t="223756" x="4381500" y="1574800"/>
          <p14:tracePt t="223772" x="4241800" y="1555750"/>
          <p14:tracePt t="223789" x="4229100" y="1555750"/>
          <p14:tracePt t="223806" x="4222750" y="1568450"/>
          <p14:tracePt t="223823" x="4241800" y="1606550"/>
          <p14:tracePt t="223839" x="4254500" y="1619250"/>
          <p14:tracePt t="223856" x="4254500" y="1625600"/>
          <p14:tracePt t="223873" x="4267200" y="1638300"/>
          <p14:tracePt t="223889" x="4292600" y="1651000"/>
          <p14:tracePt t="223895" x="4318000" y="1670050"/>
          <p14:tracePt t="223906" x="4337050" y="1676400"/>
          <p14:tracePt t="223923" x="4368800" y="1689100"/>
          <p14:tracePt t="223939" x="4470400" y="1733550"/>
          <p14:tracePt t="223956" x="4711700" y="1898650"/>
          <p14:tracePt t="223972" x="4921250" y="2038350"/>
          <p14:tracePt t="223989" x="5118100" y="2139950"/>
          <p14:tracePt t="223990" x="5207000" y="2171700"/>
          <p14:tracePt t="224006" x="5346700" y="2228850"/>
          <p14:tracePt t="224023" x="5448300" y="2247900"/>
          <p14:tracePt t="224039" x="5556250" y="2260600"/>
          <p14:tracePt t="224056" x="5670550" y="2260600"/>
          <p14:tracePt t="224073" x="5803900" y="2260600"/>
          <p14:tracePt t="224089" x="5962650" y="2222500"/>
          <p14:tracePt t="224106" x="6045200" y="2184400"/>
          <p14:tracePt t="224123" x="6064250" y="2165350"/>
          <p14:tracePt t="224139" x="6064250" y="2120900"/>
          <p14:tracePt t="224156" x="6064250" y="2076450"/>
          <p14:tracePt t="224157" x="6064250" y="2063750"/>
          <p14:tracePt t="224172" x="6076950" y="2038350"/>
          <p14:tracePt t="224189" x="6083300" y="2019300"/>
          <p14:tracePt t="224206" x="6089650" y="2000250"/>
          <p14:tracePt t="224223" x="6089650" y="1968500"/>
          <p14:tracePt t="224239" x="6096000" y="1936750"/>
          <p14:tracePt t="224256" x="6096000" y="1930400"/>
          <p14:tracePt t="224326" x="6096000" y="1924050"/>
          <p14:tracePt t="224334" x="6102350" y="1911350"/>
          <p14:tracePt t="224344" x="6102350" y="1905000"/>
          <p14:tracePt t="224356" x="6102350" y="1885950"/>
          <p14:tracePt t="224439" x="6102350" y="1873250"/>
          <p14:tracePt t="224447" x="6096000" y="1860550"/>
          <p14:tracePt t="224456" x="6089650" y="1860550"/>
          <p14:tracePt t="224518" x="6089650" y="1854200"/>
          <p14:tracePt t="224529" x="6083300" y="1847850"/>
          <p14:tracePt t="224815" x="6083300" y="1854200"/>
          <p14:tracePt t="224823" x="6083300" y="1860550"/>
          <p14:tracePt t="228727" x="6089650" y="1866900"/>
          <p14:tracePt t="228734" x="6096000" y="1866900"/>
          <p14:tracePt t="228750" x="6102350" y="1866900"/>
          <p14:tracePt t="228774" x="6108700" y="1866900"/>
          <p14:tracePt t="228791" x="6121400" y="1866900"/>
          <p14:tracePt t="228806" x="6127750" y="1866900"/>
          <p14:tracePt t="228816" x="6134100" y="1866900"/>
          <p14:tracePt t="228824" x="6140450" y="1866900"/>
          <p14:tracePt t="228878" x="6159500" y="1866900"/>
          <p14:tracePt t="228887" x="6184900" y="1866900"/>
          <p14:tracePt t="228897" x="6216650" y="1866900"/>
          <p14:tracePt t="228908" x="6254750" y="1866900"/>
          <p14:tracePt t="228924" x="6299200" y="1866900"/>
          <p14:tracePt t="228941" x="6311900" y="1873250"/>
          <p14:tracePt t="229062" x="6318250" y="1873250"/>
          <p14:tracePt t="229070" x="6324600" y="1873250"/>
          <p14:tracePt t="229080" x="6356350" y="1885950"/>
          <p14:tracePt t="229091" x="6400800" y="1892300"/>
          <p14:tracePt t="229107" x="6483350" y="1898650"/>
          <p14:tracePt t="229124" x="6553200" y="1917700"/>
          <p14:tracePt t="229125" x="6584950" y="1917700"/>
          <p14:tracePt t="229141" x="6604000" y="1917700"/>
          <p14:tracePt t="229158" x="6635750" y="1924050"/>
          <p14:tracePt t="229174" x="6648450" y="1924050"/>
          <p14:tracePt t="229191" x="6667500" y="1924050"/>
          <p14:tracePt t="229208" x="6699250" y="1924050"/>
          <p14:tracePt t="229225" x="6724650" y="1924050"/>
          <p14:tracePt t="229241" x="6769100" y="1924050"/>
          <p14:tracePt t="229258" x="6832600" y="1924050"/>
          <p14:tracePt t="229274" x="6908800" y="1924050"/>
          <p14:tracePt t="229291" x="6997700" y="1924050"/>
          <p14:tracePt t="229308" x="7067550" y="1924050"/>
          <p14:tracePt t="229325" x="7137400" y="1930400"/>
          <p14:tracePt t="229341" x="7162800" y="1930400"/>
          <p14:tracePt t="229390" x="7175500" y="1930400"/>
          <p14:tracePt t="229408" x="7245350" y="1930400"/>
          <p14:tracePt t="229425" x="7366000" y="1930400"/>
          <p14:tracePt t="229441" x="7486650" y="1930400"/>
          <p14:tracePt t="229458" x="7569200" y="1930400"/>
          <p14:tracePt t="229474" x="7613650" y="1930400"/>
          <p14:tracePt t="229491" x="7651750" y="1930400"/>
          <p14:tracePt t="229508" x="7727950" y="1930400"/>
          <p14:tracePt t="229524" x="7842250" y="1930400"/>
          <p14:tracePt t="229526" x="7899400" y="1930400"/>
          <p14:tracePt t="229541" x="7969250" y="1930400"/>
          <p14:tracePt t="229558" x="8083550" y="1930400"/>
          <p14:tracePt t="229574" x="8089900" y="1930400"/>
          <p14:tracePt t="229591" x="8096250" y="1930400"/>
          <p14:tracePt t="229608" x="8115300" y="1930400"/>
          <p14:tracePt t="229624" x="8172450" y="1930400"/>
          <p14:tracePt t="229641" x="8248650" y="1930400"/>
          <p14:tracePt t="229658" x="8356600" y="1930400"/>
          <p14:tracePt t="229675" x="8432800" y="1930400"/>
          <p14:tracePt t="229691" x="8489950" y="1917700"/>
          <p14:tracePt t="229708" x="8509000" y="1917700"/>
          <p14:tracePt t="229724" x="8521700" y="1917700"/>
          <p14:tracePt t="229741" x="8540750" y="1917700"/>
          <p14:tracePt t="229758" x="8585200" y="1911350"/>
          <p14:tracePt t="229774" x="8661400" y="1905000"/>
          <p14:tracePt t="229791" x="8763000" y="1885950"/>
          <p14:tracePt t="229809" x="8832850" y="1879600"/>
          <p14:tracePt t="229825" x="8858250" y="1873250"/>
          <p14:tracePt t="229858" x="8883650" y="1873250"/>
          <p14:tracePt t="229875" x="8928100" y="1873250"/>
          <p14:tracePt t="229891" x="8985250" y="1873250"/>
          <p14:tracePt t="229908" x="9017000" y="1873250"/>
          <p14:tracePt t="229924" x="9029700" y="1873250"/>
          <p14:tracePt t="230166" x="9029700" y="1898650"/>
          <p14:tracePt t="230175" x="9029700" y="1924050"/>
          <p14:tracePt t="230192" x="9029700" y="2032000"/>
          <p14:tracePt t="230208" x="9010650" y="2165350"/>
          <p14:tracePt t="230225" x="9010650" y="2292350"/>
          <p14:tracePt t="230241" x="9010650" y="2406650"/>
          <p14:tracePt t="230258" x="9074150" y="2514600"/>
          <p14:tracePt t="230275" x="9105900" y="2609850"/>
          <p14:tracePt t="230292" x="9137650" y="2686050"/>
          <p14:tracePt t="230383" x="9124950" y="2978150"/>
          <p14:tracePt t="230391" x="9118600" y="2990850"/>
          <p14:tracePt t="230408" x="9086850" y="3028950"/>
          <p14:tracePt t="230425" x="9074150" y="3048000"/>
          <p14:tracePt t="230441" x="9074150" y="3067050"/>
          <p14:tracePt t="230458" x="9074150" y="3092450"/>
          <p14:tracePt t="230475" x="9067800" y="3130550"/>
          <p14:tracePt t="230492" x="9067800" y="3155950"/>
          <p14:tracePt t="230508" x="9067800" y="3175000"/>
          <p14:tracePt t="230525" x="9067800" y="3194050"/>
          <p14:tracePt t="230542" x="9055100" y="3213100"/>
          <p14:tracePt t="230558" x="9042400" y="3270250"/>
          <p14:tracePt t="230575" x="9010650" y="3308350"/>
          <p14:tracePt t="230591" x="8978900" y="3333750"/>
          <p14:tracePt t="230608" x="8966200" y="3346450"/>
          <p14:tracePt t="230625" x="8953500" y="3352800"/>
          <p14:tracePt t="230641" x="8928100" y="3359150"/>
          <p14:tracePt t="230658" x="8915400" y="3371850"/>
          <p14:tracePt t="230675" x="8896350" y="3371850"/>
          <p14:tracePt t="230713" x="8890000" y="3346450"/>
          <p14:tracePt t="230725" x="8890000" y="3270250"/>
          <p14:tracePt t="230742" x="8890000" y="2889250"/>
          <p14:tracePt t="230758" x="8890000" y="2578100"/>
          <p14:tracePt t="230775" x="8890000" y="2317750"/>
          <p14:tracePt t="230792" x="8902700" y="2063750"/>
          <p14:tracePt t="230808" x="8915400" y="1943100"/>
          <p14:tracePt t="230825" x="8928100" y="1879600"/>
          <p14:tracePt t="230841" x="8940800" y="1860550"/>
          <p14:tracePt t="230866" x="8940800" y="1854200"/>
          <p14:tracePt t="230880" x="8940800" y="1847850"/>
          <p14:tracePt t="230892" x="8940800" y="1841500"/>
          <p14:tracePt t="230908" x="8940800" y="1822450"/>
          <p14:tracePt t="230925" x="8940800" y="1809750"/>
          <p14:tracePt t="230942" x="8940800" y="1797050"/>
          <p14:tracePt t="230958" x="8934450" y="1784350"/>
          <p14:tracePt t="230975" x="8921750" y="1758950"/>
          <p14:tracePt t="230992" x="8896350" y="1733550"/>
          <p14:tracePt t="231008" x="8877300" y="1714500"/>
          <p14:tracePt t="231070" x="8864600" y="1714500"/>
          <p14:tracePt t="231079" x="8851900" y="1727200"/>
          <p14:tracePt t="231086" x="8851900" y="1746250"/>
          <p14:tracePt t="231096" x="8851900" y="1771650"/>
          <p14:tracePt t="231108" x="8839200" y="1797050"/>
          <p14:tracePt t="231125" x="8832850" y="1835150"/>
          <p14:tracePt t="231142" x="8832850" y="1847850"/>
          <p14:tracePt t="231350" x="8832850" y="1854200"/>
          <p14:tracePt t="231567" x="8839200" y="1854200"/>
          <p14:tracePt t="231575" x="8845550" y="1847850"/>
          <p14:tracePt t="231592" x="8858250" y="1835150"/>
          <p14:tracePt t="231625" x="8864600" y="1828800"/>
          <p14:tracePt t="233862" x="8826500" y="1847850"/>
          <p14:tracePt t="233870" x="8750300" y="1879600"/>
          <p14:tracePt t="233878" x="8572500" y="1924050"/>
          <p14:tracePt t="233893" x="8318500" y="2006600"/>
          <p14:tracePt t="233909" x="7677150" y="2190750"/>
          <p14:tracePt t="233911" x="7239000" y="2298700"/>
          <p14:tracePt t="233926" x="6343650" y="2540000"/>
          <p14:tracePt t="233942" x="5391150" y="2762250"/>
          <p14:tracePt t="233959" x="4508500" y="2978150"/>
          <p14:tracePt t="233976" x="3797300" y="3194050"/>
          <p14:tracePt t="233993" x="3276600" y="3371850"/>
          <p14:tracePt t="234009" x="2946400" y="3524250"/>
          <p14:tracePt t="234026" x="2736850" y="3625850"/>
          <p14:tracePt t="234042" x="2654300" y="3702050"/>
          <p14:tracePt t="234059" x="2584450" y="3822700"/>
          <p14:tracePt t="234076" x="2527300" y="3924300"/>
          <p14:tracePt t="234093" x="2514600" y="4000500"/>
          <p14:tracePt t="234109" x="2476500" y="4083050"/>
          <p14:tracePt t="234126" x="2279650" y="4318000"/>
          <p14:tracePt t="234143" x="2082800" y="4508500"/>
          <p14:tracePt t="234159" x="1911350" y="4673600"/>
          <p14:tracePt t="234176" x="1746250" y="4838700"/>
          <p14:tracePt t="234193" x="1612900" y="4946650"/>
          <p14:tracePt t="234211" x="1428750" y="5054600"/>
          <p14:tracePt t="234226" x="1225550" y="5181600"/>
          <p14:tracePt t="234243" x="1047750" y="5289550"/>
          <p14:tracePt t="234259" x="933450" y="5365750"/>
          <p14:tracePt t="234276" x="850900" y="5435600"/>
          <p14:tracePt t="234277" x="838200" y="5448300"/>
          <p14:tracePt t="234293" x="831850" y="5448300"/>
          <p14:tracePt t="234294" x="825500" y="5448300"/>
          <p14:tracePt t="234326" x="819150" y="5454650"/>
          <p14:tracePt t="234334" x="819150" y="5473700"/>
          <p14:tracePt t="234343" x="819150" y="5505450"/>
          <p14:tracePt t="234359" x="806450" y="5626100"/>
          <p14:tracePt t="234376" x="806450" y="5727700"/>
          <p14:tracePt t="234393" x="806450" y="5797550"/>
          <p14:tracePt t="234409" x="838200" y="5854700"/>
          <p14:tracePt t="234426" x="901700" y="5937250"/>
          <p14:tracePt t="234443" x="1066800" y="6064250"/>
          <p14:tracePt t="234459" x="1416050" y="6229350"/>
          <p14:tracePt t="234476" x="1879600" y="6381750"/>
          <p14:tracePt t="234493" x="2197100" y="6426200"/>
          <p14:tracePt t="234509" x="2438400" y="6426200"/>
          <p14:tracePt t="234510" x="2514600" y="6413500"/>
          <p14:tracePt t="234526" x="2673350" y="6343650"/>
          <p14:tracePt t="234543" x="2863850" y="6184900"/>
          <p14:tracePt t="234559" x="3168650" y="5842000"/>
          <p14:tracePt t="234576" x="3556000" y="5308600"/>
          <p14:tracePt t="234593" x="3841750" y="4832350"/>
          <p14:tracePt t="234610" x="3937000" y="4533900"/>
          <p14:tracePt t="234626" x="3949700" y="4298950"/>
          <p14:tracePt t="234643" x="3892550" y="4159250"/>
          <p14:tracePt t="234659" x="3778250" y="4051300"/>
          <p14:tracePt t="234676" x="3663950" y="3987800"/>
          <p14:tracePt t="234693" x="3524250" y="3968750"/>
          <p14:tracePt t="234709" x="3473450" y="3968750"/>
          <p14:tracePt t="234726" x="3302000" y="4000500"/>
          <p14:tracePt t="234743" x="3111500" y="4095750"/>
          <p14:tracePt t="234760" x="2971800" y="4178300"/>
          <p14:tracePt t="234776" x="2851150" y="4279900"/>
          <p14:tracePt t="234793" x="2794000" y="4343400"/>
          <p14:tracePt t="234809" x="2774950" y="4375150"/>
          <p14:tracePt t="234826" x="2774950" y="4425950"/>
          <p14:tracePt t="234843" x="2774950" y="4540250"/>
          <p14:tracePt t="234860" x="2819400" y="4686300"/>
          <p14:tracePt t="234876" x="2882900" y="4832350"/>
          <p14:tracePt t="234893" x="2946400" y="4953000"/>
          <p14:tracePt t="234910" x="2971800" y="4972050"/>
          <p14:tracePt t="234926" x="3067050" y="5016500"/>
          <p14:tracePt t="234943" x="3149600" y="5029200"/>
          <p14:tracePt t="234960" x="3181350" y="5029200"/>
          <p14:tracePt t="235142" x="3187700" y="5029200"/>
          <p14:tracePt t="235206" x="3187700" y="5035550"/>
          <p14:tracePt t="235951" x="3206750" y="4991100"/>
          <p14:tracePt t="235959" x="3263900" y="4927600"/>
          <p14:tracePt t="235977" x="3498850" y="4654550"/>
          <p14:tracePt t="235994" x="3816350" y="4292600"/>
          <p14:tracePt t="236010" x="4368800" y="3892550"/>
          <p14:tracePt t="236027" x="5111750" y="3467100"/>
          <p14:tracePt t="236043" x="6026150" y="3009900"/>
          <p14:tracePt t="236060" x="6985000" y="2565400"/>
          <p14:tracePt t="236077" x="7791450" y="2171700"/>
          <p14:tracePt t="236093" x="8369300" y="1936750"/>
          <p14:tracePt t="236110" x="8934450" y="1854200"/>
          <p14:tracePt t="236127" x="9131300" y="1835150"/>
          <p14:tracePt t="236687" x="9137650" y="1562100"/>
          <p14:tracePt t="236694" x="9074150" y="1562100"/>
          <p14:tracePt t="236702" x="9017000" y="1562100"/>
          <p14:tracePt t="236711" x="8959850" y="1562100"/>
          <p14:tracePt t="236727" x="8896350" y="1562100"/>
          <p14:tracePt t="236743" x="8877300" y="1562100"/>
          <p14:tracePt t="236777" x="8870950" y="1562100"/>
          <p14:tracePt t="236794" x="8870950" y="1555750"/>
          <p14:tracePt t="236810" x="8877300" y="1555750"/>
          <p14:tracePt t="236862" x="8877300" y="1549400"/>
          <p14:tracePt t="236870" x="8890000" y="1543050"/>
          <p14:tracePt t="236879" x="8902700" y="1543050"/>
          <p14:tracePt t="236893" x="8921750" y="1543050"/>
          <p14:tracePt t="236910" x="8940800" y="1543050"/>
          <p14:tracePt t="236927" x="8940800" y="1562100"/>
          <p14:tracePt t="236944" x="8947150" y="1600200"/>
          <p14:tracePt t="236960" x="8947150" y="1631950"/>
          <p14:tracePt t="236977" x="8947150" y="1638300"/>
          <p14:tracePt t="236994" x="8947150" y="1651000"/>
          <p14:tracePt t="237010" x="8947150" y="1657350"/>
          <p14:tracePt t="237027" x="8940800" y="1670050"/>
          <p14:tracePt t="237044" x="8940800" y="1676400"/>
          <p14:tracePt t="237060" x="8934450" y="1701800"/>
          <p14:tracePt t="237077" x="8909050" y="1733550"/>
          <p14:tracePt t="237094" x="8896350" y="1739900"/>
          <p14:tracePt t="237110" x="8877300" y="1739900"/>
          <p14:tracePt t="237144" x="8870950" y="1746250"/>
          <p14:tracePt t="237160" x="8870950" y="1752600"/>
          <p14:tracePt t="237177" x="8858250" y="1758950"/>
          <p14:tracePt t="237194" x="8845550" y="1771650"/>
          <p14:tracePt t="237210" x="8839200" y="1778000"/>
          <p14:tracePt t="237295" x="8839200" y="1784350"/>
          <p14:tracePt t="237303" x="8832850" y="1784350"/>
          <p14:tracePt t="237438" x="8851900" y="1784350"/>
          <p14:tracePt t="237447" x="8883650" y="1778000"/>
          <p14:tracePt t="237454" x="8890000" y="1771650"/>
          <p14:tracePt t="237462" x="8909050" y="1765300"/>
          <p14:tracePt t="237477" x="8921750" y="1752600"/>
          <p14:tracePt t="237638" x="8915400" y="1771650"/>
          <p14:tracePt t="237647" x="8909050" y="1778000"/>
          <p14:tracePt t="237655" x="8896350" y="1784350"/>
          <p14:tracePt t="237662" x="8883650" y="1784350"/>
          <p14:tracePt t="237677" x="8870950" y="1784350"/>
          <p14:tracePt t="237718" x="8864600" y="1784350"/>
          <p14:tracePt t="237729" x="8858250" y="1778000"/>
          <p14:tracePt t="237744" x="8858250" y="1771650"/>
          <p14:tracePt t="237760" x="8845550" y="1758950"/>
          <p14:tracePt t="237777" x="8839200" y="1746250"/>
          <p14:tracePt t="237794" x="8839200" y="1739900"/>
          <p14:tracePt t="237910" x="8839200" y="1733550"/>
          <p14:tracePt t="238398" x="8845550" y="1733550"/>
          <p14:tracePt t="238574" x="8851900" y="1733550"/>
          <p14:tracePt t="238584" x="8858250" y="1746250"/>
          <p14:tracePt t="238590" x="8864600" y="1746250"/>
          <p14:tracePt t="238601" x="8864600" y="1752600"/>
          <p14:tracePt t="238742" x="8870950" y="1758950"/>
          <p14:tracePt t="238831" x="8870950" y="1765300"/>
          <p14:tracePt t="238838" x="8870950" y="1778000"/>
          <p14:tracePt t="238854" x="8870950" y="1790700"/>
          <p14:tracePt t="238862" x="8870950" y="1797050"/>
          <p14:tracePt t="238877" x="8870950" y="1803400"/>
          <p14:tracePt t="238894" x="8870950" y="1816100"/>
          <p14:tracePt t="238911" x="8870950" y="1835150"/>
          <p14:tracePt t="238929" x="8870950" y="1866900"/>
          <p14:tracePt t="238944" x="8864600" y="1905000"/>
          <p14:tracePt t="238961" x="8864600" y="1924050"/>
          <p14:tracePt t="238977" x="8864600" y="1936750"/>
          <p14:tracePt t="239011" x="8864600" y="1943100"/>
          <p14:tracePt t="239044" x="8864600" y="1949450"/>
          <p14:tracePt t="239062" x="8864600" y="1955800"/>
          <p14:tracePt t="239166" x="8864600" y="1962150"/>
          <p14:tracePt t="239174" x="8858250" y="1968500"/>
          <p14:tracePt t="239309" x="8858250" y="1962150"/>
          <p14:tracePt t="239318" x="8858250" y="1949450"/>
          <p14:tracePt t="239328" x="8858250" y="1943100"/>
          <p14:tracePt t="239344" x="8858250" y="1924050"/>
          <p14:tracePt t="239361" x="8858250" y="1917700"/>
          <p14:tracePt t="239378" x="8858250" y="1911350"/>
          <p14:tracePt t="239710" x="8858250" y="1924050"/>
          <p14:tracePt t="239728" x="8858250" y="1930400"/>
          <p14:tracePt t="239744" x="8858250" y="1943100"/>
          <p14:tracePt t="239815" x="8858250" y="1949450"/>
          <p14:tracePt t="239934" x="8858250" y="1955800"/>
          <p14:tracePt t="241847" x="8858250" y="1949450"/>
          <p14:tracePt t="241854" x="8858250" y="1936750"/>
          <p14:tracePt t="241862" x="8858250" y="1924050"/>
          <p14:tracePt t="241878" x="8864600" y="1911350"/>
          <p14:tracePt t="241898" x="8870950" y="1905000"/>
          <p14:tracePt t="241912" x="8870950" y="1898650"/>
          <p14:tracePt t="241945" x="8870950" y="1892300"/>
          <p14:tracePt t="241990" x="8877300" y="1892300"/>
          <p14:tracePt t="242006" x="8883650" y="1892300"/>
          <p14:tracePt t="242022" x="8890000" y="1885950"/>
          <p14:tracePt t="242038" x="8896350" y="1879600"/>
          <p14:tracePt t="242046" x="8896350" y="1873250"/>
          <p14:tracePt t="242342" x="8896350" y="1866900"/>
          <p14:tracePt t="242390" x="8896350" y="1860550"/>
          <p14:tracePt t="242402" x="8896350" y="1854200"/>
          <p14:tracePt t="242406" x="8896350" y="1847850"/>
          <p14:tracePt t="242415" x="8883650" y="1841500"/>
          <p14:tracePt t="242429" x="8883650" y="1835150"/>
          <p14:tracePt t="242445" x="8858250" y="1828800"/>
          <p14:tracePt t="242462" x="8845550" y="1828800"/>
          <p14:tracePt t="242478" x="8845550" y="1822450"/>
          <p14:tracePt t="242512" x="8826500" y="1822450"/>
          <p14:tracePt t="242529" x="8801100" y="1822450"/>
          <p14:tracePt t="242545" x="8756650" y="1835150"/>
          <p14:tracePt t="242562" x="8737600" y="1854200"/>
          <p14:tracePt t="242579" x="8724900" y="1866900"/>
          <p14:tracePt t="242595" x="8724900" y="1885950"/>
          <p14:tracePt t="242612" x="8731250" y="1905000"/>
          <p14:tracePt t="242629" x="8750300" y="1943100"/>
          <p14:tracePt t="242630" x="8763000" y="1949450"/>
          <p14:tracePt t="242645" x="8775700" y="1974850"/>
          <p14:tracePt t="242662" x="8870950" y="2025650"/>
          <p14:tracePt t="242679" x="8966200" y="2038350"/>
          <p14:tracePt t="242695" x="9055100" y="2038350"/>
          <p14:tracePt t="242712" x="9093200" y="2038350"/>
          <p14:tracePt t="242729" x="9124950" y="2012950"/>
          <p14:tracePt t="242745" x="9131300" y="1987550"/>
          <p14:tracePt t="242762" x="9137650" y="1962150"/>
          <p14:tracePt t="242779" x="9137650" y="1936750"/>
          <p14:tracePt t="242796" x="9137650" y="1917700"/>
          <p14:tracePt t="242812" x="9137650" y="1905000"/>
          <p14:tracePt t="242829" x="9137650" y="1898650"/>
          <p14:tracePt t="242846" x="9124950" y="1879600"/>
          <p14:tracePt t="242863" x="9105900" y="1873250"/>
          <p14:tracePt t="242879" x="9080500" y="1860550"/>
          <p14:tracePt t="242895" x="9023350" y="1847850"/>
          <p14:tracePt t="242912" x="8985250" y="1835150"/>
          <p14:tracePt t="242929" x="8953500" y="1835150"/>
          <p14:tracePt t="242962" x="8940800" y="1835150"/>
          <p14:tracePt t="242979" x="8921750" y="1835150"/>
          <p14:tracePt t="242996" x="8896350" y="1841500"/>
          <p14:tracePt t="243012" x="8864600" y="1873250"/>
          <p14:tracePt t="243029" x="8845550" y="1892300"/>
          <p14:tracePt t="243045" x="8832850" y="1905000"/>
          <p14:tracePt t="243079" x="8832850" y="1911350"/>
          <p14:tracePt t="243150" x="8839200" y="1911350"/>
          <p14:tracePt t="243174" x="8845550" y="1911350"/>
          <p14:tracePt t="243622" x="8845550" y="1924050"/>
          <p14:tracePt t="243630" x="8845550" y="1930400"/>
          <p14:tracePt t="243638" x="8845550" y="1949450"/>
          <p14:tracePt t="243646" x="8851900" y="1974850"/>
          <p14:tracePt t="243663" x="8858250" y="1987550"/>
          <p14:tracePt t="243734" x="8858250" y="1993900"/>
          <p14:tracePt t="243767" x="8864600" y="1993900"/>
          <p14:tracePt t="243784" x="8864600" y="1987550"/>
          <p14:tracePt t="243790" x="8864600" y="1981200"/>
          <p14:tracePt t="243798" x="8870950" y="1968500"/>
          <p14:tracePt t="243813" x="8877300" y="1955800"/>
          <p14:tracePt t="243829" x="8877300" y="1949450"/>
          <p14:tracePt t="243966" x="8870950" y="1949450"/>
          <p14:tracePt t="243984" x="8864600" y="1962150"/>
          <p14:tracePt t="243990" x="8858250" y="1968500"/>
          <p14:tracePt t="243999" x="8851900" y="1981200"/>
          <p14:tracePt t="244013" x="8851900" y="1987550"/>
          <p14:tracePt t="244029" x="8851900" y="2000250"/>
          <p14:tracePt t="244046" x="8839200" y="2032000"/>
          <p14:tracePt t="244063" x="8839200" y="2051050"/>
          <p14:tracePt t="244079" x="8839200" y="2063750"/>
          <p14:tracePt t="244096" x="8839200" y="2070100"/>
          <p14:tracePt t="244129" x="8839200" y="2076450"/>
          <p14:tracePt t="244152" x="8839200" y="2089150"/>
          <p14:tracePt t="244162" x="8839200" y="2095500"/>
          <p14:tracePt t="244179" x="8839200" y="2114550"/>
          <p14:tracePt t="244196" x="8839200" y="2133600"/>
          <p14:tracePt t="244213" x="8839200" y="2152650"/>
          <p14:tracePt t="244229" x="8839200" y="2171700"/>
          <p14:tracePt t="244230" x="8839200" y="2178050"/>
          <p14:tracePt t="244246" x="8839200" y="2190750"/>
          <p14:tracePt t="244263" x="8839200" y="2197100"/>
          <p14:tracePt t="244279" x="8839200" y="2203450"/>
          <p14:tracePt t="244296" x="8839200" y="2209800"/>
          <p14:tracePt t="244313" x="8839200" y="2216150"/>
          <p14:tracePt t="244369" x="8839200" y="2222500"/>
          <p14:tracePt t="244374" x="8839200" y="2235200"/>
          <p14:tracePt t="244390" x="8839200" y="2254250"/>
          <p14:tracePt t="244397" x="8839200" y="2273300"/>
          <p14:tracePt t="244413" x="8839200" y="2279650"/>
          <p14:tracePt t="244429" x="8839200" y="2286000"/>
          <p14:tracePt t="244430" x="8839200" y="2292350"/>
          <p14:tracePt t="244542" x="8839200" y="2298700"/>
          <p14:tracePt t="244574" x="8839200" y="2305050"/>
          <p14:tracePt t="244584" x="8839200" y="2311400"/>
          <p14:tracePt t="244597" x="8839200" y="2317750"/>
          <p14:tracePt t="244613" x="8839200" y="2330450"/>
          <p14:tracePt t="244629" x="8839200" y="2343150"/>
          <p14:tracePt t="245182" x="8845550" y="2343150"/>
          <p14:tracePt t="245262" x="8851900" y="2343150"/>
          <p14:tracePt t="245686" x="8858250" y="2349500"/>
          <p14:tracePt t="245694" x="8864600" y="2355850"/>
          <p14:tracePt t="245704" x="8870950" y="2362200"/>
          <p14:tracePt t="245713" x="8877300" y="2362200"/>
          <p14:tracePt t="245730" x="8890000" y="2374900"/>
          <p14:tracePt t="245746" x="8896350" y="2381250"/>
          <p14:tracePt t="245879" x="8902700" y="2387600"/>
          <p14:tracePt t="245896" x="8915400" y="2400300"/>
          <p14:tracePt t="245913" x="8915400" y="2406650"/>
          <p14:tracePt t="247118" x="8883650" y="2419350"/>
          <p14:tracePt t="247126" x="8743950" y="2482850"/>
          <p14:tracePt t="247138" x="8413750" y="2609850"/>
          <p14:tracePt t="247147" x="8045450" y="2781300"/>
          <p14:tracePt t="247163" x="7073900" y="3136900"/>
          <p14:tracePt t="247180" x="5975350" y="3460750"/>
          <p14:tracePt t="247197" x="5245100" y="3530600"/>
          <p14:tracePt t="247214" x="4413250" y="3562350"/>
          <p14:tracePt t="247230" x="3930650" y="3644900"/>
          <p14:tracePt t="247247" x="3575050" y="3708400"/>
          <p14:tracePt t="247264" x="3435350" y="3752850"/>
          <p14:tracePt t="247280" x="3390900" y="3752850"/>
          <p14:tracePt t="247297" x="3365500" y="3752850"/>
          <p14:tracePt t="247313" x="3359150" y="3752850"/>
          <p14:tracePt t="247359" x="3359150" y="3746500"/>
          <p14:tracePt t="247374" x="3359150" y="3740150"/>
          <p14:tracePt t="247479" x="3359150" y="3721100"/>
          <p14:tracePt t="247497" x="3397250" y="3670300"/>
          <p14:tracePt t="247514" x="3479800" y="3632200"/>
          <p14:tracePt t="247530" x="3625850" y="3594100"/>
          <p14:tracePt t="247547" x="3752850" y="3581400"/>
          <p14:tracePt t="247564" x="3816350" y="3581400"/>
          <p14:tracePt t="247580" x="3822700" y="3581400"/>
          <p14:tracePt t="247718" x="3835400" y="3581400"/>
          <p14:tracePt t="247726" x="3854450" y="3581400"/>
          <p14:tracePt t="247737" x="3873500" y="3575050"/>
          <p14:tracePt t="247747" x="3892550" y="3562350"/>
          <p14:tracePt t="247764" x="3917950" y="3543300"/>
          <p14:tracePt t="247830" x="3924300" y="3536950"/>
          <p14:tracePt t="250526" x="0" y="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against Creep</a:t>
            </a:r>
          </a:p>
        </p:txBody>
      </p:sp>
      <p:sp>
        <p:nvSpPr>
          <p:cNvPr id="3" name="Content Placeholder 2"/>
          <p:cNvSpPr>
            <a:spLocks noGrp="1"/>
          </p:cNvSpPr>
          <p:nvPr>
            <p:ph idx="1"/>
          </p:nvPr>
        </p:nvSpPr>
        <p:spPr>
          <a:xfrm>
            <a:off x="152400" y="867975"/>
            <a:ext cx="8797636" cy="4212728"/>
          </a:xfrm>
        </p:spPr>
        <p:txBody>
          <a:bodyPr>
            <a:normAutofit/>
          </a:bodyPr>
          <a:lstStyle/>
          <a:p>
            <a:pPr marL="0" indent="0">
              <a:buNone/>
            </a:pPr>
            <a:r>
              <a:rPr lang="en-GB" sz="2400" b="1" dirty="0"/>
              <a:t>Soil Loading in flexible buried pipes</a:t>
            </a:r>
          </a:p>
          <a:p>
            <a:pPr marL="0" indent="0">
              <a:buNone/>
            </a:pPr>
            <a:r>
              <a:rPr lang="en-GB" sz="2400" dirty="0"/>
              <a:t>Buried flexible pipes have </a:t>
            </a:r>
            <a:r>
              <a:rPr lang="en-GB" sz="2400" b="1" dirty="0"/>
              <a:t>underestimated</a:t>
            </a:r>
            <a:r>
              <a:rPr lang="en-GB" sz="2400" dirty="0"/>
              <a:t> load-carrying capacity due to the pressure induced at the sides of the pipe as they deform horizontally outward under vertical loading. The interaction between the pipe and the soil packing leads to the  empirical Iowa Formula*</a:t>
            </a:r>
          </a:p>
        </p:txBody>
      </p:sp>
      <p:sp>
        <p:nvSpPr>
          <p:cNvPr id="5" name="TextBox 4"/>
          <p:cNvSpPr txBox="1"/>
          <p:nvPr/>
        </p:nvSpPr>
        <p:spPr>
          <a:xfrm>
            <a:off x="0" y="6498742"/>
            <a:ext cx="9144000" cy="523220"/>
          </a:xfrm>
          <a:prstGeom prst="rect">
            <a:avLst/>
          </a:prstGeom>
          <a:noFill/>
        </p:spPr>
        <p:txBody>
          <a:bodyPr wrap="square" rtlCol="0">
            <a:spAutoFit/>
          </a:bodyPr>
          <a:lstStyle/>
          <a:p>
            <a:r>
              <a:rPr lang="en-GB" sz="1400" dirty="0"/>
              <a:t>(*Spangler, M.G., “The Structural Design of Flexible Pipe Culverts,” Bulletin 153. Iowa State College, Ames, Iowa, 1941.)</a:t>
            </a:r>
          </a:p>
          <a:p>
            <a:endParaRPr lang="en-GB" sz="1400" dirty="0"/>
          </a:p>
        </p:txBody>
      </p:sp>
      <p:pic>
        <p:nvPicPr>
          <p:cNvPr id="6" name="Picture 5"/>
          <p:cNvPicPr>
            <a:picLocks noChangeAspect="1"/>
          </p:cNvPicPr>
          <p:nvPr/>
        </p:nvPicPr>
        <p:blipFill rotWithShape="1">
          <a:blip r:embed="rId2"/>
          <a:srcRect r="10929"/>
          <a:stretch/>
        </p:blipFill>
        <p:spPr>
          <a:xfrm>
            <a:off x="91868" y="2937370"/>
            <a:ext cx="3316354" cy="2465614"/>
          </a:xfrm>
          <a:prstGeom prst="rect">
            <a:avLst/>
          </a:prstGeom>
        </p:spPr>
      </p:pic>
      <p:pic>
        <p:nvPicPr>
          <p:cNvPr id="7" name="Picture 6"/>
          <p:cNvPicPr>
            <a:picLocks noChangeAspect="1"/>
          </p:cNvPicPr>
          <p:nvPr/>
        </p:nvPicPr>
        <p:blipFill>
          <a:blip r:embed="rId3"/>
          <a:stretch>
            <a:fillRect/>
          </a:stretch>
        </p:blipFill>
        <p:spPr>
          <a:xfrm>
            <a:off x="3648677" y="2862116"/>
            <a:ext cx="5499116" cy="2425305"/>
          </a:xfrm>
          <a:prstGeom prst="rect">
            <a:avLst/>
          </a:prstGeom>
        </p:spPr>
      </p:pic>
      <p:sp>
        <p:nvSpPr>
          <p:cNvPr id="8" name="TextBox 7"/>
          <p:cNvSpPr txBox="1"/>
          <p:nvPr/>
        </p:nvSpPr>
        <p:spPr>
          <a:xfrm>
            <a:off x="375998" y="5515431"/>
            <a:ext cx="8947329" cy="830997"/>
          </a:xfrm>
          <a:prstGeom prst="rect">
            <a:avLst/>
          </a:prstGeom>
          <a:noFill/>
        </p:spPr>
        <p:txBody>
          <a:bodyPr wrap="square" rtlCol="0">
            <a:spAutoFit/>
          </a:bodyPr>
          <a:lstStyle/>
          <a:p>
            <a:r>
              <a:rPr lang="en-GB" sz="2400" b="1" dirty="0"/>
              <a:t>Calculations based on MDPE with  R/t = 5 and typical soil loads predict less than 0.5% diameter change after 50 years</a:t>
            </a:r>
          </a:p>
        </p:txBody>
      </p:sp>
      <p:sp>
        <p:nvSpPr>
          <p:cNvPr id="9" name="TextBox 8"/>
          <p:cNvSpPr txBox="1"/>
          <p:nvPr/>
        </p:nvSpPr>
        <p:spPr>
          <a:xfrm>
            <a:off x="6786322" y="2937369"/>
            <a:ext cx="2357678" cy="646331"/>
          </a:xfrm>
          <a:prstGeom prst="rect">
            <a:avLst/>
          </a:prstGeom>
          <a:solidFill>
            <a:schemeClr val="bg1"/>
          </a:solidFill>
        </p:spPr>
        <p:txBody>
          <a:bodyPr wrap="square" rtlCol="0">
            <a:spAutoFit/>
          </a:bodyPr>
          <a:lstStyle/>
          <a:p>
            <a:r>
              <a:rPr lang="en-GB" dirty="0">
                <a:solidFill>
                  <a:srgbClr val="FF0000"/>
                </a:solidFill>
              </a:rPr>
              <a:t>You do not need to know this equation </a:t>
            </a:r>
            <a:r>
              <a:rPr lang="en-GB" dirty="0">
                <a:solidFill>
                  <a:srgbClr val="FF0000"/>
                </a:solidFill>
                <a:sym typeface="Wingdings"/>
              </a:rPr>
              <a:t></a:t>
            </a:r>
            <a:endParaRPr lang="en-GB" dirty="0">
              <a:solidFill>
                <a:srgbClr val="FF0000"/>
              </a:solidFill>
            </a:endParaRPr>
          </a:p>
        </p:txBody>
      </p:sp>
      <p:sp>
        <p:nvSpPr>
          <p:cNvPr id="4" name="Slide Number Placeholder 3"/>
          <p:cNvSpPr>
            <a:spLocks noGrp="1"/>
          </p:cNvSpPr>
          <p:nvPr>
            <p:ph type="sldNum" sz="quarter" idx="12"/>
          </p:nvPr>
        </p:nvSpPr>
        <p:spPr/>
        <p:txBody>
          <a:bodyPr/>
          <a:lstStyle/>
          <a:p>
            <a:fld id="{F71EA363-3AA4-554B-864A-16EC408230E4}" type="slidenum">
              <a:rPr lang="en-GB" smtClean="0"/>
              <a:pPr/>
              <a:t>8</a:t>
            </a:fld>
            <a:endParaRPr lang="en-GB"/>
          </a:p>
        </p:txBody>
      </p:sp>
    </p:spTree>
    <p:extLst>
      <p:ext uri="{BB962C8B-B14F-4D97-AF65-F5344CB8AC3E}">
        <p14:creationId xmlns:p14="http://schemas.microsoft.com/office/powerpoint/2010/main" val="2795610838"/>
      </p:ext>
    </p:extLst>
  </p:cSld>
  <p:clrMapOvr>
    <a:masterClrMapping/>
  </p:clrMapOvr>
  <mc:AlternateContent xmlns:mc="http://schemas.openxmlformats.org/markup-compatibility/2006" xmlns:p14="http://schemas.microsoft.com/office/powerpoint/2010/main">
    <mc:Choice Requires="p14">
      <p:transition spd="slow" p14:dur="2000" advTm="143665"/>
    </mc:Choice>
    <mc:Fallback xmlns="">
      <p:transition spd="slow" advTm="143665"/>
    </mc:Fallback>
  </mc:AlternateContent>
  <p:extLst>
    <p:ext uri="{3A86A75C-4F4B-4683-9AE1-C65F6400EC91}">
      <p14:laserTraceLst xmlns:p14="http://schemas.microsoft.com/office/powerpoint/2010/main">
        <p14:tracePtLst>
          <p14:tracePt t="52313" x="2540000" y="4425950"/>
          <p14:tracePt t="52346" x="2305050" y="4375150"/>
          <p14:tracePt t="52352" x="2273300" y="4368800"/>
          <p14:tracePt t="52359" x="2254250" y="4362450"/>
          <p14:tracePt t="52369" x="2247900" y="4349750"/>
          <p14:tracePt t="52387" x="2235200" y="4330700"/>
          <p14:tracePt t="52403" x="2190750" y="4254500"/>
          <p14:tracePt t="52420" x="2127250" y="4159250"/>
          <p14:tracePt t="52435" x="2070100" y="4051300"/>
          <p14:tracePt t="52452" x="2006600" y="3924300"/>
          <p14:tracePt t="52469" x="1968500" y="3829050"/>
          <p14:tracePt t="52486" x="1930400" y="3765550"/>
          <p14:tracePt t="52502" x="1841500" y="3683000"/>
          <p14:tracePt t="52519" x="1752600" y="3625850"/>
          <p14:tracePt t="52520" x="1689100" y="3587750"/>
          <p14:tracePt t="52536" x="1562100" y="3536950"/>
          <p14:tracePt t="52552" x="1435100" y="3486150"/>
          <p14:tracePt t="52569" x="1339850" y="3454400"/>
          <p14:tracePt t="52585" x="1263650" y="3454400"/>
          <p14:tracePt t="52602" x="1130300" y="3454400"/>
          <p14:tracePt t="52620" x="990600" y="3454400"/>
          <p14:tracePt t="52628" x="901700" y="3460750"/>
          <p14:tracePt t="52638" x="825500" y="3473450"/>
          <p14:tracePt t="52653" x="698500" y="3505200"/>
          <p14:tracePt t="52669" x="628650" y="3549650"/>
          <p14:tracePt t="52686" x="596900" y="3619500"/>
          <p14:tracePt t="52702" x="590550" y="3714750"/>
          <p14:tracePt t="52703" x="590550" y="3778250"/>
          <p14:tracePt t="52719" x="590550" y="3848100"/>
          <p14:tracePt t="52737" x="558800" y="4051300"/>
          <p14:tracePt t="52753" x="558800" y="4197350"/>
          <p14:tracePt t="52769" x="558800" y="4356100"/>
          <p14:tracePt t="52785" x="615950" y="4565650"/>
          <p14:tracePt t="52802" x="768350" y="4895850"/>
          <p14:tracePt t="52819" x="977900" y="5264150"/>
          <p14:tracePt t="52838" x="1181100" y="5480050"/>
          <p14:tracePt t="52842" x="1250950" y="5530850"/>
          <p14:tracePt t="52856" x="1416050" y="5575300"/>
          <p14:tracePt t="52869" x="1492250" y="5581650"/>
          <p14:tracePt t="52886" x="1625600" y="5581650"/>
          <p14:tracePt t="52887" x="1695450" y="5581650"/>
          <p14:tracePt t="52904" x="1809750" y="5524500"/>
          <p14:tracePt t="52913" x="1860550" y="5492750"/>
          <p14:tracePt t="52921" x="1924050" y="5441950"/>
          <p14:tracePt t="52936" x="2063750" y="5346700"/>
          <p14:tracePt t="52952" x="2235200" y="5276850"/>
          <p14:tracePt t="52969" x="2413000" y="5194300"/>
          <p14:tracePt t="52989" x="2546350" y="5099050"/>
          <p14:tracePt t="53004" x="2584450" y="5060950"/>
          <p14:tracePt t="53020" x="2590800" y="5022850"/>
          <p14:tracePt t="53023" x="2590800" y="5010150"/>
          <p14:tracePt t="53052" x="2590800" y="5003800"/>
          <p14:tracePt t="53085" x="2590800" y="4991100"/>
          <p14:tracePt t="53104" x="2597150" y="4978400"/>
          <p14:tracePt t="53122" x="2597150" y="4972050"/>
          <p14:tracePt t="53126" x="2597150" y="4959350"/>
          <p14:tracePt t="53136" x="2597150" y="4921250"/>
          <p14:tracePt t="53153" x="2597150" y="4857750"/>
          <p14:tracePt t="53169" x="2609850" y="4743450"/>
          <p14:tracePt t="53187" x="2654300" y="4546600"/>
          <p14:tracePt t="53203" x="2673350" y="4394200"/>
          <p14:tracePt t="53219" x="2673350" y="4337050"/>
          <p14:tracePt t="53238" x="2673350" y="4318000"/>
          <p14:tracePt t="53256" x="2673350" y="4311650"/>
          <p14:tracePt t="53341" x="2667000" y="4318000"/>
          <p14:tracePt t="53349" x="2647950" y="4330700"/>
          <p14:tracePt t="53355" x="2635250" y="4343400"/>
          <p14:tracePt t="53369" x="2616200" y="4356100"/>
          <p14:tracePt t="53386" x="2609850" y="4356100"/>
          <p14:tracePt t="53420" x="2609850" y="4337050"/>
          <p14:tracePt t="53436" x="2609850" y="4311650"/>
          <p14:tracePt t="53452" x="2616200" y="4267200"/>
          <p14:tracePt t="53469" x="2622550" y="4216400"/>
          <p14:tracePt t="53486" x="2622550" y="4127500"/>
          <p14:tracePt t="53503" x="2622550" y="3981450"/>
          <p14:tracePt t="53519" x="2584450" y="3752850"/>
          <p14:tracePt t="53538" x="2584450" y="3689350"/>
          <p14:tracePt t="53556" x="2584450" y="3683000"/>
          <p14:tracePt t="53570" x="2584450" y="3670300"/>
          <p14:tracePt t="53572" x="2584450" y="3663950"/>
          <p14:tracePt t="53603" x="2584450" y="3651250"/>
          <p14:tracePt t="53619" x="2584450" y="3644900"/>
          <p14:tracePt t="53685" x="2584450" y="3670300"/>
          <p14:tracePt t="53696" x="2584450" y="3771900"/>
          <p14:tracePt t="53719" x="2584450" y="3975100"/>
          <p14:tracePt t="53737" x="2584450" y="4171950"/>
          <p14:tracePt t="53753" x="2609850" y="4362450"/>
          <p14:tracePt t="53769" x="2622550" y="4546600"/>
          <p14:tracePt t="53786" x="2622550" y="4673600"/>
          <p14:tracePt t="53804" x="2622550" y="4743450"/>
          <p14:tracePt t="53821" x="2609850" y="4806950"/>
          <p14:tracePt t="53837" x="2603500" y="4889500"/>
          <p14:tracePt t="53852" x="2590800" y="4927600"/>
          <p14:tracePt t="53871" x="2584450" y="4940300"/>
          <p14:tracePt t="54009" x="2578100" y="4940300"/>
          <p14:tracePt t="54017" x="2540000" y="4921250"/>
          <p14:tracePt t="54036" x="2400300" y="4883150"/>
          <p14:tracePt t="54052" x="2146300" y="4826000"/>
          <p14:tracePt t="54069" x="1797050" y="4724400"/>
          <p14:tracePt t="54086" x="1473200" y="4635500"/>
          <p14:tracePt t="54089" x="1327150" y="4565650"/>
          <p14:tracePt t="54104" x="1263650" y="4533900"/>
          <p14:tracePt t="54120" x="946150" y="4343400"/>
          <p14:tracePt t="54136" x="749300" y="4254500"/>
          <p14:tracePt t="54153" x="596900" y="4197350"/>
          <p14:tracePt t="54169" x="565150" y="4178300"/>
          <p14:tracePt t="54247" x="558800" y="4178300"/>
          <p14:tracePt t="54267" x="539750" y="4171950"/>
          <p14:tracePt t="54281" x="533400" y="4165600"/>
          <p14:tracePt t="54312" x="533400" y="4152900"/>
          <p14:tracePt t="54320" x="533400" y="4146550"/>
          <p14:tracePt t="54336" x="539750" y="4089400"/>
          <p14:tracePt t="54353" x="546100" y="4006850"/>
          <p14:tracePt t="54369" x="546100" y="3886200"/>
          <p14:tracePt t="54387" x="546100" y="3803650"/>
          <p14:tracePt t="54405" x="546100" y="3771900"/>
          <p14:tracePt t="54436" x="552450" y="3771900"/>
          <p14:tracePt t="54453" x="558800" y="3778250"/>
          <p14:tracePt t="54469" x="565150" y="3848100"/>
          <p14:tracePt t="54486" x="596900" y="3962400"/>
          <p14:tracePt t="54487" x="609600" y="4032250"/>
          <p14:tracePt t="54505" x="641350" y="4102100"/>
          <p14:tracePt t="54510" x="673100" y="4184650"/>
          <p14:tracePt t="54524" x="736600" y="4311650"/>
          <p14:tracePt t="54536" x="781050" y="4413250"/>
          <p14:tracePt t="54553" x="819150" y="4483100"/>
          <p14:tracePt t="54570" x="844550" y="4508500"/>
          <p14:tracePt t="54632" x="850900" y="4508500"/>
          <p14:tracePt t="54643" x="857250" y="4508500"/>
          <p14:tracePt t="54656" x="876300" y="4508500"/>
          <p14:tracePt t="54667" x="889000" y="4508500"/>
          <p14:tracePt t="54678" x="895350" y="4508500"/>
          <p14:tracePt t="54682" x="914400" y="4508500"/>
          <p14:tracePt t="54703" x="1003300" y="4502150"/>
          <p14:tracePt t="54719" x="1092200" y="4502150"/>
          <p14:tracePt t="54737" x="1193800" y="4502150"/>
          <p14:tracePt t="54753" x="1270000" y="4502150"/>
          <p14:tracePt t="54769" x="1282700" y="4502150"/>
          <p14:tracePt t="54805" x="1295400" y="4502150"/>
          <p14:tracePt t="54822" x="1320800" y="4489450"/>
          <p14:tracePt t="54840" x="1409700" y="4419600"/>
          <p14:tracePt t="54853" x="1435100" y="4400550"/>
          <p14:tracePt t="54869" x="1466850" y="4368800"/>
          <p14:tracePt t="54870" x="1466850" y="4362450"/>
          <p14:tracePt t="54886" x="1473200" y="4349750"/>
          <p14:tracePt t="54888" x="1485900" y="4337050"/>
          <p14:tracePt t="54903" x="1492250" y="4318000"/>
          <p14:tracePt t="54919" x="1504950" y="4305300"/>
          <p14:tracePt t="54939" x="1517650" y="4260850"/>
          <p14:tracePt t="54953" x="1536700" y="4203700"/>
          <p14:tracePt t="54972" x="1543050" y="4152900"/>
          <p14:tracePt t="54990" x="1549400" y="4133850"/>
          <p14:tracePt t="54994" x="1549400" y="4127500"/>
          <p14:tracePt t="55003" x="1549400" y="4121150"/>
          <p14:tracePt t="55020" x="1536700" y="4102100"/>
          <p14:tracePt t="55036" x="1504950" y="4070350"/>
          <p14:tracePt t="55053" x="1466850" y="4013200"/>
          <p14:tracePt t="55070" x="1428750" y="3968750"/>
          <p14:tracePt t="55086" x="1397000" y="3943350"/>
          <p14:tracePt t="55105" x="1358900" y="3937000"/>
          <p14:tracePt t="55120" x="1333500" y="3937000"/>
          <p14:tracePt t="55136" x="1327150" y="3937000"/>
          <p14:tracePt t="55154" x="1327150" y="3968750"/>
          <p14:tracePt t="55170" x="1327150" y="4000500"/>
          <p14:tracePt t="55188" x="1327150" y="4006850"/>
          <p14:tracePt t="55204" x="1327150" y="4013200"/>
          <p14:tracePt t="55220" x="1327150" y="4019550"/>
          <p14:tracePt t="55236" x="1327150" y="4025900"/>
          <p14:tracePt t="55253" x="1327150" y="4032250"/>
          <p14:tracePt t="55526" x="1320800" y="4038600"/>
          <p14:tracePt t="55536" x="1314450" y="4038600"/>
          <p14:tracePt t="55693" x="1314450" y="4013200"/>
          <p14:tracePt t="55703" x="1320800" y="3975100"/>
          <p14:tracePt t="55715" x="1352550" y="3879850"/>
          <p14:tracePt t="55720" x="1365250" y="3841750"/>
          <p14:tracePt t="55737" x="1447800" y="3740150"/>
          <p14:tracePt t="55753" x="1536700" y="3651250"/>
          <p14:tracePt t="55770" x="1581150" y="3581400"/>
          <p14:tracePt t="55789" x="1600200" y="3517900"/>
          <p14:tracePt t="55808" x="1600200" y="3460750"/>
          <p14:tracePt t="55812" x="1600200" y="3448050"/>
          <p14:tracePt t="55820" x="1600200" y="3429000"/>
          <p14:tracePt t="55837" x="1600200" y="3422650"/>
          <p14:tracePt t="55999" x="1606550" y="3422650"/>
          <p14:tracePt t="56011" x="1625600" y="3422650"/>
          <p14:tracePt t="56015" x="1670050" y="3403600"/>
          <p14:tracePt t="56026" x="1689100" y="3390900"/>
          <p14:tracePt t="56037" x="1733550" y="3359150"/>
          <p14:tracePt t="56053" x="1790700" y="3314700"/>
          <p14:tracePt t="56070" x="1835150" y="3276600"/>
          <p14:tracePt t="56071" x="1866900" y="3244850"/>
          <p14:tracePt t="56087" x="1873250" y="3238500"/>
          <p14:tracePt t="56103" x="1885950" y="3225800"/>
          <p14:tracePt t="56241" x="1885950" y="3219450"/>
          <p14:tracePt t="56263" x="1885950" y="3213100"/>
          <p14:tracePt t="56272" x="1885950" y="3200400"/>
          <p14:tracePt t="56279" x="1885950" y="3187700"/>
          <p14:tracePt t="56288" x="1885950" y="3168650"/>
          <p14:tracePt t="56303" x="1885950" y="3136900"/>
          <p14:tracePt t="56320" x="1879600" y="3111500"/>
          <p14:tracePt t="56337" x="1866900" y="3092450"/>
          <p14:tracePt t="56353" x="1866900" y="3086100"/>
          <p14:tracePt t="56447" x="1860550" y="3092450"/>
          <p14:tracePt t="56456" x="1854200" y="3105150"/>
          <p14:tracePt t="56463" x="1854200" y="3130550"/>
          <p14:tracePt t="56472" x="1847850" y="3149600"/>
          <p14:tracePt t="56487" x="1847850" y="3175000"/>
          <p14:tracePt t="56503" x="1835150" y="3251200"/>
          <p14:tracePt t="56522" x="1828800" y="3302000"/>
          <p14:tracePt t="56539" x="1809750" y="3390900"/>
          <p14:tracePt t="56555" x="1797050" y="3492500"/>
          <p14:tracePt t="56570" x="1778000" y="3632200"/>
          <p14:tracePt t="56587" x="1739900" y="3771900"/>
          <p14:tracePt t="56604" x="1708150" y="3917950"/>
          <p14:tracePt t="56620" x="1663700" y="4057650"/>
          <p14:tracePt t="56639" x="1631950" y="4171950"/>
          <p14:tracePt t="56658" x="1625600" y="4305300"/>
          <p14:tracePt t="56671" x="1625600" y="4330700"/>
          <p14:tracePt t="56687" x="1612900" y="4381500"/>
          <p14:tracePt t="56704" x="1606550" y="4413250"/>
          <p14:tracePt t="56783" x="1606550" y="4400550"/>
          <p14:tracePt t="56796" x="1606550" y="4337050"/>
          <p14:tracePt t="56808" x="1606550" y="4254500"/>
          <p14:tracePt t="56820" x="1606550" y="4083050"/>
          <p14:tracePt t="56837" x="1606550" y="3917950"/>
          <p14:tracePt t="56853" x="1606550" y="3765550"/>
          <p14:tracePt t="56872" x="1619250" y="3625850"/>
          <p14:tracePt t="56874" x="1625600" y="3587750"/>
          <p14:tracePt t="56888" x="1631950" y="3530600"/>
          <p14:tracePt t="56904" x="1631950" y="3429000"/>
          <p14:tracePt t="56920" x="1631950" y="3390900"/>
          <p14:tracePt t="56938" x="1619250" y="3352800"/>
          <p14:tracePt t="56954" x="1619250" y="3327400"/>
          <p14:tracePt t="56970" x="1619250" y="3314700"/>
          <p14:tracePt t="56987" x="1619250" y="3289300"/>
          <p14:tracePt t="57004" x="1612900" y="3276600"/>
          <p14:tracePt t="57020" x="1612900" y="3263900"/>
          <p14:tracePt t="57089" x="1612900" y="3276600"/>
          <p14:tracePt t="57096" x="1600200" y="3346450"/>
          <p14:tracePt t="57104" x="1593850" y="3403600"/>
          <p14:tracePt t="57120" x="1581150" y="3568700"/>
          <p14:tracePt t="57138" x="1549400" y="3759200"/>
          <p14:tracePt t="57154" x="1524000" y="3943350"/>
          <p14:tracePt t="57171" x="1524000" y="4108450"/>
          <p14:tracePt t="57189" x="1524000" y="4165600"/>
          <p14:tracePt t="57221" x="1524000" y="4178300"/>
          <p14:tracePt t="57275" x="1524000" y="4184650"/>
          <p14:tracePt t="57291" x="1524000" y="4191000"/>
          <p14:tracePt t="57376" x="1524000" y="4197350"/>
          <p14:tracePt t="57383" x="1524000" y="4203700"/>
          <p14:tracePt t="57461" x="1524000" y="4216400"/>
          <p14:tracePt t="57469" x="1524000" y="4222750"/>
          <p14:tracePt t="57483" x="1524000" y="4235450"/>
          <p14:tracePt t="57492" x="1524000" y="4241800"/>
          <p14:tracePt t="57567" x="1524000" y="4203700"/>
          <p14:tracePt t="57577" x="1524000" y="4152900"/>
          <p14:tracePt t="57584" x="1524000" y="4083050"/>
          <p14:tracePt t="57593" x="1536700" y="4006850"/>
          <p14:tracePt t="57604" x="1549400" y="3911600"/>
          <p14:tracePt t="57620" x="1574800" y="3733800"/>
          <p14:tracePt t="57637" x="1574800" y="3581400"/>
          <p14:tracePt t="57654" x="1574800" y="3416300"/>
          <p14:tracePt t="57671" x="1574800" y="3263900"/>
          <p14:tracePt t="57671" x="1574800" y="3213100"/>
          <p14:tracePt t="57687" x="1574800" y="3117850"/>
          <p14:tracePt t="57704" x="1587500" y="3054350"/>
          <p14:tracePt t="57720" x="1593850" y="3035300"/>
          <p14:tracePt t="57876" x="1593850" y="3041650"/>
          <p14:tracePt t="57886" x="1593850" y="3054350"/>
          <p14:tracePt t="57900" x="1593850" y="3086100"/>
          <p14:tracePt t="57914" x="1587500" y="3168650"/>
          <p14:tracePt t="57937" x="1587500" y="3403600"/>
          <p14:tracePt t="57954" x="1587500" y="3625850"/>
          <p14:tracePt t="57971" x="1587500" y="3937000"/>
          <p14:tracePt t="57987" x="1587500" y="4184650"/>
          <p14:tracePt t="58004" x="1587500" y="4387850"/>
          <p14:tracePt t="58020" x="1587500" y="4521200"/>
          <p14:tracePt t="58037" x="1587500" y="4616450"/>
          <p14:tracePt t="58054" x="1587500" y="4648200"/>
          <p14:tracePt t="58111" x="1587500" y="4629150"/>
          <p14:tracePt t="58119" x="1587500" y="4565650"/>
          <p14:tracePt t="58128" x="1593850" y="4514850"/>
          <p14:tracePt t="58138" x="1600200" y="4445000"/>
          <p14:tracePt t="58154" x="1619250" y="4305300"/>
          <p14:tracePt t="58173" x="1638300" y="4171950"/>
          <p14:tracePt t="58185" x="1657350" y="4032250"/>
          <p14:tracePt t="58203" x="1682750" y="3930650"/>
          <p14:tracePt t="58213" x="1689100" y="3905250"/>
          <p14:tracePt t="58222" x="1695450" y="3879850"/>
          <p14:tracePt t="58237" x="1708150" y="3854450"/>
          <p14:tracePt t="58254" x="1708150" y="3841750"/>
          <p14:tracePt t="58580" x="1708150" y="3835400"/>
          <p14:tracePt t="60743" x="1708150" y="3841750"/>
          <p14:tracePt t="60857" x="1727200" y="3854450"/>
          <p14:tracePt t="60863" x="1771650" y="3873500"/>
          <p14:tracePt t="60871" x="1828800" y="3879850"/>
          <p14:tracePt t="60888" x="1993900" y="3898900"/>
          <p14:tracePt t="60905" x="2108200" y="3911600"/>
          <p14:tracePt t="60922" x="2152650" y="3924300"/>
          <p14:tracePt t="60939" x="2159000" y="3937000"/>
          <p14:tracePt t="60972" x="2171700" y="3943350"/>
          <p14:tracePt t="60988" x="2184400" y="3956050"/>
          <p14:tracePt t="61005" x="2190750" y="3987800"/>
          <p14:tracePt t="61022" x="2190750" y="4051300"/>
          <p14:tracePt t="61023" x="2190750" y="4102100"/>
          <p14:tracePt t="61038" x="2190750" y="4133850"/>
          <p14:tracePt t="61039" x="2190750" y="4171950"/>
          <p14:tracePt t="61055" x="2190750" y="4191000"/>
          <p14:tracePt t="61072" x="2190750" y="4286250"/>
          <p14:tracePt t="61088" x="2190750" y="4337050"/>
          <p14:tracePt t="61105" x="2203450" y="4387850"/>
          <p14:tracePt t="61122" x="2209800" y="4413250"/>
          <p14:tracePt t="61139" x="2222500" y="4438650"/>
          <p14:tracePt t="61155" x="2228850" y="4451350"/>
          <p14:tracePt t="61408" x="2241550" y="4457700"/>
          <p14:tracePt t="61416" x="2247900" y="4457700"/>
          <p14:tracePt t="61423" x="2273300" y="4451350"/>
          <p14:tracePt t="61439" x="2292350" y="4438650"/>
          <p14:tracePt t="61455" x="2311400" y="4368800"/>
          <p14:tracePt t="61472" x="2343150" y="4241800"/>
          <p14:tracePt t="61488" x="2355850" y="4165600"/>
          <p14:tracePt t="61505" x="2355850" y="4089400"/>
          <p14:tracePt t="61522" x="2355850" y="4006850"/>
          <p14:tracePt t="61539" x="2355850" y="3930650"/>
          <p14:tracePt t="61555" x="2355850" y="3841750"/>
          <p14:tracePt t="61572" x="2355850" y="3803650"/>
          <p14:tracePt t="61588" x="2355850" y="3771900"/>
          <p14:tracePt t="61605" x="2336800" y="3752850"/>
          <p14:tracePt t="61622" x="2317750" y="3721100"/>
          <p14:tracePt t="61639" x="2305050" y="3702050"/>
          <p14:tracePt t="61655" x="2286000" y="3663950"/>
          <p14:tracePt t="61672" x="2260600" y="3619500"/>
          <p14:tracePt t="61689" x="2228850" y="3549650"/>
          <p14:tracePt t="61705" x="2159000" y="3454400"/>
          <p14:tracePt t="61722" x="2120900" y="3422650"/>
          <p14:tracePt t="61739" x="2095500" y="3403600"/>
          <p14:tracePt t="61755" x="2089150" y="3397250"/>
          <p14:tracePt t="61772" x="2082800" y="3384550"/>
          <p14:tracePt t="61788" x="2051050" y="3371850"/>
          <p14:tracePt t="61805" x="1968500" y="3340100"/>
          <p14:tracePt t="61822" x="1885950" y="3321050"/>
          <p14:tracePt t="61839" x="1803400" y="3302000"/>
          <p14:tracePt t="61840" x="1765300" y="3295650"/>
          <p14:tracePt t="61855" x="1714500" y="3295650"/>
          <p14:tracePt t="61872" x="1689100" y="3295650"/>
          <p14:tracePt t="61889" x="1657350" y="3295650"/>
          <p14:tracePt t="61895" x="1651000" y="3295650"/>
          <p14:tracePt t="61905" x="1644650" y="3295650"/>
          <p14:tracePt t="61922" x="1581150" y="3295650"/>
          <p14:tracePt t="61939" x="1504950" y="3295650"/>
          <p14:tracePt t="61955" x="1454150" y="3295650"/>
          <p14:tracePt t="61972" x="1422400" y="3302000"/>
          <p14:tracePt t="61988" x="1403350" y="3321050"/>
          <p14:tracePt t="62005" x="1397000" y="3327400"/>
          <p14:tracePt t="62023" x="1377950" y="3346450"/>
          <p14:tracePt t="62025" x="1352550" y="3371850"/>
          <p14:tracePt t="62039" x="1320800" y="3390900"/>
          <p14:tracePt t="62055" x="1181100" y="3492500"/>
          <p14:tracePt t="62072" x="1104900" y="3575050"/>
          <p14:tracePt t="62089" x="1060450" y="3657600"/>
          <p14:tracePt t="62105" x="1035050" y="3727450"/>
          <p14:tracePt t="62122" x="1009650" y="3829050"/>
          <p14:tracePt t="62139" x="1009650" y="3943350"/>
          <p14:tracePt t="62155" x="996950" y="4089400"/>
          <p14:tracePt t="62172" x="996950" y="4235450"/>
          <p14:tracePt t="62189" x="1003300" y="4387850"/>
          <p14:tracePt t="62206" x="1066800" y="4546600"/>
          <p14:tracePt t="62222" x="1143000" y="4648200"/>
          <p14:tracePt t="62223" x="1168400" y="4673600"/>
          <p14:tracePt t="62239" x="1181100" y="4679950"/>
          <p14:tracePt t="62240" x="1193800" y="4686300"/>
          <p14:tracePt t="62255" x="1200150" y="4686300"/>
          <p14:tracePt t="62315" x="1206500" y="4692650"/>
          <p14:tracePt t="62321" x="1212850" y="4699000"/>
          <p14:tracePt t="62330" x="1225550" y="4705350"/>
          <p14:tracePt t="62339" x="1238250" y="4705350"/>
          <p14:tracePt t="62355" x="1257300" y="4724400"/>
          <p14:tracePt t="62388" x="1263650" y="4724400"/>
          <p14:tracePt t="62408" x="1289050" y="4724400"/>
          <p14:tracePt t="62425" x="1397000" y="4724400"/>
          <p14:tracePt t="62441" x="1549400" y="4724400"/>
          <p14:tracePt t="62455" x="1739900" y="4660900"/>
          <p14:tracePt t="62474" x="1828800" y="4578350"/>
          <p14:tracePt t="62489" x="1892300" y="4495800"/>
          <p14:tracePt t="62505" x="1955800" y="4464050"/>
          <p14:tracePt t="62522" x="2000250" y="4438650"/>
          <p14:tracePt t="62540" x="2032000" y="4425950"/>
          <p14:tracePt t="62558" x="2082800" y="4394200"/>
          <p14:tracePt t="62572" x="2108200" y="4375150"/>
          <p14:tracePt t="62589" x="2171700" y="4368800"/>
          <p14:tracePt t="62606" x="2209800" y="4368800"/>
          <p14:tracePt t="62622" x="2241550" y="4368800"/>
          <p14:tracePt t="62623" x="2254250" y="4368800"/>
          <p14:tracePt t="62668" x="2266950" y="4368800"/>
          <p14:tracePt t="62677" x="2292350" y="4337050"/>
          <p14:tracePt t="62689" x="2368550" y="4286250"/>
          <p14:tracePt t="62706" x="2444750" y="4241800"/>
          <p14:tracePt t="62722" x="2508250" y="4203700"/>
          <p14:tracePt t="62739" x="2540000" y="4140200"/>
          <p14:tracePt t="62755" x="2559050" y="4076700"/>
          <p14:tracePt t="62773" x="2565400" y="4025900"/>
          <p14:tracePt t="62790" x="2578100" y="3968750"/>
          <p14:tracePt t="62807" x="2590800" y="3867150"/>
          <p14:tracePt t="62823" x="2590800" y="3765550"/>
          <p14:tracePt t="62839" x="2590800" y="3683000"/>
          <p14:tracePt t="62855" x="2590800" y="3663950"/>
          <p14:tracePt t="62897" x="2590800" y="3657600"/>
          <p14:tracePt t="62905" x="2590800" y="3651250"/>
          <p14:tracePt t="62924" x="2590800" y="3632200"/>
          <p14:tracePt t="62940" x="2590800" y="3625850"/>
          <p14:tracePt t="62958" x="2590800" y="3613150"/>
          <p14:tracePt t="63002" x="2590800" y="3625850"/>
          <p14:tracePt t="63008" x="2590800" y="3670300"/>
          <p14:tracePt t="63015" x="2590800" y="3740150"/>
          <p14:tracePt t="63039" x="2590800" y="4019550"/>
          <p14:tracePt t="63055" x="2590800" y="4203700"/>
          <p14:tracePt t="63072" x="2552700" y="4400550"/>
          <p14:tracePt t="63090" x="2533650" y="4616450"/>
          <p14:tracePt t="63108" x="2533650" y="4800600"/>
          <p14:tracePt t="63123" x="2527300" y="4978400"/>
          <p14:tracePt t="63141" x="2482850" y="5080000"/>
          <p14:tracePt t="63156" x="2438400" y="5168900"/>
          <p14:tracePt t="63173" x="2387600" y="5213350"/>
          <p14:tracePt t="63189" x="2387600" y="5219700"/>
          <p14:tracePt t="63223" x="2305050" y="5175250"/>
          <p14:tracePt t="63240" x="2120900" y="5010150"/>
          <p14:tracePt t="63256" x="1809750" y="4794250"/>
          <p14:tracePt t="63273" x="1479550" y="4559300"/>
          <p14:tracePt t="63289" x="1212850" y="4375150"/>
          <p14:tracePt t="63306" x="1092200" y="4286250"/>
          <p14:tracePt t="63324" x="990600" y="4222750"/>
          <p14:tracePt t="63330" x="939800" y="4191000"/>
          <p14:tracePt t="63346" x="800100" y="4102100"/>
          <p14:tracePt t="63360" x="736600" y="4044950"/>
          <p14:tracePt t="63372" x="647700" y="3975100"/>
          <p14:tracePt t="63390" x="596900" y="3930650"/>
          <p14:tracePt t="63406" x="584200" y="3911600"/>
          <p14:tracePt t="63408" x="571500" y="3898900"/>
          <p14:tracePt t="63431" x="565150" y="3886200"/>
          <p14:tracePt t="63439" x="552450" y="3867150"/>
          <p14:tracePt t="63457" x="495300" y="3822700"/>
          <p14:tracePt t="63473" x="400050" y="3765550"/>
          <p14:tracePt t="63489" x="330200" y="3721100"/>
          <p14:tracePt t="63507" x="323850" y="3721100"/>
          <p14:tracePt t="63548" x="317500" y="3727450"/>
          <p14:tracePt t="63557" x="317500" y="3816350"/>
          <p14:tracePt t="63573" x="317500" y="4019550"/>
          <p14:tracePt t="63589" x="317500" y="4298950"/>
          <p14:tracePt t="63606" x="317500" y="4591050"/>
          <p14:tracePt t="63623" x="469900" y="5010150"/>
          <p14:tracePt t="63640" x="577850" y="5156200"/>
          <p14:tracePt t="63657" x="660400" y="5226050"/>
          <p14:tracePt t="63674" x="698500" y="5226050"/>
          <p14:tracePt t="63689" x="717550" y="5226050"/>
          <p14:tracePt t="63706" x="742950" y="5226050"/>
          <p14:tracePt t="63722" x="838200" y="5194300"/>
          <p14:tracePt t="63739" x="984250" y="5124450"/>
          <p14:tracePt t="63756" x="1187450" y="5010150"/>
          <p14:tracePt t="63774" x="1390650" y="4838700"/>
          <p14:tracePt t="63796" x="1524000" y="4686300"/>
          <p14:tracePt t="63807" x="1631950" y="4521200"/>
          <p14:tracePt t="63823" x="1670050" y="4483100"/>
          <p14:tracePt t="63839" x="1879600" y="4451350"/>
          <p14:tracePt t="63856" x="2082800" y="4451350"/>
          <p14:tracePt t="63873" x="2355850" y="4464050"/>
          <p14:tracePt t="63891" x="2616200" y="4508500"/>
          <p14:tracePt t="63913" x="2717800" y="4508500"/>
          <p14:tracePt t="63952" x="2743200" y="4502150"/>
          <p14:tracePt t="63965" x="2781300" y="4489450"/>
          <p14:tracePt t="63973" x="2825750" y="4470400"/>
          <p14:tracePt t="63989" x="2933700" y="4406900"/>
          <p14:tracePt t="64009" x="3067050" y="4330700"/>
          <p14:tracePt t="64024" x="3155950" y="4260850"/>
          <p14:tracePt t="64040" x="3181350" y="4222750"/>
          <p14:tracePt t="64170" x="3175000" y="4216400"/>
          <p14:tracePt t="64185" x="3067050" y="4260850"/>
          <p14:tracePt t="64196" x="2978150" y="4286250"/>
          <p14:tracePt t="64206" x="2863850" y="4337050"/>
          <p14:tracePt t="64223" x="2393950" y="4540250"/>
          <p14:tracePt t="64239" x="2063750" y="4679950"/>
          <p14:tracePt t="64259" x="1746250" y="4800600"/>
          <p14:tracePt t="64274" x="1517650" y="4876800"/>
          <p14:tracePt t="64290" x="1346200" y="4895850"/>
          <p14:tracePt t="64306" x="1219200" y="4895850"/>
          <p14:tracePt t="64323" x="1111250" y="4845050"/>
          <p14:tracePt t="64339" x="1028700" y="4800600"/>
          <p14:tracePt t="64356" x="971550" y="4743450"/>
          <p14:tracePt t="64375" x="939800" y="4660900"/>
          <p14:tracePt t="64379" x="933450" y="4629150"/>
          <p14:tracePt t="64392" x="908050" y="4552950"/>
          <p14:tracePt t="64406" x="895350" y="4514850"/>
          <p14:tracePt t="64423" x="831850" y="4425950"/>
          <p14:tracePt t="64441" x="736600" y="4292600"/>
          <p14:tracePt t="64457" x="692150" y="4210050"/>
          <p14:tracePt t="64473" x="641350" y="4102100"/>
          <p14:tracePt t="64489" x="641350" y="4083050"/>
          <p14:tracePt t="64562" x="628650" y="4083050"/>
          <p14:tracePt t="64569" x="622300" y="4102100"/>
          <p14:tracePt t="64576" x="615950" y="4127500"/>
          <p14:tracePt t="64589" x="603250" y="4165600"/>
          <p14:tracePt t="64606" x="596900" y="4286250"/>
          <p14:tracePt t="64623" x="596900" y="4432300"/>
          <p14:tracePt t="64641" x="615950" y="4679950"/>
          <p14:tracePt t="64656" x="641350" y="4838700"/>
          <p14:tracePt t="64673" x="666750" y="4978400"/>
          <p14:tracePt t="64691" x="679450" y="5041900"/>
          <p14:tracePt t="64707" x="698500" y="5067300"/>
          <p14:tracePt t="64723" x="711200" y="5067300"/>
          <p14:tracePt t="64740" x="736600" y="5067300"/>
          <p14:tracePt t="64756" x="768350" y="5041900"/>
          <p14:tracePt t="64773" x="819150" y="4921250"/>
          <p14:tracePt t="64791" x="914400" y="4749800"/>
          <p14:tracePt t="64808" x="1073150" y="4495800"/>
          <p14:tracePt t="64824" x="1231900" y="4210050"/>
          <p14:tracePt t="64826" x="1295400" y="4076700"/>
          <p14:tracePt t="64840" x="1352550" y="3898900"/>
          <p14:tracePt t="64857" x="1365250" y="3752850"/>
          <p14:tracePt t="64873" x="1365250" y="3676650"/>
          <p14:tracePt t="64890" x="1358900" y="3657600"/>
          <p14:tracePt t="64919" x="1358900" y="3683000"/>
          <p14:tracePt t="64929" x="1346200" y="3714750"/>
          <p14:tracePt t="64940" x="1346200" y="3759200"/>
          <p14:tracePt t="64956" x="1346200" y="3867150"/>
          <p14:tracePt t="64975" x="1346200" y="3994150"/>
          <p14:tracePt t="64992" x="1409700" y="4146550"/>
          <p14:tracePt t="64998" x="1479550" y="4216400"/>
          <p14:tracePt t="65009" x="1689100" y="4305300"/>
          <p14:tracePt t="65023" x="1803400" y="4356100"/>
          <p14:tracePt t="65040" x="2057400" y="4413250"/>
          <p14:tracePt t="65056" x="2178050" y="4413250"/>
          <p14:tracePt t="65073" x="2279650" y="4394200"/>
          <p14:tracePt t="65091" x="2400300" y="4330700"/>
          <p14:tracePt t="65108" x="2508250" y="4248150"/>
          <p14:tracePt t="65124" x="2571750" y="4197350"/>
          <p14:tracePt t="65140" x="2597150" y="4146550"/>
          <p14:tracePt t="65156" x="2603500" y="4133850"/>
          <p14:tracePt t="65208" x="2609850" y="4146550"/>
          <p14:tracePt t="65217" x="2628900" y="4197350"/>
          <p14:tracePt t="65224" x="2635250" y="4248150"/>
          <p14:tracePt t="65240" x="2635250" y="4356100"/>
          <p14:tracePt t="65256" x="2628900" y="4476750"/>
          <p14:tracePt t="65274" x="2603500" y="4565650"/>
          <p14:tracePt t="65290" x="2597150" y="4591050"/>
          <p14:tracePt t="65307" x="2597150" y="4597400"/>
          <p14:tracePt t="65340" x="2565400" y="4597400"/>
          <p14:tracePt t="65357" x="2457450" y="4483100"/>
          <p14:tracePt t="65373" x="2254250" y="4279900"/>
          <p14:tracePt t="65390" x="1981200" y="4000500"/>
          <p14:tracePt t="65407" x="1758950" y="3803650"/>
          <p14:tracePt t="65423" x="1524000" y="3644900"/>
          <p14:tracePt t="65441" x="1390650" y="3594100"/>
          <p14:tracePt t="65460" x="1244600" y="3587750"/>
          <p14:tracePt t="65474" x="1136650" y="3587750"/>
          <p14:tracePt t="65490" x="1073150" y="3587750"/>
          <p14:tracePt t="65507" x="1022350" y="3606800"/>
          <p14:tracePt t="65523" x="990600" y="3632200"/>
          <p14:tracePt t="65540" x="965200" y="3708400"/>
          <p14:tracePt t="65556" x="933450" y="3778250"/>
          <p14:tracePt t="65573" x="901700" y="3867150"/>
          <p14:tracePt t="65593" x="857250" y="3962400"/>
          <p14:tracePt t="65610" x="838200" y="4044950"/>
          <p14:tracePt t="65624" x="831850" y="4095750"/>
          <p14:tracePt t="65640" x="831850" y="4152900"/>
          <p14:tracePt t="65658" x="831850" y="4241800"/>
          <p14:tracePt t="65674" x="831850" y="4349750"/>
          <p14:tracePt t="65690" x="831850" y="4470400"/>
          <p14:tracePt t="65707" x="831850" y="4533900"/>
          <p14:tracePt t="65725" x="831850" y="4584700"/>
          <p14:tracePt t="65741" x="850900" y="4610100"/>
          <p14:tracePt t="65757" x="876300" y="4616450"/>
          <p14:tracePt t="65773" x="895350" y="4622800"/>
          <p14:tracePt t="65790" x="901700" y="4629150"/>
          <p14:tracePt t="65807" x="908050" y="4635500"/>
          <p14:tracePt t="65911" x="908050" y="4641850"/>
          <p14:tracePt t="65924" x="908050" y="4648200"/>
          <p14:tracePt t="65937" x="908050" y="4654550"/>
          <p14:tracePt t="65943" x="914400" y="4667250"/>
          <p14:tracePt t="65957" x="920750" y="4673600"/>
          <p14:tracePt t="65973" x="920750" y="4686300"/>
          <p14:tracePt t="66039" x="927100" y="4686300"/>
          <p14:tracePt t="66055" x="927100" y="4692650"/>
          <p14:tracePt t="66064" x="933450" y="4711700"/>
          <p14:tracePt t="66074" x="939800" y="4724400"/>
          <p14:tracePt t="66090" x="946150" y="4737100"/>
          <p14:tracePt t="66288" x="971550" y="4737100"/>
          <p14:tracePt t="66307" x="1035050" y="4686300"/>
          <p14:tracePt t="66323" x="1149350" y="4629150"/>
          <p14:tracePt t="66341" x="1289050" y="4584700"/>
          <p14:tracePt t="66357" x="1498600" y="4508500"/>
          <p14:tracePt t="66373" x="1663700" y="4438650"/>
          <p14:tracePt t="66390" x="1778000" y="4375150"/>
          <p14:tracePt t="66391" x="1822450" y="4349750"/>
          <p14:tracePt t="66409" x="1860550" y="4330700"/>
          <p14:tracePt t="66424" x="1968500" y="4305300"/>
          <p14:tracePt t="66440" x="2012950" y="4298950"/>
          <p14:tracePt t="66457" x="2089150" y="4279900"/>
          <p14:tracePt t="66474" x="2171700" y="4267200"/>
          <p14:tracePt t="66490" x="2222500" y="4260850"/>
          <p14:tracePt t="66509" x="2241550" y="4260850"/>
          <p14:tracePt t="66514" x="2247900" y="4260850"/>
          <p14:tracePt t="66524" x="2254250" y="4254500"/>
          <p14:tracePt t="66557" x="2260600" y="4254500"/>
          <p14:tracePt t="66573" x="2279650" y="4254500"/>
          <p14:tracePt t="66590" x="2311400" y="4248150"/>
          <p14:tracePt t="66607" x="2355850" y="4222750"/>
          <p14:tracePt t="66623" x="2387600" y="4178300"/>
          <p14:tracePt t="66640" x="2425700" y="4140200"/>
          <p14:tracePt t="66657" x="2451100" y="4114800"/>
          <p14:tracePt t="66673" x="2482850" y="4102100"/>
          <p14:tracePt t="66761" x="2489200" y="4102100"/>
          <p14:tracePt t="66769" x="2489200" y="4121150"/>
          <p14:tracePt t="66776" x="2489200" y="4146550"/>
          <p14:tracePt t="66791" x="2508250" y="4248150"/>
          <p14:tracePt t="66807" x="2520950" y="4318000"/>
          <p14:tracePt t="66824" x="2527300" y="4451350"/>
          <p14:tracePt t="66840" x="2527300" y="4483100"/>
          <p14:tracePt t="66935" x="2533650" y="4483100"/>
          <p14:tracePt t="66947" x="2540000" y="4483100"/>
          <p14:tracePt t="66952" x="2552700" y="4470400"/>
          <p14:tracePt t="66961" x="2565400" y="4432300"/>
          <p14:tracePt t="66974" x="2578100" y="4413250"/>
          <p14:tracePt t="66990" x="2616200" y="4356100"/>
          <p14:tracePt t="67007" x="2641600" y="4324350"/>
          <p14:tracePt t="67008" x="2647950" y="4311650"/>
          <p14:tracePt t="67024" x="2660650" y="4298950"/>
          <p14:tracePt t="67040" x="2667000" y="4298950"/>
          <p14:tracePt t="67057" x="2679700" y="4292600"/>
          <p14:tracePt t="67074" x="2705100" y="4292600"/>
          <p14:tracePt t="67090" x="2743200" y="4292600"/>
          <p14:tracePt t="67107" x="2800350" y="4292600"/>
          <p14:tracePt t="67123" x="2838450" y="4286250"/>
          <p14:tracePt t="67141" x="2857500" y="4279900"/>
          <p14:tracePt t="67157" x="2882900" y="4273550"/>
          <p14:tracePt t="67174" x="2901950" y="4267200"/>
          <p14:tracePt t="67190" x="2908300" y="4260850"/>
          <p14:tracePt t="67263" x="2914650" y="4254500"/>
          <p14:tracePt t="67282" x="2921000" y="4254500"/>
          <p14:tracePt t="67287" x="2927350" y="4254500"/>
          <p14:tracePt t="67298" x="2933700" y="4254500"/>
          <p14:tracePt t="67307" x="2940050" y="4254500"/>
          <p14:tracePt t="67324" x="2965450" y="4254500"/>
          <p14:tracePt t="67340" x="2990850" y="4254500"/>
          <p14:tracePt t="67357" x="3035300" y="4254500"/>
          <p14:tracePt t="67374" x="3060700" y="4254500"/>
          <p14:tracePt t="67423" x="3054350" y="4254500"/>
          <p14:tracePt t="67431" x="3003550" y="4254500"/>
          <p14:tracePt t="67445" x="2946400" y="4254500"/>
          <p14:tracePt t="67459" x="2819400" y="4254500"/>
          <p14:tracePt t="67478" x="2711450" y="4248150"/>
          <p14:tracePt t="67491" x="2597150" y="4248150"/>
          <p14:tracePt t="67507" x="2559050" y="4248150"/>
          <p14:tracePt t="67628" x="2565400" y="4248150"/>
          <p14:tracePt t="67635" x="2571750" y="4254500"/>
          <p14:tracePt t="67650" x="2584450" y="4267200"/>
          <p14:tracePt t="67665" x="2584450" y="4273550"/>
          <p14:tracePt t="67682" x="2584450" y="4279900"/>
          <p14:tracePt t="67698" x="2584450" y="4286250"/>
          <p14:tracePt t="67708" x="2584450" y="4298950"/>
          <p14:tracePt t="67724" x="2552700" y="4318000"/>
          <p14:tracePt t="67741" x="2540000" y="4318000"/>
          <p14:tracePt t="67759" x="2514600" y="4318000"/>
          <p14:tracePt t="67775" x="2425700" y="4337050"/>
          <p14:tracePt t="67778" x="2336800" y="4343400"/>
          <p14:tracePt t="67791" x="2247900" y="4349750"/>
          <p14:tracePt t="67808" x="1854200" y="4406900"/>
          <p14:tracePt t="67824" x="1568450" y="4451350"/>
          <p14:tracePt t="67841" x="1244600" y="4489450"/>
          <p14:tracePt t="67859" x="914400" y="4489450"/>
          <p14:tracePt t="67875" x="596900" y="4476750"/>
          <p14:tracePt t="67891" x="393700" y="4457700"/>
          <p14:tracePt t="67896" x="317500" y="4457700"/>
          <p14:tracePt t="67907" x="234950" y="4457700"/>
          <p14:tracePt t="67924" x="107950" y="4457700"/>
          <p14:tracePt t="67941" x="44450" y="4457700"/>
          <p14:tracePt t="67957" x="19050" y="4445000"/>
          <p14:tracePt t="67975" x="6350" y="4438650"/>
          <p14:tracePt t="68288" x="120650" y="4292600"/>
          <p14:tracePt t="68295" x="273050" y="4292600"/>
          <p14:tracePt t="68307" x="431800" y="4292600"/>
          <p14:tracePt t="68325" x="654050" y="4292600"/>
          <p14:tracePt t="68341" x="762000" y="4298950"/>
          <p14:tracePt t="68357" x="774700" y="4298950"/>
          <p14:tracePt t="68427" x="781050" y="4298950"/>
          <p14:tracePt t="68432" x="787400" y="4298950"/>
          <p14:tracePt t="68441" x="800100" y="4298950"/>
          <p14:tracePt t="68458" x="806450" y="4298950"/>
          <p14:tracePt t="68475" x="812800" y="4298950"/>
          <p14:tracePt t="68553" x="774700" y="4292600"/>
          <p14:tracePt t="68574" x="615950" y="4292600"/>
          <p14:tracePt t="68592" x="406400" y="4292600"/>
          <p14:tracePt t="68609" x="209550" y="4292600"/>
          <p14:tracePt t="68855" x="38100" y="4286250"/>
          <p14:tracePt t="68863" x="228600" y="4286250"/>
          <p14:tracePt t="68875" x="457200" y="4292600"/>
          <p14:tracePt t="68891" x="889000" y="4298950"/>
          <p14:tracePt t="68896" x="1079500" y="4298950"/>
          <p14:tracePt t="68908" x="1187450" y="4298950"/>
          <p14:tracePt t="68924" x="1428750" y="4298950"/>
          <p14:tracePt t="68941" x="1543050" y="4318000"/>
          <p14:tracePt t="68959" x="1587500" y="4324350"/>
          <p14:tracePt t="69023" x="1587500" y="4330700"/>
          <p14:tracePt t="69031" x="1606550" y="4330700"/>
          <p14:tracePt t="69042" x="1612900" y="4330700"/>
          <p14:tracePt t="69058" x="1739900" y="4343400"/>
          <p14:tracePt t="69075" x="1968500" y="4375150"/>
          <p14:tracePt t="69091" x="2368550" y="4438650"/>
          <p14:tracePt t="69110" x="2743200" y="4476750"/>
          <p14:tracePt t="69128" x="2959100" y="4476750"/>
          <p14:tracePt t="69131" x="3016250" y="4476750"/>
          <p14:tracePt t="69142" x="3060700" y="4476750"/>
          <p14:tracePt t="69180" x="3067050" y="4476750"/>
          <p14:tracePt t="69201" x="3079750" y="4476750"/>
          <p14:tracePt t="69208" x="3105150" y="4476750"/>
          <p14:tracePt t="69226" x="3175000" y="4476750"/>
          <p14:tracePt t="69242" x="3270250" y="4476750"/>
          <p14:tracePt t="69258" x="3308350" y="4476750"/>
          <p14:tracePt t="69291" x="3314700" y="4476750"/>
          <p14:tracePt t="69308" x="3327400" y="4476750"/>
          <p14:tracePt t="69327" x="3333750" y="4483100"/>
          <p14:tracePt t="69343" x="3340100" y="4489450"/>
          <p14:tracePt t="69391" x="3327400" y="4489450"/>
          <p14:tracePt t="69399" x="3263900" y="4489450"/>
          <p14:tracePt t="69408" x="3200400" y="4489450"/>
          <p14:tracePt t="69424" x="3073400" y="4489450"/>
          <p14:tracePt t="69443" x="2978150" y="4489450"/>
          <p14:tracePt t="69458" x="2882900" y="4489450"/>
          <p14:tracePt t="69475" x="2825750" y="4489450"/>
          <p14:tracePt t="69491" x="2819400" y="4489450"/>
          <p14:tracePt t="69508" x="2806700" y="4489450"/>
          <p14:tracePt t="70232" x="2781300" y="4489450"/>
          <p14:tracePt t="70239" x="2749550" y="4489450"/>
          <p14:tracePt t="70249" x="2711450" y="4502150"/>
          <p14:tracePt t="70258" x="2686050" y="4502150"/>
          <p14:tracePt t="70275" x="2667000" y="4502150"/>
          <p14:tracePt t="70293" x="2622550" y="4502150"/>
          <p14:tracePt t="70310" x="2501900" y="4502150"/>
          <p14:tracePt t="70325" x="2393950" y="4502150"/>
          <p14:tracePt t="70341" x="2311400" y="4502150"/>
          <p14:tracePt t="70358" x="2292350" y="4502150"/>
          <p14:tracePt t="70359" x="2286000" y="4502150"/>
          <p14:tracePt t="70391" x="2273300" y="4502150"/>
          <p14:tracePt t="70408" x="2254250" y="4495800"/>
          <p14:tracePt t="70424" x="2241550" y="4489450"/>
          <p14:tracePt t="70512" x="2241550" y="4476750"/>
          <p14:tracePt t="70519" x="2241550" y="4470400"/>
          <p14:tracePt t="70529" x="2241550" y="4432300"/>
          <p14:tracePt t="70541" x="2241550" y="4419600"/>
          <p14:tracePt t="70558" x="2247900" y="4394200"/>
          <p14:tracePt t="70577" x="2279650" y="4356100"/>
          <p14:tracePt t="70583" x="2292350" y="4343400"/>
          <p14:tracePt t="70602" x="2317750" y="4324350"/>
          <p14:tracePt t="70611" x="2324100" y="4318000"/>
          <p14:tracePt t="70625" x="2355850" y="4298950"/>
          <p14:tracePt t="70641" x="2387600" y="4279900"/>
          <p14:tracePt t="70659" x="2400300" y="4273550"/>
          <p14:tracePt t="70675" x="2406650" y="4267200"/>
          <p14:tracePt t="70824" x="2419350" y="4260850"/>
          <p14:tracePt t="70832" x="2432050" y="4260850"/>
          <p14:tracePt t="70841" x="2470150" y="4260850"/>
          <p14:tracePt t="70860" x="2514600" y="4260850"/>
          <p14:tracePt t="70878" x="2527300" y="4254500"/>
          <p14:tracePt t="70893" x="2533650" y="4254500"/>
          <p14:tracePt t="71153" x="2540000" y="4254500"/>
          <p14:tracePt t="71165" x="2546350" y="4254500"/>
          <p14:tracePt t="71191" x="2552700" y="4254500"/>
          <p14:tracePt t="71248" x="2508250" y="4254500"/>
          <p14:tracePt t="71256" x="2444750" y="4254500"/>
          <p14:tracePt t="71265" x="2368550" y="4254500"/>
          <p14:tracePt t="71275" x="2286000" y="4254500"/>
          <p14:tracePt t="71292" x="2146300" y="4254500"/>
          <p14:tracePt t="71308" x="2082800" y="4254500"/>
          <p14:tracePt t="71325" x="2051050" y="4254500"/>
          <p14:tracePt t="71624" x="2038350" y="4254500"/>
          <p14:tracePt t="71642" x="1949450" y="4267200"/>
          <p14:tracePt t="71658" x="1835150" y="4305300"/>
          <p14:tracePt t="71676" x="1695450" y="4318000"/>
          <p14:tracePt t="71692" x="1606550" y="4343400"/>
          <p14:tracePt t="71709" x="1593850" y="4356100"/>
          <p14:tracePt t="71742" x="1593850" y="4362450"/>
          <p14:tracePt t="71759" x="1593850" y="4375150"/>
          <p14:tracePt t="71775" x="1574800" y="4413250"/>
          <p14:tracePt t="71792" x="1562100" y="4425950"/>
          <p14:tracePt t="71840" x="1562100" y="4438650"/>
          <p14:tracePt t="71850" x="1562100" y="4451350"/>
          <p14:tracePt t="71859" x="1562100" y="4464050"/>
          <p14:tracePt t="71875" x="1562100" y="4470400"/>
          <p14:tracePt t="71914" x="1562100" y="4419600"/>
          <p14:tracePt t="71925" x="1562100" y="4305300"/>
          <p14:tracePt t="71942" x="1574800" y="4095750"/>
          <p14:tracePt t="71959" x="1581150" y="3962400"/>
          <p14:tracePt t="71960" x="1587500" y="3930650"/>
          <p14:tracePt t="71975" x="1587500" y="3911600"/>
          <p14:tracePt t="72328" x="1587500" y="3905250"/>
          <p14:tracePt t="72335" x="1587500" y="3892550"/>
          <p14:tracePt t="72344" x="1587500" y="3886200"/>
          <p14:tracePt t="72359" x="1587500" y="3873500"/>
          <p14:tracePt t="72375" x="1587500" y="3829050"/>
          <p14:tracePt t="72392" x="1593850" y="3797300"/>
          <p14:tracePt t="72409" x="1600200" y="3784600"/>
          <p14:tracePt t="72425" x="1600200" y="3746500"/>
          <p14:tracePt t="72442" x="1606550" y="3721100"/>
          <p14:tracePt t="72459" x="1606550" y="3714750"/>
          <p14:tracePt t="73272" x="1606550" y="3721100"/>
          <p14:tracePt t="73289" x="1606550" y="3727450"/>
          <p14:tracePt t="73392" x="1612900" y="3727450"/>
          <p14:tracePt t="73399" x="1619250" y="3727450"/>
          <p14:tracePt t="73409" x="1625600" y="3708400"/>
          <p14:tracePt t="73426" x="1644650" y="3689350"/>
          <p14:tracePt t="73443" x="1651000" y="3676650"/>
          <p14:tracePt t="73459" x="1651000" y="3663950"/>
          <p14:tracePt t="73591" x="1651000" y="3670300"/>
          <p14:tracePt t="73599" x="1651000" y="3683000"/>
          <p14:tracePt t="73609" x="1651000" y="3695700"/>
          <p14:tracePt t="73626" x="1663700" y="3727450"/>
          <p14:tracePt t="73643" x="1695450" y="3771900"/>
          <p14:tracePt t="73659" x="1746250" y="3790950"/>
          <p14:tracePt t="73676" x="1784350" y="3790950"/>
          <p14:tracePt t="73692" x="1822450" y="3784600"/>
          <p14:tracePt t="73709" x="1841500" y="3759200"/>
          <p14:tracePt t="73726" x="1854200" y="3714750"/>
          <p14:tracePt t="73743" x="1854200" y="3651250"/>
          <p14:tracePt t="73744" x="1854200" y="3625850"/>
          <p14:tracePt t="73759" x="1854200" y="3581400"/>
          <p14:tracePt t="73776" x="1809750" y="3511550"/>
          <p14:tracePt t="73793" x="1771650" y="3454400"/>
          <p14:tracePt t="73809" x="1708150" y="3390900"/>
          <p14:tracePt t="73826" x="1644650" y="3333750"/>
          <p14:tracePt t="73843" x="1606550" y="3327400"/>
          <p14:tracePt t="73859" x="1574800" y="3327400"/>
          <p14:tracePt t="73876" x="1511300" y="3333750"/>
          <p14:tracePt t="73893" x="1447800" y="3371850"/>
          <p14:tracePt t="73909" x="1403350" y="3409950"/>
          <p14:tracePt t="73926" x="1371600" y="3448050"/>
          <p14:tracePt t="73943" x="1371600" y="3473450"/>
          <p14:tracePt t="73959" x="1358900" y="3543300"/>
          <p14:tracePt t="73976" x="1365250" y="3594100"/>
          <p14:tracePt t="73992" x="1390650" y="3657600"/>
          <p14:tracePt t="74009" x="1422400" y="3683000"/>
          <p14:tracePt t="74026" x="1447800" y="3702050"/>
          <p14:tracePt t="74042" x="1454150" y="3708400"/>
          <p14:tracePt t="74060" x="1460500" y="3714750"/>
          <p14:tracePt t="74076" x="1479550" y="3746500"/>
          <p14:tracePt t="74092" x="1511300" y="3822700"/>
          <p14:tracePt t="74109" x="1536700" y="3937000"/>
          <p14:tracePt t="74126" x="1574800" y="4070350"/>
          <p14:tracePt t="74127" x="1581150" y="4146550"/>
          <p14:tracePt t="74143" x="1587500" y="4203700"/>
          <p14:tracePt t="74159" x="1587500" y="4368800"/>
          <p14:tracePt t="74176" x="1587500" y="4419600"/>
          <p14:tracePt t="74193" x="1587500" y="4445000"/>
          <p14:tracePt t="74239" x="1600200" y="4394200"/>
          <p14:tracePt t="74250" x="1600200" y="4330700"/>
          <p14:tracePt t="74259" x="1619250" y="4235450"/>
          <p14:tracePt t="74276" x="1625600" y="3987800"/>
          <p14:tracePt t="74293" x="1631950" y="3752850"/>
          <p14:tracePt t="74309" x="1657350" y="3600450"/>
          <p14:tracePt t="74326" x="1676400" y="3505200"/>
          <p14:tracePt t="74327" x="1682750" y="3479800"/>
          <p14:tracePt t="74343" x="1682750" y="3460750"/>
          <p14:tracePt t="74359" x="1682750" y="3448050"/>
          <p14:tracePt t="74417" x="1676400" y="3448050"/>
          <p14:tracePt t="74423" x="1663700" y="3448050"/>
          <p14:tracePt t="74433" x="1644650" y="3448050"/>
          <p14:tracePt t="74443" x="1631950" y="3486150"/>
          <p14:tracePt t="74460" x="1593850" y="3568700"/>
          <p14:tracePt t="74476" x="1549400" y="3702050"/>
          <p14:tracePt t="74494" x="1511300" y="3898900"/>
          <p14:tracePt t="74497" x="1498600" y="4019550"/>
          <p14:tracePt t="74510" x="1498600" y="4121150"/>
          <p14:tracePt t="74526" x="1498600" y="4337050"/>
          <p14:tracePt t="74543" x="1555750" y="4578350"/>
          <p14:tracePt t="74559" x="1625600" y="4838700"/>
          <p14:tracePt t="74576" x="1625600" y="4864100"/>
          <p14:tracePt t="74609" x="1631950" y="4864100"/>
          <p14:tracePt t="74626" x="1657350" y="4806950"/>
          <p14:tracePt t="74645" x="1676400" y="4660900"/>
          <p14:tracePt t="74663" x="1682750" y="4413250"/>
          <p14:tracePt t="74677" x="1682750" y="4000500"/>
          <p14:tracePt t="74693" x="1682750" y="3587750"/>
          <p14:tracePt t="74709" x="1682750" y="3352800"/>
          <p14:tracePt t="74726" x="1682750" y="3219450"/>
          <p14:tracePt t="74727" x="1682750" y="3194050"/>
          <p14:tracePt t="74744" x="1682750" y="3181350"/>
          <p14:tracePt t="74759" x="1682750" y="3175000"/>
          <p14:tracePt t="74795" x="1676400" y="3181350"/>
          <p14:tracePt t="74810" x="1663700" y="3263900"/>
          <p14:tracePt t="74826" x="1631950" y="3390900"/>
          <p14:tracePt t="74843" x="1600200" y="3575050"/>
          <p14:tracePt t="74860" x="1555750" y="3810000"/>
          <p14:tracePt t="74877" x="1517650" y="4038600"/>
          <p14:tracePt t="74894" x="1498600" y="4197350"/>
          <p14:tracePt t="74910" x="1498600" y="4318000"/>
          <p14:tracePt t="74911" x="1498600" y="4349750"/>
          <p14:tracePt t="74929" x="1498600" y="4368800"/>
          <p14:tracePt t="74959" x="1517650" y="4368800"/>
          <p14:tracePt t="74967" x="1530350" y="4330700"/>
          <p14:tracePt t="74976" x="1555750" y="4273550"/>
          <p14:tracePt t="74994" x="1593850" y="4171950"/>
          <p14:tracePt t="75012" x="1631950" y="4064000"/>
          <p14:tracePt t="75027" x="1651000" y="4025900"/>
          <p14:tracePt t="75076" x="1651000" y="4070350"/>
          <p14:tracePt t="75086" x="1651000" y="4114800"/>
          <p14:tracePt t="75093" x="1651000" y="4165600"/>
          <p14:tracePt t="75110" x="1651000" y="4241800"/>
          <p14:tracePt t="75126" x="1638300" y="4292600"/>
          <p14:tracePt t="75144" x="1631950" y="4298950"/>
          <p14:tracePt t="76271" x="1644650" y="4298950"/>
          <p14:tracePt t="76282" x="1708150" y="4279900"/>
          <p14:tracePt t="76288" x="1752600" y="4260850"/>
          <p14:tracePt t="76296" x="1784350" y="4248150"/>
          <p14:tracePt t="76310" x="1809750" y="4235450"/>
          <p14:tracePt t="76327" x="1860550" y="4210050"/>
          <p14:tracePt t="76343" x="1917700" y="4184650"/>
          <p14:tracePt t="76360" x="1936750" y="4165600"/>
          <p14:tracePt t="76377" x="1962150" y="4133850"/>
          <p14:tracePt t="76394" x="1962150" y="4108450"/>
          <p14:tracePt t="76410" x="1962150" y="4095750"/>
          <p14:tracePt t="76427" x="1962150" y="4083050"/>
          <p14:tracePt t="76443" x="1968500" y="4070350"/>
          <p14:tracePt t="76460" x="1981200" y="4051300"/>
          <p14:tracePt t="76493" x="1981200" y="4044950"/>
          <p14:tracePt t="76510" x="1981200" y="4019550"/>
          <p14:tracePt t="76527" x="1981200" y="4013200"/>
          <p14:tracePt t="76528" x="1981200" y="4000500"/>
          <p14:tracePt t="76544" x="1987550" y="3994150"/>
          <p14:tracePt t="76616" x="1987550" y="3987800"/>
          <p14:tracePt t="76623" x="1987550" y="3981450"/>
          <p14:tracePt t="76633" x="1987550" y="3975100"/>
          <p14:tracePt t="76744" x="1987550" y="3968750"/>
          <p14:tracePt t="76760" x="1981200" y="3975100"/>
          <p14:tracePt t="76777" x="1968500" y="3981450"/>
          <p14:tracePt t="76794" x="1949450" y="3994150"/>
          <p14:tracePt t="76810" x="1930400" y="4013200"/>
          <p14:tracePt t="76827" x="1917700" y="4032250"/>
          <p14:tracePt t="76844" x="1917700" y="4038600"/>
          <p14:tracePt t="76860" x="1911350" y="4044950"/>
          <p14:tracePt t="78705" x="1943100" y="4044950"/>
          <p14:tracePt t="78713" x="2051050" y="4038600"/>
          <p14:tracePt t="78721" x="2216150" y="4019550"/>
          <p14:tracePt t="78728" x="2413000" y="3987800"/>
          <p14:tracePt t="78744" x="2679700" y="3943350"/>
          <p14:tracePt t="78761" x="2933700" y="3917950"/>
          <p14:tracePt t="78778" x="3346450" y="3860800"/>
          <p14:tracePt t="78795" x="3803650" y="3784600"/>
          <p14:tracePt t="78811" x="4248150" y="3721100"/>
          <p14:tracePt t="78828" x="4533900" y="3676650"/>
          <p14:tracePt t="78844" x="4743450" y="3632200"/>
          <p14:tracePt t="78861" x="4883150" y="3594100"/>
          <p14:tracePt t="78878" x="4991100" y="3549650"/>
          <p14:tracePt t="78879" x="5022850" y="3543300"/>
          <p14:tracePt t="78898" x="5060950" y="3479800"/>
          <p14:tracePt t="78911" x="5086350" y="3448050"/>
          <p14:tracePt t="78928" x="5105400" y="3371850"/>
          <p14:tracePt t="78944" x="5105400" y="3359150"/>
          <p14:tracePt t="78990" x="5099050" y="3359150"/>
          <p14:tracePt t="79011" x="5092700" y="3359150"/>
          <p14:tracePt t="79019" x="5092700" y="3352800"/>
          <p14:tracePt t="79083" x="5073650" y="3352800"/>
          <p14:tracePt t="79089" x="5054600" y="3352800"/>
          <p14:tracePt t="79188" x="5048250" y="3352800"/>
          <p14:tracePt t="79198" x="5022850" y="3352800"/>
          <p14:tracePt t="79215" x="4902200" y="3352800"/>
          <p14:tracePt t="79228" x="4806950" y="3365500"/>
          <p14:tracePt t="79244" x="4768850" y="3384550"/>
          <p14:tracePt t="79261" x="4756150" y="3390900"/>
          <p14:tracePt t="79305" x="4756150" y="3397250"/>
          <p14:tracePt t="79313" x="4756150" y="3403600"/>
          <p14:tracePt t="79328" x="4756150" y="3409950"/>
          <p14:tracePt t="79344" x="4787900" y="3467100"/>
          <p14:tracePt t="79361" x="4851400" y="3511550"/>
          <p14:tracePt t="79378" x="4991100" y="3594100"/>
          <p14:tracePt t="79398" x="5118100" y="3651250"/>
          <p14:tracePt t="79414" x="5257800" y="3695700"/>
          <p14:tracePt t="79431" x="5378450" y="3733800"/>
          <p14:tracePt t="79445" x="5511800" y="3752850"/>
          <p14:tracePt t="79461" x="5689600" y="3784600"/>
          <p14:tracePt t="79478" x="5873750" y="3810000"/>
          <p14:tracePt t="79479" x="5956300" y="3816350"/>
          <p14:tracePt t="79495" x="6032500" y="3822700"/>
          <p14:tracePt t="79511" x="6318250" y="3886200"/>
          <p14:tracePt t="79531" x="6578600" y="3930650"/>
          <p14:tracePt t="79545" x="6883400" y="3949700"/>
          <p14:tracePt t="79561" x="7124700" y="3949700"/>
          <p14:tracePt t="79578" x="7277100" y="3949700"/>
          <p14:tracePt t="79595" x="7385050" y="3949700"/>
          <p14:tracePt t="79611" x="7480300" y="3968750"/>
          <p14:tracePt t="79628" x="7600950" y="3981450"/>
          <p14:tracePt t="79646" x="7778750" y="3994150"/>
          <p14:tracePt t="79665" x="8070850" y="3987800"/>
          <p14:tracePt t="79678" x="8147050" y="3956050"/>
          <p14:tracePt t="79695" x="8299450" y="3930650"/>
          <p14:tracePt t="79712" x="8496300" y="3930650"/>
          <p14:tracePt t="79732" x="8661400" y="3930650"/>
          <p14:tracePt t="79745" x="8813800" y="3930650"/>
          <p14:tracePt t="79761" x="8959850" y="3917950"/>
          <p14:tracePt t="79780" x="9074150" y="3879850"/>
          <p14:tracePt t="80024" x="9131300" y="3009900"/>
          <p14:tracePt t="80033" x="9099550" y="2984500"/>
          <p14:tracePt t="80039" x="9061450" y="2965450"/>
          <p14:tracePt t="80051" x="9042400" y="2952750"/>
          <p14:tracePt t="80061" x="9010650" y="2933700"/>
          <p14:tracePt t="80080" x="8940800" y="2908300"/>
          <p14:tracePt t="80096" x="8826500" y="2857500"/>
          <p14:tracePt t="80113" x="8515350" y="2724150"/>
          <p14:tracePt t="80129" x="8318500" y="2673350"/>
          <p14:tracePt t="80145" x="8121650" y="2647950"/>
          <p14:tracePt t="80161" x="7943850" y="2647950"/>
          <p14:tracePt t="80178" x="7810500" y="2641600"/>
          <p14:tracePt t="80198" x="7708900" y="2609850"/>
          <p14:tracePt t="80212" x="7645400" y="2603500"/>
          <p14:tracePt t="80229" x="7537450" y="2597150"/>
          <p14:tracePt t="80246" x="7385050" y="2597150"/>
          <p14:tracePt t="80262" x="7175500" y="2597150"/>
          <p14:tracePt t="80264" x="7073900" y="2597150"/>
          <p14:tracePt t="80278" x="6953250" y="2597150"/>
          <p14:tracePt t="80295" x="6705600" y="2597150"/>
          <p14:tracePt t="80311" x="6445250" y="2597150"/>
          <p14:tracePt t="80329" x="6216650" y="2597150"/>
          <p14:tracePt t="80345" x="5975350" y="2597150"/>
          <p14:tracePt t="80361" x="5683250" y="2597150"/>
          <p14:tracePt t="80380" x="5359400" y="2616200"/>
          <p14:tracePt t="80398" x="5099050" y="2647950"/>
          <p14:tracePt t="80404" x="4984750" y="2667000"/>
          <p14:tracePt t="80412" x="4876800" y="2679700"/>
          <p14:tracePt t="80428" x="4737100" y="2711450"/>
          <p14:tracePt t="80445" x="4622800" y="2755900"/>
          <p14:tracePt t="80462" x="4533900" y="2825750"/>
          <p14:tracePt t="80478" x="4457700" y="2927350"/>
          <p14:tracePt t="80495" x="4425950" y="3016250"/>
          <p14:tracePt t="80496" x="4413250" y="3067050"/>
          <p14:tracePt t="80513" x="4394200" y="3149600"/>
          <p14:tracePt t="80531" x="4387850" y="3187700"/>
          <p14:tracePt t="80545" x="4387850" y="3295650"/>
          <p14:tracePt t="80562" x="4419600" y="3397250"/>
          <p14:tracePt t="80578" x="4502150" y="3492500"/>
          <p14:tracePt t="80596" x="4610100" y="3587750"/>
          <p14:tracePt t="80612" x="4762500" y="3683000"/>
          <p14:tracePt t="80628" x="4908550" y="3746500"/>
          <p14:tracePt t="80645" x="5086350" y="3797300"/>
          <p14:tracePt t="80661" x="5283200" y="3835400"/>
          <p14:tracePt t="80679" x="5537200" y="3860800"/>
          <p14:tracePt t="80695" x="5600700" y="3867150"/>
          <p14:tracePt t="80711" x="5822950" y="3873500"/>
          <p14:tracePt t="80731" x="6000750" y="3873500"/>
          <p14:tracePt t="80747" x="6191250" y="3873500"/>
          <p14:tracePt t="80763" x="6438900" y="3867150"/>
          <p14:tracePt t="80778" x="6705600" y="3822700"/>
          <p14:tracePt t="80795" x="6858000" y="3784600"/>
          <p14:tracePt t="80812" x="6991350" y="3746500"/>
          <p14:tracePt t="80828" x="7118350" y="3689350"/>
          <p14:tracePt t="80847" x="7239000" y="3651250"/>
          <p14:tracePt t="80866" x="7423150" y="3568700"/>
          <p14:tracePt t="80882" x="7493000" y="3536950"/>
          <p14:tracePt t="80895" x="7607300" y="3467100"/>
          <p14:tracePt t="80912" x="7702550" y="3340100"/>
          <p14:tracePt t="80928" x="7702550" y="3244850"/>
          <p14:tracePt t="80945" x="7670800" y="3136900"/>
          <p14:tracePt t="80962" x="7581900" y="3054350"/>
          <p14:tracePt t="80981" x="7499350" y="2997200"/>
          <p14:tracePt t="80999" x="7397750" y="2914650"/>
          <p14:tracePt t="81012" x="7251700" y="2838450"/>
          <p14:tracePt t="81028" x="7092950" y="2774950"/>
          <p14:tracePt t="81045" x="6883400" y="2698750"/>
          <p14:tracePt t="81062" x="6584950" y="2565400"/>
          <p14:tracePt t="81079" x="6330950" y="2501900"/>
          <p14:tracePt t="81097" x="6102350" y="2482850"/>
          <p14:tracePt t="81114" x="5969000" y="2463800"/>
          <p14:tracePt t="81129" x="5810250" y="2463800"/>
          <p14:tracePt t="81145" x="5632450" y="2463800"/>
          <p14:tracePt t="81163" x="5410200" y="2463800"/>
          <p14:tracePt t="81179" x="5213350" y="2470150"/>
          <p14:tracePt t="81195" x="4997450" y="2527300"/>
          <p14:tracePt t="81212" x="4857750" y="2590800"/>
          <p14:tracePt t="81228" x="4775200" y="2654300"/>
          <p14:tracePt t="81245" x="4718050" y="2730500"/>
          <p14:tracePt t="81262" x="4679950" y="2832100"/>
          <p14:tracePt t="81278" x="4622800" y="2952750"/>
          <p14:tracePt t="81279" x="4603750" y="3003550"/>
          <p14:tracePt t="81298" x="4603750" y="3067050"/>
          <p14:tracePt t="81315" x="4603750" y="3270250"/>
          <p14:tracePt t="81329" x="4635500" y="3416300"/>
          <p14:tracePt t="81345" x="4711700" y="3556000"/>
          <p14:tracePt t="81362" x="4832350" y="3695700"/>
          <p14:tracePt t="81381" x="4984750" y="3784600"/>
          <p14:tracePt t="81385" x="5067300" y="3816350"/>
          <p14:tracePt t="81398" x="5149850" y="3835400"/>
          <p14:tracePt t="81412" x="5270500" y="3879850"/>
          <p14:tracePt t="81430" x="5435600" y="3892550"/>
          <p14:tracePt t="81433" x="5518150" y="3898900"/>
          <p14:tracePt t="81445" x="5651500" y="3924300"/>
          <p14:tracePt t="81462" x="5981700" y="3962400"/>
          <p14:tracePt t="81479" x="6375400" y="3962400"/>
          <p14:tracePt t="81495" x="6832600" y="3962400"/>
          <p14:tracePt t="81514" x="7016750" y="3917950"/>
          <p14:tracePt t="81532" x="7200900" y="3848100"/>
          <p14:tracePt t="81549" x="7353300" y="3797300"/>
          <p14:tracePt t="81562" x="7454900" y="3727450"/>
          <p14:tracePt t="81580" x="7569200" y="3657600"/>
          <p14:tracePt t="81598" x="7651750" y="3581400"/>
          <p14:tracePt t="81601" x="7696200" y="3549650"/>
          <p14:tracePt t="81613" x="7747000" y="3524250"/>
          <p14:tracePt t="81628" x="7816850" y="3467100"/>
          <p14:tracePt t="81646" x="7854950" y="3422650"/>
          <p14:tracePt t="81662" x="7874000" y="3359150"/>
          <p14:tracePt t="81664" x="7874000" y="3308350"/>
          <p14:tracePt t="81679" x="7874000" y="3263900"/>
          <p14:tracePt t="81698" x="7854950" y="3143250"/>
          <p14:tracePt t="81714" x="7823200" y="3086100"/>
          <p14:tracePt t="81729" x="7778750" y="3003550"/>
          <p14:tracePt t="81746" x="7721600" y="2933700"/>
          <p14:tracePt t="81762" x="7620000" y="2870200"/>
          <p14:tracePt t="81780" x="7499350" y="2825750"/>
          <p14:tracePt t="81795" x="7334250" y="2781300"/>
          <p14:tracePt t="81812" x="7175500" y="2730500"/>
          <p14:tracePt t="81828" x="7029450" y="2686050"/>
          <p14:tracePt t="81845" x="6908800" y="2673350"/>
          <p14:tracePt t="81862" x="6788150" y="2654300"/>
          <p14:tracePt t="81879" x="6680200" y="2641600"/>
          <p14:tracePt t="81895" x="6496050" y="2622550"/>
          <p14:tracePt t="81914" x="6381750" y="2616200"/>
          <p14:tracePt t="81931" x="6280150" y="2616200"/>
          <p14:tracePt t="81946" x="6184900" y="2616200"/>
          <p14:tracePt t="81962" x="6089650" y="2616200"/>
          <p14:tracePt t="81979" x="5962650" y="2628900"/>
          <p14:tracePt t="81995" x="5810250" y="2660650"/>
          <p14:tracePt t="82012" x="5651500" y="2711450"/>
          <p14:tracePt t="82031" x="5543550" y="2768600"/>
          <p14:tracePt t="82035" x="5524500" y="2774950"/>
          <p14:tracePt t="82052" x="5505450" y="2794000"/>
          <p14:tracePt t="82057" x="5499100" y="2806700"/>
          <p14:tracePt t="82065" x="5492750" y="2819400"/>
          <p14:tracePt t="82079" x="5486400" y="2844800"/>
          <p14:tracePt t="82080" x="5480050" y="2889250"/>
          <p14:tracePt t="82096" x="5454650" y="2997200"/>
          <p14:tracePt t="82112" x="5422900" y="3130550"/>
          <p14:tracePt t="82130" x="5416550" y="3244850"/>
          <p14:tracePt t="82146" x="5416550" y="3327400"/>
          <p14:tracePt t="82163" x="5416550" y="3371850"/>
          <p14:tracePt t="82179" x="5416550" y="3384550"/>
          <p14:tracePt t="82195" x="5435600" y="3422650"/>
          <p14:tracePt t="82212" x="5492750" y="3467100"/>
          <p14:tracePt t="82229" x="5594350" y="3536950"/>
          <p14:tracePt t="82248" x="5778500" y="3625850"/>
          <p14:tracePt t="82264" x="5854700" y="3657600"/>
          <p14:tracePt t="82279" x="5892800" y="3670300"/>
          <p14:tracePt t="82295" x="5937250" y="3695700"/>
          <p14:tracePt t="82313" x="5988050" y="3714750"/>
          <p14:tracePt t="82329" x="6038850" y="3740150"/>
          <p14:tracePt t="82345" x="6140450" y="3771900"/>
          <p14:tracePt t="82364" x="6280150" y="3803650"/>
          <p14:tracePt t="82369" x="6343650" y="3810000"/>
          <p14:tracePt t="82379" x="6400800" y="3822700"/>
          <p14:tracePt t="82399" x="6521450" y="3822700"/>
          <p14:tracePt t="82412" x="6654800" y="3822700"/>
          <p14:tracePt t="82429" x="6781800" y="3790950"/>
          <p14:tracePt t="82447" x="6915150" y="3759200"/>
          <p14:tracePt t="82469" x="7112000" y="3670300"/>
          <p14:tracePt t="82474" x="7162800" y="3625850"/>
          <p14:tracePt t="82480" x="7200900" y="3594100"/>
          <p14:tracePt t="82496" x="7264400" y="3492500"/>
          <p14:tracePt t="82512" x="7289800" y="3390900"/>
          <p14:tracePt t="82529" x="7296150" y="3302000"/>
          <p14:tracePt t="82545" x="7296150" y="3213100"/>
          <p14:tracePt t="82564" x="7289800" y="3155950"/>
          <p14:tracePt t="82569" x="7277100" y="3124200"/>
          <p14:tracePt t="82586" x="7219950" y="3022600"/>
          <p14:tracePt t="82596" x="7188200" y="2984500"/>
          <p14:tracePt t="82612" x="7105650" y="2895600"/>
          <p14:tracePt t="82629" x="6978650" y="2819400"/>
          <p14:tracePt t="82648" x="6807200" y="2749550"/>
          <p14:tracePt t="82653" x="6699250" y="2705100"/>
          <p14:tracePt t="82673" x="6400800" y="2616200"/>
          <p14:tracePt t="82683" x="6299200" y="2597150"/>
          <p14:tracePt t="82696" x="6159500" y="2571750"/>
          <p14:tracePt t="82712" x="6013450" y="2571750"/>
          <p14:tracePt t="82729" x="5848350" y="2571750"/>
          <p14:tracePt t="82746" x="5619750" y="2578100"/>
          <p14:tracePt t="82762" x="5340350" y="2609850"/>
          <p14:tracePt t="82779" x="5092700" y="2654300"/>
          <p14:tracePt t="82795" x="4902200" y="2698750"/>
          <p14:tracePt t="82812" x="4806950" y="2762250"/>
          <p14:tracePt t="82829" x="4724400" y="2857500"/>
          <p14:tracePt t="82846" x="4673600" y="2971800"/>
          <p14:tracePt t="82862" x="4654550" y="3092450"/>
          <p14:tracePt t="82880" x="4648200" y="3194050"/>
          <p14:tracePt t="82882" x="4648200" y="3263900"/>
          <p14:tracePt t="82895" x="4654550" y="3371850"/>
          <p14:tracePt t="82912" x="4705350" y="3473450"/>
          <p14:tracePt t="82929" x="4775200" y="3581400"/>
          <p14:tracePt t="82945" x="4876800" y="3683000"/>
          <p14:tracePt t="82962" x="5016500" y="3803650"/>
          <p14:tracePt t="82979" x="5207000" y="3892550"/>
          <p14:tracePt t="82996" x="5454650" y="3968750"/>
          <p14:tracePt t="83012" x="5784850" y="4019550"/>
          <p14:tracePt t="83029" x="6203950" y="4025900"/>
          <p14:tracePt t="83049" x="6635750" y="4000500"/>
          <p14:tracePt t="83065" x="6737350" y="3975100"/>
          <p14:tracePt t="83084" x="6985000" y="3873500"/>
          <p14:tracePt t="83096" x="7086600" y="3797300"/>
          <p14:tracePt t="83112" x="7156450" y="3727450"/>
          <p14:tracePt t="83130" x="7194550" y="3670300"/>
          <p14:tracePt t="83146" x="7207250" y="3613150"/>
          <p14:tracePt t="83164" x="7207250" y="3568700"/>
          <p14:tracePt t="83181" x="7200900" y="3536950"/>
          <p14:tracePt t="83212" x="7200900" y="3530600"/>
          <p14:tracePt t="83665" x="7194550" y="3524250"/>
          <p14:tracePt t="83681" x="7181850" y="3524250"/>
          <p14:tracePt t="83688" x="7175500" y="3524250"/>
          <p14:tracePt t="83767" x="7169150" y="3530600"/>
          <p14:tracePt t="83787" x="7169150" y="3536950"/>
          <p14:tracePt t="84656" x="7162800" y="3543300"/>
          <p14:tracePt t="84664" x="7137400" y="3562350"/>
          <p14:tracePt t="84672" x="7073900" y="3613150"/>
          <p14:tracePt t="84680" x="6965950" y="3683000"/>
          <p14:tracePt t="84696" x="6788150" y="3790950"/>
          <p14:tracePt t="84713" x="6629400" y="3841750"/>
          <p14:tracePt t="84731" x="6502400" y="3879850"/>
          <p14:tracePt t="84746" x="6375400" y="3937000"/>
          <p14:tracePt t="84763" x="6261100" y="3981450"/>
          <p14:tracePt t="84780" x="6146800" y="4025900"/>
          <p14:tracePt t="84785" x="6096000" y="4038600"/>
          <p14:tracePt t="84800" x="6064250" y="4038600"/>
          <p14:tracePt t="84813" x="6032500" y="4044950"/>
          <p14:tracePt t="84846" x="6026150" y="4044950"/>
          <p14:tracePt t="85096" x="6013450" y="4044950"/>
          <p14:tracePt t="85159" x="5994400" y="4044950"/>
          <p14:tracePt t="85169" x="5943600" y="4044950"/>
          <p14:tracePt t="85176" x="5867400" y="4044950"/>
          <p14:tracePt t="85186" x="5791200" y="4064000"/>
          <p14:tracePt t="85196" x="5689600" y="4102100"/>
          <p14:tracePt t="85213" x="5473700" y="4178300"/>
          <p14:tracePt t="85230" x="5346700" y="4222750"/>
          <p14:tracePt t="85247" x="5270500" y="4229100"/>
          <p14:tracePt t="85263" x="5111750" y="4229100"/>
          <p14:tracePt t="85280" x="4927600" y="4216400"/>
          <p14:tracePt t="85296" x="4603750" y="4146550"/>
          <p14:tracePt t="85313" x="4311650" y="4064000"/>
          <p14:tracePt t="85330" x="4159250" y="4019550"/>
          <p14:tracePt t="85346" x="4019550" y="3968750"/>
          <p14:tracePt t="85363" x="3949700" y="3937000"/>
          <p14:tracePt t="89391" x="3949700" y="3956050"/>
          <p14:tracePt t="89399" x="3949700" y="3962400"/>
          <p14:tracePt t="89424" x="3943350" y="3975100"/>
          <p14:tracePt t="89487" x="3930650" y="3981450"/>
          <p14:tracePt t="89496" x="3917950" y="3994150"/>
          <p14:tracePt t="89504" x="3886200" y="4019550"/>
          <p14:tracePt t="89514" x="3867150" y="4038600"/>
          <p14:tracePt t="89531" x="3822700" y="4070350"/>
          <p14:tracePt t="89548" x="3784600" y="4089400"/>
          <p14:tracePt t="89565" x="3771900" y="4095750"/>
          <p14:tracePt t="89598" x="3771900" y="4102100"/>
          <p14:tracePt t="89615" x="3752850" y="4140200"/>
          <p14:tracePt t="89631" x="3695700" y="4197350"/>
          <p14:tracePt t="89648" x="3663950" y="4229100"/>
          <p14:tracePt t="89665" x="3644900" y="4254500"/>
          <p14:tracePt t="89698" x="3644900" y="4260850"/>
          <p14:tracePt t="89715" x="3644900" y="4292600"/>
          <p14:tracePt t="89731" x="3600450" y="4362450"/>
          <p14:tracePt t="89748" x="3543300" y="4457700"/>
          <p14:tracePt t="89764" x="3505200" y="4559300"/>
          <p14:tracePt t="89781" x="3486150" y="4641850"/>
          <p14:tracePt t="89798" x="3486150" y="4660900"/>
          <p14:tracePt t="89815" x="3486150" y="4673600"/>
          <p14:tracePt t="89816" x="3486150" y="4679950"/>
          <p14:tracePt t="89831" x="3486150" y="4705350"/>
          <p14:tracePt t="89848" x="3479800" y="4756150"/>
          <p14:tracePt t="89865" x="3460750" y="4845050"/>
          <p14:tracePt t="89881" x="3454400" y="4908550"/>
          <p14:tracePt t="89898" x="3454400" y="4933950"/>
          <p14:tracePt t="89932" x="3454400" y="4940300"/>
          <p14:tracePt t="89964" x="3454400" y="4953000"/>
          <p14:tracePt t="89981" x="3454400" y="4978400"/>
          <p14:tracePt t="89998" x="3454400" y="5016500"/>
          <p14:tracePt t="90014" x="3454400" y="5022850"/>
          <p14:tracePt t="90063" x="3454400" y="5035550"/>
          <p14:tracePt t="90081" x="3441700" y="5073650"/>
          <p14:tracePt t="90098" x="3429000" y="5118100"/>
          <p14:tracePt t="90115" x="3416300" y="5168900"/>
          <p14:tracePt t="90131" x="3416300" y="5175250"/>
          <p14:tracePt t="90176" x="3409950" y="5181600"/>
          <p14:tracePt t="90187" x="3409950" y="5187950"/>
          <p14:tracePt t="90198" x="3409950" y="5213350"/>
          <p14:tracePt t="90215" x="3403600" y="5251450"/>
          <p14:tracePt t="90231" x="3403600" y="5257800"/>
          <p14:tracePt t="90416" x="3397250" y="5257800"/>
          <p14:tracePt t="90432" x="3384550" y="5264150"/>
          <p14:tracePt t="90440" x="3384550" y="5276850"/>
          <p14:tracePt t="90449" x="3384550" y="5289550"/>
          <p14:tracePt t="94240" x="3403600" y="5314950"/>
          <p14:tracePt t="94247" x="3530600" y="5372100"/>
          <p14:tracePt t="94266" x="3975100" y="5543550"/>
          <p14:tracePt t="94283" x="4298950" y="5683250"/>
          <p14:tracePt t="94299" x="4457700" y="5753100"/>
          <p14:tracePt t="94316" x="4559300" y="5778500"/>
          <p14:tracePt t="94333" x="4622800" y="5803900"/>
          <p14:tracePt t="94349" x="4705350" y="5835650"/>
          <p14:tracePt t="94366" x="4775200" y="5854700"/>
          <p14:tracePt t="94383" x="4838700" y="5867400"/>
          <p14:tracePt t="94399" x="4927600" y="5867400"/>
          <p14:tracePt t="94416" x="4965700" y="5873750"/>
          <p14:tracePt t="94433" x="4978400" y="5873750"/>
          <p14:tracePt t="94449" x="4991100" y="5880100"/>
          <p14:tracePt t="94466" x="4991100" y="5886450"/>
          <p14:tracePt t="94527" x="4997450" y="5886450"/>
          <p14:tracePt t="94537" x="4997450" y="5905500"/>
          <p14:tracePt t="94544" x="5010150" y="5930900"/>
          <p14:tracePt t="94551" x="5016500" y="5949950"/>
          <p14:tracePt t="94566" x="5029200" y="5981700"/>
          <p14:tracePt t="94583" x="5029200" y="6000750"/>
          <p14:tracePt t="94647" x="5035550" y="6000750"/>
          <p14:tracePt t="94655" x="5041900" y="6000750"/>
          <p14:tracePt t="94666" x="5054600" y="6000750"/>
          <p14:tracePt t="94683" x="5067300" y="6000750"/>
          <p14:tracePt t="94699" x="5086350" y="6000750"/>
          <p14:tracePt t="94716" x="5111750" y="6000750"/>
          <p14:tracePt t="94733" x="5130800" y="5994400"/>
          <p14:tracePt t="94766" x="5137150" y="5994400"/>
          <p14:tracePt t="94783" x="5149850" y="5994400"/>
          <p14:tracePt t="94799" x="5156200" y="5994400"/>
          <p14:tracePt t="94816" x="5181600" y="5994400"/>
          <p14:tracePt t="94833" x="5232400" y="5994400"/>
          <p14:tracePt t="94850" x="5270500" y="5981700"/>
          <p14:tracePt t="94867" x="5295900" y="5962650"/>
          <p14:tracePt t="94883" x="5295900" y="5956300"/>
          <p14:tracePt t="94899" x="5295900" y="5937250"/>
          <p14:tracePt t="94916" x="5302250" y="5892800"/>
          <p14:tracePt t="94933" x="5308600" y="5829300"/>
          <p14:tracePt t="94950" x="5327650" y="5746750"/>
          <p14:tracePt t="94966" x="5327650" y="5695950"/>
          <p14:tracePt t="94968" x="5327650" y="5683250"/>
          <p14:tracePt t="94983" x="5321300" y="5657850"/>
          <p14:tracePt t="95000" x="5270500" y="5562600"/>
          <p14:tracePt t="95016" x="5257800" y="5530850"/>
          <p14:tracePt t="95033" x="5251450" y="5518150"/>
          <p14:tracePt t="95050" x="5226050" y="5492750"/>
          <p14:tracePt t="95067" x="5194300" y="5473700"/>
          <p14:tracePt t="95083" x="5130800" y="5448300"/>
          <p14:tracePt t="95100" x="5022850" y="5416550"/>
          <p14:tracePt t="95116" x="4921250" y="5403850"/>
          <p14:tracePt t="95133" x="4864100" y="5391150"/>
          <p14:tracePt t="95150" x="4857750" y="5384800"/>
          <p14:tracePt t="95208" x="4838700" y="5384800"/>
          <p14:tracePt t="95216" x="4832350" y="5384800"/>
          <p14:tracePt t="95233" x="4813300" y="5384800"/>
          <p14:tracePt t="95250" x="4787900" y="5384800"/>
          <p14:tracePt t="95267" x="4787900" y="5391150"/>
          <p14:tracePt t="95283" x="4768850" y="5410200"/>
          <p14:tracePt t="95300" x="4737100" y="5448300"/>
          <p14:tracePt t="95316" x="4686300" y="5518150"/>
          <p14:tracePt t="95333" x="4641850" y="5613400"/>
          <p14:tracePt t="95350" x="4622800" y="5727700"/>
          <p14:tracePt t="95351" x="4622800" y="5778500"/>
          <p14:tracePt t="95367" x="4629150" y="5873750"/>
          <p14:tracePt t="95383" x="4660900" y="5949950"/>
          <p14:tracePt t="95400" x="4699000" y="6026150"/>
          <p14:tracePt t="95417" x="4730750" y="6089650"/>
          <p14:tracePt t="95433" x="4787900" y="6159500"/>
          <p14:tracePt t="95450" x="4889500" y="6229350"/>
          <p14:tracePt t="95467" x="5010150" y="6254750"/>
          <p14:tracePt t="95483" x="5105400" y="6254750"/>
          <p14:tracePt t="95500" x="5162550" y="6254750"/>
          <p14:tracePt t="95516" x="5168900" y="6254750"/>
          <p14:tracePt t="95567" x="5175250" y="6254750"/>
          <p14:tracePt t="95575" x="5181600" y="6254750"/>
          <p14:tracePt t="95583" x="5181600" y="6248400"/>
          <p14:tracePt t="95600" x="5181600" y="6242050"/>
          <p14:tracePt t="95658" x="5181600" y="6235700"/>
          <p14:tracePt t="95736" x="5168900" y="6229350"/>
          <p14:tracePt t="95745" x="5130800" y="6203950"/>
          <p14:tracePt t="95753" x="5099050" y="6197600"/>
          <p14:tracePt t="95767" x="5060950" y="6172200"/>
          <p14:tracePt t="95783" x="4997450" y="6102350"/>
          <p14:tracePt t="95800" x="4946650" y="6045200"/>
          <p14:tracePt t="95817" x="4927600" y="5988050"/>
          <p14:tracePt t="95833" x="4908550" y="5930900"/>
          <p14:tracePt t="95850" x="4902200" y="5899150"/>
          <p14:tracePt t="95867" x="4895850" y="5873750"/>
          <p14:tracePt t="95883" x="4895850" y="5867400"/>
          <p14:tracePt t="95900" x="4889500" y="5867400"/>
          <p14:tracePt t="95917" x="4889500" y="5861050"/>
          <p14:tracePt t="95975" x="4883150" y="5861050"/>
          <p14:tracePt t="95983" x="4883150" y="5867400"/>
          <p14:tracePt t="96000" x="4870450" y="5880100"/>
          <p14:tracePt t="96016" x="4870450" y="5886450"/>
          <p14:tracePt t="96033" x="4864100" y="5892800"/>
          <p14:tracePt t="96050" x="4864100" y="5899150"/>
          <p14:tracePt t="96112" x="4864100" y="5905500"/>
          <p14:tracePt t="96133" x="4883150" y="5911850"/>
          <p14:tracePt t="96150" x="4959350" y="5911850"/>
          <p14:tracePt t="96167" x="5060950" y="5911850"/>
          <p14:tracePt t="96168" x="5111750" y="5911850"/>
          <p14:tracePt t="96183" x="5181600" y="5911850"/>
          <p14:tracePt t="96200" x="5213350" y="5911850"/>
          <p14:tracePt t="96217" x="5219700" y="5911850"/>
          <p14:tracePt t="96399" x="5226050" y="5911850"/>
          <p14:tracePt t="96416" x="5232400" y="5918200"/>
          <p14:tracePt t="96433" x="5232400" y="5937250"/>
          <p14:tracePt t="96450" x="5251450" y="5956300"/>
          <p14:tracePt t="96483" x="5251450" y="5962650"/>
          <p14:tracePt t="96688" x="5257800" y="5962650"/>
          <p14:tracePt t="96696" x="5264150" y="5962650"/>
          <p14:tracePt t="96704" x="5270500" y="5962650"/>
          <p14:tracePt t="96717" x="5295900" y="5956300"/>
          <p14:tracePt t="96734" x="5340350" y="5949950"/>
          <p14:tracePt t="96750" x="5410200" y="5949950"/>
          <p14:tracePt t="96767" x="5486400" y="5943600"/>
          <p14:tracePt t="96768" x="5524500" y="5943600"/>
          <p14:tracePt t="96784" x="5549900" y="5943600"/>
          <p14:tracePt t="96800" x="5556250" y="5943600"/>
          <p14:tracePt t="96858" x="5568950" y="5930900"/>
          <p14:tracePt t="97567" x="5575300" y="5930900"/>
          <p14:tracePt t="99712" x="5568950" y="5930900"/>
          <p14:tracePt t="99718" x="5562600" y="5930900"/>
          <p14:tracePt t="99735" x="5562600" y="5937250"/>
          <p14:tracePt t="99751" x="5537200" y="5943600"/>
          <p14:tracePt t="99768" x="5530850" y="5943600"/>
          <p14:tracePt t="99816" x="5524500" y="5943600"/>
          <p14:tracePt t="99826" x="5518150" y="5943600"/>
          <p14:tracePt t="99834" x="5505450" y="5943600"/>
          <p14:tracePt t="99851" x="5486400" y="5943600"/>
          <p14:tracePt t="99868" x="5480050" y="5943600"/>
          <p14:tracePt t="99885" x="5461000" y="5943600"/>
          <p14:tracePt t="99901" x="5435600" y="5943600"/>
          <p14:tracePt t="99918" x="5384800" y="5943600"/>
          <p14:tracePt t="99935" x="5334000" y="5943600"/>
          <p14:tracePt t="99951" x="5264150" y="5943600"/>
          <p14:tracePt t="99968" x="5200650" y="5943600"/>
          <p14:tracePt t="99985" x="5149850" y="5937250"/>
          <p14:tracePt t="100001" x="5092700" y="5924550"/>
          <p14:tracePt t="100018" x="5010150" y="5911850"/>
          <p14:tracePt t="100035" x="4921250" y="5911850"/>
          <p14:tracePt t="100051" x="4826000" y="5911850"/>
          <p14:tracePt t="100068" x="4762500" y="5905500"/>
          <p14:tracePt t="100085" x="4699000" y="5892800"/>
          <p14:tracePt t="100101" x="4648200" y="5886450"/>
          <p14:tracePt t="100118" x="4572000" y="5880100"/>
          <p14:tracePt t="100135" x="4476750" y="5880100"/>
          <p14:tracePt t="100151" x="4267200" y="5880100"/>
          <p14:tracePt t="100168" x="4146550" y="5880100"/>
          <p14:tracePt t="100185" x="4032250" y="5911850"/>
          <p14:tracePt t="100201" x="3911600" y="5924550"/>
          <p14:tracePt t="100218" x="3790950" y="5937250"/>
          <p14:tracePt t="100235" x="3638550" y="5956300"/>
          <p14:tracePt t="100251" x="3492500" y="5981700"/>
          <p14:tracePt t="100268" x="3371850" y="6007100"/>
          <p14:tracePt t="100285" x="3302000" y="6026150"/>
          <p14:tracePt t="100302" x="3270250" y="6026150"/>
          <p14:tracePt t="100335" x="3244850" y="6026150"/>
          <p14:tracePt t="100351" x="3181350" y="6026150"/>
          <p14:tracePt t="100368" x="3105150" y="6051550"/>
          <p14:tracePt t="100385" x="3003550" y="6064250"/>
          <p14:tracePt t="100401" x="2946400" y="6064250"/>
          <p14:tracePt t="100418" x="2901950" y="6064250"/>
          <p14:tracePt t="100435" x="2876550" y="6064250"/>
          <p14:tracePt t="100452" x="2863850" y="6064250"/>
          <p14:tracePt t="100468" x="2832100" y="6064250"/>
          <p14:tracePt t="100485" x="2800350" y="6083300"/>
          <p14:tracePt t="100501" x="2762250" y="6102350"/>
          <p14:tracePt t="100518" x="2724150" y="6121400"/>
          <p14:tracePt t="100535" x="2692400" y="6134100"/>
          <p14:tracePt t="100536" x="2679700" y="6140450"/>
          <p14:tracePt t="100552" x="2654300" y="6153150"/>
          <p14:tracePt t="100568" x="2641600" y="6159500"/>
          <p14:tracePt t="100586" x="2616200" y="6178550"/>
          <p14:tracePt t="100602" x="2597150" y="6191250"/>
          <p14:tracePt t="100618" x="2565400" y="6229350"/>
          <p14:tracePt t="100635" x="2559050" y="6242050"/>
          <p14:tracePt t="100769" x="2559050" y="6248400"/>
          <p14:tracePt t="100793" x="2559050" y="6254750"/>
          <p14:tracePt t="100800" x="2559050" y="6267450"/>
          <p14:tracePt t="100818" x="2559050" y="6280150"/>
          <p14:tracePt t="100835" x="2559050" y="6292850"/>
          <p14:tracePt t="100852" x="2559050" y="6305550"/>
          <p14:tracePt t="100885" x="2559050" y="6311900"/>
          <p14:tracePt t="100918" x="2559050" y="6324600"/>
          <p14:tracePt t="100935" x="2571750" y="6343650"/>
          <p14:tracePt t="101047" x="2571750" y="6350000"/>
          <p14:tracePt t="101059" x="2571750" y="6362700"/>
          <p14:tracePt t="101063" x="2571750" y="6369050"/>
          <p14:tracePt t="101079" x="2571750" y="6375400"/>
          <p14:tracePt t="101091" x="2571750" y="6381750"/>
          <p14:tracePt t="101111" x="2571750" y="6388100"/>
          <p14:tracePt t="101152" x="2578100" y="6388100"/>
          <p14:tracePt t="101199" x="2584450" y="6388100"/>
          <p14:tracePt t="101208" x="2590800" y="6388100"/>
          <p14:tracePt t="101226" x="2597150" y="6388100"/>
          <p14:tracePt t="101235" x="2603500" y="6388100"/>
          <p14:tracePt t="101268" x="2609850" y="6388100"/>
          <p14:tracePt t="101285" x="2616200" y="6388100"/>
          <p14:tracePt t="101302" x="2628900" y="6381750"/>
          <p14:tracePt t="101335" x="2635250" y="6375400"/>
          <p14:tracePt t="101352" x="2641600" y="6362700"/>
          <p14:tracePt t="101872" x="2641600" y="6356350"/>
          <p14:tracePt t="101881" x="2647950" y="6356350"/>
          <p14:tracePt t="101904" x="2654300" y="6356350"/>
          <p14:tracePt t="101927" x="2654300" y="6362700"/>
          <p14:tracePt t="101952" x="2660650" y="6369050"/>
          <p14:tracePt t="101960" x="2667000" y="6375400"/>
          <p14:tracePt t="101969" x="2667000" y="6381750"/>
          <p14:tracePt t="101985" x="2667000" y="6394450"/>
          <p14:tracePt t="102002" x="2667000" y="6400800"/>
          <p14:tracePt t="102019" x="2667000" y="6413500"/>
          <p14:tracePt t="102136" x="2667000" y="6419850"/>
          <p14:tracePt t="102272" x="2673350" y="6419850"/>
          <p14:tracePt t="102368" x="2673350" y="6413500"/>
          <p14:tracePt t="102375" x="2679700" y="6407150"/>
          <p14:tracePt t="102385" x="2686050" y="6400800"/>
          <p14:tracePt t="102419" x="2692400" y="6394450"/>
          <p14:tracePt t="102568" x="2692400" y="6388100"/>
          <p14:tracePt t="102576" x="2698750" y="6388100"/>
          <p14:tracePt t="102600" x="2698750" y="6381750"/>
          <p14:tracePt t="102625" x="2705100" y="6381750"/>
          <p14:tracePt t="107383" x="2711450" y="6369050"/>
          <p14:tracePt t="107394" x="2711450" y="6362700"/>
          <p14:tracePt t="107401" x="2724150" y="6343650"/>
          <p14:tracePt t="107411" x="2730500" y="6337300"/>
          <p14:tracePt t="107427" x="2736850" y="6337300"/>
          <p14:tracePt t="107437" x="2755900" y="6337300"/>
          <p14:tracePt t="107454" x="2806700" y="6318250"/>
          <p14:tracePt t="107471" x="2889250" y="6299200"/>
          <p14:tracePt t="107487" x="2978150" y="6261100"/>
          <p14:tracePt t="107504" x="2984500" y="6254750"/>
          <p14:tracePt t="107624" x="2990850" y="6248400"/>
          <p14:tracePt t="107632" x="2997200" y="6248400"/>
          <p14:tracePt t="107640" x="3035300" y="6248400"/>
          <p14:tracePt t="107654" x="3060700" y="6254750"/>
          <p14:tracePt t="107671" x="3124200" y="6286500"/>
          <p14:tracePt t="107687" x="3168650" y="6286500"/>
          <p14:tracePt t="107704" x="3187700" y="6286500"/>
          <p14:tracePt t="107721" x="3194050" y="6286500"/>
          <p14:tracePt t="107737" x="3206750" y="6280150"/>
          <p14:tracePt t="107754" x="3238500" y="6261100"/>
          <p14:tracePt t="107771" x="3257550" y="6235700"/>
          <p14:tracePt t="107787" x="3276600" y="6210300"/>
          <p14:tracePt t="107804" x="3282950" y="6191250"/>
          <p14:tracePt t="107821" x="3302000" y="6153150"/>
          <p14:tracePt t="107837" x="3321050" y="6121400"/>
          <p14:tracePt t="107854" x="3359150" y="6026150"/>
          <p14:tracePt t="107871" x="3384550" y="5905500"/>
          <p14:tracePt t="107872" x="3390900" y="5867400"/>
          <p14:tracePt t="107887" x="3390900" y="5816600"/>
          <p14:tracePt t="107904" x="3352800" y="5765800"/>
          <p14:tracePt t="107921" x="3314700" y="5734050"/>
          <p14:tracePt t="107937" x="3276600" y="5689600"/>
          <p14:tracePt t="107954" x="3257550" y="5676900"/>
          <p14:tracePt t="107971" x="3244850" y="5676900"/>
          <p14:tracePt t="107988" x="3206750" y="5676900"/>
          <p14:tracePt t="108004" x="3130550" y="5676900"/>
          <p14:tracePt t="108021" x="3016250" y="5676900"/>
          <p14:tracePt t="108037" x="2908300" y="5676900"/>
          <p14:tracePt t="108054" x="2813050" y="5670550"/>
          <p14:tracePt t="108055" x="2768600" y="5670550"/>
          <p14:tracePt t="108071" x="2736850" y="5670550"/>
          <p14:tracePt t="108071" x="2705100" y="5670550"/>
          <p14:tracePt t="108087" x="2622550" y="5670550"/>
          <p14:tracePt t="108104" x="2540000" y="5670550"/>
          <p14:tracePt t="108121" x="2444750" y="5670550"/>
          <p14:tracePt t="108137" x="2368550" y="5683250"/>
          <p14:tracePt t="108154" x="2292350" y="5695950"/>
          <p14:tracePt t="108171" x="2273300" y="5715000"/>
          <p14:tracePt t="108188" x="2247900" y="5734050"/>
          <p14:tracePt t="108204" x="2222500" y="5784850"/>
          <p14:tracePt t="108221" x="2197100" y="5835650"/>
          <p14:tracePt t="108237" x="2171700" y="5930900"/>
          <p14:tracePt t="108254" x="2146300" y="6070600"/>
          <p14:tracePt t="108271" x="2146300" y="6159500"/>
          <p14:tracePt t="108272" x="2146300" y="6191250"/>
          <p14:tracePt t="108287" x="2165350" y="6273800"/>
          <p14:tracePt t="108304" x="2203450" y="6369050"/>
          <p14:tracePt t="108321" x="2254250" y="6445250"/>
          <p14:tracePt t="108337" x="2343150" y="6540500"/>
          <p14:tracePt t="108354" x="2406650" y="6623050"/>
          <p14:tracePt t="108371" x="2457450" y="6642100"/>
          <p14:tracePt t="108388" x="2482850" y="6648450"/>
          <p14:tracePt t="108404" x="2514600" y="6648450"/>
          <p14:tracePt t="108421" x="2546350" y="6648450"/>
          <p14:tracePt t="108437" x="2590800" y="6648450"/>
          <p14:tracePt t="108454" x="2660650" y="6648450"/>
          <p14:tracePt t="108471" x="2698750" y="6629400"/>
          <p14:tracePt t="108488" x="2781300" y="6610350"/>
          <p14:tracePt t="108504" x="2832100" y="6591300"/>
          <p14:tracePt t="108521" x="2882900" y="6578600"/>
          <p14:tracePt t="108537" x="2965450" y="6553200"/>
          <p14:tracePt t="108555" x="3048000" y="6515100"/>
          <p14:tracePt t="108571" x="3149600" y="6451600"/>
          <p14:tracePt t="108588" x="3213100" y="6413500"/>
          <p14:tracePt t="108604" x="3238500" y="6381750"/>
          <p14:tracePt t="108621" x="3257550" y="6330950"/>
          <p14:tracePt t="108640" x="3276600" y="6292850"/>
          <p14:tracePt t="108657" x="3302000" y="6178550"/>
          <p14:tracePt t="108676" x="3346450" y="6019800"/>
          <p14:tracePt t="108688" x="3352800" y="5905500"/>
          <p14:tracePt t="108704" x="3352800" y="5899150"/>
          <p14:tracePt t="108721" x="3333750" y="5892800"/>
          <p14:tracePt t="108737" x="3314700" y="5886450"/>
          <p14:tracePt t="108756" x="3295650" y="5873750"/>
          <p14:tracePt t="108773" x="3263900" y="5854700"/>
          <p14:tracePt t="108791" x="3194050" y="5822950"/>
          <p14:tracePt t="108804" x="3105150" y="5803900"/>
          <p14:tracePt t="108821" x="2997200" y="5791200"/>
          <p14:tracePt t="108838" x="2901950" y="5772150"/>
          <p14:tracePt t="108855" x="2832100" y="5772150"/>
          <p14:tracePt t="108871" x="2774950" y="5772150"/>
          <p14:tracePt t="108890" x="2654300" y="5772150"/>
          <p14:tracePt t="108905" x="2609850" y="5772150"/>
          <p14:tracePt t="108919" x="2540000" y="5772150"/>
          <p14:tracePt t="108938" x="2470150" y="5778500"/>
          <p14:tracePt t="108954" x="2393950" y="5816600"/>
          <p14:tracePt t="108971" x="2349500" y="5854700"/>
          <p14:tracePt t="108988" x="2298700" y="5905500"/>
          <p14:tracePt t="109007" x="2279650" y="5937250"/>
          <p14:tracePt t="109022" x="2266950" y="5981700"/>
          <p14:tracePt t="109024" x="2254250" y="5994400"/>
          <p14:tracePt t="109038" x="2254250" y="6019800"/>
          <p14:tracePt t="109055" x="2247900" y="6102350"/>
          <p14:tracePt t="109071" x="2266950" y="6261100"/>
          <p14:tracePt t="109090" x="2305050" y="6375400"/>
          <p14:tracePt t="109109" x="2362200" y="6464300"/>
          <p14:tracePt t="109121" x="2425700" y="6521450"/>
          <p14:tracePt t="109138" x="2482850" y="6553200"/>
          <p14:tracePt t="109154" x="2571750" y="6565900"/>
          <p14:tracePt t="109171" x="2622550" y="6572250"/>
          <p14:tracePt t="109188" x="2711450" y="6591300"/>
          <p14:tracePt t="109205" x="2806700" y="6616700"/>
          <p14:tracePt t="109210" x="2876550" y="6623050"/>
          <p14:tracePt t="109223" x="2952750" y="6629400"/>
          <p14:tracePt t="109238" x="3086100" y="6629400"/>
          <p14:tracePt t="109255" x="3213100" y="6629400"/>
          <p14:tracePt t="109256" x="3257550" y="6629400"/>
          <p14:tracePt t="109271" x="3314700" y="6623050"/>
          <p14:tracePt t="109289" x="3359150" y="6616700"/>
          <p14:tracePt t="109305" x="3390900" y="6604000"/>
          <p14:tracePt t="109321" x="3403600" y="6597650"/>
          <p14:tracePt t="109371" x="3409950" y="6591300"/>
          <p14:tracePt t="109647" x="3409950" y="6584950"/>
          <p14:tracePt t="109725" x="3422650" y="6578600"/>
          <p14:tracePt t="109736" x="3422650" y="6572250"/>
          <p14:tracePt t="114552" x="3365500" y="6572250"/>
          <p14:tracePt t="114562" x="3276600" y="6534150"/>
          <p14:tracePt t="114567" x="3155950" y="6464300"/>
          <p14:tracePt t="114576" x="2946400" y="6388100"/>
          <p14:tracePt t="114590" x="2774950" y="6267450"/>
          <p14:tracePt t="114606" x="2406650" y="6013450"/>
          <p14:tracePt t="114623" x="2152650" y="5797550"/>
          <p14:tracePt t="114639" x="1993900" y="5657850"/>
          <p14:tracePt t="114656" x="1949450" y="5638800"/>
          <p14:tracePt t="114673" x="1930400" y="5638800"/>
          <p14:tracePt t="114690" x="1898650" y="5638800"/>
          <p14:tracePt t="114752" x="1898650" y="5645150"/>
          <p14:tracePt t="114763" x="1898650" y="5657850"/>
          <p14:tracePt t="114767" x="1898650" y="5689600"/>
          <p14:tracePt t="114776" x="1898650" y="5727700"/>
          <p14:tracePt t="114790" x="1911350" y="5753100"/>
          <p14:tracePt t="114807" x="1949450" y="5803900"/>
          <p14:tracePt t="114823" x="1981200" y="5822950"/>
          <p14:tracePt t="114840" x="2012950" y="5835650"/>
          <p14:tracePt t="114856" x="2063750" y="5854700"/>
          <p14:tracePt t="114873" x="2127250" y="5892800"/>
          <p14:tracePt t="114890" x="2203450" y="5949950"/>
          <p14:tracePt t="114897" x="2241550" y="5975350"/>
          <p14:tracePt t="114909" x="2273300" y="5994400"/>
          <p14:tracePt t="114923" x="2330450" y="6032500"/>
          <p14:tracePt t="114940" x="2444750" y="6070600"/>
          <p14:tracePt t="114957" x="2578100" y="6108700"/>
          <p14:tracePt t="114973" x="2705100" y="6165850"/>
          <p14:tracePt t="114990" x="2787650" y="6235700"/>
          <p14:tracePt t="114991" x="2813050" y="6273800"/>
          <p14:tracePt t="115007" x="2825750" y="6311900"/>
          <p14:tracePt t="115023" x="2825750" y="6330950"/>
          <p14:tracePt t="115040" x="2825750" y="6343650"/>
          <p14:tracePt t="115057" x="2838450" y="6356350"/>
          <p14:tracePt t="115073" x="2870200" y="6369050"/>
          <p14:tracePt t="115090" x="2901950" y="6375400"/>
          <p14:tracePt t="115107" x="2921000" y="6388100"/>
          <p14:tracePt t="115123" x="2927350" y="6388100"/>
          <p14:tracePt t="115142" x="2933700" y="6394450"/>
          <p14:tracePt t="115255" x="2952750" y="6394450"/>
          <p14:tracePt t="115263" x="2984500" y="6394450"/>
          <p14:tracePt t="115275" x="3028950" y="6394450"/>
          <p14:tracePt t="115292" x="3124200" y="6381750"/>
          <p14:tracePt t="115307" x="3219450" y="6350000"/>
          <p14:tracePt t="115323" x="3282950" y="6337300"/>
          <p14:tracePt t="115340" x="3308350" y="6330950"/>
          <p14:tracePt t="115356" x="3327400" y="6311900"/>
          <p14:tracePt t="115360" x="3333750" y="6311900"/>
          <p14:tracePt t="115373" x="3333750" y="6305550"/>
          <p14:tracePt t="115390" x="3340100" y="6305550"/>
          <p14:tracePt t="115495" x="3340100" y="6299200"/>
          <p14:tracePt t="115503" x="3340100" y="6292850"/>
          <p14:tracePt t="115513" x="3346450" y="6286500"/>
          <p14:tracePt t="115529" x="3346450" y="6280150"/>
          <p14:tracePt t="115540" x="3346450" y="6273800"/>
          <p14:tracePt t="115556" x="3352800" y="6267450"/>
          <p14:tracePt t="115604" x="3352800" y="6261100"/>
          <p14:tracePt t="116231" x="3346450" y="6254750"/>
          <p14:tracePt t="116239" x="3314700" y="6254750"/>
          <p14:tracePt t="116248" x="3276600" y="6223000"/>
          <p14:tracePt t="116257" x="3257550" y="6210300"/>
          <p14:tracePt t="116273" x="3238500" y="6184900"/>
          <p14:tracePt t="116290" x="3206750" y="6121400"/>
          <p14:tracePt t="116307" x="3143250" y="6026150"/>
          <p14:tracePt t="116324" x="3073400" y="5918200"/>
          <p14:tracePt t="116340" x="3009900" y="5810250"/>
          <p14:tracePt t="116357" x="2984500" y="5721350"/>
          <p14:tracePt t="116373" x="2952750" y="5613400"/>
          <p14:tracePt t="116390" x="2908300" y="5518150"/>
          <p14:tracePt t="116391" x="2908300" y="5473700"/>
          <p14:tracePt t="116407" x="2882900" y="5422900"/>
          <p14:tracePt t="116424" x="2844800" y="5270500"/>
          <p14:tracePt t="116440" x="2813050" y="5149850"/>
          <p14:tracePt t="116457" x="2768600" y="5022850"/>
          <p14:tracePt t="116473" x="2717800" y="4914900"/>
          <p14:tracePt t="116490" x="2692400" y="4851400"/>
          <p14:tracePt t="116507" x="2679700" y="4819650"/>
          <p14:tracePt t="116524" x="2660650" y="4768850"/>
          <p14:tracePt t="116540" x="2628900" y="4654550"/>
          <p14:tracePt t="116557" x="2590800" y="4546600"/>
          <p14:tracePt t="116573" x="2527300" y="4419600"/>
          <p14:tracePt t="116575" x="2508250" y="4362450"/>
          <p14:tracePt t="116590" x="2489200" y="4318000"/>
          <p14:tracePt t="116591" x="2476500" y="4267200"/>
          <p14:tracePt t="116607" x="2463800" y="4229100"/>
          <p14:tracePt t="116624" x="2451100" y="4140200"/>
          <p14:tracePt t="116640" x="2432050" y="4051300"/>
          <p14:tracePt t="116657" x="2419350" y="3994150"/>
          <p14:tracePt t="116673" x="2406650" y="3962400"/>
          <p14:tracePt t="116690" x="2406650" y="3937000"/>
          <p14:tracePt t="116707" x="2406650" y="3911600"/>
          <p14:tracePt t="116724" x="2406650" y="3873500"/>
          <p14:tracePt t="116740" x="2413000" y="3854450"/>
          <p14:tracePt t="116757" x="2413000" y="3822700"/>
          <p14:tracePt t="116774" x="2413000" y="3790950"/>
          <p14:tracePt t="116790" x="2425700" y="3771900"/>
          <p14:tracePt t="116807" x="2425700" y="3733800"/>
          <p14:tracePt t="116824" x="2425700" y="3676650"/>
          <p14:tracePt t="116841" x="2425700" y="3663950"/>
          <p14:tracePt t="116954" x="2425700" y="3670300"/>
          <p14:tracePt t="116967" x="2425700" y="3714750"/>
          <p14:tracePt t="116976" x="2444750" y="3848100"/>
          <p14:tracePt t="116991" x="2457450" y="3987800"/>
          <p14:tracePt t="117008" x="2470150" y="4114800"/>
          <p14:tracePt t="117024" x="2476500" y="4191000"/>
          <p14:tracePt t="117041" x="2489200" y="4248150"/>
          <p14:tracePt t="117057" x="2489200" y="4267200"/>
          <p14:tracePt t="117075" x="2489200" y="4286250"/>
          <p14:tracePt t="117091" x="2495550" y="4305300"/>
          <p14:tracePt t="117108" x="2495550" y="4343400"/>
          <p14:tracePt t="117124" x="2495550" y="4375150"/>
          <p14:tracePt t="117140" x="2495550" y="4394200"/>
          <p14:tracePt t="117160" x="2495550" y="4400550"/>
          <p14:tracePt t="117163" x="2495550" y="4406900"/>
          <p14:tracePt t="117178" x="2495550" y="4419600"/>
          <p14:tracePt t="117207" x="2495550" y="4451350"/>
          <p14:tracePt t="117224" x="2495550" y="4470400"/>
          <p14:tracePt t="117243" x="2495550" y="4489450"/>
          <p14:tracePt t="117257" x="2495550" y="4502150"/>
          <p14:tracePt t="117275" x="2495550" y="4527550"/>
          <p14:tracePt t="117324" x="2495550" y="4533900"/>
          <p14:tracePt t="117335" x="2495550" y="4540250"/>
          <p14:tracePt t="117344" x="2495550" y="4546600"/>
          <p14:tracePt t="117357" x="2495550" y="4559300"/>
          <p14:tracePt t="117374" x="2495550" y="4578350"/>
          <p14:tracePt t="117391" x="2495550" y="4584700"/>
          <p14:tracePt t="117460" x="2495550" y="4591050"/>
          <p14:tracePt t="117465" x="2495550" y="4610100"/>
          <p14:tracePt t="117474" x="2495550" y="4622800"/>
          <p14:tracePt t="117491" x="2495550" y="4635500"/>
          <p14:tracePt t="117565" x="2495550" y="4622800"/>
          <p14:tracePt t="117575" x="2495550" y="4591050"/>
          <p14:tracePt t="117587" x="2514600" y="4521200"/>
          <p14:tracePt t="117593" x="2527300" y="4489450"/>
          <p14:tracePt t="117608" x="2559050" y="4425950"/>
          <p14:tracePt t="117624" x="2590800" y="4356100"/>
          <p14:tracePt t="117643" x="2609850" y="4292600"/>
          <p14:tracePt t="117657" x="2622550" y="4210050"/>
          <p14:tracePt t="117674" x="2654300" y="4114800"/>
          <p14:tracePt t="117692" x="2673350" y="4025900"/>
          <p14:tracePt t="117710" x="2698750" y="3956050"/>
          <p14:tracePt t="117718" x="2705100" y="3924300"/>
          <p14:tracePt t="117725" x="2711450" y="3905250"/>
          <p14:tracePt t="117741" x="2711450" y="3873500"/>
          <p14:tracePt t="117757" x="2711450" y="3835400"/>
          <p14:tracePt t="117774" x="2717800" y="3803650"/>
          <p14:tracePt t="117792" x="2724150" y="3778250"/>
          <p14:tracePt t="117794" x="2724150" y="3765550"/>
          <p14:tracePt t="117808" x="2724150" y="3759200"/>
          <p14:tracePt t="117824" x="2730500" y="3752850"/>
          <p14:tracePt t="117904" x="2730500" y="3784600"/>
          <p14:tracePt t="117914" x="2730500" y="3835400"/>
          <p14:tracePt t="117919" x="2730500" y="3930650"/>
          <p14:tracePt t="117930" x="2730500" y="4013200"/>
          <p14:tracePt t="117941" x="2730500" y="4102100"/>
          <p14:tracePt t="117958" x="2667000" y="4292600"/>
          <p14:tracePt t="117975" x="2597150" y="4438650"/>
          <p14:tracePt t="117976" x="2571750" y="4483100"/>
          <p14:tracePt t="117992" x="2546350" y="4521200"/>
          <p14:tracePt t="118007" x="2527300" y="4559300"/>
          <p14:tracePt t="118024" x="2527300" y="4565650"/>
          <p14:tracePt t="118041" x="2501900" y="4578350"/>
          <p14:tracePt t="118058" x="2362200" y="4603750"/>
          <p14:tracePt t="118077" x="2038350" y="4616450"/>
          <p14:tracePt t="118092" x="1587500" y="4622800"/>
          <p14:tracePt t="118108" x="1257300" y="4635500"/>
          <p14:tracePt t="118124" x="1028700" y="4667250"/>
          <p14:tracePt t="118141" x="901700" y="4686300"/>
          <p14:tracePt t="118144" x="869950" y="4692650"/>
          <p14:tracePt t="118213" x="869950" y="4679950"/>
          <p14:tracePt t="118221" x="869950" y="4667250"/>
          <p14:tracePt t="118236" x="863600" y="4622800"/>
          <p14:tracePt t="118243" x="857250" y="4603750"/>
          <p14:tracePt t="118258" x="844550" y="4552950"/>
          <p14:tracePt t="118275" x="831850" y="4514850"/>
          <p14:tracePt t="118291" x="825500" y="4489450"/>
          <p14:tracePt t="118308" x="819150" y="4483100"/>
          <p14:tracePt t="118342" x="819150" y="4476750"/>
          <p14:tracePt t="118376" x="819150" y="4464050"/>
          <p14:tracePt t="118392" x="819150" y="4438650"/>
          <p14:tracePt t="118407" x="806450" y="4337050"/>
          <p14:tracePt t="118426" x="793750" y="4260850"/>
          <p14:tracePt t="118445" x="793750" y="4191000"/>
          <p14:tracePt t="118458" x="793750" y="4152900"/>
          <p14:tracePt t="118474" x="793750" y="4108450"/>
          <p14:tracePt t="118491" x="793750" y="4057650"/>
          <p14:tracePt t="118508" x="793750" y="3987800"/>
          <p14:tracePt t="118525" x="793750" y="3892550"/>
          <p14:tracePt t="118542" x="793750" y="3816350"/>
          <p14:tracePt t="118558" x="793750" y="3797300"/>
          <p14:tracePt t="118574" x="793750" y="3790950"/>
          <p14:tracePt t="118623" x="787400" y="3790950"/>
          <p14:tracePt t="118632" x="787400" y="3810000"/>
          <p14:tracePt t="118641" x="774700" y="3848100"/>
          <p14:tracePt t="118657" x="736600" y="3968750"/>
          <p14:tracePt t="118677" x="698500" y="4152900"/>
          <p14:tracePt t="118693" x="660400" y="4368800"/>
          <p14:tracePt t="118696" x="641350" y="4470400"/>
          <p14:tracePt t="118711" x="615950" y="4552950"/>
          <p14:tracePt t="118724" x="603250" y="4686300"/>
          <p14:tracePt t="118741" x="603250" y="4730750"/>
          <p14:tracePt t="118758" x="603250" y="4737100"/>
          <p14:tracePt t="118774" x="603250" y="4743450"/>
          <p14:tracePt t="118791" x="635000" y="4743450"/>
          <p14:tracePt t="118807" x="723900" y="4743450"/>
          <p14:tracePt t="118824" x="889000" y="4743450"/>
          <p14:tracePt t="118842" x="1149350" y="4743450"/>
          <p14:tracePt t="118858" x="1587500" y="4762500"/>
          <p14:tracePt t="118874" x="2070100" y="4762500"/>
          <p14:tracePt t="118892" x="2533650" y="4711700"/>
          <p14:tracePt t="118897" x="2717800" y="4679950"/>
          <p14:tracePt t="118913" x="2952750" y="4597400"/>
          <p14:tracePt t="118924" x="3028950" y="4559300"/>
          <p14:tracePt t="118941" x="3124200" y="4508500"/>
          <p14:tracePt t="118960" x="3175000" y="4489450"/>
          <p14:tracePt t="118977" x="3187700" y="4476750"/>
          <p14:tracePt t="118992" x="3206750" y="4464050"/>
          <p14:tracePt t="119107" x="3213100" y="4464050"/>
          <p14:tracePt t="119124" x="3213100" y="4451350"/>
          <p14:tracePt t="119137" x="3213100" y="4438650"/>
          <p14:tracePt t="119142" x="3206750" y="4432300"/>
          <p14:tracePt t="119158" x="3136900" y="4400550"/>
          <p14:tracePt t="119174" x="3035300" y="4368800"/>
          <p14:tracePt t="119191" x="2870200" y="4324350"/>
          <p14:tracePt t="119209" x="2806700" y="4324350"/>
          <p14:tracePt t="119226" x="2774950" y="4324350"/>
          <p14:tracePt t="119243" x="2724150" y="4356100"/>
          <p14:tracePt t="119259" x="2660650" y="4425950"/>
          <p14:tracePt t="119274" x="2597150" y="4483100"/>
          <p14:tracePt t="119291" x="2559050" y="4502150"/>
          <p14:tracePt t="119308" x="2546350" y="4502150"/>
          <p14:tracePt t="119353" x="2533650" y="4502150"/>
          <p14:tracePt t="119375" x="2527300" y="4502150"/>
          <p14:tracePt t="119392" x="2520950" y="4502150"/>
          <p14:tracePt t="119425" x="2508250" y="4502150"/>
          <p14:tracePt t="119443" x="2438400" y="4559300"/>
          <p14:tracePt t="119458" x="2374900" y="4635500"/>
          <p14:tracePt t="119476" x="2330450" y="4686300"/>
          <p14:tracePt t="119481" x="2317750" y="4699000"/>
          <p14:tracePt t="119539" x="2317750" y="4692650"/>
          <p14:tracePt t="119550" x="2336800" y="4667250"/>
          <p14:tracePt t="119558" x="2374900" y="4622800"/>
          <p14:tracePt t="119575" x="2438400" y="4489450"/>
          <p14:tracePt t="119591" x="2514600" y="4318000"/>
          <p14:tracePt t="119608" x="2571750" y="4184650"/>
          <p14:tracePt t="119626" x="2603500" y="4114800"/>
          <p14:tracePt t="119643" x="2609850" y="4089400"/>
          <p14:tracePt t="119659" x="2609850" y="4083050"/>
          <p14:tracePt t="119714" x="2609850" y="4089400"/>
          <p14:tracePt t="119719" x="2609850" y="4121150"/>
          <p14:tracePt t="119731" x="2609850" y="4146550"/>
          <p14:tracePt t="119741" x="2603500" y="4178300"/>
          <p14:tracePt t="119758" x="2584450" y="4248150"/>
          <p14:tracePt t="119775" x="2565400" y="4305300"/>
          <p14:tracePt t="119776" x="2559050" y="4349750"/>
          <p14:tracePt t="119791" x="2552700" y="4381500"/>
          <p14:tracePt t="119808" x="2533650" y="4419600"/>
          <p14:tracePt t="119824" x="2520950" y="4445000"/>
          <p14:tracePt t="119841" x="2508250" y="4476750"/>
          <p14:tracePt t="119858" x="2476500" y="4514850"/>
          <p14:tracePt t="119874" x="2425700" y="4578350"/>
          <p14:tracePt t="119891" x="2336800" y="4660900"/>
          <p14:tracePt t="119898" x="2286000" y="4686300"/>
          <p14:tracePt t="119908" x="2228850" y="4699000"/>
          <p14:tracePt t="119925" x="2114550" y="4705350"/>
          <p14:tracePt t="119941" x="2019300" y="4705350"/>
          <p14:tracePt t="119958" x="1924050" y="4705350"/>
          <p14:tracePt t="119959" x="1873250" y="4705350"/>
          <p14:tracePt t="119975" x="1816100" y="4705350"/>
          <p14:tracePt t="119976" x="1752600" y="4705350"/>
          <p14:tracePt t="119991" x="1619250" y="4705350"/>
          <p14:tracePt t="120008" x="1460500" y="4705350"/>
          <p14:tracePt t="120025" x="1282700" y="4705350"/>
          <p14:tracePt t="120042" x="1117600" y="4705350"/>
          <p14:tracePt t="120058" x="1028700" y="4679950"/>
          <p14:tracePt t="120075" x="1009650" y="4667250"/>
          <p14:tracePt t="120091" x="1003300" y="4654550"/>
          <p14:tracePt t="120108" x="1003300" y="4629150"/>
          <p14:tracePt t="120125" x="996950" y="4610100"/>
          <p14:tracePt t="120141" x="977900" y="4584700"/>
          <p14:tracePt t="120158" x="958850" y="4559300"/>
          <p14:tracePt t="120159" x="952500" y="4540250"/>
          <p14:tracePt t="120175" x="952500" y="4527550"/>
          <p14:tracePt t="120176" x="952500" y="4514850"/>
          <p14:tracePt t="120245" x="939800" y="4533900"/>
          <p14:tracePt t="120251" x="933450" y="4578350"/>
          <p14:tracePt t="120261" x="927100" y="4629150"/>
          <p14:tracePt t="120275" x="927100" y="4718050"/>
          <p14:tracePt t="120291" x="927100" y="4768850"/>
          <p14:tracePt t="120308" x="939800" y="4794250"/>
          <p14:tracePt t="120327" x="939800" y="4800600"/>
          <p14:tracePt t="120369" x="946150" y="4800600"/>
          <p14:tracePt t="120396" x="952500" y="4794250"/>
          <p14:tracePt t="120465" x="952500" y="4787900"/>
          <p14:tracePt t="120866" x="958850" y="4787900"/>
          <p14:tracePt t="120872" x="977900" y="4787900"/>
          <p14:tracePt t="120882" x="1022350" y="4787900"/>
          <p14:tracePt t="120899" x="1162050" y="4787900"/>
          <p14:tracePt t="120909" x="1270000" y="4787900"/>
          <p14:tracePt t="120925" x="1473200" y="4787900"/>
          <p14:tracePt t="120941" x="1752600" y="4787900"/>
          <p14:tracePt t="120943" x="1873250" y="4787900"/>
          <p14:tracePt t="120959" x="2127250" y="4768850"/>
          <p14:tracePt t="120975" x="2273300" y="4749800"/>
          <p14:tracePt t="120992" x="2330450" y="4730750"/>
          <p14:tracePt t="121008" x="2343150" y="4730750"/>
          <p14:tracePt t="121025" x="2349500" y="4730750"/>
          <p14:tracePt t="121041" x="2355850" y="4724400"/>
          <p14:tracePt t="121058" x="2374900" y="4718050"/>
          <p14:tracePt t="121075" x="2393950" y="4705350"/>
          <p14:tracePt t="121137" x="2393950" y="4718050"/>
          <p14:tracePt t="121143" x="2406650" y="4762500"/>
          <p14:tracePt t="121159" x="2419350" y="4832350"/>
          <p14:tracePt t="121175" x="2470150" y="5118100"/>
          <p14:tracePt t="121192" x="2603500" y="5334000"/>
          <p14:tracePt t="121208" x="2768600" y="5511800"/>
          <p14:tracePt t="121225" x="3009900" y="5645150"/>
          <p14:tracePt t="121242" x="3441700" y="5861050"/>
          <p14:tracePt t="121259" x="3733800" y="6000750"/>
          <p14:tracePt t="121275" x="3873500" y="6057900"/>
          <p14:tracePt t="121292" x="3968750" y="6115050"/>
          <p14:tracePt t="121310" x="4000500" y="6159500"/>
          <p14:tracePt t="121325" x="4006850" y="6178550"/>
          <p14:tracePt t="121360" x="4013200" y="6178550"/>
          <p14:tracePt t="121375" x="4019550" y="6184900"/>
          <p14:tracePt t="121392" x="4019550" y="6191250"/>
          <p14:tracePt t="121408" x="4025900" y="6203950"/>
          <p14:tracePt t="121425" x="4025900" y="6216650"/>
          <p14:tracePt t="121442" x="4025900" y="6223000"/>
          <p14:tracePt t="121481" x="4025900" y="6235700"/>
          <p14:tracePt t="121492" x="3994150" y="6261100"/>
          <p14:tracePt t="121509" x="3841750" y="6343650"/>
          <p14:tracePt t="121525" x="3670300" y="6438900"/>
          <p14:tracePt t="121542" x="3511550" y="6489700"/>
          <p14:tracePt t="121559" x="3403600" y="6489700"/>
          <p14:tracePt t="121575" x="3276600" y="6438900"/>
          <p14:tracePt t="121592" x="3213100" y="6394450"/>
          <p14:tracePt t="121609" x="3187700" y="6375400"/>
          <p14:tracePt t="121696" x="3175000" y="6375400"/>
          <p14:tracePt t="121712" x="3168650" y="6375400"/>
          <p14:tracePt t="121721" x="3143250" y="6388100"/>
          <p14:tracePt t="121729" x="3143250" y="6413500"/>
          <p14:tracePt t="121742" x="3124200" y="6438900"/>
          <p14:tracePt t="121744" x="3117850" y="6451600"/>
          <p14:tracePt t="121759" x="3117850" y="6457950"/>
          <p14:tracePt t="121800" x="3130550" y="6451600"/>
          <p14:tracePt t="121809" x="3162300" y="6394450"/>
          <p14:tracePt t="121825" x="3232150" y="6318250"/>
          <p14:tracePt t="121842" x="3276600" y="6248400"/>
          <p14:tracePt t="121859" x="3289300" y="6229350"/>
          <p14:tracePt t="121875" x="3295650" y="6210300"/>
          <p14:tracePt t="121892" x="3295650" y="6191250"/>
          <p14:tracePt t="121909" x="3295650" y="6146800"/>
          <p14:tracePt t="121925" x="3282950" y="6045200"/>
          <p14:tracePt t="121927" x="3257550" y="5988050"/>
          <p14:tracePt t="121942" x="3187700" y="5880100"/>
          <p14:tracePt t="121959" x="3086100" y="5778500"/>
          <p14:tracePt t="121975" x="2959100" y="5727700"/>
          <p14:tracePt t="121992" x="2889250" y="5695950"/>
          <p14:tracePt t="122011" x="2851150" y="5683250"/>
          <p14:tracePt t="122028" x="2838450" y="5683250"/>
          <p14:tracePt t="122043" x="2825750" y="5683250"/>
          <p14:tracePt t="122060" x="2787650" y="5683250"/>
          <p14:tracePt t="122075" x="2692400" y="5727700"/>
          <p14:tracePt t="122092" x="2603500" y="5791200"/>
          <p14:tracePt t="122109" x="2489200" y="5892800"/>
          <p14:tracePt t="122126" x="2406650" y="5962650"/>
          <p14:tracePt t="122145" x="2381250" y="6000750"/>
          <p14:tracePt t="122160" x="2368550" y="6026150"/>
          <p14:tracePt t="122176" x="2362200" y="6083300"/>
          <p14:tracePt t="122192" x="2362200" y="6134100"/>
          <p14:tracePt t="122209" x="2406650" y="6223000"/>
          <p14:tracePt t="122225" x="2495550" y="6305550"/>
          <p14:tracePt t="122242" x="2654300" y="6369050"/>
          <p14:tracePt t="122259" x="2870200" y="6419850"/>
          <p14:tracePt t="122277" x="3016250" y="6438900"/>
          <p14:tracePt t="122294" x="3111500" y="6438900"/>
          <p14:tracePt t="122309" x="3155950" y="6426200"/>
          <p14:tracePt t="122326" x="3187700" y="6356350"/>
          <p14:tracePt t="122342" x="3200400" y="6216650"/>
          <p14:tracePt t="122359" x="3225800" y="6013450"/>
          <p14:tracePt t="122360" x="3225800" y="5899150"/>
          <p14:tracePt t="122376" x="3225800" y="5626100"/>
          <p14:tracePt t="122394" x="3206750" y="5365750"/>
          <p14:tracePt t="122409" x="3136900" y="5168900"/>
          <p14:tracePt t="122428" x="3041650" y="4946650"/>
          <p14:tracePt t="122433" x="3003550" y="4851400"/>
          <p14:tracePt t="122448" x="2946400" y="4724400"/>
          <p14:tracePt t="122460" x="2819400" y="4445000"/>
          <p14:tracePt t="122476" x="2686050" y="4210050"/>
          <p14:tracePt t="122492" x="2527300" y="4013200"/>
          <p14:tracePt t="122509" x="2451100" y="3917950"/>
          <p14:tracePt t="122525" x="2413000" y="3879850"/>
          <p14:tracePt t="122542" x="2400300" y="3867150"/>
          <p14:tracePt t="122543" x="2393950" y="3860800"/>
          <p14:tracePt t="122561" x="2374900" y="3829050"/>
          <p14:tracePt t="122581" x="2266950" y="3714750"/>
          <p14:tracePt t="122593" x="2178050" y="3632200"/>
          <p14:tracePt t="122609" x="2082800" y="3568700"/>
          <p14:tracePt t="122625" x="2063750" y="3549650"/>
          <p14:tracePt t="122642" x="2057400" y="3524250"/>
          <p14:tracePt t="122660" x="2032000" y="3486150"/>
          <p14:tracePt t="122679" x="1987550" y="3390900"/>
          <p14:tracePt t="122693" x="1879600" y="3251200"/>
          <p14:tracePt t="122709" x="1778000" y="3092450"/>
          <p14:tracePt t="122726" x="1720850" y="2984500"/>
          <p14:tracePt t="122742" x="1714500" y="2940050"/>
          <p14:tracePt t="122759" x="1708150" y="2870200"/>
          <p14:tracePt t="122776" x="1676400" y="2768600"/>
          <p14:tracePt t="122794" x="1600200" y="2578100"/>
          <p14:tracePt t="122812" x="1479550" y="2413000"/>
          <p14:tracePt t="122826" x="1397000" y="2336800"/>
          <p14:tracePt t="122842" x="1371600" y="2324100"/>
          <p14:tracePt t="122859" x="1352550" y="2324100"/>
          <p14:tracePt t="122877" x="1308100" y="2336800"/>
          <p14:tracePt t="122893" x="1219200" y="2482850"/>
          <p14:tracePt t="122910" x="1117600" y="2724150"/>
          <p14:tracePt t="122927" x="984250" y="3048000"/>
          <p14:tracePt t="122943" x="901700" y="3371850"/>
          <p14:tracePt t="122960" x="889000" y="3473450"/>
          <p14:tracePt t="122976" x="882650" y="3549650"/>
          <p14:tracePt t="122992" x="882650" y="3632200"/>
          <p14:tracePt t="123010" x="908050" y="3708400"/>
          <p14:tracePt t="123028" x="952500" y="3803650"/>
          <p14:tracePt t="123032" x="984250" y="3848100"/>
          <p14:tracePt t="123045" x="1016000" y="3886200"/>
          <p14:tracePt t="123059" x="1060450" y="3930650"/>
          <p14:tracePt t="123076" x="1079500" y="3937000"/>
          <p14:tracePt t="123095" x="1123950" y="3949700"/>
          <p14:tracePt t="123110" x="1181100" y="3981450"/>
          <p14:tracePt t="123126" x="1263650" y="4025900"/>
          <p14:tracePt t="123142" x="1403350" y="4095750"/>
          <p14:tracePt t="123143" x="1466850" y="4121150"/>
          <p14:tracePt t="123159" x="1574800" y="4184650"/>
          <p14:tracePt t="123176" x="1612900" y="4191000"/>
          <p14:tracePt t="123192" x="1651000" y="4171950"/>
          <p14:tracePt t="123209" x="1701800" y="4114800"/>
          <p14:tracePt t="123226" x="1771650" y="4019550"/>
          <p14:tracePt t="123242" x="1854200" y="3892550"/>
          <p14:tracePt t="123260" x="1924050" y="3733800"/>
          <p14:tracePt t="123276" x="1943100" y="3581400"/>
          <p14:tracePt t="123293" x="1936750" y="3454400"/>
          <p14:tracePt t="123310" x="1885950" y="3384550"/>
          <p14:tracePt t="123326" x="1860550" y="3365500"/>
          <p14:tracePt t="123345" x="1847850" y="3365500"/>
          <p14:tracePt t="123363" x="1765300" y="3378200"/>
          <p14:tracePt t="123376" x="1631950" y="3448050"/>
          <p14:tracePt t="123393" x="1492250" y="3524250"/>
          <p14:tracePt t="123410" x="1358900" y="3594100"/>
          <p14:tracePt t="123429" x="1301750" y="3638550"/>
          <p14:tracePt t="123435" x="1295400" y="3644900"/>
          <p14:tracePt t="123459" x="1295400" y="3651250"/>
          <p14:tracePt t="123504" x="1301750" y="3657600"/>
          <p14:tracePt t="123519" x="1301750" y="3663950"/>
          <p14:tracePt t="123527" x="1301750" y="3670300"/>
          <p14:tracePt t="123545" x="1301750" y="3683000"/>
          <p14:tracePt t="123561" x="1320800" y="3714750"/>
          <p14:tracePt t="123580" x="1327150" y="3727450"/>
          <p14:tracePt t="123592" x="1327150" y="3759200"/>
          <p14:tracePt t="123609" x="1327150" y="3803650"/>
          <p14:tracePt t="123626" x="1327150" y="3841750"/>
          <p14:tracePt t="123643" x="1314450" y="3873500"/>
          <p14:tracePt t="123659" x="1308100" y="3892550"/>
          <p14:tracePt t="123676" x="1295400" y="3905250"/>
          <p14:tracePt t="123694" x="1289050" y="3911600"/>
          <p14:tracePt t="123812" x="1289050" y="3924300"/>
          <p14:tracePt t="123821" x="1289050" y="3937000"/>
          <p14:tracePt t="123833" x="1289050" y="3956050"/>
          <p14:tracePt t="123844" x="1289050" y="3994150"/>
          <p14:tracePt t="123859" x="1289050" y="4032250"/>
          <p14:tracePt t="123876" x="1289050" y="4057650"/>
          <p14:tracePt t="123893" x="1289050" y="4083050"/>
          <p14:tracePt t="123909" x="1295400" y="4102100"/>
          <p14:tracePt t="123942" x="1295400" y="4108450"/>
          <p14:tracePt t="124103" x="1282700" y="4133850"/>
          <p14:tracePt t="124117" x="1168400" y="4191000"/>
          <p14:tracePt t="124127" x="1123950" y="4235450"/>
          <p14:tracePt t="124143" x="1035050" y="4343400"/>
          <p14:tracePt t="124159" x="965200" y="4578350"/>
          <p14:tracePt t="124176" x="939800" y="4724400"/>
          <p14:tracePt t="124195" x="939800" y="4832350"/>
          <p14:tracePt t="124210" x="984250" y="4908550"/>
          <p14:tracePt t="124227" x="1073150" y="4965700"/>
          <p14:tracePt t="124243" x="1206500" y="5048250"/>
          <p14:tracePt t="124259" x="1371600" y="5092700"/>
          <p14:tracePt t="124278" x="1498600" y="5118100"/>
          <p14:tracePt t="124294" x="1606550" y="5118100"/>
          <p14:tracePt t="124296" x="1670050" y="5118100"/>
          <p14:tracePt t="124311" x="1727200" y="5118100"/>
          <p14:tracePt t="124326" x="1854200" y="5048250"/>
          <p14:tracePt t="124343" x="1968500" y="4940300"/>
          <p14:tracePt t="124360" x="2222500" y="4768850"/>
          <p14:tracePt t="124376" x="2413000" y="4660900"/>
          <p14:tracePt t="124395" x="2527300" y="4603750"/>
          <p14:tracePt t="124411" x="2571750" y="4584700"/>
          <p14:tracePt t="124427" x="2584450" y="4572000"/>
          <p14:tracePt t="124443" x="2603500" y="4552950"/>
          <p14:tracePt t="124459" x="2635250" y="4495800"/>
          <p14:tracePt t="124477" x="2698750" y="4432300"/>
          <p14:tracePt t="124481" x="2730500" y="4406900"/>
          <p14:tracePt t="124493" x="2749550" y="4381500"/>
          <p14:tracePt t="124510" x="2762250" y="4343400"/>
          <p14:tracePt t="124527" x="2762250" y="4305300"/>
          <p14:tracePt t="124528" x="2762250" y="4279900"/>
          <p14:tracePt t="124543" x="2762250" y="4248150"/>
          <p14:tracePt t="124559" x="2736850" y="4121150"/>
          <p14:tracePt t="124576" x="2730500" y="4025900"/>
          <p14:tracePt t="124593" x="2705100" y="3898900"/>
          <p14:tracePt t="124609" x="2667000" y="3822700"/>
          <p14:tracePt t="124627" x="2641600" y="3790950"/>
          <p14:tracePt t="124643" x="2565400" y="3740150"/>
          <p14:tracePt t="124660" x="2425700" y="3695700"/>
          <p14:tracePt t="124676" x="2292350" y="3632200"/>
          <p14:tracePt t="124695" x="2184400" y="3581400"/>
          <p14:tracePt t="124713" x="2120900" y="3562350"/>
          <p14:tracePt t="124728" x="2019300" y="3524250"/>
          <p14:tracePt t="124743" x="1866900" y="3517900"/>
          <p14:tracePt t="124760" x="1739900" y="3517900"/>
          <p14:tracePt t="124776" x="1600200" y="3517900"/>
          <p14:tracePt t="124793" x="1454150" y="3517900"/>
          <p14:tracePt t="124812" x="1384300" y="3524250"/>
          <p14:tracePt t="124828" x="1371600" y="3530600"/>
          <p14:tracePt t="124843" x="1346200" y="3536950"/>
          <p14:tracePt t="124860" x="1289050" y="3575050"/>
          <p14:tracePt t="124876" x="1123950" y="3644900"/>
          <p14:tracePt t="124893" x="850900" y="3752850"/>
          <p14:tracePt t="124910" x="533400" y="3867150"/>
          <p14:tracePt t="124927" x="342900" y="3917950"/>
          <p14:tracePt t="124945" x="228600" y="3987800"/>
          <p14:tracePt t="124961" x="215900" y="4013200"/>
          <p14:tracePt t="124977" x="209550" y="4076700"/>
          <p14:tracePt t="124993" x="184150" y="4140200"/>
          <p14:tracePt t="125010" x="158750" y="4229100"/>
          <p14:tracePt t="125027" x="152400" y="4318000"/>
          <p14:tracePt t="125043" x="152400" y="4394200"/>
          <p14:tracePt t="125060" x="241300" y="4495800"/>
          <p14:tracePt t="125076" x="438150" y="4610100"/>
          <p14:tracePt t="125093" x="654050" y="4724400"/>
          <p14:tracePt t="125110" x="825500" y="4819650"/>
          <p14:tracePt t="125127" x="965200" y="4883150"/>
          <p14:tracePt t="125127" x="1035050" y="4902200"/>
          <p14:tracePt t="125143" x="1174750" y="4933950"/>
          <p14:tracePt t="125160" x="1333500" y="4959350"/>
          <p14:tracePt t="125177" x="1555750" y="4959350"/>
          <p14:tracePt t="125193" x="1727200" y="4953000"/>
          <p14:tracePt t="125210" x="1873250" y="4908550"/>
          <p14:tracePt t="125226" x="2000250" y="4864100"/>
          <p14:tracePt t="125244" x="2120900" y="4813300"/>
          <p14:tracePt t="125260" x="2222500" y="4775200"/>
          <p14:tracePt t="125277" x="2330450" y="4730750"/>
          <p14:tracePt t="125295" x="2432050" y="4660900"/>
          <p14:tracePt t="125318" x="2552700" y="4546600"/>
          <p14:tracePt t="125322" x="2578100" y="4508500"/>
          <p14:tracePt t="125330" x="2603500" y="4470400"/>
          <p14:tracePt t="125343" x="2622550" y="4425950"/>
          <p14:tracePt t="125361" x="2628900" y="4381500"/>
          <p14:tracePt t="125380" x="2628900" y="4343400"/>
          <p14:tracePt t="125393" x="2628900" y="4273550"/>
          <p14:tracePt t="125410" x="2628900" y="4203700"/>
          <p14:tracePt t="125430" x="2616200" y="4108450"/>
          <p14:tracePt t="125445" x="2571750" y="4019550"/>
          <p14:tracePt t="125461" x="2533650" y="3962400"/>
          <p14:tracePt t="125477" x="2482850" y="3898900"/>
          <p14:tracePt t="125493" x="2413000" y="3860800"/>
          <p14:tracePt t="125510" x="2305050" y="3829050"/>
          <p14:tracePt t="125511" x="2228850" y="3803650"/>
          <p14:tracePt t="125527" x="2171700" y="3790950"/>
          <p14:tracePt t="125527" x="2108200" y="3784600"/>
          <p14:tracePt t="125544" x="2006600" y="3765550"/>
          <p14:tracePt t="125560" x="1917700" y="3752850"/>
          <p14:tracePt t="125577" x="1854200" y="3740150"/>
          <p14:tracePt t="125594" x="1809750" y="3740150"/>
          <p14:tracePt t="125602" x="1778000" y="3740150"/>
          <p14:tracePt t="125610" x="1733550" y="3740150"/>
          <p14:tracePt t="125627" x="1638300" y="3740150"/>
          <p14:tracePt t="125644" x="1530350" y="3740150"/>
          <p14:tracePt t="125660" x="1428750" y="3740150"/>
          <p14:tracePt t="125676" x="1346200" y="3765550"/>
          <p14:tracePt t="125695" x="1289050" y="3810000"/>
          <p14:tracePt t="125713" x="1238250" y="3879850"/>
          <p14:tracePt t="125727" x="1225550" y="3911600"/>
          <p14:tracePt t="125743" x="1187450" y="4038600"/>
          <p14:tracePt t="125760" x="1155700" y="4171950"/>
          <p14:tracePt t="125777" x="1143000" y="4318000"/>
          <p14:tracePt t="125793" x="1143000" y="4464050"/>
          <p14:tracePt t="125812" x="1155700" y="4572000"/>
          <p14:tracePt t="125818" x="1174750" y="4591050"/>
          <p14:tracePt t="125828" x="1206500" y="4622800"/>
          <p14:tracePt t="125844" x="1212850" y="4635500"/>
          <p14:tracePt t="125861" x="1225550" y="4641850"/>
          <p14:tracePt t="125877" x="1238250" y="4648200"/>
          <p14:tracePt t="125896" x="1270000" y="4673600"/>
          <p14:tracePt t="125912" x="1333500" y="4711700"/>
          <p14:tracePt t="125927" x="1390650" y="4724400"/>
          <p14:tracePt t="125943" x="1403350" y="4724400"/>
          <p14:tracePt t="126464" x="1416050" y="4724400"/>
          <p14:tracePt t="126472" x="1441450" y="4730750"/>
          <p14:tracePt t="126480" x="1485900" y="4737100"/>
          <p14:tracePt t="126494" x="1549400" y="4743450"/>
          <p14:tracePt t="126510" x="1651000" y="4743450"/>
          <p14:tracePt t="126527" x="1797050" y="4743450"/>
          <p14:tracePt t="126545" x="1924050" y="4743450"/>
          <p14:tracePt t="126563" x="2051050" y="4743450"/>
          <p14:tracePt t="126577" x="2146300" y="4743450"/>
          <p14:tracePt t="126595" x="2203450" y="4724400"/>
          <p14:tracePt t="126611" x="2279650" y="4667250"/>
          <p14:tracePt t="126627" x="2355850" y="4603750"/>
          <p14:tracePt t="126643" x="2400300" y="4559300"/>
          <p14:tracePt t="126662" x="2451100" y="4495800"/>
          <p14:tracePt t="126668" x="2463800" y="4451350"/>
          <p14:tracePt t="126682" x="2482850" y="4362450"/>
          <p14:tracePt t="126694" x="2489200" y="4318000"/>
          <p14:tracePt t="126710" x="2489200" y="4222750"/>
          <p14:tracePt t="126711" x="2489200" y="4165600"/>
          <p14:tracePt t="126727" x="2508250" y="4044950"/>
          <p14:tracePt t="126743" x="2520950" y="3917950"/>
          <p14:tracePt t="126761" x="2520950" y="3829050"/>
          <p14:tracePt t="126777" x="2520950" y="3797300"/>
          <p14:tracePt t="126851" x="2520950" y="3803650"/>
          <p14:tracePt t="126856" x="2520950" y="3860800"/>
          <p14:tracePt t="126866" x="2520950" y="3962400"/>
          <p14:tracePt t="126877" x="2508250" y="4051300"/>
          <p14:tracePt t="126894" x="2438400" y="4279900"/>
          <p14:tracePt t="126910" x="2413000" y="4457700"/>
          <p14:tracePt t="126928" x="2413000" y="4591050"/>
          <p14:tracePt t="126945" x="2413000" y="4603750"/>
          <p14:tracePt t="126986" x="2413000" y="4559300"/>
          <p14:tracePt t="126994" x="2419350" y="4495800"/>
          <p14:tracePt t="127010" x="2444750" y="4324350"/>
          <p14:tracePt t="127029" x="2470150" y="4140200"/>
          <p14:tracePt t="127032" x="2482850" y="4051300"/>
          <p14:tracePt t="127045" x="2495550" y="3987800"/>
          <p14:tracePt t="127061" x="2501900" y="3943350"/>
          <p14:tracePt t="127109" x="2501900" y="3975100"/>
          <p14:tracePt t="127115" x="2495550" y="4038600"/>
          <p14:tracePt t="127128" x="2444750" y="4184650"/>
          <p14:tracePt t="127144" x="2336800" y="4381500"/>
          <p14:tracePt t="127162" x="2178050" y="4622800"/>
          <p14:tracePt t="127177" x="1968500" y="4845050"/>
          <p14:tracePt t="127194" x="1778000" y="4965700"/>
          <p14:tracePt t="127212" x="1555750" y="5022850"/>
          <p14:tracePt t="127230" x="1346200" y="5029200"/>
          <p14:tracePt t="127244" x="1162050" y="5029200"/>
          <p14:tracePt t="127261" x="1041400" y="5029200"/>
          <p14:tracePt t="127277" x="977900" y="4991100"/>
          <p14:tracePt t="127295" x="920750" y="4927600"/>
          <p14:tracePt t="127298" x="876300" y="4876800"/>
          <p14:tracePt t="127311" x="844550" y="4832350"/>
          <p14:tracePt t="127328" x="698500" y="4692650"/>
          <p14:tracePt t="127344" x="584200" y="4603750"/>
          <p14:tracePt t="127363" x="469900" y="4495800"/>
          <p14:tracePt t="127380" x="431800" y="4394200"/>
          <p14:tracePt t="127400" x="419100" y="4286250"/>
          <p14:tracePt t="127410" x="419100" y="4184650"/>
          <p14:tracePt t="127427" x="406400" y="4108450"/>
          <p14:tracePt t="127444" x="406400" y="4076700"/>
          <p14:tracePt t="127520" x="406400" y="4083050"/>
          <p14:tracePt t="127528" x="425450" y="4114800"/>
          <p14:tracePt t="127536" x="457200" y="4171950"/>
          <p14:tracePt t="127544" x="520700" y="4267200"/>
          <p14:tracePt t="127562" x="654050" y="4445000"/>
          <p14:tracePt t="127577" x="768350" y="4552950"/>
          <p14:tracePt t="127594" x="819150" y="4610100"/>
          <p14:tracePt t="127610" x="831850" y="4616450"/>
          <p14:tracePt t="127645" x="838200" y="4616450"/>
          <p14:tracePt t="127662" x="882650" y="4597400"/>
          <p14:tracePt t="127679" x="958850" y="4489450"/>
          <p14:tracePt t="127694" x="1047750" y="4324350"/>
          <p14:tracePt t="127696" x="1123950" y="4203700"/>
          <p14:tracePt t="127711" x="1181100" y="4102100"/>
          <p14:tracePt t="127727" x="1314450" y="3829050"/>
          <p14:tracePt t="127747" x="1333500" y="3721100"/>
          <p14:tracePt t="127762" x="1333500" y="3676650"/>
          <p14:tracePt t="127812" x="1314450" y="3676650"/>
          <p14:tracePt t="127823" x="1276350" y="3721100"/>
          <p14:tracePt t="127832" x="1143000" y="3911600"/>
          <p14:tracePt t="127844" x="1022350" y="4044950"/>
          <p14:tracePt t="127861" x="787400" y="4298950"/>
          <p14:tracePt t="127878" x="558800" y="4559300"/>
          <p14:tracePt t="127895" x="476250" y="4686300"/>
          <p14:tracePt t="127897" x="463550" y="4718050"/>
          <p14:tracePt t="127911" x="463550" y="4724400"/>
          <p14:tracePt t="127927" x="463550" y="4730750"/>
          <p14:tracePt t="127946" x="514350" y="4718050"/>
          <p14:tracePt t="127963" x="596900" y="4610100"/>
          <p14:tracePt t="127981" x="717550" y="4495800"/>
          <p14:tracePt t="127985" x="787400" y="4464050"/>
          <p14:tracePt t="127994" x="876300" y="4432300"/>
          <p14:tracePt t="128011" x="1136650" y="4400550"/>
          <p14:tracePt t="128028" x="1397000" y="4400550"/>
          <p14:tracePt t="128044" x="1574800" y="4400550"/>
          <p14:tracePt t="128061" x="1670050" y="4419600"/>
          <p14:tracePt t="128080" x="1733550" y="4445000"/>
          <p14:tracePt t="128103" x="1828800" y="4527550"/>
          <p14:tracePt t="128114" x="1885950" y="4578350"/>
          <p14:tracePt t="128128" x="1936750" y="4622800"/>
          <p14:tracePt t="128144" x="1955800" y="4641850"/>
          <p14:tracePt t="128161" x="1962150" y="4660900"/>
          <p14:tracePt t="128177" x="1962150" y="4699000"/>
          <p14:tracePt t="128195" x="1981200" y="4749800"/>
          <p14:tracePt t="128211" x="1993900" y="4800600"/>
          <p14:tracePt t="128230" x="2019300" y="4857750"/>
          <p14:tracePt t="128251" x="2019300" y="4902200"/>
          <p14:tracePt t="128277" x="2019300" y="4914900"/>
          <p14:tracePt t="128312" x="2025650" y="4921250"/>
          <p14:tracePt t="128319" x="2032000" y="4921250"/>
          <p14:tracePt t="128327" x="2044700" y="4933950"/>
          <p14:tracePt t="128344" x="2076450" y="4959350"/>
          <p14:tracePt t="128361" x="2089150" y="4972050"/>
          <p14:tracePt t="128377" x="2120900" y="4991100"/>
          <p14:tracePt t="128396" x="2159000" y="4997450"/>
          <p14:tracePt t="128413" x="2184400" y="4997450"/>
          <p14:tracePt t="128428" x="2203450" y="5003800"/>
          <p14:tracePt t="128444" x="2228850" y="5016500"/>
          <p14:tracePt t="128461" x="2254250" y="5029200"/>
          <p14:tracePt t="128477" x="2292350" y="5060950"/>
          <p14:tracePt t="128479" x="2324100" y="5080000"/>
          <p14:tracePt t="128494" x="2343150" y="5099050"/>
          <p14:tracePt t="128495" x="2387600" y="5137150"/>
          <p14:tracePt t="128511" x="2425700" y="5181600"/>
          <p14:tracePt t="128527" x="2527300" y="5289550"/>
          <p14:tracePt t="128548" x="2590800" y="5372100"/>
          <p14:tracePt t="128564" x="2654300" y="5454650"/>
          <p14:tracePt t="128579" x="2692400" y="5549900"/>
          <p14:tracePt t="128595" x="2755900" y="5695950"/>
          <p14:tracePt t="128611" x="2800350" y="5816600"/>
          <p14:tracePt t="128628" x="2851150" y="5892800"/>
          <p14:tracePt t="128644" x="2876550" y="5918200"/>
          <p14:tracePt t="128661" x="2889250" y="5924550"/>
          <p14:tracePt t="128695" x="2895600" y="5924550"/>
          <p14:tracePt t="128713" x="2901950" y="5956300"/>
          <p14:tracePt t="128729" x="2927350" y="6007100"/>
          <p14:tracePt t="128744" x="2959100" y="6070600"/>
          <p14:tracePt t="128761" x="2965450" y="6089650"/>
          <p14:tracePt t="128794" x="2965450" y="6108700"/>
          <p14:tracePt t="128811" x="2965450" y="6134100"/>
          <p14:tracePt t="128828" x="2952750" y="6165850"/>
          <p14:tracePt t="128844" x="2952750" y="6184900"/>
          <p14:tracePt t="128861" x="2952750" y="6197600"/>
          <p14:tracePt t="128877" x="2946400" y="6203950"/>
          <p14:tracePt t="128897" x="2940050" y="6203950"/>
          <p14:tracePt t="128901" x="2933700" y="6203950"/>
          <p14:tracePt t="128906" x="2921000" y="6203950"/>
          <p14:tracePt t="128916" x="2914650" y="6203950"/>
          <p14:tracePt t="128928" x="2908300" y="6197600"/>
          <p14:tracePt t="128944" x="2889250" y="6121400"/>
          <p14:tracePt t="128961" x="2863850" y="5924550"/>
          <p14:tracePt t="128978" x="2762250" y="5448300"/>
          <p14:tracePt t="128994" x="2578100" y="4991100"/>
          <p14:tracePt t="129013" x="2419350" y="4641850"/>
          <p14:tracePt t="129018" x="2355850" y="4514850"/>
          <p14:tracePt t="129032" x="2330450" y="4400550"/>
          <p14:tracePt t="129046" x="2324100" y="4381500"/>
          <p14:tracePt t="129061" x="2317750" y="4343400"/>
          <p14:tracePt t="129078" x="2317750" y="4311650"/>
          <p14:tracePt t="129095" x="2311400" y="4298950"/>
          <p14:tracePt t="129111" x="2286000" y="4267200"/>
          <p14:tracePt t="129159" x="2286000" y="4260850"/>
          <p14:tracePt t="129184" x="2286000" y="4254500"/>
          <p14:tracePt t="129191" x="2279650" y="4241800"/>
          <p14:tracePt t="129202" x="2266950" y="4216400"/>
          <p14:tracePt t="129211" x="2266950" y="4197350"/>
          <p14:tracePt t="129228" x="2247900" y="4133850"/>
          <p14:tracePt t="129244" x="2247900" y="4089400"/>
          <p14:tracePt t="129263" x="2247900" y="4044950"/>
          <p14:tracePt t="129268" x="2247900" y="4025900"/>
          <p14:tracePt t="129279" x="2247900" y="4013200"/>
          <p14:tracePt t="129295" x="2254250" y="3981450"/>
          <p14:tracePt t="129311" x="2279650" y="3930650"/>
          <p14:tracePt t="129328" x="2279650" y="3911600"/>
          <p14:tracePt t="129347" x="2286000" y="3898900"/>
          <p14:tracePt t="129378" x="2292350" y="3898900"/>
          <p14:tracePt t="129395" x="2292350" y="3911600"/>
          <p14:tracePt t="129411" x="2292350" y="3987800"/>
          <p14:tracePt t="129428" x="2292350" y="4089400"/>
          <p14:tracePt t="129444" x="2279650" y="4216400"/>
          <p14:tracePt t="129463" x="2178050" y="4394200"/>
          <p14:tracePt t="129481" x="2025650" y="4552950"/>
          <p14:tracePt t="129495" x="1866900" y="4616450"/>
          <p14:tracePt t="129511" x="1651000" y="4622800"/>
          <p14:tracePt t="129528" x="1612900" y="4572000"/>
          <p14:tracePt t="129544" x="1612900" y="4552950"/>
          <p14:tracePt t="129563" x="1612900" y="4502150"/>
          <p14:tracePt t="129579" x="1619250" y="4451350"/>
          <p14:tracePt t="129595" x="1625600" y="4432300"/>
          <p14:tracePt t="129612" x="1631950" y="4425950"/>
          <p14:tracePt t="129628" x="1651000" y="4425950"/>
          <p14:tracePt t="129645" x="1695450" y="4425950"/>
          <p14:tracePt t="129661" x="1860550" y="4457700"/>
          <p14:tracePt t="129680" x="2241550" y="4483100"/>
          <p14:tracePt t="129696" x="2343150" y="4483100"/>
          <p14:tracePt t="129712" x="2508250" y="4483100"/>
          <p14:tracePt t="129728" x="2520950" y="4483100"/>
          <p14:tracePt t="129807" x="2527300" y="4489450"/>
          <p14:tracePt t="129836" x="2527300" y="4495800"/>
          <p14:tracePt t="129847" x="2527300" y="4502150"/>
          <p14:tracePt t="129862" x="2508250" y="4508500"/>
          <p14:tracePt t="129865" x="2501900" y="4508500"/>
          <p14:tracePt t="129878" x="2489200" y="4508500"/>
          <p14:tracePt t="129912" x="2482850" y="4502150"/>
          <p14:tracePt t="129928" x="2482850" y="4489450"/>
          <p14:tracePt t="129944" x="2508250" y="4457700"/>
          <p14:tracePt t="129962" x="2540000" y="4419600"/>
          <p14:tracePt t="129978" x="2578100" y="4368800"/>
          <p14:tracePt t="129995" x="2597150" y="4298950"/>
          <p14:tracePt t="130013" x="2603500" y="4229100"/>
          <p14:tracePt t="130029" x="2603500" y="4140200"/>
          <p14:tracePt t="130045" x="2584450" y="4032250"/>
          <p14:tracePt t="130061" x="2552700" y="3943350"/>
          <p14:tracePt t="130062" x="2527300" y="3905250"/>
          <p14:tracePt t="130078" x="2508250" y="3886200"/>
          <p14:tracePt t="130079" x="2470150" y="3848100"/>
          <p14:tracePt t="130097" x="2425700" y="3790950"/>
          <p14:tracePt t="130106" x="2374900" y="3740150"/>
          <p14:tracePt t="130121" x="2178050" y="3644900"/>
          <p14:tracePt t="130145" x="1943100" y="3600450"/>
          <p14:tracePt t="130161" x="1790700" y="3600450"/>
          <p14:tracePt t="130178" x="1663700" y="3600450"/>
          <p14:tracePt t="130195" x="1562100" y="3600450"/>
          <p14:tracePt t="130212" x="1473200" y="3600450"/>
          <p14:tracePt t="130216" x="1428750" y="3606800"/>
          <p14:tracePt t="130230" x="1403350" y="3613150"/>
          <p14:tracePt t="130248" x="1320800" y="3644900"/>
          <p14:tracePt t="130262" x="1238250" y="3683000"/>
          <p14:tracePt t="130278" x="1162050" y="3746500"/>
          <p14:tracePt t="130298" x="1060450" y="3835400"/>
          <p14:tracePt t="130302" x="1022350" y="3867150"/>
          <p14:tracePt t="130312" x="952500" y="3943350"/>
          <p14:tracePt t="130328" x="927100" y="4006850"/>
          <p14:tracePt t="130345" x="908050" y="4083050"/>
          <p14:tracePt t="130362" x="901700" y="4140200"/>
          <p14:tracePt t="130378" x="901700" y="4235450"/>
          <p14:tracePt t="130397" x="914400" y="4343400"/>
          <p14:tracePt t="130413" x="971550" y="4457700"/>
          <p14:tracePt t="130429" x="1035050" y="4552950"/>
          <p14:tracePt t="130445" x="1123950" y="4635500"/>
          <p14:tracePt t="130462" x="1231900" y="4711700"/>
          <p14:tracePt t="130478" x="1339850" y="4775200"/>
          <p14:tracePt t="130480" x="1397000" y="4800600"/>
          <p14:tracePt t="130498" x="1441450" y="4813300"/>
          <p14:tracePt t="130518" x="1638300" y="4870450"/>
          <p14:tracePt t="130529" x="1784350" y="4889500"/>
          <p14:tracePt t="130545" x="1892300" y="4889500"/>
          <p14:tracePt t="130563" x="1987550" y="4889500"/>
          <p14:tracePt t="130579" x="2063750" y="4889500"/>
          <p14:tracePt t="130595" x="2127250" y="4876800"/>
          <p14:tracePt t="130611" x="2203450" y="4845050"/>
          <p14:tracePt t="130628" x="2305050" y="4794250"/>
          <p14:tracePt t="130645" x="2374900" y="4730750"/>
          <p14:tracePt t="130664" x="2406650" y="4648200"/>
          <p14:tracePt t="130682" x="2413000" y="4495800"/>
          <p14:tracePt t="130695" x="2413000" y="4381500"/>
          <p14:tracePt t="130712" x="2413000" y="4279900"/>
          <p14:tracePt t="130728" x="2413000" y="4203700"/>
          <p14:tracePt t="130746" x="2400300" y="4146550"/>
          <p14:tracePt t="130762" x="2355850" y="4089400"/>
          <p14:tracePt t="130778" x="2324100" y="4064000"/>
          <p14:tracePt t="130795" x="2286000" y="4038600"/>
          <p14:tracePt t="130811" x="2254250" y="4025900"/>
          <p14:tracePt t="130829" x="2241550" y="4019550"/>
          <p14:tracePt t="130845" x="2235200" y="4019550"/>
          <p14:tracePt t="130862" x="2228850" y="4019550"/>
          <p14:tracePt t="131015" x="2222500" y="4019550"/>
          <p14:tracePt t="131060" x="2216150" y="4019550"/>
          <p14:tracePt t="131331" x="2209800" y="4019550"/>
          <p14:tracePt t="131375" x="2203450" y="4019550"/>
          <p14:tracePt t="131387" x="2203450" y="4025900"/>
          <p14:tracePt t="131392" x="2203450" y="4032250"/>
          <p14:tracePt t="131402" x="2197100" y="4032250"/>
          <p14:tracePt t="132280" x="2197100" y="4038600"/>
          <p14:tracePt t="132288" x="2190750" y="4076700"/>
          <p14:tracePt t="132295" x="2190750" y="4108450"/>
          <p14:tracePt t="132312" x="2190750" y="4210050"/>
          <p14:tracePt t="132329" x="2190750" y="4337050"/>
          <p14:tracePt t="132345" x="2203450" y="4438650"/>
          <p14:tracePt t="132363" x="2228850" y="4572000"/>
          <p14:tracePt t="132379" x="2273300" y="4756150"/>
          <p14:tracePt t="132396" x="2374900" y="5022850"/>
          <p14:tracePt t="132412" x="2584450" y="5365750"/>
          <p14:tracePt t="132429" x="2787650" y="5657850"/>
          <p14:tracePt t="132446" x="2895600" y="5784850"/>
          <p14:tracePt t="132448" x="2927350" y="5816600"/>
          <p14:tracePt t="132463" x="2933700" y="5829300"/>
          <p14:tracePt t="132512" x="2940050" y="5835650"/>
          <p14:tracePt t="132521" x="2940050" y="5842000"/>
          <p14:tracePt t="132529" x="2940050" y="5854700"/>
          <p14:tracePt t="132545" x="2940050" y="5886450"/>
          <p14:tracePt t="132562" x="2946400" y="5899150"/>
          <p14:tracePt t="132579" x="2946400" y="5918200"/>
          <p14:tracePt t="132596" x="2946400" y="5937250"/>
          <p14:tracePt t="132612" x="2946400" y="5949950"/>
          <p14:tracePt t="132629" x="2940050" y="5994400"/>
          <p14:tracePt t="132646" x="2933700" y="6083300"/>
          <p14:tracePt t="132663" x="2927350" y="6210300"/>
          <p14:tracePt t="132679" x="2927350" y="6330950"/>
          <p14:tracePt t="132696" x="2933700" y="6394450"/>
          <p14:tracePt t="132712" x="2940050" y="6400800"/>
          <p14:tracePt t="132746" x="2940050" y="6419850"/>
          <p14:tracePt t="132762" x="2940050" y="6457950"/>
          <p14:tracePt t="132779" x="2946400" y="6470650"/>
          <p14:tracePt t="139144" x="2952750" y="6477000"/>
          <p14:tracePt t="139154" x="2965450" y="6477000"/>
          <p14:tracePt t="139159" x="3003550" y="6432550"/>
          <p14:tracePt t="139170" x="3060700" y="6369050"/>
          <p14:tracePt t="139181" x="3105150" y="6324600"/>
          <p14:tracePt t="139198" x="3194050" y="6229350"/>
          <p14:tracePt t="139199" x="3206750" y="6184900"/>
          <p14:tracePt t="139215" x="3219450" y="6146800"/>
          <p14:tracePt t="139231" x="3225800" y="6070600"/>
          <p14:tracePt t="139248" x="3244850" y="6032500"/>
          <p14:tracePt t="139265" x="3257550" y="6000750"/>
          <p14:tracePt t="139281" x="3257550" y="5994400"/>
          <p14:tracePt t="139298" x="3257550" y="5988050"/>
          <p14:tracePt t="139315" x="3257550" y="5962650"/>
          <p14:tracePt t="139331" x="3257550" y="5892800"/>
          <p14:tracePt t="139348" x="3225800" y="5778500"/>
          <p14:tracePt t="139365" x="3194050" y="5695950"/>
          <p14:tracePt t="139381" x="3194050" y="5664200"/>
          <p14:tracePt t="139398" x="3194050" y="5657850"/>
          <p14:tracePt t="139415" x="3194050" y="5645150"/>
          <p14:tracePt t="139431" x="3194050" y="5638800"/>
          <p14:tracePt t="139495" x="3194050" y="5626100"/>
          <p14:tracePt t="139511" x="3181350" y="5613400"/>
          <p14:tracePt t="139537" x="3181350" y="5607050"/>
          <p14:tracePt t="139556" x="3181350" y="5600700"/>
          <p14:tracePt t="139573" x="3181350" y="5581650"/>
          <p14:tracePt t="139581" x="3181350" y="5562600"/>
          <p14:tracePt t="139598" x="3206750" y="5524500"/>
          <p14:tracePt t="139615" x="3257550" y="5467350"/>
          <p14:tracePt t="139631" x="3340100" y="5353050"/>
          <p14:tracePt t="139649" x="3359150" y="5321300"/>
          <p14:tracePt t="139665" x="3371850" y="5308600"/>
          <p14:tracePt t="139682" x="3384550" y="5289550"/>
          <p14:tracePt t="139700" x="3403600" y="5264150"/>
          <p14:tracePt t="139715" x="3429000" y="5213350"/>
          <p14:tracePt t="139731" x="3435350" y="5213350"/>
          <p14:tracePt t="142998" x="0" y="0"/>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29" y="913811"/>
            <a:ext cx="8985504" cy="5803392"/>
          </a:xfrm>
          <a:prstGeom prst="rect">
            <a:avLst/>
          </a:prstGeom>
        </p:spPr>
      </p:pic>
      <p:sp>
        <p:nvSpPr>
          <p:cNvPr id="2" name="Title 1"/>
          <p:cNvSpPr>
            <a:spLocks noGrp="1"/>
          </p:cNvSpPr>
          <p:nvPr>
            <p:ph type="title"/>
          </p:nvPr>
        </p:nvSpPr>
        <p:spPr/>
        <p:txBody>
          <a:bodyPr/>
          <a:lstStyle/>
          <a:p>
            <a:r>
              <a:rPr lang="en-GB" dirty="0"/>
              <a:t>Design against Creep Rupture</a:t>
            </a:r>
          </a:p>
        </p:txBody>
      </p:sp>
      <p:sp>
        <p:nvSpPr>
          <p:cNvPr id="7" name="TextBox 6"/>
          <p:cNvSpPr txBox="1"/>
          <p:nvPr/>
        </p:nvSpPr>
        <p:spPr>
          <a:xfrm>
            <a:off x="114147" y="3743052"/>
            <a:ext cx="4246189" cy="3046988"/>
          </a:xfrm>
          <a:prstGeom prst="rect">
            <a:avLst/>
          </a:prstGeom>
          <a:noFill/>
        </p:spPr>
        <p:txBody>
          <a:bodyPr wrap="square" rtlCol="0">
            <a:spAutoFit/>
          </a:bodyPr>
          <a:lstStyle/>
          <a:p>
            <a:r>
              <a:rPr lang="en-GB" sz="2400" dirty="0"/>
              <a:t>Hydrostatic pressure tests. Internal pressures give hoop stresses that cause failures from 10 to 9000 hours. </a:t>
            </a:r>
          </a:p>
          <a:p>
            <a:r>
              <a:rPr lang="en-GB" sz="2400" dirty="0"/>
              <a:t>A minimum of 30 data points  (ISO 9080). </a:t>
            </a:r>
          </a:p>
          <a:p>
            <a:r>
              <a:rPr lang="en-GB" sz="2400" dirty="0"/>
              <a:t>PE pipe materials are tested at 20, 60 and 80˚C .</a:t>
            </a:r>
          </a:p>
        </p:txBody>
      </p:sp>
      <p:sp>
        <p:nvSpPr>
          <p:cNvPr id="9" name="TextBox 8"/>
          <p:cNvSpPr txBox="1"/>
          <p:nvPr/>
        </p:nvSpPr>
        <p:spPr>
          <a:xfrm>
            <a:off x="85866" y="855130"/>
            <a:ext cx="4246189" cy="1569660"/>
          </a:xfrm>
          <a:prstGeom prst="rect">
            <a:avLst/>
          </a:prstGeom>
          <a:noFill/>
        </p:spPr>
        <p:txBody>
          <a:bodyPr wrap="square" rtlCol="0">
            <a:spAutoFit/>
          </a:bodyPr>
          <a:lstStyle/>
          <a:p>
            <a:r>
              <a:rPr lang="en-GB" sz="2400" dirty="0"/>
              <a:t>PE 80 and 100  are ISO standards for a HDPE pipe. Minimum strength of 8 and 10 </a:t>
            </a:r>
            <a:r>
              <a:rPr lang="en-GB" sz="2400" dirty="0" err="1"/>
              <a:t>MPa</a:t>
            </a:r>
            <a:r>
              <a:rPr lang="en-GB" sz="2400" dirty="0"/>
              <a:t> after 50 years. </a:t>
            </a:r>
          </a:p>
        </p:txBody>
      </p:sp>
      <p:sp>
        <p:nvSpPr>
          <p:cNvPr id="5" name="Slide Number Placeholder 4"/>
          <p:cNvSpPr>
            <a:spLocks noGrp="1"/>
          </p:cNvSpPr>
          <p:nvPr>
            <p:ph type="sldNum" sz="quarter" idx="12"/>
          </p:nvPr>
        </p:nvSpPr>
        <p:spPr/>
        <p:txBody>
          <a:bodyPr/>
          <a:lstStyle/>
          <a:p>
            <a:fld id="{F71EA363-3AA4-554B-864A-16EC408230E4}" type="slidenum">
              <a:rPr lang="en-GB" smtClean="0"/>
              <a:pPr/>
              <a:t>9</a:t>
            </a:fld>
            <a:endParaRPr lang="en-GB"/>
          </a:p>
        </p:txBody>
      </p:sp>
      <p:sp>
        <p:nvSpPr>
          <p:cNvPr id="6" name="TextBox 5"/>
          <p:cNvSpPr txBox="1"/>
          <p:nvPr/>
        </p:nvSpPr>
        <p:spPr>
          <a:xfrm>
            <a:off x="4438673" y="6330915"/>
            <a:ext cx="678730" cy="369332"/>
          </a:xfrm>
          <a:prstGeom prst="rect">
            <a:avLst/>
          </a:prstGeom>
          <a:noFill/>
        </p:spPr>
        <p:txBody>
          <a:bodyPr wrap="square" rtlCol="0">
            <a:spAutoFit/>
          </a:bodyPr>
          <a:lstStyle/>
          <a:p>
            <a:r>
              <a:rPr lang="en-GB" dirty="0">
                <a:hlinkClick r:id="rId4"/>
              </a:rPr>
              <a:t>LINK</a:t>
            </a:r>
            <a:endParaRPr lang="en-GB" dirty="0"/>
          </a:p>
        </p:txBody>
      </p:sp>
      <p:pic>
        <p:nvPicPr>
          <p:cNvPr id="4" name="Picture 3"/>
          <p:cNvPicPr>
            <a:picLocks noChangeAspect="1"/>
          </p:cNvPicPr>
          <p:nvPr/>
        </p:nvPicPr>
        <p:blipFill rotWithShape="1">
          <a:blip r:embed="rId5"/>
          <a:srcRect l="12993" t="46413" r="4588" b="29348"/>
          <a:stretch/>
        </p:blipFill>
        <p:spPr>
          <a:xfrm>
            <a:off x="3089991" y="2075237"/>
            <a:ext cx="1348682" cy="385971"/>
          </a:xfrm>
          <a:prstGeom prst="rect">
            <a:avLst/>
          </a:prstGeom>
        </p:spPr>
      </p:pic>
    </p:spTree>
    <p:extLst>
      <p:ext uri="{BB962C8B-B14F-4D97-AF65-F5344CB8AC3E}">
        <p14:creationId xmlns:p14="http://schemas.microsoft.com/office/powerpoint/2010/main" val="2651544597"/>
      </p:ext>
    </p:extLst>
  </p:cSld>
  <p:clrMapOvr>
    <a:masterClrMapping/>
  </p:clrMapOvr>
  <mc:AlternateContent xmlns:mc="http://schemas.openxmlformats.org/markup-compatibility/2006" xmlns:p14="http://schemas.microsoft.com/office/powerpoint/2010/main">
    <mc:Choice Requires="p14">
      <p:transition spd="slow" p14:dur="2000" advTm="289326"/>
    </mc:Choice>
    <mc:Fallback xmlns="">
      <p:transition spd="slow" advTm="289326"/>
    </mc:Fallback>
  </mc:AlternateContent>
  <p:extLst>
    <p:ext uri="{3A86A75C-4F4B-4683-9AE1-C65F6400EC91}">
      <p14:laserTraceLst xmlns:p14="http://schemas.microsoft.com/office/powerpoint/2010/main">
        <p14:tracePtLst>
          <p14:tracePt t="14691" x="4692650" y="2838450"/>
          <p14:tracePt t="25646" x="4686300" y="2844800"/>
          <p14:tracePt t="25653" x="4686300" y="2851150"/>
          <p14:tracePt t="25975" x="4673600" y="2870200"/>
          <p14:tracePt t="25981" x="4667250" y="2876550"/>
          <p14:tracePt t="25989" x="4660900" y="2882900"/>
          <p14:tracePt t="26004" x="4654550" y="2882900"/>
          <p14:tracePt t="26021" x="4648200" y="2889250"/>
          <p14:tracePt t="26038" x="4629150" y="2889250"/>
          <p14:tracePt t="26055" x="4578350" y="2927350"/>
          <p14:tracePt t="26071" x="4521200" y="3016250"/>
          <p14:tracePt t="26088" x="4495800" y="3105150"/>
          <p14:tracePt t="26105" x="4470400" y="3162300"/>
          <p14:tracePt t="26121" x="4470400" y="3181350"/>
          <p14:tracePt t="26138" x="4470400" y="3206750"/>
          <p14:tracePt t="26155" x="4470400" y="3238500"/>
          <p14:tracePt t="26171" x="4464050" y="3314700"/>
          <p14:tracePt t="26188" x="4425950" y="3448050"/>
          <p14:tracePt t="26205" x="4400550" y="3568700"/>
          <p14:tracePt t="26221" x="4400550" y="3721100"/>
          <p14:tracePt t="26238" x="4400550" y="3765550"/>
          <p14:tracePt t="26255" x="4406900" y="3797300"/>
          <p14:tracePt t="26271" x="4413250" y="3841750"/>
          <p14:tracePt t="26288" x="4413250" y="3886200"/>
          <p14:tracePt t="26305" x="4413250" y="3962400"/>
          <p14:tracePt t="26321" x="4413250" y="4057650"/>
          <p14:tracePt t="26339" x="4387850" y="4146550"/>
          <p14:tracePt t="26355" x="4387850" y="4171950"/>
          <p14:tracePt t="26388" x="4387850" y="4184650"/>
          <p14:tracePt t="26405" x="4381500" y="4210050"/>
          <p14:tracePt t="26421" x="4368800" y="4292600"/>
          <p14:tracePt t="26438" x="4343400" y="4394200"/>
          <p14:tracePt t="26455" x="4324350" y="4495800"/>
          <p14:tracePt t="26472" x="4311650" y="4559300"/>
          <p14:tracePt t="26488" x="4311650" y="4578350"/>
          <p14:tracePt t="26505" x="4311650" y="4584700"/>
          <p14:tracePt t="26538" x="4311650" y="4597400"/>
          <p14:tracePt t="26758" x="4311650" y="4591050"/>
          <p14:tracePt t="26766" x="4311650" y="4584700"/>
          <p14:tracePt t="26773" x="4311650" y="4578350"/>
          <p14:tracePt t="26788" x="4305300" y="4572000"/>
          <p14:tracePt t="26805" x="4292600" y="4552950"/>
          <p14:tracePt t="26821" x="4267200" y="4508500"/>
          <p14:tracePt t="26838" x="4260850" y="4476750"/>
          <p14:tracePt t="26855" x="4254500" y="4445000"/>
          <p14:tracePt t="26872" x="4241800" y="4413250"/>
          <p14:tracePt t="26888" x="4241800" y="4406900"/>
          <p14:tracePt t="26905" x="4229100" y="4381500"/>
          <p14:tracePt t="26921" x="4210050" y="4311650"/>
          <p14:tracePt t="26939" x="4184650" y="4216400"/>
          <p14:tracePt t="26955" x="4133850" y="4051300"/>
          <p14:tracePt t="26972" x="4038600" y="3860800"/>
          <p14:tracePt t="26973" x="3994150" y="3790950"/>
          <p14:tracePt t="26988" x="3943350" y="3721100"/>
          <p14:tracePt t="27005" x="3841750" y="3613150"/>
          <p14:tracePt t="27022" x="3721100" y="3511550"/>
          <p14:tracePt t="27038" x="3651250" y="3429000"/>
          <p14:tracePt t="27055" x="3606800" y="3346450"/>
          <p14:tracePt t="27072" x="3587750" y="3308350"/>
          <p14:tracePt t="27088" x="3575050" y="3270250"/>
          <p14:tracePt t="27105" x="3562350" y="3244850"/>
          <p14:tracePt t="27122" x="3549650" y="3219450"/>
          <p14:tracePt t="27139" x="3536950" y="3206750"/>
          <p14:tracePt t="27155" x="3530600" y="3187700"/>
          <p14:tracePt t="27172" x="3530600" y="3175000"/>
          <p14:tracePt t="27188" x="3524250" y="3168650"/>
          <p14:tracePt t="27494" x="3517900" y="3149600"/>
          <p14:tracePt t="27502" x="3479800" y="3136900"/>
          <p14:tracePt t="27512" x="3403600" y="3098800"/>
          <p14:tracePt t="27522" x="3308350" y="3054350"/>
          <p14:tracePt t="27542" x="3136900" y="2908300"/>
          <p14:tracePt t="27555" x="2952750" y="2781300"/>
          <p14:tracePt t="27572" x="2717800" y="2590800"/>
          <p14:tracePt t="27589" x="2470150" y="2425700"/>
          <p14:tracePt t="27605" x="2114550" y="2190750"/>
          <p14:tracePt t="27622" x="1930400" y="2082800"/>
          <p14:tracePt t="27638" x="1784350" y="2000250"/>
          <p14:tracePt t="27655" x="1651000" y="1943100"/>
          <p14:tracePt t="27672" x="1549400" y="1898650"/>
          <p14:tracePt t="27689" x="1479550" y="1873250"/>
          <p14:tracePt t="27705" x="1447800" y="1854200"/>
          <p14:tracePt t="27722" x="1416050" y="1835150"/>
          <p14:tracePt t="27738" x="1409700" y="1835150"/>
          <p14:tracePt t="27755" x="1403350" y="1828800"/>
          <p14:tracePt t="27772" x="1377950" y="1822450"/>
          <p14:tracePt t="27788" x="1301750" y="1816100"/>
          <p14:tracePt t="27805" x="1174750" y="1790700"/>
          <p14:tracePt t="27823" x="1123950" y="1778000"/>
          <p14:tracePt t="27840" x="1098550" y="1778000"/>
          <p14:tracePt t="27856" x="1085850" y="1778000"/>
          <p14:tracePt t="27872" x="1079500" y="1771650"/>
          <p14:tracePt t="29974" x="1079500" y="1752600"/>
          <p14:tracePt t="29982" x="1079500" y="1739900"/>
          <p14:tracePt t="29990" x="1092200" y="1720850"/>
          <p14:tracePt t="30006" x="1111250" y="1695450"/>
          <p14:tracePt t="30023" x="1123950" y="1676400"/>
          <p14:tracePt t="30040" x="1149350" y="1638300"/>
          <p14:tracePt t="30056" x="1168400" y="1612900"/>
          <p14:tracePt t="30072" x="1187450" y="1600200"/>
          <p14:tracePt t="30089" x="1206500" y="1593850"/>
          <p14:tracePt t="30106" x="1212850" y="1593850"/>
          <p14:tracePt t="30189" x="1219200" y="1593850"/>
          <p14:tracePt t="30197" x="1231900" y="1593850"/>
          <p14:tracePt t="30206" x="1244600" y="1593850"/>
          <p14:tracePt t="30223" x="1257300" y="1593850"/>
          <p14:tracePt t="30239" x="1276350" y="1593850"/>
          <p14:tracePt t="30256" x="1289050" y="1600200"/>
          <p14:tracePt t="30273" x="1295400" y="1606550"/>
          <p14:tracePt t="30391" x="1295400" y="1612900"/>
          <p14:tracePt t="30429" x="1295400" y="1619250"/>
          <p14:tracePt t="30502" x="1295400" y="1625600"/>
          <p14:tracePt t="30526" x="1295400" y="1631950"/>
          <p14:tracePt t="30534" x="1289050" y="1631950"/>
          <p14:tracePt t="30646" x="1289050" y="1638300"/>
          <p14:tracePt t="30653" x="1276350" y="1651000"/>
          <p14:tracePt t="30664" x="1276350" y="1657350"/>
          <p14:tracePt t="30673" x="1270000" y="1663700"/>
          <p14:tracePt t="30690" x="1263650" y="1670050"/>
          <p14:tracePt t="30706" x="1257300" y="1682750"/>
          <p14:tracePt t="30723" x="1250950" y="1682750"/>
          <p14:tracePt t="31118" x="1244600" y="1682750"/>
          <p14:tracePt t="31133" x="1238250" y="1676400"/>
          <p14:tracePt t="31145" x="1231900" y="1676400"/>
          <p14:tracePt t="31149" x="1225550" y="1676400"/>
          <p14:tracePt t="31182" x="1225550" y="1670050"/>
          <p14:tracePt t="31190" x="1212850" y="1663700"/>
          <p14:tracePt t="31206" x="1206500" y="1657350"/>
          <p14:tracePt t="31223" x="1181100" y="1644650"/>
          <p14:tracePt t="31240" x="1155700" y="1631950"/>
          <p14:tracePt t="31263" x="1149350" y="1625600"/>
          <p14:tracePt t="31280" x="1149350" y="1619250"/>
          <p14:tracePt t="31290" x="1149350" y="1606550"/>
          <p14:tracePt t="31306" x="1136650" y="1587500"/>
          <p14:tracePt t="31323" x="1111250" y="1568450"/>
          <p14:tracePt t="31340" x="1092200" y="1549400"/>
          <p14:tracePt t="31356" x="1085850" y="1543050"/>
          <p14:tracePt t="31357" x="1079500" y="1536700"/>
          <p14:tracePt t="31390" x="1054100" y="1504950"/>
          <p14:tracePt t="31406" x="984250" y="1435100"/>
          <p14:tracePt t="31423" x="869950" y="1346200"/>
          <p14:tracePt t="31440" x="755650" y="1225550"/>
          <p14:tracePt t="31460" x="666750" y="1149350"/>
          <p14:tracePt t="31473" x="635000" y="1123950"/>
          <p14:tracePt t="31490" x="622300" y="1104900"/>
          <p14:tracePt t="31506" x="609600" y="1092200"/>
          <p14:tracePt t="31523" x="603250" y="1092200"/>
          <p14:tracePt t="31589" x="596900" y="1092200"/>
          <p14:tracePt t="31598" x="584200" y="1092200"/>
          <p14:tracePt t="31606" x="571500" y="1092200"/>
          <p14:tracePt t="31623" x="552450" y="1092200"/>
          <p14:tracePt t="31640" x="546100" y="1092200"/>
          <p14:tracePt t="31656" x="539750" y="1092200"/>
          <p14:tracePt t="31690" x="533400" y="1092200"/>
          <p14:tracePt t="31723" x="514350" y="1092200"/>
          <p14:tracePt t="31740" x="501650" y="1092200"/>
          <p14:tracePt t="31756" x="495300" y="1092200"/>
          <p14:tracePt t="31773" x="488950" y="1092200"/>
          <p14:tracePt t="31805" x="482600" y="1092200"/>
          <p14:tracePt t="31815" x="476250" y="1098550"/>
          <p14:tracePt t="31831" x="463550" y="1098550"/>
          <p14:tracePt t="31840" x="450850" y="1104900"/>
          <p14:tracePt t="31858" x="444500" y="1111250"/>
          <p14:tracePt t="31873" x="438150" y="1117600"/>
          <p14:tracePt t="31933" x="431800" y="1117600"/>
          <p14:tracePt t="31942" x="419100" y="1130300"/>
          <p14:tracePt t="31949" x="412750" y="1130300"/>
          <p14:tracePt t="31958" x="400050" y="1143000"/>
          <p14:tracePt t="31981" x="368300" y="1162050"/>
          <p14:tracePt t="31990" x="349250" y="1174750"/>
          <p14:tracePt t="32007" x="342900" y="1174750"/>
          <p14:tracePt t="32023" x="336550" y="1174750"/>
          <p14:tracePt t="32040" x="330200" y="1174750"/>
          <p14:tracePt t="32102" x="323850" y="1174750"/>
          <p14:tracePt t="32165" x="317500" y="1174750"/>
          <p14:tracePt t="32328" x="317500" y="1181100"/>
          <p14:tracePt t="32334" x="317500" y="1193800"/>
          <p14:tracePt t="32342" x="317500" y="1206500"/>
          <p14:tracePt t="32357" x="317500" y="1219200"/>
          <p14:tracePt t="32374" x="323850" y="1250950"/>
          <p14:tracePt t="32422" x="336550" y="1250950"/>
          <p14:tracePt t="32440" x="349250" y="1250950"/>
          <p14:tracePt t="32457" x="374650" y="1250950"/>
          <p14:tracePt t="32473" x="393700" y="1250950"/>
          <p14:tracePt t="32507" x="412750" y="1250950"/>
          <p14:tracePt t="32523" x="425450" y="1250950"/>
          <p14:tracePt t="32543" x="431800" y="1250950"/>
          <p14:tracePt t="32558" x="438150" y="1250950"/>
          <p14:tracePt t="32575" x="495300" y="1250950"/>
          <p14:tracePt t="32590" x="552450" y="1250950"/>
          <p14:tracePt t="32607" x="615950" y="1250950"/>
          <p14:tracePt t="32624" x="673100" y="1250950"/>
          <p14:tracePt t="32641" x="717550" y="1250950"/>
          <p14:tracePt t="32657" x="749300" y="1250950"/>
          <p14:tracePt t="32674" x="781050" y="1250950"/>
          <p14:tracePt t="32692" x="806450" y="1244600"/>
          <p14:tracePt t="32708" x="831850" y="1238250"/>
          <p14:tracePt t="32766" x="838200" y="1238250"/>
          <p14:tracePt t="32786" x="863600" y="1231900"/>
          <p14:tracePt t="32799" x="895350" y="1219200"/>
          <p14:tracePt t="32807" x="939800" y="1219200"/>
          <p14:tracePt t="32823" x="946150" y="1219200"/>
          <p14:tracePt t="32894" x="965200" y="1212850"/>
          <p14:tracePt t="32901" x="965200" y="1206500"/>
          <p14:tracePt t="32911" x="971550" y="1193800"/>
          <p14:tracePt t="32923" x="977900" y="1187450"/>
          <p14:tracePt t="32940" x="977900" y="1174750"/>
          <p14:tracePt t="32959" x="984250" y="1149350"/>
          <p14:tracePt t="32975" x="996950" y="1123950"/>
          <p14:tracePt t="32988" x="996950" y="1111250"/>
          <p14:tracePt t="33000" x="996950" y="1085850"/>
          <p14:tracePt t="33008" x="996950" y="1066800"/>
          <p14:tracePt t="33023" x="996950" y="1035050"/>
          <p14:tracePt t="33041" x="990600" y="977900"/>
          <p14:tracePt t="33057" x="971550" y="946150"/>
          <p14:tracePt t="33074" x="965200" y="920750"/>
          <p14:tracePt t="33091" x="952500" y="908050"/>
          <p14:tracePt t="33109" x="927100" y="889000"/>
          <p14:tracePt t="33124" x="889000" y="863600"/>
          <p14:tracePt t="33141" x="806450" y="844550"/>
          <p14:tracePt t="33157" x="742950" y="831850"/>
          <p14:tracePt t="33173" x="615950" y="793750"/>
          <p14:tracePt t="33190" x="571500" y="781050"/>
          <p14:tracePt t="33207" x="527050" y="781050"/>
          <p14:tracePt t="33225" x="463550" y="781050"/>
          <p14:tracePt t="33242" x="412750" y="781050"/>
          <p14:tracePt t="33258" x="355600" y="781050"/>
          <p14:tracePt t="33274" x="266700" y="781050"/>
          <p14:tracePt t="33290" x="165100" y="781050"/>
          <p14:tracePt t="33307" x="57150" y="781050"/>
          <p14:tracePt t="33469" x="38100" y="1511300"/>
          <p14:tracePt t="33479" x="114300" y="1581150"/>
          <p14:tracePt t="33485" x="177800" y="1631950"/>
          <p14:tracePt t="33497" x="241300" y="1657350"/>
          <p14:tracePt t="33509" x="311150" y="1682750"/>
          <p14:tracePt t="33524" x="457200" y="1727200"/>
          <p14:tracePt t="33541" x="596900" y="1739900"/>
          <p14:tracePt t="33557" x="781050" y="1765300"/>
          <p14:tracePt t="33574" x="882650" y="1765300"/>
          <p14:tracePt t="33591" x="952500" y="1765300"/>
          <p14:tracePt t="33609" x="996950" y="1765300"/>
          <p14:tracePt t="33624" x="1041400" y="1765300"/>
          <p14:tracePt t="33640" x="1066800" y="1752600"/>
          <p14:tracePt t="33660" x="1104900" y="1733550"/>
          <p14:tracePt t="33678" x="1149350" y="1701800"/>
          <p14:tracePt t="33692" x="1168400" y="1689100"/>
          <p14:tracePt t="33708" x="1219200" y="1657350"/>
          <p14:tracePt t="33724" x="1263650" y="1612900"/>
          <p14:tracePt t="33741" x="1339850" y="1536700"/>
          <p14:tracePt t="33758" x="1358900" y="1517650"/>
          <p14:tracePt t="33774" x="1390650" y="1473200"/>
          <p14:tracePt t="33791" x="1403350" y="1460500"/>
          <p14:tracePt t="33808" x="1403350" y="1447800"/>
          <p14:tracePt t="33825" x="1409700" y="1441450"/>
          <p14:tracePt t="33961" x="1416050" y="1441450"/>
          <p14:tracePt t="33974" x="1422400" y="1460500"/>
          <p14:tracePt t="33982" x="1422400" y="1473200"/>
          <p14:tracePt t="33991" x="1447800" y="1511300"/>
          <p14:tracePt t="34007" x="1466850" y="1543050"/>
          <p14:tracePt t="34024" x="1498600" y="1568450"/>
          <p14:tracePt t="34040" x="1549400" y="1587500"/>
          <p14:tracePt t="34060" x="1606550" y="1593850"/>
          <p14:tracePt t="34075" x="1657350" y="1600200"/>
          <p14:tracePt t="34078" x="1676400" y="1606550"/>
          <p14:tracePt t="34091" x="1695450" y="1606550"/>
          <p14:tracePt t="34094" x="1708150" y="1606550"/>
          <p14:tracePt t="34107" x="1727200" y="1612900"/>
          <p14:tracePt t="34127" x="1733550" y="1619250"/>
          <p14:tracePt t="34142" x="1739900" y="1619250"/>
          <p14:tracePt t="34157" x="1746250" y="1619250"/>
          <p14:tracePt t="34174" x="1784350" y="1625600"/>
          <p14:tracePt t="34192" x="1809750" y="1625600"/>
          <p14:tracePt t="34208" x="1854200" y="1625600"/>
          <p14:tracePt t="34224" x="1905000" y="1625600"/>
          <p14:tracePt t="34242" x="1955800" y="1625600"/>
          <p14:tracePt t="34258" x="1987550" y="1625600"/>
          <p14:tracePt t="34274" x="2025650" y="1625600"/>
          <p14:tracePt t="34290" x="2051050" y="1612900"/>
          <p14:tracePt t="34307" x="2089150" y="1593850"/>
          <p14:tracePt t="34324" x="2108200" y="1562100"/>
          <p14:tracePt t="34325" x="2108200" y="1549400"/>
          <p14:tracePt t="34341" x="2108200" y="1530350"/>
          <p14:tracePt t="34342" x="2114550" y="1504950"/>
          <p14:tracePt t="34357" x="2114550" y="1473200"/>
          <p14:tracePt t="34376" x="2114550" y="1428750"/>
          <p14:tracePt t="34393" x="2101850" y="1365250"/>
          <p14:tracePt t="34409" x="2057400" y="1295400"/>
          <p14:tracePt t="34424" x="2019300" y="1244600"/>
          <p14:tracePt t="34441" x="1962150" y="1187450"/>
          <p14:tracePt t="34457" x="1917700" y="1149350"/>
          <p14:tracePt t="34474" x="1885950" y="1130300"/>
          <p14:tracePt t="34491" x="1841500" y="1104900"/>
          <p14:tracePt t="34509" x="1790700" y="1092200"/>
          <p14:tracePt t="34527" x="1701800" y="1066800"/>
          <p14:tracePt t="34542" x="1600200" y="1060450"/>
          <p14:tracePt t="34558" x="1435100" y="1035050"/>
          <p14:tracePt t="34574" x="1308100" y="1022350"/>
          <p14:tracePt t="34592" x="1155700" y="1022350"/>
          <p14:tracePt t="34608" x="952500" y="1022350"/>
          <p14:tracePt t="34624" x="673100" y="1022350"/>
          <p14:tracePt t="34643" x="412750" y="1041400"/>
          <p14:tracePt t="34658" x="254000" y="1060450"/>
          <p14:tracePt t="34675" x="196850" y="1079500"/>
          <p14:tracePt t="34691" x="158750" y="1104900"/>
          <p14:tracePt t="34707" x="158750" y="1136650"/>
          <p14:tracePt t="34724" x="158750" y="1212850"/>
          <p14:tracePt t="34741" x="158750" y="1301750"/>
          <p14:tracePt t="34758" x="203200" y="1460500"/>
          <p14:tracePt t="34776" x="260350" y="1549400"/>
          <p14:tracePt t="34792" x="311150" y="1619250"/>
          <p14:tracePt t="34809" x="387350" y="1670050"/>
          <p14:tracePt t="34825" x="463550" y="1695450"/>
          <p14:tracePt t="34841" x="577850" y="1727200"/>
          <p14:tracePt t="34858" x="698500" y="1739900"/>
          <p14:tracePt t="34874" x="806450" y="1758950"/>
          <p14:tracePt t="34892" x="920750" y="1758950"/>
          <p14:tracePt t="34910" x="1009650" y="1758950"/>
          <p14:tracePt t="34926" x="1092200" y="1758950"/>
          <p14:tracePt t="34942" x="1143000" y="1765300"/>
          <p14:tracePt t="34958" x="1174750" y="1771650"/>
          <p14:tracePt t="34974" x="1187450" y="1771650"/>
          <p14:tracePt t="35007" x="1193800" y="1771650"/>
          <p14:tracePt t="35024" x="1212850" y="1771650"/>
          <p14:tracePt t="35041" x="1276350" y="1771650"/>
          <p14:tracePt t="35058" x="1365250" y="1771650"/>
          <p14:tracePt t="35074" x="1479550" y="1771650"/>
          <p14:tracePt t="35091" x="1549400" y="1771650"/>
          <p14:tracePt t="35107" x="1593850" y="1771650"/>
          <p14:tracePt t="35124" x="1612900" y="1784350"/>
          <p14:tracePt t="35125" x="1619250" y="1784350"/>
          <p14:tracePt t="35160" x="1676400" y="1803400"/>
          <p14:tracePt t="35177" x="1752600" y="1816100"/>
          <p14:tracePt t="35191" x="1822450" y="1822450"/>
          <p14:tracePt t="35209" x="1911350" y="1841500"/>
          <p14:tracePt t="35225" x="1955800" y="1847850"/>
          <p14:tracePt t="35241" x="1968500" y="1847850"/>
          <p14:tracePt t="35258" x="1981200" y="1854200"/>
          <p14:tracePt t="35274" x="1993900" y="1860550"/>
          <p14:tracePt t="35291" x="2025650" y="1866900"/>
          <p14:tracePt t="35310" x="2038350" y="1866900"/>
          <p14:tracePt t="35326" x="2044700" y="1866900"/>
          <p14:tracePt t="35830" x="2044700" y="1860550"/>
          <p14:tracePt t="35837" x="2038350" y="1847850"/>
          <p14:tracePt t="35849" x="2032000" y="1841500"/>
          <p14:tracePt t="35858" x="2019300" y="1828800"/>
          <p14:tracePt t="35874" x="1968500" y="1809750"/>
          <p14:tracePt t="35892" x="1847850" y="1765300"/>
          <p14:tracePt t="35912" x="1631950" y="1708150"/>
          <p14:tracePt t="35929" x="1511300" y="1676400"/>
          <p14:tracePt t="35943" x="1422400" y="1644650"/>
          <p14:tracePt t="35958" x="1041400" y="1536700"/>
          <p14:tracePt t="35974" x="831850" y="1473200"/>
          <p14:tracePt t="35993" x="673100" y="1416050"/>
          <p14:tracePt t="36008" x="552450" y="1365250"/>
          <p14:tracePt t="36025" x="450850" y="1320800"/>
          <p14:tracePt t="36045" x="393700" y="1301750"/>
          <p14:tracePt t="36059" x="355600" y="1295400"/>
          <p14:tracePt t="36075" x="336550" y="1295400"/>
          <p14:tracePt t="36092" x="311150" y="1295400"/>
          <p14:tracePt t="36108" x="285750" y="1295400"/>
          <p14:tracePt t="36126" x="260350" y="1295400"/>
          <p14:tracePt t="36143" x="228600" y="1295400"/>
          <p14:tracePt t="36158" x="196850" y="1282700"/>
          <p14:tracePt t="36175" x="177800" y="1282700"/>
          <p14:tracePt t="36192" x="127000" y="1276350"/>
          <p14:tracePt t="36208" x="44450" y="1257300"/>
          <p14:tracePt t="36425" x="12700" y="1212850"/>
          <p14:tracePt t="36430" x="31750" y="1212850"/>
          <p14:tracePt t="36441" x="50800" y="1212850"/>
          <p14:tracePt t="36458" x="101600" y="1225550"/>
          <p14:tracePt t="36475" x="146050" y="1231900"/>
          <p14:tracePt t="36493" x="171450" y="1231900"/>
          <p14:tracePt t="36497" x="184150" y="1231900"/>
          <p14:tracePt t="36509" x="196850" y="1231900"/>
          <p14:tracePt t="36525" x="222250" y="1231900"/>
          <p14:tracePt t="36542" x="266700" y="1225550"/>
          <p14:tracePt t="36560" x="279400" y="1225550"/>
          <p14:tracePt t="36615" x="285750" y="1225550"/>
          <p14:tracePt t="36621" x="298450" y="1225550"/>
          <p14:tracePt t="36633" x="311150" y="1219200"/>
          <p14:tracePt t="36641" x="336550" y="1219200"/>
          <p14:tracePt t="36658" x="381000" y="1219200"/>
          <p14:tracePt t="36676" x="419100" y="1219200"/>
          <p14:tracePt t="36693" x="457200" y="1219200"/>
          <p14:tracePt t="36698" x="469900" y="1219200"/>
          <p14:tracePt t="36711" x="476250" y="1225550"/>
          <p14:tracePt t="36725" x="508000" y="1238250"/>
          <p14:tracePt t="36741" x="539750" y="1250950"/>
          <p14:tracePt t="36758" x="577850" y="1263650"/>
          <p14:tracePt t="36776" x="609600" y="1270000"/>
          <p14:tracePt t="36793" x="641350" y="1276350"/>
          <p14:tracePt t="36809" x="660400" y="1276350"/>
          <p14:tracePt t="36825" x="679450" y="1282700"/>
          <p14:tracePt t="36843" x="711200" y="1289050"/>
          <p14:tracePt t="36859" x="723900" y="1289050"/>
          <p14:tracePt t="36877" x="742950" y="1295400"/>
          <p14:tracePt t="36892" x="768350" y="1295400"/>
          <p14:tracePt t="36910" x="838200" y="1295400"/>
          <p14:tracePt t="36925" x="914400" y="1295400"/>
          <p14:tracePt t="36942" x="952500" y="1295400"/>
          <p14:tracePt t="36960" x="958850" y="1295400"/>
          <p14:tracePt t="36976" x="965200" y="1295400"/>
          <p14:tracePt t="36992" x="971550" y="1295400"/>
          <p14:tracePt t="37008" x="977900" y="1289050"/>
          <p14:tracePt t="37025" x="1009650" y="1270000"/>
          <p14:tracePt t="37042" x="1022350" y="1263650"/>
          <p14:tracePt t="37059" x="1035050" y="1263650"/>
          <p14:tracePt t="37075" x="1041400" y="1257300"/>
          <p14:tracePt t="37108" x="1047750" y="1244600"/>
          <p14:tracePt t="37125" x="1060450" y="1231900"/>
          <p14:tracePt t="37141" x="1073150" y="1212850"/>
          <p14:tracePt t="37414" x="1060450" y="1212850"/>
          <p14:tracePt t="37423" x="1060450" y="1219200"/>
          <p14:tracePt t="37442" x="1041400" y="1225550"/>
          <p14:tracePt t="37459" x="1028700" y="1231900"/>
          <p14:tracePt t="37476" x="1009650" y="1231900"/>
          <p14:tracePt t="37494" x="984250" y="1231900"/>
          <p14:tracePt t="37510" x="946150" y="1231900"/>
          <p14:tracePt t="37525" x="869950" y="1231900"/>
          <p14:tracePt t="37542" x="819150" y="1231900"/>
          <p14:tracePt t="37558" x="793750" y="1231900"/>
          <p14:tracePt t="37575" x="781050" y="1231900"/>
          <p14:tracePt t="37609" x="768350" y="1231900"/>
          <p14:tracePt t="37625" x="698500" y="1238250"/>
          <p14:tracePt t="37642" x="603250" y="1244600"/>
          <p14:tracePt t="37659" x="514350" y="1257300"/>
          <p14:tracePt t="37675" x="488950" y="1257300"/>
          <p14:tracePt t="37692" x="482600" y="1263650"/>
          <p14:tracePt t="37708" x="476250" y="1263650"/>
          <p14:tracePt t="37727" x="469900" y="1263650"/>
          <p14:tracePt t="37744" x="387350" y="1295400"/>
          <p14:tracePt t="37759" x="342900" y="1301750"/>
          <p14:tracePt t="37775" x="311150" y="1301750"/>
          <p14:tracePt t="37809" x="304800" y="1301750"/>
          <p14:tracePt t="37827" x="292100" y="1301750"/>
          <p14:tracePt t="37843" x="254000" y="1301750"/>
          <p14:tracePt t="37859" x="228600" y="1301750"/>
          <p14:tracePt t="37875" x="203200" y="1301750"/>
          <p14:tracePt t="37893" x="196850" y="1301750"/>
          <p14:tracePt t="37941" x="190500" y="1301750"/>
          <p14:tracePt t="37949" x="184150" y="1301750"/>
          <p14:tracePt t="37973" x="177800" y="1301750"/>
          <p14:tracePt t="38095" x="171450" y="1301750"/>
          <p14:tracePt t="38262" x="190500" y="1308100"/>
          <p14:tracePt t="38270" x="209550" y="1308100"/>
          <p14:tracePt t="38277" x="241300" y="1308100"/>
          <p14:tracePt t="38292" x="292100" y="1308100"/>
          <p14:tracePt t="38309" x="361950" y="1314450"/>
          <p14:tracePt t="38326" x="450850" y="1314450"/>
          <p14:tracePt t="38343" x="482600" y="1314450"/>
          <p14:tracePt t="38359" x="508000" y="1314450"/>
          <p14:tracePt t="38375" x="527050" y="1314450"/>
          <p14:tracePt t="38393" x="539750" y="1308100"/>
          <p14:tracePt t="38426" x="571500" y="1308100"/>
          <p14:tracePt t="38444" x="609600" y="1308100"/>
          <p14:tracePt t="38459" x="654050" y="1308100"/>
          <p14:tracePt t="38475" x="666750" y="1308100"/>
          <p14:tracePt t="38492" x="679450" y="1308100"/>
          <p14:tracePt t="38732" x="692150" y="1308100"/>
          <p14:tracePt t="38739" x="704850" y="1301750"/>
          <p14:tracePt t="38745" x="717550" y="1295400"/>
          <p14:tracePt t="38759" x="736600" y="1289050"/>
          <p14:tracePt t="39022" x="742950" y="1289050"/>
          <p14:tracePt t="39033" x="762000" y="1289050"/>
          <p14:tracePt t="39037" x="793750" y="1289050"/>
          <p14:tracePt t="39047" x="838200" y="1289050"/>
          <p14:tracePt t="39059" x="889000" y="1289050"/>
          <p14:tracePt t="39076" x="1016000" y="1289050"/>
          <p14:tracePt t="39092" x="1168400" y="1289050"/>
          <p14:tracePt t="39109" x="1339850" y="1289050"/>
          <p14:tracePt t="39126" x="1377950" y="1289050"/>
          <p14:tracePt t="39142" x="1390650" y="1289050"/>
          <p14:tracePt t="39279" x="1397000" y="1289050"/>
          <p14:tracePt t="39302" x="1409700" y="1289050"/>
          <p14:tracePt t="39318" x="1422400" y="1289050"/>
          <p14:tracePt t="39326" x="1435100" y="1289050"/>
          <p14:tracePt t="39343" x="1485900" y="1289050"/>
          <p14:tracePt t="39359" x="1606550" y="1295400"/>
          <p14:tracePt t="39376" x="1746250" y="1327150"/>
          <p14:tracePt t="39393" x="1866900" y="1339850"/>
          <p14:tracePt t="39409" x="1955800" y="1339850"/>
          <p14:tracePt t="39426" x="2032000" y="1339850"/>
          <p14:tracePt t="39442" x="2095500" y="1339850"/>
          <p14:tracePt t="39459" x="2139950" y="1339850"/>
          <p14:tracePt t="39476" x="2171700" y="1339850"/>
          <p14:tracePt t="39496" x="2190750" y="1339850"/>
          <p14:tracePt t="39526" x="2197100" y="1339850"/>
          <p14:tracePt t="39542" x="2203450" y="1339850"/>
          <p14:tracePt t="39560" x="2216150" y="1339850"/>
          <p14:tracePt t="39576" x="2260600" y="1320800"/>
          <p14:tracePt t="39593" x="2311400" y="1276350"/>
          <p14:tracePt t="39610" x="2336800" y="1244600"/>
          <p14:tracePt t="39627" x="2343150" y="1187450"/>
          <p14:tracePt t="39643" x="2343150" y="1130300"/>
          <p14:tracePt t="39662" x="2343150" y="1060450"/>
          <p14:tracePt t="39666" x="2343150" y="1035050"/>
          <p14:tracePt t="39677" x="2343150" y="1016000"/>
          <p14:tracePt t="39693" x="2317750" y="977900"/>
          <p14:tracePt t="39709" x="2190750" y="933450"/>
          <p14:tracePt t="39726" x="2070100" y="889000"/>
          <p14:tracePt t="39742" x="1936750" y="850900"/>
          <p14:tracePt t="39761" x="1822450" y="825500"/>
          <p14:tracePt t="39781" x="1733550" y="800100"/>
          <p14:tracePt t="39785" x="1708150" y="787400"/>
          <p14:tracePt t="39793" x="1695450" y="787400"/>
          <p14:tracePt t="39809" x="1670050" y="781050"/>
          <p14:tracePt t="39826" x="1651000" y="781050"/>
          <p14:tracePt t="39843" x="1606550" y="781050"/>
          <p14:tracePt t="39859" x="1562100" y="793750"/>
          <p14:tracePt t="39876" x="1530350" y="819150"/>
          <p14:tracePt t="39877" x="1517650" y="838200"/>
          <p14:tracePt t="39894" x="1511300" y="863600"/>
          <p14:tracePt t="39912" x="1504950" y="933450"/>
          <p14:tracePt t="39927" x="1504950" y="984250"/>
          <p14:tracePt t="39943" x="1504950" y="1047750"/>
          <p14:tracePt t="39959" x="1504950" y="1104900"/>
          <p14:tracePt t="39976" x="1504950" y="1162050"/>
          <p14:tracePt t="39993" x="1517650" y="1187450"/>
          <p14:tracePt t="40009" x="1530350" y="1200150"/>
          <p14:tracePt t="40026" x="1530350" y="1206500"/>
          <p14:tracePt t="40045" x="1536700" y="1206500"/>
          <p14:tracePt t="41181" x="1473200" y="1187450"/>
          <p14:tracePt t="41189" x="1365250" y="1174750"/>
          <p14:tracePt t="41201" x="1231900" y="1174750"/>
          <p14:tracePt t="41210" x="1117600" y="1162050"/>
          <p14:tracePt t="41226" x="977900" y="1149350"/>
          <p14:tracePt t="41243" x="908050" y="1143000"/>
          <p14:tracePt t="41260" x="838200" y="1130300"/>
          <p14:tracePt t="41261" x="793750" y="1123950"/>
          <p14:tracePt t="41276" x="736600" y="1123950"/>
          <p14:tracePt t="41293" x="558800" y="1123950"/>
          <p14:tracePt t="41310" x="482600" y="1123950"/>
          <p14:tracePt t="41326" x="425450" y="1117600"/>
          <p14:tracePt t="41343" x="361950" y="1098550"/>
          <p14:tracePt t="41360" x="311150" y="1092200"/>
          <p14:tracePt t="41376" x="273050" y="1092200"/>
          <p14:tracePt t="41394" x="266700" y="1092200"/>
          <p14:tracePt t="41426" x="254000" y="1092200"/>
          <p14:tracePt t="41443" x="247650" y="1098550"/>
          <p14:tracePt t="41460" x="228600" y="1104900"/>
          <p14:tracePt t="41476" x="184150" y="1143000"/>
          <p14:tracePt t="41477" x="158750" y="1155700"/>
          <p14:tracePt t="41493" x="95250" y="1200150"/>
          <p14:tracePt t="41511" x="57150" y="1225550"/>
          <p14:tracePt t="41527" x="50800" y="1250950"/>
          <p14:tracePt t="41543" x="50800" y="1257300"/>
          <p14:tracePt t="41560" x="50800" y="1270000"/>
          <p14:tracePt t="41593" x="57150" y="1282700"/>
          <p14:tracePt t="41610" x="82550" y="1301750"/>
          <p14:tracePt t="41627" x="120650" y="1320800"/>
          <p14:tracePt t="41644" x="190500" y="1320800"/>
          <p14:tracePt t="41661" x="298450" y="1327150"/>
          <p14:tracePt t="41664" x="355600" y="1346200"/>
          <p14:tracePt t="41677" x="387350" y="1346200"/>
          <p14:tracePt t="41693" x="457200" y="1346200"/>
          <p14:tracePt t="41711" x="482600" y="1346200"/>
          <p14:tracePt t="41728" x="533400" y="1346200"/>
          <p14:tracePt t="41744" x="609600" y="1346200"/>
          <p14:tracePt t="41760" x="679450" y="1346200"/>
          <p14:tracePt t="41777" x="749300" y="1308100"/>
          <p14:tracePt t="41794" x="819150" y="1257300"/>
          <p14:tracePt t="41810" x="876300" y="1212850"/>
          <p14:tracePt t="41826" x="908050" y="1187450"/>
          <p14:tracePt t="41843" x="946150" y="1162050"/>
          <p14:tracePt t="41860" x="1003300" y="1104900"/>
          <p14:tracePt t="41877" x="1066800" y="1035050"/>
          <p14:tracePt t="41893" x="1111250" y="971550"/>
          <p14:tracePt t="41911" x="1123950" y="939800"/>
          <p14:tracePt t="41928" x="1123950" y="908050"/>
          <p14:tracePt t="41944" x="1117600" y="882650"/>
          <p14:tracePt t="41960" x="1104900" y="857250"/>
          <p14:tracePt t="41978" x="1054100" y="812800"/>
          <p14:tracePt t="41990" x="984250" y="774700"/>
          <p14:tracePt t="42002" x="927100" y="749300"/>
          <p14:tracePt t="42010" x="876300" y="742950"/>
          <p14:tracePt t="42027" x="755650" y="723900"/>
          <p14:tracePt t="42043" x="692150" y="717550"/>
          <p14:tracePt t="42062" x="660400" y="717550"/>
          <p14:tracePt t="42065" x="654050" y="717550"/>
          <p14:tracePt t="42093" x="647700" y="717550"/>
          <p14:tracePt t="42112" x="635000" y="717550"/>
          <p14:tracePt t="42127" x="622300" y="717550"/>
          <p14:tracePt t="42143" x="615950" y="717550"/>
          <p14:tracePt t="42160" x="609600" y="723900"/>
          <p14:tracePt t="42207" x="603250" y="736600"/>
          <p14:tracePt t="42218" x="603250" y="742950"/>
          <p14:tracePt t="42227" x="596900" y="749300"/>
          <p14:tracePt t="42243" x="590550" y="762000"/>
          <p14:tracePt t="42260" x="590550" y="768350"/>
          <p14:tracePt t="42327" x="584200" y="768350"/>
          <p14:tracePt t="42336" x="584200" y="781050"/>
          <p14:tracePt t="42352" x="584200" y="793750"/>
          <p14:tracePt t="42360" x="577850" y="800100"/>
          <p14:tracePt t="42377" x="571500" y="806450"/>
          <p14:tracePt t="42394" x="565150" y="812800"/>
          <p14:tracePt t="42410" x="539750" y="831850"/>
          <p14:tracePt t="42427" x="520700" y="850900"/>
          <p14:tracePt t="42445" x="501650" y="850900"/>
          <p14:tracePt t="42461" x="495300" y="850900"/>
          <p14:tracePt t="42494" x="482600" y="850900"/>
          <p14:tracePt t="42510" x="450850" y="850900"/>
          <p14:tracePt t="42527" x="400050" y="863600"/>
          <p14:tracePt t="42543" x="355600" y="863600"/>
          <p14:tracePt t="42560" x="349250" y="863600"/>
          <p14:tracePt t="42595" x="342900" y="863600"/>
          <p14:tracePt t="42610" x="336550" y="863600"/>
          <p14:tracePt t="42627" x="285750" y="863600"/>
          <p14:tracePt t="42645" x="228600" y="863600"/>
          <p14:tracePt t="42662" x="203200" y="863600"/>
          <p14:tracePt t="42702" x="196850" y="863600"/>
          <p14:tracePt t="42710" x="184150" y="863600"/>
          <p14:tracePt t="42727" x="114300" y="933450"/>
          <p14:tracePt t="42744" x="57150" y="1003300"/>
          <p14:tracePt t="42761" x="44450" y="1054100"/>
          <p14:tracePt t="42777" x="44450" y="1085850"/>
          <p14:tracePt t="42794" x="44450" y="1111250"/>
          <p14:tracePt t="42810" x="44450" y="1149350"/>
          <p14:tracePt t="42827" x="63500" y="1181100"/>
          <p14:tracePt t="42845" x="82550" y="1225550"/>
          <p14:tracePt t="42862" x="101600" y="1282700"/>
          <p14:tracePt t="42878" x="146050" y="1352550"/>
          <p14:tracePt t="42894" x="247650" y="1422400"/>
          <p14:tracePt t="42911" x="323850" y="1441450"/>
          <p14:tracePt t="42928" x="393700" y="1466850"/>
          <p14:tracePt t="42949" x="444500" y="1473200"/>
          <p14:tracePt t="42960" x="508000" y="1485900"/>
          <p14:tracePt t="42977" x="596900" y="1511300"/>
          <p14:tracePt t="42984" x="628650" y="1524000"/>
          <p14:tracePt t="42994" x="660400" y="1530350"/>
          <p14:tracePt t="43010" x="717550" y="1530350"/>
          <p14:tracePt t="43027" x="768350" y="1530350"/>
          <p14:tracePt t="43045" x="793750" y="1530350"/>
          <p14:tracePt t="43077" x="800100" y="1524000"/>
          <p14:tracePt t="43161" x="800100" y="1517650"/>
          <p14:tracePt t="43169" x="800100" y="1511300"/>
          <p14:tracePt t="43192" x="800100" y="1504950"/>
          <p14:tracePt t="43211" x="800100" y="1492250"/>
          <p14:tracePt t="43227" x="787400" y="1479550"/>
          <p14:tracePt t="43244" x="768350" y="1460500"/>
          <p14:tracePt t="43262" x="723900" y="1435100"/>
          <p14:tracePt t="43277" x="584200" y="1365250"/>
          <p14:tracePt t="43294" x="520700" y="1339850"/>
          <p14:tracePt t="43311" x="482600" y="1320800"/>
          <p14:tracePt t="43344" x="469900" y="1320800"/>
          <p14:tracePt t="43360" x="463550" y="1320800"/>
          <p14:tracePt t="43378" x="450850" y="1314450"/>
          <p14:tracePt t="43394" x="425450" y="1301750"/>
          <p14:tracePt t="43411" x="412750" y="1301750"/>
          <p14:tracePt t="43428" x="400050" y="1295400"/>
          <p14:tracePt t="43432" x="387350" y="1295400"/>
          <p14:tracePt t="43452" x="374650" y="1295400"/>
          <p14:tracePt t="43456" x="355600" y="1295400"/>
          <p14:tracePt t="43477" x="228600" y="1270000"/>
          <p14:tracePt t="43494" x="171450" y="1263650"/>
          <p14:tracePt t="43510" x="158750" y="1257300"/>
          <p14:tracePt t="43805" x="165100" y="1250950"/>
          <p14:tracePt t="43817" x="190500" y="1244600"/>
          <p14:tracePt t="43823" x="215900" y="1238250"/>
          <p14:tracePt t="43829" x="222250" y="1238250"/>
          <p14:tracePt t="43941" x="228600" y="1238250"/>
          <p14:tracePt t="43953" x="228600" y="1231900"/>
          <p14:tracePt t="43980" x="228600" y="1225550"/>
          <p14:tracePt t="44166" x="241300" y="1225550"/>
          <p14:tracePt t="44174" x="260350" y="1225550"/>
          <p14:tracePt t="44185" x="279400" y="1231900"/>
          <p14:tracePt t="44195" x="311150" y="1231900"/>
          <p14:tracePt t="44211" x="355600" y="1231900"/>
          <p14:tracePt t="44228" x="381000" y="1231900"/>
          <p14:tracePt t="44244" x="400050" y="1231900"/>
          <p14:tracePt t="44245" x="406400" y="1231900"/>
          <p14:tracePt t="44261" x="412750" y="1231900"/>
          <p14:tracePt t="44277" x="425450" y="1219200"/>
          <p14:tracePt t="44294" x="425450" y="1212850"/>
          <p14:tracePt t="44405" x="431800" y="1212850"/>
          <p14:tracePt t="44877" x="425450" y="1212850"/>
          <p14:tracePt t="44919" x="412750" y="1212850"/>
          <p14:tracePt t="44925" x="393700" y="1212850"/>
          <p14:tracePt t="44936" x="368300" y="1219200"/>
          <p14:tracePt t="44944" x="330200" y="1238250"/>
          <p14:tracePt t="44961" x="273050" y="1244600"/>
          <p14:tracePt t="44978" x="254000" y="1244600"/>
          <p14:tracePt t="45181" x="254000" y="1257300"/>
          <p14:tracePt t="45223" x="260350" y="1263650"/>
          <p14:tracePt t="45318" x="266700" y="1263650"/>
          <p14:tracePt t="45349" x="273050" y="1263650"/>
          <p14:tracePt t="45374" x="279400" y="1263650"/>
          <p14:tracePt t="45397" x="285750" y="1263650"/>
          <p14:tracePt t="45406" x="285750" y="1270000"/>
          <p14:tracePt t="45422" x="292100" y="1270000"/>
          <p14:tracePt t="45782" x="292100" y="1263650"/>
          <p14:tracePt t="45801" x="285750" y="1257300"/>
          <p14:tracePt t="45989" x="285750" y="1250950"/>
          <p14:tracePt t="46118" x="298450" y="1250950"/>
          <p14:tracePt t="46125" x="311150" y="1250950"/>
          <p14:tracePt t="46136" x="336550" y="1238250"/>
          <p14:tracePt t="46144" x="355600" y="1231900"/>
          <p14:tracePt t="46161" x="387350" y="1225550"/>
          <p14:tracePt t="46178" x="412750" y="1225550"/>
          <p14:tracePt t="46196" x="419100" y="1225550"/>
          <p14:tracePt t="46230" x="425450" y="1225550"/>
          <p14:tracePt t="46301" x="431800" y="1225550"/>
          <p14:tracePt t="46310" x="438150" y="1225550"/>
          <p14:tracePt t="46318" x="450850" y="1231900"/>
          <p14:tracePt t="46328" x="476250" y="1238250"/>
          <p14:tracePt t="46345" x="495300" y="1238250"/>
          <p14:tracePt t="46669" x="501650" y="1238250"/>
          <p14:tracePt t="46678" x="514350" y="1238250"/>
          <p14:tracePt t="46687" x="533400" y="1238250"/>
          <p14:tracePt t="46695" x="558800" y="1238250"/>
          <p14:tracePt t="46711" x="596900" y="1238250"/>
          <p14:tracePt t="46728" x="641350" y="1238250"/>
          <p14:tracePt t="46745" x="679450" y="1238250"/>
          <p14:tracePt t="46925" x="698500" y="1238250"/>
          <p14:tracePt t="46937" x="711200" y="1238250"/>
          <p14:tracePt t="46942" x="730250" y="1238250"/>
          <p14:tracePt t="46952" x="749300" y="1238250"/>
          <p14:tracePt t="46962" x="781050" y="1238250"/>
          <p14:tracePt t="46978" x="825500" y="1238250"/>
          <p14:tracePt t="46983" x="850900" y="1238250"/>
          <p14:tracePt t="46995" x="863600" y="1238250"/>
          <p14:tracePt t="47012" x="869950" y="1238250"/>
          <p14:tracePt t="47028" x="876300" y="1238250"/>
          <p14:tracePt t="47030" x="876300" y="1231900"/>
          <p14:tracePt t="47045" x="876300" y="1225550"/>
          <p14:tracePt t="47062" x="882650" y="1162050"/>
          <p14:tracePt t="47078" x="908050" y="1111250"/>
          <p14:tracePt t="47095" x="920750" y="1085850"/>
          <p14:tracePt t="47112" x="927100" y="1066800"/>
          <p14:tracePt t="47128" x="927100" y="1022350"/>
          <p14:tracePt t="47145" x="920750" y="977900"/>
          <p14:tracePt t="47162" x="914400" y="939800"/>
          <p14:tracePt t="47179" x="901700" y="895350"/>
          <p14:tracePt t="47195" x="901700" y="876300"/>
          <p14:tracePt t="47211" x="895350" y="869950"/>
          <p14:tracePt t="47229" x="876300" y="850900"/>
          <p14:tracePt t="47245" x="857250" y="844550"/>
          <p14:tracePt t="47262" x="838200" y="838200"/>
          <p14:tracePt t="47279" x="825500" y="831850"/>
          <p14:tracePt t="47295" x="806450" y="825500"/>
          <p14:tracePt t="47312" x="774700" y="825500"/>
          <p14:tracePt t="47330" x="730250" y="825500"/>
          <p14:tracePt t="47345" x="666750" y="825500"/>
          <p14:tracePt t="47362" x="635000" y="831850"/>
          <p14:tracePt t="47378" x="609600" y="844550"/>
          <p14:tracePt t="47395" x="571500" y="863600"/>
          <p14:tracePt t="47412" x="552450" y="889000"/>
          <p14:tracePt t="47414" x="533400" y="901700"/>
          <p14:tracePt t="47429" x="527050" y="908050"/>
          <p14:tracePt t="47445" x="514350" y="933450"/>
          <p14:tracePt t="47462" x="514350" y="965200"/>
          <p14:tracePt t="47478" x="514350" y="1003300"/>
          <p14:tracePt t="47495" x="514350" y="1041400"/>
          <p14:tracePt t="47512" x="514350" y="1085850"/>
          <p14:tracePt t="47529" x="514350" y="1143000"/>
          <p14:tracePt t="47545" x="514350" y="1193800"/>
          <p14:tracePt t="47562" x="514350" y="1231900"/>
          <p14:tracePt t="47579" x="514350" y="1257300"/>
          <p14:tracePt t="47595" x="514350" y="1263650"/>
          <p14:tracePt t="47612" x="527050" y="1282700"/>
          <p14:tracePt t="47629" x="533400" y="1295400"/>
          <p14:tracePt t="47645" x="539750" y="1308100"/>
          <p14:tracePt t="47685" x="546100" y="1308100"/>
          <p14:tracePt t="47703" x="552450" y="1308100"/>
          <p14:tracePt t="47712" x="565150" y="1308100"/>
          <p14:tracePt t="47729" x="577850" y="1308100"/>
          <p14:tracePt t="48286" x="584200" y="1308100"/>
          <p14:tracePt t="48317" x="590550" y="1308100"/>
          <p14:tracePt t="49061" x="596900" y="1308100"/>
          <p14:tracePt t="49082" x="603250" y="1308100"/>
          <p14:tracePt t="49125" x="615950" y="1308100"/>
          <p14:tracePt t="49189" x="622300" y="1308100"/>
          <p14:tracePt t="49206" x="635000" y="1308100"/>
          <p14:tracePt t="49214" x="641350" y="1308100"/>
          <p14:tracePt t="49223" x="654050" y="1308100"/>
          <p14:tracePt t="49230" x="660400" y="1308100"/>
          <p14:tracePt t="49245" x="666750" y="1308100"/>
          <p14:tracePt t="49279" x="673100" y="1308100"/>
          <p14:tracePt t="49296" x="679450" y="1308100"/>
          <p14:tracePt t="49315" x="692150" y="1308100"/>
          <p14:tracePt t="49329" x="704850" y="1308100"/>
          <p14:tracePt t="49346" x="717550" y="1308100"/>
          <p14:tracePt t="49362" x="736600" y="1301750"/>
          <p14:tracePt t="49379" x="749300" y="1289050"/>
          <p14:tracePt t="49396" x="768350" y="1276350"/>
          <p14:tracePt t="49429" x="774700" y="1276350"/>
          <p14:tracePt t="49471" x="781050" y="1263650"/>
          <p14:tracePt t="49479" x="787400" y="1257300"/>
          <p14:tracePt t="49496" x="812800" y="1219200"/>
          <p14:tracePt t="49512" x="831850" y="1200150"/>
          <p14:tracePt t="49529" x="838200" y="1187450"/>
          <p14:tracePt t="49546" x="844550" y="1181100"/>
          <p14:tracePt t="49562" x="844550" y="1174750"/>
          <p14:tracePt t="49579" x="850900" y="1168400"/>
          <p14:tracePt t="49596" x="857250" y="1149350"/>
          <p14:tracePt t="49613" x="857250" y="1123950"/>
          <p14:tracePt t="49629" x="869950" y="1079500"/>
          <p14:tracePt t="49646" x="869950" y="1060450"/>
          <p14:tracePt t="49663" x="869950" y="1041400"/>
          <p14:tracePt t="49679" x="869950" y="1035050"/>
          <p14:tracePt t="49696" x="869950" y="1016000"/>
          <p14:tracePt t="49715" x="869950" y="990600"/>
          <p14:tracePt t="49729" x="869950" y="971550"/>
          <p14:tracePt t="49746" x="869950" y="946150"/>
          <p14:tracePt t="49763" x="857250" y="927100"/>
          <p14:tracePt t="49779" x="850900" y="920750"/>
          <p14:tracePt t="49796" x="844550" y="914400"/>
          <p14:tracePt t="49813" x="838200" y="901700"/>
          <p14:tracePt t="49829" x="774700" y="876300"/>
          <p14:tracePt t="49846" x="730250" y="857250"/>
          <p14:tracePt t="49863" x="685800" y="838200"/>
          <p14:tracePt t="49879" x="660400" y="831850"/>
          <p14:tracePt t="49896" x="654050" y="831850"/>
          <p14:tracePt t="49913" x="635000" y="831850"/>
          <p14:tracePt t="49929" x="603250" y="831850"/>
          <p14:tracePt t="49946" x="565150" y="844550"/>
          <p14:tracePt t="49963" x="520700" y="863600"/>
          <p14:tracePt t="49979" x="488950" y="876300"/>
          <p14:tracePt t="49996" x="476250" y="895350"/>
          <p14:tracePt t="49997" x="469900" y="901700"/>
          <p14:tracePt t="50013" x="469900" y="914400"/>
          <p14:tracePt t="50029" x="469900" y="958850"/>
          <p14:tracePt t="50046" x="469900" y="990600"/>
          <p14:tracePt t="50063" x="469900" y="1009650"/>
          <p14:tracePt t="50079" x="469900" y="1047750"/>
          <p14:tracePt t="50096" x="469900" y="1092200"/>
          <p14:tracePt t="50113" x="469900" y="1155700"/>
          <p14:tracePt t="50129" x="469900" y="1212850"/>
          <p14:tracePt t="50148" x="482600" y="1270000"/>
          <p14:tracePt t="50165" x="482600" y="1301750"/>
          <p14:tracePt t="50181" x="495300" y="1320800"/>
          <p14:tracePt t="50196" x="501650" y="1327150"/>
          <p14:tracePt t="50213" x="514350" y="1339850"/>
          <p14:tracePt t="50231" x="520700" y="1346200"/>
          <p14:tracePt t="50246" x="527050" y="1352550"/>
          <p14:tracePt t="50263" x="552450" y="1358900"/>
          <p14:tracePt t="50281" x="609600" y="1371600"/>
          <p14:tracePt t="50296" x="698500" y="1371600"/>
          <p14:tracePt t="50316" x="781050" y="1371600"/>
          <p14:tracePt t="50333" x="844550" y="1371600"/>
          <p14:tracePt t="50347" x="857250" y="1371600"/>
          <p14:tracePt t="50451" x="863600" y="1371600"/>
          <p14:tracePt t="50518" x="869950" y="1371600"/>
          <p14:tracePt t="50536" x="882650" y="1365250"/>
          <p14:tracePt t="50541" x="889000" y="1365250"/>
          <p14:tracePt t="50550" x="895350" y="1358900"/>
          <p14:tracePt t="50579" x="901700" y="1352550"/>
          <p14:tracePt t="50593" x="901700" y="1346200"/>
          <p14:tracePt t="50600" x="908050" y="1346200"/>
          <p14:tracePt t="50613" x="908050" y="1339850"/>
          <p14:tracePt t="50629" x="920750" y="1327150"/>
          <p14:tracePt t="50646" x="927100" y="1314450"/>
          <p14:tracePt t="50663" x="933450" y="1308100"/>
          <p14:tracePt t="50682" x="933450" y="1301750"/>
          <p14:tracePt t="50686" x="933450" y="1295400"/>
          <p14:tracePt t="50713" x="946150" y="1282700"/>
          <p14:tracePt t="50730" x="946150" y="1276350"/>
          <p14:tracePt t="50746" x="946150" y="1263650"/>
          <p14:tracePt t="50763" x="946150" y="1250950"/>
          <p14:tracePt t="50782" x="946150" y="1244600"/>
          <p14:tracePt t="50799" x="946150" y="1231900"/>
          <p14:tracePt t="50816" x="946150" y="1225550"/>
          <p14:tracePt t="50830" x="946150" y="1219200"/>
          <p14:tracePt t="50846" x="946150" y="1212850"/>
          <p14:tracePt t="50863" x="946150" y="1200150"/>
          <p14:tracePt t="50880" x="946150" y="1187450"/>
          <p14:tracePt t="50896" x="946150" y="1181100"/>
          <p14:tracePt t="50917" x="946150" y="1168400"/>
          <p14:tracePt t="50946" x="946150" y="1162050"/>
          <p14:tracePt t="50963" x="939800" y="1149350"/>
          <p14:tracePt t="50997" x="939800" y="1136650"/>
          <p14:tracePt t="51013" x="939800" y="1130300"/>
          <p14:tracePt t="51030" x="927100" y="1104900"/>
          <p14:tracePt t="51046" x="920750" y="1092200"/>
          <p14:tracePt t="51063" x="914400" y="1073150"/>
          <p14:tracePt t="51080" x="908050" y="1054100"/>
          <p14:tracePt t="51096" x="901700" y="1041400"/>
          <p14:tracePt t="51114" x="901700" y="1028700"/>
          <p14:tracePt t="51131" x="895350" y="1016000"/>
          <p14:tracePt t="51146" x="889000" y="996950"/>
          <p14:tracePt t="51163" x="876300" y="984250"/>
          <p14:tracePt t="51181" x="863600" y="971550"/>
          <p14:tracePt t="51183" x="857250" y="971550"/>
          <p14:tracePt t="51197" x="857250" y="965200"/>
          <p14:tracePt t="51231" x="844550" y="952500"/>
          <p14:tracePt t="51248" x="825500" y="939800"/>
          <p14:tracePt t="51264" x="793750" y="933450"/>
          <p14:tracePt t="51280" x="768350" y="920750"/>
          <p14:tracePt t="51296" x="749300" y="914400"/>
          <p14:tracePt t="51330" x="736600" y="914400"/>
          <p14:tracePt t="51348" x="717550" y="914400"/>
          <p14:tracePt t="51365" x="685800" y="914400"/>
          <p14:tracePt t="51381" x="641350" y="914400"/>
          <p14:tracePt t="51397" x="615950" y="914400"/>
          <p14:tracePt t="51413" x="571500" y="914400"/>
          <p14:tracePt t="51430" x="539750" y="939800"/>
          <p14:tracePt t="51446" x="495300" y="965200"/>
          <p14:tracePt t="51463" x="450850" y="1003300"/>
          <p14:tracePt t="51480" x="419100" y="1035050"/>
          <p14:tracePt t="51498" x="412750" y="1041400"/>
          <p14:tracePt t="51516" x="406400" y="1060450"/>
          <p14:tracePt t="51531" x="406400" y="1079500"/>
          <p14:tracePt t="51547" x="406400" y="1117600"/>
          <p14:tracePt t="51563" x="406400" y="1187450"/>
          <p14:tracePt t="51580" x="425450" y="1263650"/>
          <p14:tracePt t="51597" x="450850" y="1320800"/>
          <p14:tracePt t="51614" x="476250" y="1352550"/>
          <p14:tracePt t="51630" x="527050" y="1397000"/>
          <p14:tracePt t="51647" x="546100" y="1403350"/>
          <p14:tracePt t="51663" x="558800" y="1409700"/>
          <p14:tracePt t="51680" x="571500" y="1416050"/>
          <p14:tracePt t="51696" x="596900" y="1422400"/>
          <p14:tracePt t="51715" x="635000" y="1435100"/>
          <p14:tracePt t="51731" x="698500" y="1447800"/>
          <p14:tracePt t="51747" x="749300" y="1454150"/>
          <p14:tracePt t="51763" x="774700" y="1466850"/>
          <p14:tracePt t="51957" x="781050" y="1466850"/>
          <p14:tracePt t="51968" x="781050" y="1460500"/>
          <p14:tracePt t="51983" x="787400" y="1460500"/>
          <p14:tracePt t="52187" x="787400" y="1454150"/>
          <p14:tracePt t="52209" x="781050" y="1454150"/>
          <p14:tracePt t="52214" x="774700" y="1454150"/>
          <p14:tracePt t="53134" x="787400" y="1428750"/>
          <p14:tracePt t="53142" x="787400" y="1384300"/>
          <p14:tracePt t="53152" x="787400" y="1358900"/>
          <p14:tracePt t="53164" x="787400" y="1333500"/>
          <p14:tracePt t="53180" x="787400" y="1289050"/>
          <p14:tracePt t="53197" x="787400" y="1250950"/>
          <p14:tracePt t="53214" x="812800" y="1206500"/>
          <p14:tracePt t="53231" x="812800" y="1193800"/>
          <p14:tracePt t="53247" x="800100" y="1174750"/>
          <p14:tracePt t="53264" x="768350" y="1155700"/>
          <p14:tracePt t="53281" x="762000" y="1155700"/>
          <p14:tracePt t="53316" x="755650" y="1155700"/>
          <p14:tracePt t="53331" x="730250" y="1155700"/>
          <p14:tracePt t="53347" x="685800" y="1155700"/>
          <p14:tracePt t="53364" x="615950" y="1193800"/>
          <p14:tracePt t="53381" x="590550" y="1219200"/>
          <p14:tracePt t="53397" x="571500" y="1238250"/>
          <p14:tracePt t="53414" x="571500" y="1250950"/>
          <p14:tracePt t="53430" x="571500" y="1257300"/>
          <p14:tracePt t="53447" x="571500" y="1263650"/>
          <p14:tracePt t="53464" x="571500" y="1270000"/>
          <p14:tracePt t="53573" x="577850" y="1276350"/>
          <p14:tracePt t="53589" x="603250" y="1276350"/>
          <p14:tracePt t="53598" x="622300" y="1276350"/>
          <p14:tracePt t="53614" x="679450" y="1276350"/>
          <p14:tracePt t="53631" x="717550" y="1270000"/>
          <p14:tracePt t="53647" x="755650" y="1250950"/>
          <p14:tracePt t="53664" x="812800" y="1219200"/>
          <p14:tracePt t="53680" x="895350" y="1181100"/>
          <p14:tracePt t="53697" x="914400" y="1168400"/>
          <p14:tracePt t="53714" x="927100" y="1168400"/>
          <p14:tracePt t="53731" x="939800" y="1155700"/>
          <p14:tracePt t="53748" x="952500" y="1130300"/>
          <p14:tracePt t="53749" x="952500" y="1111250"/>
          <p14:tracePt t="53764" x="971550" y="1092200"/>
          <p14:tracePt t="53781" x="990600" y="1060450"/>
          <p14:tracePt t="53797" x="990600" y="1035050"/>
          <p14:tracePt t="53814" x="990600" y="1009650"/>
          <p14:tracePt t="53831" x="990600" y="984250"/>
          <p14:tracePt t="53847" x="990600" y="965200"/>
          <p14:tracePt t="53864" x="990600" y="939800"/>
          <p14:tracePt t="53881" x="984250" y="920750"/>
          <p14:tracePt t="53897" x="965200" y="895350"/>
          <p14:tracePt t="53914" x="958850" y="889000"/>
          <p14:tracePt t="53931" x="927100" y="869950"/>
          <p14:tracePt t="53947" x="908050" y="869950"/>
          <p14:tracePt t="53964" x="901700" y="869950"/>
          <p14:tracePt t="53965" x="882650" y="869950"/>
          <p14:tracePt t="53981" x="863600" y="869950"/>
          <p14:tracePt t="53982" x="838200" y="869950"/>
          <p14:tracePt t="53997" x="806450" y="869950"/>
          <p14:tracePt t="54014" x="749300" y="876300"/>
          <p14:tracePt t="54031" x="666750" y="908050"/>
          <p14:tracePt t="54047" x="609600" y="939800"/>
          <p14:tracePt t="54064" x="584200" y="958850"/>
          <p14:tracePt t="54081" x="558800" y="984250"/>
          <p14:tracePt t="54098" x="533400" y="1003300"/>
          <p14:tracePt t="54114" x="508000" y="1054100"/>
          <p14:tracePt t="54131" x="476250" y="1130300"/>
          <p14:tracePt t="54147" x="450850" y="1193800"/>
          <p14:tracePt t="54166" x="450850" y="1270000"/>
          <p14:tracePt t="54183" x="444500" y="1308100"/>
          <p14:tracePt t="54199" x="444500" y="1327150"/>
          <p14:tracePt t="54214" x="444500" y="1339850"/>
          <p14:tracePt t="54248" x="450850" y="1346200"/>
          <p14:tracePt t="54265" x="463550" y="1346200"/>
          <p14:tracePt t="54281" x="488950" y="1358900"/>
          <p14:tracePt t="54299" x="501650" y="1365250"/>
          <p14:tracePt t="54315" x="514350" y="1371600"/>
          <p14:tracePt t="54347" x="527050" y="1371600"/>
          <p14:tracePt t="54364" x="533400" y="1371600"/>
          <p14:tracePt t="54381" x="546100" y="1371600"/>
          <p14:tracePt t="54397" x="552450" y="1371600"/>
          <p14:tracePt t="57494" x="552450" y="1365250"/>
          <p14:tracePt t="57504" x="552450" y="1352550"/>
          <p14:tracePt t="57510" x="565150" y="1333500"/>
          <p14:tracePt t="57525" x="577850" y="1327150"/>
          <p14:tracePt t="57533" x="584200" y="1314450"/>
          <p14:tracePt t="57549" x="590550" y="1308100"/>
          <p14:tracePt t="57565" x="654050" y="1270000"/>
          <p14:tracePt t="57582" x="698500" y="1250950"/>
          <p14:tracePt t="57599" x="742950" y="1238250"/>
          <p14:tracePt t="57615" x="749300" y="1238250"/>
          <p14:tracePt t="57672" x="762000" y="1231900"/>
          <p14:tracePt t="57686" x="768350" y="1225550"/>
          <p14:tracePt t="57767" x="774700" y="1231900"/>
          <p14:tracePt t="57773" x="774700" y="1244600"/>
          <p14:tracePt t="57782" x="781050" y="1244600"/>
          <p14:tracePt t="57799" x="787400" y="1250950"/>
          <p14:tracePt t="57840" x="793750" y="1250950"/>
          <p14:tracePt t="57849" x="806450" y="1250950"/>
          <p14:tracePt t="57865" x="838200" y="1250950"/>
          <p14:tracePt t="57882" x="920750" y="1231900"/>
          <p14:tracePt t="57899" x="990600" y="1193800"/>
          <p14:tracePt t="57915" x="1028700" y="1143000"/>
          <p14:tracePt t="57932" x="1028700" y="1092200"/>
          <p14:tracePt t="57949" x="1028700" y="1003300"/>
          <p14:tracePt t="57965" x="1028700" y="927100"/>
          <p14:tracePt t="57982" x="1009650" y="876300"/>
          <p14:tracePt t="57999" x="977900" y="831850"/>
          <p14:tracePt t="58015" x="920750" y="806450"/>
          <p14:tracePt t="58032" x="819150" y="768350"/>
          <p14:tracePt t="58050" x="698500" y="723900"/>
          <p14:tracePt t="58065" x="603250" y="717550"/>
          <p14:tracePt t="58082" x="539750" y="711200"/>
          <p14:tracePt t="58099" x="495300" y="711200"/>
          <p14:tracePt t="58116" x="450850" y="717550"/>
          <p14:tracePt t="58132" x="381000" y="762000"/>
          <p14:tracePt t="58133" x="361950" y="787400"/>
          <p14:tracePt t="58149" x="330200" y="819150"/>
          <p14:tracePt t="58165" x="247650" y="971550"/>
          <p14:tracePt t="58182" x="209550" y="1085850"/>
          <p14:tracePt t="58199" x="203200" y="1174750"/>
          <p14:tracePt t="58215" x="234950" y="1231900"/>
          <p14:tracePt t="58232" x="285750" y="1270000"/>
          <p14:tracePt t="58249" x="317500" y="1289050"/>
          <p14:tracePt t="58265" x="330200" y="1289050"/>
          <p14:tracePt t="58325" x="336550" y="1289050"/>
          <p14:tracePt t="58349" x="342900" y="1289050"/>
          <p14:tracePt t="58357" x="349250" y="1289050"/>
          <p14:tracePt t="58366" x="361950" y="1289050"/>
          <p14:tracePt t="58382" x="368300" y="1289050"/>
          <p14:tracePt t="58399" x="387350" y="1289050"/>
          <p14:tracePt t="58415" x="425450" y="1289050"/>
          <p14:tracePt t="58432" x="495300" y="1295400"/>
          <p14:tracePt t="58452" x="622300" y="1295400"/>
          <p14:tracePt t="58465" x="806450" y="1295400"/>
          <p14:tracePt t="58484" x="1022350" y="1295400"/>
          <p14:tracePt t="58500" x="1200150" y="1295400"/>
          <p14:tracePt t="58516" x="1320800" y="1295400"/>
          <p14:tracePt t="58533" x="1428750" y="1295400"/>
          <p14:tracePt t="58549" x="1447800" y="1295400"/>
          <p14:tracePt t="58567" x="1466850" y="1282700"/>
          <p14:tracePt t="58583" x="1479550" y="1276350"/>
          <p14:tracePt t="58629" x="1485900" y="1270000"/>
          <p14:tracePt t="58670" x="1498600" y="1270000"/>
          <p14:tracePt t="58677" x="1504950" y="1263650"/>
          <p14:tracePt t="58690" x="1511300" y="1263650"/>
          <p14:tracePt t="58704" x="1524000" y="1263650"/>
          <p14:tracePt t="58716" x="1536700" y="1263650"/>
          <p14:tracePt t="58733" x="1543050" y="1263650"/>
          <p14:tracePt t="58750" x="1549400" y="1263650"/>
          <p14:tracePt t="58781" x="1562100" y="1263650"/>
          <p14:tracePt t="58791" x="1581150" y="1263650"/>
          <p14:tracePt t="58799" x="1606550" y="1263650"/>
          <p14:tracePt t="58817" x="1689100" y="1270000"/>
          <p14:tracePt t="58835" x="1765300" y="1295400"/>
          <p14:tracePt t="58849" x="1822450" y="1308100"/>
          <p14:tracePt t="58866" x="1828800" y="1314450"/>
          <p14:tracePt t="58911" x="1847850" y="1314450"/>
          <p14:tracePt t="58918" x="1854200" y="1314450"/>
          <p14:tracePt t="58933" x="1879600" y="1314450"/>
          <p14:tracePt t="58949" x="1962150" y="1289050"/>
          <p14:tracePt t="58967" x="1974850" y="1282700"/>
          <p14:tracePt t="58983" x="1981200" y="1276350"/>
          <p14:tracePt t="58997" x="2000250" y="1263650"/>
          <p14:tracePt t="59005" x="2006600" y="1257300"/>
          <p14:tracePt t="59016" x="2038350" y="1225550"/>
          <p14:tracePt t="59035" x="2076450" y="1187450"/>
          <p14:tracePt t="59050" x="2089150" y="1143000"/>
          <p14:tracePt t="59066" x="2089150" y="1092200"/>
          <p14:tracePt t="59083" x="2089150" y="1066800"/>
          <p14:tracePt t="59099" x="2038350" y="1016000"/>
          <p14:tracePt t="59116" x="1987550" y="977900"/>
          <p14:tracePt t="59133" x="1968500" y="965200"/>
          <p14:tracePt t="59149" x="1930400" y="933450"/>
          <p14:tracePt t="59166" x="1905000" y="914400"/>
          <p14:tracePt t="59182" x="1847850" y="901700"/>
          <p14:tracePt t="59199" x="1765300" y="901700"/>
          <p14:tracePt t="59216" x="1657350" y="901700"/>
          <p14:tracePt t="59232" x="1574800" y="895350"/>
          <p14:tracePt t="59249" x="1536700" y="889000"/>
          <p14:tracePt t="59266" x="1511300" y="876300"/>
          <p14:tracePt t="59282" x="1498600" y="869950"/>
          <p14:tracePt t="59301" x="1460500" y="857250"/>
          <p14:tracePt t="59319" x="1428750" y="850900"/>
          <p14:tracePt t="59333" x="1409700" y="844550"/>
          <p14:tracePt t="59349" x="1397000" y="844550"/>
          <p14:tracePt t="59367" x="1377950" y="844550"/>
          <p14:tracePt t="59382" x="1365250" y="863600"/>
          <p14:tracePt t="59399" x="1352550" y="914400"/>
          <p14:tracePt t="59416" x="1339850" y="965200"/>
          <p14:tracePt t="59435" x="1327150" y="1054100"/>
          <p14:tracePt t="59452" x="1327150" y="1149350"/>
          <p14:tracePt t="59467" x="1327150" y="1231900"/>
          <p14:tracePt t="59483" x="1365250" y="1308100"/>
          <p14:tracePt t="59499" x="1416050" y="1397000"/>
          <p14:tracePt t="59516" x="1479550" y="1460500"/>
          <p14:tracePt t="59533" x="1562100" y="1498600"/>
          <p14:tracePt t="59552" x="1676400" y="1517650"/>
          <p14:tracePt t="59568" x="1758950" y="1536700"/>
          <p14:tracePt t="59583" x="1822450" y="1543050"/>
          <p14:tracePt t="59599" x="1879600" y="1549400"/>
          <p14:tracePt t="59616" x="1936750" y="1549400"/>
          <p14:tracePt t="59633" x="1981200" y="1543050"/>
          <p14:tracePt t="59650" x="2038350" y="1511300"/>
          <p14:tracePt t="59666" x="2089150" y="1479550"/>
          <p14:tracePt t="59682" x="2139950" y="1435100"/>
          <p14:tracePt t="59701" x="2159000" y="1409700"/>
          <p14:tracePt t="59720" x="2171700" y="1377950"/>
          <p14:tracePt t="59734" x="2171700" y="1365250"/>
          <p14:tracePt t="59750" x="2171700" y="1352550"/>
          <p14:tracePt t="59766" x="2171700" y="1320800"/>
          <p14:tracePt t="59783" x="2171700" y="1314450"/>
          <p14:tracePt t="59799" x="2171700" y="1308100"/>
          <p14:tracePt t="59961" x="2159000" y="1308100"/>
          <p14:tracePt t="59977" x="2133600" y="1308100"/>
          <p14:tracePt t="59983" x="2120900" y="1308100"/>
          <p14:tracePt t="59999" x="2120900" y="1314450"/>
          <p14:tracePt t="60085" x="2120900" y="1320800"/>
          <p14:tracePt t="64677" x="2114550" y="1327150"/>
          <p14:tracePt t="64685" x="2095500" y="1327150"/>
          <p14:tracePt t="64694" x="2076450" y="1327150"/>
          <p14:tracePt t="64702" x="2044700" y="1327150"/>
          <p14:tracePt t="64718" x="2032000" y="1327150"/>
          <p14:tracePt t="65142" x="2025650" y="1327150"/>
          <p14:tracePt t="65150" x="2025650" y="1339850"/>
          <p14:tracePt t="65158" x="2038350" y="1365250"/>
          <p14:tracePt t="65168" x="2044700" y="1390650"/>
          <p14:tracePt t="65187" x="2051050" y="1441450"/>
          <p14:tracePt t="65201" x="2051050" y="1498600"/>
          <p14:tracePt t="65218" x="2051050" y="1555750"/>
          <p14:tracePt t="65234" x="2051050" y="1619250"/>
          <p14:tracePt t="65253" x="2051050" y="1663700"/>
          <p14:tracePt t="65268" x="2057400" y="1695450"/>
          <p14:tracePt t="65285" x="2070100" y="1727200"/>
          <p14:tracePt t="65301" x="2082800" y="1771650"/>
          <p14:tracePt t="65318" x="2082800" y="1797050"/>
          <p14:tracePt t="65335" x="2082800" y="1828800"/>
          <p14:tracePt t="65351" x="2082800" y="1860550"/>
          <p14:tracePt t="65368" x="2082800" y="1873250"/>
          <p14:tracePt t="65384" x="2082800" y="1885950"/>
          <p14:tracePt t="65418" x="2082800" y="1892300"/>
          <p14:tracePt t="65435" x="2076450" y="1905000"/>
          <p14:tracePt t="65451" x="2076450" y="1930400"/>
          <p14:tracePt t="65468" x="2063750" y="1955800"/>
          <p14:tracePt t="65501" x="2063750" y="1974850"/>
          <p14:tracePt t="65518" x="2057400" y="1987550"/>
          <p14:tracePt t="65535" x="2051050" y="2019300"/>
          <p14:tracePt t="65551" x="2012950" y="2063750"/>
          <p14:tracePt t="65568" x="1987550" y="2108200"/>
          <p14:tracePt t="65584" x="1974850" y="2127250"/>
          <p14:tracePt t="65601" x="1962150" y="2152650"/>
          <p14:tracePt t="65618" x="1955800" y="2171700"/>
          <p14:tracePt t="65635" x="1936750" y="2197100"/>
          <p14:tracePt t="65651" x="1911350" y="2228850"/>
          <p14:tracePt t="65668" x="1860550" y="2305050"/>
          <p14:tracePt t="65685" x="1784350" y="2381250"/>
          <p14:tracePt t="65686" x="1746250" y="2432050"/>
          <p14:tracePt t="65701" x="1701800" y="2501900"/>
          <p14:tracePt t="65718" x="1682750" y="2520950"/>
          <p14:tracePt t="65735" x="1676400" y="2533650"/>
          <p14:tracePt t="65751" x="1676400" y="2540000"/>
          <p14:tracePt t="65768" x="1670050" y="2559050"/>
          <p14:tracePt t="65785" x="1663700" y="2603500"/>
          <p14:tracePt t="65801" x="1638300" y="2679700"/>
          <p14:tracePt t="65818" x="1619250" y="2736850"/>
          <p14:tracePt t="65835" x="1612900" y="2762250"/>
          <p14:tracePt t="65851" x="1606550" y="2774950"/>
          <p14:tracePt t="65868" x="1606550" y="2787650"/>
          <p14:tracePt t="65869" x="1600200" y="2806700"/>
          <p14:tracePt t="65885" x="1600200" y="2825750"/>
          <p14:tracePt t="65886" x="1600200" y="2851150"/>
          <p14:tracePt t="65901" x="1600200" y="2895600"/>
          <p14:tracePt t="65918" x="1600200" y="2933700"/>
          <p14:tracePt t="65935" x="1600200" y="2952750"/>
          <p14:tracePt t="65951" x="1600200" y="2959100"/>
          <p14:tracePt t="65968" x="1600200" y="2965450"/>
          <p14:tracePt t="65985" x="1600200" y="3003550"/>
          <p14:tracePt t="66001" x="1600200" y="3067050"/>
          <p14:tracePt t="66018" x="1600200" y="3092450"/>
          <p14:tracePt t="66214" x="1600200" y="3098800"/>
          <p14:tracePt t="66224" x="1600200" y="3105150"/>
          <p14:tracePt t="66301" x="1606550" y="3105150"/>
          <p14:tracePt t="66310" x="1651000" y="3067050"/>
          <p14:tracePt t="66318" x="1727200" y="2990850"/>
          <p14:tracePt t="66335" x="1949450" y="2743200"/>
          <p14:tracePt t="66352" x="2178050" y="2457450"/>
          <p14:tracePt t="66368" x="2343150" y="2228850"/>
          <p14:tracePt t="66385" x="2419350" y="2101850"/>
          <p14:tracePt t="66402" x="2444750" y="2063750"/>
          <p14:tracePt t="66418" x="2470150" y="2025650"/>
          <p14:tracePt t="66435" x="2489200" y="1987550"/>
          <p14:tracePt t="66452" x="2501900" y="1943100"/>
          <p14:tracePt t="66469" x="2520950" y="1892300"/>
          <p14:tracePt t="66485" x="2520950" y="1879600"/>
          <p14:tracePt t="66502" x="2559050" y="1835150"/>
          <p14:tracePt t="66520" x="2647950" y="1822450"/>
          <p14:tracePt t="66535" x="2787650" y="1816100"/>
          <p14:tracePt t="66551" x="2927350" y="1816100"/>
          <p14:tracePt t="66568" x="3067050" y="1816100"/>
          <p14:tracePt t="66585" x="3200400" y="1847850"/>
          <p14:tracePt t="66602" x="3359150" y="1892300"/>
          <p14:tracePt t="66618" x="3638550" y="1974850"/>
          <p14:tracePt t="66635" x="3981450" y="2076450"/>
          <p14:tracePt t="66652" x="4279900" y="2171700"/>
          <p14:tracePt t="66669" x="4445000" y="2228850"/>
          <p14:tracePt t="66685" x="4546600" y="2279650"/>
          <p14:tracePt t="66702" x="4673600" y="2324100"/>
          <p14:tracePt t="66718" x="4787900" y="2343150"/>
          <p14:tracePt t="66735" x="4895850" y="2349500"/>
          <p14:tracePt t="66752" x="4991100" y="2349500"/>
          <p14:tracePt t="66768" x="5067300" y="2317750"/>
          <p14:tracePt t="66785" x="5092700" y="2286000"/>
          <p14:tracePt t="66802" x="5111750" y="2260600"/>
          <p14:tracePt t="66818" x="5118100" y="2241550"/>
          <p14:tracePt t="66835" x="5137150" y="2235200"/>
          <p14:tracePt t="66851" x="5175250" y="2216150"/>
          <p14:tracePt t="66869" x="5194300" y="2190750"/>
          <p14:tracePt t="66885" x="5207000" y="2146300"/>
          <p14:tracePt t="66902" x="5207000" y="2076450"/>
          <p14:tracePt t="66918" x="5200650" y="2038350"/>
          <p14:tracePt t="66935" x="5194300" y="2012950"/>
          <p14:tracePt t="66952" x="5181600" y="1987550"/>
          <p14:tracePt t="66968" x="5149850" y="1917700"/>
          <p14:tracePt t="66976" x="5130800" y="1873250"/>
          <p14:tracePt t="66985" x="5105400" y="1822450"/>
          <p14:tracePt t="67002" x="5016500" y="1714500"/>
          <p14:tracePt t="67019" x="4953000" y="1638300"/>
          <p14:tracePt t="67035" x="4883150" y="1581150"/>
          <p14:tracePt t="67052" x="4857750" y="1549400"/>
          <p14:tracePt t="67069" x="4832350" y="1517650"/>
          <p14:tracePt t="67085" x="4806950" y="1473200"/>
          <p14:tracePt t="67102" x="4756150" y="1377950"/>
          <p14:tracePt t="67118" x="4743450" y="1346200"/>
          <p14:tracePt t="67152" x="4743450" y="1339850"/>
          <p14:tracePt t="67170" x="4749800" y="1327150"/>
          <p14:tracePt t="67185" x="4775200" y="1308100"/>
          <p14:tracePt t="67202" x="4781550" y="1301750"/>
          <p14:tracePt t="67309" x="4768850" y="1320800"/>
          <p14:tracePt t="67317" x="4768850" y="1327150"/>
          <p14:tracePt t="67335" x="4756150" y="1358900"/>
          <p14:tracePt t="67352" x="4749800" y="1365250"/>
          <p14:tracePt t="67368" x="4743450" y="1365250"/>
          <p14:tracePt t="68600" x="4743450" y="1384300"/>
          <p14:tracePt t="68608" x="4724400" y="1422400"/>
          <p14:tracePt t="68614" x="4705350" y="1466850"/>
          <p14:tracePt t="68623" x="4660900" y="1549400"/>
          <p14:tracePt t="68636" x="4616450" y="1600200"/>
          <p14:tracePt t="68652" x="4559300" y="1701800"/>
          <p14:tracePt t="68669" x="4546600" y="1714500"/>
          <p14:tracePt t="68685" x="4546600" y="1720850"/>
          <p14:tracePt t="68702" x="4514850" y="1752600"/>
          <p14:tracePt t="68719" x="4413250" y="1816100"/>
          <p14:tracePt t="68737" x="4279900" y="1885950"/>
          <p14:tracePt t="68753" x="4108450" y="1949450"/>
          <p14:tracePt t="68769" x="3943350" y="2025650"/>
          <p14:tracePt t="68785" x="3790950" y="2051050"/>
          <p14:tracePt t="68802" x="3695700" y="2063750"/>
          <p14:tracePt t="68819" x="3581400" y="2089150"/>
          <p14:tracePt t="68838" x="3422650" y="2184400"/>
          <p14:tracePt t="68854" x="3187700" y="2419350"/>
          <p14:tracePt t="68869" x="2990850" y="2698750"/>
          <p14:tracePt t="68886" x="2844800" y="2882900"/>
          <p14:tracePt t="68902" x="2794000" y="2933700"/>
          <p14:tracePt t="68919" x="2736850" y="2965450"/>
          <p14:tracePt t="68936" x="2660650" y="3016250"/>
          <p14:tracePt t="68954" x="2514600" y="3244850"/>
          <p14:tracePt t="68971" x="2355850" y="3562350"/>
          <p14:tracePt t="68982" x="2260600" y="3714750"/>
          <p14:tracePt t="68991" x="2120900" y="3937000"/>
          <p14:tracePt t="69003" x="2076450" y="3994150"/>
          <p14:tracePt t="69019" x="1981200" y="4076700"/>
          <p14:tracePt t="69038" x="1879600" y="4165600"/>
          <p14:tracePt t="69043" x="1822450" y="4229100"/>
          <p14:tracePt t="69063" x="1695450" y="4495800"/>
          <p14:tracePt t="69086" x="1631950" y="4692650"/>
          <p14:tracePt t="69102" x="1606550" y="4730750"/>
          <p14:tracePt t="69119" x="1574800" y="4756150"/>
          <p14:tracePt t="69136" x="1473200" y="4781550"/>
          <p14:tracePt t="69155" x="1339850" y="4826000"/>
          <p14:tracePt t="69170" x="1212850" y="4883150"/>
          <p14:tracePt t="69186" x="1117600" y="4921250"/>
          <p14:tracePt t="69202" x="1047750" y="4940300"/>
          <p14:tracePt t="69219" x="990600" y="4946650"/>
          <p14:tracePt t="69236" x="895350" y="4940300"/>
          <p14:tracePt t="69237" x="863600" y="4927600"/>
          <p14:tracePt t="69253" x="838200" y="4914900"/>
          <p14:tracePt t="69271" x="812800" y="4864100"/>
          <p14:tracePt t="69286" x="793750" y="4800600"/>
          <p14:tracePt t="69304" x="768350" y="4762500"/>
          <p14:tracePt t="69321" x="704850" y="4711700"/>
          <p14:tracePt t="69337" x="615950" y="4641850"/>
          <p14:tracePt t="69353" x="514350" y="4584700"/>
          <p14:tracePt t="69369" x="457200" y="4552950"/>
          <p14:tracePt t="69386" x="425450" y="4533900"/>
          <p14:tracePt t="69403" x="419100" y="4514850"/>
          <p14:tracePt t="69419" x="419100" y="4406900"/>
          <p14:tracePt t="69436" x="419100" y="4267200"/>
          <p14:tracePt t="69453" x="412750" y="4191000"/>
          <p14:tracePt t="69469" x="412750" y="4133850"/>
          <p14:tracePt t="69486" x="412750" y="4089400"/>
          <p14:tracePt t="69503" x="431800" y="4032250"/>
          <p14:tracePt t="69519" x="431800" y="4025900"/>
          <p14:tracePt t="69536" x="431800" y="4013200"/>
          <p14:tracePt t="69554" x="425450" y="4006850"/>
          <p14:tracePt t="69569" x="419100" y="4006850"/>
          <p14:tracePt t="69586" x="406400" y="4006850"/>
          <p14:tracePt t="69645" x="393700" y="4006850"/>
          <p14:tracePt t="69654" x="387350" y="4006850"/>
          <p14:tracePt t="69661" x="387350" y="4013200"/>
          <p14:tracePt t="69669" x="374650" y="4013200"/>
          <p14:tracePt t="69686" x="355600" y="4013200"/>
          <p14:tracePt t="69702" x="349250" y="4019550"/>
          <p14:tracePt t="69736" x="342900" y="4019550"/>
          <p14:tracePt t="69753" x="311150" y="4019550"/>
          <p14:tracePt t="69769" x="273050" y="4038600"/>
          <p14:tracePt t="69786" x="209550" y="4051300"/>
          <p14:tracePt t="69803" x="171450" y="4064000"/>
          <p14:tracePt t="69965" x="171450" y="4076700"/>
          <p14:tracePt t="69978" x="177800" y="4076700"/>
          <p14:tracePt t="69982" x="190500" y="4076700"/>
          <p14:tracePt t="69991" x="209550" y="4083050"/>
          <p14:tracePt t="70003" x="247650" y="4089400"/>
          <p14:tracePt t="70019" x="349250" y="4102100"/>
          <p14:tracePt t="70036" x="488950" y="4102100"/>
          <p14:tracePt t="70053" x="635000" y="4102100"/>
          <p14:tracePt t="70069" x="781050" y="4102100"/>
          <p14:tracePt t="70086" x="838200" y="4108450"/>
          <p14:tracePt t="70103" x="869950" y="4121150"/>
          <p14:tracePt t="70119" x="882650" y="4127500"/>
          <p14:tracePt t="70153" x="895350" y="4127500"/>
          <p14:tracePt t="70169" x="914400" y="4127500"/>
          <p14:tracePt t="70203" x="920750" y="4127500"/>
          <p14:tracePt t="70219" x="933450" y="4127500"/>
          <p14:tracePt t="70236" x="946150" y="4127500"/>
          <p14:tracePt t="70253" x="965200" y="4127500"/>
          <p14:tracePt t="70269" x="977900" y="4127500"/>
          <p14:tracePt t="70303" x="984250" y="4127500"/>
          <p14:tracePt t="70320" x="1003300" y="4127500"/>
          <p14:tracePt t="70336" x="1047750" y="4127500"/>
          <p14:tracePt t="70353" x="1136650" y="4127500"/>
          <p14:tracePt t="70370" x="1244600" y="4127500"/>
          <p14:tracePt t="70386" x="1371600" y="4127500"/>
          <p14:tracePt t="70403" x="1466850" y="4127500"/>
          <p14:tracePt t="70419" x="1511300" y="4127500"/>
          <p14:tracePt t="70436" x="1524000" y="4127500"/>
          <p14:tracePt t="70453" x="1530350" y="4127500"/>
          <p14:tracePt t="70639" x="1536700" y="4127500"/>
          <p14:tracePt t="70646" x="1549400" y="4127500"/>
          <p14:tracePt t="70655" x="1574800" y="4127500"/>
          <p14:tracePt t="70670" x="1651000" y="4127500"/>
          <p14:tracePt t="70686" x="1765300" y="4140200"/>
          <p14:tracePt t="70703" x="1873250" y="4152900"/>
          <p14:tracePt t="70720" x="1955800" y="4165600"/>
          <p14:tracePt t="70736" x="2006600" y="4165600"/>
          <p14:tracePt t="70753" x="2019300" y="4165600"/>
          <p14:tracePt t="70770" x="2032000" y="4165600"/>
          <p14:tracePt t="70803" x="2038350" y="4165600"/>
          <p14:tracePt t="70836" x="2044700" y="4165600"/>
          <p14:tracePt t="70870" x="2082800" y="4165600"/>
          <p14:tracePt t="70887" x="2152650" y="4165600"/>
          <p14:tracePt t="70903" x="2235200" y="4165600"/>
          <p14:tracePt t="70920" x="2343150" y="4165600"/>
          <p14:tracePt t="70936" x="2419350" y="4171950"/>
          <p14:tracePt t="70953" x="2451100" y="4178300"/>
          <p14:tracePt t="70970" x="2470150" y="4191000"/>
          <p14:tracePt t="70986" x="2476500" y="4191000"/>
          <p14:tracePt t="71003" x="2533650" y="4191000"/>
          <p14:tracePt t="71020" x="2597150" y="4191000"/>
          <p14:tracePt t="71036" x="2667000" y="4191000"/>
          <p14:tracePt t="71037" x="2698750" y="4197350"/>
          <p14:tracePt t="71053" x="2717800" y="4197350"/>
          <p14:tracePt t="71070" x="2730500" y="4197350"/>
          <p14:tracePt t="71103" x="2749550" y="4197350"/>
          <p14:tracePt t="71120" x="2794000" y="4197350"/>
          <p14:tracePt t="71136" x="2832100" y="4191000"/>
          <p14:tracePt t="71153" x="2851150" y="4191000"/>
          <p14:tracePt t="71170" x="2857500" y="4191000"/>
          <p14:tracePt t="71225" x="2863850" y="4191000"/>
          <p14:tracePt t="71238" x="2863850" y="4210050"/>
          <p14:tracePt t="71246" x="2813050" y="4222750"/>
          <p14:tracePt t="71254" x="2736850" y="4222750"/>
          <p14:tracePt t="71270" x="2628900" y="4222750"/>
          <p14:tracePt t="71286" x="2590800" y="4222750"/>
          <p14:tracePt t="72301" x="2584450" y="4222750"/>
          <p14:tracePt t="72311" x="2578100" y="4222750"/>
          <p14:tracePt t="72317" x="2565400" y="4222750"/>
          <p14:tracePt t="72328" x="2533650" y="4210050"/>
          <p14:tracePt t="72337" x="2508250" y="4210050"/>
          <p14:tracePt t="72354" x="2476500" y="4203700"/>
          <p14:tracePt t="72371" x="2457450" y="4203700"/>
          <p14:tracePt t="72387" x="2425700" y="4191000"/>
          <p14:tracePt t="72404" x="2406650" y="4191000"/>
          <p14:tracePt t="72420" x="2330450" y="4191000"/>
          <p14:tracePt t="72437" x="2190750" y="4191000"/>
          <p14:tracePt t="72454" x="1943100" y="4178300"/>
          <p14:tracePt t="72470" x="1822450" y="4159250"/>
          <p14:tracePt t="72487" x="1714500" y="4146550"/>
          <p14:tracePt t="72504" x="1644650" y="4140200"/>
          <p14:tracePt t="72520" x="1555750" y="4127500"/>
          <p14:tracePt t="72537" x="1466850" y="4127500"/>
          <p14:tracePt t="72553" x="1371600" y="4114800"/>
          <p14:tracePt t="72570" x="1289050" y="4108450"/>
          <p14:tracePt t="72587" x="1162050" y="4083050"/>
          <p14:tracePt t="72604" x="984250" y="4057650"/>
          <p14:tracePt t="72620" x="869950" y="4051300"/>
          <p14:tracePt t="72637" x="844550" y="4051300"/>
          <p14:tracePt t="72654" x="768350" y="4051300"/>
          <p14:tracePt t="72670" x="685800" y="4051300"/>
          <p14:tracePt t="72687" x="615950" y="4064000"/>
          <p14:tracePt t="72704" x="584200" y="4070350"/>
          <p14:tracePt t="72721" x="571500" y="4076700"/>
          <p14:tracePt t="72753" x="565150" y="4076700"/>
          <p14:tracePt t="72771" x="558800" y="4076700"/>
          <p14:tracePt t="72787" x="552450" y="4076700"/>
          <p14:tracePt t="72803" x="546100" y="4076700"/>
          <p14:tracePt t="72957" x="533400" y="4076700"/>
          <p14:tracePt t="72978" x="527050" y="4076700"/>
          <p14:tracePt t="72997" x="520700" y="4076700"/>
          <p14:tracePt t="73333" x="520700" y="4070350"/>
          <p14:tracePt t="74478" x="539750" y="4064000"/>
          <p14:tracePt t="74486" x="615950" y="4076700"/>
          <p14:tracePt t="74504" x="774700" y="4108450"/>
          <p14:tracePt t="74521" x="920750" y="4146550"/>
          <p14:tracePt t="74538" x="1130300" y="4210050"/>
          <p14:tracePt t="74554" x="1663700" y="4356100"/>
          <p14:tracePt t="74571" x="2330450" y="4540250"/>
          <p14:tracePt t="74587" x="3079750" y="4699000"/>
          <p14:tracePt t="74589" x="3429000" y="4737100"/>
          <p14:tracePt t="74604" x="3727450" y="4768850"/>
          <p14:tracePt t="74621" x="4178300" y="4838700"/>
          <p14:tracePt t="74622" x="4330700" y="4876800"/>
          <p14:tracePt t="74638" x="4521200" y="4965700"/>
          <p14:tracePt t="74654" x="4711700" y="5080000"/>
          <p14:tracePt t="74671" x="4851400" y="5162550"/>
          <p14:tracePt t="74689" x="4965700" y="5226050"/>
          <p14:tracePt t="74705" x="5022850" y="5245100"/>
          <p14:tracePt t="74721" x="5073650" y="5270500"/>
          <p14:tracePt t="74738" x="5124450" y="5302250"/>
          <p14:tracePt t="74756" x="5219700" y="5353050"/>
          <p14:tracePt t="74772" x="5327650" y="5410200"/>
          <p14:tracePt t="74774" x="5397500" y="5454650"/>
          <p14:tracePt t="74788" x="5473700" y="5486400"/>
          <p14:tracePt t="74807" x="5664200" y="5556250"/>
          <p14:tracePt t="74822" x="5854700" y="5600700"/>
          <p14:tracePt t="74839" x="6273800" y="5721350"/>
          <p14:tracePt t="74854" x="6623050" y="5791200"/>
          <p14:tracePt t="74871" x="7035800" y="5842000"/>
          <p14:tracePt t="74889" x="7321550" y="5892800"/>
          <p14:tracePt t="74905" x="7480300" y="5918200"/>
          <p14:tracePt t="74922" x="7550150" y="5956300"/>
          <p14:tracePt t="74974" x="7556500" y="5962650"/>
          <p14:tracePt t="74991" x="7556500" y="5969000"/>
          <p14:tracePt t="74997" x="7550150" y="5994400"/>
          <p14:tracePt t="75006" x="7537450" y="6007100"/>
          <p14:tracePt t="75023" x="7512050" y="6019800"/>
          <p14:tracePt t="75038" x="7321550" y="6057900"/>
          <p14:tracePt t="75055" x="7175500" y="6070600"/>
          <p14:tracePt t="75073" x="7092950" y="6089650"/>
          <p14:tracePt t="75089" x="7080250" y="6096000"/>
          <p14:tracePt t="75104" x="7067550" y="6102350"/>
          <p14:tracePt t="75121" x="7061200" y="6115050"/>
          <p14:tracePt t="75138" x="7029450" y="6115050"/>
          <p14:tracePt t="75156" x="6972300" y="6115050"/>
          <p14:tracePt t="75173" x="6915150" y="6108700"/>
          <p14:tracePt t="75189" x="6902450" y="6102350"/>
          <p14:tracePt t="75205" x="6889750" y="6089650"/>
          <p14:tracePt t="75221" x="6851650" y="6070600"/>
          <p14:tracePt t="75238" x="6788150" y="6032500"/>
          <p14:tracePt t="75254" x="6661150" y="5975350"/>
          <p14:tracePt t="75273" x="6578600" y="5918200"/>
          <p14:tracePt t="75289" x="6540500" y="5886450"/>
          <p14:tracePt t="75306" x="6527800" y="5886450"/>
          <p14:tracePt t="75323" x="6521450" y="5873750"/>
          <p14:tracePt t="75340" x="6508750" y="5867400"/>
          <p14:tracePt t="75356" x="6457950" y="5848350"/>
          <p14:tracePt t="75372" x="6394450" y="5848350"/>
          <p14:tracePt t="75388" x="6343650" y="5848350"/>
          <p14:tracePt t="75457" x="6337300" y="5854700"/>
          <p14:tracePt t="75464" x="6318250" y="5854700"/>
          <p14:tracePt t="75473" x="6299200" y="5854700"/>
          <p14:tracePt t="75488" x="6261100" y="5867400"/>
          <p14:tracePt t="75507" x="6254750" y="5867400"/>
          <p14:tracePt t="75631" x="6254750" y="5861050"/>
          <p14:tracePt t="75639" x="6254750" y="5854700"/>
          <p14:tracePt t="75655" x="6254750" y="5848350"/>
          <p14:tracePt t="75671" x="6254750" y="5842000"/>
          <p14:tracePt t="75689" x="6254750" y="5835650"/>
          <p14:tracePt t="75722" x="6254750" y="5829300"/>
          <p14:tracePt t="75808" x="6261100" y="5829300"/>
          <p14:tracePt t="75814" x="6267450" y="5829300"/>
          <p14:tracePt t="75949" x="6273800" y="5829300"/>
          <p14:tracePt t="75959" x="6280150" y="5816600"/>
          <p14:tracePt t="75978" x="6286500" y="5810250"/>
          <p14:tracePt t="76165" x="6311900" y="5810250"/>
          <p14:tracePt t="76174" x="6350000" y="5810250"/>
          <p14:tracePt t="76182" x="6419850" y="5810250"/>
          <p14:tracePt t="76190" x="6502400" y="5791200"/>
          <p14:tracePt t="76205" x="6597650" y="5784850"/>
          <p14:tracePt t="76222" x="6946900" y="5734050"/>
          <p14:tracePt t="76238" x="7137400" y="5695950"/>
          <p14:tracePt t="76255" x="7251700" y="5651500"/>
          <p14:tracePt t="76272" x="7359650" y="5613400"/>
          <p14:tracePt t="76288" x="7461250" y="5588000"/>
          <p14:tracePt t="76306" x="7594600" y="5524500"/>
          <p14:tracePt t="76322" x="7734300" y="5441950"/>
          <p14:tracePt t="76338" x="7816850" y="5397500"/>
          <p14:tracePt t="76355" x="7854950" y="5372100"/>
          <p14:tracePt t="76372" x="7874000" y="5365750"/>
          <p14:tracePt t="76388" x="7886700" y="5359400"/>
          <p14:tracePt t="76390" x="7905750" y="5353050"/>
          <p14:tracePt t="76405" x="7924800" y="5346700"/>
          <p14:tracePt t="76477" x="7931150" y="5340350"/>
          <p14:tracePt t="76487" x="7937500" y="5334000"/>
          <p14:tracePt t="76498" x="7943850" y="5334000"/>
          <p14:tracePt t="76505" x="7943850" y="5327650"/>
          <p14:tracePt t="76568" x="7950200" y="5314950"/>
          <p14:tracePt t="76581" x="7962900" y="5308600"/>
          <p14:tracePt t="76590" x="8020050" y="5276850"/>
          <p14:tracePt t="76605" x="8064500" y="5251450"/>
          <p14:tracePt t="76621" x="8166100" y="5181600"/>
          <p14:tracePt t="76638" x="8178800" y="5143500"/>
          <p14:tracePt t="76655" x="8178800" y="5130800"/>
          <p14:tracePt t="76689" x="8178800" y="5124450"/>
          <p14:tracePt t="76722" x="8178800" y="5105400"/>
          <p14:tracePt t="76739" x="8166100" y="5080000"/>
          <p14:tracePt t="76755" x="8134350" y="5048250"/>
          <p14:tracePt t="76772" x="8096250" y="5029200"/>
          <p14:tracePt t="76773" x="8083550" y="5016500"/>
          <p14:tracePt t="76790" x="8070850" y="5010150"/>
          <p14:tracePt t="76822" x="8070850" y="5003800"/>
          <p14:tracePt t="76839" x="8058150" y="4978400"/>
          <p14:tracePt t="76855" x="8032750" y="4927600"/>
          <p14:tracePt t="76872" x="8001000" y="4864100"/>
          <p14:tracePt t="76889" x="7994650" y="4851400"/>
          <p14:tracePt t="76906" x="7994650" y="4845050"/>
          <p14:tracePt t="76961" x="7988300" y="4845050"/>
          <p14:tracePt t="76984" x="7962900" y="4876800"/>
          <p14:tracePt t="77005" x="7931150" y="5035550"/>
          <p14:tracePt t="77022" x="7931150" y="5181600"/>
          <p14:tracePt t="77039" x="7931150" y="5403850"/>
          <p14:tracePt t="77055" x="7931150" y="5632450"/>
          <p14:tracePt t="77073" x="7924800" y="5829300"/>
          <p14:tracePt t="77089" x="7924800" y="5994400"/>
          <p14:tracePt t="77105" x="7924800" y="6127750"/>
          <p14:tracePt t="77122" x="7924800" y="6254750"/>
          <p14:tracePt t="77138" x="7924800" y="6369050"/>
          <p14:tracePt t="77156" x="7943850" y="6445250"/>
          <p14:tracePt t="77159" x="7943850" y="6470650"/>
          <p14:tracePt t="77172" x="7950200" y="6477000"/>
          <p14:tracePt t="77189" x="7950200" y="6489700"/>
          <p14:tracePt t="77270" x="7956550" y="6489700"/>
          <p14:tracePt t="77278" x="7962900" y="6477000"/>
          <p14:tracePt t="77288" x="7962900" y="6451600"/>
          <p14:tracePt t="77305" x="7943850" y="6350000"/>
          <p14:tracePt t="77323" x="7905750" y="6191250"/>
          <p14:tracePt t="77340" x="7905750" y="6032500"/>
          <p14:tracePt t="77356" x="7924800" y="5867400"/>
          <p14:tracePt t="77372" x="7950200" y="5626100"/>
          <p14:tracePt t="77388" x="7969250" y="5467350"/>
          <p14:tracePt t="77405" x="7969250" y="5314950"/>
          <p14:tracePt t="77422" x="7956550" y="5232400"/>
          <p14:tracePt t="77440" x="7950200" y="5175250"/>
          <p14:tracePt t="77456" x="7950200" y="5137150"/>
          <p14:tracePt t="77472" x="7950200" y="5118100"/>
          <p14:tracePt t="77489" x="7950200" y="5080000"/>
          <p14:tracePt t="77506" x="7943850" y="5035550"/>
          <p14:tracePt t="77522" x="7943850" y="4978400"/>
          <p14:tracePt t="77539" x="7943850" y="4933950"/>
          <p14:tracePt t="77555" x="7950200" y="4889500"/>
          <p14:tracePt t="77572" x="7981950" y="4832350"/>
          <p14:tracePt t="77589" x="8007350" y="4768850"/>
          <p14:tracePt t="77605" x="8007350" y="4718050"/>
          <p14:tracePt t="77622" x="8007350" y="4686300"/>
          <p14:tracePt t="77639" x="8007350" y="4667250"/>
          <p14:tracePt t="77655" x="8007350" y="4635500"/>
          <p14:tracePt t="77673" x="8007350" y="4591050"/>
          <p14:tracePt t="77691" x="8001000" y="4559300"/>
          <p14:tracePt t="77706" x="7981950" y="4552950"/>
          <p14:tracePt t="77722" x="7969250" y="4540250"/>
          <p14:tracePt t="77739" x="7956550" y="4540250"/>
          <p14:tracePt t="77742" x="7950200" y="4546600"/>
          <p14:tracePt t="77756" x="7950200" y="4552950"/>
          <p14:tracePt t="77772" x="7937500" y="4565650"/>
          <p14:tracePt t="77789" x="7931150" y="4597400"/>
          <p14:tracePt t="77807" x="7931150" y="4648200"/>
          <p14:tracePt t="77822" x="7931150" y="4826000"/>
          <p14:tracePt t="77839" x="7956550" y="4978400"/>
          <p14:tracePt t="77855" x="7969250" y="5156200"/>
          <p14:tracePt t="77872" x="7969250" y="5353050"/>
          <p14:tracePt t="77889" x="7937500" y="5511800"/>
          <p14:tracePt t="77906" x="7918450" y="5683250"/>
          <p14:tracePt t="77922" x="7905750" y="5854700"/>
          <p14:tracePt t="77939" x="7905750" y="5981700"/>
          <p14:tracePt t="77957" x="7905750" y="6051550"/>
          <p14:tracePt t="77974" x="7924800" y="6102350"/>
          <p14:tracePt t="77995" x="7924800" y="6115050"/>
          <p14:tracePt t="78013" x="7924800" y="6121400"/>
          <p14:tracePt t="78029" x="7924800" y="6134100"/>
          <p14:tracePt t="78039" x="7924800" y="6140450"/>
          <p14:tracePt t="78055" x="7931150" y="6153150"/>
          <p14:tracePt t="78256" x="7931150" y="6159500"/>
          <p14:tracePt t="78493" x="7937500" y="6159500"/>
          <p14:tracePt t="78501" x="7943850" y="6134100"/>
          <p14:tracePt t="78513" x="7962900" y="6121400"/>
          <p14:tracePt t="78522" x="7988300" y="6108700"/>
          <p14:tracePt t="78539" x="8077200" y="6064250"/>
          <p14:tracePt t="78556" x="8197850" y="5994400"/>
          <p14:tracePt t="78572" x="8293100" y="5911850"/>
          <p14:tracePt t="78589" x="8350250" y="5848350"/>
          <p14:tracePt t="78606" x="8413750" y="5765800"/>
          <p14:tracePt t="78622" x="8458200" y="5670550"/>
          <p14:tracePt t="78639" x="8496300" y="5594350"/>
          <p14:tracePt t="78656" x="8528050" y="5549900"/>
          <p14:tracePt t="78673" x="8553450" y="5518150"/>
          <p14:tracePt t="78689" x="8572500" y="5486400"/>
          <p14:tracePt t="78706" x="8572500" y="5473700"/>
          <p14:tracePt t="78722" x="8578850" y="5448300"/>
          <p14:tracePt t="78739" x="8578850" y="5429250"/>
          <p14:tracePt t="78756" x="8597900" y="5403850"/>
          <p14:tracePt t="78773" x="8604250" y="5372100"/>
          <p14:tracePt t="78774" x="8623300" y="5346700"/>
          <p14:tracePt t="78789" x="8636000" y="5308600"/>
          <p14:tracePt t="78806" x="8661400" y="5207000"/>
          <p14:tracePt t="78822" x="8693150" y="5118100"/>
          <p14:tracePt t="78839" x="8712200" y="5003800"/>
          <p14:tracePt t="78855" x="8724900" y="4902200"/>
          <p14:tracePt t="78872" x="8750300" y="4806950"/>
          <p14:tracePt t="78889" x="8763000" y="4749800"/>
          <p14:tracePt t="78906" x="8775700" y="4699000"/>
          <p14:tracePt t="78922" x="8775700" y="4654550"/>
          <p14:tracePt t="78939" x="8775700" y="4629150"/>
          <p14:tracePt t="78956" x="8756650" y="4603750"/>
          <p14:tracePt t="78973" x="8737600" y="4603750"/>
          <p14:tracePt t="78978" x="8731250" y="4597400"/>
          <p14:tracePt t="78989" x="8731250" y="4591050"/>
          <p14:tracePt t="79006" x="8724900" y="4584700"/>
          <p14:tracePt t="79024" x="8712200" y="4559300"/>
          <p14:tracePt t="79041" x="8686800" y="4546600"/>
          <p14:tracePt t="79056" x="8648700" y="4521200"/>
          <p14:tracePt t="79072" x="8629650" y="4508500"/>
          <p14:tracePt t="79090" x="8616950" y="4502150"/>
          <p14:tracePt t="79106" x="8616950" y="4495800"/>
          <p14:tracePt t="79122" x="8597900" y="4464050"/>
          <p14:tracePt t="79139" x="8553450" y="4419600"/>
          <p14:tracePt t="79158" x="8458200" y="4381500"/>
          <p14:tracePt t="79173" x="8369300" y="4349750"/>
          <p14:tracePt t="79174" x="8324850" y="4330700"/>
          <p14:tracePt t="79189" x="8255000" y="4324350"/>
          <p14:tracePt t="79207" x="8159750" y="4324350"/>
          <p14:tracePt t="79224" x="8070850" y="4324350"/>
          <p14:tracePt t="79239" x="7918450" y="4324350"/>
          <p14:tracePt t="79256" x="7759700" y="4324350"/>
          <p14:tracePt t="79273" x="7639050" y="4318000"/>
          <p14:tracePt t="79291" x="7581900" y="4318000"/>
          <p14:tracePt t="79307" x="7569200" y="4318000"/>
          <p14:tracePt t="79323" x="7550150" y="4318000"/>
          <p14:tracePt t="79341" x="7499350" y="4318000"/>
          <p14:tracePt t="79358" x="7423150" y="4368800"/>
          <p14:tracePt t="79374" x="7308850" y="4406900"/>
          <p14:tracePt t="79389" x="7169150" y="4432300"/>
          <p14:tracePt t="79406" x="7118350" y="4432300"/>
          <p14:tracePt t="79449" x="7105650" y="4438650"/>
          <p14:tracePt t="79457" x="7105650" y="4451350"/>
          <p14:tracePt t="79473" x="7105650" y="4540250"/>
          <p14:tracePt t="79490" x="7105650" y="4686300"/>
          <p14:tracePt t="79507" x="7105650" y="4813300"/>
          <p14:tracePt t="79524" x="7112000" y="4953000"/>
          <p14:tracePt t="79540" x="7137400" y="5054600"/>
          <p14:tracePt t="79556" x="7162800" y="5175250"/>
          <p14:tracePt t="79573" x="7188200" y="5302250"/>
          <p14:tracePt t="79591" x="7213600" y="5454650"/>
          <p14:tracePt t="79607" x="7219950" y="5676900"/>
          <p14:tracePt t="79623" x="7219950" y="5784850"/>
          <p14:tracePt t="79640" x="7219950" y="5854700"/>
          <p14:tracePt t="79656" x="7219950" y="5937250"/>
          <p14:tracePt t="79673" x="7219950" y="6026150"/>
          <p14:tracePt t="79689" x="7219950" y="6083300"/>
          <p14:tracePt t="79706" x="7239000" y="6134100"/>
          <p14:tracePt t="79723" x="7239000" y="6159500"/>
          <p14:tracePt t="79739" x="7239000" y="6184900"/>
          <p14:tracePt t="79756" x="7239000" y="6210300"/>
          <p14:tracePt t="79773" x="7239000" y="6280150"/>
          <p14:tracePt t="79789" x="7239000" y="6438900"/>
          <p14:tracePt t="79806" x="7277100" y="6515100"/>
          <p14:tracePt t="79823" x="7296150" y="6546850"/>
          <p14:tracePt t="79839" x="7315200" y="6584950"/>
          <p14:tracePt t="79856" x="7346950" y="6623050"/>
          <p14:tracePt t="79874" x="7416800" y="6692900"/>
          <p14:tracePt t="79889" x="7505700" y="6794500"/>
          <p14:tracePt t="79906" x="7626350" y="6851650"/>
          <p14:tracePt t="79923" x="7753350" y="6851650"/>
          <p14:tracePt t="79939" x="7854950" y="6851650"/>
          <p14:tracePt t="79958" x="7943850" y="6851650"/>
          <p14:tracePt t="79973" x="8045450" y="6851650"/>
          <p14:tracePt t="79982" x="8115300" y="6851650"/>
          <p14:tracePt t="79989" x="8248650" y="6845300"/>
          <p14:tracePt t="80006" x="8388350" y="6838950"/>
          <p14:tracePt t="80023" x="8502650" y="6838950"/>
          <p14:tracePt t="80040" x="8566150" y="6813550"/>
          <p14:tracePt t="80056" x="8616950" y="6775450"/>
          <p14:tracePt t="80073" x="8661400" y="6724650"/>
          <p14:tracePt t="80089" x="8737600" y="6642100"/>
          <p14:tracePt t="80106" x="8813800" y="6584950"/>
          <p14:tracePt t="80123" x="8915400" y="6527800"/>
          <p14:tracePt t="80139" x="8947150" y="6502400"/>
          <p14:tracePt t="80156" x="8953500" y="6489700"/>
          <p14:tracePt t="80157" x="8953500" y="6483350"/>
          <p14:tracePt t="80173" x="8959850" y="6470650"/>
          <p14:tracePt t="80174" x="8966200" y="6457950"/>
          <p14:tracePt t="80189" x="8985250" y="6413500"/>
          <p14:tracePt t="80206" x="9017000" y="6343650"/>
          <p14:tracePt t="80223" x="9036050" y="6223000"/>
          <p14:tracePt t="80239" x="9036050" y="6153150"/>
          <p14:tracePt t="80256" x="9036050" y="6115050"/>
          <p14:tracePt t="80273" x="9023350" y="6102350"/>
          <p14:tracePt t="80289" x="9017000" y="6089650"/>
          <p14:tracePt t="80306" x="9017000" y="6057900"/>
          <p14:tracePt t="80323" x="9017000" y="6026150"/>
          <p14:tracePt t="80343" x="9004300" y="5962650"/>
          <p14:tracePt t="80346" x="8985250" y="5937250"/>
          <p14:tracePt t="80358" x="8972550" y="5918200"/>
          <p14:tracePt t="80373" x="8934450" y="5899150"/>
          <p14:tracePt t="80390" x="8921750" y="5886450"/>
          <p14:tracePt t="80423" x="8921750" y="5867400"/>
          <p14:tracePt t="80440" x="8915400" y="5810250"/>
          <p14:tracePt t="80456" x="8883650" y="5715000"/>
          <p14:tracePt t="80473" x="8839200" y="5607050"/>
          <p14:tracePt t="80493" x="8820150" y="5556250"/>
          <p14:tracePt t="80498" x="8813800" y="5524500"/>
          <p14:tracePt t="80510" x="8813800" y="5467350"/>
          <p14:tracePt t="80523" x="8807450" y="5403850"/>
          <p14:tracePt t="80541" x="8769350" y="5270500"/>
          <p14:tracePt t="80557" x="8724900" y="5137150"/>
          <p14:tracePt t="80574" x="8616950" y="4965700"/>
          <p14:tracePt t="80589" x="8585200" y="4902200"/>
          <p14:tracePt t="80606" x="8572500" y="4845050"/>
          <p14:tracePt t="80624" x="8572500" y="4806950"/>
          <p14:tracePt t="80640" x="8572500" y="4756150"/>
          <p14:tracePt t="80657" x="8572500" y="4692650"/>
          <p14:tracePt t="80673" x="8572500" y="4629150"/>
          <p14:tracePt t="80689" x="8572500" y="4603750"/>
          <p14:tracePt t="80709" x="8572500" y="4597400"/>
          <p14:tracePt t="80724" x="8572500" y="4591050"/>
          <p14:tracePt t="80756" x="8572500" y="4572000"/>
          <p14:tracePt t="80773" x="8566150" y="4540250"/>
          <p14:tracePt t="80790" x="8547100" y="4495800"/>
          <p14:tracePt t="80808" x="8540750" y="4470400"/>
          <p14:tracePt t="80840" x="8534400" y="4470400"/>
          <p14:tracePt t="80873" x="8528050" y="4464050"/>
          <p14:tracePt t="80890" x="8528050" y="4457700"/>
          <p14:tracePt t="80945" x="8515350" y="4457700"/>
          <p14:tracePt t="80959" x="8509000" y="4457700"/>
          <p14:tracePt t="80970" x="8483600" y="4489450"/>
          <p14:tracePt t="80975" x="8483600" y="4508500"/>
          <p14:tracePt t="80987" x="8477250" y="4546600"/>
          <p14:tracePt t="80991" x="8470900" y="4578350"/>
          <p14:tracePt t="81006" x="8451850" y="4679950"/>
          <p14:tracePt t="81023" x="8445500" y="4756150"/>
          <p14:tracePt t="81040" x="8445500" y="4800600"/>
          <p14:tracePt t="81056" x="8445500" y="4851400"/>
          <p14:tracePt t="81075" x="8445500" y="4895850"/>
          <p14:tracePt t="81079" x="8445500" y="4908550"/>
          <p14:tracePt t="81091" x="8445500" y="4921250"/>
          <p14:tracePt t="81107" x="8445500" y="4933950"/>
          <p14:tracePt t="81233" x="8445500" y="4940300"/>
          <p14:tracePt t="81242" x="8445500" y="4946650"/>
          <p14:tracePt t="81257" x="8445500" y="4959350"/>
          <p14:tracePt t="81274" x="8445500" y="4978400"/>
          <p14:tracePt t="81290" x="8439150" y="5003800"/>
          <p14:tracePt t="81307" x="8426450" y="5041900"/>
          <p14:tracePt t="81324" x="8413750" y="5092700"/>
          <p14:tracePt t="81341" x="8401050" y="5137150"/>
          <p14:tracePt t="81358" x="8394700" y="5168900"/>
          <p14:tracePt t="82718" x="8394700" y="5175250"/>
          <p14:tracePt t="82726" x="8356600" y="5187950"/>
          <p14:tracePt t="82733" x="8324850" y="5194300"/>
          <p14:tracePt t="82742" x="8274050" y="5213350"/>
          <p14:tracePt t="82757" x="8248650" y="5213350"/>
          <p14:tracePt t="82775" x="8128000" y="5226050"/>
          <p14:tracePt t="82791" x="8007350" y="5226050"/>
          <p14:tracePt t="82807" x="7867650" y="5226050"/>
          <p14:tracePt t="82824" x="7645400" y="5226050"/>
          <p14:tracePt t="82841" x="7346950" y="5264150"/>
          <p14:tracePt t="82857" x="7004050" y="5302250"/>
          <p14:tracePt t="82874" x="6661150" y="5353050"/>
          <p14:tracePt t="82891" x="6223000" y="5416550"/>
          <p14:tracePt t="82907" x="5746750" y="5473700"/>
          <p14:tracePt t="82924" x="5276850" y="5486400"/>
          <p14:tracePt t="82941" x="4984750" y="5486400"/>
          <p14:tracePt t="82941" x="4857750" y="5486400"/>
          <p14:tracePt t="82957" x="4787900" y="5486400"/>
          <p14:tracePt t="82974" x="4629150" y="5486400"/>
          <p14:tracePt t="82991" x="4483100" y="5524500"/>
          <p14:tracePt t="83007" x="4292600" y="5562600"/>
          <p14:tracePt t="83024" x="3981450" y="5562600"/>
          <p14:tracePt t="83042" x="3581400" y="5588000"/>
          <p14:tracePt t="83057" x="3282950" y="5588000"/>
          <p14:tracePt t="83074" x="3035300" y="5594350"/>
          <p14:tracePt t="83090" x="2800350" y="5626100"/>
          <p14:tracePt t="83107" x="2616200" y="5670550"/>
          <p14:tracePt t="83124" x="2451100" y="5740400"/>
          <p14:tracePt t="83125" x="2419350" y="5778500"/>
          <p14:tracePt t="83141" x="2374900" y="5810250"/>
          <p14:tracePt t="83142" x="2324100" y="5842000"/>
          <p14:tracePt t="83157" x="2228850" y="5905500"/>
          <p14:tracePt t="83174" x="2127250" y="5949950"/>
          <p14:tracePt t="83191" x="2025650" y="5988050"/>
          <p14:tracePt t="83207" x="1892300" y="6057900"/>
          <p14:tracePt t="83224" x="1714500" y="6159500"/>
          <p14:tracePt t="83240" x="1460500" y="6261100"/>
          <p14:tracePt t="83257" x="1136650" y="6350000"/>
          <p14:tracePt t="83274" x="901700" y="6369050"/>
          <p14:tracePt t="83291" x="749300" y="6381750"/>
          <p14:tracePt t="83307" x="615950" y="6394450"/>
          <p14:tracePt t="83324" x="495300" y="6451600"/>
          <p14:tracePt t="83341" x="393700" y="6540500"/>
          <p14:tracePt t="83357" x="330200" y="6591300"/>
          <p14:tracePt t="83374" x="323850" y="6597650"/>
          <p14:tracePt t="83431" x="323850" y="6610350"/>
          <p14:tracePt t="83526" x="1409700" y="6769100"/>
          <p14:tracePt t="83541" x="1854200" y="6705600"/>
          <p14:tracePt t="83557" x="3352800" y="6489700"/>
          <p14:tracePt t="83574" x="4432300" y="6318250"/>
          <p14:tracePt t="83591" x="5594350" y="6038850"/>
          <p14:tracePt t="83607" x="6553200" y="5765800"/>
          <p14:tracePt t="83624" x="7480300" y="5492750"/>
          <p14:tracePt t="83641" x="8331200" y="5181600"/>
          <p14:tracePt t="83657" x="9042400" y="4883150"/>
          <p14:tracePt t="84262" x="9124950" y="4921250"/>
          <p14:tracePt t="84271" x="9099550" y="4984750"/>
          <p14:tracePt t="84280" x="9080500" y="5029200"/>
          <p14:tracePt t="84291" x="9055100" y="5067300"/>
          <p14:tracePt t="84308" x="9029700" y="5099050"/>
          <p14:tracePt t="84325" x="9010650" y="5105400"/>
          <p14:tracePt t="84341" x="8991600" y="5111750"/>
          <p14:tracePt t="84357" x="8972550" y="5124450"/>
          <p14:tracePt t="84374" x="8966200" y="5137150"/>
          <p14:tracePt t="84391" x="8966200" y="5143500"/>
          <p14:tracePt t="84408" x="8966200" y="5149850"/>
          <p14:tracePt t="84424" x="8953500" y="5162550"/>
          <p14:tracePt t="84441" x="8940800" y="5181600"/>
          <p14:tracePt t="84458" x="8915400" y="5219700"/>
          <p14:tracePt t="84474" x="8877300" y="5276850"/>
          <p14:tracePt t="84491" x="8845550" y="5321300"/>
          <p14:tracePt t="84508" x="8813800" y="5346700"/>
          <p14:tracePt t="84509" x="8794750" y="5346700"/>
          <p14:tracePt t="84524" x="8775700" y="5346700"/>
          <p14:tracePt t="84541" x="8756650" y="5346700"/>
          <p14:tracePt t="84558" x="8712200" y="5346700"/>
          <p14:tracePt t="84574" x="8686800" y="5346700"/>
          <p14:tracePt t="84591" x="8661400" y="5346700"/>
          <p14:tracePt t="84608" x="8636000" y="5346700"/>
          <p14:tracePt t="84625" x="8616950" y="5340350"/>
          <p14:tracePt t="84641" x="8585200" y="5308600"/>
          <p14:tracePt t="84658" x="8534400" y="5251450"/>
          <p14:tracePt t="84674" x="8489950" y="5207000"/>
          <p14:tracePt t="84691" x="8470900" y="5187950"/>
          <p14:tracePt t="84750" x="8470900" y="5181600"/>
          <p14:tracePt t="84758" x="8470900" y="5175250"/>
          <p14:tracePt t="84774" x="8470900" y="5168900"/>
          <p14:tracePt t="84791" x="8458200" y="5162550"/>
          <p14:tracePt t="84808" x="8458200" y="5156200"/>
          <p14:tracePt t="84824" x="8458200" y="5149850"/>
          <p14:tracePt t="84858" x="8458200" y="5143500"/>
          <p14:tracePt t="84874" x="8458200" y="5130800"/>
          <p14:tracePt t="84891" x="8458200" y="5124450"/>
          <p14:tracePt t="84908" x="8451850" y="5111750"/>
          <p14:tracePt t="84941" x="8451850" y="5105400"/>
          <p14:tracePt t="84983" x="8451850" y="5099050"/>
          <p14:tracePt t="84991" x="8451850" y="5092700"/>
          <p14:tracePt t="85008" x="8451850" y="5073650"/>
          <p14:tracePt t="85027" x="8451850" y="5054600"/>
          <p14:tracePt t="85042" x="8451850" y="5041900"/>
          <p14:tracePt t="85058" x="8451850" y="5035550"/>
          <p14:tracePt t="85076" x="8451850" y="5029200"/>
          <p14:tracePt t="85092" x="8451850" y="5010150"/>
          <p14:tracePt t="85108" x="8451850" y="4991100"/>
          <p14:tracePt t="85125" x="8451850" y="4965700"/>
          <p14:tracePt t="85142" x="8451850" y="4876800"/>
          <p14:tracePt t="85159" x="8451850" y="4845050"/>
          <p14:tracePt t="85175" x="8451850" y="4832350"/>
          <p14:tracePt t="85191" x="8451850" y="4813300"/>
          <p14:tracePt t="85208" x="8451850" y="4781550"/>
          <p14:tracePt t="85227" x="8451850" y="4756150"/>
          <p14:tracePt t="85232" x="8451850" y="4737100"/>
          <p14:tracePt t="85245" x="8451850" y="4724400"/>
          <p14:tracePt t="85258" x="8439150" y="4705350"/>
          <p14:tracePt t="85301" x="8432800" y="4699000"/>
          <p14:tracePt t="85309" x="8426450" y="4699000"/>
          <p14:tracePt t="85327" x="8420100" y="4699000"/>
          <p14:tracePt t="85342" x="8382000" y="4686300"/>
          <p14:tracePt t="85358" x="8350250" y="4686300"/>
          <p14:tracePt t="85375" x="8318500" y="4660900"/>
          <p14:tracePt t="85391" x="8274050" y="4648200"/>
          <p14:tracePt t="85408" x="8216900" y="4622800"/>
          <p14:tracePt t="85427" x="8153400" y="4603750"/>
          <p14:tracePt t="85443" x="8108950" y="4597400"/>
          <p14:tracePt t="85458" x="8077200" y="4578350"/>
          <p14:tracePt t="85505" x="8070850" y="4572000"/>
          <p14:tracePt t="85516" x="8058150" y="4572000"/>
          <p14:tracePt t="85518" x="8051800" y="4565650"/>
          <p14:tracePt t="85541" x="7981950" y="4559300"/>
          <p14:tracePt t="85558" x="7937500" y="4552950"/>
          <p14:tracePt t="85575" x="7918450" y="4546600"/>
          <p14:tracePt t="85591" x="7912100" y="4546600"/>
          <p14:tracePt t="85608" x="7905750" y="4546600"/>
          <p14:tracePt t="85627" x="7893050" y="4540250"/>
          <p14:tracePt t="85632" x="7874000" y="4540250"/>
          <p14:tracePt t="85647" x="7829550" y="4540250"/>
          <p14:tracePt t="85660" x="7804150" y="4540250"/>
          <p14:tracePt t="85675" x="7772400" y="4540250"/>
          <p14:tracePt t="85691" x="7759700" y="4540250"/>
          <p14:tracePt t="85708" x="7753350" y="4540250"/>
          <p14:tracePt t="85726" x="7740650" y="4540250"/>
          <p14:tracePt t="85727" x="7727950" y="4546600"/>
          <p14:tracePt t="85743" x="7696200" y="4578350"/>
          <p14:tracePt t="85759" x="7651750" y="4610100"/>
          <p14:tracePt t="85775" x="7607300" y="4641850"/>
          <p14:tracePt t="85792" x="7588250" y="4699000"/>
          <p14:tracePt t="85809" x="7575550" y="4730750"/>
          <p14:tracePt t="85825" x="7569200" y="4768850"/>
          <p14:tracePt t="85841" x="7562850" y="4838700"/>
          <p14:tracePt t="85858" x="7543800" y="4933950"/>
          <p14:tracePt t="85877" x="7537450" y="5054600"/>
          <p14:tracePt t="85892" x="7537450" y="5156200"/>
          <p14:tracePt t="85908" x="7537450" y="5238750"/>
          <p14:tracePt t="85925" x="7537450" y="5321300"/>
          <p14:tracePt t="85943" x="7537450" y="5372100"/>
          <p14:tracePt t="85958" x="7537450" y="5454650"/>
          <p14:tracePt t="85976" x="7537450" y="5562600"/>
          <p14:tracePt t="85991" x="7575550" y="5689600"/>
          <p14:tracePt t="86009" x="7613650" y="5822950"/>
          <p14:tracePt t="86025" x="7626350" y="5911850"/>
          <p14:tracePt t="86042" x="7626350" y="5949950"/>
          <p14:tracePt t="86058" x="7639050" y="6000750"/>
          <p14:tracePt t="86077" x="7645400" y="6076950"/>
          <p14:tracePt t="86093" x="7645400" y="6191250"/>
          <p14:tracePt t="86109" x="7645400" y="6305550"/>
          <p14:tracePt t="86125" x="7645400" y="6407150"/>
          <p14:tracePt t="86142" x="7632700" y="6496050"/>
          <p14:tracePt t="86159" x="7632700" y="6521450"/>
          <p14:tracePt t="86175" x="7632700" y="6527800"/>
          <p14:tracePt t="86193" x="7670800" y="6540500"/>
          <p14:tracePt t="86209" x="7747000" y="6565900"/>
          <p14:tracePt t="86225" x="7816850" y="6591300"/>
          <p14:tracePt t="86242" x="7867650" y="6604000"/>
          <p14:tracePt t="86258" x="7931150" y="6623050"/>
          <p14:tracePt t="86277" x="8020050" y="6629400"/>
          <p14:tracePt t="86282" x="8077200" y="6629400"/>
          <p14:tracePt t="86299" x="8223250" y="6629400"/>
          <p14:tracePt t="86309" x="8299450" y="6629400"/>
          <p14:tracePt t="86325" x="8477250" y="6616700"/>
          <p14:tracePt t="86341" x="8763000" y="6540500"/>
          <p14:tracePt t="86360" x="8928100" y="6451600"/>
          <p14:tracePt t="86376" x="9067800" y="6350000"/>
          <p14:tracePt t="87462" x="9124950" y="5200650"/>
          <p14:tracePt t="87470" x="9099550" y="5168900"/>
          <p14:tracePt t="87479" x="9048750" y="5105400"/>
          <p14:tracePt t="87492" x="8997950" y="5041900"/>
          <p14:tracePt t="87509" x="8851900" y="4864100"/>
          <p14:tracePt t="87525" x="8680450" y="4660900"/>
          <p14:tracePt t="87542" x="8585200" y="4552950"/>
          <p14:tracePt t="87559" x="8509000" y="4438650"/>
          <p14:tracePt t="87575" x="8407400" y="4337050"/>
          <p14:tracePt t="87593" x="8312150" y="4260850"/>
          <p14:tracePt t="87609" x="8223250" y="4203700"/>
          <p14:tracePt t="87625" x="8178800" y="4171950"/>
          <p14:tracePt t="87642" x="8172450" y="4165600"/>
          <p14:tracePt t="87658" x="8172450" y="4159250"/>
          <p14:tracePt t="87676" x="8172450" y="4152900"/>
          <p14:tracePt t="87810" x="8172450" y="4165600"/>
          <p14:tracePt t="87822" x="8172450" y="4191000"/>
          <p14:tracePt t="87829" x="8178800" y="4235450"/>
          <p14:tracePt t="87843" x="8216900" y="4330700"/>
          <p14:tracePt t="87859" x="8267700" y="4457700"/>
          <p14:tracePt t="87878" x="8312150" y="4572000"/>
          <p14:tracePt t="87895" x="8350250" y="4705350"/>
          <p14:tracePt t="87909" x="8369300" y="4749800"/>
          <p14:tracePt t="87925" x="8413750" y="4914900"/>
          <p14:tracePt t="87942" x="8439150" y="4991100"/>
          <p14:tracePt t="87959" x="8451850" y="5016500"/>
          <p14:tracePt t="87975" x="8458200" y="5029200"/>
          <p14:tracePt t="88011" x="8470900" y="5029200"/>
          <p14:tracePt t="88028" x="8496300" y="5035550"/>
          <p14:tracePt t="88043" x="8502650" y="5035550"/>
          <p14:tracePt t="88059" x="8515350" y="5035550"/>
          <p14:tracePt t="88093" x="8528050" y="5035550"/>
          <p14:tracePt t="88111" x="8528050" y="5029200"/>
          <p14:tracePt t="88125" x="8528050" y="4991100"/>
          <p14:tracePt t="88144" x="8528050" y="4972050"/>
          <p14:tracePt t="88160" x="8528050" y="4946650"/>
          <p14:tracePt t="88176" x="8528050" y="4927600"/>
          <p14:tracePt t="88192" x="8528050" y="4902200"/>
          <p14:tracePt t="88209" x="8509000" y="4857750"/>
          <p14:tracePt t="88226" x="8496300" y="4832350"/>
          <p14:tracePt t="88242" x="8496300" y="4813300"/>
          <p14:tracePt t="88260" x="8483600" y="4806950"/>
          <p14:tracePt t="88276" x="8470900" y="4794250"/>
          <p14:tracePt t="88293" x="8420100" y="4781550"/>
          <p14:tracePt t="88309" x="8362950" y="4768850"/>
          <p14:tracePt t="88325" x="8280400" y="4730750"/>
          <p14:tracePt t="88342" x="8235950" y="4711700"/>
          <p14:tracePt t="88360" x="8197850" y="4692650"/>
          <p14:tracePt t="88376" x="8172450" y="4686300"/>
          <p14:tracePt t="88392" x="8121650" y="4679950"/>
          <p14:tracePt t="88411" x="8039100" y="4660900"/>
          <p14:tracePt t="88427" x="7994650" y="4648200"/>
          <p14:tracePt t="88443" x="7950200" y="4635500"/>
          <p14:tracePt t="88459" x="7924800" y="4629150"/>
          <p14:tracePt t="88476" x="7893050" y="4629150"/>
          <p14:tracePt t="88493" x="7835900" y="4629150"/>
          <p14:tracePt t="88496" x="7810500" y="4629150"/>
          <p14:tracePt t="88510" x="7772400" y="4622800"/>
          <p14:tracePt t="88526" x="7702550" y="4622800"/>
          <p14:tracePt t="88543" x="7670800" y="4622800"/>
          <p14:tracePt t="88559" x="7658100" y="4629150"/>
          <p14:tracePt t="88576" x="7632700" y="4635500"/>
          <p14:tracePt t="88592" x="7607300" y="4654550"/>
          <p14:tracePt t="88609" x="7575550" y="4679950"/>
          <p14:tracePt t="88627" x="7550150" y="4705350"/>
          <p14:tracePt t="88642" x="7550150" y="4730750"/>
          <p14:tracePt t="88659" x="7537450" y="4768850"/>
          <p14:tracePt t="88679" x="7537450" y="4889500"/>
          <p14:tracePt t="88695" x="7531100" y="4953000"/>
          <p14:tracePt t="88710" x="7531100" y="5054600"/>
          <p14:tracePt t="88726" x="7531100" y="5226050"/>
          <p14:tracePt t="88742" x="7531100" y="5334000"/>
          <p14:tracePt t="88760" x="7531100" y="5441950"/>
          <p14:tracePt t="88776" x="7531100" y="5562600"/>
          <p14:tracePt t="88792" x="7543800" y="5683250"/>
          <p14:tracePt t="88812" x="7543800" y="5816600"/>
          <p14:tracePt t="88827" x="7543800" y="5943600"/>
          <p14:tracePt t="88844" x="7531100" y="6057900"/>
          <p14:tracePt t="88859" x="7461250" y="6191250"/>
          <p14:tracePt t="88876" x="7391400" y="6305550"/>
          <p14:tracePt t="88895" x="7334250" y="6407150"/>
          <p14:tracePt t="88910" x="7302500" y="6489700"/>
          <p14:tracePt t="88926" x="7302500" y="6508750"/>
          <p14:tracePt t="88942" x="7327900" y="6515100"/>
          <p14:tracePt t="88962" x="7378700" y="6515100"/>
          <p14:tracePt t="88976" x="7473950" y="6515100"/>
          <p14:tracePt t="88985" x="7524750" y="6515100"/>
          <p14:tracePt t="88994" x="7575550" y="6515100"/>
          <p14:tracePt t="89009" x="7734300" y="6515100"/>
          <p14:tracePt t="89026" x="7893050" y="6515100"/>
          <p14:tracePt t="89042" x="8032750" y="6515100"/>
          <p14:tracePt t="89059" x="8140700" y="6515100"/>
          <p14:tracePt t="89078" x="8204200" y="6515100"/>
          <p14:tracePt t="89095" x="8293100" y="6515100"/>
          <p14:tracePt t="89110" x="8420100" y="6515100"/>
          <p14:tracePt t="89126" x="8502650" y="6515100"/>
          <p14:tracePt t="89142" x="8572500" y="6496050"/>
          <p14:tracePt t="89159" x="8616950" y="6438900"/>
          <p14:tracePt t="89176" x="8674100" y="6356350"/>
          <p14:tracePt t="89194" x="8724900" y="6254750"/>
          <p14:tracePt t="89210" x="8788400" y="6146800"/>
          <p14:tracePt t="89226" x="8864600" y="6038850"/>
          <p14:tracePt t="89244" x="8934450" y="5905500"/>
          <p14:tracePt t="89259" x="8985250" y="5695950"/>
          <p14:tracePt t="89276" x="9017000" y="5530850"/>
          <p14:tracePt t="89292" x="9017000" y="5422900"/>
          <p14:tracePt t="89309" x="9017000" y="5340350"/>
          <p14:tracePt t="89328" x="9017000" y="5295900"/>
          <p14:tracePt t="89344" x="9004300" y="5251450"/>
          <p14:tracePt t="89360" x="8966200" y="5194300"/>
          <p14:tracePt t="89377" x="8915400" y="5111750"/>
          <p14:tracePt t="89392" x="8870950" y="5048250"/>
          <p14:tracePt t="89409" x="8813800" y="4991100"/>
          <p14:tracePt t="89426" x="8782050" y="4946650"/>
          <p14:tracePt t="89443" x="8763000" y="4908550"/>
          <p14:tracePt t="89446" x="8743950" y="4876800"/>
          <p14:tracePt t="89459" x="8705850" y="4832350"/>
          <p14:tracePt t="89462" x="8680450" y="4787900"/>
          <p14:tracePt t="89476" x="8661400" y="4762500"/>
          <p14:tracePt t="89493" x="8597900" y="4667250"/>
          <p14:tracePt t="89510" x="8509000" y="4546600"/>
          <p14:tracePt t="89526" x="8483600" y="4527550"/>
          <p14:tracePt t="89544" x="8470900" y="4521200"/>
          <p14:tracePt t="89775" x="8470900" y="4527550"/>
          <p14:tracePt t="89792" x="8470900" y="4533900"/>
          <p14:tracePt t="89809" x="8470900" y="4546600"/>
          <p14:tracePt t="89837" x="8470900" y="4552950"/>
          <p14:tracePt t="89864" x="8470900" y="4565650"/>
          <p14:tracePt t="89871" x="8470900" y="4578350"/>
          <p14:tracePt t="89881" x="8470900" y="4591050"/>
          <p14:tracePt t="89893" x="8470900" y="4610100"/>
          <p14:tracePt t="89909" x="8407400" y="4699000"/>
          <p14:tracePt t="89926" x="8312150" y="4781550"/>
          <p14:tracePt t="89944" x="8216900" y="4864100"/>
          <p14:tracePt t="89960" x="8140700" y="4972050"/>
          <p14:tracePt t="89976" x="8039100" y="5137150"/>
          <p14:tracePt t="89984" x="7994650" y="5207000"/>
          <p14:tracePt t="89994" x="7937500" y="5283200"/>
          <p14:tracePt t="90009" x="7842250" y="5365750"/>
          <p14:tracePt t="90029" x="7734300" y="5422900"/>
          <p14:tracePt t="90046" x="7600950" y="5461000"/>
          <p14:tracePt t="90061" x="7499350" y="5505450"/>
          <p14:tracePt t="90076" x="7442200" y="5537200"/>
          <p14:tracePt t="90093" x="7397750" y="5581650"/>
          <p14:tracePt t="90110" x="7372350" y="5600700"/>
          <p14:tracePt t="90126" x="7334250" y="5613400"/>
          <p14:tracePt t="90143" x="7264400" y="5638800"/>
          <p14:tracePt t="90159" x="7194550" y="5670550"/>
          <p14:tracePt t="90176" x="7156450" y="5689600"/>
          <p14:tracePt t="90193" x="7092950" y="5727700"/>
          <p14:tracePt t="90209" x="7042150" y="5772150"/>
          <p14:tracePt t="90229" x="6946900" y="5835650"/>
          <p14:tracePt t="90243" x="6826250" y="5911850"/>
          <p14:tracePt t="90260" x="6705600" y="5969000"/>
          <p14:tracePt t="90279" x="6610350" y="6013450"/>
          <p14:tracePt t="90296" x="6534150" y="6032500"/>
          <p14:tracePt t="90310" x="6527800" y="6038850"/>
          <p14:tracePt t="90343" x="6502400" y="6051550"/>
          <p14:tracePt t="90359" x="6477000" y="6051550"/>
          <p14:tracePt t="90376" x="6407150" y="6051550"/>
          <p14:tracePt t="90395" x="6369050" y="6045200"/>
          <p14:tracePt t="90413" x="6356350" y="6038850"/>
          <p14:tracePt t="90427" x="6350000" y="6026150"/>
          <p14:tracePt t="90444" x="6343650" y="6000750"/>
          <p14:tracePt t="90460" x="6324600" y="5975350"/>
          <p14:tracePt t="90477" x="6280150" y="5949950"/>
          <p14:tracePt t="90493" x="6261100" y="5937250"/>
          <p14:tracePt t="90510" x="6248400" y="5924550"/>
          <p14:tracePt t="90527" x="6248400" y="5905500"/>
          <p14:tracePt t="90543" x="6248400" y="5886450"/>
          <p14:tracePt t="90559" x="6248400" y="5880100"/>
          <p14:tracePt t="90577" x="6235700" y="5854700"/>
          <p14:tracePt t="90595" x="6229350" y="5835650"/>
          <p14:tracePt t="90599" x="6229350" y="5829300"/>
          <p14:tracePt t="90610" x="6229350" y="5810250"/>
          <p14:tracePt t="90626" x="6229350" y="5784850"/>
          <p14:tracePt t="90643" x="6229350" y="5765800"/>
          <p14:tracePt t="90660" x="6229350" y="5740400"/>
          <p14:tracePt t="90676" x="6229350" y="5721350"/>
          <p14:tracePt t="90693" x="6229350" y="5708650"/>
          <p14:tracePt t="90711" x="6229350" y="5689600"/>
          <p14:tracePt t="90727" x="6229350" y="5683250"/>
          <p14:tracePt t="90744" x="6229350" y="5676900"/>
          <p14:tracePt t="90777" x="6229350" y="5670550"/>
          <p14:tracePt t="90857" x="6229350" y="5676900"/>
          <p14:tracePt t="90871" x="6210300" y="5721350"/>
          <p14:tracePt t="90878" x="6178550" y="5753100"/>
          <p14:tracePt t="90893" x="6172200" y="5772150"/>
          <p14:tracePt t="90910" x="6134100" y="5861050"/>
          <p14:tracePt t="90926" x="6115050" y="5918200"/>
          <p14:tracePt t="90943" x="6083300" y="6045200"/>
          <p14:tracePt t="90960" x="6076950" y="6191250"/>
          <p14:tracePt t="90976" x="6076950" y="6292850"/>
          <p14:tracePt t="90983" x="6076950" y="6343650"/>
          <p14:tracePt t="90993" x="6076950" y="6369050"/>
          <p14:tracePt t="91012" x="6076950" y="6419850"/>
          <p14:tracePt t="91029" x="6096000" y="6483350"/>
          <p14:tracePt t="91044" x="6165850" y="6604000"/>
          <p14:tracePt t="91060" x="6242050" y="6711950"/>
          <p14:tracePt t="91077" x="6324600" y="6762750"/>
          <p14:tracePt t="91093" x="6438900" y="6769100"/>
          <p14:tracePt t="91112" x="6508750" y="6769100"/>
          <p14:tracePt t="91127" x="6591300" y="6743700"/>
          <p14:tracePt t="91145" x="6661150" y="6673850"/>
          <p14:tracePt t="91163" x="6718300" y="6604000"/>
          <p14:tracePt t="91177" x="6743700" y="6521450"/>
          <p14:tracePt t="91193" x="6775450" y="6432550"/>
          <p14:tracePt t="91210" x="6819900" y="6311900"/>
          <p14:tracePt t="91227" x="6858000" y="6178550"/>
          <p14:tracePt t="91243" x="6915150" y="5918200"/>
          <p14:tracePt t="91262" x="6959600" y="5683250"/>
          <p14:tracePt t="91279" x="6985000" y="5524500"/>
          <p14:tracePt t="91294" x="7042150" y="5391150"/>
          <p14:tracePt t="91310" x="7073900" y="5257800"/>
          <p14:tracePt t="91326" x="7073900" y="5181600"/>
          <p14:tracePt t="91343" x="7061200" y="5080000"/>
          <p14:tracePt t="91360" x="7061200" y="4991100"/>
          <p14:tracePt t="91377" x="7061200" y="4908550"/>
          <p14:tracePt t="91393" x="7073900" y="4845050"/>
          <p14:tracePt t="91410" x="7086600" y="4806950"/>
          <p14:tracePt t="91427" x="7092950" y="4781550"/>
          <p14:tracePt t="91443" x="7105650" y="4749800"/>
          <p14:tracePt t="91460" x="7124700" y="4705350"/>
          <p14:tracePt t="91479" x="7150100" y="4648200"/>
          <p14:tracePt t="91497" x="7181850" y="4584700"/>
          <p14:tracePt t="91510" x="7188200" y="4565650"/>
          <p14:tracePt t="91527" x="7200900" y="4546600"/>
          <p14:tracePt t="91545" x="7239000" y="4533900"/>
          <p14:tracePt t="91560" x="7283450" y="4514850"/>
          <p14:tracePt t="91577" x="7346950" y="4495800"/>
          <p14:tracePt t="91593" x="7378700" y="4483100"/>
          <p14:tracePt t="91611" x="7410450" y="4470400"/>
          <p14:tracePt t="91627" x="7461250" y="4445000"/>
          <p14:tracePt t="91645" x="7518400" y="4432300"/>
          <p14:tracePt t="91660" x="7543800" y="4406900"/>
          <p14:tracePt t="91661" x="7550150" y="4406900"/>
          <p14:tracePt t="91677" x="7556500" y="4406900"/>
          <p14:tracePt t="91693" x="7562850" y="4400550"/>
          <p14:tracePt t="91727" x="7581900" y="4400550"/>
          <p14:tracePt t="91743" x="7632700" y="4400550"/>
          <p14:tracePt t="91763" x="7721600" y="4387850"/>
          <p14:tracePt t="91778" x="7778750" y="4387850"/>
          <p14:tracePt t="91799" x="7810500" y="4387850"/>
          <p14:tracePt t="91810" x="7823200" y="4387850"/>
          <p14:tracePt t="91843" x="7829550" y="4387850"/>
          <p14:tracePt t="91861" x="7848600" y="4387850"/>
          <p14:tracePt t="91877" x="7874000" y="4394200"/>
          <p14:tracePt t="91894" x="7937500" y="4451350"/>
          <p14:tracePt t="91910" x="7988300" y="4502150"/>
          <p14:tracePt t="91927" x="8020050" y="4572000"/>
          <p14:tracePt t="91946" x="8039100" y="4622800"/>
          <p14:tracePt t="91961" x="8051800" y="4667250"/>
          <p14:tracePt t="91977" x="8051800" y="4718050"/>
          <p14:tracePt t="91993" x="8070850" y="4781550"/>
          <p14:tracePt t="92012" x="8077200" y="4870450"/>
          <p14:tracePt t="92015" x="8077200" y="4902200"/>
          <p14:tracePt t="92029" x="8077200" y="4953000"/>
          <p14:tracePt t="92044" x="8077200" y="5086350"/>
          <p14:tracePt t="92060" x="8077200" y="5200650"/>
          <p14:tracePt t="92077" x="8077200" y="5251450"/>
          <p14:tracePt t="92096" x="8077200" y="5295900"/>
          <p14:tracePt t="92112" x="8077200" y="5346700"/>
          <p14:tracePt t="92128" x="8077200" y="5391150"/>
          <p14:tracePt t="92144" x="8077200" y="5575300"/>
          <p14:tracePt t="92160" x="8077200" y="5689600"/>
          <p14:tracePt t="92177" x="8077200" y="5734050"/>
          <p14:tracePt t="92193" x="8077200" y="5753100"/>
          <p14:tracePt t="92211" x="8077200" y="5759450"/>
          <p14:tracePt t="92229" x="8077200" y="5765800"/>
          <p14:tracePt t="92252" x="8077200" y="5772150"/>
          <p14:tracePt t="92254" x="8077200" y="5778500"/>
          <p14:tracePt t="92277" x="8077200" y="5784850"/>
          <p14:tracePt t="92368" x="8077200" y="5778500"/>
          <p14:tracePt t="92375" x="8077200" y="5772150"/>
          <p14:tracePt t="92394" x="8128000" y="5759450"/>
          <p14:tracePt t="92411" x="8235950" y="5740400"/>
          <p14:tracePt t="92428" x="8274050" y="5676900"/>
          <p14:tracePt t="92444" x="8274050" y="5594350"/>
          <p14:tracePt t="92460" x="8261350" y="5581650"/>
          <p14:tracePt t="93701" x="8197850" y="5600700"/>
          <p14:tracePt t="93709" x="8153400" y="5626100"/>
          <p14:tracePt t="93727" x="8026400" y="5695950"/>
          <p14:tracePt t="93744" x="7912100" y="5727700"/>
          <p14:tracePt t="93763" x="7785100" y="5740400"/>
          <p14:tracePt t="93778" x="7664450" y="5740400"/>
          <p14:tracePt t="93794" x="7531100" y="5740400"/>
          <p14:tracePt t="93811" x="7410450" y="5740400"/>
          <p14:tracePt t="93827" x="7283450" y="5740400"/>
          <p14:tracePt t="93844" x="7175500" y="5740400"/>
          <p14:tracePt t="93861" x="7067550" y="5740400"/>
          <p14:tracePt t="93877" x="6978650" y="5740400"/>
          <p14:tracePt t="93894" x="6953250" y="5740400"/>
          <p14:tracePt t="93911" x="6934200" y="5746750"/>
          <p14:tracePt t="93928" x="6915150" y="5746750"/>
          <p14:tracePt t="93944" x="6889750" y="5759450"/>
          <p14:tracePt t="93961" x="6864350" y="5765800"/>
          <p14:tracePt t="93978" x="6807200" y="5791200"/>
          <p14:tracePt t="93994" x="6718300" y="5810250"/>
          <p14:tracePt t="94011" x="6686550" y="5816600"/>
          <p14:tracePt t="94027" x="6673850" y="5822950"/>
          <p14:tracePt t="94044" x="6661150" y="5822950"/>
          <p14:tracePt t="94045" x="6648450" y="5835650"/>
          <p14:tracePt t="94061" x="6623050" y="5848350"/>
          <p14:tracePt t="94062" x="6604000" y="5848350"/>
          <p14:tracePt t="94077" x="6521450" y="5880100"/>
          <p14:tracePt t="94094" x="6432550" y="5911850"/>
          <p14:tracePt t="94111" x="6350000" y="5956300"/>
          <p14:tracePt t="94127" x="6318250" y="5969000"/>
          <p14:tracePt t="94144" x="6292850" y="5975350"/>
          <p14:tracePt t="94162" x="6273800" y="5975350"/>
          <p14:tracePt t="94177" x="6248400" y="5975350"/>
          <p14:tracePt t="94194" x="6235700" y="5975350"/>
          <p14:tracePt t="94542" x="6229350" y="5975350"/>
          <p14:tracePt t="96046" x="6261100" y="5975350"/>
          <p14:tracePt t="96055" x="6324600" y="5975350"/>
          <p14:tracePt t="96062" x="6400800" y="5949950"/>
          <p14:tracePt t="96078" x="6616700" y="5899150"/>
          <p14:tracePt t="96095" x="6807200" y="5810250"/>
          <p14:tracePt t="96111" x="7010400" y="5689600"/>
          <p14:tracePt t="96128" x="7213600" y="5575300"/>
          <p14:tracePt t="96145" x="7435850" y="5429250"/>
          <p14:tracePt t="96164" x="7613650" y="5264150"/>
          <p14:tracePt t="96178" x="7740650" y="5086350"/>
          <p14:tracePt t="96195" x="7874000" y="4870450"/>
          <p14:tracePt t="96212" x="7956550" y="4591050"/>
          <p14:tracePt t="96228" x="7956550" y="4400550"/>
          <p14:tracePt t="96229" x="7956550" y="4286250"/>
          <p14:tracePt t="96245" x="7931150" y="4216400"/>
          <p14:tracePt t="96246" x="7905750" y="4114800"/>
          <p14:tracePt t="96261" x="7861300" y="3968750"/>
          <p14:tracePt t="96278" x="7829550" y="3771900"/>
          <p14:tracePt t="96295" x="7785100" y="3479800"/>
          <p14:tracePt t="96312" x="7721600" y="2997200"/>
          <p14:tracePt t="96328" x="7658100" y="2660650"/>
          <p14:tracePt t="96345" x="7594600" y="2432050"/>
          <p14:tracePt t="96362" x="7550150" y="2266950"/>
          <p14:tracePt t="96378" x="7493000" y="2101850"/>
          <p14:tracePt t="96395" x="7429500" y="1924050"/>
          <p14:tracePt t="96411" x="7296150" y="1644650"/>
          <p14:tracePt t="96428" x="7099300" y="1365250"/>
          <p14:tracePt t="96445" x="6883400" y="1149350"/>
          <p14:tracePt t="96461" x="6496050" y="933450"/>
          <p14:tracePt t="96478" x="6223000" y="869950"/>
          <p14:tracePt t="96495" x="6102350" y="844550"/>
          <p14:tracePt t="96511" x="6038850" y="838200"/>
          <p14:tracePt t="96528" x="6000750" y="812800"/>
          <p14:tracePt t="96545" x="5962650" y="781050"/>
          <p14:tracePt t="96562" x="5854700" y="742950"/>
          <p14:tracePt t="96578" x="5753100" y="742950"/>
          <p14:tracePt t="96595" x="5676900" y="742950"/>
          <p14:tracePt t="96611" x="5645150" y="742950"/>
          <p14:tracePt t="96629" x="5594350" y="774700"/>
          <p14:tracePt t="96645" x="5511800" y="831850"/>
          <p14:tracePt t="96661" x="5353050" y="882650"/>
          <p14:tracePt t="96678" x="5245100" y="901700"/>
          <p14:tracePt t="96695" x="5187950" y="914400"/>
          <p14:tracePt t="96712" x="5168900" y="927100"/>
          <p14:tracePt t="96728" x="5149850" y="946150"/>
          <p14:tracePt t="96745" x="5124450" y="990600"/>
          <p14:tracePt t="96762" x="5105400" y="1022350"/>
          <p14:tracePt t="96781" x="5067300" y="1060450"/>
          <p14:tracePt t="96796" x="5054600" y="1066800"/>
          <p14:tracePt t="96874" x="5054600" y="1079500"/>
          <p14:tracePt t="96895" x="5054600" y="1085850"/>
          <p14:tracePt t="96912" x="5054600" y="1104900"/>
          <p14:tracePt t="96928" x="5080000" y="1111250"/>
          <p14:tracePt t="96945" x="5092700" y="1123950"/>
          <p14:tracePt t="96962" x="5099050" y="1130300"/>
          <p14:tracePt t="96996" x="5105400" y="1130300"/>
          <p14:tracePt t="97014" x="5111750" y="1136650"/>
          <p14:tracePt t="97030" x="5143500" y="1143000"/>
          <p14:tracePt t="97046" x="5162550" y="1149350"/>
          <p14:tracePt t="97062" x="5181600" y="1149350"/>
          <p14:tracePt t="97079" x="5200650" y="1149350"/>
          <p14:tracePt t="97095" x="5219700" y="1149350"/>
          <p14:tracePt t="97112" x="5238750" y="1143000"/>
          <p14:tracePt t="97129" x="5245100" y="1143000"/>
          <p14:tracePt t="97146" x="5251450" y="1136650"/>
          <p14:tracePt t="97226" x="5251450" y="1130300"/>
          <p14:tracePt t="97246" x="5245100" y="1130300"/>
          <p14:tracePt t="97262" x="5245100" y="1143000"/>
          <p14:tracePt t="97310" x="5245100" y="1149350"/>
          <p14:tracePt t="97328" x="5251450" y="1149350"/>
          <p14:tracePt t="97345" x="5283200" y="1111250"/>
          <p14:tracePt t="97362" x="5327650" y="1073150"/>
          <p14:tracePt t="97379" x="5353050" y="1054100"/>
          <p14:tracePt t="97435" x="5359400" y="1060450"/>
          <p14:tracePt t="97443" x="5359400" y="1085850"/>
          <p14:tracePt t="97450" x="5359400" y="1111250"/>
          <p14:tracePt t="97462" x="5346700" y="1130300"/>
          <p14:tracePt t="97479" x="5346700" y="1143000"/>
          <p14:tracePt t="97523" x="5346700" y="1149350"/>
          <p14:tracePt t="97532" x="5365750" y="1149350"/>
          <p14:tracePt t="97546" x="5391150" y="1123950"/>
          <p14:tracePt t="97563" x="5397500" y="1104900"/>
          <p14:tracePt t="97622" x="5397500" y="1111250"/>
          <p14:tracePt t="97630" x="5397500" y="1117600"/>
          <p14:tracePt t="97637" x="5397500" y="1130300"/>
          <p14:tracePt t="97654" x="5397500" y="1136650"/>
          <p14:tracePt t="97741" x="5403850" y="1123950"/>
          <p14:tracePt t="97757" x="5403850" y="1117600"/>
          <p14:tracePt t="97918" x="5403850" y="1111250"/>
          <p14:tracePt t="97926" x="5397500" y="1104900"/>
          <p14:tracePt t="97953" x="5384800" y="1104900"/>
          <p14:tracePt t="97958" x="5372100" y="1104900"/>
          <p14:tracePt t="97968" x="5353050" y="1104900"/>
          <p14:tracePt t="97985" x="5334000" y="1104900"/>
          <p14:tracePt t="97995" x="5327650" y="1104900"/>
          <p14:tracePt t="98101" x="5308600" y="1104900"/>
          <p14:tracePt t="98119" x="5295900" y="1104900"/>
          <p14:tracePt t="98126" x="5289550" y="1104900"/>
          <p14:tracePt t="98141" x="5276850" y="1104900"/>
          <p14:tracePt t="98190" x="5270500" y="1104900"/>
          <p14:tracePt t="98206" x="5257800" y="1104900"/>
          <p14:tracePt t="98213" x="5232400" y="1104900"/>
          <p14:tracePt t="98221" x="5207000" y="1104900"/>
          <p14:tracePt t="98230" x="5175250" y="1104900"/>
          <p14:tracePt t="98246" x="5124450" y="1104900"/>
          <p14:tracePt t="98262" x="5086350" y="1104900"/>
          <p14:tracePt t="98279" x="5080000" y="1104900"/>
          <p14:tracePt t="98557" x="5111750" y="1104900"/>
          <p14:tracePt t="98568" x="5156200" y="1104900"/>
          <p14:tracePt t="98573" x="5213350" y="1104900"/>
          <p14:tracePt t="98582" x="5264150" y="1104900"/>
          <p14:tracePt t="98596" x="5314950" y="1104900"/>
          <p14:tracePt t="98612" x="5359400" y="1104900"/>
          <p14:tracePt t="98629" x="5365750" y="1104900"/>
          <p14:tracePt t="99189" x="5365750" y="1111250"/>
          <p14:tracePt t="99206" x="5365750" y="1117600"/>
          <p14:tracePt t="99214" x="5365750" y="1123950"/>
          <p14:tracePt t="99238" x="5365750" y="1130300"/>
          <p14:tracePt t="99263" x="5359400" y="1136650"/>
          <p14:tracePt t="99287" x="5353050" y="1136650"/>
          <p14:tracePt t="99998" x="5353050" y="1143000"/>
          <p14:tracePt t="100014" x="5353050" y="1149350"/>
          <p14:tracePt t="100023" x="5353050" y="1155700"/>
          <p14:tracePt t="100029" x="5353050" y="1162050"/>
          <p14:tracePt t="100046" x="5353050" y="1168400"/>
          <p14:tracePt t="100063" x="5353050" y="1174750"/>
          <p14:tracePt t="100502" x="5359400" y="1168400"/>
          <p14:tracePt t="100509" x="5365750" y="1162050"/>
          <p14:tracePt t="100520" x="5372100" y="1155700"/>
          <p14:tracePt t="100530" x="5384800" y="1149350"/>
          <p14:tracePt t="100548" x="5384800" y="1143000"/>
          <p14:tracePt t="100605" x="5391150" y="1136650"/>
          <p14:tracePt t="100621" x="5397500" y="1130300"/>
          <p14:tracePt t="100661" x="5397500" y="1117600"/>
          <p14:tracePt t="100677" x="5403850" y="1117600"/>
          <p14:tracePt t="100693" x="5403850" y="1111250"/>
          <p14:tracePt t="100703" x="5410200" y="1104900"/>
          <p14:tracePt t="101801" x="5403850" y="1104900"/>
          <p14:tracePt t="101807" x="5403850" y="1123950"/>
          <p14:tracePt t="101814" x="5403850" y="1143000"/>
          <p14:tracePt t="101831" x="5403850" y="1174750"/>
          <p14:tracePt t="101847" x="5403850" y="1352550"/>
          <p14:tracePt t="101863" x="5435600" y="1606550"/>
          <p14:tracePt t="101880" x="5613400" y="2127250"/>
          <p14:tracePt t="101897" x="5861050" y="2673350"/>
          <p14:tracePt t="101913" x="6134100" y="3105150"/>
          <p14:tracePt t="101932" x="6299200" y="3333750"/>
          <p14:tracePt t="101937" x="6381750" y="3403600"/>
          <p14:tracePt t="101954" x="6521450" y="3556000"/>
          <p14:tracePt t="101966" x="6578600" y="3619500"/>
          <p14:tracePt t="101980" x="6680200" y="3746500"/>
          <p14:tracePt t="101997" x="6781800" y="3873500"/>
          <p14:tracePt t="102015" x="6896100" y="4064000"/>
          <p14:tracePt t="102030" x="6959600" y="4171950"/>
          <p14:tracePt t="102048" x="7035800" y="4267200"/>
          <p14:tracePt t="102064" x="7150100" y="4387850"/>
          <p14:tracePt t="102081" x="7194550" y="4521200"/>
          <p14:tracePt t="102097" x="7232650" y="4711700"/>
          <p14:tracePt t="102114" x="7296150" y="4933950"/>
          <p14:tracePt t="102132" x="7372350" y="5181600"/>
          <p14:tracePt t="102147" x="7454900" y="5384800"/>
          <p14:tracePt t="102150" x="7480300" y="5461000"/>
          <p14:tracePt t="102164" x="7493000" y="5524500"/>
          <p14:tracePt t="102181" x="7531100" y="5600700"/>
          <p14:tracePt t="102198" x="7575550" y="5645150"/>
          <p14:tracePt t="102214" x="7607300" y="5708650"/>
          <p14:tracePt t="102231" x="7639050" y="5803900"/>
          <p14:tracePt t="102247" x="7677150" y="5905500"/>
          <p14:tracePt t="102263" x="7683500" y="5930900"/>
          <p14:tracePt t="102299" x="7689850" y="5930900"/>
          <p14:tracePt t="102315" x="7696200" y="5930900"/>
          <p14:tracePt t="102330" x="7702550" y="5930900"/>
          <p14:tracePt t="102350" x="7715250" y="5930900"/>
          <p14:tracePt t="102366" x="7734300" y="5930900"/>
          <p14:tracePt t="102382" x="7747000" y="5930900"/>
          <p14:tracePt t="102397" x="7791450" y="5937250"/>
          <p14:tracePt t="102413" x="7842250" y="5937250"/>
          <p14:tracePt t="102430" x="7848600" y="5937250"/>
          <p14:tracePt t="102464" x="7861300" y="5937250"/>
          <p14:tracePt t="102481" x="7867650" y="5937250"/>
          <p14:tracePt t="102498" x="7880350" y="5937250"/>
          <p14:tracePt t="102514" x="7893050" y="5937250"/>
          <p14:tracePt t="102530" x="7899400" y="5937250"/>
          <p14:tracePt t="102549" x="7918450" y="5937250"/>
          <p14:tracePt t="102566" x="7975600" y="5969000"/>
          <p14:tracePt t="102584" x="8058150" y="6000750"/>
          <p14:tracePt t="102597" x="8166100" y="6032500"/>
          <p14:tracePt t="102615" x="8172450" y="6038850"/>
          <p14:tracePt t="102662" x="8185150" y="6038850"/>
          <p14:tracePt t="102670" x="8191500" y="6038850"/>
          <p14:tracePt t="102680" x="8204200" y="6032500"/>
          <p14:tracePt t="102697" x="8235950" y="6007100"/>
          <p14:tracePt t="102716" x="8255000" y="5988050"/>
          <p14:tracePt t="102731" x="8261350" y="5975350"/>
          <p14:tracePt t="102747" x="8267700" y="5956300"/>
          <p14:tracePt t="102764" x="8286750" y="5899150"/>
          <p14:tracePt t="102781" x="8318500" y="5835650"/>
          <p14:tracePt t="102797" x="8375650" y="5721350"/>
          <p14:tracePt t="102816" x="8388350" y="5657850"/>
          <p14:tracePt t="102833" x="8388350" y="5600700"/>
          <p14:tracePt t="102848" x="8388350" y="5537200"/>
          <p14:tracePt t="102864" x="8388350" y="5454650"/>
          <p14:tracePt t="102883" x="8388350" y="5314950"/>
          <p14:tracePt t="102897" x="8369300" y="5213350"/>
          <p14:tracePt t="102914" x="8337550" y="5111750"/>
          <p14:tracePt t="102933" x="8293100" y="4978400"/>
          <p14:tracePt t="102949" x="8255000" y="4876800"/>
          <p14:tracePt t="102953" x="8235950" y="4845050"/>
          <p14:tracePt t="102964" x="8235950" y="4819650"/>
          <p14:tracePt t="102966" x="8229600" y="4800600"/>
          <p14:tracePt t="102981" x="8229600" y="4775200"/>
          <p14:tracePt t="102982" x="8229600" y="4756150"/>
          <p14:tracePt t="102998" x="8229600" y="4730750"/>
          <p14:tracePt t="103015" x="8210550" y="4667250"/>
          <p14:tracePt t="103031" x="8191500" y="4635500"/>
          <p14:tracePt t="103047" x="8178800" y="4622800"/>
          <p14:tracePt t="103064" x="8172450" y="4610100"/>
          <p14:tracePt t="103083" x="8166100" y="4603750"/>
          <p14:tracePt t="103098" x="8166100" y="4591050"/>
          <p14:tracePt t="103114" x="8159750" y="4578350"/>
          <p14:tracePt t="103119" x="8153400" y="4565650"/>
          <p14:tracePt t="103131" x="8140700" y="4559300"/>
          <p14:tracePt t="103148" x="8128000" y="4540250"/>
          <p14:tracePt t="103164" x="8121650" y="4533900"/>
          <p14:tracePt t="103233" x="8102600" y="4533900"/>
          <p14:tracePt t="103241" x="8096250" y="4533900"/>
          <p14:tracePt t="103256" x="8077200" y="4533900"/>
          <p14:tracePt t="103264" x="8064500" y="4533900"/>
          <p14:tracePt t="103282" x="8051800" y="4533900"/>
          <p14:tracePt t="103297" x="8032750" y="4533900"/>
          <p14:tracePt t="103314" x="8013700" y="4540250"/>
          <p14:tracePt t="103330" x="7981950" y="4540250"/>
          <p14:tracePt t="103347" x="7937500" y="4540250"/>
          <p14:tracePt t="103365" x="7899400" y="4540250"/>
          <p14:tracePt t="103381" x="7880350" y="4540250"/>
          <p14:tracePt t="103399" x="7835900" y="4559300"/>
          <p14:tracePt t="103415" x="7797800" y="4578350"/>
          <p14:tracePt t="103431" x="7740650" y="4603750"/>
          <p14:tracePt t="103447" x="7683500" y="4660900"/>
          <p14:tracePt t="103464" x="7651750" y="4711700"/>
          <p14:tracePt t="103481" x="7620000" y="4768850"/>
          <p14:tracePt t="103497" x="7594600" y="4838700"/>
          <p14:tracePt t="103517" x="7588250" y="4914900"/>
          <p14:tracePt t="103532" x="7575550" y="5003800"/>
          <p14:tracePt t="103548" x="7556500" y="5105400"/>
          <p14:tracePt t="103564" x="7531100" y="5213350"/>
          <p14:tracePt t="103581" x="7512050" y="5308600"/>
          <p14:tracePt t="103597" x="7499350" y="5429250"/>
          <p14:tracePt t="103614" x="7499350" y="5505450"/>
          <p14:tracePt t="103631" x="7505700" y="5568950"/>
          <p14:tracePt t="103649" x="7524750" y="5676900"/>
          <p14:tracePt t="103667" x="7524750" y="5810250"/>
          <p14:tracePt t="103669" x="7524750" y="5867400"/>
          <p14:tracePt t="103681" x="7524750" y="5937250"/>
          <p14:tracePt t="103697" x="7524750" y="6019800"/>
          <p14:tracePt t="103714" x="7524750" y="6057900"/>
          <p14:tracePt t="103732" x="7537450" y="6102350"/>
          <p14:tracePt t="103735" x="7550150" y="6115050"/>
          <p14:tracePt t="103748" x="7562850" y="6140450"/>
          <p14:tracePt t="103750" x="7588250" y="6178550"/>
          <p14:tracePt t="103764" x="7594600" y="6191250"/>
          <p14:tracePt t="103781" x="7607300" y="6216650"/>
          <p14:tracePt t="103799" x="7620000" y="6261100"/>
          <p14:tracePt t="103816" x="7626350" y="6267450"/>
          <p14:tracePt t="103831" x="7632700" y="6273800"/>
          <p14:tracePt t="103848" x="7651750" y="6280150"/>
          <p14:tracePt t="103864" x="7683500" y="6280150"/>
          <p14:tracePt t="103882" x="7727950" y="6292850"/>
          <p14:tracePt t="103898" x="7791450" y="6299200"/>
          <p14:tracePt t="103914" x="7874000" y="6305550"/>
          <p14:tracePt t="103932" x="7988300" y="6305550"/>
          <p14:tracePt t="103951" x="8089900" y="6292850"/>
          <p14:tracePt t="103955" x="8128000" y="6267450"/>
          <p14:tracePt t="103967" x="8172450" y="6223000"/>
          <p14:tracePt t="103982" x="8197850" y="6191250"/>
          <p14:tracePt t="103997" x="8223250" y="6159500"/>
          <p14:tracePt t="104014" x="8242300" y="6134100"/>
          <p14:tracePt t="104031" x="8261350" y="6102350"/>
          <p14:tracePt t="104049" x="8293100" y="6045200"/>
          <p14:tracePt t="104066" x="8312150" y="5975350"/>
          <p14:tracePt t="104081" x="8318500" y="5911850"/>
          <p14:tracePt t="104097" x="8324850" y="5842000"/>
          <p14:tracePt t="104114" x="8356600" y="5765800"/>
          <p14:tracePt t="104132" x="8413750" y="5689600"/>
          <p14:tracePt t="104149" x="8458200" y="5607050"/>
          <p14:tracePt t="104167" x="8458200" y="5505450"/>
          <p14:tracePt t="104182" x="8458200" y="5454650"/>
          <p14:tracePt t="104197" x="8445500" y="5257800"/>
          <p14:tracePt t="104216" x="8439150" y="5162550"/>
          <p14:tracePt t="104232" x="8439150" y="5086350"/>
          <p14:tracePt t="104248" x="8439150" y="5022850"/>
          <p14:tracePt t="104264" x="8432800" y="4978400"/>
          <p14:tracePt t="104281" x="8401050" y="4921250"/>
          <p14:tracePt t="104297" x="8343900" y="4838700"/>
          <p14:tracePt t="104315" x="8280400" y="4756150"/>
          <p14:tracePt t="104318" x="8255000" y="4711700"/>
          <p14:tracePt t="104332" x="8248650" y="4692650"/>
          <p14:tracePt t="104349" x="8248650" y="4660900"/>
          <p14:tracePt t="104365" x="8242300" y="4610100"/>
          <p14:tracePt t="104382" x="8197850" y="4565650"/>
          <p14:tracePt t="104397" x="8159750" y="4540250"/>
          <p14:tracePt t="104415" x="8140700" y="4533900"/>
          <p14:tracePt t="104431" x="8128000" y="4533900"/>
          <p14:tracePt t="104491" x="8115300" y="4527550"/>
          <p14:tracePt t="104498" x="8089900" y="4527550"/>
          <p14:tracePt t="104515" x="8020050" y="4527550"/>
          <p14:tracePt t="104531" x="7931150" y="4527550"/>
          <p14:tracePt t="104548" x="7874000" y="4527550"/>
          <p14:tracePt t="104564" x="7835900" y="4527550"/>
          <p14:tracePt t="104583" x="7791450" y="4527550"/>
          <p14:tracePt t="104599" x="7715250" y="4527550"/>
          <p14:tracePt t="104616" x="7658100" y="4578350"/>
          <p14:tracePt t="104632" x="7600950" y="4635500"/>
          <p14:tracePt t="104648" x="7550150" y="4743450"/>
          <p14:tracePt t="104664" x="7499350" y="4857750"/>
          <p14:tracePt t="104683" x="7473950" y="4965700"/>
          <p14:tracePt t="104699" x="7467600" y="5060950"/>
          <p14:tracePt t="104714" x="7467600" y="5137150"/>
          <p14:tracePt t="104733" x="7467600" y="5245100"/>
          <p14:tracePt t="104750" x="7461250" y="5359400"/>
          <p14:tracePt t="104765" x="7448550" y="5473700"/>
          <p14:tracePt t="104781" x="7448550" y="5632450"/>
          <p14:tracePt t="104798" x="7448550" y="5708650"/>
          <p14:tracePt t="104815" x="7454900" y="5791200"/>
          <p14:tracePt t="104836" x="7493000" y="5892800"/>
          <p14:tracePt t="104848" x="7543800" y="6007100"/>
          <p14:tracePt t="104865" x="7562850" y="6089650"/>
          <p14:tracePt t="104881" x="7575550" y="6146800"/>
          <p14:tracePt t="104898" x="7588250" y="6165850"/>
          <p14:tracePt t="104914" x="7600950" y="6184900"/>
          <p14:tracePt t="104931" x="7620000" y="6216650"/>
          <p14:tracePt t="104948" x="7658100" y="6242050"/>
          <p14:tracePt t="104964" x="7740650" y="6280150"/>
          <p14:tracePt t="104969" x="7778750" y="6299200"/>
          <p14:tracePt t="104984" x="7842250" y="6311900"/>
          <p14:tracePt t="105002" x="7886700" y="6330950"/>
          <p14:tracePt t="105015" x="7899400" y="6337300"/>
          <p14:tracePt t="105032" x="7912100" y="6337300"/>
          <p14:tracePt t="105048" x="7943850" y="6350000"/>
          <p14:tracePt t="105066" x="7988300" y="6350000"/>
          <p14:tracePt t="105082" x="8032750" y="6350000"/>
          <p14:tracePt t="105085" x="8045450" y="6350000"/>
          <p14:tracePt t="105098" x="8058150" y="6350000"/>
          <p14:tracePt t="105115" x="8077200" y="6343650"/>
          <p14:tracePt t="105133" x="8096250" y="6330950"/>
          <p14:tracePt t="105150" x="8128000" y="6305550"/>
          <p14:tracePt t="105153" x="8140700" y="6280150"/>
          <p14:tracePt t="105170" x="8159750" y="6254750"/>
          <p14:tracePt t="105182" x="8185150" y="6235700"/>
          <p14:tracePt t="105198" x="8216900" y="6184900"/>
          <p14:tracePt t="105215" x="8229600" y="6159500"/>
          <p14:tracePt t="105231" x="8248650" y="6108700"/>
          <p14:tracePt t="105248" x="8274050" y="6070600"/>
          <p14:tracePt t="105265" x="8299450" y="6013450"/>
          <p14:tracePt t="105282" x="8305800" y="5962650"/>
          <p14:tracePt t="105298" x="8305800" y="5918200"/>
          <p14:tracePt t="105315" x="8305800" y="5867400"/>
          <p14:tracePt t="105331" x="8305800" y="5759450"/>
          <p14:tracePt t="105351" x="8305800" y="5689600"/>
          <p14:tracePt t="105366" x="8305800" y="5626100"/>
          <p14:tracePt t="105382" x="8312150" y="5568950"/>
          <p14:tracePt t="105398" x="8312150" y="5505450"/>
          <p14:tracePt t="105416" x="8312150" y="5461000"/>
          <p14:tracePt t="105433" x="8305800" y="5403850"/>
          <p14:tracePt t="105448" x="8305800" y="5359400"/>
          <p14:tracePt t="105465" x="8305800" y="5314950"/>
          <p14:tracePt t="105481" x="8305800" y="5270500"/>
          <p14:tracePt t="105498" x="8293100" y="5238750"/>
          <p14:tracePt t="105515" x="8280400" y="5207000"/>
          <p14:tracePt t="105531" x="8274050" y="5187950"/>
          <p14:tracePt t="105548" x="8274050" y="5168900"/>
          <p14:tracePt t="105549" x="8274050" y="5149850"/>
          <p14:tracePt t="105565" x="8274050" y="5118100"/>
          <p14:tracePt t="105581" x="8261350" y="5035550"/>
          <p14:tracePt t="105598" x="8235950" y="4978400"/>
          <p14:tracePt t="105615" x="8216900" y="4940300"/>
          <p14:tracePt t="105632" x="8210550" y="4914900"/>
          <p14:tracePt t="105648" x="8197850" y="4908550"/>
          <p14:tracePt t="105667" x="8178800" y="4870450"/>
          <p14:tracePt t="105683" x="8147050" y="4826000"/>
          <p14:tracePt t="105698" x="8083550" y="4781550"/>
          <p14:tracePt t="105715" x="8058150" y="4762500"/>
          <p14:tracePt t="105731" x="8032750" y="4749800"/>
          <p14:tracePt t="105748" x="8013700" y="4749800"/>
          <p14:tracePt t="105749" x="8001000" y="4749800"/>
          <p14:tracePt t="105765" x="7975600" y="4749800"/>
          <p14:tracePt t="105781" x="7867650" y="4787900"/>
          <p14:tracePt t="105800" x="7766050" y="4845050"/>
          <p14:tracePt t="105816" x="7683500" y="4889500"/>
          <p14:tracePt t="105833" x="7626350" y="4927600"/>
          <p14:tracePt t="105848" x="7607300" y="4953000"/>
          <p14:tracePt t="105865" x="7594600" y="4972050"/>
          <p14:tracePt t="105881" x="7594600" y="5010150"/>
          <p14:tracePt t="105898" x="7575550" y="5054600"/>
          <p14:tracePt t="105915" x="7556500" y="5124450"/>
          <p14:tracePt t="105931" x="7543800" y="5175250"/>
          <p14:tracePt t="105951" x="7543800" y="5207000"/>
          <p14:tracePt t="105968" x="7543800" y="5226050"/>
          <p14:tracePt t="105980" x="7543800" y="5238750"/>
          <p14:tracePt t="105990" x="7543800" y="5264150"/>
          <p14:tracePt t="105998" x="7543800" y="5270500"/>
          <p14:tracePt t="106015" x="7543800" y="5353050"/>
          <p14:tracePt t="106031" x="7550150" y="5454650"/>
          <p14:tracePt t="106049" x="7556500" y="5530850"/>
          <p14:tracePt t="106065" x="7562850" y="5588000"/>
          <p14:tracePt t="106082" x="7562850" y="5613400"/>
          <p14:tracePt t="106098" x="7575550" y="5638800"/>
          <p14:tracePt t="106117" x="7607300" y="5689600"/>
          <p14:tracePt t="106122" x="7620000" y="5734050"/>
          <p14:tracePt t="106135" x="7670800" y="5829300"/>
          <p14:tracePt t="106148" x="7677150" y="5867400"/>
          <p14:tracePt t="106165" x="7708900" y="5924550"/>
          <p14:tracePt t="106182" x="7727950" y="5962650"/>
          <p14:tracePt t="106216" x="7753350" y="5988050"/>
          <p14:tracePt t="106233" x="7797800" y="6019800"/>
          <p14:tracePt t="106249" x="7861300" y="6051550"/>
          <p14:tracePt t="106267" x="7918450" y="6064250"/>
          <p14:tracePt t="106283" x="7956550" y="6064250"/>
          <p14:tracePt t="106298" x="7969250" y="6070600"/>
          <p14:tracePt t="106315" x="7975600" y="6070600"/>
          <p14:tracePt t="106333" x="7988300" y="6070600"/>
          <p14:tracePt t="106349" x="8020050" y="6070600"/>
          <p14:tracePt t="106352" x="8051800" y="6070600"/>
          <p14:tracePt t="106365" x="8089900" y="6064250"/>
          <p14:tracePt t="106382" x="8216900" y="6026150"/>
          <p14:tracePt t="106399" x="8235950" y="6019800"/>
          <p14:tracePt t="106416" x="8248650" y="6013450"/>
          <p14:tracePt t="106433" x="8255000" y="5994400"/>
          <p14:tracePt t="106448" x="8261350" y="5969000"/>
          <p14:tracePt t="106466" x="8267700" y="5911850"/>
          <p14:tracePt t="106482" x="8286750" y="5848350"/>
          <p14:tracePt t="106499" x="8286750" y="5778500"/>
          <p14:tracePt t="106516" x="8286750" y="5740400"/>
          <p14:tracePt t="106533" x="8286750" y="5695950"/>
          <p14:tracePt t="106549" x="8286750" y="5645150"/>
          <p14:tracePt t="106565" x="8299450" y="5537200"/>
          <p14:tracePt t="106582" x="8324850" y="5416550"/>
          <p14:tracePt t="106598" x="8331200" y="5340350"/>
          <p14:tracePt t="106616" x="8331200" y="5251450"/>
          <p14:tracePt t="106633" x="8331200" y="5200650"/>
          <p14:tracePt t="106649" x="8331200" y="5162550"/>
          <p14:tracePt t="106666" x="8331200" y="5124450"/>
          <p14:tracePt t="106684" x="8331200" y="5067300"/>
          <p14:tracePt t="106700" x="8318500" y="5003800"/>
          <p14:tracePt t="106715" x="8286750" y="4940300"/>
          <p14:tracePt t="106732" x="8261350" y="4883150"/>
          <p14:tracePt t="106749" x="8255000" y="4864100"/>
          <p14:tracePt t="106765" x="8242300" y="4826000"/>
          <p14:tracePt t="106783" x="8223250" y="4794250"/>
          <p14:tracePt t="106799" x="8197850" y="4737100"/>
          <p14:tracePt t="106816" x="8153400" y="4667250"/>
          <p14:tracePt t="106833" x="8115300" y="4622800"/>
          <p14:tracePt t="106848" x="8102600" y="4616450"/>
          <p14:tracePt t="106865" x="8096250" y="4616450"/>
          <p14:tracePt t="106883" x="8083550" y="4616450"/>
          <p14:tracePt t="106898" x="8051800" y="4616450"/>
          <p14:tracePt t="106916" x="7994650" y="4616450"/>
          <p14:tracePt t="106932" x="7905750" y="4616450"/>
          <p14:tracePt t="106933" x="7893050" y="4622800"/>
          <p14:tracePt t="106949" x="7880350" y="4622800"/>
          <p14:tracePt t="106965" x="7867650" y="4622800"/>
          <p14:tracePt t="107018" x="7861300" y="4629150"/>
          <p14:tracePt t="107033" x="7861300" y="4635500"/>
          <p14:tracePt t="107262" x="7854950" y="4641850"/>
          <p14:tracePt t="107272" x="7842250" y="4667250"/>
          <p14:tracePt t="107289" x="7842250" y="4673600"/>
          <p14:tracePt t="107293" x="7835900" y="4686300"/>
          <p14:tracePt t="107312" x="7835900" y="4699000"/>
          <p14:tracePt t="107323" x="7829550" y="4711700"/>
          <p14:tracePt t="107328" x="7816850" y="4718050"/>
          <p14:tracePt t="107349" x="7804150" y="4756150"/>
          <p14:tracePt t="107365" x="7753350" y="4889500"/>
          <p14:tracePt t="107384" x="7727950" y="5010150"/>
          <p14:tracePt t="107402" x="7721600" y="5067300"/>
          <p14:tracePt t="107415" x="7721600" y="5080000"/>
          <p14:tracePt t="108557" x="7721600" y="5086350"/>
          <p14:tracePt t="108566" x="7721600" y="5092700"/>
          <p14:tracePt t="108574" x="7715250" y="5092700"/>
          <p14:tracePt t="108582" x="7702550" y="5099050"/>
          <p14:tracePt t="108599" x="7620000" y="5124450"/>
          <p14:tracePt t="108616" x="7550150" y="5162550"/>
          <p14:tracePt t="108632" x="7429500" y="5213350"/>
          <p14:tracePt t="108649" x="7264400" y="5276850"/>
          <p14:tracePt t="108666" x="7118350" y="5346700"/>
          <p14:tracePt t="108683" x="6991350" y="5391150"/>
          <p14:tracePt t="108699" x="6927850" y="5403850"/>
          <p14:tracePt t="108716" x="6902450" y="5403850"/>
          <p14:tracePt t="108717" x="6896100" y="5403850"/>
          <p14:tracePt t="108732" x="6889750" y="5403850"/>
          <p14:tracePt t="108749" x="6883400" y="5403850"/>
          <p14:tracePt t="108782" x="6870700" y="5403850"/>
          <p14:tracePt t="108799" x="6851650" y="5359400"/>
          <p14:tracePt t="108816" x="6800850" y="5270500"/>
          <p14:tracePt t="108832" x="6699250" y="5035550"/>
          <p14:tracePt t="108849" x="6597650" y="4813300"/>
          <p14:tracePt t="108866" x="6521450" y="4622800"/>
          <p14:tracePt t="108883" x="6413500" y="4381500"/>
          <p14:tracePt t="108899" x="6280150" y="4044950"/>
          <p14:tracePt t="108916" x="6134100" y="3479800"/>
          <p14:tracePt t="108932" x="5962650" y="2844800"/>
          <p14:tracePt t="108949" x="5594350" y="1981200"/>
          <p14:tracePt t="108966" x="5391150" y="1682750"/>
          <p14:tracePt t="108982" x="5283200" y="1536700"/>
          <p14:tracePt t="108999" x="5232400" y="1435100"/>
          <p14:tracePt t="109016" x="5213350" y="1377950"/>
          <p14:tracePt t="109032" x="5200650" y="1333500"/>
          <p14:tracePt t="109049" x="5200650" y="1308100"/>
          <p14:tracePt t="109104" x="5200650" y="1301750"/>
          <p14:tracePt t="109271" x="5194300" y="1301750"/>
          <p14:tracePt t="109277" x="5194300" y="1365250"/>
          <p14:tracePt t="109288" x="5194300" y="1441450"/>
          <p14:tracePt t="109299" x="5200650" y="1517650"/>
          <p14:tracePt t="109316" x="5232400" y="1708150"/>
          <p14:tracePt t="109333" x="5238750" y="1873250"/>
          <p14:tracePt t="109349" x="5276850" y="2101850"/>
          <p14:tracePt t="109366" x="5321300" y="2298700"/>
          <p14:tracePt t="109383" x="5448300" y="2571750"/>
          <p14:tracePt t="109399" x="5543550" y="2813050"/>
          <p14:tracePt t="109416" x="5607050" y="2952750"/>
          <p14:tracePt t="109433" x="5619750" y="3016250"/>
          <p14:tracePt t="109449" x="5619750" y="3028950"/>
          <p14:tracePt t="109466" x="5619750" y="3035300"/>
          <p14:tracePt t="109483" x="5626100" y="3041650"/>
          <p14:tracePt t="109516" x="5626100" y="3048000"/>
          <p14:tracePt t="109533" x="5626100" y="3079750"/>
          <p14:tracePt t="109549" x="5594350" y="3124200"/>
          <p14:tracePt t="109566" x="5575300" y="3149600"/>
          <p14:tracePt t="109583" x="5562600" y="3175000"/>
          <p14:tracePt t="109599" x="5549900" y="3219450"/>
          <p14:tracePt t="109616" x="5505450" y="3270250"/>
          <p14:tracePt t="109633" x="5473700" y="3346450"/>
          <p14:tracePt t="109650" x="5461000" y="3378200"/>
          <p14:tracePt t="109683" x="5461000" y="3384550"/>
          <p14:tracePt t="109716" x="5461000" y="3390900"/>
          <p14:tracePt t="109733" x="5461000" y="3409950"/>
          <p14:tracePt t="109749" x="5461000" y="3429000"/>
          <p14:tracePt t="109783" x="5461000" y="3435350"/>
          <p14:tracePt t="109816" x="5461000" y="3441700"/>
          <p14:tracePt t="109849" x="5461000" y="3454400"/>
          <p14:tracePt t="109866" x="5461000" y="3473450"/>
          <p14:tracePt t="109883" x="5461000" y="3498850"/>
          <p14:tracePt t="109899" x="5461000" y="3511550"/>
          <p14:tracePt t="109918" x="5461000" y="3517900"/>
          <p14:tracePt t="109934" x="5461000" y="3530600"/>
          <p14:tracePt t="109950" x="5461000" y="3568700"/>
          <p14:tracePt t="109966" x="5461000" y="3581400"/>
          <p14:tracePt t="109983" x="5461000" y="3587750"/>
          <p14:tracePt t="110165" x="5467350" y="3587750"/>
          <p14:tracePt t="110353" x="5461000" y="3575050"/>
          <p14:tracePt t="110364" x="5461000" y="3549650"/>
          <p14:tracePt t="110376" x="5454650" y="3473450"/>
          <p14:tracePt t="110400" x="5454650" y="3340100"/>
          <p14:tracePt t="110416" x="5454650" y="3238500"/>
          <p14:tracePt t="110434" x="5480050" y="3092450"/>
          <p14:tracePt t="110452" x="5492750" y="2908300"/>
          <p14:tracePt t="110467" x="5524500" y="2654300"/>
          <p14:tracePt t="110483" x="5524500" y="2343150"/>
          <p14:tracePt t="110500" x="5486400" y="2114550"/>
          <p14:tracePt t="110519" x="5473700" y="1924050"/>
          <p14:tracePt t="110536" x="5473700" y="1765300"/>
          <p14:tracePt t="110550" x="5473700" y="1562100"/>
          <p14:tracePt t="110566" x="5486400" y="1473200"/>
          <p14:tracePt t="110583" x="5499100" y="1397000"/>
          <p14:tracePt t="110600" x="5511800" y="1333500"/>
          <p14:tracePt t="110616" x="5524500" y="1301750"/>
          <p14:tracePt t="110634" x="5530850" y="1289050"/>
          <p14:tracePt t="110809" x="5524500" y="1289050"/>
          <p14:tracePt t="110829" x="5524500" y="1276350"/>
          <p14:tracePt t="110840" x="5524500" y="1270000"/>
          <p14:tracePt t="110851" x="5524500" y="1257300"/>
          <p14:tracePt t="110867" x="5511800" y="1250950"/>
          <p14:tracePt t="110883" x="5505450" y="1250950"/>
          <p14:tracePt t="110900" x="5486400" y="1238250"/>
          <p14:tracePt t="110901" x="5480050" y="1225550"/>
          <p14:tracePt t="110918" x="5473700" y="1219200"/>
          <p14:tracePt t="110934" x="5454650" y="1187450"/>
          <p14:tracePt t="110950" x="5454650" y="1181100"/>
          <p14:tracePt t="110994" x="5448300" y="1181100"/>
          <p14:tracePt t="111000" x="5441950" y="1181100"/>
          <p14:tracePt t="111017" x="5429250" y="1181100"/>
          <p14:tracePt t="111061" x="5422900" y="1181100"/>
          <p14:tracePt t="111067" x="5416550" y="1181100"/>
          <p14:tracePt t="111084" x="5410200" y="1181100"/>
          <p14:tracePt t="111104" x="5391150" y="1187450"/>
          <p14:tracePt t="111117" x="5384800" y="1193800"/>
          <p14:tracePt t="111133" x="5365750" y="1193800"/>
          <p14:tracePt t="111208" x="5359400" y="1193800"/>
          <p14:tracePt t="111231" x="5353050" y="1193800"/>
          <p14:tracePt t="111256" x="5346700" y="1193800"/>
          <p14:tracePt t="111277" x="5346700" y="1187450"/>
          <p14:tracePt t="111293" x="5346700" y="1181100"/>
          <p14:tracePt t="111301" x="5346700" y="1174750"/>
          <p14:tracePt t="111324" x="5346700" y="1168400"/>
          <p14:tracePt t="112006" x="5346700" y="1162050"/>
          <p14:tracePt t="112125" x="5346700" y="1174750"/>
          <p14:tracePt t="112133" x="5346700" y="1193800"/>
          <p14:tracePt t="112150" x="5346700" y="1219200"/>
          <p14:tracePt t="112167" x="5346700" y="1257300"/>
          <p14:tracePt t="112184" x="5353050" y="1282700"/>
          <p14:tracePt t="112200" x="5359400" y="1289050"/>
          <p14:tracePt t="112217" x="5359400" y="1301750"/>
          <p14:tracePt t="112234" x="5359400" y="1308100"/>
          <p14:tracePt t="112251" x="5365750" y="1314450"/>
          <p14:tracePt t="112267" x="5365750" y="1327150"/>
          <p14:tracePt t="112310" x="5372100" y="1327150"/>
          <p14:tracePt t="112342" x="5384800" y="1327150"/>
          <p14:tracePt t="112359" x="5391150" y="1320800"/>
          <p14:tracePt t="112366" x="5391150" y="1308100"/>
          <p14:tracePt t="112384" x="5397500" y="1282700"/>
          <p14:tracePt t="112400" x="5397500" y="1238250"/>
          <p14:tracePt t="112418" x="5410200" y="1187450"/>
          <p14:tracePt t="112434" x="5410200" y="1143000"/>
          <p14:tracePt t="112451" x="5410200" y="1104900"/>
          <p14:tracePt t="112484" x="5410200" y="1092200"/>
          <p14:tracePt t="112500" x="5403850" y="1085850"/>
          <p14:tracePt t="112534" x="5403850" y="1073150"/>
          <p14:tracePt t="112550" x="5391150" y="1066800"/>
          <p14:tracePt t="112591" x="5384800" y="1066800"/>
          <p14:tracePt t="112607" x="5378450" y="1066800"/>
          <p14:tracePt t="112687" x="5372100" y="1073150"/>
          <p14:tracePt t="112693" x="5372100" y="1079500"/>
          <p14:tracePt t="112717" x="5372100" y="1085850"/>
          <p14:tracePt t="112741" x="5372100" y="1098550"/>
          <p14:tracePt t="112760" x="5372100" y="1104900"/>
          <p14:tracePt t="112774" x="5372100" y="1117600"/>
          <p14:tracePt t="112782" x="5372100" y="1123950"/>
          <p14:tracePt t="112807" x="5372100" y="1136650"/>
          <p14:tracePt t="112903" x="5372100" y="1143000"/>
          <p14:tracePt t="112949" x="5378450" y="1149350"/>
          <p14:tracePt t="112971" x="5391150" y="1149350"/>
          <p14:tracePt t="113133" x="5397500" y="1149350"/>
          <p14:tracePt t="113197" x="5403850" y="1143000"/>
          <p14:tracePt t="113358" x="5403850" y="1136650"/>
          <p14:tracePt t="113382" x="5403850" y="1130300"/>
          <p14:tracePt t="113462" x="5410200" y="1130300"/>
          <p14:tracePt t="113471" x="5416550" y="1123950"/>
          <p14:tracePt t="115373" x="5410200" y="1117600"/>
          <p14:tracePt t="115382" x="5403850" y="1117600"/>
          <p14:tracePt t="115392" x="5397500" y="1117600"/>
          <p14:tracePt t="115430" x="5403850" y="1117600"/>
          <p14:tracePt t="115454" x="5410200" y="1123950"/>
          <p14:tracePt t="116055" x="5410200" y="1130300"/>
          <p14:tracePt t="116062" x="5410200" y="1143000"/>
          <p14:tracePt t="116069" x="5410200" y="1162050"/>
          <p14:tracePt t="116085" x="5410200" y="1187450"/>
          <p14:tracePt t="116101" x="5410200" y="1320800"/>
          <p14:tracePt t="116118" x="5422900" y="1422400"/>
          <p14:tracePt t="116135" x="5486400" y="1555750"/>
          <p14:tracePt t="116152" x="5556250" y="1720850"/>
          <p14:tracePt t="116168" x="5645150" y="1987550"/>
          <p14:tracePt t="116185" x="5708650" y="2241550"/>
          <p14:tracePt t="116201" x="5772150" y="2438400"/>
          <p14:tracePt t="116218" x="5854700" y="2578100"/>
          <p14:tracePt t="116235" x="5943600" y="2686050"/>
          <p14:tracePt t="116252" x="6051550" y="2762250"/>
          <p14:tracePt t="116253" x="6102350" y="2813050"/>
          <p14:tracePt t="116268" x="6159500" y="2863850"/>
          <p14:tracePt t="116269" x="6197600" y="2901950"/>
          <p14:tracePt t="116285" x="6254750" y="2946400"/>
          <p14:tracePt t="116301" x="6350000" y="3028950"/>
          <p14:tracePt t="116318" x="6362700" y="3048000"/>
          <p14:tracePt t="116382" x="6375400" y="3048000"/>
          <p14:tracePt t="116392" x="6375400" y="3035300"/>
          <p14:tracePt t="116398" x="6375400" y="3016250"/>
          <p14:tracePt t="116408" x="6375400" y="2997200"/>
          <p14:tracePt t="116419" x="6375400" y="2971800"/>
          <p14:tracePt t="116435" x="6375400" y="2914650"/>
          <p14:tracePt t="116452" x="6375400" y="2838450"/>
          <p14:tracePt t="116468" x="6337300" y="2673350"/>
          <p14:tracePt t="116485" x="6299200" y="2324100"/>
          <p14:tracePt t="116502" x="6292850" y="2171700"/>
          <p14:tracePt t="116518" x="6292850" y="2019300"/>
          <p14:tracePt t="116535" x="6286500" y="1879600"/>
          <p14:tracePt t="116552" x="6248400" y="1746250"/>
          <p14:tracePt t="116568" x="6216650" y="1638300"/>
          <p14:tracePt t="116585" x="6159500" y="1549400"/>
          <p14:tracePt t="116601" x="6089650" y="1454150"/>
          <p14:tracePt t="116619" x="6051550" y="1409700"/>
          <p14:tracePt t="116635" x="6019800" y="1390650"/>
          <p14:tracePt t="116652" x="5981700" y="1371600"/>
          <p14:tracePt t="116654" x="5937250" y="1358900"/>
          <p14:tracePt t="116668" x="5886450" y="1346200"/>
          <p14:tracePt t="116669" x="5822950" y="1327150"/>
          <p14:tracePt t="116685" x="5708650" y="1289050"/>
          <p14:tracePt t="116702" x="5619750" y="1244600"/>
          <p14:tracePt t="116718" x="5530850" y="1200150"/>
          <p14:tracePt t="116735" x="5492750" y="1168400"/>
          <p14:tracePt t="116752" x="5454650" y="1136650"/>
          <p14:tracePt t="116768" x="5429250" y="1123950"/>
          <p14:tracePt t="116785" x="5422900" y="1117600"/>
          <p14:tracePt t="116801" x="5422900" y="1111250"/>
          <p14:tracePt t="116819" x="5416550" y="1111250"/>
          <p14:tracePt t="116990" x="5422900" y="1130300"/>
          <p14:tracePt t="116998" x="5429250" y="1143000"/>
          <p14:tracePt t="117007" x="5441950" y="1162050"/>
          <p14:tracePt t="117019" x="5454650" y="1193800"/>
          <p14:tracePt t="117035" x="5461000" y="1212850"/>
          <p14:tracePt t="117052" x="5467350" y="1212850"/>
          <p14:tracePt t="117085" x="5473700" y="1212850"/>
          <p14:tracePt t="117102" x="5480050" y="1212850"/>
          <p14:tracePt t="117135" x="5486400" y="1212850"/>
          <p14:tracePt t="117302" x="5480050" y="1212850"/>
          <p14:tracePt t="117310" x="5473700" y="1212850"/>
          <p14:tracePt t="117318" x="5467350" y="1212850"/>
          <p14:tracePt t="117335" x="5461000" y="1212850"/>
          <p14:tracePt t="117446" x="5467350" y="1206500"/>
          <p14:tracePt t="117453" x="5467350" y="1200150"/>
          <p14:tracePt t="117469" x="5473700" y="1200150"/>
          <p14:tracePt t="117485" x="5473700" y="1193800"/>
          <p14:tracePt t="117557" x="5473700" y="1187450"/>
          <p14:tracePt t="117566" x="5480050" y="1187450"/>
          <p14:tracePt t="117575" x="5486400" y="1181100"/>
          <p14:tracePt t="117597" x="5486400" y="1174750"/>
          <p14:tracePt t="117607" x="5492750" y="1174750"/>
          <p14:tracePt t="117619" x="5492750" y="1168400"/>
          <p14:tracePt t="117636" x="5499100" y="1168400"/>
          <p14:tracePt t="117652" x="5505450" y="1168400"/>
          <p14:tracePt t="117669" x="5511800" y="1168400"/>
          <p14:tracePt t="117685" x="5518150" y="1162050"/>
          <p14:tracePt t="118039" x="5530850" y="1162050"/>
          <p14:tracePt t="118046" x="5530850" y="1168400"/>
          <p14:tracePt t="118054" x="5543550" y="1181100"/>
          <p14:tracePt t="118069" x="5549900" y="1181100"/>
          <p14:tracePt t="118086" x="5568950" y="1187450"/>
          <p14:tracePt t="118127" x="5568950" y="1193800"/>
          <p14:tracePt t="118422" x="5575300" y="1193800"/>
          <p14:tracePt t="118454" x="5575300" y="1200150"/>
          <p14:tracePt t="118462" x="5575300" y="1206500"/>
          <p14:tracePt t="118477" x="5575300" y="1219200"/>
          <p14:tracePt t="118486" x="5575300" y="1225550"/>
          <p14:tracePt t="118502" x="5581650" y="1231900"/>
          <p14:tracePt t="118685" x="5581650" y="1244600"/>
          <p14:tracePt t="118693" x="5594350" y="1257300"/>
          <p14:tracePt t="118702" x="5594350" y="1270000"/>
          <p14:tracePt t="118719" x="5619750" y="1314450"/>
          <p14:tracePt t="118736" x="5657850" y="1422400"/>
          <p14:tracePt t="118754" x="5753100" y="1644650"/>
          <p14:tracePt t="118769" x="5962650" y="2120900"/>
          <p14:tracePt t="118786" x="6210300" y="2736850"/>
          <p14:tracePt t="118802" x="6457950" y="3314700"/>
          <p14:tracePt t="118820" x="6597650" y="3816350"/>
          <p14:tracePt t="118836" x="6692900" y="4203700"/>
          <p14:tracePt t="118853" x="6813550" y="4622800"/>
          <p14:tracePt t="118869" x="6953250" y="5105400"/>
          <p14:tracePt t="118886" x="6997700" y="5270500"/>
          <p14:tracePt t="118903" x="7004050" y="5359400"/>
          <p14:tracePt t="118919" x="7029450" y="5492750"/>
          <p14:tracePt t="118936" x="7054850" y="5588000"/>
          <p14:tracePt t="118953" x="7067550" y="5645150"/>
          <p14:tracePt t="118969" x="7086600" y="5676900"/>
          <p14:tracePt t="118986" x="7105650" y="5708650"/>
          <p14:tracePt t="119003" x="7112000" y="5740400"/>
          <p14:tracePt t="119019" x="7137400" y="5822950"/>
          <p14:tracePt t="119021" x="7150100" y="5873750"/>
          <p14:tracePt t="119036" x="7169150" y="5937250"/>
          <p14:tracePt t="119053" x="7194550" y="6051550"/>
          <p14:tracePt t="119069" x="7200900" y="6153150"/>
          <p14:tracePt t="119086" x="7194550" y="6216650"/>
          <p14:tracePt t="119103" x="7156450" y="6286500"/>
          <p14:tracePt t="119119" x="7112000" y="6318250"/>
          <p14:tracePt t="119136" x="7054850" y="6343650"/>
          <p14:tracePt t="119153" x="6953250" y="6369050"/>
          <p14:tracePt t="119169" x="6807200" y="6388100"/>
          <p14:tracePt t="119186" x="6635750" y="6337300"/>
          <p14:tracePt t="119203" x="6457950" y="6261100"/>
          <p14:tracePt t="119219" x="6299200" y="6197600"/>
          <p14:tracePt t="119236" x="6184900" y="6146800"/>
          <p14:tracePt t="119252" x="6159500" y="6140450"/>
          <p14:tracePt t="119286" x="6153150" y="6140450"/>
          <p14:tracePt t="119303" x="6178550" y="6223000"/>
          <p14:tracePt t="119319" x="6229350" y="6311900"/>
          <p14:tracePt t="119336" x="6299200" y="6426200"/>
          <p14:tracePt t="119353" x="6388100" y="6546850"/>
          <p14:tracePt t="119369" x="6559550" y="6623050"/>
          <p14:tracePt t="119386" x="6794500" y="6661150"/>
          <p14:tracePt t="119403" x="7105650" y="6699250"/>
          <p14:tracePt t="119419" x="7385050" y="6699250"/>
          <p14:tracePt t="119436" x="7696200" y="6699250"/>
          <p14:tracePt t="119437" x="7848600" y="6699250"/>
          <p14:tracePt t="119453" x="8026400" y="6699250"/>
          <p14:tracePt t="119454" x="8159750" y="6680200"/>
          <p14:tracePt t="119469" x="8343900" y="6635750"/>
          <p14:tracePt t="119486" x="8515350" y="6572250"/>
          <p14:tracePt t="119503" x="8629650" y="6477000"/>
          <p14:tracePt t="119519" x="8674100" y="6375400"/>
          <p14:tracePt t="119536" x="8693150" y="6286500"/>
          <p14:tracePt t="119553" x="8693150" y="6216650"/>
          <p14:tracePt t="119569" x="8693150" y="6146800"/>
          <p14:tracePt t="119586" x="8693150" y="6051550"/>
          <p14:tracePt t="119603" x="8693150" y="6019800"/>
          <p14:tracePt t="119619" x="8693150" y="5994400"/>
          <p14:tracePt t="119636" x="8686800" y="5981700"/>
          <p14:tracePt t="119653" x="8674100" y="5969000"/>
          <p14:tracePt t="119669" x="8674100" y="5962650"/>
          <p14:tracePt t="119726" x="8674100" y="5956300"/>
          <p14:tracePt t="119854" x="8667750" y="5956300"/>
          <p14:tracePt t="119869" x="8648700" y="5949950"/>
          <p14:tracePt t="119878" x="8616950" y="5937250"/>
          <p14:tracePt t="119886" x="8566150" y="5937250"/>
          <p14:tracePt t="119903" x="8451850" y="5899150"/>
          <p14:tracePt t="119919" x="8255000" y="5842000"/>
          <p14:tracePt t="119936" x="7874000" y="5645150"/>
          <p14:tracePt t="119953" x="7404100" y="5283200"/>
          <p14:tracePt t="119970" x="6832600" y="4876800"/>
          <p14:tracePt t="119976" x="6534150" y="4648200"/>
          <p14:tracePt t="119986" x="6203950" y="4381500"/>
          <p14:tracePt t="120003" x="5619750" y="3848100"/>
          <p14:tracePt t="120020" x="5143500" y="3270250"/>
          <p14:tracePt t="120036" x="4749800" y="2686050"/>
          <p14:tracePt t="120053" x="4400550" y="2095500"/>
          <p14:tracePt t="120073" x="3994150" y="1384300"/>
          <p14:tracePt t="120090" x="3879850" y="1111250"/>
          <p14:tracePt t="120103" x="3816350" y="901700"/>
          <p14:tracePt t="120119" x="3810000" y="723900"/>
          <p14:tracePt t="120137" x="3810000" y="571500"/>
          <p14:tracePt t="120153" x="3810000" y="419100"/>
          <p14:tracePt t="120169" x="3810000" y="273050"/>
          <p14:tracePt t="120187" x="3810000" y="203200"/>
          <p14:tracePt t="120190" x="3816350" y="184150"/>
          <p14:tracePt t="120204" x="3816350" y="165100"/>
          <p14:tracePt t="120206" x="3816350" y="158750"/>
          <p14:tracePt t="120220" x="3822700" y="146050"/>
          <p14:tracePt t="120236" x="3829050" y="139700"/>
          <p14:tracePt t="120255" x="3835400" y="127000"/>
          <p14:tracePt t="120271" x="3841750" y="107950"/>
          <p14:tracePt t="120287" x="3848100" y="107950"/>
          <p14:tracePt t="120303" x="3917950" y="107950"/>
          <p14:tracePt t="120319" x="4019550" y="127000"/>
          <p14:tracePt t="120339" x="4146550" y="190500"/>
          <p14:tracePt t="120353" x="4241800" y="247650"/>
          <p14:tracePt t="120372" x="4356100" y="336550"/>
          <p14:tracePt t="120388" x="4419600" y="400050"/>
          <p14:tracePt t="120404" x="4489450" y="495300"/>
          <p14:tracePt t="120420" x="4578350" y="603250"/>
          <p14:tracePt t="120436" x="4705350" y="755650"/>
          <p14:tracePt t="120454" x="4826000" y="889000"/>
          <p14:tracePt t="120471" x="4876800" y="965200"/>
          <p14:tracePt t="120487" x="4876800" y="971550"/>
          <p14:tracePt t="120520" x="4876800" y="977900"/>
          <p14:tracePt t="120539" x="4845050" y="977900"/>
          <p14:tracePt t="120553" x="4826000" y="996950"/>
          <p14:tracePt t="120570" x="4806950" y="1016000"/>
          <p14:tracePt t="120586" x="4781550" y="1028700"/>
          <p14:tracePt t="120603" x="4762500" y="1028700"/>
          <p14:tracePt t="120620" x="4756150" y="1028700"/>
          <p14:tracePt t="120621" x="4743450" y="1028700"/>
          <p14:tracePt t="120673" x="4737100" y="1028700"/>
          <p14:tracePt t="120686" x="4724400" y="1041400"/>
          <p14:tracePt t="120696" x="4718050" y="1054100"/>
          <p14:tracePt t="120703" x="4711700" y="1073150"/>
          <p14:tracePt t="120719" x="4699000" y="1092200"/>
          <p14:tracePt t="120738" x="4699000" y="1117600"/>
          <p14:tracePt t="120753" x="4711700" y="1149350"/>
          <p14:tracePt t="120770" x="4749800" y="1212850"/>
          <p14:tracePt t="120787" x="4794250" y="1276350"/>
          <p14:tracePt t="120804" x="4826000" y="1320800"/>
          <p14:tracePt t="120820" x="4838700" y="1339850"/>
          <p14:tracePt t="120837" x="4838700" y="1346200"/>
          <p14:tracePt t="120853" x="4864100" y="1358900"/>
          <p14:tracePt t="120870" x="4908550" y="1358900"/>
          <p14:tracePt t="120886" x="4959350" y="1358900"/>
          <p14:tracePt t="120903" x="4991100" y="1358900"/>
          <p14:tracePt t="120920" x="5003800" y="1352550"/>
          <p14:tracePt t="120936" x="5003800" y="1320800"/>
          <p14:tracePt t="120953" x="5016500" y="1263650"/>
          <p14:tracePt t="120970" x="5016500" y="1149350"/>
          <p14:tracePt t="120977" x="5016500" y="1085850"/>
          <p14:tracePt t="120987" x="5016500" y="1041400"/>
          <p14:tracePt t="121003" x="5016500" y="908050"/>
          <p14:tracePt t="121020" x="5016500" y="800100"/>
          <p14:tracePt t="121021" x="4997450" y="768350"/>
          <p14:tracePt t="121036" x="4965700" y="711200"/>
          <p14:tracePt t="121053" x="4813300" y="546100"/>
          <p14:tracePt t="121070" x="4679950" y="412750"/>
          <p14:tracePt t="121086" x="4572000" y="330200"/>
          <p14:tracePt t="121103" x="4464050" y="279400"/>
          <p14:tracePt t="121120" x="4375150" y="254000"/>
          <p14:tracePt t="121138" x="4305300" y="247650"/>
          <p14:tracePt t="121153" x="4273550" y="247650"/>
          <p14:tracePt t="121172" x="4248150" y="266700"/>
          <p14:tracePt t="121189" x="4222750" y="342900"/>
          <p14:tracePt t="121204" x="4210050" y="457200"/>
          <p14:tracePt t="121220" x="4210050" y="628650"/>
          <p14:tracePt t="121237" x="4210050" y="793750"/>
          <p14:tracePt t="121254" x="4210050" y="1079500"/>
          <p14:tracePt t="121270" x="4210050" y="1212850"/>
          <p14:tracePt t="121289" x="4235450" y="1320800"/>
          <p14:tracePt t="121303" x="4311650" y="1454150"/>
          <p14:tracePt t="121322" x="4413250" y="1600200"/>
          <p14:tracePt t="121339" x="4559300" y="1778000"/>
          <p14:tracePt t="121354" x="4654550" y="1898650"/>
          <p14:tracePt t="121370" x="4768850" y="1968500"/>
          <p14:tracePt t="121387" x="4895850" y="2012950"/>
          <p14:tracePt t="121406" x="4997450" y="2025650"/>
          <p14:tracePt t="121421" x="5086350" y="2025650"/>
          <p14:tracePt t="121437" x="5124450" y="2025650"/>
          <p14:tracePt t="121454" x="5149850" y="2025650"/>
          <p14:tracePt t="121470" x="5162550" y="2012950"/>
          <p14:tracePt t="121487" x="5181600" y="1981200"/>
          <p14:tracePt t="121503" x="5187950" y="1955800"/>
          <p14:tracePt t="121521" x="5207000" y="1860550"/>
          <p14:tracePt t="121537" x="5219700" y="1778000"/>
          <p14:tracePt t="121553" x="5238750" y="1695450"/>
          <p14:tracePt t="121570" x="5245100" y="1644650"/>
          <p14:tracePt t="121586" x="5245100" y="1536700"/>
          <p14:tracePt t="121605" x="5226050" y="1422400"/>
          <p14:tracePt t="121624" x="5200650" y="1295400"/>
          <p14:tracePt t="121638" x="5200650" y="1263650"/>
          <p14:tracePt t="121639" x="5200650" y="1244600"/>
          <p14:tracePt t="121653" x="5200650" y="1206500"/>
          <p14:tracePt t="121670" x="5200650" y="1200150"/>
          <p14:tracePt t="121703" x="5200650" y="1193800"/>
          <p14:tracePt t="121721" x="5200650" y="1187450"/>
          <p14:tracePt t="121739" x="5200650" y="1181100"/>
          <p14:tracePt t="121826" x="5200650" y="1174750"/>
          <p14:tracePt t="121838" x="5207000" y="1174750"/>
          <p14:tracePt t="121850" x="5213350" y="1174750"/>
          <p14:tracePt t="121856" x="5219700" y="1174750"/>
          <p14:tracePt t="121871" x="5245100" y="1181100"/>
          <p14:tracePt t="121887" x="5295900" y="1187450"/>
          <p14:tracePt t="121903" x="5340350" y="1206500"/>
          <p14:tracePt t="121920" x="5372100" y="1206500"/>
          <p14:tracePt t="121937" x="5378450" y="1206500"/>
          <p14:tracePt t="122229" x="5397500" y="1206500"/>
          <p14:tracePt t="122245" x="5403850" y="1206500"/>
          <p14:tracePt t="122253" x="5410200" y="1206500"/>
          <p14:tracePt t="122273" x="5422900" y="1206500"/>
          <p14:tracePt t="122289" x="5435600" y="1206500"/>
          <p14:tracePt t="122304" x="5448300" y="1206500"/>
          <p14:tracePt t="122337" x="5454650" y="1206500"/>
          <p14:tracePt t="122373" x="5473700" y="1212850"/>
          <p14:tracePt t="122388" x="5486400" y="1219200"/>
          <p14:tracePt t="122404" x="5537200" y="1238250"/>
          <p14:tracePt t="122421" x="5562600" y="1257300"/>
          <p14:tracePt t="122437" x="5575300" y="1263650"/>
          <p14:tracePt t="122470" x="5575300" y="1270000"/>
          <p14:tracePt t="122552" x="5575300" y="1263650"/>
          <p14:tracePt t="122564" x="5568950" y="1244600"/>
          <p14:tracePt t="122576" x="5568950" y="1238250"/>
          <p14:tracePt t="122591" x="5568950" y="1231900"/>
          <p14:tracePt t="122605" x="5568950" y="1219200"/>
          <p14:tracePt t="122620" x="5562600" y="1219200"/>
          <p14:tracePt t="122638" x="5556250" y="1200150"/>
          <p14:tracePt t="122655" x="5549900" y="1181100"/>
          <p14:tracePt t="122670" x="5543550" y="1174750"/>
          <p14:tracePt t="122721" x="5537200" y="1168400"/>
          <p14:tracePt t="122749" x="5530850" y="1168400"/>
          <p14:tracePt t="122760" x="5524500" y="1168400"/>
          <p14:tracePt t="122832" x="5518150" y="1168400"/>
          <p14:tracePt t="122847" x="5518150" y="1174750"/>
          <p14:tracePt t="122853" x="5518150" y="1187450"/>
          <p14:tracePt t="122873" x="5518150" y="1193800"/>
          <p14:tracePt t="124038" x="5511800" y="1200150"/>
          <p14:tracePt t="124046" x="5505450" y="1200150"/>
          <p14:tracePt t="124054" x="5492750" y="1206500"/>
          <p14:tracePt t="124101" x="5486400" y="1206500"/>
          <p14:tracePt t="124111" x="5480050" y="1212850"/>
          <p14:tracePt t="124213" x="5473700" y="1219200"/>
          <p14:tracePt t="124295" x="5467350" y="1219200"/>
          <p14:tracePt t="124311" x="5454650" y="1219200"/>
          <p14:tracePt t="124493" x="5454650" y="1212850"/>
          <p14:tracePt t="124511" x="5454650" y="1206500"/>
          <p14:tracePt t="124558" x="5454650" y="1200150"/>
          <p14:tracePt t="124591" x="5461000" y="1200150"/>
          <p14:tracePt t="124598" x="5467350" y="1193800"/>
          <p14:tracePt t="124630" x="5473700" y="1193800"/>
          <p14:tracePt t="124638" x="5480050" y="1193800"/>
          <p14:tracePt t="124655" x="5486400" y="1193800"/>
          <p14:tracePt t="124671" x="5511800" y="1193800"/>
          <p14:tracePt t="124688" x="5556250" y="1193800"/>
          <p14:tracePt t="124704" x="5600700" y="1193800"/>
          <p14:tracePt t="124721" x="5632450" y="1193800"/>
          <p14:tracePt t="124738" x="5638800" y="1193800"/>
          <p14:tracePt t="125141" x="5632450" y="1193800"/>
          <p14:tracePt t="125150" x="5626100" y="1193800"/>
          <p14:tracePt t="125213" x="5619750" y="1193800"/>
          <p14:tracePt t="125222" x="5613400" y="1193800"/>
          <p14:tracePt t="125238" x="5600700" y="1193800"/>
          <p14:tracePt t="125246" x="5594350" y="1193800"/>
          <p14:tracePt t="125254" x="5588000" y="1193800"/>
          <p14:tracePt t="125271" x="5562600" y="1193800"/>
          <p14:tracePt t="125288" x="5549900" y="1193800"/>
          <p14:tracePt t="125305" x="5543550" y="1193800"/>
          <p14:tracePt t="125338" x="5537200" y="1193800"/>
          <p14:tracePt t="125355" x="5530850" y="1193800"/>
          <p14:tracePt t="125371" x="5518150" y="1193800"/>
          <p14:tracePt t="125388" x="5492750" y="1193800"/>
          <p14:tracePt t="125405" x="5473700" y="1193800"/>
          <p14:tracePt t="125421" x="5467350" y="1193800"/>
          <p14:tracePt t="125438" x="5467350" y="1187450"/>
          <p14:tracePt t="126126" x="5454650" y="1187450"/>
          <p14:tracePt t="126143" x="5448300" y="1187450"/>
          <p14:tracePt t="127286" x="5441950" y="1187450"/>
          <p14:tracePt t="127349" x="5435600" y="1181100"/>
          <p14:tracePt t="127358" x="5429250" y="1174750"/>
          <p14:tracePt t="127373" x="5429250" y="1168400"/>
          <p14:tracePt t="127389" x="5429250" y="1162050"/>
          <p14:tracePt t="127405" x="5454650" y="1143000"/>
          <p14:tracePt t="127422" x="5480050" y="1130300"/>
          <p14:tracePt t="127439" x="5499100" y="1123950"/>
          <p14:tracePt t="127541" x="5505450" y="1123950"/>
          <p14:tracePt t="127550" x="5518150" y="1123950"/>
          <p14:tracePt t="127566" x="5524500" y="1123950"/>
          <p14:tracePt t="127573" x="5537200" y="1123950"/>
          <p14:tracePt t="127605" x="5588000" y="1136650"/>
          <p14:tracePt t="127622" x="5626100" y="1149350"/>
          <p14:tracePt t="127639" x="5632450" y="1162050"/>
          <p14:tracePt t="127790" x="5626100" y="1162050"/>
          <p14:tracePt t="127798" x="5613400" y="1162050"/>
          <p14:tracePt t="127805" x="5607050" y="1162050"/>
          <p14:tracePt t="127822" x="5581650" y="1168400"/>
          <p14:tracePt t="127839" x="5568950" y="1168400"/>
          <p14:tracePt t="127885" x="5562600" y="1168400"/>
          <p14:tracePt t="127896" x="5556250" y="1168400"/>
          <p14:tracePt t="127912" x="5549900" y="1168400"/>
          <p14:tracePt t="128375" x="5543550" y="1168400"/>
          <p14:tracePt t="128382" x="5530850" y="1168400"/>
          <p14:tracePt t="128390" x="5524500" y="1168400"/>
          <p14:tracePt t="128406" x="5492750" y="1168400"/>
          <p14:tracePt t="128422" x="5429250" y="1155700"/>
          <p14:tracePt t="128439" x="5359400" y="1130300"/>
          <p14:tracePt t="128456" x="5308600" y="1117600"/>
          <p14:tracePt t="128472" x="5270500" y="1104900"/>
          <p14:tracePt t="128489" x="5264150" y="1104900"/>
          <p14:tracePt t="128534" x="5257800" y="1104900"/>
          <p14:tracePt t="128558" x="5251450" y="1104900"/>
          <p14:tracePt t="128621" x="5245100" y="1104900"/>
          <p14:tracePt t="128629" x="5245100" y="1098550"/>
          <p14:tracePt t="128639" x="5238750" y="1098550"/>
          <p14:tracePt t="128656" x="5232400" y="1098550"/>
          <p14:tracePt t="128982" x="5238750" y="1098550"/>
          <p14:tracePt t="129494" x="5245100" y="1098550"/>
          <p14:tracePt t="129502" x="5257800" y="1098550"/>
          <p14:tracePt t="129511" x="5264150" y="1098550"/>
          <p14:tracePt t="129523" x="5289550" y="1098550"/>
          <p14:tracePt t="129539" x="5340350" y="1098550"/>
          <p14:tracePt t="129556" x="5378450" y="1104900"/>
          <p14:tracePt t="129573" x="5410200" y="1104900"/>
          <p14:tracePt t="129590" x="5422900" y="1104900"/>
          <p14:tracePt t="129606" x="5429250" y="1111250"/>
          <p14:tracePt t="129639" x="5454650" y="1111250"/>
          <p14:tracePt t="129656" x="5492750" y="1123950"/>
          <p14:tracePt t="129673" x="5549900" y="1130300"/>
          <p14:tracePt t="129690" x="5575300" y="1130300"/>
          <p14:tracePt t="129706" x="5594350" y="1136650"/>
          <p14:tracePt t="129739" x="5600700" y="1136650"/>
          <p14:tracePt t="129756" x="5613400" y="1136650"/>
          <p14:tracePt t="129773" x="5651500" y="1136650"/>
          <p14:tracePt t="129789" x="5772150" y="1136650"/>
          <p14:tracePt t="129806" x="5880100" y="1136650"/>
          <p14:tracePt t="129823" x="5956300" y="1143000"/>
          <p14:tracePt t="129841" x="5994400" y="1155700"/>
          <p14:tracePt t="129873" x="6000750" y="1155700"/>
          <p14:tracePt t="129906" x="6026150" y="1155700"/>
          <p14:tracePt t="129924" x="6064250" y="1155700"/>
          <p14:tracePt t="129940" x="6115050" y="1155700"/>
          <p14:tracePt t="129956" x="6146800" y="1162050"/>
          <p14:tracePt t="129974" x="6165850" y="1162050"/>
          <p14:tracePt t="129984" x="6184900" y="1168400"/>
          <p14:tracePt t="129990" x="6191250" y="1168400"/>
          <p14:tracePt t="130007" x="6210300" y="1174750"/>
          <p14:tracePt t="130023" x="6248400" y="1181100"/>
          <p14:tracePt t="130039" x="6299200" y="1187450"/>
          <p14:tracePt t="130058" x="6356350" y="1193800"/>
          <p14:tracePt t="130074" x="6413500" y="1206500"/>
          <p14:tracePt t="130090" x="6457950" y="1206500"/>
          <p14:tracePt t="130107" x="6496050" y="1212850"/>
          <p14:tracePt t="130125" x="6521450" y="1212850"/>
          <p14:tracePt t="130140" x="6559550" y="1231900"/>
          <p14:tracePt t="130157" x="6623050" y="1238250"/>
          <p14:tracePt t="130173" x="6686550" y="1257300"/>
          <p14:tracePt t="130189" x="6826250" y="1263650"/>
          <p14:tracePt t="130206" x="6896100" y="1270000"/>
          <p14:tracePt t="130223" x="6959600" y="1289050"/>
          <p14:tracePt t="130239" x="6985000" y="1295400"/>
          <p14:tracePt t="130258" x="7004050" y="1295400"/>
          <p14:tracePt t="130275" x="7023100" y="1301750"/>
          <p14:tracePt t="130291" x="7048500" y="1301750"/>
          <p14:tracePt t="130307" x="7118350" y="1301750"/>
          <p14:tracePt t="130323" x="7169150" y="1301750"/>
          <p14:tracePt t="130340" x="7200900" y="1314450"/>
          <p14:tracePt t="130357" x="7213600" y="1320800"/>
          <p14:tracePt t="130359" x="7219950" y="1320800"/>
          <p14:tracePt t="130375" x="7226300" y="1320800"/>
          <p14:tracePt t="130390" x="7258050" y="1339850"/>
          <p14:tracePt t="130406" x="7315200" y="1339850"/>
          <p14:tracePt t="130423" x="7404100" y="1358900"/>
          <p14:tracePt t="130439" x="7467600" y="1365250"/>
          <p14:tracePt t="130457" x="7486650" y="1371600"/>
          <p14:tracePt t="130475" x="7493000" y="1371600"/>
          <p14:tracePt t="130508" x="7493000" y="1377950"/>
          <p14:tracePt t="130597" x="7493000" y="1384300"/>
          <p14:tracePt t="130605" x="7499350" y="1390650"/>
          <p14:tracePt t="130623" x="7512050" y="1397000"/>
          <p14:tracePt t="130695" x="7512050" y="1409700"/>
          <p14:tracePt t="130701" x="7512050" y="1422400"/>
          <p14:tracePt t="130711" x="7512050" y="1435100"/>
          <p14:tracePt t="130723" x="7486650" y="1454150"/>
          <p14:tracePt t="130740" x="7372350" y="1511300"/>
          <p14:tracePt t="130758" x="6997700" y="1600200"/>
          <p14:tracePt t="130773" x="6680200" y="1695450"/>
          <p14:tracePt t="130792" x="6413500" y="1847850"/>
          <p14:tracePt t="130809" x="6248400" y="1974850"/>
          <p14:tracePt t="130827" x="6146800" y="2070100"/>
          <p14:tracePt t="130840" x="6057900" y="2171700"/>
          <p14:tracePt t="130856" x="5962650" y="2311400"/>
          <p14:tracePt t="130873" x="5892800" y="2457450"/>
          <p14:tracePt t="130892" x="5803900" y="2609850"/>
          <p14:tracePt t="130909" x="5734050" y="2736850"/>
          <p14:tracePt t="130923" x="5670550" y="2819400"/>
          <p14:tracePt t="130943" x="5581650" y="2901950"/>
          <p14:tracePt t="130958" x="5505450" y="2959100"/>
          <p14:tracePt t="130973" x="5340350" y="3079750"/>
          <p14:tracePt t="130990" x="5226050" y="3175000"/>
          <p14:tracePt t="131006" x="5054600" y="3321050"/>
          <p14:tracePt t="131023" x="4895850" y="3460750"/>
          <p14:tracePt t="131042" x="4775200" y="3556000"/>
          <p14:tracePt t="131058" x="4743450" y="3600450"/>
          <p14:tracePt t="131063" x="4737100" y="3606800"/>
          <p14:tracePt t="131096" x="4737100" y="3619500"/>
          <p14:tracePt t="131106" x="4756150" y="3619500"/>
          <p14:tracePt t="131124" x="4838700" y="3619500"/>
          <p14:tracePt t="131140" x="4978400" y="3581400"/>
          <p14:tracePt t="131157" x="5105400" y="3543300"/>
          <p14:tracePt t="131174" x="5200650" y="3517900"/>
          <p14:tracePt t="131232" x="5118100" y="3543300"/>
          <p14:tracePt t="131240" x="4972050" y="3562350"/>
          <p14:tracePt t="131257" x="4438650" y="3568700"/>
          <p14:tracePt t="131273" x="3797300" y="3568700"/>
          <p14:tracePt t="131290" x="3143250" y="3695700"/>
          <p14:tracePt t="131306" x="2489200" y="3886200"/>
          <p14:tracePt t="131323" x="1885950" y="4159250"/>
          <p14:tracePt t="131340" x="1371600" y="4400550"/>
          <p14:tracePt t="131357" x="1054100" y="4572000"/>
          <p14:tracePt t="131358" x="914400" y="4648200"/>
          <p14:tracePt t="131373" x="812800" y="4730750"/>
          <p14:tracePt t="131390" x="730250" y="4806950"/>
          <p14:tracePt t="131406" x="679450" y="4870450"/>
          <p14:tracePt t="131424" x="660400" y="4902200"/>
          <p14:tracePt t="131440" x="660400" y="4908550"/>
          <p14:tracePt t="131457" x="654050" y="4921250"/>
          <p14:tracePt t="131473" x="635000" y="4946650"/>
          <p14:tracePt t="131490" x="603250" y="4984750"/>
          <p14:tracePt t="131509" x="520700" y="5048250"/>
          <p14:tracePt t="131513" x="482600" y="5073650"/>
          <p14:tracePt t="131524" x="425450" y="5099050"/>
          <p14:tracePt t="131540" x="336550" y="5143500"/>
          <p14:tracePt t="131557" x="285750" y="5162550"/>
          <p14:tracePt t="131574" x="215900" y="5168900"/>
          <p14:tracePt t="131592" x="152400" y="5187950"/>
          <p14:tracePt t="131608" x="88900" y="5226050"/>
          <p14:tracePt t="131624" x="25400" y="5334000"/>
          <p14:tracePt t="131668" x="0" y="5518150"/>
          <p14:tracePt t="131669" x="50800" y="5543550"/>
          <p14:tracePt t="131690" x="209550" y="5556250"/>
          <p14:tracePt t="131707" x="450850" y="5581650"/>
          <p14:tracePt t="131723" x="647700" y="5588000"/>
          <p14:tracePt t="131743" x="793750" y="5588000"/>
          <p14:tracePt t="131749" x="869950" y="5588000"/>
          <p14:tracePt t="131762" x="1016000" y="5588000"/>
          <p14:tracePt t="131777" x="1098550" y="5588000"/>
          <p14:tracePt t="131790" x="1270000" y="5588000"/>
          <p14:tracePt t="131807" x="1301750" y="5581650"/>
          <p14:tracePt t="131824" x="1308100" y="5575300"/>
          <p14:tracePt t="131840" x="1308100" y="5568950"/>
          <p14:tracePt t="131875" x="1308100" y="5562600"/>
          <p14:tracePt t="131891" x="1301750" y="5543550"/>
          <p14:tracePt t="131907" x="1238250" y="5530850"/>
          <p14:tracePt t="131924" x="1111250" y="5486400"/>
          <p14:tracePt t="131940" x="952500" y="5441950"/>
          <p14:tracePt t="131957" x="844550" y="5410200"/>
          <p14:tracePt t="131973" x="831850" y="5403850"/>
          <p14:tracePt t="131990" x="831850" y="5384800"/>
          <p14:tracePt t="132007" x="933450" y="5334000"/>
          <p14:tracePt t="132026" x="1073150" y="5295900"/>
          <p14:tracePt t="132043" x="1181100" y="5264150"/>
          <p14:tracePt t="132057" x="1301750" y="5251450"/>
          <p14:tracePt t="132074" x="1435100" y="5251450"/>
          <p14:tracePt t="132090" x="1568450" y="5251450"/>
          <p14:tracePt t="132107" x="1663700" y="5251450"/>
          <p14:tracePt t="132123" x="1714500" y="5251450"/>
          <p14:tracePt t="132140" x="1727200" y="5251450"/>
          <p14:tracePt t="132174" x="1625600" y="5226050"/>
          <p14:tracePt t="132193" x="1530350" y="5226050"/>
          <p14:tracePt t="132209" x="1454150" y="5219700"/>
          <p14:tracePt t="132224" x="1403350" y="5219700"/>
          <p14:tracePt t="132240" x="1390650" y="5213350"/>
          <p14:tracePt t="132305" x="1390650" y="5207000"/>
          <p14:tracePt t="132365" x="1397000" y="5207000"/>
          <p14:tracePt t="132646" x="1416050" y="5207000"/>
          <p14:tracePt t="132654" x="1441450" y="5213350"/>
          <p14:tracePt t="132665" x="1473200" y="5219700"/>
          <p14:tracePt t="132675" x="1530350" y="5238750"/>
          <p14:tracePt t="132691" x="1682750" y="5251450"/>
          <p14:tracePt t="132707" x="1936750" y="5295900"/>
          <p14:tracePt t="132727" x="2381250" y="5340350"/>
          <p14:tracePt t="132733" x="2628900" y="5359400"/>
          <p14:tracePt t="132745" x="3232150" y="5384800"/>
          <p14:tracePt t="132761" x="3524250" y="5384800"/>
          <p14:tracePt t="132774" x="4470400" y="5384800"/>
          <p14:tracePt t="132791" x="5073650" y="5384800"/>
          <p14:tracePt t="132807" x="5594350" y="5384800"/>
          <p14:tracePt t="132825" x="6089650" y="5384800"/>
          <p14:tracePt t="132841" x="6616700" y="5422900"/>
          <p14:tracePt t="132860" x="7124700" y="5454650"/>
          <p14:tracePt t="132876" x="7575550" y="5467350"/>
          <p14:tracePt t="132893" x="7943850" y="5454650"/>
          <p14:tracePt t="132907" x="8274050" y="5403850"/>
          <p14:tracePt t="132924" x="8547100" y="5346700"/>
          <p14:tracePt t="132941" x="8801100" y="5289550"/>
          <p14:tracePt t="133197" x="9061450" y="2286000"/>
          <p14:tracePt t="133205" x="8877300" y="2127250"/>
          <p14:tracePt t="133214" x="8750300" y="2019300"/>
          <p14:tracePt t="133224" x="8604250" y="1879600"/>
          <p14:tracePt t="133240" x="8350250" y="1676400"/>
          <p14:tracePt t="133257" x="8191500" y="1543050"/>
          <p14:tracePt t="133274" x="8089900" y="1460500"/>
          <p14:tracePt t="133291" x="8045450" y="1428750"/>
          <p14:tracePt t="133307" x="8032750" y="1428750"/>
          <p14:tracePt t="133365" x="8032750" y="1422400"/>
          <p14:tracePt t="133373" x="8026400" y="1422400"/>
          <p14:tracePt t="133382" x="8020050" y="1422400"/>
          <p14:tracePt t="133391" x="8007350" y="1409700"/>
          <p14:tracePt t="133407" x="7988300" y="1403350"/>
          <p14:tracePt t="133424" x="7975600" y="1403350"/>
          <p14:tracePt t="133440" x="7924800" y="1403350"/>
          <p14:tracePt t="133457" x="7854950" y="1403350"/>
          <p14:tracePt t="133475" x="7734300" y="1403350"/>
          <p14:tracePt t="133491" x="7607300" y="1403350"/>
          <p14:tracePt t="133509" x="7537450" y="1403350"/>
          <p14:tracePt t="133526" x="7518400" y="1403350"/>
          <p14:tracePt t="133542" x="7512050" y="1403350"/>
          <p14:tracePt t="133630" x="7512050" y="1397000"/>
          <p14:tracePt t="133638" x="7512050" y="1390650"/>
          <p14:tracePt t="133670" x="7505700" y="1384300"/>
          <p14:tracePt t="133685" x="7499350" y="1384300"/>
          <p14:tracePt t="133738" x="7493000" y="1384300"/>
          <p14:tracePt t="133748" x="7480300" y="1384300"/>
          <p14:tracePt t="133758" x="7448550" y="1384300"/>
          <p14:tracePt t="133775" x="7397750" y="1384300"/>
          <p14:tracePt t="133791" x="7327900" y="1384300"/>
          <p14:tracePt t="133809" x="7302500" y="1384300"/>
          <p14:tracePt t="133825" x="7277100" y="1384300"/>
          <p14:tracePt t="133841" x="7270750" y="1377950"/>
          <p14:tracePt t="133874" x="7264400" y="1371600"/>
          <p14:tracePt t="134158" x="7270750" y="1384300"/>
          <p14:tracePt t="134166" x="7283450" y="1390650"/>
          <p14:tracePt t="134174" x="7289800" y="1403350"/>
          <p14:tracePt t="134191" x="7315200" y="1416050"/>
          <p14:tracePt t="134208" x="7321550" y="1422400"/>
          <p14:tracePt t="134224" x="7340600" y="1428750"/>
          <p14:tracePt t="134241" x="7346950" y="1435100"/>
          <p14:tracePt t="134258" x="7378700" y="1454150"/>
          <p14:tracePt t="134274" x="7423150" y="1466850"/>
          <p14:tracePt t="134291" x="7454900" y="1466850"/>
          <p14:tracePt t="134308" x="7473950" y="1466850"/>
          <p14:tracePt t="134324" x="7480300" y="1466850"/>
          <p14:tracePt t="134341" x="7499350" y="1479550"/>
          <p14:tracePt t="134358" x="7518400" y="1479550"/>
          <p14:tracePt t="134374" x="7537450" y="1498600"/>
          <p14:tracePt t="134391" x="7556500" y="1511300"/>
          <p14:tracePt t="134407" x="7575550" y="1549400"/>
          <p14:tracePt t="134424" x="7613650" y="1663700"/>
          <p14:tracePt t="134441" x="7639050" y="1879600"/>
          <p14:tracePt t="134458" x="7734300" y="2330450"/>
          <p14:tracePt t="134474" x="7785100" y="2781300"/>
          <p14:tracePt t="134491" x="7816850" y="3168650"/>
          <p14:tracePt t="134508" x="7816850" y="3517900"/>
          <p14:tracePt t="134524" x="7816850" y="4013200"/>
          <p14:tracePt t="134541" x="7816850" y="4514850"/>
          <p14:tracePt t="134558" x="7816850" y="5175250"/>
          <p14:tracePt t="134574" x="7772400" y="5429250"/>
          <p14:tracePt t="134591" x="7683500" y="5600700"/>
          <p14:tracePt t="134608" x="7626350" y="5702300"/>
          <p14:tracePt t="134624" x="7594600" y="5765800"/>
          <p14:tracePt t="134641" x="7575550" y="5816600"/>
          <p14:tracePt t="134658" x="7543800" y="5873750"/>
          <p14:tracePt t="134675" x="7486650" y="5937250"/>
          <p14:tracePt t="134691" x="7378700" y="6013450"/>
          <p14:tracePt t="134708" x="7232650" y="6102350"/>
          <p14:tracePt t="134725" x="7073900" y="6165850"/>
          <p14:tracePt t="134741" x="6921500" y="6229350"/>
          <p14:tracePt t="134758" x="6654800" y="6356350"/>
          <p14:tracePt t="134774" x="6508750" y="6464300"/>
          <p14:tracePt t="134791" x="6394450" y="6553200"/>
          <p14:tracePt t="134808" x="6350000" y="6565900"/>
          <p14:tracePt t="134825" x="6324600" y="6565900"/>
          <p14:tracePt t="134841" x="6286500" y="6534150"/>
          <p14:tracePt t="134858" x="6229350" y="6451600"/>
          <p14:tracePt t="134875" x="6165850" y="6318250"/>
          <p14:tracePt t="134891" x="6134100" y="6210300"/>
          <p14:tracePt t="134908" x="6102350" y="6108700"/>
          <p14:tracePt t="134909" x="6096000" y="6064250"/>
          <p14:tracePt t="134925" x="6076950" y="6026150"/>
          <p14:tracePt t="134925" x="6057900" y="5994400"/>
          <p14:tracePt t="134941" x="5975350" y="5924550"/>
          <p14:tracePt t="134958" x="5861050" y="5861050"/>
          <p14:tracePt t="134974" x="5772150" y="5822950"/>
          <p14:tracePt t="134991" x="5753100" y="5816600"/>
          <p14:tracePt t="135069" x="5753100" y="5835650"/>
          <p14:tracePt t="135079" x="5753100" y="5867400"/>
          <p14:tracePt t="135085" x="5753100" y="5905500"/>
          <p14:tracePt t="135094" x="5765800" y="5943600"/>
          <p14:tracePt t="135108" x="5784850" y="5988050"/>
          <p14:tracePt t="135125" x="5829300" y="6083300"/>
          <p14:tracePt t="135141" x="5956300" y="6305550"/>
          <p14:tracePt t="135158" x="6013450" y="6438900"/>
          <p14:tracePt t="135174" x="6083300" y="6546850"/>
          <p14:tracePt t="135191" x="6203950" y="6642100"/>
          <p14:tracePt t="135208" x="6369050" y="6737350"/>
          <p14:tracePt t="135225" x="6673850" y="6813550"/>
          <p14:tracePt t="135241" x="7054850" y="6851650"/>
          <p14:tracePt t="135258" x="7283450" y="6851650"/>
          <p14:tracePt t="135275" x="7467600" y="6851650"/>
          <p14:tracePt t="135291" x="7664450" y="6851650"/>
          <p14:tracePt t="135308" x="7880350" y="6775450"/>
          <p14:tracePt t="135325" x="8083550" y="6604000"/>
          <p14:tracePt t="135342" x="8229600" y="6375400"/>
          <p14:tracePt t="135358" x="8267700" y="6229350"/>
          <p14:tracePt t="135375" x="8293100" y="6057900"/>
          <p14:tracePt t="135391" x="8305800" y="5861050"/>
          <p14:tracePt t="135408" x="8305800" y="5600700"/>
          <p14:tracePt t="135425" x="8343900" y="5422900"/>
          <p14:tracePt t="135441" x="8407400" y="5264150"/>
          <p14:tracePt t="135458" x="8502650" y="5111750"/>
          <p14:tracePt t="135475" x="8591550" y="5016500"/>
          <p14:tracePt t="135491" x="8661400" y="4965700"/>
          <p14:tracePt t="135508" x="8686800" y="4959350"/>
          <p14:tracePt t="135525" x="8705850" y="4965700"/>
          <p14:tracePt t="135542" x="8724900" y="5086350"/>
          <p14:tracePt t="135558" x="8724900" y="5194300"/>
          <p14:tracePt t="135575" x="8712200" y="5340350"/>
          <p14:tracePt t="135591" x="8667750" y="5499100"/>
          <p14:tracePt t="135608" x="8597900" y="5702300"/>
          <p14:tracePt t="135625" x="8521700" y="5842000"/>
          <p14:tracePt t="135642" x="8470900" y="5930900"/>
          <p14:tracePt t="135658" x="8420100" y="5994400"/>
          <p14:tracePt t="135675" x="8388350" y="6019800"/>
          <p14:tracePt t="135691" x="8356600" y="6045200"/>
          <p14:tracePt t="135708" x="8350250" y="6045200"/>
          <p14:tracePt t="135814" x="8343900" y="6045200"/>
          <p14:tracePt t="135823" x="8350250" y="6038850"/>
          <p14:tracePt t="135832" x="8350250" y="6026150"/>
          <p14:tracePt t="135841" x="8356600" y="6007100"/>
          <p14:tracePt t="135858" x="8362950" y="5988050"/>
          <p14:tracePt t="135876" x="8362950" y="5969000"/>
          <p14:tracePt t="135891" x="8362950" y="5949950"/>
          <p14:tracePt t="135909" x="8362950" y="5937250"/>
          <p14:tracePt t="135925" x="8362950" y="5924550"/>
          <p14:tracePt t="135942" x="8362950" y="5829300"/>
          <p14:tracePt t="135958" x="8331200" y="5715000"/>
          <p14:tracePt t="135975" x="8261350" y="5480050"/>
          <p14:tracePt t="135992" x="8134350" y="5060950"/>
          <p14:tracePt t="136008" x="8020050" y="4616450"/>
          <p14:tracePt t="136027" x="7950200" y="4343400"/>
          <p14:tracePt t="136042" x="7937500" y="4057650"/>
          <p14:tracePt t="136059" x="7937500" y="3676650"/>
          <p14:tracePt t="136075" x="7937500" y="3352800"/>
          <p14:tracePt t="136092" x="7893050" y="3054350"/>
          <p14:tracePt t="136108" x="7791450" y="2800350"/>
          <p14:tracePt t="136127" x="7620000" y="2540000"/>
          <p14:tracePt t="136144" x="7359650" y="2222500"/>
          <p14:tracePt t="136162" x="7232650" y="2070100"/>
          <p14:tracePt t="136175" x="7124700" y="1955800"/>
          <p14:tracePt t="136192" x="7054850" y="1828800"/>
          <p14:tracePt t="136211" x="6978650" y="1695450"/>
          <p14:tracePt t="136225" x="6883400" y="1581150"/>
          <p14:tracePt t="136244" x="6762750" y="1504950"/>
          <p14:tracePt t="136261" x="6648450" y="1428750"/>
          <p14:tracePt t="136276" x="6496050" y="1358900"/>
          <p14:tracePt t="136292" x="6350000" y="1257300"/>
          <p14:tracePt t="136308" x="6223000" y="1149350"/>
          <p14:tracePt t="136327" x="6121400" y="1079500"/>
          <p14:tracePt t="136342" x="5981700" y="1047750"/>
          <p14:tracePt t="136359" x="5861050" y="1035050"/>
          <p14:tracePt t="136376" x="5727700" y="1035050"/>
          <p14:tracePt t="136392" x="5562600" y="1022350"/>
          <p14:tracePt t="136408" x="5429250" y="990600"/>
          <p14:tracePt t="136425" x="5308600" y="939800"/>
          <p14:tracePt t="136442" x="5213350" y="914400"/>
          <p14:tracePt t="136459" x="5130800" y="908050"/>
          <p14:tracePt t="136475" x="5022850" y="901700"/>
          <p14:tracePt t="136492" x="4914900" y="901700"/>
          <p14:tracePt t="136493" x="4857750" y="901700"/>
          <p14:tracePt t="136508" x="4806950" y="901700"/>
          <p14:tracePt t="136525" x="4686300" y="901700"/>
          <p14:tracePt t="136542" x="4641850" y="908050"/>
          <p14:tracePt t="136558" x="4610100" y="939800"/>
          <p14:tracePt t="136575" x="4591050" y="1016000"/>
          <p14:tracePt t="136592" x="4546600" y="1130300"/>
          <p14:tracePt t="136608" x="4476750" y="1257300"/>
          <p14:tracePt t="136625" x="4406900" y="1320800"/>
          <p14:tracePt t="136642" x="4362450" y="1352550"/>
          <p14:tracePt t="136658" x="4349750" y="1371600"/>
          <p14:tracePt t="136675" x="4349750" y="1384300"/>
          <p14:tracePt t="136692" x="4356100" y="1428750"/>
          <p14:tracePt t="136708" x="4375150" y="1454150"/>
          <p14:tracePt t="136725" x="4387850" y="1536700"/>
          <p14:tracePt t="136742" x="4394200" y="1562100"/>
          <p14:tracePt t="136758" x="4406900" y="1574800"/>
          <p14:tracePt t="136775" x="4457700" y="1587500"/>
          <p14:tracePt t="136792" x="4572000" y="1612900"/>
          <p14:tracePt t="136808" x="4660900" y="1612900"/>
          <p14:tracePt t="136825" x="4724400" y="1619250"/>
          <p14:tracePt t="136842" x="4775200" y="1619250"/>
          <p14:tracePt t="136859" x="4819650" y="1606550"/>
          <p14:tracePt t="136875" x="4838700" y="1587500"/>
          <p14:tracePt t="136892" x="4857750" y="1555750"/>
          <p14:tracePt t="136909" x="4870450" y="1511300"/>
          <p14:tracePt t="136925" x="4908550" y="1390650"/>
          <p14:tracePt t="136942" x="4933950" y="1327150"/>
          <p14:tracePt t="136958" x="4972050" y="1225550"/>
          <p14:tracePt t="136975" x="5010150" y="1079500"/>
          <p14:tracePt t="136982" x="5010150" y="1016000"/>
          <p14:tracePt t="136992" x="5016500" y="965200"/>
          <p14:tracePt t="137008" x="5016500" y="882650"/>
          <p14:tracePt t="137025" x="4997450" y="806450"/>
          <p14:tracePt t="137042" x="4946650" y="704850"/>
          <p14:tracePt t="137058" x="4921250" y="641350"/>
          <p14:tracePt t="137075" x="4895850" y="615950"/>
          <p14:tracePt t="137092" x="4883150" y="596900"/>
          <p14:tracePt t="137111" x="4864100" y="590550"/>
          <p14:tracePt t="137127" x="4794250" y="584200"/>
          <p14:tracePt t="137143" x="4730750" y="584200"/>
          <p14:tracePt t="137159" x="4648200" y="584200"/>
          <p14:tracePt t="137176" x="4572000" y="584200"/>
          <p14:tracePt t="137192" x="4495800" y="584200"/>
          <p14:tracePt t="137211" x="4438650" y="584200"/>
          <p14:tracePt t="137225" x="4368800" y="596900"/>
          <p14:tracePt t="137244" x="4318000" y="635000"/>
          <p14:tracePt t="137259" x="4286250" y="666750"/>
          <p14:tracePt t="137261" x="4267200" y="679450"/>
          <p14:tracePt t="137280" x="4248150" y="717550"/>
          <p14:tracePt t="137284" x="4229100" y="742950"/>
          <p14:tracePt t="137294" x="4203700" y="781050"/>
          <p14:tracePt t="137310" x="4184650" y="838200"/>
          <p14:tracePt t="137326" x="4146550" y="965200"/>
          <p14:tracePt t="137342" x="4133850" y="1047750"/>
          <p14:tracePt t="137359" x="4114800" y="1111250"/>
          <p14:tracePt t="137377" x="4114800" y="1155700"/>
          <p14:tracePt t="137393" x="4114800" y="1250950"/>
          <p14:tracePt t="137409" x="4171950" y="1358900"/>
          <p14:tracePt t="137425" x="4267200" y="1492250"/>
          <p14:tracePt t="137442" x="4362450" y="1593850"/>
          <p14:tracePt t="137461" x="4425950" y="1631950"/>
          <p14:tracePt t="137478" x="4445000" y="1638300"/>
          <p14:tracePt t="137509" x="4451350" y="1638300"/>
          <p14:tracePt t="137525" x="4508500" y="1631950"/>
          <p14:tracePt t="137542" x="4552950" y="1606550"/>
          <p14:tracePt t="137559" x="4610100" y="1587500"/>
          <p14:tracePt t="137575" x="4629150" y="1574800"/>
          <p14:tracePt t="138002" x="4635500" y="1568450"/>
          <p14:tracePt t="138017" x="4705350" y="1549400"/>
          <p14:tracePt t="138026" x="4749800" y="1536700"/>
          <p14:tracePt t="138042" x="4908550" y="1511300"/>
          <p14:tracePt t="138059" x="5111750" y="1485900"/>
          <p14:tracePt t="138075" x="5448300" y="1473200"/>
          <p14:tracePt t="138092" x="5759450" y="1460500"/>
          <p14:tracePt t="138093" x="5924550" y="1441450"/>
          <p14:tracePt t="138109" x="6235700" y="1416050"/>
          <p14:tracePt t="138127" x="6508750" y="1390650"/>
          <p14:tracePt t="138144" x="6692900" y="1377950"/>
          <p14:tracePt t="138161" x="6819900" y="1377950"/>
          <p14:tracePt t="138175" x="6915150" y="1377950"/>
          <p14:tracePt t="138192" x="7010400" y="1397000"/>
          <p14:tracePt t="138210" x="7124700" y="1422400"/>
          <p14:tracePt t="138226" x="7245350" y="1435100"/>
          <p14:tracePt t="138242" x="7327900" y="1447800"/>
          <p14:tracePt t="138259" x="7359650" y="1447800"/>
          <p14:tracePt t="138367" x="7334250" y="1447800"/>
          <p14:tracePt t="138375" x="7277100" y="1441450"/>
          <p14:tracePt t="138383" x="7213600" y="1422400"/>
          <p14:tracePt t="138392" x="7162800" y="1409700"/>
          <p14:tracePt t="138409" x="7023100" y="1384300"/>
          <p14:tracePt t="138428" x="6896100" y="1371600"/>
          <p14:tracePt t="138444" x="6788150" y="1352550"/>
          <p14:tracePt t="138447" x="6737350" y="1352550"/>
          <p14:tracePt t="138459" x="6692900" y="1346200"/>
          <p14:tracePt t="138476" x="6578600" y="1339850"/>
          <p14:tracePt t="138493" x="6464300" y="1339850"/>
          <p14:tracePt t="138511" x="6254750" y="1339850"/>
          <p14:tracePt t="138526" x="6146800" y="1339850"/>
          <p14:tracePt t="138542" x="6089650" y="1327150"/>
          <p14:tracePt t="138561" x="6076950" y="1320800"/>
          <p14:tracePt t="138606" x="6070600" y="1320800"/>
          <p14:tracePt t="138615" x="6064250" y="1320800"/>
          <p14:tracePt t="138626" x="6038850" y="1320800"/>
          <p14:tracePt t="138642" x="5969000" y="1320800"/>
          <p14:tracePt t="138662" x="5899150" y="1314450"/>
          <p14:tracePt t="138677" x="5810250" y="1289050"/>
          <p14:tracePt t="138693" x="5734050" y="1263650"/>
          <p14:tracePt t="138709" x="5651500" y="1238250"/>
          <p14:tracePt t="138726" x="5613400" y="1231900"/>
          <p14:tracePt t="138743" x="5594350" y="1225550"/>
          <p14:tracePt t="138759" x="5562600" y="1212850"/>
          <p14:tracePt t="138777" x="5549900" y="1212850"/>
          <p14:tracePt t="138793" x="5524500" y="1212850"/>
          <p14:tracePt t="138815" x="5505450" y="1206500"/>
          <p14:tracePt t="138826" x="5499100" y="1206500"/>
          <p14:tracePt t="138844" x="5486400" y="1200150"/>
          <p14:tracePt t="138877" x="5480050" y="1200150"/>
          <p14:tracePt t="138895" x="5480050" y="1193800"/>
          <p14:tracePt t="138909" x="5454650" y="1193800"/>
          <p14:tracePt t="138926" x="5410200" y="1193800"/>
          <p14:tracePt t="138942" x="5378450" y="1193800"/>
          <p14:tracePt t="139073" x="5372100" y="1187450"/>
          <p14:tracePt t="139098" x="5372100" y="1181100"/>
          <p14:tracePt t="139110" x="5372100" y="1168400"/>
          <p14:tracePt t="139126" x="5372100" y="1162050"/>
          <p14:tracePt t="139143" x="5372100" y="1155700"/>
          <p14:tracePt t="139176" x="5378450" y="1149350"/>
          <p14:tracePt t="139211" x="5391150" y="1136650"/>
          <p14:tracePt t="139226" x="5397500" y="1136650"/>
          <p14:tracePt t="139283" x="5403850" y="1136650"/>
          <p14:tracePt t="139291" x="5410200" y="1136650"/>
          <p14:tracePt t="139298" x="5422900" y="1136650"/>
          <p14:tracePt t="139309" x="5441950" y="1136650"/>
          <p14:tracePt t="139326" x="5480050" y="1136650"/>
          <p14:tracePt t="139343" x="5511800" y="1136650"/>
          <p14:tracePt t="139359" x="5524500" y="1136650"/>
          <p14:tracePt t="139377" x="5549900" y="1149350"/>
          <p14:tracePt t="139393" x="5575300" y="1162050"/>
          <p14:tracePt t="139410" x="5607050" y="1168400"/>
          <p14:tracePt t="139427" x="5670550" y="1168400"/>
          <p14:tracePt t="139443" x="5759450" y="1187450"/>
          <p14:tracePt t="139447" x="5803900" y="1193800"/>
          <p14:tracePt t="139460" x="5854700" y="1200150"/>
          <p14:tracePt t="139477" x="5956300" y="1212850"/>
          <p14:tracePt t="139493" x="6045200" y="1225550"/>
          <p14:tracePt t="139512" x="6165850" y="1244600"/>
          <p14:tracePt t="139526" x="6223000" y="1250950"/>
          <p14:tracePt t="139544" x="6292850" y="1263650"/>
          <p14:tracePt t="139559" x="6369050" y="1276350"/>
          <p14:tracePt t="139578" x="6445250" y="1289050"/>
          <p14:tracePt t="139595" x="6521450" y="1295400"/>
          <p14:tracePt t="139610" x="6578600" y="1308100"/>
          <p14:tracePt t="139626" x="6623050" y="1308100"/>
          <p14:tracePt t="139643" x="6680200" y="1314450"/>
          <p14:tracePt t="139661" x="6788150" y="1327150"/>
          <p14:tracePt t="139677" x="6953250" y="1352550"/>
          <p14:tracePt t="139693" x="7194550" y="1390650"/>
          <p14:tracePt t="139709" x="7315200" y="1409700"/>
          <p14:tracePt t="139728" x="7359650" y="1416050"/>
          <p14:tracePt t="139745" x="7366000" y="1416050"/>
          <p14:tracePt t="139872" x="7372350" y="1416050"/>
          <p14:tracePt t="139884" x="7378700" y="1416050"/>
          <p14:tracePt t="139898" x="7391400" y="1409700"/>
          <p14:tracePt t="139911" x="7397750" y="1403350"/>
          <p14:tracePt t="139926" x="7416800" y="1390650"/>
          <p14:tracePt t="139943" x="7442200" y="1384300"/>
          <p14:tracePt t="139960" x="7467600" y="1371600"/>
          <p14:tracePt t="139970" x="7480300" y="1371600"/>
          <p14:tracePt t="139976" x="7499350" y="1365250"/>
          <p14:tracePt t="139994" x="7512050" y="1358900"/>
          <p14:tracePt t="141166" x="7493000" y="1358900"/>
          <p14:tracePt t="141173" x="7473950" y="1358900"/>
          <p14:tracePt t="141184" x="7467600" y="1358900"/>
          <p14:tracePt t="141193" x="7448550" y="1358900"/>
          <p14:tracePt t="141210" x="7410450" y="1358900"/>
          <p14:tracePt t="141227" x="7327900" y="1358900"/>
          <p14:tracePt t="141243" x="7232650" y="1371600"/>
          <p14:tracePt t="141245" x="7175500" y="1377950"/>
          <p14:tracePt t="141260" x="7118350" y="1384300"/>
          <p14:tracePt t="141277" x="6997700" y="1403350"/>
          <p14:tracePt t="141293" x="6807200" y="1416050"/>
          <p14:tracePt t="141310" x="6686550" y="1416050"/>
          <p14:tracePt t="141327" x="6584950" y="1416050"/>
          <p14:tracePt t="141343" x="6527800" y="1416050"/>
          <p14:tracePt t="141360" x="6496050" y="1416050"/>
          <p14:tracePt t="141377" x="6477000" y="1416050"/>
          <p14:tracePt t="141394" x="6451600" y="1422400"/>
          <p14:tracePt t="141410" x="6407150" y="1435100"/>
          <p14:tracePt t="141427" x="6350000" y="1435100"/>
          <p14:tracePt t="141444" x="6223000" y="1435100"/>
          <p14:tracePt t="141460" x="6019800" y="1435100"/>
          <p14:tracePt t="141461" x="5930900" y="1435100"/>
          <p14:tracePt t="141477" x="5848350" y="1435100"/>
          <p14:tracePt t="141493" x="5645150" y="1435100"/>
          <p14:tracePt t="141510" x="5556250" y="1428750"/>
          <p14:tracePt t="141527" x="5511800" y="1428750"/>
          <p14:tracePt t="141544" x="5505450" y="1428750"/>
          <p14:tracePt t="141560" x="5499100" y="1428750"/>
          <p14:tracePt t="141577" x="5492750" y="1428750"/>
          <p14:tracePt t="141593" x="5486400" y="1428750"/>
          <p14:tracePt t="141610" x="5473700" y="1416050"/>
          <p14:tracePt t="141627" x="5467350" y="1416050"/>
          <p14:tracePt t="141685" x="5467350" y="1409700"/>
          <p14:tracePt t="141798" x="5467350" y="1403350"/>
          <p14:tracePt t="141805" x="5467350" y="1390650"/>
          <p14:tracePt t="141815" x="5467350" y="1371600"/>
          <p14:tracePt t="141832" x="5467350" y="1358900"/>
          <p14:tracePt t="141843" x="5467350" y="1346200"/>
          <p14:tracePt t="141860" x="5467350" y="1327150"/>
          <p14:tracePt t="141877" x="5467350" y="1314450"/>
          <p14:tracePt t="141893" x="5461000" y="1295400"/>
          <p14:tracePt t="141913" x="5454650" y="1282700"/>
          <p14:tracePt t="141928" x="5448300" y="1270000"/>
          <p14:tracePt t="141944" x="5441950" y="1263650"/>
          <p14:tracePt t="141960" x="5429250" y="1250950"/>
          <p14:tracePt t="141983" x="5429250" y="1244600"/>
          <p14:tracePt t="142006" x="5429250" y="1238250"/>
          <p14:tracePt t="142027" x="5422900" y="1231900"/>
          <p14:tracePt t="142043" x="5416550" y="1225550"/>
          <p14:tracePt t="142267" x="5403850" y="1225550"/>
          <p14:tracePt t="142276" x="5403850" y="1238250"/>
          <p14:tracePt t="142287" x="5403850" y="1276350"/>
          <p14:tracePt t="142310" x="5429250" y="1365250"/>
          <p14:tracePt t="142327" x="5480050" y="1479550"/>
          <p14:tracePt t="142344" x="5556250" y="1651000"/>
          <p14:tracePt t="142360" x="5734050" y="1968500"/>
          <p14:tracePt t="142377" x="5956300" y="2374900"/>
          <p14:tracePt t="142396" x="6216650" y="2768600"/>
          <p14:tracePt t="142413" x="6470650" y="3149600"/>
          <p14:tracePt t="142428" x="6654800" y="3454400"/>
          <p14:tracePt t="142444" x="6858000" y="3790950"/>
          <p14:tracePt t="142461" x="7073900" y="4197350"/>
          <p14:tracePt t="142477" x="7308850" y="4686300"/>
          <p14:tracePt t="142494" x="7391400" y="4889500"/>
          <p14:tracePt t="142512" x="7454900" y="5054600"/>
          <p14:tracePt t="142528" x="7524750" y="5200650"/>
          <p14:tracePt t="142544" x="7632700" y="5378450"/>
          <p14:tracePt t="142560" x="7708900" y="5505450"/>
          <p14:tracePt t="142577" x="7778750" y="5607050"/>
          <p14:tracePt t="142594" x="7835900" y="5683250"/>
          <p14:tracePt t="142610" x="7867650" y="5727700"/>
          <p14:tracePt t="142627" x="7886700" y="5778500"/>
          <p14:tracePt t="142644" x="7905750" y="5842000"/>
          <p14:tracePt t="142661" x="7931150" y="5918200"/>
          <p14:tracePt t="142677" x="7962900" y="5975350"/>
          <p14:tracePt t="142696" x="7975600" y="5994400"/>
          <p14:tracePt t="142712" x="7975600" y="6026150"/>
          <p14:tracePt t="142728" x="7981950" y="6051550"/>
          <p14:tracePt t="142744" x="7981950" y="6070600"/>
          <p14:tracePt t="142761" x="7988300" y="6096000"/>
          <p14:tracePt t="142779" x="8007350" y="6115050"/>
          <p14:tracePt t="142796" x="8020050" y="6146800"/>
          <p14:tracePt t="142811" x="8039100" y="6165850"/>
          <p14:tracePt t="142850" x="8045450" y="6165850"/>
          <p14:tracePt t="142861" x="8083550" y="6165850"/>
          <p14:tracePt t="142877" x="8147050" y="6178550"/>
          <p14:tracePt t="142894" x="8235950" y="6178550"/>
          <p14:tracePt t="142910" x="8331200" y="6178550"/>
          <p14:tracePt t="142929" x="8394700" y="6140450"/>
          <p14:tracePt t="142945" x="8439150" y="6064250"/>
          <p14:tracePt t="142961" x="8477250" y="5969000"/>
          <p14:tracePt t="142977" x="8509000" y="5854700"/>
          <p14:tracePt t="142994" x="8521700" y="5746750"/>
          <p14:tracePt t="143010" x="8540750" y="5626100"/>
          <p14:tracePt t="143027" x="8578850" y="5492750"/>
          <p14:tracePt t="143046" x="8597900" y="5397500"/>
          <p14:tracePt t="143063" x="8591550" y="5238750"/>
          <p14:tracePt t="143078" x="8451850" y="5022850"/>
          <p14:tracePt t="143094" x="8331200" y="4902200"/>
          <p14:tracePt t="143112" x="8223250" y="4832350"/>
          <p14:tracePt t="143127" x="8140700" y="4781550"/>
          <p14:tracePt t="143145" x="8089900" y="4756150"/>
          <p14:tracePt t="143161" x="8058150" y="4743450"/>
          <p14:tracePt t="143177" x="8032750" y="4730750"/>
          <p14:tracePt t="143194" x="7981950" y="4730750"/>
          <p14:tracePt t="143211" x="7886700" y="4749800"/>
          <p14:tracePt t="143227" x="7759700" y="4813300"/>
          <p14:tracePt t="143244" x="7613650" y="4921250"/>
          <p14:tracePt t="143245" x="7569200" y="4978400"/>
          <p14:tracePt t="143264" x="7499350" y="5054600"/>
          <p14:tracePt t="143281" x="7340600" y="5295900"/>
          <p14:tracePt t="143295" x="7277100" y="5410200"/>
          <p14:tracePt t="143311" x="7264400" y="5473700"/>
          <p14:tracePt t="143327" x="7264400" y="5486400"/>
          <p14:tracePt t="143344" x="7270750" y="5492750"/>
          <p14:tracePt t="143361" x="7283450" y="5499100"/>
          <p14:tracePt t="143379" x="7296150" y="5499100"/>
          <p14:tracePt t="143384" x="7302500" y="5499100"/>
          <p14:tracePt t="143397" x="7315200" y="5499100"/>
          <p14:tracePt t="143411" x="7346950" y="5480050"/>
          <p14:tracePt t="143428" x="7378700" y="5448300"/>
          <p14:tracePt t="143431" x="7385050" y="5441950"/>
          <p14:tracePt t="143444" x="7397750" y="5429250"/>
          <p14:tracePt t="143461" x="7410450" y="5410200"/>
          <p14:tracePt t="143477" x="7410450" y="5359400"/>
          <p14:tracePt t="143496" x="7391400" y="5283200"/>
          <p14:tracePt t="143511" x="7334250" y="5168900"/>
          <p14:tracePt t="143528" x="7270750" y="5029200"/>
          <p14:tracePt t="143544" x="7162800" y="4787900"/>
          <p14:tracePt t="143561" x="6985000" y="4495800"/>
          <p14:tracePt t="143577" x="6838950" y="4298950"/>
          <p14:tracePt t="143594" x="6692900" y="4127500"/>
          <p14:tracePt t="143611" x="6591300" y="3975100"/>
          <p14:tracePt t="143630" x="6521450" y="3816350"/>
          <p14:tracePt t="143645" x="6496050" y="3638550"/>
          <p14:tracePt t="143662" x="6470650" y="3467100"/>
          <p14:tracePt t="143679" x="6432550" y="3295650"/>
          <p14:tracePt t="143694" x="6311900" y="3035300"/>
          <p14:tracePt t="143711" x="6242050" y="2901950"/>
          <p14:tracePt t="143727" x="6178550" y="2781300"/>
          <p14:tracePt t="143744" x="6089650" y="2641600"/>
          <p14:tracePt t="143761" x="6019800" y="2495550"/>
          <p14:tracePt t="143779" x="5949950" y="2336800"/>
          <p14:tracePt t="143784" x="5892800" y="2254250"/>
          <p14:tracePt t="143798" x="5803900" y="2089150"/>
          <p14:tracePt t="143813" x="5772150" y="2032000"/>
          <p14:tracePt t="143827" x="5695950" y="1930400"/>
          <p14:tracePt t="143844" x="5645150" y="1854200"/>
          <p14:tracePt t="143861" x="5613400" y="1765300"/>
          <p14:tracePt t="143878" x="5575300" y="1638300"/>
          <p14:tracePt t="143896" x="5556250" y="1574800"/>
          <p14:tracePt t="143913" x="5537200" y="1524000"/>
          <p14:tracePt t="143928" x="5518150" y="1498600"/>
          <p14:tracePt t="143945" x="5505450" y="1479550"/>
          <p14:tracePt t="143961" x="5505450" y="1473200"/>
          <p14:tracePt t="143977" x="5499100" y="1460500"/>
          <p14:tracePt t="143994" x="5492750" y="1454150"/>
          <p14:tracePt t="144011" x="5486400" y="1441450"/>
          <p14:tracePt t="144030" x="5480050" y="1435100"/>
          <p14:tracePt t="144113" x="5473700" y="1435100"/>
          <p14:tracePt t="144121" x="5473700" y="1428750"/>
          <p14:tracePt t="144132" x="5467350" y="1428750"/>
          <p14:tracePt t="144148" x="5461000" y="1409700"/>
          <p14:tracePt t="144161" x="5454650" y="1403350"/>
          <p14:tracePt t="144200" x="5448300" y="1397000"/>
          <p14:tracePt t="144215" x="5435600" y="1397000"/>
          <p14:tracePt t="144227" x="5416550" y="1397000"/>
          <p14:tracePt t="144247" x="5372100" y="1397000"/>
          <p14:tracePt t="144264" x="5302250" y="1397000"/>
          <p14:tracePt t="144278" x="5226050" y="1435100"/>
          <p14:tracePt t="144294" x="5213350" y="1447800"/>
          <p14:tracePt t="144312" x="5200650" y="1460500"/>
          <p14:tracePt t="144328" x="5200650" y="1466850"/>
          <p14:tracePt t="144345" x="5200650" y="1473200"/>
          <p14:tracePt t="144361" x="5194300" y="1479550"/>
          <p14:tracePt t="144377" x="5187950" y="1479550"/>
          <p14:tracePt t="144477" x="5200650" y="1479550"/>
          <p14:tracePt t="144485" x="5238750" y="1479550"/>
          <p14:tracePt t="144494" x="5302250" y="1479550"/>
          <p14:tracePt t="144511" x="5435600" y="1492250"/>
          <p14:tracePt t="144528" x="5581650" y="1524000"/>
          <p14:tracePt t="144544" x="5676900" y="1543050"/>
          <p14:tracePt t="144561" x="5702300" y="1549400"/>
          <p14:tracePt t="144577" x="5708650" y="1549400"/>
          <p14:tracePt t="144646" x="5715000" y="1549400"/>
          <p14:tracePt t="144653" x="5715000" y="1555750"/>
          <p14:tracePt t="144662" x="5734050" y="1562100"/>
          <p14:tracePt t="144679" x="5740400" y="1562100"/>
          <p14:tracePt t="144695" x="5746750" y="1568450"/>
          <p14:tracePt t="144729" x="5759450" y="1568450"/>
          <p14:tracePt t="144745" x="5772150" y="1581150"/>
          <p14:tracePt t="144762" x="5797550" y="1593850"/>
          <p14:tracePt t="144778" x="5829300" y="1612900"/>
          <p14:tracePt t="144794" x="5842000" y="1619250"/>
          <p14:tracePt t="144811" x="5854700" y="1631950"/>
          <p14:tracePt t="144828" x="5861050" y="1631950"/>
          <p14:tracePt t="144870" x="5867400" y="1631950"/>
          <p14:tracePt t="144878" x="5873750" y="1631950"/>
          <p14:tracePt t="144894" x="5911850" y="1644650"/>
          <p14:tracePt t="144913" x="5988050" y="1670050"/>
          <p14:tracePt t="144928" x="6089650" y="1701800"/>
          <p14:tracePt t="144945" x="6184900" y="1720850"/>
          <p14:tracePt t="144961" x="6248400" y="1727200"/>
          <p14:tracePt t="144978" x="6267450" y="1727200"/>
          <p14:tracePt t="144984" x="6273800" y="1727200"/>
          <p14:tracePt t="145083" x="6286500" y="1727200"/>
          <p14:tracePt t="145208" x="6292850" y="1727200"/>
          <p14:tracePt t="145525" x="6292850" y="1714500"/>
          <p14:tracePt t="145537" x="6267450" y="1708150"/>
          <p14:tracePt t="145542" x="6223000" y="1689100"/>
          <p14:tracePt t="145551" x="6197600" y="1670050"/>
          <p14:tracePt t="145561" x="6134100" y="1657350"/>
          <p14:tracePt t="145578" x="6032500" y="1593850"/>
          <p14:tracePt t="145595" x="5943600" y="1555750"/>
          <p14:tracePt t="145611" x="5886450" y="1524000"/>
          <p14:tracePt t="145628" x="5861050" y="1511300"/>
          <p14:tracePt t="145645" x="5848350" y="1498600"/>
          <p14:tracePt t="145678" x="5835650" y="1492250"/>
          <p14:tracePt t="145695" x="5829300" y="1479550"/>
          <p14:tracePt t="145712" x="5810250" y="1466850"/>
          <p14:tracePt t="145728" x="5791200" y="1447800"/>
          <p14:tracePt t="145745" x="5765800" y="1422400"/>
          <p14:tracePt t="145761" x="5740400" y="1403350"/>
          <p14:tracePt t="145778" x="5727700" y="1390650"/>
          <p14:tracePt t="145795" x="5676900" y="1365250"/>
          <p14:tracePt t="145811" x="5626100" y="1339850"/>
          <p14:tracePt t="145828" x="5543550" y="1282700"/>
          <p14:tracePt t="145845" x="5473700" y="1250950"/>
          <p14:tracePt t="145862" x="5448300" y="1238250"/>
          <p14:tracePt t="145918" x="5441950" y="1231900"/>
          <p14:tracePt t="145925" x="5441950" y="1225550"/>
          <p14:tracePt t="145936" x="5429250" y="1225550"/>
          <p14:tracePt t="145945" x="5416550" y="1212850"/>
          <p14:tracePt t="145961" x="5403850" y="1212850"/>
          <p14:tracePt t="145978" x="5397500" y="1212850"/>
          <p14:tracePt t="146047" x="5391150" y="1212850"/>
          <p14:tracePt t="146174" x="5391150" y="1206500"/>
          <p14:tracePt t="146189" x="5391150" y="1193800"/>
          <p14:tracePt t="146205" x="5391150" y="1181100"/>
          <p14:tracePt t="146213" x="5391150" y="1174750"/>
          <p14:tracePt t="146239" x="5391150" y="1168400"/>
          <p14:tracePt t="146653" x="5391150" y="1162050"/>
          <p14:tracePt t="146662" x="5391150" y="1155700"/>
          <p14:tracePt t="146670" x="5391150" y="1149350"/>
          <p14:tracePt t="146678" x="5391150" y="1143000"/>
          <p14:tracePt t="146695" x="5391150" y="1130300"/>
          <p14:tracePt t="146752" x="5391150" y="1123950"/>
          <p14:tracePt t="146982" x="5378450" y="1123950"/>
          <p14:tracePt t="146989" x="5365750" y="1143000"/>
          <p14:tracePt t="147000" x="5359400" y="1149350"/>
          <p14:tracePt t="147012" x="5334000" y="1168400"/>
          <p14:tracePt t="147028" x="5314950" y="1193800"/>
          <p14:tracePt t="147045" x="5295900" y="1244600"/>
          <p14:tracePt t="147062" x="5276850" y="1314450"/>
          <p14:tracePt t="147078" x="5270500" y="1384300"/>
          <p14:tracePt t="147095" x="5270500" y="1441450"/>
          <p14:tracePt t="147112" x="5270500" y="1485900"/>
          <p14:tracePt t="147129" x="5283200" y="1536700"/>
          <p14:tracePt t="147145" x="5308600" y="1568450"/>
          <p14:tracePt t="147162" x="5327650" y="1600200"/>
          <p14:tracePt t="147179" x="5353050" y="1644650"/>
          <p14:tracePt t="147195" x="5378450" y="1663700"/>
          <p14:tracePt t="147212" x="5416550" y="1682750"/>
          <p14:tracePt t="147229" x="5454650" y="1689100"/>
          <p14:tracePt t="147245" x="5480050" y="1689100"/>
          <p14:tracePt t="147478" x="5467350" y="1676400"/>
          <p14:tracePt t="147495" x="5391150" y="1631950"/>
          <p14:tracePt t="147512" x="5321300" y="1587500"/>
          <p14:tracePt t="147529" x="5264150" y="1549400"/>
          <p14:tracePt t="147546" x="5245100" y="1530350"/>
          <p14:tracePt t="147562" x="5245100" y="1511300"/>
          <p14:tracePt t="147579" x="5232400" y="1479550"/>
          <p14:tracePt t="147595" x="5232400" y="1441450"/>
          <p14:tracePt t="147612" x="5232400" y="1371600"/>
          <p14:tracePt t="147629" x="5219700" y="1333500"/>
          <p14:tracePt t="147630" x="5219700" y="1320800"/>
          <p14:tracePt t="147646" x="5219700" y="1308100"/>
          <p14:tracePt t="147662" x="5219700" y="1289050"/>
          <p14:tracePt t="147679" x="5226050" y="1276350"/>
          <p14:tracePt t="147696" x="5232400" y="1257300"/>
          <p14:tracePt t="147712" x="5238750" y="1244600"/>
          <p14:tracePt t="147729" x="5238750" y="1231900"/>
          <p14:tracePt t="147746" x="5251450" y="1219200"/>
          <p14:tracePt t="147762" x="5257800" y="1206500"/>
          <p14:tracePt t="147779" x="5270500" y="1193800"/>
          <p14:tracePt t="147796" x="5276850" y="1187450"/>
          <p14:tracePt t="147812" x="5295900" y="1181100"/>
          <p14:tracePt t="147813" x="5295900" y="1174750"/>
          <p14:tracePt t="147831" x="5302250" y="1174750"/>
          <p14:tracePt t="147848" x="5314950" y="1155700"/>
          <p14:tracePt t="147886" x="5321300" y="1149350"/>
          <p14:tracePt t="148015" x="5321300" y="1143000"/>
          <p14:tracePt t="148021" x="5314950" y="1143000"/>
          <p14:tracePt t="148030" x="5302250" y="1143000"/>
          <p14:tracePt t="148045" x="5276850" y="1174750"/>
          <p14:tracePt t="148064" x="5257800" y="1200150"/>
          <p14:tracePt t="148081" x="5245100" y="1244600"/>
          <p14:tracePt t="148100" x="5245100" y="1276350"/>
          <p14:tracePt t="148112" x="5245100" y="1339850"/>
          <p14:tracePt t="148129" x="5245100" y="1403350"/>
          <p14:tracePt t="148146" x="5276850" y="1460500"/>
          <p14:tracePt t="148162" x="5340350" y="1517650"/>
          <p14:tracePt t="148180" x="5391150" y="1562100"/>
          <p14:tracePt t="148196" x="5435600" y="1587500"/>
          <p14:tracePt t="148212" x="5448300" y="1587500"/>
          <p14:tracePt t="148229" x="5461000" y="1593850"/>
          <p14:tracePt t="148246" x="5467350" y="1606550"/>
          <p14:tracePt t="148264" x="5473700" y="1606550"/>
          <p14:tracePt t="148279" x="5480050" y="1606550"/>
          <p14:tracePt t="148296" x="5486400" y="1606550"/>
          <p14:tracePt t="148446" x="5480050" y="1606550"/>
          <p14:tracePt t="148453" x="5480050" y="1600200"/>
          <p14:tracePt t="148471" x="5467350" y="1600200"/>
          <p14:tracePt t="148480" x="5467350" y="1593850"/>
          <p14:tracePt t="148496" x="5461000" y="1581150"/>
          <p14:tracePt t="148514" x="5454650" y="1549400"/>
          <p14:tracePt t="148530" x="5441950" y="1511300"/>
          <p14:tracePt t="148546" x="5441950" y="1460500"/>
          <p14:tracePt t="148562" x="5441950" y="1435100"/>
          <p14:tracePt t="148579" x="5467350" y="1365250"/>
          <p14:tracePt t="148596" x="5473700" y="1327150"/>
          <p14:tracePt t="148597" x="5473700" y="1308100"/>
          <p14:tracePt t="148615" x="5480050" y="1301750"/>
          <p14:tracePt t="148632" x="5492750" y="1270000"/>
          <p14:tracePt t="148635" x="5492750" y="1250950"/>
          <p14:tracePt t="148646" x="5492750" y="1238250"/>
          <p14:tracePt t="148663" x="5492750" y="1219200"/>
          <p14:tracePt t="148679" x="5492750" y="1212850"/>
          <p14:tracePt t="148696" x="5492750" y="1200150"/>
          <p14:tracePt t="148715" x="5492750" y="1193800"/>
          <p14:tracePt t="148719" x="5492750" y="1187450"/>
          <p14:tracePt t="148731" x="5492750" y="1181100"/>
          <p14:tracePt t="148787" x="5492750" y="1168400"/>
          <p14:tracePt t="148817" x="5480050" y="1168400"/>
          <p14:tracePt t="148821" x="5461000" y="1168400"/>
          <p14:tracePt t="148829" x="5448300" y="1168400"/>
          <p14:tracePt t="148846" x="5391150" y="1174750"/>
          <p14:tracePt t="148865" x="5340350" y="1225550"/>
          <p14:tracePt t="148882" x="5283200" y="1276350"/>
          <p14:tracePt t="148898" x="5251450" y="1352550"/>
          <p14:tracePt t="148912" x="5245100" y="1422400"/>
          <p14:tracePt t="148929" x="5245100" y="1492250"/>
          <p14:tracePt t="148946" x="5251450" y="1581150"/>
          <p14:tracePt t="148962" x="5327650" y="1682750"/>
          <p14:tracePt t="148979" x="5416550" y="1746250"/>
          <p14:tracePt t="148996" x="5486400" y="1790700"/>
          <p14:tracePt t="148997" x="5492750" y="1790700"/>
          <p14:tracePt t="149015" x="5499100" y="1797050"/>
          <p14:tracePt t="149018" x="5505450" y="1797050"/>
          <p14:tracePt t="149085" x="5511800" y="1797050"/>
          <p14:tracePt t="149095" x="5518150" y="1784350"/>
          <p14:tracePt t="149103" x="5524500" y="1784350"/>
          <p14:tracePt t="149113" x="5524500" y="1778000"/>
          <p14:tracePt t="149129" x="5524500" y="1771650"/>
          <p14:tracePt t="149164" x="5524500" y="1765300"/>
          <p14:tracePt t="150486" x="5524500" y="1778000"/>
          <p14:tracePt t="150503" x="5524500" y="1784350"/>
          <p14:tracePt t="159470" x="5524500" y="1778000"/>
          <p14:tracePt t="159479" x="5524500" y="1765300"/>
          <p14:tracePt t="159494" x="5524500" y="1758950"/>
          <p14:tracePt t="159504" x="5524500" y="1739900"/>
          <p14:tracePt t="159516" x="5524500" y="1733550"/>
          <p14:tracePt t="159533" x="5524500" y="1695450"/>
          <p14:tracePt t="159549" x="5524500" y="1676400"/>
          <p14:tracePt t="159566" x="5524500" y="1657350"/>
          <p14:tracePt t="159583" x="5524500" y="1631950"/>
          <p14:tracePt t="159600" x="5524500" y="1612900"/>
          <p14:tracePt t="159616" x="5524500" y="1593850"/>
          <p14:tracePt t="159633" x="5518150" y="1587500"/>
          <p14:tracePt t="159650" x="5518150" y="1581150"/>
          <p14:tracePt t="159683" x="5518150" y="1574800"/>
          <p14:tracePt t="159700" x="5505450" y="1562100"/>
          <p14:tracePt t="159716" x="5499100" y="1562100"/>
          <p14:tracePt t="159733" x="5499100" y="1555750"/>
          <p14:tracePt t="159750" x="5492750" y="1555750"/>
          <p14:tracePt t="159766" x="5480050" y="1549400"/>
          <p14:tracePt t="159783" x="5467350" y="1549400"/>
          <p14:tracePt t="159800" x="5461000" y="1543050"/>
          <p14:tracePt t="159816" x="5454650" y="1530350"/>
          <p14:tracePt t="159833" x="5429250" y="1511300"/>
          <p14:tracePt t="159849" x="5410200" y="1504950"/>
          <p14:tracePt t="159866" x="5397500" y="1498600"/>
          <p14:tracePt t="159883" x="5391150" y="1498600"/>
          <p14:tracePt t="159989" x="5391150" y="1492250"/>
          <p14:tracePt t="160038" x="5384800" y="1492250"/>
          <p14:tracePt t="160189" x="5384800" y="1485900"/>
          <p14:tracePt t="160198" x="5384800" y="1473200"/>
          <p14:tracePt t="160207" x="5384800" y="1447800"/>
          <p14:tracePt t="160216" x="5384800" y="1422400"/>
          <p14:tracePt t="160233" x="5384800" y="1384300"/>
          <p14:tracePt t="160250" x="5391150" y="1346200"/>
          <p14:tracePt t="160266" x="5397500" y="1339850"/>
          <p14:tracePt t="160283" x="5403850" y="1327150"/>
          <p14:tracePt t="160300" x="5410200" y="1327150"/>
          <p14:tracePt t="160341" x="5410200" y="1301750"/>
          <p14:tracePt t="160349" x="5410200" y="1295400"/>
          <p14:tracePt t="160367" x="5410200" y="1282700"/>
          <p14:tracePt t="160400" x="5410200" y="1270000"/>
          <p14:tracePt t="160416" x="5397500" y="1244600"/>
          <p14:tracePt t="160435" x="5391150" y="1231900"/>
          <p14:tracePt t="160450" x="5391150" y="1212850"/>
          <p14:tracePt t="160467" x="5391150" y="1193800"/>
          <p14:tracePt t="160614" x="5391150" y="1181100"/>
          <p14:tracePt t="160629" x="5391150" y="1174750"/>
          <p14:tracePt t="160646" x="5410200" y="1168400"/>
          <p14:tracePt t="160655" x="5467350" y="1168400"/>
          <p14:tracePt t="160667" x="5537200" y="1168400"/>
          <p14:tracePt t="160683" x="5702300" y="1168400"/>
          <p14:tracePt t="160700" x="5861050" y="1168400"/>
          <p14:tracePt t="160716" x="6007100" y="1193800"/>
          <p14:tracePt t="160733" x="6172200" y="1206500"/>
          <p14:tracePt t="160750" x="6280150" y="1225550"/>
          <p14:tracePt t="160767" x="6470650" y="1270000"/>
          <p14:tracePt t="160783" x="6762750" y="1346200"/>
          <p14:tracePt t="160800" x="7067550" y="1466850"/>
          <p14:tracePt t="160816" x="7232650" y="1543050"/>
          <p14:tracePt t="160833" x="7302500" y="1574800"/>
          <p14:tracePt t="160850" x="7302500" y="1581150"/>
          <p14:tracePt t="160867" x="7302500" y="1587500"/>
          <p14:tracePt t="160883" x="7219950" y="1593850"/>
          <p14:tracePt t="160900" x="7010400" y="1593850"/>
          <p14:tracePt t="160917" x="6616700" y="1593850"/>
          <p14:tracePt t="160933" x="5975350" y="1593850"/>
          <p14:tracePt t="160950" x="5594350" y="1593850"/>
          <p14:tracePt t="160968" x="5334000" y="1593850"/>
          <p14:tracePt t="160987" x="5111750" y="1593850"/>
          <p14:tracePt t="160999" x="4972050" y="1619250"/>
          <p14:tracePt t="161008" x="4933950" y="1625600"/>
          <p14:tracePt t="161016" x="4914900" y="1631950"/>
          <p14:tracePt t="161036" x="4908550" y="1638300"/>
          <p14:tracePt t="161051" x="4908550" y="1651000"/>
          <p14:tracePt t="161053" x="4908550" y="1657350"/>
          <p14:tracePt t="161067" x="4914900" y="1676400"/>
          <p14:tracePt t="161083" x="4978400" y="1720850"/>
          <p14:tracePt t="161102" x="5067300" y="1778000"/>
          <p14:tracePt t="161117" x="5111750" y="1803400"/>
          <p14:tracePt t="161133" x="5143500" y="1822450"/>
          <p14:tracePt t="161168" x="5143500" y="1828800"/>
          <p14:tracePt t="161186" x="5143500" y="1835150"/>
          <p14:tracePt t="161313" x="5149850" y="1841500"/>
          <p14:tracePt t="161327" x="5232400" y="1816100"/>
          <p14:tracePt t="161334" x="5302250" y="1803400"/>
          <p14:tracePt t="161350" x="5448300" y="1784350"/>
          <p14:tracePt t="161367" x="5613400" y="1758950"/>
          <p14:tracePt t="161385" x="5695950" y="1739900"/>
          <p14:tracePt t="161400" x="5740400" y="1701800"/>
          <p14:tracePt t="161417" x="5765800" y="1676400"/>
          <p14:tracePt t="161433" x="5765800" y="1657350"/>
          <p14:tracePt t="161452" x="5765800" y="1651000"/>
          <p14:tracePt t="161469" x="5765800" y="1638300"/>
          <p14:tracePt t="161484" x="5759450" y="1612900"/>
          <p14:tracePt t="161501" x="5734050" y="1581150"/>
          <p14:tracePt t="161517" x="5702300" y="1549400"/>
          <p14:tracePt t="161534" x="5651500" y="1504950"/>
          <p14:tracePt t="161551" x="5588000" y="1492250"/>
          <p14:tracePt t="161567" x="5556250" y="1479550"/>
          <p14:tracePt t="161583" x="5543550" y="1479550"/>
          <p14:tracePt t="161600" x="5537200" y="1479550"/>
          <p14:tracePt t="161648" x="5530850" y="1479550"/>
          <p14:tracePt t="161672" x="5511800" y="1479550"/>
          <p14:tracePt t="161683" x="5505450" y="1485900"/>
          <p14:tracePt t="161703" x="5492750" y="1492250"/>
          <p14:tracePt t="161719" x="5480050" y="1498600"/>
          <p14:tracePt t="161750" x="5467350" y="1498600"/>
          <p14:tracePt t="161769" x="5435600" y="1498600"/>
          <p14:tracePt t="161784" x="5397500" y="1498600"/>
          <p14:tracePt t="161801" x="5359400" y="1498600"/>
          <p14:tracePt t="161817" x="5353050" y="1498600"/>
          <p14:tracePt t="161863" x="5384800" y="1504950"/>
          <p14:tracePt t="161876" x="5473700" y="1504950"/>
          <p14:tracePt t="161883" x="5607050" y="1504950"/>
          <p14:tracePt t="161903" x="5949950" y="1555750"/>
          <p14:tracePt t="161918" x="6527800" y="1612900"/>
          <p14:tracePt t="161934" x="6807200" y="1663700"/>
          <p14:tracePt t="161950" x="6927850" y="1695450"/>
          <p14:tracePt t="161967" x="6965950" y="1714500"/>
          <p14:tracePt t="161984" x="6972300" y="1720850"/>
          <p14:tracePt t="162077" x="6965950" y="1733550"/>
          <p14:tracePt t="162085" x="6940550" y="1746250"/>
          <p14:tracePt t="162103" x="6902450" y="1765300"/>
          <p14:tracePt t="162118" x="6813550" y="1803400"/>
          <p14:tracePt t="162134" x="6616700" y="1847850"/>
          <p14:tracePt t="162151" x="6477000" y="1879600"/>
          <p14:tracePt t="162167" x="6356350" y="1905000"/>
          <p14:tracePt t="162184" x="6235700" y="1917700"/>
          <p14:tracePt t="162201" x="6140450" y="1936750"/>
          <p14:tracePt t="162217" x="6051550" y="1943100"/>
          <p14:tracePt t="162234" x="5962650" y="1943100"/>
          <p14:tracePt t="162250" x="5867400" y="1943100"/>
          <p14:tracePt t="162267" x="5759450" y="1930400"/>
          <p14:tracePt t="162283" x="5657850" y="1917700"/>
          <p14:tracePt t="162301" x="5600700" y="1905000"/>
          <p14:tracePt t="162319" x="5575300" y="1898650"/>
          <p14:tracePt t="162334" x="5543550" y="1898650"/>
          <p14:tracePt t="162350" x="5537200" y="1898650"/>
          <p14:tracePt t="162367" x="5511800" y="1892300"/>
          <p14:tracePt t="162385" x="5473700" y="1885950"/>
          <p14:tracePt t="162401" x="5454650" y="1879600"/>
          <p14:tracePt t="162417" x="5448300" y="1879600"/>
          <p14:tracePt t="162458" x="5454650" y="1879600"/>
          <p14:tracePt t="162468" x="5505450" y="1879600"/>
          <p14:tracePt t="162484" x="5962650" y="1879600"/>
          <p14:tracePt t="162501" x="6496050" y="1879600"/>
          <p14:tracePt t="162517" x="7226300" y="1879600"/>
          <p14:tracePt t="162534" x="7473950" y="1924050"/>
          <p14:tracePt t="162550" x="7575550" y="1936750"/>
          <p14:tracePt t="162569" x="7588250" y="1936750"/>
          <p14:tracePt t="163030" x="7575550" y="1936750"/>
          <p14:tracePt t="163040" x="7550150" y="1936750"/>
          <p14:tracePt t="163046" x="7537450" y="1936750"/>
          <p14:tracePt t="163055" x="7499350" y="1936750"/>
          <p14:tracePt t="163067" x="7454900" y="1936750"/>
          <p14:tracePt t="163084" x="7353300" y="1936750"/>
          <p14:tracePt t="163101" x="7232650" y="1936750"/>
          <p14:tracePt t="163117" x="7061200" y="1936750"/>
          <p14:tracePt t="163134" x="6946900" y="1930400"/>
          <p14:tracePt t="163150" x="6883400" y="1924050"/>
          <p14:tracePt t="163167" x="6832600" y="1917700"/>
          <p14:tracePt t="163184" x="6743700" y="1917700"/>
          <p14:tracePt t="163201" x="6635750" y="1917700"/>
          <p14:tracePt t="163217" x="6489700" y="1917700"/>
          <p14:tracePt t="163234" x="6375400" y="1917700"/>
          <p14:tracePt t="163252" x="6292850" y="1905000"/>
          <p14:tracePt t="163267" x="6254750" y="1898650"/>
          <p14:tracePt t="163284" x="6229350" y="1892300"/>
          <p14:tracePt t="163301" x="6178550" y="1873250"/>
          <p14:tracePt t="163317" x="6051550" y="1860550"/>
          <p14:tracePt t="163334" x="5949950" y="1841500"/>
          <p14:tracePt t="163351" x="5848350" y="1828800"/>
          <p14:tracePt t="163367" x="5765800" y="1803400"/>
          <p14:tracePt t="163384" x="5721350" y="1797050"/>
          <p14:tracePt t="163401" x="5670550" y="1771650"/>
          <p14:tracePt t="163417" x="5619750" y="1752600"/>
          <p14:tracePt t="163434" x="5543550" y="1727200"/>
          <p14:tracePt t="163451" x="5492750" y="1714500"/>
          <p14:tracePt t="163467" x="5435600" y="1695450"/>
          <p14:tracePt t="163484" x="5410200" y="1689100"/>
          <p14:tracePt t="163501" x="5378450" y="1682750"/>
          <p14:tracePt t="163517" x="5327650" y="1682750"/>
          <p14:tracePt t="163534" x="5289550" y="1682750"/>
          <p14:tracePt t="163551" x="5283200" y="1682750"/>
          <p14:tracePt t="163567" x="5276850" y="1695450"/>
          <p14:tracePt t="163587" x="5276850" y="1714500"/>
          <p14:tracePt t="163601" x="5302250" y="1752600"/>
          <p14:tracePt t="163617" x="5327650" y="1790700"/>
          <p14:tracePt t="163634" x="5378450" y="1835150"/>
          <p14:tracePt t="163652" x="5435600" y="1866900"/>
          <p14:tracePt t="163668" x="5556250" y="1911350"/>
          <p14:tracePt t="163669" x="5657850" y="1930400"/>
          <p14:tracePt t="163684" x="5772150" y="1955800"/>
          <p14:tracePt t="163701" x="6070600" y="2006600"/>
          <p14:tracePt t="163717" x="6470650" y="2057400"/>
          <p14:tracePt t="163734" x="6635750" y="2089150"/>
          <p14:tracePt t="163751" x="6743700" y="2089150"/>
          <p14:tracePt t="163767" x="6864350" y="2089150"/>
          <p14:tracePt t="163784" x="6965950" y="2089150"/>
          <p14:tracePt t="163801" x="7086600" y="2082800"/>
          <p14:tracePt t="163817" x="7232650" y="2063750"/>
          <p14:tracePt t="163834" x="7366000" y="2044700"/>
          <p14:tracePt t="163851" x="7461250" y="2032000"/>
          <p14:tracePt t="163868" x="7531100" y="2006600"/>
          <p14:tracePt t="163884" x="7581900" y="1981200"/>
          <p14:tracePt t="163901" x="7632700" y="1936750"/>
          <p14:tracePt t="163917" x="7664450" y="1860550"/>
          <p14:tracePt t="163934" x="7677150" y="1822450"/>
          <p14:tracePt t="163951" x="7696200" y="1778000"/>
          <p14:tracePt t="163968" x="7721600" y="1739900"/>
          <p14:tracePt t="163986" x="7727950" y="1701800"/>
          <p14:tracePt t="164001" x="7727950" y="1657350"/>
          <p14:tracePt t="164017" x="7727950" y="1600200"/>
          <p14:tracePt t="164034" x="7727950" y="1530350"/>
          <p14:tracePt t="164052" x="7727950" y="1479550"/>
          <p14:tracePt t="164054" x="7708900" y="1441450"/>
          <p14:tracePt t="164068" x="7683500" y="1397000"/>
          <p14:tracePt t="164084" x="7651750" y="1333500"/>
          <p14:tracePt t="164101" x="7575550" y="1219200"/>
          <p14:tracePt t="164117" x="7531100" y="1168400"/>
          <p14:tracePt t="164134" x="7512050" y="1136650"/>
          <p14:tracePt t="164151" x="7442200" y="1041400"/>
          <p14:tracePt t="164168" x="7366000" y="977900"/>
          <p14:tracePt t="164184" x="7251700" y="933450"/>
          <p14:tracePt t="164201" x="7124700" y="876300"/>
          <p14:tracePt t="164217" x="7004050" y="844550"/>
          <p14:tracePt t="164234" x="6908800" y="831850"/>
          <p14:tracePt t="164251" x="6832600" y="806450"/>
          <p14:tracePt t="164268" x="6781800" y="800100"/>
          <p14:tracePt t="164285" x="6731000" y="800100"/>
          <p14:tracePt t="164301" x="6642100" y="800100"/>
          <p14:tracePt t="164318" x="6457950" y="800100"/>
          <p14:tracePt t="164334" x="6324600" y="800100"/>
          <p14:tracePt t="164351" x="6178550" y="800100"/>
          <p14:tracePt t="164368" x="6045200" y="800100"/>
          <p14:tracePt t="164388" x="5918200" y="800100"/>
          <p14:tracePt t="164401" x="5810250" y="800100"/>
          <p14:tracePt t="164418" x="5721350" y="800100"/>
          <p14:tracePt t="164435" x="5670550" y="806450"/>
          <p14:tracePt t="164452" x="5619750" y="838200"/>
          <p14:tracePt t="164468" x="5581650" y="863600"/>
          <p14:tracePt t="164485" x="5524500" y="920750"/>
          <p14:tracePt t="164504" x="5441950" y="1035050"/>
          <p14:tracePt t="164519" x="5378450" y="1092200"/>
          <p14:tracePt t="164535" x="5334000" y="1130300"/>
          <p14:tracePt t="164551" x="5321300" y="1143000"/>
          <p14:tracePt t="164567" x="5314950" y="1143000"/>
          <p14:tracePt t="164584" x="5314950" y="1174750"/>
          <p14:tracePt t="164601" x="5314950" y="1212850"/>
          <p14:tracePt t="164620" x="5314950" y="1257300"/>
          <p14:tracePt t="164638" x="5314950" y="1308100"/>
          <p14:tracePt t="164652" x="5314950" y="1346200"/>
          <p14:tracePt t="164668" x="5321300" y="1365250"/>
          <p14:tracePt t="164684" x="5327650" y="1371600"/>
          <p14:tracePt t="164701" x="5340350" y="1377950"/>
          <p14:tracePt t="164718" x="5353050" y="1384300"/>
          <p14:tracePt t="164737" x="5378450" y="1384300"/>
          <p14:tracePt t="164751" x="5410200" y="1397000"/>
          <p14:tracePt t="164768" x="5454650" y="1397000"/>
          <p14:tracePt t="164788" x="5492750" y="1397000"/>
          <p14:tracePt t="164801" x="5511800" y="1397000"/>
          <p14:tracePt t="164820" x="5556250" y="1377950"/>
          <p14:tracePt t="164835" x="5594350" y="1371600"/>
          <p14:tracePt t="164851" x="5613400" y="1365250"/>
          <p14:tracePt t="164869" x="5619750" y="1365250"/>
          <p14:tracePt t="164886" x="5632450" y="1365250"/>
          <p14:tracePt t="164918" x="5657850" y="1365250"/>
          <p14:tracePt t="164935" x="5708650" y="1365250"/>
          <p14:tracePt t="164951" x="5772150" y="1365250"/>
          <p14:tracePt t="164968" x="5848350" y="1371600"/>
          <p14:tracePt t="164985" x="5905500" y="1377950"/>
          <p14:tracePt t="165001" x="5918200" y="1384300"/>
          <p14:tracePt t="165020" x="5924550" y="1390650"/>
          <p14:tracePt t="165039" x="5937250" y="1390650"/>
          <p14:tracePt t="165054" x="5949950" y="1390650"/>
          <p14:tracePt t="165068" x="6032500" y="1390650"/>
          <p14:tracePt t="165084" x="6121400" y="1390650"/>
          <p14:tracePt t="165101" x="6273800" y="1403350"/>
          <p14:tracePt t="165119" x="6362700" y="1422400"/>
          <p14:tracePt t="165136" x="6432550" y="1441450"/>
          <p14:tracePt t="165151" x="6477000" y="1454150"/>
          <p14:tracePt t="165170" x="6515100" y="1460500"/>
          <p14:tracePt t="165186" x="6572250" y="1460500"/>
          <p14:tracePt t="165202" x="6642100" y="1460500"/>
          <p14:tracePt t="165218" x="6711950" y="1460500"/>
          <p14:tracePt t="165235" x="6807200" y="1460500"/>
          <p14:tracePt t="165251" x="6889750" y="1460500"/>
          <p14:tracePt t="165268" x="6978650" y="1460500"/>
          <p14:tracePt t="165287" x="7048500" y="1460500"/>
          <p14:tracePt t="165303" x="7131050" y="1460500"/>
          <p14:tracePt t="165318" x="7175500" y="1460500"/>
          <p14:tracePt t="165335" x="7213600" y="1460500"/>
          <p14:tracePt t="165351" x="7245350" y="1460500"/>
          <p14:tracePt t="165368" x="7277100" y="1460500"/>
          <p14:tracePt t="165385" x="7321550" y="1460500"/>
          <p14:tracePt t="165401" x="7372350" y="1460500"/>
          <p14:tracePt t="165420" x="7423150" y="1460500"/>
          <p14:tracePt t="165424" x="7435850" y="1460500"/>
          <p14:tracePt t="165437" x="7448550" y="1460500"/>
          <p14:tracePt t="165453" x="7467600" y="1460500"/>
          <p14:tracePt t="165469" x="7480300" y="1460500"/>
          <p14:tracePt t="165485" x="7486650" y="1460500"/>
          <p14:tracePt t="165502" x="7512050" y="1460500"/>
          <p14:tracePt t="165518" x="7543800" y="1460500"/>
          <p14:tracePt t="165535" x="7562850" y="1460500"/>
          <p14:tracePt t="165551" x="7588250" y="1460500"/>
          <p14:tracePt t="165729" x="7594600" y="1460500"/>
          <p14:tracePt t="165873" x="7594600" y="1466850"/>
          <p14:tracePt t="165917" x="7588250" y="1473200"/>
          <p14:tracePt t="167381" x="7562850" y="1485900"/>
          <p14:tracePt t="167392" x="7531100" y="1485900"/>
          <p14:tracePt t="167397" x="7505700" y="1485900"/>
          <p14:tracePt t="167409" x="7486650" y="1485900"/>
          <p14:tracePt t="167419" x="7448550" y="1473200"/>
          <p14:tracePt t="167435" x="7391400" y="1435100"/>
          <p14:tracePt t="167452" x="7302500" y="1416050"/>
          <p14:tracePt t="167469" x="7213600" y="1397000"/>
          <p14:tracePt t="167486" x="7035800" y="1320800"/>
          <p14:tracePt t="167502" x="6915150" y="1250950"/>
          <p14:tracePt t="167519" x="6838950" y="1206500"/>
          <p14:tracePt t="167536" x="6788150" y="1168400"/>
          <p14:tracePt t="167552" x="6762750" y="1149350"/>
          <p14:tracePt t="167569" x="6737350" y="1136650"/>
          <p14:tracePt t="167586" x="6699250" y="1111250"/>
          <p14:tracePt t="167602" x="6629400" y="1073150"/>
          <p14:tracePt t="167619" x="6546850" y="1028700"/>
          <p14:tracePt t="167636" x="6470650" y="984250"/>
          <p14:tracePt t="167652" x="6388100" y="946150"/>
          <p14:tracePt t="167669" x="6318250" y="933450"/>
          <p14:tracePt t="167685" x="6172200" y="920750"/>
          <p14:tracePt t="167702" x="6083300" y="927100"/>
          <p14:tracePt t="167719" x="6019800" y="946150"/>
          <p14:tracePt t="167736" x="5975350" y="958850"/>
          <p14:tracePt t="167754" x="5956300" y="971550"/>
          <p14:tracePt t="167758" x="5949950" y="971550"/>
          <p14:tracePt t="167773" x="5930900" y="977900"/>
          <p14:tracePt t="167786" x="5861050" y="1003300"/>
          <p14:tracePt t="167802" x="5772150" y="1028700"/>
          <p14:tracePt t="167820" x="5676900" y="1041400"/>
          <p14:tracePt t="167822" x="5626100" y="1041400"/>
          <p14:tracePt t="167839" x="5588000" y="1041400"/>
          <p14:tracePt t="167853" x="5524500" y="1041400"/>
          <p14:tracePt t="167869" x="5473700" y="1035050"/>
          <p14:tracePt t="167885" x="5429250" y="1035050"/>
          <p14:tracePt t="167902" x="5372100" y="1035050"/>
          <p14:tracePt t="167919" x="5302250" y="1035050"/>
          <p14:tracePt t="167936" x="5245100" y="1035050"/>
          <p14:tracePt t="167953" x="5238750" y="1035050"/>
          <p14:tracePt t="167998" x="5226050" y="1035050"/>
          <p14:tracePt t="168019" x="5219700" y="1041400"/>
          <p14:tracePt t="168036" x="5219700" y="1054100"/>
          <p14:tracePt t="168052" x="5213350" y="1066800"/>
          <p14:tracePt t="168087" x="5213350" y="1073150"/>
          <p14:tracePt t="168249" x="5219700" y="1073150"/>
          <p14:tracePt t="168257" x="5226050" y="1073150"/>
          <p14:tracePt t="168269" x="5245100" y="1073150"/>
          <p14:tracePt t="168286" x="5365750" y="1073150"/>
          <p14:tracePt t="168302" x="5454650" y="1073150"/>
          <p14:tracePt t="168319" x="5543550" y="1073150"/>
          <p14:tracePt t="168336" x="5600700" y="1073150"/>
          <p14:tracePt t="168352" x="5626100" y="1073150"/>
          <p14:tracePt t="168369" x="5645150" y="1079500"/>
          <p14:tracePt t="168386" x="5670550" y="1079500"/>
          <p14:tracePt t="168403" x="5695950" y="1092200"/>
          <p14:tracePt t="168419" x="5727700" y="1098550"/>
          <p14:tracePt t="168436" x="5753100" y="1098550"/>
          <p14:tracePt t="168453" x="5765800" y="1104900"/>
          <p14:tracePt t="168469" x="5778500" y="1104900"/>
          <p14:tracePt t="168486" x="5803900" y="1104900"/>
          <p14:tracePt t="168502" x="5861050" y="1123950"/>
          <p14:tracePt t="168519" x="5949950" y="1130300"/>
          <p14:tracePt t="168536" x="6045200" y="1149350"/>
          <p14:tracePt t="168553" x="6096000" y="1155700"/>
          <p14:tracePt t="168569" x="6121400" y="1155700"/>
          <p14:tracePt t="168586" x="6127750" y="1162050"/>
          <p14:tracePt t="168603" x="6140450" y="1162050"/>
          <p14:tracePt t="168619" x="6184900" y="1174750"/>
          <p14:tracePt t="168636" x="6261100" y="1181100"/>
          <p14:tracePt t="168653" x="6369050" y="1206500"/>
          <p14:tracePt t="168669" x="6464300" y="1219200"/>
          <p14:tracePt t="168686" x="6572250" y="1238250"/>
          <p14:tracePt t="168703" x="6629400" y="1238250"/>
          <p14:tracePt t="168719" x="6699250" y="1244600"/>
          <p14:tracePt t="168736" x="6769100" y="1263650"/>
          <p14:tracePt t="168752" x="6832600" y="1270000"/>
          <p14:tracePt t="168769" x="6927850" y="1282700"/>
          <p14:tracePt t="168789" x="7048500" y="1301750"/>
          <p14:tracePt t="168803" x="7118350" y="1314450"/>
          <p14:tracePt t="168819" x="7181850" y="1327150"/>
          <p14:tracePt t="168836" x="7213600" y="1327150"/>
          <p14:tracePt t="168837" x="7226300" y="1327150"/>
          <p14:tracePt t="168853" x="7245350" y="1327150"/>
          <p14:tracePt t="168869" x="7302500" y="1352550"/>
          <p14:tracePt t="168886" x="7378700" y="1365250"/>
          <p14:tracePt t="168902" x="7429500" y="1384300"/>
          <p14:tracePt t="168919" x="7454900" y="1384300"/>
          <p14:tracePt t="168952" x="7461250" y="1384300"/>
          <p14:tracePt t="169078" x="7467600" y="1384300"/>
          <p14:tracePt t="169086" x="7461250" y="1384300"/>
          <p14:tracePt t="169103" x="7340600" y="1365250"/>
          <p14:tracePt t="169119" x="7188200" y="1339850"/>
          <p14:tracePt t="169136" x="6997700" y="1314450"/>
          <p14:tracePt t="169153" x="6813550" y="1282700"/>
          <p14:tracePt t="169169" x="6610350" y="1238250"/>
          <p14:tracePt t="169186" x="6451600" y="1219200"/>
          <p14:tracePt t="169203" x="6305550" y="1193800"/>
          <p14:tracePt t="169219" x="6203950" y="1187450"/>
          <p14:tracePt t="169239" x="6134100" y="1174750"/>
          <p14:tracePt t="169258" x="6076950" y="1174750"/>
          <p14:tracePt t="169270" x="6026150" y="1174750"/>
          <p14:tracePt t="169286" x="5937250" y="1174750"/>
          <p14:tracePt t="169303" x="5842000" y="1168400"/>
          <p14:tracePt t="169319" x="5740400" y="1155700"/>
          <p14:tracePt t="169338" x="5638800" y="1143000"/>
          <p14:tracePt t="169354" x="5556250" y="1130300"/>
          <p14:tracePt t="169370" x="5486400" y="1123950"/>
          <p14:tracePt t="169386" x="5435600" y="1111250"/>
          <p14:tracePt t="169403" x="5365750" y="1104900"/>
          <p14:tracePt t="169419" x="5321300" y="1098550"/>
          <p14:tracePt t="169439" x="5289550" y="1098550"/>
          <p14:tracePt t="169442" x="5283200" y="1098550"/>
          <p14:tracePt t="169453" x="5276850" y="1092200"/>
          <p14:tracePt t="169469" x="5270500" y="1085850"/>
          <p14:tracePt t="169486" x="5264150" y="1085850"/>
          <p14:tracePt t="169503" x="5257800" y="1079500"/>
          <p14:tracePt t="169522" x="5238750" y="1066800"/>
          <p14:tracePt t="169538" x="5226050" y="1060450"/>
          <p14:tracePt t="169553" x="5219700" y="1060450"/>
          <p14:tracePt t="169655" x="5226050" y="1060450"/>
          <p14:tracePt t="169663" x="5251450" y="1060450"/>
          <p14:tracePt t="169670" x="5289550" y="1060450"/>
          <p14:tracePt t="169687" x="5397500" y="1073150"/>
          <p14:tracePt t="169703" x="5492750" y="1098550"/>
          <p14:tracePt t="169720" x="5607050" y="1111250"/>
          <p14:tracePt t="169736" x="5740400" y="1130300"/>
          <p14:tracePt t="169755" x="5854700" y="1149350"/>
          <p14:tracePt t="169772" x="5975350" y="1162050"/>
          <p14:tracePt t="169787" x="6070600" y="1174750"/>
          <p14:tracePt t="169803" x="6223000" y="1200150"/>
          <p14:tracePt t="169821" x="6388100" y="1219200"/>
          <p14:tracePt t="169837" x="6527800" y="1219200"/>
          <p14:tracePt t="169853" x="6692900" y="1244600"/>
          <p14:tracePt t="169869" x="6870700" y="1244600"/>
          <p14:tracePt t="169886" x="6921500" y="1244600"/>
          <p14:tracePt t="169904" x="6959600" y="1244600"/>
          <p14:tracePt t="169922" x="6972300" y="1244600"/>
          <p14:tracePt t="169937" x="6978650" y="1244600"/>
          <p14:tracePt t="170119" x="6985000" y="1250950"/>
          <p14:tracePt t="170157" x="6978650" y="1257300"/>
          <p14:tracePt t="170169" x="6959600" y="1257300"/>
          <p14:tracePt t="170184" x="6953250" y="1270000"/>
          <p14:tracePt t="170196" x="6896100" y="1270000"/>
          <p14:tracePt t="170197" x="6864350" y="1282700"/>
          <p14:tracePt t="170221" x="6769100" y="1282700"/>
          <p14:tracePt t="170237" x="6661150" y="1282700"/>
          <p14:tracePt t="170253" x="6527800" y="1282700"/>
          <p14:tracePt t="170270" x="6451600" y="1276350"/>
          <p14:tracePt t="170286" x="6375400" y="1276350"/>
          <p14:tracePt t="170303" x="6292850" y="1257300"/>
          <p14:tracePt t="170320" x="6229350" y="1250950"/>
          <p14:tracePt t="170336" x="6165850" y="1244600"/>
          <p14:tracePt t="170353" x="6089650" y="1225550"/>
          <p14:tracePt t="170370" x="6000750" y="1219200"/>
          <p14:tracePt t="170387" x="5911850" y="1200150"/>
          <p14:tracePt t="170403" x="5784850" y="1187450"/>
          <p14:tracePt t="170420" x="5664200" y="1155700"/>
          <p14:tracePt t="170421" x="5619750" y="1143000"/>
          <p14:tracePt t="170437" x="5562600" y="1130300"/>
          <p14:tracePt t="170453" x="5524500" y="1117600"/>
          <p14:tracePt t="170470" x="5505450" y="1111250"/>
          <p14:tracePt t="170486" x="5480050" y="1111250"/>
          <p14:tracePt t="170503" x="5448300" y="1104900"/>
          <p14:tracePt t="170520" x="5416550" y="1098550"/>
          <p14:tracePt t="170536" x="5384800" y="1098550"/>
          <p14:tracePt t="170553" x="5365750" y="1085850"/>
          <p14:tracePt t="170570" x="5359400" y="1079500"/>
          <p14:tracePt t="170603" x="5346700" y="1073150"/>
          <p14:tracePt t="170620" x="5321300" y="1066800"/>
          <p14:tracePt t="170636" x="5302250" y="1060450"/>
          <p14:tracePt t="170637" x="5295900" y="1060450"/>
          <p14:tracePt t="170917" x="5302250" y="1060450"/>
          <p14:tracePt t="170927" x="5334000" y="1060450"/>
          <p14:tracePt t="170935" x="5378450" y="1060450"/>
          <p14:tracePt t="170944" x="5429250" y="1060450"/>
          <p14:tracePt t="170953" x="5486400" y="1060450"/>
          <p14:tracePt t="170970" x="5600700" y="1060450"/>
          <p14:tracePt t="170987" x="5702300" y="1073150"/>
          <p14:tracePt t="171003" x="5765800" y="1079500"/>
          <p14:tracePt t="171020" x="5803900" y="1079500"/>
          <p14:tracePt t="171037" x="5854700" y="1079500"/>
          <p14:tracePt t="171053" x="5911850" y="1092200"/>
          <p14:tracePt t="171070" x="5930900" y="1092200"/>
          <p14:tracePt t="171087" x="5937250" y="1092200"/>
          <p14:tracePt t="171103" x="5956300" y="1098550"/>
          <p14:tracePt t="171120" x="5981700" y="1104900"/>
          <p14:tracePt t="171137" x="6057900" y="1104900"/>
          <p14:tracePt t="171153" x="6140450" y="1104900"/>
          <p14:tracePt t="171170" x="6216650" y="1104900"/>
          <p14:tracePt t="171187" x="6273800" y="1117600"/>
          <p14:tracePt t="171203" x="6330950" y="1123950"/>
          <p14:tracePt t="171205" x="6350000" y="1123950"/>
          <p14:tracePt t="171220" x="6369050" y="1130300"/>
          <p14:tracePt t="171237" x="6426200" y="1130300"/>
          <p14:tracePt t="171241" x="6464300" y="1130300"/>
          <p14:tracePt t="171254" x="6521450" y="1130300"/>
          <p14:tracePt t="171270" x="6686550" y="1143000"/>
          <p14:tracePt t="171287" x="6781800" y="1155700"/>
          <p14:tracePt t="171303" x="6870700" y="1187450"/>
          <p14:tracePt t="171320" x="6927850" y="1206500"/>
          <p14:tracePt t="171337" x="6997700" y="1231900"/>
          <p14:tracePt t="171353" x="7080250" y="1250950"/>
          <p14:tracePt t="171370" x="7175500" y="1270000"/>
          <p14:tracePt t="171387" x="7296150" y="1282700"/>
          <p14:tracePt t="171403" x="7410450" y="1301750"/>
          <p14:tracePt t="171405" x="7442200" y="1308100"/>
          <p14:tracePt t="171420" x="7486650" y="1320800"/>
          <p14:tracePt t="171421" x="7524750" y="1333500"/>
          <p14:tracePt t="171437" x="7569200" y="1346200"/>
          <p14:tracePt t="171453" x="7613650" y="1358900"/>
          <p14:tracePt t="171470" x="7664450" y="1371600"/>
          <p14:tracePt t="171487" x="7727950" y="1377950"/>
          <p14:tracePt t="171503" x="7816850" y="1397000"/>
          <p14:tracePt t="171520" x="7886700" y="1403350"/>
          <p14:tracePt t="171537" x="7924800" y="1403350"/>
          <p14:tracePt t="171553" x="7937500" y="1403350"/>
          <p14:tracePt t="171570" x="7943850" y="1403350"/>
          <p14:tracePt t="171587" x="7969250" y="1403350"/>
          <p14:tracePt t="171603" x="8020050" y="1403350"/>
          <p14:tracePt t="171620" x="8077200" y="1403350"/>
          <p14:tracePt t="171637" x="8115300" y="1403350"/>
          <p14:tracePt t="171717" x="8121650" y="1403350"/>
          <p14:tracePt t="171975" x="8147050" y="1403350"/>
          <p14:tracePt t="171981" x="8178800" y="1403350"/>
          <p14:tracePt t="171991" x="8229600" y="1403350"/>
          <p14:tracePt t="172003" x="8299450" y="1403350"/>
          <p14:tracePt t="172020" x="8426450" y="1403350"/>
          <p14:tracePt t="172037" x="8585200" y="1403350"/>
          <p14:tracePt t="172053" x="8616950" y="1403350"/>
          <p14:tracePt t="172087" x="8623300" y="1403350"/>
          <p14:tracePt t="172120" x="8623300" y="1409700"/>
          <p14:tracePt t="172137" x="8648700" y="1428750"/>
          <p14:tracePt t="172153" x="8655050" y="1435100"/>
          <p14:tracePt t="172357" x="8661400" y="1435100"/>
          <p14:tracePt t="172377" x="8667750" y="1422400"/>
          <p14:tracePt t="172381" x="8674100" y="1409700"/>
          <p14:tracePt t="172390" x="8674100" y="1397000"/>
          <p14:tracePt t="172404" x="8680450" y="1377950"/>
          <p14:tracePt t="172420" x="8699500" y="1346200"/>
          <p14:tracePt t="172437" x="8705850" y="1301750"/>
          <p14:tracePt t="172454" x="8705850" y="1282700"/>
          <p14:tracePt t="172470" x="8705850" y="1270000"/>
          <p14:tracePt t="172487" x="8705850" y="1263650"/>
          <p14:tracePt t="172504" x="8705850" y="1257300"/>
          <p14:tracePt t="172520" x="8705850" y="1250950"/>
          <p14:tracePt t="172537" x="8686800" y="1238250"/>
          <p14:tracePt t="172554" x="8674100" y="1225550"/>
          <p14:tracePt t="172571" x="8642350" y="1219200"/>
          <p14:tracePt t="172587" x="8623300" y="1212850"/>
          <p14:tracePt t="172604" x="8610600" y="1212850"/>
          <p14:tracePt t="172620" x="8604250" y="1212850"/>
          <p14:tracePt t="172637" x="8572500" y="1212850"/>
          <p14:tracePt t="172654" x="8528050" y="1212850"/>
          <p14:tracePt t="172672" x="8489950" y="1212850"/>
          <p14:tracePt t="172687" x="8439150" y="1212850"/>
          <p14:tracePt t="172706" x="8401050" y="1219200"/>
          <p14:tracePt t="172723" x="8401050" y="1225550"/>
          <p14:tracePt t="172738" x="8388350" y="1238250"/>
          <p14:tracePt t="172755" x="8382000" y="1244600"/>
          <p14:tracePt t="172771" x="8375650" y="1257300"/>
          <p14:tracePt t="172788" x="8375650" y="1282700"/>
          <p14:tracePt t="172804" x="8362950" y="1314450"/>
          <p14:tracePt t="172823" x="8362950" y="1352550"/>
          <p14:tracePt t="172839" x="8369300" y="1390650"/>
          <p14:tracePt t="172855" x="8375650" y="1403350"/>
          <p14:tracePt t="172871" x="8388350" y="1422400"/>
          <p14:tracePt t="172888" x="8401050" y="1441450"/>
          <p14:tracePt t="172904" x="8407400" y="1447800"/>
          <p14:tracePt t="172921" x="8413750" y="1466850"/>
          <p14:tracePt t="172938" x="8451850" y="1524000"/>
          <p14:tracePt t="172955" x="8483600" y="1549400"/>
          <p14:tracePt t="172971" x="8534400" y="1574800"/>
          <p14:tracePt t="172978" x="8553450" y="1581150"/>
          <p14:tracePt t="172987" x="8559800" y="1581150"/>
          <p14:tracePt t="173005" x="8585200" y="1581150"/>
          <p14:tracePt t="173021" x="8597900" y="1581150"/>
          <p14:tracePt t="173039" x="8604250" y="1581150"/>
          <p14:tracePt t="173055" x="8636000" y="1581150"/>
          <p14:tracePt t="173071" x="8667750" y="1581150"/>
          <p14:tracePt t="173087" x="8705850" y="1581150"/>
          <p14:tracePt t="173104" x="8731250" y="1581150"/>
          <p14:tracePt t="173121" x="8756650" y="1568450"/>
          <p14:tracePt t="173137" x="8769350" y="1549400"/>
          <p14:tracePt t="173156" x="8788400" y="1524000"/>
          <p14:tracePt t="173161" x="8801100" y="1504950"/>
          <p14:tracePt t="173188" x="8813800" y="1492250"/>
          <p14:tracePt t="173204" x="8813800" y="1485900"/>
          <p14:tracePt t="173221" x="8813800" y="1466850"/>
          <p14:tracePt t="173237" x="8813800" y="1428750"/>
          <p14:tracePt t="173254" x="8807450" y="1397000"/>
          <p14:tracePt t="173271" x="8794750" y="1377950"/>
          <p14:tracePt t="173289" x="8794750" y="1365250"/>
          <p14:tracePt t="173305" x="8775700" y="1346200"/>
          <p14:tracePt t="173312" x="8763000" y="1327150"/>
          <p14:tracePt t="173321" x="8743950" y="1314450"/>
          <p14:tracePt t="173338" x="8699500" y="1276350"/>
          <p14:tracePt t="173354" x="8680450" y="1250950"/>
          <p14:tracePt t="173374" x="8674100" y="1244600"/>
          <p14:tracePt t="173388" x="8661400" y="1244600"/>
          <p14:tracePt t="173405" x="8655050" y="1244600"/>
          <p14:tracePt t="173422" x="8648700" y="1244600"/>
          <p14:tracePt t="173424" x="8636000" y="1244600"/>
          <p14:tracePt t="173437" x="8597900" y="1231900"/>
          <p14:tracePt t="173454" x="8566150" y="1225550"/>
          <p14:tracePt t="173471" x="8515350" y="1225550"/>
          <p14:tracePt t="173487" x="8483600" y="1225550"/>
          <p14:tracePt t="173506" x="8451850" y="1225550"/>
          <p14:tracePt t="173521" x="8445500" y="1225550"/>
          <p14:tracePt t="173537" x="8432800" y="1225550"/>
          <p14:tracePt t="173554" x="8420100" y="1231900"/>
          <p14:tracePt t="173571" x="8413750" y="1244600"/>
          <p14:tracePt t="173587" x="8407400" y="1263650"/>
          <p14:tracePt t="173604" x="8401050" y="1282700"/>
          <p14:tracePt t="173621" x="8394700" y="1314450"/>
          <p14:tracePt t="173622" x="8388350" y="1327150"/>
          <p14:tracePt t="173637" x="8388350" y="1352550"/>
          <p14:tracePt t="173654" x="8388350" y="1365250"/>
          <p14:tracePt t="173671" x="8388350" y="1390650"/>
          <p14:tracePt t="173687" x="8388350" y="1422400"/>
          <p14:tracePt t="173704" x="8394700" y="1447800"/>
          <p14:tracePt t="173721" x="8413750" y="1479550"/>
          <p14:tracePt t="173738" x="8432800" y="1504950"/>
          <p14:tracePt t="173754" x="8439150" y="1511300"/>
          <p14:tracePt t="173771" x="8451850" y="1524000"/>
          <p14:tracePt t="173787" x="8451850" y="1530350"/>
          <p14:tracePt t="173789" x="8464550" y="1543050"/>
          <p14:tracePt t="173821" x="8502650" y="1562100"/>
          <p14:tracePt t="173837" x="8572500" y="1574800"/>
          <p14:tracePt t="173854" x="8610600" y="1581150"/>
          <p14:tracePt t="173871" x="8636000" y="1587500"/>
          <p14:tracePt t="173887" x="8661400" y="1587500"/>
          <p14:tracePt t="173905" x="8667750" y="1587500"/>
          <p14:tracePt t="173921" x="8680450" y="1587500"/>
          <p14:tracePt t="173938" x="8686800" y="1581150"/>
          <p14:tracePt t="173954" x="8699500" y="1562100"/>
          <p14:tracePt t="173971" x="8718550" y="1549400"/>
          <p14:tracePt t="173988" x="8731250" y="1530350"/>
          <p14:tracePt t="173989" x="8731250" y="1524000"/>
          <p14:tracePt t="174005" x="8731250" y="1504950"/>
          <p14:tracePt t="174021" x="8743950" y="1492250"/>
          <p14:tracePt t="174025" x="8750300" y="1479550"/>
          <p14:tracePt t="174038" x="8750300" y="1460500"/>
          <p14:tracePt t="174054" x="8750300" y="1435100"/>
          <p14:tracePt t="174071" x="8750300" y="1409700"/>
          <p14:tracePt t="174088" x="8750300" y="1390650"/>
          <p14:tracePt t="174104" x="8750300" y="1371600"/>
          <p14:tracePt t="174121" x="8750300" y="1358900"/>
          <p14:tracePt t="174181" x="8750300" y="1352550"/>
          <p14:tracePt t="174437" x="8750300" y="1346200"/>
          <p14:tracePt t="174453" x="8743950" y="1346200"/>
          <p14:tracePt t="174462" x="8737600" y="1346200"/>
          <p14:tracePt t="174471" x="8724900" y="1339850"/>
          <p14:tracePt t="174488" x="8674100" y="1339850"/>
          <p14:tracePt t="174505" x="8597900" y="1333500"/>
          <p14:tracePt t="174521" x="8547100" y="1333500"/>
          <p14:tracePt t="174538" x="8515350" y="1327150"/>
          <p14:tracePt t="174555" x="8509000" y="1327150"/>
          <p14:tracePt t="174588" x="8496300" y="1327150"/>
          <p14:tracePt t="174605" x="8489950" y="1333500"/>
          <p14:tracePt t="174621" x="8477250" y="1358900"/>
          <p14:tracePt t="174638" x="8477250" y="1365250"/>
          <p14:tracePt t="174654" x="8477250" y="1390650"/>
          <p14:tracePt t="174671" x="8477250" y="1416050"/>
          <p14:tracePt t="174688" x="8477250" y="1454150"/>
          <p14:tracePt t="174705" x="8477250" y="1485900"/>
          <p14:tracePt t="174721" x="8477250" y="1524000"/>
          <p14:tracePt t="174738" x="8477250" y="1555750"/>
          <p14:tracePt t="174755" x="8477250" y="1581150"/>
          <p14:tracePt t="174771" x="8483600" y="1593850"/>
          <p14:tracePt t="174788" x="8489950" y="1600200"/>
          <p14:tracePt t="174805" x="8496300" y="1600200"/>
          <p14:tracePt t="174821" x="8521700" y="1612900"/>
          <p14:tracePt t="174838" x="8540750" y="1625600"/>
          <p14:tracePt t="174854" x="8591550" y="1644650"/>
          <p14:tracePt t="174871" x="8629650" y="1644650"/>
          <p14:tracePt t="174888" x="8655050" y="1644650"/>
          <p14:tracePt t="174927" x="8661400" y="1644650"/>
          <p14:tracePt t="174944" x="8667750" y="1638300"/>
          <p14:tracePt t="174959" x="8680450" y="1631950"/>
          <p14:tracePt t="174971" x="8680450" y="1625600"/>
          <p14:tracePt t="174988" x="8693150" y="1612900"/>
          <p14:tracePt t="175005" x="8699500" y="1606550"/>
          <p14:tracePt t="175021" x="8699500" y="1587500"/>
          <p14:tracePt t="175038" x="8705850" y="1574800"/>
          <p14:tracePt t="175071" x="8705850" y="1568450"/>
          <p14:tracePt t="175105" x="8705850" y="1555750"/>
          <p14:tracePt t="175121" x="8712200" y="1549400"/>
          <p14:tracePt t="175138" x="8718550" y="1530350"/>
          <p14:tracePt t="175155" x="8718550" y="1517650"/>
          <p14:tracePt t="175190" x="8718550" y="1511300"/>
          <p14:tracePt t="175414" x="8718550" y="1504950"/>
          <p14:tracePt t="175422" x="8724900" y="1498600"/>
          <p14:tracePt t="175438" x="8724900" y="1485900"/>
          <p14:tracePt t="175455" x="8737600" y="1466850"/>
          <p14:tracePt t="175471" x="8737600" y="1447800"/>
          <p14:tracePt t="175488" x="8737600" y="1428750"/>
          <p14:tracePt t="175506" x="8737600" y="1416050"/>
          <p14:tracePt t="175521" x="8737600" y="1403350"/>
          <p14:tracePt t="175538" x="8737600" y="1384300"/>
          <p14:tracePt t="175555" x="8737600" y="1358900"/>
          <p14:tracePt t="175571" x="8737600" y="1339850"/>
          <p14:tracePt t="175588" x="8737600" y="1320800"/>
          <p14:tracePt t="175605" x="8731250" y="1314450"/>
          <p14:tracePt t="175621" x="8712200" y="1301750"/>
          <p14:tracePt t="175638" x="8705850" y="1301750"/>
          <p14:tracePt t="175655" x="8686800" y="1295400"/>
          <p14:tracePt t="175672" x="8667750" y="1289050"/>
          <p14:tracePt t="175688" x="8661400" y="1276350"/>
          <p14:tracePt t="175705" x="8648700" y="1276350"/>
          <p14:tracePt t="175722" x="8636000" y="1276350"/>
          <p14:tracePt t="175738" x="8616950" y="1276350"/>
          <p14:tracePt t="175755" x="8597900" y="1276350"/>
          <p14:tracePt t="175771" x="8578850" y="1276350"/>
          <p14:tracePt t="175805" x="8566150" y="1276350"/>
          <p14:tracePt t="175822" x="8559800" y="1276350"/>
          <p14:tracePt t="175838" x="8540750" y="1276350"/>
          <p14:tracePt t="175855" x="8528050" y="1276350"/>
          <p14:tracePt t="175872" x="8515350" y="1282700"/>
          <p14:tracePt t="175888" x="8502650" y="1289050"/>
          <p14:tracePt t="175905" x="8496300" y="1295400"/>
          <p14:tracePt t="175921" x="8489950" y="1301750"/>
          <p14:tracePt t="175938" x="8483600" y="1301750"/>
          <p14:tracePt t="175955" x="8483600" y="1320800"/>
          <p14:tracePt t="175972" x="8477250" y="1346200"/>
          <p14:tracePt t="175976" x="8477250" y="1352550"/>
          <p14:tracePt t="175989" x="8477250" y="1371600"/>
          <p14:tracePt t="176005" x="8477250" y="1390650"/>
          <p14:tracePt t="176021" x="8477250" y="1409700"/>
          <p14:tracePt t="176038" x="8477250" y="1428750"/>
          <p14:tracePt t="176055" x="8477250" y="1435100"/>
          <p14:tracePt t="176071" x="8477250" y="1441450"/>
          <p14:tracePt t="176088" x="8477250" y="1447800"/>
          <p14:tracePt t="176122" x="8477250" y="1460500"/>
          <p14:tracePt t="176155" x="8483600" y="1460500"/>
          <p14:tracePt t="176199" x="8464550" y="1466850"/>
          <p14:tracePt t="176206" x="8413750" y="1466850"/>
          <p14:tracePt t="176221" x="8388350" y="1466850"/>
          <p14:tracePt t="177270" x="8375650" y="1460500"/>
          <p14:tracePt t="177278" x="8324850" y="1441450"/>
          <p14:tracePt t="177289" x="8216900" y="1422400"/>
          <p14:tracePt t="177305" x="7867650" y="1371600"/>
          <p14:tracePt t="177322" x="7486650" y="1314450"/>
          <p14:tracePt t="177339" x="7239000" y="1231900"/>
          <p14:tracePt t="177356" x="7080250" y="1187450"/>
          <p14:tracePt t="177372" x="6921500" y="1143000"/>
          <p14:tracePt t="177389" x="6800850" y="1130300"/>
          <p14:tracePt t="177406" x="6616700" y="1104900"/>
          <p14:tracePt t="177422" x="6502400" y="1104900"/>
          <p14:tracePt t="177439" x="6426200" y="1104900"/>
          <p14:tracePt t="177455" x="6394450" y="1092200"/>
          <p14:tracePt t="177472" x="6375400" y="1092200"/>
          <p14:tracePt t="177489" x="6362700" y="1085850"/>
          <p14:tracePt t="177506" x="6267450" y="1085850"/>
          <p14:tracePt t="177522" x="6115050" y="1085850"/>
          <p14:tracePt t="177539" x="5943600" y="1085850"/>
          <p14:tracePt t="177556" x="5765800" y="1085850"/>
          <p14:tracePt t="177557" x="5670550" y="1085850"/>
          <p14:tracePt t="177572" x="5607050" y="1085850"/>
          <p14:tracePt t="177573" x="5543550" y="1085850"/>
          <p14:tracePt t="177589" x="5505450" y="1085850"/>
          <p14:tracePt t="177605" x="5422900" y="1092200"/>
          <p14:tracePt t="177622" x="5340350" y="1117600"/>
          <p14:tracePt t="177639" x="5238750" y="1117600"/>
          <p14:tracePt t="177655" x="5137150" y="1117600"/>
          <p14:tracePt t="177672" x="5086350" y="1117600"/>
          <p14:tracePt t="177689" x="5054600" y="1117600"/>
          <p14:tracePt t="177706" x="5035550" y="1111250"/>
          <p14:tracePt t="177722" x="5016500" y="1104900"/>
          <p14:tracePt t="177739" x="4991100" y="1104900"/>
          <p14:tracePt t="177755" x="4959350" y="1117600"/>
          <p14:tracePt t="177756" x="4953000" y="1117600"/>
          <p14:tracePt t="177772" x="4940300" y="1123950"/>
          <p14:tracePt t="178174" x="4953000" y="1123950"/>
          <p14:tracePt t="178181" x="4984750" y="1123950"/>
          <p14:tracePt t="178190" x="5010150" y="1123950"/>
          <p14:tracePt t="178206" x="5060950" y="1149350"/>
          <p14:tracePt t="178222" x="5086350" y="1168400"/>
          <p14:tracePt t="184117" x="5105400" y="1168400"/>
          <p14:tracePt t="184126" x="5137150" y="1168400"/>
          <p14:tracePt t="184134" x="5162550" y="1155700"/>
          <p14:tracePt t="184142" x="5213350" y="1123950"/>
          <p14:tracePt t="184158" x="5283200" y="1092200"/>
          <p14:tracePt t="184174" x="5321300" y="1079500"/>
          <p14:tracePt t="184191" x="5359400" y="1066800"/>
          <p14:tracePt t="184208" x="5403850" y="1060450"/>
          <p14:tracePt t="184224" x="5429250" y="1047750"/>
          <p14:tracePt t="184279" x="5441950" y="1047750"/>
          <p14:tracePt t="184286" x="5454650" y="1047750"/>
          <p14:tracePt t="184295" x="5467350" y="1054100"/>
          <p14:tracePt t="184308" x="5480050" y="1054100"/>
          <p14:tracePt t="184325" x="5511800" y="1060450"/>
          <p14:tracePt t="184341" x="5530850" y="1066800"/>
          <p14:tracePt t="184414" x="5543550" y="1073150"/>
          <p14:tracePt t="184421" x="5549900" y="1079500"/>
          <p14:tracePt t="184431" x="5568950" y="1085850"/>
          <p14:tracePt t="184441" x="5575300" y="1092200"/>
          <p14:tracePt t="184458" x="5594350" y="1104900"/>
          <p14:tracePt t="184474" x="5600700" y="1111250"/>
          <p14:tracePt t="184491" x="5619750" y="1123950"/>
          <p14:tracePt t="184508" x="5638800" y="1143000"/>
          <p14:tracePt t="184525" x="5664200" y="1162050"/>
          <p14:tracePt t="184541" x="5664200" y="1181100"/>
          <p14:tracePt t="184558" x="5664200" y="1187450"/>
          <p14:tracePt t="184591" x="5664200" y="1193800"/>
          <p14:tracePt t="184726" x="5657850" y="1193800"/>
          <p14:tracePt t="184733" x="5651500" y="1193800"/>
          <p14:tracePt t="184742" x="5645150" y="1193800"/>
          <p14:tracePt t="184758" x="5626100" y="1193800"/>
          <p14:tracePt t="184774" x="5619750" y="1193800"/>
          <p14:tracePt t="184808" x="5613400" y="1193800"/>
          <p14:tracePt t="184934" x="5607050" y="1193800"/>
          <p14:tracePt t="184981" x="5619750" y="1200150"/>
          <p14:tracePt t="184990" x="5638800" y="1200150"/>
          <p14:tracePt t="185008" x="5683250" y="1206500"/>
          <p14:tracePt t="185025" x="5778500" y="1212850"/>
          <p14:tracePt t="185042" x="5911850" y="1231900"/>
          <p14:tracePt t="185058" x="6070600" y="1244600"/>
          <p14:tracePt t="185075" x="6184900" y="1263650"/>
          <p14:tracePt t="185091" x="6273800" y="1270000"/>
          <p14:tracePt t="185108" x="6311900" y="1270000"/>
          <p14:tracePt t="185125" x="6337300" y="1270000"/>
          <p14:tracePt t="185141" x="6394450" y="1263650"/>
          <p14:tracePt t="185158" x="6502400" y="1257300"/>
          <p14:tracePt t="185175" x="6642100" y="1257300"/>
          <p14:tracePt t="185191" x="6819900" y="1257300"/>
          <p14:tracePt t="185208" x="6997700" y="1257300"/>
          <p14:tracePt t="185225" x="7150100" y="1257300"/>
          <p14:tracePt t="185242" x="7283450" y="1257300"/>
          <p14:tracePt t="185258" x="7416800" y="1257300"/>
          <p14:tracePt t="185275" x="7543800" y="1257300"/>
          <p14:tracePt t="185291" x="7664450" y="1257300"/>
          <p14:tracePt t="185308" x="7785100" y="1257300"/>
          <p14:tracePt t="185325" x="7899400" y="1257300"/>
          <p14:tracePt t="185326" x="7943850" y="1257300"/>
          <p14:tracePt t="185341" x="8032750" y="1263650"/>
          <p14:tracePt t="185358" x="8108950" y="1276350"/>
          <p14:tracePt t="185375" x="8147050" y="1282700"/>
          <p14:tracePt t="185391" x="8172450" y="1282700"/>
          <p14:tracePt t="185408" x="8204200" y="1282700"/>
          <p14:tracePt t="185425" x="8229600" y="1282700"/>
          <p14:tracePt t="185441" x="8261350" y="1282700"/>
          <p14:tracePt t="185458" x="8286750" y="1282700"/>
          <p14:tracePt t="185475" x="8324850" y="1282700"/>
          <p14:tracePt t="185491" x="8343900" y="1282700"/>
          <p14:tracePt t="185508" x="8350250" y="1282700"/>
          <p14:tracePt t="185542" x="8362950" y="1282700"/>
          <p14:tracePt t="185575" x="8375650" y="1289050"/>
          <p14:tracePt t="185591" x="8382000" y="1295400"/>
          <p14:tracePt t="185608" x="8413750" y="1301750"/>
          <p14:tracePt t="185625" x="8464550" y="1320800"/>
          <p14:tracePt t="185641" x="8534400" y="1346200"/>
          <p14:tracePt t="185658" x="8578850" y="1358900"/>
          <p14:tracePt t="185675" x="8597900" y="1365250"/>
          <p14:tracePt t="185733" x="8610600" y="1371600"/>
          <p14:tracePt t="185758" x="8616950" y="1377950"/>
          <p14:tracePt t="185766" x="8623300" y="1377950"/>
          <p14:tracePt t="185783" x="8629650" y="1377950"/>
          <p14:tracePt t="185798" x="8629650" y="1384300"/>
          <p14:tracePt t="185808" x="8636000" y="1390650"/>
          <p14:tracePt t="185825" x="8648700" y="1397000"/>
          <p14:tracePt t="185843" x="8661400" y="1397000"/>
          <p14:tracePt t="185858" x="8674100" y="1409700"/>
          <p14:tracePt t="186149" x="8667750" y="1409700"/>
          <p14:tracePt t="186166" x="8661400" y="1409700"/>
          <p14:tracePt t="186189" x="8661400" y="1403350"/>
          <p14:tracePt t="186237" x="8655050" y="1397000"/>
          <p14:tracePt t="186248" x="8648700" y="1397000"/>
          <p14:tracePt t="186253" x="8648700" y="1390650"/>
          <p14:tracePt t="186270" x="8642350" y="1384300"/>
          <p14:tracePt t="186334" x="8636000" y="1384300"/>
          <p14:tracePt t="186341" x="8629650" y="1384300"/>
          <p14:tracePt t="186383" x="8623300" y="1384300"/>
          <p14:tracePt t="186406" x="8610600" y="1384300"/>
          <p14:tracePt t="186535" x="8604250" y="1384300"/>
          <p14:tracePt t="186934" x="8597900" y="1384300"/>
          <p14:tracePt t="186973" x="8585200" y="1384300"/>
          <p14:tracePt t="186981" x="8578850" y="1390650"/>
          <p14:tracePt t="186992" x="8566150" y="1390650"/>
          <p14:tracePt t="187009" x="8534400" y="1403350"/>
          <p14:tracePt t="187025" x="8496300" y="1403350"/>
          <p14:tracePt t="187042" x="8445500" y="1403350"/>
          <p14:tracePt t="187059" x="8324850" y="1403350"/>
          <p14:tracePt t="187076" x="8128000" y="1409700"/>
          <p14:tracePt t="187092" x="7943850" y="1409700"/>
          <p14:tracePt t="187109" x="7778750" y="1409700"/>
          <p14:tracePt t="187125" x="7581900" y="1409700"/>
          <p14:tracePt t="187142" x="7429500" y="1409700"/>
          <p14:tracePt t="187159" x="7213600" y="1409700"/>
          <p14:tracePt t="187175" x="6934200" y="1409700"/>
          <p14:tracePt t="187192" x="6654800" y="1409700"/>
          <p14:tracePt t="187209" x="6470650" y="1409700"/>
          <p14:tracePt t="187225" x="6337300" y="1409700"/>
          <p14:tracePt t="187242" x="6248400" y="1428750"/>
          <p14:tracePt t="187259" x="6165850" y="1441450"/>
          <p14:tracePt t="187275" x="6083300" y="1454150"/>
          <p14:tracePt t="187292" x="5943600" y="1466850"/>
          <p14:tracePt t="187293" x="5873750" y="1466850"/>
          <p14:tracePt t="187309" x="5772150" y="1466850"/>
          <p14:tracePt t="187325" x="5708650" y="1466850"/>
          <p14:tracePt t="187342" x="5670550" y="1466850"/>
          <p14:tracePt t="187359" x="5651500" y="1466850"/>
          <p14:tracePt t="187375" x="5600700" y="1473200"/>
          <p14:tracePt t="187392" x="5511800" y="1498600"/>
          <p14:tracePt t="187409" x="5372100" y="1504950"/>
          <p14:tracePt t="187425" x="5270500" y="1504950"/>
          <p14:tracePt t="187442" x="5232400" y="1504950"/>
          <p14:tracePt t="187478" x="5226050" y="1504950"/>
          <p14:tracePt t="187492" x="5219700" y="1504950"/>
          <p14:tracePt t="187509" x="5181600" y="1517650"/>
          <p14:tracePt t="187525" x="5162550" y="1524000"/>
          <p14:tracePt t="187542" x="5143500" y="1524000"/>
          <p14:tracePt t="187575" x="5137150" y="1524000"/>
          <p14:tracePt t="187592" x="5118100" y="1524000"/>
          <p14:tracePt t="187609" x="5086350" y="1524000"/>
          <p14:tracePt t="187626" x="5048250" y="1524000"/>
          <p14:tracePt t="187642" x="5003800" y="1517650"/>
          <p14:tracePt t="187659" x="4953000" y="1504950"/>
          <p14:tracePt t="187676" x="4927600" y="1492250"/>
          <p14:tracePt t="187677" x="4921250" y="1492250"/>
          <p14:tracePt t="187692" x="4908550" y="1485900"/>
          <p14:tracePt t="187709" x="4851400" y="1473200"/>
          <p14:tracePt t="187725" x="4768850" y="1460500"/>
          <p14:tracePt t="187742" x="4749800" y="1454150"/>
          <p14:tracePt t="188005" x="4743450" y="1447800"/>
          <p14:tracePt t="188017" x="4724400" y="1447800"/>
          <p14:tracePt t="188021" x="4724400" y="1441450"/>
          <p14:tracePt t="188037" x="4718050" y="1441450"/>
          <p14:tracePt t="188094" x="4711700" y="1441450"/>
          <p14:tracePt t="188117" x="4699000" y="1441450"/>
          <p14:tracePt t="188125" x="4692650" y="1441450"/>
          <p14:tracePt t="188142" x="4686300" y="1441450"/>
          <p14:tracePt t="188230" x="4679950" y="1435100"/>
          <p14:tracePt t="188318" x="4692650" y="1435100"/>
          <p14:tracePt t="188326" x="4737100" y="1435100"/>
          <p14:tracePt t="188343" x="4921250" y="1435100"/>
          <p14:tracePt t="188359" x="5200650" y="1435100"/>
          <p14:tracePt t="188376" x="5664200" y="1435100"/>
          <p14:tracePt t="188392" x="6096000" y="1435100"/>
          <p14:tracePt t="188409" x="6464300" y="1441450"/>
          <p14:tracePt t="188426" x="6743700" y="1441450"/>
          <p14:tracePt t="188443" x="6934200" y="1466850"/>
          <p14:tracePt t="188459" x="7061200" y="1492250"/>
          <p14:tracePt t="188476" x="7169150" y="1492250"/>
          <p14:tracePt t="188492" x="7308850" y="1511300"/>
          <p14:tracePt t="188509" x="7512050" y="1524000"/>
          <p14:tracePt t="188526" x="7639050" y="1530350"/>
          <p14:tracePt t="188544" x="7766050" y="1555750"/>
          <p14:tracePt t="188561" x="7874000" y="1568450"/>
          <p14:tracePt t="188576" x="7975600" y="1568450"/>
          <p14:tracePt t="188592" x="8089900" y="1568450"/>
          <p14:tracePt t="188609" x="8216900" y="1568450"/>
          <p14:tracePt t="188628" x="8362950" y="1568450"/>
          <p14:tracePt t="188643" x="8496300" y="1568450"/>
          <p14:tracePt t="188646" x="8547100" y="1568450"/>
          <p14:tracePt t="188659" x="8597900" y="1568450"/>
          <p14:tracePt t="188676" x="8661400" y="1568450"/>
          <p14:tracePt t="188677" x="8686800" y="1568450"/>
          <p14:tracePt t="188693" x="8705850" y="1568450"/>
          <p14:tracePt t="188709" x="8782050" y="1568450"/>
          <p14:tracePt t="188727" x="8832850" y="1568450"/>
          <p14:tracePt t="188744" x="8870950" y="1568450"/>
          <p14:tracePt t="188761" x="8902700" y="1568450"/>
          <p14:tracePt t="188776" x="8921750" y="1568450"/>
          <p14:tracePt t="188793" x="8953500" y="1568450"/>
          <p14:tracePt t="188809" x="8978900" y="1568450"/>
          <p14:tracePt t="188827" x="8997950" y="1568450"/>
          <p14:tracePt t="188844" x="9010650" y="1568450"/>
          <p14:tracePt t="188949" x="9004300" y="1568450"/>
          <p14:tracePt t="188957" x="8953500" y="1568450"/>
          <p14:tracePt t="188966" x="8890000" y="1568450"/>
          <p14:tracePt t="188976" x="8794750" y="1568450"/>
          <p14:tracePt t="188994" x="8578850" y="1568450"/>
          <p14:tracePt t="189010" x="8197850" y="1568450"/>
          <p14:tracePt t="189028" x="7727950" y="1568450"/>
          <p14:tracePt t="189045" x="7232650" y="1568450"/>
          <p14:tracePt t="189060" x="6731000" y="1568450"/>
          <p14:tracePt t="189076" x="6299200" y="1568450"/>
          <p14:tracePt t="189093" x="5886450" y="1568450"/>
          <p14:tracePt t="189109" x="5454650" y="1568450"/>
          <p14:tracePt t="189126" x="5257800" y="1568450"/>
          <p14:tracePt t="189144" x="5080000" y="1568450"/>
          <p14:tracePt t="189162" x="4927600" y="1568450"/>
          <p14:tracePt t="189177" x="4794250" y="1568450"/>
          <p14:tracePt t="189193" x="4686300" y="1568450"/>
          <p14:tracePt t="189209" x="4584700" y="1568450"/>
          <p14:tracePt t="189226" x="4457700" y="1568450"/>
          <p14:tracePt t="189243" x="4311650" y="1568450"/>
          <p14:tracePt t="189262" x="4159250" y="1568450"/>
          <p14:tracePt t="189278" x="4013200" y="1568450"/>
          <p14:tracePt t="189293" x="3892550" y="1568450"/>
          <p14:tracePt t="189310" x="3803650" y="1568450"/>
          <p14:tracePt t="189326" x="3771900" y="1568450"/>
          <p14:tracePt t="189343" x="3733800" y="1568450"/>
          <p14:tracePt t="189360" x="3702050" y="1568450"/>
          <p14:tracePt t="189377" x="3670300" y="1568450"/>
          <p14:tracePt t="189397" x="3657600" y="1568450"/>
          <p14:tracePt t="189467" x="3663950" y="1562100"/>
          <p14:tracePt t="189470" x="3695700" y="1555750"/>
          <p14:tracePt t="189478" x="3752850" y="1549400"/>
          <p14:tracePt t="189493" x="3822700" y="1524000"/>
          <p14:tracePt t="189509" x="4108450" y="1517650"/>
          <p14:tracePt t="189528" x="4406900" y="1517650"/>
          <p14:tracePt t="189544" x="4667250" y="1517650"/>
          <p14:tracePt t="189560" x="4851400" y="1517650"/>
          <p14:tracePt t="189577" x="5003800" y="1517650"/>
          <p14:tracePt t="189593" x="5124450" y="1517650"/>
          <p14:tracePt t="189609" x="5219700" y="1517650"/>
          <p14:tracePt t="189626" x="5289550" y="1517650"/>
          <p14:tracePt t="189643" x="5334000" y="1517650"/>
          <p14:tracePt t="189659" x="5372100" y="1517650"/>
          <p14:tracePt t="189676" x="5403850" y="1517650"/>
          <p14:tracePt t="189695" x="5435600" y="1517650"/>
          <p14:tracePt t="189712" x="5486400" y="1517650"/>
          <p14:tracePt t="189728" x="5524500" y="1517650"/>
          <p14:tracePt t="189743" x="5588000" y="1517650"/>
          <p14:tracePt t="189759" x="5645150" y="1517650"/>
          <p14:tracePt t="189777" x="5702300" y="1517650"/>
          <p14:tracePt t="189793" x="5746750" y="1517650"/>
          <p14:tracePt t="189809" x="5784850" y="1517650"/>
          <p14:tracePt t="189828" x="5854700" y="1524000"/>
          <p14:tracePt t="189845" x="5918200" y="1530350"/>
          <p14:tracePt t="189862" x="5969000" y="1536700"/>
          <p14:tracePt t="189877" x="6013450" y="1536700"/>
          <p14:tracePt t="189893" x="6038850" y="1536700"/>
          <p14:tracePt t="189910" x="6057900" y="1536700"/>
          <p14:tracePt t="189943" x="6064250" y="1536700"/>
          <p14:tracePt t="190014" x="6070600" y="1543050"/>
          <p14:tracePt t="190031" x="6076950" y="1543050"/>
          <p14:tracePt t="190327" x="6076950" y="1549400"/>
          <p14:tracePt t="190335" x="6083300" y="1549400"/>
          <p14:tracePt t="192885" x="6096000" y="1549400"/>
          <p14:tracePt t="192893" x="6102350" y="1549400"/>
          <p14:tracePt t="192911" x="6115050" y="1549400"/>
          <p14:tracePt t="192927" x="6121400" y="1549400"/>
          <p14:tracePt t="192963" x="6146800" y="1549400"/>
          <p14:tracePt t="192977" x="6178550" y="1549400"/>
          <p14:tracePt t="192994" x="6210300" y="1549400"/>
          <p14:tracePt t="193011" x="6235700" y="1549400"/>
          <p14:tracePt t="193062" x="6248400" y="1549400"/>
          <p14:tracePt t="193069" x="6254750" y="1549400"/>
          <p14:tracePt t="193078" x="6267450" y="1549400"/>
          <p14:tracePt t="193094" x="6292850" y="1549400"/>
          <p14:tracePt t="193111" x="6311900" y="1549400"/>
          <p14:tracePt t="193127" x="6318250" y="1549400"/>
          <p14:tracePt t="193214" x="6324600" y="1555750"/>
          <p14:tracePt t="193247" x="6324600" y="1562100"/>
          <p14:tracePt t="193325" x="6324600" y="1574800"/>
          <p14:tracePt t="193333" x="6324600" y="1581150"/>
          <p14:tracePt t="193346" x="6324600" y="1587500"/>
          <p14:tracePt t="193363" x="6324600" y="1606550"/>
          <p14:tracePt t="193381" x="6324600" y="1619250"/>
          <p14:tracePt t="193394" x="6318250" y="1644650"/>
          <p14:tracePt t="193411" x="6318250" y="1689100"/>
          <p14:tracePt t="193430" x="6318250" y="1746250"/>
          <p14:tracePt t="193435" x="6311900" y="1778000"/>
          <p14:tracePt t="193447" x="6305550" y="1828800"/>
          <p14:tracePt t="193461" x="6305550" y="1854200"/>
          <p14:tracePt t="193478" x="6305550" y="1930400"/>
          <p14:tracePt t="193494" x="6305550" y="1987550"/>
          <p14:tracePt t="193511" x="6305550" y="2038350"/>
          <p14:tracePt t="193527" x="6286500" y="2095500"/>
          <p14:tracePt t="193544" x="6286500" y="2139950"/>
          <p14:tracePt t="193561" x="6280150" y="2216150"/>
          <p14:tracePt t="193577" x="6261100" y="2273300"/>
          <p14:tracePt t="193594" x="6254750" y="2311400"/>
          <p14:tracePt t="193611" x="6248400" y="2336800"/>
          <p14:tracePt t="193627" x="6248400" y="2355850"/>
          <p14:tracePt t="193644" x="6248400" y="2413000"/>
          <p14:tracePt t="193661" x="6223000" y="2489200"/>
          <p14:tracePt t="193678" x="6191250" y="2584450"/>
          <p14:tracePt t="193694" x="6172200" y="2647950"/>
          <p14:tracePt t="193711" x="6165850" y="2686050"/>
          <p14:tracePt t="193727" x="6146800" y="2717800"/>
          <p14:tracePt t="193744" x="6121400" y="2743200"/>
          <p14:tracePt t="193763" x="6070600" y="2800350"/>
          <p14:tracePt t="193778" x="5988050" y="2901950"/>
          <p14:tracePt t="193794" x="5911850" y="2990850"/>
          <p14:tracePt t="193811" x="5848350" y="3067050"/>
          <p14:tracePt t="193827" x="5797550" y="3105150"/>
          <p14:tracePt t="193828" x="5778500" y="3117850"/>
          <p14:tracePt t="193844" x="5734050" y="3143250"/>
          <p14:tracePt t="193861" x="5588000" y="3244850"/>
          <p14:tracePt t="193878" x="5467350" y="3371850"/>
          <p14:tracePt t="193894" x="5346700" y="3530600"/>
          <p14:tracePt t="193911" x="5187950" y="3708400"/>
          <p14:tracePt t="193927" x="5086350" y="3797300"/>
          <p14:tracePt t="193944" x="4984750" y="3854450"/>
          <p14:tracePt t="193961" x="4902200" y="3892550"/>
          <p14:tracePt t="193978" x="4819650" y="3911600"/>
          <p14:tracePt t="193994" x="4724400" y="3943350"/>
          <p14:tracePt t="194011" x="4591050" y="4006850"/>
          <p14:tracePt t="194027" x="4464050" y="4064000"/>
          <p14:tracePt t="194045" x="4394200" y="4083050"/>
          <p14:tracePt t="194061" x="4349750" y="4102100"/>
          <p14:tracePt t="194079" x="4343400" y="4102100"/>
          <p14:tracePt t="194097" x="4318000" y="4102100"/>
          <p14:tracePt t="194115" x="4298950" y="4102100"/>
          <p14:tracePt t="194128" x="4279900" y="4102100"/>
          <p14:tracePt t="194146" x="4254500" y="4095750"/>
          <p14:tracePt t="194162" x="4241800" y="4095750"/>
          <p14:tracePt t="194178" x="4222750" y="4089400"/>
          <p14:tracePt t="194194" x="4216400" y="4089400"/>
          <p14:tracePt t="194213" x="4203700" y="4083050"/>
          <p14:tracePt t="194228" x="4197350" y="4083050"/>
          <p14:tracePt t="194245" x="4191000" y="4076700"/>
          <p14:tracePt t="194261" x="4184650" y="4076700"/>
          <p14:tracePt t="194295" x="4178300" y="4070350"/>
          <p14:tracePt t="194390" x="4171950" y="4064000"/>
          <p14:tracePt t="198365" x="4178300" y="4064000"/>
          <p14:tracePt t="198510" x="4146550" y="4057650"/>
          <p14:tracePt t="198520" x="4133850" y="4044950"/>
          <p14:tracePt t="198527" x="4102100" y="4025900"/>
          <p14:tracePt t="198537" x="4064000" y="4013200"/>
          <p14:tracePt t="198546" x="4032250" y="3994150"/>
          <p14:tracePt t="198563" x="3987800" y="3975100"/>
          <p14:tracePt t="198579" x="3943350" y="3956050"/>
          <p14:tracePt t="198596" x="3911600" y="3949700"/>
          <p14:tracePt t="198613" x="3860800" y="3949700"/>
          <p14:tracePt t="198629" x="3816350" y="3937000"/>
          <p14:tracePt t="198646" x="3803650" y="3930650"/>
          <p14:tracePt t="198663" x="3790950" y="3924300"/>
          <p14:tracePt t="199838" x="3797300" y="3924300"/>
          <p14:tracePt t="199845" x="3810000" y="3924300"/>
          <p14:tracePt t="199863" x="3816350" y="3917950"/>
          <p14:tracePt t="199880" x="3829050" y="3911600"/>
          <p14:tracePt t="199896" x="3867150" y="3886200"/>
          <p14:tracePt t="199913" x="3892550" y="3867150"/>
          <p14:tracePt t="199930" x="3917950" y="3848100"/>
          <p14:tracePt t="199946" x="3924300" y="3841750"/>
          <p14:tracePt t="199963" x="3930650" y="3829050"/>
          <p14:tracePt t="199969" x="3930650" y="3816350"/>
          <p14:tracePt t="199980" x="3930650" y="3810000"/>
          <p14:tracePt t="199997" x="3930650" y="3765550"/>
          <p14:tracePt t="200013" x="3930650" y="3695700"/>
          <p14:tracePt t="200030" x="3930650" y="3536950"/>
          <p14:tracePt t="200046" x="3930650" y="3429000"/>
          <p14:tracePt t="200063" x="3930650" y="3333750"/>
          <p14:tracePt t="200080" x="3930650" y="3238500"/>
          <p14:tracePt t="200098" x="3930650" y="3162300"/>
          <p14:tracePt t="200113" x="3930650" y="3092450"/>
          <p14:tracePt t="200130" x="3930650" y="3028950"/>
          <p14:tracePt t="200146" x="3930650" y="3009900"/>
          <p14:tracePt t="200163" x="3930650" y="2990850"/>
          <p14:tracePt t="200180" x="3930650" y="2984500"/>
          <p14:tracePt t="200196" x="3930650" y="2971800"/>
          <p14:tracePt t="200213" x="3924300" y="2927350"/>
          <p14:tracePt t="200230" x="3892550" y="2870200"/>
          <p14:tracePt t="200246" x="3873500" y="2813050"/>
          <p14:tracePt t="200263" x="3860800" y="2749550"/>
          <p14:tracePt t="200280" x="3848100" y="2654300"/>
          <p14:tracePt t="200297" x="3848100" y="2559050"/>
          <p14:tracePt t="200313" x="3841750" y="2470150"/>
          <p14:tracePt t="200330" x="3829050" y="2387600"/>
          <p14:tracePt t="200346" x="3829050" y="2362200"/>
          <p14:tracePt t="200363" x="3829050" y="2349500"/>
          <p14:tracePt t="200380" x="3829050" y="2336800"/>
          <p14:tracePt t="200469" x="3829050" y="2330450"/>
          <p14:tracePt t="200487" x="3835400" y="2330450"/>
          <p14:tracePt t="200493" x="3848100" y="2330450"/>
          <p14:tracePt t="200505" x="3867150" y="2330450"/>
          <p14:tracePt t="200513" x="3886200" y="2330450"/>
          <p14:tracePt t="200530" x="3911600" y="2330450"/>
          <p14:tracePt t="200547" x="3930650" y="2330450"/>
          <p14:tracePt t="200564" x="3962400" y="2324100"/>
          <p14:tracePt t="200580" x="3975100" y="2317750"/>
          <p14:tracePt t="200581" x="3981450" y="2311400"/>
          <p14:tracePt t="200613" x="3987800" y="2311400"/>
          <p14:tracePt t="200632" x="4000500" y="2311400"/>
          <p14:tracePt t="200647" x="4032250" y="2311400"/>
          <p14:tracePt t="200663" x="4076700" y="2311400"/>
          <p14:tracePt t="200680" x="4095750" y="2311400"/>
          <p14:tracePt t="200697" x="4102100" y="2311400"/>
          <p14:tracePt t="200730" x="4114800" y="2311400"/>
          <p14:tracePt t="200746" x="4127500" y="2311400"/>
          <p14:tracePt t="200763" x="4146550" y="2317750"/>
          <p14:tracePt t="200780" x="4152900" y="2317750"/>
          <p14:tracePt t="200796" x="4165600" y="2317750"/>
          <p14:tracePt t="200813" x="4171950" y="2317750"/>
          <p14:tracePt t="200830" x="4184650" y="2317750"/>
          <p14:tracePt t="200847" x="4203700" y="2317750"/>
          <p14:tracePt t="200904" x="4210050" y="2317750"/>
          <p14:tracePt t="200909" x="4216400" y="2317750"/>
          <p14:tracePt t="200919" x="4222750" y="2317750"/>
          <p14:tracePt t="200930" x="4235450" y="2317750"/>
          <p14:tracePt t="200947" x="4273550" y="2317750"/>
          <p14:tracePt t="200963" x="4311650" y="2317750"/>
          <p14:tracePt t="200980" x="4318000" y="2317750"/>
          <p14:tracePt t="201278" x="4318000" y="2311400"/>
          <p14:tracePt t="201318" x="4318000" y="2305050"/>
          <p14:tracePt t="201366" x="4318000" y="2298700"/>
          <p14:tracePt t="201382" x="4311650" y="2298700"/>
          <p14:tracePt t="201429" x="4311650" y="2292350"/>
          <p14:tracePt t="201470" x="4298950" y="2286000"/>
          <p14:tracePt t="201501" x="4286250" y="2279650"/>
          <p14:tracePt t="201550" x="4279900" y="2279650"/>
          <p14:tracePt t="201564" x="4273550" y="2273300"/>
          <p14:tracePt t="201581" x="4260850" y="2273300"/>
          <p14:tracePt t="201597" x="4248150" y="2273300"/>
          <p14:tracePt t="201614" x="4197350" y="2266950"/>
          <p14:tracePt t="201630" x="4165600" y="2266950"/>
          <p14:tracePt t="201647" x="4133850" y="2266950"/>
          <p14:tracePt t="201664" x="4089400" y="2266950"/>
          <p14:tracePt t="201682" x="4032250" y="2266950"/>
          <p14:tracePt t="201687" x="4006850" y="2266950"/>
          <p14:tracePt t="201700" x="3981450" y="2266950"/>
          <p14:tracePt t="201704" x="3949700" y="2266950"/>
          <p14:tracePt t="201714" x="3930650" y="2266950"/>
          <p14:tracePt t="201730" x="3879850" y="2266950"/>
          <p14:tracePt t="201748" x="3848100" y="2266950"/>
          <p14:tracePt t="201764" x="3810000" y="2266950"/>
          <p14:tracePt t="201780" x="3771900" y="2266950"/>
          <p14:tracePt t="201797" x="3695700" y="2266950"/>
          <p14:tracePt t="201814" x="3600450" y="2266950"/>
          <p14:tracePt t="201831" x="3530600" y="2266950"/>
          <p14:tracePt t="201847" x="3492500" y="2254250"/>
          <p14:tracePt t="201865" x="3473450" y="2254250"/>
          <p14:tracePt t="201898" x="3460750" y="2254250"/>
          <p14:tracePt t="201914" x="3441700" y="2254250"/>
          <p14:tracePt t="201930" x="3378200" y="2254250"/>
          <p14:tracePt t="201947" x="3308350" y="2254250"/>
          <p14:tracePt t="201964" x="3270250" y="2254250"/>
          <p14:tracePt t="202008" x="3257550" y="2254250"/>
          <p14:tracePt t="202027" x="3251200" y="2254250"/>
          <p14:tracePt t="202034" x="3238500" y="2254250"/>
          <p14:tracePt t="202048" x="3200400" y="2254250"/>
          <p14:tracePt t="202064" x="3187700" y="2254250"/>
          <p14:tracePt t="202080" x="3181350" y="2254250"/>
          <p14:tracePt t="202098" x="3181350" y="2247900"/>
          <p14:tracePt t="202145" x="3175000" y="2247900"/>
          <p14:tracePt t="202273" x="3194050" y="2260600"/>
          <p14:tracePt t="202284" x="3257550" y="2266950"/>
          <p14:tracePt t="202298" x="3422650" y="2286000"/>
          <p14:tracePt t="202314" x="3581400" y="2317750"/>
          <p14:tracePt t="202330" x="3683000" y="2330450"/>
          <p14:tracePt t="202347" x="3740150" y="2343150"/>
          <p14:tracePt t="202348" x="3746500" y="2349500"/>
          <p14:tracePt t="202382" x="3752850" y="2349500"/>
          <p14:tracePt t="202451" x="3759200" y="2349500"/>
          <p14:tracePt t="202485" x="3771900" y="2349500"/>
          <p14:tracePt t="202503" x="3778250" y="2343150"/>
          <p14:tracePt t="202509" x="3797300" y="2330450"/>
          <p14:tracePt t="202517" x="3803650" y="2324100"/>
          <p14:tracePt t="202531" x="3822700" y="2317750"/>
          <p14:tracePt t="202547" x="3867150" y="2292350"/>
          <p14:tracePt t="202564" x="3905250" y="2292350"/>
          <p14:tracePt t="202583" x="3937000" y="2292350"/>
          <p14:tracePt t="202600" x="3968750" y="2292350"/>
          <p14:tracePt t="202614" x="4013200" y="2279650"/>
          <p14:tracePt t="202631" x="4070350" y="2273300"/>
          <p14:tracePt t="202647" x="4127500" y="2273300"/>
          <p14:tracePt t="202665" x="4216400" y="2273300"/>
          <p14:tracePt t="202681" x="4267200" y="2273300"/>
          <p14:tracePt t="202697" x="4286250" y="2279650"/>
          <p14:tracePt t="202715" x="4292600" y="2286000"/>
          <p14:tracePt t="202933" x="4286250" y="2286000"/>
          <p14:tracePt t="202941" x="4273550" y="2279650"/>
          <p14:tracePt t="202951" x="4248150" y="2279650"/>
          <p14:tracePt t="202964" x="4216400" y="2279650"/>
          <p14:tracePt t="202981" x="4133850" y="2273300"/>
          <p14:tracePt t="202997" x="4025900" y="2273300"/>
          <p14:tracePt t="203016" x="3987800" y="2273300"/>
          <p14:tracePt t="203033" x="3962400" y="2273300"/>
          <p14:tracePt t="203048" x="3949700" y="2273300"/>
          <p14:tracePt t="203064" x="3917950" y="2273300"/>
          <p14:tracePt t="203081" x="3879850" y="2273300"/>
          <p14:tracePt t="203097" x="3841750" y="2273300"/>
          <p14:tracePt t="203115" x="3797300" y="2273300"/>
          <p14:tracePt t="203133" x="3765550" y="2273300"/>
          <p14:tracePt t="203150" x="3733800" y="2273300"/>
          <p14:tracePt t="203165" x="3702050" y="2273300"/>
          <p14:tracePt t="203182" x="3651250" y="2266950"/>
          <p14:tracePt t="203197" x="3536950" y="2266950"/>
          <p14:tracePt t="203214" x="3467100" y="2266950"/>
          <p14:tracePt t="203231" x="3422650" y="2266950"/>
          <p14:tracePt t="203247" x="3403600" y="2266950"/>
          <p14:tracePt t="203264" x="3378200" y="2266950"/>
          <p14:tracePt t="203283" x="3365500" y="2266950"/>
          <p14:tracePt t="203299" x="3359150" y="2266950"/>
          <p14:tracePt t="203315" x="3340100" y="2266950"/>
          <p14:tracePt t="203331" x="3321050" y="2266950"/>
          <p14:tracePt t="203347" x="3314700" y="2266950"/>
          <p14:tracePt t="203364" x="3308350" y="2266950"/>
          <p14:tracePt t="203381" x="3289300" y="2266950"/>
          <p14:tracePt t="203397" x="3263900" y="2266950"/>
          <p14:tracePt t="203414" x="3232150" y="2266950"/>
          <p14:tracePt t="203431" x="3219450" y="2266950"/>
          <p14:tracePt t="203447" x="3213100" y="2266950"/>
          <p14:tracePt t="203464" x="3200400" y="2266950"/>
          <p14:tracePt t="203481" x="3187700" y="2266950"/>
          <p14:tracePt t="203498" x="3162300" y="2266950"/>
          <p14:tracePt t="203514" x="3155950" y="2266950"/>
          <p14:tracePt t="203597" x="3155950" y="2273300"/>
          <p14:tracePt t="203613" x="3168650" y="2273300"/>
          <p14:tracePt t="203631" x="3232150" y="2273300"/>
          <p14:tracePt t="203647" x="3314700" y="2273300"/>
          <p14:tracePt t="203664" x="3409950" y="2273300"/>
          <p14:tracePt t="203681" x="3454400" y="2273300"/>
          <p14:tracePt t="203698" x="3467100" y="2273300"/>
          <p14:tracePt t="203714" x="3473450" y="2273300"/>
          <p14:tracePt t="203731" x="3479800" y="2273300"/>
          <p14:tracePt t="203747" x="3486150" y="2273300"/>
          <p14:tracePt t="203765" x="3505200" y="2273300"/>
          <p14:tracePt t="203766" x="3517900" y="2273300"/>
          <p14:tracePt t="203781" x="3530600" y="2273300"/>
          <p14:tracePt t="203797" x="3562350" y="2273300"/>
          <p14:tracePt t="203814" x="3594100" y="2273300"/>
          <p14:tracePt t="203831" x="3632200" y="2273300"/>
          <p14:tracePt t="203848" x="3657600" y="2273300"/>
          <p14:tracePt t="203864" x="3689350" y="2273300"/>
          <p14:tracePt t="203881" x="3733800" y="2273300"/>
          <p14:tracePt t="203898" x="3784600" y="2273300"/>
          <p14:tracePt t="203915" x="3829050" y="2273300"/>
          <p14:tracePt t="203931" x="3879850" y="2273300"/>
          <p14:tracePt t="203948" x="3943350" y="2273300"/>
          <p14:tracePt t="203948" x="3962400" y="2273300"/>
          <p14:tracePt t="203965" x="3994150" y="2273300"/>
          <p14:tracePt t="203981" x="4019550" y="2279650"/>
          <p14:tracePt t="203997" x="4032250" y="2279650"/>
          <p14:tracePt t="204014" x="4051300" y="2279650"/>
          <p14:tracePt t="204031" x="4064000" y="2286000"/>
          <p14:tracePt t="204048" x="4083050" y="2286000"/>
          <p14:tracePt t="204064" x="4102100" y="2292350"/>
          <p14:tracePt t="204081" x="4108450" y="2298700"/>
          <p14:tracePt t="204114" x="4121150" y="2298700"/>
          <p14:tracePt t="204131" x="4140200" y="2298700"/>
          <p14:tracePt t="204148" x="4171950" y="2298700"/>
          <p14:tracePt t="204164" x="4191000" y="2298700"/>
          <p14:tracePt t="204165" x="4203700" y="2298700"/>
          <p14:tracePt t="204181" x="4216400" y="2305050"/>
          <p14:tracePt t="204198" x="4222750" y="2305050"/>
          <p14:tracePt t="204214" x="4241800" y="2311400"/>
          <p14:tracePt t="204232" x="4254500" y="2317750"/>
          <p14:tracePt t="204248" x="4279900" y="2324100"/>
          <p14:tracePt t="204264" x="4305300" y="2324100"/>
          <p14:tracePt t="204281" x="4330700" y="2324100"/>
          <p14:tracePt t="204298" x="4356100" y="2324100"/>
          <p14:tracePt t="204315" x="4375150" y="2324100"/>
          <p14:tracePt t="204331" x="4387850" y="2336800"/>
          <p14:tracePt t="204422" x="4394200" y="2336800"/>
          <p14:tracePt t="204471" x="4394200" y="2343150"/>
          <p14:tracePt t="204478" x="4394200" y="2349500"/>
          <p14:tracePt t="204488" x="4394200" y="2355850"/>
          <p14:tracePt t="204507" x="4387850" y="2362200"/>
          <p14:tracePt t="204526" x="4387850" y="2368550"/>
          <p14:tracePt t="204542" x="4381500" y="2374900"/>
          <p14:tracePt t="204573" x="4375150" y="2381250"/>
          <p14:tracePt t="204590" x="4368800" y="2381250"/>
          <p14:tracePt t="204598" x="4362450" y="2393950"/>
          <p14:tracePt t="204997" x="4356100" y="2393950"/>
          <p14:tracePt t="205022" x="4349750" y="2393950"/>
          <p14:tracePt t="205056" x="4349750" y="2381250"/>
          <p14:tracePt t="205062" x="4349750" y="2374900"/>
          <p14:tracePt t="205072" x="4349750" y="2368550"/>
          <p14:tracePt t="205081" x="4349750" y="2362200"/>
          <p14:tracePt t="205098" x="4337050" y="2349500"/>
          <p14:tracePt t="205115" x="4324350" y="2336800"/>
          <p14:tracePt t="205131" x="4311650" y="2336800"/>
          <p14:tracePt t="205148" x="4292600" y="2330450"/>
          <p14:tracePt t="205149" x="4286250" y="2330450"/>
          <p14:tracePt t="205165" x="4279900" y="2330450"/>
          <p14:tracePt t="205181" x="4267200" y="2317750"/>
          <p14:tracePt t="205229" x="4260850" y="2317750"/>
          <p14:tracePt t="205485" x="4254500" y="2317750"/>
          <p14:tracePt t="205510" x="4235450" y="2311400"/>
          <p14:tracePt t="205526" x="4222750" y="2305050"/>
          <p14:tracePt t="205533" x="4216400" y="2305050"/>
          <p14:tracePt t="205548" x="4210050" y="2298700"/>
          <p14:tracePt t="205565" x="4203700" y="2298700"/>
          <p14:tracePt t="205582" x="4197350" y="2298700"/>
          <p14:tracePt t="205598" x="4197350" y="2292350"/>
          <p14:tracePt t="205631" x="4191000" y="2292350"/>
          <p14:tracePt t="205942" x="4178300" y="2292350"/>
          <p14:tracePt t="205950" x="4171950" y="2292350"/>
          <p14:tracePt t="205959" x="4165600" y="2298700"/>
          <p14:tracePt t="205967" x="4159250" y="2298700"/>
          <p14:tracePt t="205982" x="4127500" y="2298700"/>
          <p14:tracePt t="205998" x="4051300" y="2298700"/>
          <p14:tracePt t="206015" x="3968750" y="2298700"/>
          <p14:tracePt t="206032" x="3898900" y="2298700"/>
          <p14:tracePt t="206049" x="3829050" y="2298700"/>
          <p14:tracePt t="206065" x="3759200" y="2298700"/>
          <p14:tracePt t="206082" x="3689350" y="2298700"/>
          <p14:tracePt t="206099" x="3613150" y="2298700"/>
          <p14:tracePt t="206115" x="3517900" y="2298700"/>
          <p14:tracePt t="206132" x="3454400" y="2298700"/>
          <p14:tracePt t="206149" x="3384550" y="2298700"/>
          <p14:tracePt t="206165" x="3333750" y="2298700"/>
          <p14:tracePt t="206182" x="3314700" y="2298700"/>
          <p14:tracePt t="206198" x="3295650" y="2298700"/>
          <p14:tracePt t="206215" x="3257550" y="2298700"/>
          <p14:tracePt t="206232" x="3213100" y="2292350"/>
          <p14:tracePt t="206249" x="3168650" y="2292350"/>
          <p14:tracePt t="206265" x="3136900" y="2292350"/>
          <p14:tracePt t="206282" x="3111500" y="2292350"/>
          <p14:tracePt t="206299" x="3098800" y="2292350"/>
          <p14:tracePt t="206315" x="3092450" y="2292350"/>
          <p14:tracePt t="206349" x="3079750" y="2292350"/>
          <p14:tracePt t="206349" x="3073400" y="2292350"/>
          <p14:tracePt t="206485" x="3079750" y="2292350"/>
          <p14:tracePt t="206493" x="3117850" y="2292350"/>
          <p14:tracePt t="206506" x="3155950" y="2292350"/>
          <p14:tracePt t="206515" x="3194050" y="2292350"/>
          <p14:tracePt t="206532" x="3321050" y="2292350"/>
          <p14:tracePt t="206549" x="3448050" y="2292350"/>
          <p14:tracePt t="206565" x="3594100" y="2292350"/>
          <p14:tracePt t="206582" x="3644900" y="2292350"/>
          <p14:tracePt t="206598" x="3676650" y="2292350"/>
          <p14:tracePt t="206615" x="3702050" y="2292350"/>
          <p14:tracePt t="206632" x="3733800" y="2286000"/>
          <p14:tracePt t="206649" x="3765550" y="2286000"/>
          <p14:tracePt t="206665" x="3797300" y="2286000"/>
          <p14:tracePt t="206682" x="3822700" y="2286000"/>
          <p14:tracePt t="206699" x="3848100" y="2286000"/>
          <p14:tracePt t="206715" x="3886200" y="2286000"/>
          <p14:tracePt t="206732" x="3911600" y="2286000"/>
          <p14:tracePt t="206749" x="3937000" y="2286000"/>
          <p14:tracePt t="206765" x="3987800" y="2286000"/>
          <p14:tracePt t="206782" x="4019550" y="2286000"/>
          <p14:tracePt t="206799" x="4032250" y="2286000"/>
          <p14:tracePt t="206815" x="4044950" y="2286000"/>
          <p14:tracePt t="206832" x="4057650" y="2286000"/>
          <p14:tracePt t="206849" x="4070350" y="2286000"/>
          <p14:tracePt t="206865" x="4083050" y="2286000"/>
          <p14:tracePt t="206882" x="4089400" y="2286000"/>
          <p14:tracePt t="206916" x="4102100" y="2286000"/>
          <p14:tracePt t="206932" x="4108450" y="2286000"/>
          <p14:tracePt t="206949" x="4114800" y="2286000"/>
          <p14:tracePt t="206965" x="4146550" y="2286000"/>
          <p14:tracePt t="206982" x="4152900" y="2286000"/>
          <p14:tracePt t="206998" x="4159250" y="2286000"/>
          <p14:tracePt t="207015" x="4165600" y="2286000"/>
          <p14:tracePt t="207032" x="4178300" y="2286000"/>
          <p14:tracePt t="207049" x="4197350" y="2286000"/>
          <p14:tracePt t="207065" x="4203700" y="2286000"/>
          <p14:tracePt t="207082" x="4210050" y="2286000"/>
          <p14:tracePt t="207118" x="4216400" y="2286000"/>
          <p14:tracePt t="207134" x="4222750" y="2286000"/>
          <p14:tracePt t="207149" x="4229100" y="2286000"/>
          <p14:tracePt t="207165" x="4235450" y="2286000"/>
          <p14:tracePt t="207341" x="4241800" y="2286000"/>
          <p14:tracePt t="207525" x="4229100" y="2286000"/>
          <p14:tracePt t="207533" x="4216400" y="2286000"/>
          <p14:tracePt t="207549" x="4197350" y="2286000"/>
          <p14:tracePt t="207565" x="4121150" y="2286000"/>
          <p14:tracePt t="207582" x="4051300" y="2286000"/>
          <p14:tracePt t="207599" x="3994150" y="2286000"/>
          <p14:tracePt t="207616" x="3937000" y="2286000"/>
          <p14:tracePt t="207633" x="3860800" y="2286000"/>
          <p14:tracePt t="207649" x="3771900" y="2286000"/>
          <p14:tracePt t="207666" x="3676650" y="2286000"/>
          <p14:tracePt t="207682" x="3606800" y="2286000"/>
          <p14:tracePt t="207699" x="3562350" y="2286000"/>
          <p14:tracePt t="207716" x="3543300" y="2286000"/>
          <p14:tracePt t="207732" x="3524250" y="2286000"/>
          <p14:tracePt t="207749" x="3505200" y="2273300"/>
          <p14:tracePt t="207765" x="3454400" y="2273300"/>
          <p14:tracePt t="207782" x="3416300" y="2273300"/>
          <p14:tracePt t="207799" x="3365500" y="2273300"/>
          <p14:tracePt t="207816" x="3321050" y="2273300"/>
          <p14:tracePt t="207832" x="3289300" y="2273300"/>
          <p14:tracePt t="207849" x="3270250" y="2273300"/>
          <p14:tracePt t="207866" x="3244850" y="2273300"/>
          <p14:tracePt t="207883" x="3200400" y="2273300"/>
          <p14:tracePt t="207899" x="3149600" y="2273300"/>
          <p14:tracePt t="207916" x="3092450" y="2273300"/>
          <p14:tracePt t="207932" x="3086100" y="2273300"/>
          <p14:tracePt t="207949" x="3073400" y="2273300"/>
          <p14:tracePt t="207966" x="3067050" y="2266950"/>
          <p14:tracePt t="207982" x="3054350" y="2266950"/>
          <p14:tracePt t="207999" x="3041650" y="2266950"/>
          <p14:tracePt t="208016" x="3035300" y="2266950"/>
          <p14:tracePt t="208032" x="3028950" y="2266950"/>
          <p14:tracePt t="208142" x="3035300" y="2266950"/>
          <p14:tracePt t="208150" x="3060700" y="2266950"/>
          <p14:tracePt t="208158" x="3086100" y="2266950"/>
          <p14:tracePt t="208172" x="3117850" y="2266950"/>
          <p14:tracePt t="208173" x="3155950" y="2266950"/>
          <p14:tracePt t="208183" x="3200400" y="2266950"/>
          <p14:tracePt t="208199" x="3270250" y="2266950"/>
          <p14:tracePt t="208216" x="3365500" y="2266950"/>
          <p14:tracePt t="208232" x="3429000" y="2266950"/>
          <p14:tracePt t="208249" x="3479800" y="2266950"/>
          <p14:tracePt t="208266" x="3505200" y="2266950"/>
          <p14:tracePt t="208283" x="3524250" y="2273300"/>
          <p14:tracePt t="208299" x="3549650" y="2273300"/>
          <p14:tracePt t="208316" x="3575050" y="2273300"/>
          <p14:tracePt t="208317" x="3600450" y="2273300"/>
          <p14:tracePt t="208333" x="3619500" y="2273300"/>
          <p14:tracePt t="208349" x="3708400" y="2273300"/>
          <p14:tracePt t="208366" x="3740150" y="2273300"/>
          <p14:tracePt t="208382" x="3765550" y="2279650"/>
          <p14:tracePt t="208399" x="3784600" y="2279650"/>
          <p14:tracePt t="208416" x="3797300" y="2279650"/>
          <p14:tracePt t="208432" x="3822700" y="2279650"/>
          <p14:tracePt t="208449" x="3848100" y="2286000"/>
          <p14:tracePt t="208466" x="3873500" y="2292350"/>
          <p14:tracePt t="208483" x="3886200" y="2292350"/>
          <p14:tracePt t="208499" x="3911600" y="2298700"/>
          <p14:tracePt t="208516" x="3943350" y="2305050"/>
          <p14:tracePt t="208533" x="3975100" y="2305050"/>
          <p14:tracePt t="208549" x="4019550" y="2305050"/>
          <p14:tracePt t="208566" x="4051300" y="2311400"/>
          <p14:tracePt t="208582" x="4076700" y="2317750"/>
          <p14:tracePt t="208599" x="4102100" y="2324100"/>
          <p14:tracePt t="208616" x="4114800" y="2324100"/>
          <p14:tracePt t="208633" x="4140200" y="2324100"/>
          <p14:tracePt t="208649" x="4165600" y="2324100"/>
          <p14:tracePt t="208666" x="4184650" y="2324100"/>
          <p14:tracePt t="208683" x="4197350" y="2324100"/>
          <p14:tracePt t="208699" x="4203700" y="2324100"/>
          <p14:tracePt t="208716" x="4210050" y="2324100"/>
          <p14:tracePt t="208732" x="4216400" y="2324100"/>
          <p14:tracePt t="208833" x="4203700" y="2324100"/>
          <p14:tracePt t="208841" x="4178300" y="2324100"/>
          <p14:tracePt t="208849" x="4146550" y="2317750"/>
          <p14:tracePt t="208866" x="4057650" y="2311400"/>
          <p14:tracePt t="208883" x="3962400" y="2311400"/>
          <p14:tracePt t="208899" x="3886200" y="2311400"/>
          <p14:tracePt t="208916" x="3790950" y="2311400"/>
          <p14:tracePt t="208933" x="3708400" y="2311400"/>
          <p14:tracePt t="208951" x="3594100" y="2311400"/>
          <p14:tracePt t="208968" x="3536950" y="2311400"/>
          <p14:tracePt t="208983" x="3511550" y="2311400"/>
          <p14:tracePt t="208994" x="3486150" y="2311400"/>
          <p14:tracePt t="209007" x="3467100" y="2311400"/>
          <p14:tracePt t="209008" x="3460750" y="2311400"/>
          <p14:tracePt t="209016" x="3448050" y="2311400"/>
          <p14:tracePt t="209033" x="3422650" y="2311400"/>
          <p14:tracePt t="209051" x="3359150" y="2311400"/>
          <p14:tracePt t="209066" x="3302000" y="2292350"/>
          <p14:tracePt t="209085" x="3257550" y="2292350"/>
          <p14:tracePt t="209101" x="3238500" y="2292350"/>
          <p14:tracePt t="209117" x="3232150" y="2286000"/>
          <p14:tracePt t="209135" x="3225800" y="2286000"/>
          <p14:tracePt t="209150" x="3200400" y="2286000"/>
          <p14:tracePt t="209166" x="3181350" y="2286000"/>
          <p14:tracePt t="209183" x="3098800" y="2286000"/>
          <p14:tracePt t="209200" x="3079750" y="2286000"/>
          <p14:tracePt t="209365" x="3098800" y="2286000"/>
          <p14:tracePt t="209373" x="3130550" y="2286000"/>
          <p14:tracePt t="209383" x="3181350" y="2286000"/>
          <p14:tracePt t="209401" x="3295650" y="2286000"/>
          <p14:tracePt t="209418" x="3403600" y="2286000"/>
          <p14:tracePt t="209433" x="3498850" y="2286000"/>
          <p14:tracePt t="209450" x="3575050" y="2286000"/>
          <p14:tracePt t="209466" x="3644900" y="2286000"/>
          <p14:tracePt t="209484" x="3702050" y="2286000"/>
          <p14:tracePt t="209502" x="3765550" y="2286000"/>
          <p14:tracePt t="209516" x="3810000" y="2286000"/>
          <p14:tracePt t="209533" x="3879850" y="2286000"/>
          <p14:tracePt t="209552" x="3911600" y="2286000"/>
          <p14:tracePt t="209568" x="3937000" y="2286000"/>
          <p14:tracePt t="209587" x="3949700" y="2286000"/>
          <p14:tracePt t="209600" x="3962400" y="2286000"/>
          <p14:tracePt t="209616" x="3987800" y="2286000"/>
          <p14:tracePt t="209633" x="4019550" y="2286000"/>
          <p14:tracePt t="209651" x="4051300" y="2286000"/>
          <p14:tracePt t="209668" x="4064000" y="2286000"/>
          <p14:tracePt t="209684" x="4089400" y="2286000"/>
          <p14:tracePt t="209700" x="4108450" y="2286000"/>
          <p14:tracePt t="209717" x="4127500" y="2286000"/>
          <p14:tracePt t="209733" x="4146550" y="2286000"/>
          <p14:tracePt t="209841" x="4152900" y="2286000"/>
          <p14:tracePt t="209862" x="4146550" y="2286000"/>
          <p14:tracePt t="209871" x="4095750" y="2286000"/>
          <p14:tracePt t="209877" x="4032250" y="2286000"/>
          <p14:tracePt t="209887" x="3956050" y="2286000"/>
          <p14:tracePt t="209900" x="3898900" y="2286000"/>
          <p14:tracePt t="209918" x="3790950" y="2286000"/>
          <p14:tracePt t="209934" x="3670300" y="2286000"/>
          <p14:tracePt t="209950" x="3530600" y="2286000"/>
          <p14:tracePt t="209966" x="3473450" y="2286000"/>
          <p14:tracePt t="209983" x="3403600" y="2286000"/>
          <p14:tracePt t="210000" x="3346450" y="2286000"/>
          <p14:tracePt t="210016" x="3282950" y="2286000"/>
          <p14:tracePt t="210033" x="3219450" y="2286000"/>
          <p14:tracePt t="210052" x="3175000" y="2286000"/>
          <p14:tracePt t="210067" x="3136900" y="2286000"/>
          <p14:tracePt t="210083" x="3130550" y="2286000"/>
          <p14:tracePt t="210103" x="3117850" y="2286000"/>
          <p14:tracePt t="210116" x="3111500" y="2292350"/>
          <p14:tracePt t="210227" x="3149600" y="2286000"/>
          <p14:tracePt t="210233" x="3206750" y="2286000"/>
          <p14:tracePt t="210241" x="3276600" y="2286000"/>
          <p14:tracePt t="210250" x="3352800" y="2286000"/>
          <p14:tracePt t="210266" x="3511550" y="2286000"/>
          <p14:tracePt t="210284" x="3683000" y="2286000"/>
          <p14:tracePt t="210300" x="3822700" y="2286000"/>
          <p14:tracePt t="210301" x="3860800" y="2286000"/>
          <p14:tracePt t="210318" x="3905250" y="2286000"/>
          <p14:tracePt t="210333" x="3975100" y="2286000"/>
          <p14:tracePt t="210350" x="4013200" y="2286000"/>
          <p14:tracePt t="210367" x="4051300" y="2286000"/>
          <p14:tracePt t="210383" x="4076700" y="2286000"/>
          <p14:tracePt t="210535" x="4051300" y="2286000"/>
          <p14:tracePt t="210541" x="4000500" y="2286000"/>
          <p14:tracePt t="210550" x="3930650" y="2286000"/>
          <p14:tracePt t="210566" x="3771900" y="2286000"/>
          <p14:tracePt t="210585" x="3587750" y="2286000"/>
          <p14:tracePt t="210601" x="3435350" y="2266950"/>
          <p14:tracePt t="210619" x="3340100" y="2254250"/>
          <p14:tracePt t="210634" x="3282950" y="2247900"/>
          <p14:tracePt t="210650" x="3270250" y="2241550"/>
          <p14:tracePt t="210666" x="3263900" y="2241550"/>
          <p14:tracePt t="210683" x="3251200" y="2241550"/>
          <p14:tracePt t="210700" x="3213100" y="2241550"/>
          <p14:tracePt t="210701" x="3194050" y="2247900"/>
          <p14:tracePt t="210719" x="3175000" y="2247900"/>
          <p14:tracePt t="210734" x="3136900" y="2247900"/>
          <p14:tracePt t="210854" x="3175000" y="2247900"/>
          <p14:tracePt t="210861" x="3238500" y="2247900"/>
          <p14:tracePt t="210876" x="3314700" y="2247900"/>
          <p14:tracePt t="210880" x="3403600" y="2247900"/>
          <p14:tracePt t="210900" x="3638550" y="2273300"/>
          <p14:tracePt t="210917" x="3867150" y="2317750"/>
          <p14:tracePt t="210935" x="4083050" y="2343150"/>
          <p14:tracePt t="210950" x="4121150" y="2349500"/>
          <p14:tracePt t="211798" x="4121150" y="2362200"/>
          <p14:tracePt t="211807" x="4121150" y="2368550"/>
          <p14:tracePt t="211814" x="4121150" y="2374900"/>
          <p14:tracePt t="211824" x="4108450" y="2387600"/>
          <p14:tracePt t="211834" x="4089400" y="2400300"/>
          <p14:tracePt t="211850" x="4032250" y="2425700"/>
          <p14:tracePt t="211867" x="3956050" y="2457450"/>
          <p14:tracePt t="211884" x="3860800" y="2482850"/>
          <p14:tracePt t="211885" x="3797300" y="2495550"/>
          <p14:tracePt t="211901" x="3771900" y="2508250"/>
          <p14:tracePt t="211917" x="3613150" y="2546350"/>
          <p14:tracePt t="211934" x="3536950" y="2571750"/>
          <p14:tracePt t="211950" x="3486150" y="2597150"/>
          <p14:tracePt t="211967" x="3467100" y="2609850"/>
          <p14:tracePt t="211984" x="3441700" y="2628900"/>
          <p14:tracePt t="212000" x="3397250" y="2654300"/>
          <p14:tracePt t="212018" x="3333750" y="2692400"/>
          <p14:tracePt t="212034" x="3244850" y="2724150"/>
          <p14:tracePt t="212050" x="3175000" y="2749550"/>
          <p14:tracePt t="212067" x="3092450" y="2768600"/>
          <p14:tracePt t="212084" x="3041650" y="2781300"/>
          <p14:tracePt t="212085" x="3022600" y="2781300"/>
          <p14:tracePt t="212101" x="3003550" y="2794000"/>
          <p14:tracePt t="212117" x="2965450" y="2800350"/>
          <p14:tracePt t="212134" x="2901950" y="2832100"/>
          <p14:tracePt t="212150" x="2844800" y="2857500"/>
          <p14:tracePt t="212167" x="2762250" y="2895600"/>
          <p14:tracePt t="212184" x="2717800" y="2921000"/>
          <p14:tracePt t="212200" x="2667000" y="2940050"/>
          <p14:tracePt t="212217" x="2647950" y="2952750"/>
          <p14:tracePt t="212234" x="2616200" y="2971800"/>
          <p14:tracePt t="212250" x="2565400" y="2984500"/>
          <p14:tracePt t="212267" x="2514600" y="3016250"/>
          <p14:tracePt t="212284" x="2444750" y="3054350"/>
          <p14:tracePt t="212301" x="2330450" y="3086100"/>
          <p14:tracePt t="212317" x="2311400" y="3092450"/>
          <p14:tracePt t="212334" x="2286000" y="3105150"/>
          <p14:tracePt t="212391" x="2273300" y="3105150"/>
          <p14:tracePt t="212398" x="2260600" y="3105150"/>
          <p14:tracePt t="212407" x="2241550" y="3105150"/>
          <p14:tracePt t="212417" x="2228850" y="3105150"/>
          <p14:tracePt t="212434" x="2197100" y="3105150"/>
          <p14:tracePt t="212451" x="2184400" y="3105150"/>
          <p14:tracePt t="212486" x="2178050" y="3105150"/>
          <p14:tracePt t="212517" x="2165350" y="3098800"/>
          <p14:tracePt t="212534" x="2152650" y="3086100"/>
          <p14:tracePt t="212551" x="2152650" y="3079750"/>
          <p14:tracePt t="212567" x="2152650" y="3060700"/>
          <p14:tracePt t="212584" x="2152650" y="3041650"/>
          <p14:tracePt t="212600" x="2152650" y="3016250"/>
          <p14:tracePt t="212617" x="2152650" y="3003550"/>
          <p14:tracePt t="212634" x="2152650" y="2990850"/>
          <p14:tracePt t="212651" x="2152650" y="2984500"/>
          <p14:tracePt t="212725" x="2152650" y="2978150"/>
          <p14:tracePt t="212742" x="2152650" y="2971800"/>
          <p14:tracePt t="212797" x="2146300" y="2959100"/>
          <p14:tracePt t="212830" x="2146300" y="2946400"/>
          <p14:tracePt t="212839" x="2146300" y="2940050"/>
          <p14:tracePt t="212845" x="2146300" y="2921000"/>
          <p14:tracePt t="212856" x="2165350" y="2889250"/>
          <p14:tracePt t="212867" x="2203450" y="2851150"/>
          <p14:tracePt t="212884" x="2260600" y="2800350"/>
          <p14:tracePt t="212901" x="2305050" y="2762250"/>
          <p14:tracePt t="212918" x="2393950" y="2730500"/>
          <p14:tracePt t="212934" x="2495550" y="2673350"/>
          <p14:tracePt t="212951" x="2679700" y="2641600"/>
          <p14:tracePt t="212967" x="2876550" y="2603500"/>
          <p14:tracePt t="212974" x="3003550" y="2559050"/>
          <p14:tracePt t="212984" x="3067050" y="2514600"/>
          <p14:tracePt t="213001" x="3206750" y="2457450"/>
          <p14:tracePt t="213017" x="3302000" y="2438400"/>
          <p14:tracePt t="213034" x="3371850" y="2419350"/>
          <p14:tracePt t="213051" x="3473450" y="2419350"/>
          <p14:tracePt t="213067" x="3600450" y="2419350"/>
          <p14:tracePt t="213084" x="3695700" y="2425700"/>
          <p14:tracePt t="213101" x="3740150" y="2432050"/>
          <p14:tracePt t="213118" x="3752850" y="2438400"/>
          <p14:tracePt t="213159" x="3759200" y="2438400"/>
          <p14:tracePt t="213181" x="3759200" y="2432050"/>
          <p14:tracePt t="213191" x="3759200" y="2425700"/>
          <p14:tracePt t="213201" x="3759200" y="2413000"/>
          <p14:tracePt t="213218" x="3759200" y="2387600"/>
          <p14:tracePt t="213234" x="3733800" y="2374900"/>
          <p14:tracePt t="213251" x="3721100" y="2368550"/>
          <p14:tracePt t="213284" x="3708400" y="2368550"/>
          <p14:tracePt t="213301" x="3702050" y="2374900"/>
          <p14:tracePt t="213302" x="3702050" y="2381250"/>
          <p14:tracePt t="213317" x="3702050" y="2406650"/>
          <p14:tracePt t="213334" x="3721100" y="2432050"/>
          <p14:tracePt t="213351" x="3790950" y="2438400"/>
          <p14:tracePt t="213367" x="3905250" y="2438400"/>
          <p14:tracePt t="213384" x="4044950" y="2438400"/>
          <p14:tracePt t="213401" x="4146550" y="2438400"/>
          <p14:tracePt t="213417" x="4203700" y="2438400"/>
          <p14:tracePt t="213434" x="4229100" y="2438400"/>
          <p14:tracePt t="213451" x="4248150" y="2425700"/>
          <p14:tracePt t="213467" x="4254500" y="2406650"/>
          <p14:tracePt t="213484" x="4267200" y="2374900"/>
          <p14:tracePt t="213485" x="4267200" y="2355850"/>
          <p14:tracePt t="213501" x="4267200" y="2343150"/>
          <p14:tracePt t="213517" x="4241800" y="2254250"/>
          <p14:tracePt t="213534" x="4178300" y="2171700"/>
          <p14:tracePt t="213551" x="4070350" y="2108200"/>
          <p14:tracePt t="213567" x="3943350" y="2057400"/>
          <p14:tracePt t="213584" x="3854450" y="2019300"/>
          <p14:tracePt t="213601" x="3797300" y="1993900"/>
          <p14:tracePt t="213618" x="3778250" y="1987550"/>
          <p14:tracePt t="213634" x="3765550" y="1987550"/>
          <p14:tracePt t="213651" x="3740150" y="1987550"/>
          <p14:tracePt t="213667" x="3689350" y="1993900"/>
          <p14:tracePt t="213684" x="3619500" y="2032000"/>
          <p14:tracePt t="213685" x="3594100" y="2051050"/>
          <p14:tracePt t="213701" x="3556000" y="2063750"/>
          <p14:tracePt t="213718" x="3473450" y="2120900"/>
          <p14:tracePt t="213734" x="3435350" y="2146300"/>
          <p14:tracePt t="213751" x="3422650" y="2165350"/>
          <p14:tracePt t="213768" x="3416300" y="2203450"/>
          <p14:tracePt t="213784" x="3416300" y="2241550"/>
          <p14:tracePt t="213801" x="3429000" y="2292350"/>
          <p14:tracePt t="213818" x="3479800" y="2368550"/>
          <p14:tracePt t="213835" x="3581400" y="2432050"/>
          <p14:tracePt t="213851" x="3733800" y="2489200"/>
          <p14:tracePt t="213867" x="3873500" y="2501900"/>
          <p14:tracePt t="213885" x="3981450" y="2514600"/>
          <p14:tracePt t="213901" x="4121150" y="2508250"/>
          <p14:tracePt t="213918" x="4210050" y="2457450"/>
          <p14:tracePt t="213935" x="4235450" y="2419350"/>
          <p14:tracePt t="213952" x="4235450" y="2368550"/>
          <p14:tracePt t="213968" x="4235450" y="2324100"/>
          <p14:tracePt t="213976" x="4235450" y="2298700"/>
          <p14:tracePt t="213984" x="4229100" y="2260600"/>
          <p14:tracePt t="214001" x="4210050" y="2222500"/>
          <p14:tracePt t="214018" x="4178300" y="2190750"/>
          <p14:tracePt t="214036" x="4171950" y="2184400"/>
          <p14:tracePt t="214382" x="4165600" y="2184400"/>
          <p14:tracePt t="214408" x="4165600" y="2190750"/>
          <p14:tracePt t="214413" x="4159250" y="2197100"/>
          <p14:tracePt t="214425" x="4152900" y="2197100"/>
          <p14:tracePt t="214434" x="4146550" y="2209800"/>
          <p14:tracePt t="214451" x="4102100" y="2247900"/>
          <p14:tracePt t="214468" x="4019550" y="2273300"/>
          <p14:tracePt t="214485" x="3924300" y="2317750"/>
          <p14:tracePt t="214501" x="3721100" y="2406650"/>
          <p14:tracePt t="214518" x="3498850" y="2501900"/>
          <p14:tracePt t="214535" x="3289300" y="2616200"/>
          <p14:tracePt t="214551" x="3130550" y="2711450"/>
          <p14:tracePt t="214568" x="3022600" y="2781300"/>
          <p14:tracePt t="214585" x="2971800" y="2813050"/>
          <p14:tracePt t="214601" x="2933700" y="2844800"/>
          <p14:tracePt t="214618" x="2882900" y="2876550"/>
          <p14:tracePt t="214635" x="2825750" y="2914650"/>
          <p14:tracePt t="214651" x="2743200" y="2965450"/>
          <p14:tracePt t="214668" x="2667000" y="2997200"/>
          <p14:tracePt t="214685" x="2616200" y="3003550"/>
          <p14:tracePt t="214701" x="2533650" y="3022600"/>
          <p14:tracePt t="214718" x="2476500" y="3035300"/>
          <p14:tracePt t="214734" x="2444750" y="3048000"/>
          <p14:tracePt t="214751" x="2406650" y="3060700"/>
          <p14:tracePt t="214768" x="2349500" y="3073400"/>
          <p14:tracePt t="214785" x="2305050" y="3098800"/>
          <p14:tracePt t="214801" x="2292350" y="3111500"/>
          <p14:tracePt t="214818" x="2286000" y="3124200"/>
          <p14:tracePt t="214835" x="2279650" y="3124200"/>
          <p14:tracePt t="214851" x="2273300" y="3130550"/>
          <p14:tracePt t="214852" x="2266950" y="3130550"/>
          <p14:tracePt t="214868" x="2254250" y="3130550"/>
          <p14:tracePt t="214884" x="2247900" y="3130550"/>
          <p14:tracePt t="214901" x="2235200" y="3130550"/>
          <p14:tracePt t="214935" x="2216150" y="3130550"/>
          <p14:tracePt t="214951" x="2197100" y="3130550"/>
          <p14:tracePt t="214968" x="2178050" y="3130550"/>
          <p14:tracePt t="214975" x="2171700" y="3130550"/>
          <p14:tracePt t="215038" x="2165350" y="3130550"/>
          <p14:tracePt t="215054" x="2159000" y="3130550"/>
          <p14:tracePt t="215078" x="2152650" y="3130550"/>
          <p14:tracePt t="215214" x="2165350" y="3124200"/>
          <p14:tracePt t="215226" x="2203450" y="3124200"/>
          <p14:tracePt t="215230" x="2235200" y="3124200"/>
          <p14:tracePt t="215239" x="2286000" y="3124200"/>
          <p14:tracePt t="215251" x="2330450" y="3124200"/>
          <p14:tracePt t="215268" x="2425700" y="3124200"/>
          <p14:tracePt t="215285" x="2527300" y="3117850"/>
          <p14:tracePt t="215301" x="2628900" y="3073400"/>
          <p14:tracePt t="215318" x="2673350" y="3035300"/>
          <p14:tracePt t="215335" x="2743200" y="2978150"/>
          <p14:tracePt t="215351" x="2806700" y="2927350"/>
          <p14:tracePt t="215368" x="2844800" y="2870200"/>
          <p14:tracePt t="215385" x="2857500" y="2857500"/>
          <p14:tracePt t="215401" x="2863850" y="2832100"/>
          <p14:tracePt t="215418" x="2870200" y="2813050"/>
          <p14:tracePt t="215435" x="2870200" y="2762250"/>
          <p14:tracePt t="215451" x="2870200" y="2717800"/>
          <p14:tracePt t="215452" x="2870200" y="2698750"/>
          <p14:tracePt t="215468" x="2870200" y="2686050"/>
          <p14:tracePt t="215469" x="2870200" y="2673350"/>
          <p14:tracePt t="215485" x="2870200" y="2667000"/>
          <p14:tracePt t="215501" x="2863850" y="2647950"/>
          <p14:tracePt t="215518" x="2844800" y="2616200"/>
          <p14:tracePt t="215535" x="2794000" y="2565400"/>
          <p14:tracePt t="215552" x="2762250" y="2527300"/>
          <p14:tracePt t="215568" x="2724150" y="2489200"/>
          <p14:tracePt t="215585" x="2698750" y="2470150"/>
          <p14:tracePt t="215601" x="2667000" y="2451100"/>
          <p14:tracePt t="215619" x="2647950" y="2438400"/>
          <p14:tracePt t="215635" x="2622550" y="2432050"/>
          <p14:tracePt t="215652" x="2590800" y="2419350"/>
          <p14:tracePt t="215668" x="2540000" y="2419350"/>
          <p14:tracePt t="215685" x="2463800" y="2413000"/>
          <p14:tracePt t="215701" x="2324100" y="2393950"/>
          <p14:tracePt t="215718" x="2222500" y="2381250"/>
          <p14:tracePt t="215735" x="2076450" y="2355850"/>
          <p14:tracePt t="215752" x="1955800" y="2343150"/>
          <p14:tracePt t="215768" x="1854200" y="2324100"/>
          <p14:tracePt t="215785" x="1765300" y="2324100"/>
          <p14:tracePt t="215801" x="1689100" y="2324100"/>
          <p14:tracePt t="215819" x="1631950" y="2324100"/>
          <p14:tracePt t="215835" x="1568450" y="2355850"/>
          <p14:tracePt t="215852" x="1524000" y="2387600"/>
          <p14:tracePt t="215853" x="1485900" y="2413000"/>
          <p14:tracePt t="215868" x="1447800" y="2438400"/>
          <p14:tracePt t="215885" x="1358900" y="2508250"/>
          <p14:tracePt t="215902" x="1327150" y="2552700"/>
          <p14:tracePt t="215918" x="1308100" y="2603500"/>
          <p14:tracePt t="215935" x="1295400" y="2654300"/>
          <p14:tracePt t="215952" x="1295400" y="2730500"/>
          <p14:tracePt t="215968" x="1295400" y="2851150"/>
          <p14:tracePt t="215985" x="1295400" y="2946400"/>
          <p14:tracePt t="216001" x="1295400" y="3016250"/>
          <p14:tracePt t="216018" x="1320800" y="3079750"/>
          <p14:tracePt t="216035" x="1346200" y="3130550"/>
          <p14:tracePt t="216052" x="1371600" y="3175000"/>
          <p14:tracePt t="216068" x="1397000" y="3206750"/>
          <p14:tracePt t="216085" x="1435100" y="3238500"/>
          <p14:tracePt t="216102" x="1466850" y="3263900"/>
          <p14:tracePt t="216118" x="1479550" y="3270250"/>
          <p14:tracePt t="216135" x="1530350" y="3276600"/>
          <p14:tracePt t="216152" x="1606550" y="3276600"/>
          <p14:tracePt t="216168" x="1663700" y="3282950"/>
          <p14:tracePt t="216185" x="1714500" y="3289300"/>
          <p14:tracePt t="216202" x="1784350" y="3302000"/>
          <p14:tracePt t="216219" x="1885950" y="3302000"/>
          <p14:tracePt t="216235" x="2006600" y="3302000"/>
          <p14:tracePt t="216252" x="2101850" y="3302000"/>
          <p14:tracePt t="216268" x="2190750" y="3302000"/>
          <p14:tracePt t="216285" x="2311400" y="3270250"/>
          <p14:tracePt t="216302" x="2349500" y="3238500"/>
          <p14:tracePt t="216319" x="2413000" y="3200400"/>
          <p14:tracePt t="216335" x="2482850" y="3162300"/>
          <p14:tracePt t="216352" x="2565400" y="3124200"/>
          <p14:tracePt t="216368" x="2603500" y="3092450"/>
          <p14:tracePt t="216385" x="2616200" y="3079750"/>
          <p14:tracePt t="216402" x="2635250" y="3067050"/>
          <p14:tracePt t="216418" x="2660650" y="3022600"/>
          <p14:tracePt t="216435" x="2679700" y="2971800"/>
          <p14:tracePt t="216452" x="2692400" y="2940050"/>
          <p14:tracePt t="216453" x="2711450" y="2914650"/>
          <p14:tracePt t="216468" x="2711450" y="2895600"/>
          <p14:tracePt t="216469" x="2717800" y="2876550"/>
          <p14:tracePt t="216485" x="2717800" y="2844800"/>
          <p14:tracePt t="216502" x="2717800" y="2806700"/>
          <p14:tracePt t="216519" x="2717800" y="2781300"/>
          <p14:tracePt t="216535" x="2717800" y="2762250"/>
          <p14:tracePt t="216552" x="2717800" y="2755900"/>
          <p14:tracePt t="216568" x="2717800" y="2736850"/>
          <p14:tracePt t="216585" x="2717800" y="2717800"/>
          <p14:tracePt t="216602" x="2679700" y="2660650"/>
          <p14:tracePt t="216619" x="2647950" y="2616200"/>
          <p14:tracePt t="216635" x="2622550" y="2584450"/>
          <p14:tracePt t="216652" x="2603500" y="2571750"/>
          <p14:tracePt t="216653" x="2590800" y="2559050"/>
          <p14:tracePt t="216669" x="2584450" y="2552700"/>
          <p14:tracePt t="216685" x="2571750" y="2540000"/>
          <p14:tracePt t="216702" x="2565400" y="2533650"/>
          <p14:tracePt t="216719" x="2546350" y="2533650"/>
          <p14:tracePt t="216735" x="2514600" y="2520950"/>
          <p14:tracePt t="216752" x="2482850" y="2514600"/>
          <p14:tracePt t="216768" x="2438400" y="2514600"/>
          <p14:tracePt t="216785" x="2400300" y="2514600"/>
          <p14:tracePt t="216802" x="2362200" y="2514600"/>
          <p14:tracePt t="216819" x="2317750" y="2514600"/>
          <p14:tracePt t="216835" x="2286000" y="2514600"/>
          <p14:tracePt t="216837" x="2254250" y="2520950"/>
          <p14:tracePt t="216852" x="2235200" y="2520950"/>
          <p14:tracePt t="216869" x="2178050" y="2546350"/>
          <p14:tracePt t="216885" x="2139950" y="2571750"/>
          <p14:tracePt t="216902" x="2127250" y="2584450"/>
          <p14:tracePt t="216919" x="2108200" y="2603500"/>
          <p14:tracePt t="216935" x="2101850" y="2603500"/>
          <p14:tracePt t="216969" x="2101850" y="2609850"/>
          <p14:tracePt t="217046" x="2101850" y="2616200"/>
          <p14:tracePt t="217054" x="2101850" y="2628900"/>
          <p14:tracePt t="217062" x="2101850" y="2635250"/>
          <p14:tracePt t="217070" x="2089150" y="2647950"/>
          <p14:tracePt t="217085" x="2089150" y="2673350"/>
          <p14:tracePt t="217102" x="2076450" y="2698750"/>
          <p14:tracePt t="217119" x="2070100" y="2730500"/>
          <p14:tracePt t="217135" x="2063750" y="2749550"/>
          <p14:tracePt t="217152" x="2051050" y="2774950"/>
          <p14:tracePt t="217169" x="2051050" y="2787650"/>
          <p14:tracePt t="217185" x="2051050" y="2819400"/>
          <p14:tracePt t="217202" x="2044700" y="2825750"/>
          <p14:tracePt t="217219" x="2044700" y="2851150"/>
          <p14:tracePt t="217235" x="2051050" y="2882900"/>
          <p14:tracePt t="217237" x="2063750" y="2901950"/>
          <p14:tracePt t="217252" x="2076450" y="2927350"/>
          <p14:tracePt t="217269" x="2101850" y="2952750"/>
          <p14:tracePt t="217285" x="2139950" y="2965450"/>
          <p14:tracePt t="217302" x="2184400" y="2971800"/>
          <p14:tracePt t="217319" x="2209800" y="2978150"/>
          <p14:tracePt t="217335" x="2216150" y="2978150"/>
          <p14:tracePt t="217369" x="2222500" y="2978150"/>
          <p14:tracePt t="217407" x="2228850" y="2978150"/>
          <p14:tracePt t="217430" x="2235200" y="2978150"/>
          <p14:tracePt t="217470" x="2235200" y="2971800"/>
          <p14:tracePt t="217477" x="2235200" y="2965450"/>
          <p14:tracePt t="217501" x="2235200" y="2952750"/>
          <p14:tracePt t="217518" x="2235200" y="2946400"/>
          <p14:tracePt t="217543" x="2235200" y="2940050"/>
          <p14:tracePt t="217581" x="2235200" y="2933700"/>
          <p14:tracePt t="217592" x="2235200" y="2927350"/>
          <p14:tracePt t="217613" x="2235200" y="2921000"/>
          <p14:tracePt t="217622" x="2235200" y="2914650"/>
          <p14:tracePt t="217629" x="2235200" y="2908300"/>
          <p14:tracePt t="217645" x="2235200" y="2901950"/>
          <p14:tracePt t="217653" x="2235200" y="2895600"/>
          <p14:tracePt t="217671" x="2235200" y="2889250"/>
          <p14:tracePt t="217686" x="2247900" y="2870200"/>
          <p14:tracePt t="217702" x="2247900" y="2863850"/>
          <p14:tracePt t="217735" x="2247900" y="2857500"/>
          <p14:tracePt t="217810" x="2247900" y="2863850"/>
          <p14:tracePt t="217826" x="2247900" y="2870200"/>
          <p14:tracePt t="217843" x="2247900" y="2882900"/>
          <p14:tracePt t="217885" x="2247900" y="2889250"/>
          <p14:tracePt t="217901" x="2247900" y="2901950"/>
          <p14:tracePt t="217919" x="2247900" y="2908300"/>
          <p14:tracePt t="217937" x="2247900" y="2921000"/>
          <p14:tracePt t="218106" x="2254250" y="2927350"/>
          <p14:tracePt t="218431" x="2260600" y="2921000"/>
          <p14:tracePt t="218437" x="2266950" y="2921000"/>
          <p14:tracePt t="218454" x="2266950" y="2914650"/>
          <p14:tracePt t="218469" x="2266950" y="2908300"/>
          <p14:tracePt t="218494" x="2266950" y="2901950"/>
          <p14:tracePt t="218518" x="2266950" y="2895600"/>
          <p14:tracePt t="218533" x="2266950" y="2889250"/>
          <p14:tracePt t="218549" x="2266950" y="2876550"/>
          <p14:tracePt t="218561" x="2266950" y="2870200"/>
          <p14:tracePt t="218576" x="2266950" y="2857500"/>
          <p14:tracePt t="218593" x="2266950" y="2851150"/>
          <p14:tracePt t="218607" x="2266950" y="2844800"/>
          <p14:tracePt t="218645" x="2266950" y="2838450"/>
          <p14:tracePt t="218661" x="2266950" y="2832100"/>
          <p14:tracePt t="218669" x="2266950" y="2819400"/>
          <p14:tracePt t="218686" x="2266950" y="2806700"/>
          <p14:tracePt t="218702" x="2266950" y="2794000"/>
          <p14:tracePt t="218719" x="2260600" y="2787650"/>
          <p14:tracePt t="218736" x="2254250" y="2768600"/>
          <p14:tracePt t="218781" x="2247900" y="2762250"/>
          <p14:tracePt t="218823" x="2241550" y="2755900"/>
          <p14:tracePt t="218829" x="2235200" y="2749550"/>
          <p14:tracePt t="218845" x="2228850" y="2743200"/>
          <p14:tracePt t="218854" x="2222500" y="2736850"/>
          <p14:tracePt t="218869" x="2203450" y="2724150"/>
          <p14:tracePt t="218886" x="2190750" y="2724150"/>
          <p14:tracePt t="218903" x="2178050" y="2711450"/>
          <p14:tracePt t="218919" x="2171700" y="2711450"/>
          <p14:tracePt t="218936" x="2165350" y="2711450"/>
          <p14:tracePt t="218953" x="2152650" y="2705100"/>
          <p14:tracePt t="218969" x="2127250" y="2692400"/>
          <p14:tracePt t="218986" x="2108200" y="2686050"/>
          <p14:tracePt t="219003" x="2076450" y="2667000"/>
          <p14:tracePt t="219019" x="2063750" y="2667000"/>
          <p14:tracePt t="219036" x="2063750" y="2660650"/>
          <p14:tracePt t="219205" x="2063750" y="2673350"/>
          <p14:tracePt t="219213" x="2063750" y="2692400"/>
          <p14:tracePt t="219227" x="2063750" y="2711450"/>
          <p14:tracePt t="219236" x="2070100" y="2717800"/>
          <p14:tracePt t="219255" x="2082800" y="2749550"/>
          <p14:tracePt t="219272" x="2114550" y="2787650"/>
          <p14:tracePt t="219287" x="2127250" y="2806700"/>
          <p14:tracePt t="219303" x="2146300" y="2838450"/>
          <p14:tracePt t="219319" x="2152650" y="2857500"/>
          <p14:tracePt t="219337" x="2159000" y="2882900"/>
          <p14:tracePt t="219354" x="2159000" y="2901950"/>
          <p14:tracePt t="219370" x="2159000" y="2914650"/>
          <p14:tracePt t="219403" x="2159000" y="2933700"/>
          <p14:tracePt t="219422" x="2159000" y="2940050"/>
          <p14:tracePt t="219438" x="2159000" y="2946400"/>
          <p14:tracePt t="219453" x="2165350" y="2959100"/>
          <p14:tracePt t="219470" x="2171700" y="2978150"/>
          <p14:tracePt t="219486" x="2178050" y="2984500"/>
          <p14:tracePt t="219503" x="2197100" y="2984500"/>
          <p14:tracePt t="219520" x="2222500" y="2997200"/>
          <p14:tracePt t="219537" x="2228850" y="2997200"/>
          <p14:tracePt t="219554" x="2241550" y="2997200"/>
          <p14:tracePt t="219571" x="2254250" y="2997200"/>
          <p14:tracePt t="219586" x="2254250" y="3003550"/>
          <p14:tracePt t="219603" x="2260600" y="3009900"/>
          <p14:tracePt t="219620" x="2273300" y="3022600"/>
          <p14:tracePt t="219638" x="2292350" y="3035300"/>
          <p14:tracePt t="219641" x="2298700" y="3041650"/>
          <p14:tracePt t="219653" x="2330450" y="3067050"/>
          <p14:tracePt t="219670" x="2343150" y="3073400"/>
          <p14:tracePt t="219687" x="2349500" y="3079750"/>
          <p14:tracePt t="219841" x="2349500" y="3073400"/>
          <p14:tracePt t="219853" x="2349500" y="3067050"/>
          <p14:tracePt t="219867" x="2349500" y="3060700"/>
          <p14:tracePt t="219886" x="2349500" y="3048000"/>
          <p14:tracePt t="219903" x="2349500" y="3041650"/>
          <p14:tracePt t="219919" x="2349500" y="3028950"/>
          <p14:tracePt t="219954" x="2349500" y="3022600"/>
          <p14:tracePt t="219970" x="2349500" y="2997200"/>
          <p14:tracePt t="219977" x="2349500" y="2990850"/>
          <p14:tracePt t="219986" x="2349500" y="2984500"/>
          <p14:tracePt t="220004" x="2349500" y="2971800"/>
          <p14:tracePt t="220020" x="2349500" y="2965450"/>
          <p14:tracePt t="220053" x="2349500" y="2959100"/>
          <p14:tracePt t="220072" x="2349500" y="2946400"/>
          <p14:tracePt t="220087" x="2349500" y="2933700"/>
          <p14:tracePt t="220103" x="2349500" y="2927350"/>
          <p14:tracePt t="220120" x="2349500" y="2914650"/>
          <p14:tracePt t="220137" x="2349500" y="2908300"/>
          <p14:tracePt t="220153" x="2343150" y="2901950"/>
          <p14:tracePt t="220170" x="2336800" y="2889250"/>
          <p14:tracePt t="220203" x="2336800" y="2882900"/>
          <p14:tracePt t="220223" x="2336800" y="2870200"/>
          <p14:tracePt t="220239" x="2324100" y="2863850"/>
          <p14:tracePt t="220255" x="2324100" y="2851150"/>
          <p14:tracePt t="220270" x="2311400" y="2844800"/>
          <p14:tracePt t="220287" x="2305050" y="2832100"/>
          <p14:tracePt t="220303" x="2305050" y="2825750"/>
          <p14:tracePt t="220320" x="2298700" y="2813050"/>
          <p14:tracePt t="220336" x="2286000" y="2787650"/>
          <p14:tracePt t="220353" x="2260600" y="2768600"/>
          <p14:tracePt t="220372" x="2235200" y="2743200"/>
          <p14:tracePt t="220388" x="2222500" y="2736850"/>
          <p14:tracePt t="220406" x="2216150" y="2730500"/>
          <p14:tracePt t="220420" x="2209800" y="2730500"/>
          <p14:tracePt t="220453" x="2203450" y="2717800"/>
          <p14:tracePt t="220471" x="2197100" y="2711450"/>
          <p14:tracePt t="220488" x="2190750" y="2698750"/>
          <p14:tracePt t="220504" x="2178050" y="2686050"/>
          <p14:tracePt t="220520" x="2171700" y="2686050"/>
          <p14:tracePt t="220536" x="2171700" y="2679700"/>
          <p14:tracePt t="220553" x="2171700" y="2667000"/>
          <p14:tracePt t="220570" x="2159000" y="2654300"/>
          <p14:tracePt t="220588" x="2146300" y="2641600"/>
          <p14:tracePt t="220594" x="2139950" y="2641600"/>
          <p14:tracePt t="220629" x="2133600" y="2635250"/>
          <p14:tracePt t="220807" x="2133600" y="2647950"/>
          <p14:tracePt t="220813" x="2133600" y="2660650"/>
          <p14:tracePt t="220827" x="2133600" y="2667000"/>
          <p14:tracePt t="220829" x="2146300" y="2686050"/>
          <p14:tracePt t="220855" x="2197100" y="2755900"/>
          <p14:tracePt t="220871" x="2203450" y="2794000"/>
          <p14:tracePt t="220888" x="2216150" y="2825750"/>
          <p14:tracePt t="220903" x="2222500" y="2851150"/>
          <p14:tracePt t="220923" x="2222500" y="2870200"/>
          <p14:tracePt t="220939" x="2228850" y="2895600"/>
          <p14:tracePt t="220954" x="2228850" y="2914650"/>
          <p14:tracePt t="220970" x="2235200" y="2940050"/>
          <p14:tracePt t="220987" x="2235200" y="2959100"/>
          <p14:tracePt t="221005" x="2235200" y="2978150"/>
          <p14:tracePt t="221020" x="2241550" y="2997200"/>
          <p14:tracePt t="221037" x="2247900" y="3016250"/>
          <p14:tracePt t="221055" x="2247900" y="3028950"/>
          <p14:tracePt t="221071" x="2260600" y="3041650"/>
          <p14:tracePt t="221087" x="2260600" y="3048000"/>
          <p14:tracePt t="221103" x="2260600" y="3054350"/>
          <p14:tracePt t="221120" x="2266950" y="3060700"/>
          <p14:tracePt t="221137" x="2266950" y="3073400"/>
          <p14:tracePt t="221217" x="2273300" y="3079750"/>
          <p14:tracePt t="221312" x="2279650" y="3079750"/>
          <p14:tracePt t="221332" x="2286000" y="3067050"/>
          <p14:tracePt t="221342" x="2286000" y="3054350"/>
          <p14:tracePt t="221355" x="2286000" y="3041650"/>
          <p14:tracePt t="221370" x="2286000" y="3016250"/>
          <p14:tracePt t="221387" x="2286000" y="2984500"/>
          <p14:tracePt t="221403" x="2286000" y="2946400"/>
          <p14:tracePt t="221420" x="2298700" y="2901950"/>
          <p14:tracePt t="221421" x="2298700" y="2889250"/>
          <p14:tracePt t="221439" x="2298700" y="2876550"/>
          <p14:tracePt t="221455" x="2298700" y="2838450"/>
          <p14:tracePt t="221472" x="2292350" y="2813050"/>
          <p14:tracePt t="221487" x="2286000" y="2794000"/>
          <p14:tracePt t="221504" x="2273300" y="2781300"/>
          <p14:tracePt t="221520" x="2260600" y="2762250"/>
          <p14:tracePt t="221537" x="2254250" y="2755900"/>
          <p14:tracePt t="221555" x="2241550" y="2749550"/>
          <p14:tracePt t="221574" x="2222500" y="2736850"/>
          <p14:tracePt t="221587" x="2190750" y="2730500"/>
          <p14:tracePt t="221603" x="2171700" y="2717800"/>
          <p14:tracePt t="221620" x="2146300" y="2705100"/>
          <p14:tracePt t="221637" x="2133600" y="2698750"/>
          <p14:tracePt t="221653" x="2127250" y="2692400"/>
          <p14:tracePt t="221670" x="2127250" y="2686050"/>
          <p14:tracePt t="221687" x="2108200" y="2673350"/>
          <p14:tracePt t="221706" x="2095500" y="2673350"/>
          <p14:tracePt t="221721" x="2089150" y="2673350"/>
          <p14:tracePt t="221737" x="2082800" y="2667000"/>
          <p14:tracePt t="221953" x="2082800" y="2679700"/>
          <p14:tracePt t="221965" x="2089150" y="2686050"/>
          <p14:tracePt t="221979" x="2120900" y="2724150"/>
          <p14:tracePt t="221987" x="2127250" y="2730500"/>
          <p14:tracePt t="222004" x="2133600" y="2749550"/>
          <p14:tracePt t="222021" x="2139950" y="2768600"/>
          <p14:tracePt t="222022" x="2146300" y="2774950"/>
          <p14:tracePt t="222037" x="2165350" y="2794000"/>
          <p14:tracePt t="222053" x="2184400" y="2819400"/>
          <p14:tracePt t="222070" x="2190750" y="2838450"/>
          <p14:tracePt t="222087" x="2190750" y="2851150"/>
          <p14:tracePt t="222103" x="2203450" y="2876550"/>
          <p14:tracePt t="222123" x="2203450" y="2895600"/>
          <p14:tracePt t="222139" x="2209800" y="2921000"/>
          <p14:tracePt t="222155" x="2216150" y="2940050"/>
          <p14:tracePt t="222171" x="2228850" y="2965450"/>
          <p14:tracePt t="222187" x="2235200" y="2984500"/>
          <p14:tracePt t="222204" x="2247900" y="3003550"/>
          <p14:tracePt t="222221" x="2247900" y="3022600"/>
          <p14:tracePt t="222237" x="2247900" y="3028950"/>
          <p14:tracePt t="222256" x="2247900" y="3035300"/>
          <p14:tracePt t="222273" x="2247900" y="3048000"/>
          <p14:tracePt t="222296" x="2254250" y="3054350"/>
          <p14:tracePt t="222317" x="2254250" y="3060700"/>
          <p14:tracePt t="222333" x="2260600" y="3067050"/>
          <p14:tracePt t="222367" x="2260600" y="3073400"/>
          <p14:tracePt t="222480" x="2266950" y="3073400"/>
          <p14:tracePt t="222502" x="2273300" y="3067050"/>
          <p14:tracePt t="222509" x="2279650" y="3054350"/>
          <p14:tracePt t="222520" x="2286000" y="3035300"/>
          <p14:tracePt t="222539" x="2305050" y="2997200"/>
          <p14:tracePt t="222554" x="2305050" y="2971800"/>
          <p14:tracePt t="222571" x="2305050" y="2946400"/>
          <p14:tracePt t="222587" x="2305050" y="2927350"/>
          <p14:tracePt t="222604" x="2305050" y="2908300"/>
          <p14:tracePt t="222621" x="2305050" y="2895600"/>
          <p14:tracePt t="222621" x="2305050" y="2889250"/>
          <p14:tracePt t="222637" x="2305050" y="2870200"/>
          <p14:tracePt t="222654" x="2298700" y="2838450"/>
          <p14:tracePt t="222670" x="2286000" y="2819400"/>
          <p14:tracePt t="222689" x="2266950" y="2794000"/>
          <p14:tracePt t="222706" x="2247900" y="2774950"/>
          <p14:tracePt t="222725" x="2235200" y="2762250"/>
          <p14:tracePt t="222737" x="2235200" y="2755900"/>
          <p14:tracePt t="222754" x="2228850" y="2736850"/>
          <p14:tracePt t="222771" x="2228850" y="2730500"/>
          <p14:tracePt t="222788" x="2216150" y="2724150"/>
          <p14:tracePt t="222805" x="2209800" y="2717800"/>
          <p14:tracePt t="222821" x="2203450" y="2711450"/>
          <p14:tracePt t="222837" x="2184400" y="2698750"/>
          <p14:tracePt t="222886" x="2184400" y="2692400"/>
          <p14:tracePt t="222904" x="2171700" y="2692400"/>
          <p14:tracePt t="222921" x="2165350" y="2692400"/>
          <p14:tracePt t="223193" x="2159000" y="2698750"/>
          <p14:tracePt t="223199" x="2159000" y="2705100"/>
          <p14:tracePt t="223207" x="2159000" y="2724150"/>
          <p14:tracePt t="223221" x="2159000" y="2774950"/>
          <p14:tracePt t="223237" x="2152650" y="2819400"/>
          <p14:tracePt t="223256" x="2152650" y="2863850"/>
          <p14:tracePt t="223273" x="2152650" y="2889250"/>
          <p14:tracePt t="223288" x="2152650" y="2901950"/>
          <p14:tracePt t="223304" x="2152650" y="2914650"/>
          <p14:tracePt t="223321" x="2152650" y="2927350"/>
          <p14:tracePt t="223337" x="2152650" y="2933700"/>
          <p14:tracePt t="223354" x="2152650" y="2940050"/>
          <p14:tracePt t="223371" x="2165350" y="2952750"/>
          <p14:tracePt t="223469" x="2171700" y="2959100"/>
          <p14:tracePt t="223487" x="2178050" y="2965450"/>
          <p14:tracePt t="223497" x="2184400" y="2965450"/>
          <p14:tracePt t="223531" x="2184400" y="2971800"/>
          <p14:tracePt t="223538" x="2197100" y="2978150"/>
          <p14:tracePt t="223549" x="2209800" y="2984500"/>
          <p14:tracePt t="223565" x="2216150" y="2990850"/>
          <p14:tracePt t="223581" x="2222500" y="2997200"/>
          <p14:tracePt t="223589" x="2228850" y="3003550"/>
          <p14:tracePt t="223604" x="2235200" y="3009900"/>
          <p14:tracePt t="223621" x="2247900" y="3028950"/>
          <p14:tracePt t="223638" x="2254250" y="3048000"/>
          <p14:tracePt t="223656" x="2260600" y="3060700"/>
          <p14:tracePt t="223672" x="2260600" y="3067050"/>
          <p14:tracePt t="223717" x="2266950" y="3073400"/>
          <p14:tracePt t="223830" x="2266950" y="3079750"/>
          <p14:tracePt t="223869" x="2279650" y="3086100"/>
          <p14:tracePt t="223881" x="2317750" y="3086100"/>
          <p14:tracePt t="223893" x="2368550" y="3086100"/>
          <p14:tracePt t="223905" x="2393950" y="3086100"/>
          <p14:tracePt t="225375" x="2400300" y="3086100"/>
          <p14:tracePt t="225382" x="2400300" y="3092450"/>
          <p14:tracePt t="225390" x="2368550" y="3105150"/>
          <p14:tracePt t="225405" x="2336800" y="3111500"/>
          <p14:tracePt t="225422" x="2184400" y="3143250"/>
          <p14:tracePt t="225438" x="2089150" y="3155950"/>
          <p14:tracePt t="225455" x="1981200" y="3175000"/>
          <p14:tracePt t="225471" x="1841500" y="3187700"/>
          <p14:tracePt t="225488" x="1714500" y="3206750"/>
          <p14:tracePt t="225505" x="1593850" y="3219450"/>
          <p14:tracePt t="225521" x="1524000" y="3238500"/>
          <p14:tracePt t="225538" x="1473200" y="3251200"/>
          <p14:tracePt t="225555" x="1460500" y="3263900"/>
          <p14:tracePt t="225572" x="1447800" y="3270250"/>
          <p14:tracePt t="225589" x="1447800" y="3282950"/>
          <p14:tracePt t="225605" x="1441450" y="3302000"/>
          <p14:tracePt t="225622" x="1441450" y="3314700"/>
          <p14:tracePt t="225638" x="1441450" y="3327400"/>
          <p14:tracePt t="225655" x="1441450" y="3371850"/>
          <p14:tracePt t="225672" x="1441450" y="3422650"/>
          <p14:tracePt t="225688" x="1441450" y="3460750"/>
          <p14:tracePt t="225705" x="1441450" y="3479800"/>
          <p14:tracePt t="225722" x="1441450" y="3486150"/>
          <p14:tracePt t="225738" x="1441450" y="3492500"/>
          <p14:tracePt t="225755" x="1454150" y="3498850"/>
          <p14:tracePt t="225771" x="1492250" y="3511550"/>
          <p14:tracePt t="225789" x="1543050" y="3517900"/>
          <p14:tracePt t="225805" x="1651000" y="3517900"/>
          <p14:tracePt t="225822" x="1885950" y="3517900"/>
          <p14:tracePt t="225838" x="2006600" y="3492500"/>
          <p14:tracePt t="225855" x="2089150" y="3448050"/>
          <p14:tracePt t="225872" x="2133600" y="3429000"/>
          <p14:tracePt t="225888" x="2152650" y="3416300"/>
          <p14:tracePt t="225905" x="2165350" y="3409950"/>
          <p14:tracePt t="225922" x="2203450" y="3390900"/>
          <p14:tracePt t="225938" x="2228850" y="3371850"/>
          <p14:tracePt t="225955" x="2254250" y="3359150"/>
          <p14:tracePt t="225971" x="2260600" y="3359150"/>
          <p14:tracePt t="225975" x="2273300" y="3352800"/>
          <p14:tracePt t="226038" x="2279650" y="3352800"/>
          <p14:tracePt t="226085" x="2292350" y="3346450"/>
          <p14:tracePt t="226133" x="2292350" y="3340100"/>
          <p14:tracePt t="226144" x="2266950" y="3340100"/>
          <p14:tracePt t="226149" x="2235200" y="3340100"/>
          <p14:tracePt t="226156" x="2190750" y="3340100"/>
          <p14:tracePt t="226172" x="2133600" y="3340100"/>
          <p14:tracePt t="226189" x="2012950" y="3340100"/>
          <p14:tracePt t="226205" x="1784350" y="3340100"/>
          <p14:tracePt t="226222" x="1631950" y="3340100"/>
          <p14:tracePt t="226238" x="1473200" y="3340100"/>
          <p14:tracePt t="226255" x="1314450" y="3340100"/>
          <p14:tracePt t="226272" x="1143000" y="3340100"/>
          <p14:tracePt t="226288" x="984250" y="3352800"/>
          <p14:tracePt t="226305" x="838200" y="3384550"/>
          <p14:tracePt t="226322" x="742950" y="3403600"/>
          <p14:tracePt t="226338" x="660400" y="3422650"/>
          <p14:tracePt t="226355" x="603250" y="3448050"/>
          <p14:tracePt t="226372" x="565150" y="3448050"/>
          <p14:tracePt t="226373" x="552450" y="3448050"/>
          <p14:tracePt t="226389" x="546100" y="3448050"/>
          <p14:tracePt t="226422" x="539750" y="3454400"/>
          <p14:tracePt t="226443" x="539750" y="3460750"/>
          <p14:tracePt t="226456" x="527050" y="3479800"/>
          <p14:tracePt t="226474" x="514350" y="3492500"/>
          <p14:tracePt t="226578" x="514350" y="3498850"/>
          <p14:tracePt t="226587" x="508000" y="3498850"/>
          <p14:tracePt t="226752" x="501650" y="3498850"/>
          <p14:tracePt t="226764" x="482600" y="3498850"/>
          <p14:tracePt t="226767" x="457200" y="3486150"/>
          <p14:tracePt t="226777" x="444500" y="3479800"/>
          <p14:tracePt t="226790" x="431800" y="3473450"/>
          <p14:tracePt t="226806" x="431800" y="3448050"/>
          <p14:tracePt t="226823" x="431800" y="3441700"/>
          <p14:tracePt t="226839" x="419100" y="3422650"/>
          <p14:tracePt t="226855" x="406400" y="3403600"/>
          <p14:tracePt t="226873" x="387350" y="3384550"/>
          <p14:tracePt t="226891" x="368300" y="3359150"/>
          <p14:tracePt t="226905" x="342900" y="3321050"/>
          <p14:tracePt t="226923" x="342900" y="3314700"/>
          <p14:tracePt t="226941" x="342900" y="3308350"/>
          <p14:tracePt t="226956" x="330200" y="3295650"/>
          <p14:tracePt t="226975" x="323850" y="3282950"/>
          <p14:tracePt t="226997" x="317500" y="3276600"/>
          <p14:tracePt t="227014" x="317500" y="3270250"/>
          <p14:tracePt t="227022" x="317500" y="3263900"/>
          <p14:tracePt t="227041" x="317500" y="3257550"/>
          <p14:tracePt t="227057" x="317500" y="3251200"/>
          <p14:tracePt t="227073" x="317500" y="3244850"/>
          <p14:tracePt t="227089" x="317500" y="3232150"/>
          <p14:tracePt t="227105" x="317500" y="3219450"/>
          <p14:tracePt t="227122" x="317500" y="3187700"/>
          <p14:tracePt t="227138" x="317500" y="3175000"/>
          <p14:tracePt t="227158" x="317500" y="3168650"/>
          <p14:tracePt t="227162" x="317500" y="3155950"/>
          <p14:tracePt t="227173" x="317500" y="3149600"/>
          <p14:tracePt t="227189" x="317500" y="3117850"/>
          <p14:tracePt t="227205" x="323850" y="3092450"/>
          <p14:tracePt t="227222" x="323850" y="3067050"/>
          <p14:tracePt t="227238" x="323850" y="3060700"/>
          <p14:tracePt t="227256" x="323850" y="3041650"/>
          <p14:tracePt t="227273" x="323850" y="3035300"/>
          <p14:tracePt t="227290" x="323850" y="3028950"/>
          <p14:tracePt t="227306" x="323850" y="3009900"/>
          <p14:tracePt t="227340" x="323850" y="3003550"/>
          <p14:tracePt t="227602" x="323850" y="3016250"/>
          <p14:tracePt t="227614" x="323850" y="3022600"/>
          <p14:tracePt t="227623" x="323850" y="3048000"/>
          <p14:tracePt t="227639" x="330200" y="3054350"/>
          <p14:tracePt t="227656" x="330200" y="3060700"/>
          <p14:tracePt t="227672" x="330200" y="3067050"/>
          <p14:tracePt t="227753" x="330200" y="3079750"/>
          <p14:tracePt t="227773" x="330200" y="3086100"/>
          <p14:tracePt t="227789" x="342900" y="3105150"/>
          <p14:tracePt t="227805" x="342900" y="3124200"/>
          <p14:tracePt t="227823" x="342900" y="3143250"/>
          <p14:tracePt t="227841" x="342900" y="3149600"/>
          <p14:tracePt t="227858" x="342900" y="3162300"/>
          <p14:tracePt t="227889" x="349250" y="3168650"/>
          <p14:tracePt t="227905" x="355600" y="3168650"/>
          <p14:tracePt t="227973" x="361950" y="3168650"/>
          <p14:tracePt t="228045" x="355600" y="3155950"/>
          <p14:tracePt t="228053" x="342900" y="3143250"/>
          <p14:tracePt t="228063" x="323850" y="3117850"/>
          <p14:tracePt t="228072" x="304800" y="3098800"/>
          <p14:tracePt t="228089" x="254000" y="3041650"/>
          <p14:tracePt t="228108" x="215900" y="2997200"/>
          <p14:tracePt t="228124" x="184150" y="2952750"/>
          <p14:tracePt t="228142" x="133350" y="2901950"/>
          <p14:tracePt t="228156" x="88900" y="2851150"/>
          <p14:tracePt t="228173" x="12700" y="2825750"/>
          <p14:tracePt t="228447" x="31750" y="2914650"/>
          <p14:tracePt t="228453" x="57150" y="2914650"/>
          <p14:tracePt t="228464" x="88900" y="2914650"/>
          <p14:tracePt t="228472" x="114300" y="2901950"/>
          <p14:tracePt t="228489" x="190500" y="2901950"/>
          <p14:tracePt t="228508" x="266700" y="2901950"/>
          <p14:tracePt t="228523" x="323850" y="2933700"/>
          <p14:tracePt t="228526" x="342900" y="2946400"/>
          <p14:tracePt t="228540" x="349250" y="2959100"/>
          <p14:tracePt t="228556" x="368300" y="2978150"/>
          <p14:tracePt t="228572" x="393700" y="3009900"/>
          <p14:tracePt t="228589" x="412750" y="3060700"/>
          <p14:tracePt t="228607" x="419100" y="3105150"/>
          <p14:tracePt t="228623" x="425450" y="3143250"/>
          <p14:tracePt t="228640" x="438150" y="3181350"/>
          <p14:tracePt t="228657" x="450850" y="3200400"/>
          <p14:tracePt t="228728" x="450850" y="3194050"/>
          <p14:tracePt t="228735" x="450850" y="3181350"/>
          <p14:tracePt t="228743" x="450850" y="3162300"/>
          <p14:tracePt t="228757" x="438150" y="3143250"/>
          <p14:tracePt t="228773" x="412750" y="3111500"/>
          <p14:tracePt t="228791" x="311150" y="3054350"/>
          <p14:tracePt t="228806" x="228600" y="3022600"/>
          <p14:tracePt t="228823" x="184150" y="2997200"/>
          <p14:tracePt t="228839" x="171450" y="2990850"/>
          <p14:tracePt t="228857" x="158750" y="2990850"/>
          <p14:tracePt t="228890" x="152400" y="2990850"/>
          <p14:tracePt t="228969" x="146050" y="2990850"/>
          <p14:tracePt t="228977" x="146050" y="3003550"/>
          <p14:tracePt t="228989" x="146050" y="3035300"/>
          <p14:tracePt t="229006" x="146050" y="3060700"/>
          <p14:tracePt t="229023" x="171450" y="3105150"/>
          <p14:tracePt t="229042" x="215900" y="3155950"/>
          <p14:tracePt t="229056" x="260350" y="3194050"/>
          <p14:tracePt t="229073" x="285750" y="3200400"/>
          <p14:tracePt t="229136" x="298450" y="3200400"/>
          <p14:tracePt t="229162" x="298450" y="3194050"/>
          <p14:tracePt t="229174" x="298450" y="3181350"/>
          <p14:tracePt t="229189" x="298450" y="3124200"/>
          <p14:tracePt t="229206" x="279400" y="3086100"/>
          <p14:tracePt t="229223" x="234950" y="3048000"/>
          <p14:tracePt t="229239" x="215900" y="3035300"/>
          <p14:tracePt t="229256" x="203200" y="3022600"/>
          <p14:tracePt t="229272" x="196850" y="3022600"/>
          <p14:tracePt t="229289" x="190500" y="3016250"/>
          <p14:tracePt t="229389" x="215900" y="3022600"/>
          <p14:tracePt t="229397" x="228600" y="3022600"/>
          <p14:tracePt t="229406" x="241300" y="3035300"/>
          <p14:tracePt t="229423" x="279400" y="3073400"/>
          <p14:tracePt t="229442" x="330200" y="3124200"/>
          <p14:tracePt t="229458" x="412750" y="3194050"/>
          <p14:tracePt t="229474" x="457200" y="3238500"/>
          <p14:tracePt t="229490" x="476250" y="3257550"/>
          <p14:tracePt t="229506" x="476250" y="3270250"/>
          <p14:tracePt t="229598" x="469900" y="3257550"/>
          <p14:tracePt t="229605" x="438150" y="3225800"/>
          <p14:tracePt t="229623" x="368300" y="3149600"/>
          <p14:tracePt t="229639" x="292100" y="3086100"/>
          <p14:tracePt t="229657" x="222250" y="3048000"/>
          <p14:tracePt t="229675" x="196850" y="3022600"/>
          <p14:tracePt t="229746" x="209550" y="3022600"/>
          <p14:tracePt t="229754" x="241300" y="3028950"/>
          <p14:tracePt t="229762" x="304800" y="3041650"/>
          <p14:tracePt t="229773" x="374650" y="3067050"/>
          <p14:tracePt t="229789" x="641350" y="3098800"/>
          <p14:tracePt t="229806" x="946150" y="3130550"/>
          <p14:tracePt t="229823" x="1327150" y="3130550"/>
          <p14:tracePt t="229842" x="1606550" y="3130550"/>
          <p14:tracePt t="229847" x="1746250" y="3130550"/>
          <p14:tracePt t="229861" x="1828800" y="3130550"/>
          <p14:tracePt t="229866" x="1911350" y="3130550"/>
          <p14:tracePt t="229873" x="1962150" y="3130550"/>
          <p14:tracePt t="229890" x="2025650" y="3130550"/>
          <p14:tracePt t="229906" x="2044700" y="3130550"/>
          <p14:tracePt t="229923" x="2063750" y="3124200"/>
          <p14:tracePt t="229940" x="2089150" y="3111500"/>
          <p14:tracePt t="229957" x="2114550" y="3105150"/>
          <p14:tracePt t="229973" x="2120900" y="3098800"/>
          <p14:tracePt t="229989" x="2127250" y="3092450"/>
          <p14:tracePt t="230024" x="2133600" y="3079750"/>
          <p14:tracePt t="230041" x="2133600" y="3073400"/>
          <p14:tracePt t="230057" x="2146300" y="3060700"/>
          <p14:tracePt t="230073" x="2146300" y="3054350"/>
          <p14:tracePt t="230090" x="2146300" y="3035300"/>
          <p14:tracePt t="230108" x="2146300" y="3022600"/>
          <p14:tracePt t="230124" x="2152650" y="3016250"/>
          <p14:tracePt t="230140" x="2171700" y="2984500"/>
          <p14:tracePt t="230156" x="2197100" y="2946400"/>
          <p14:tracePt t="230175" x="2222500" y="2876550"/>
          <p14:tracePt t="230191" x="2222500" y="2857500"/>
          <p14:tracePt t="230223" x="2222500" y="2832100"/>
          <p14:tracePt t="230240" x="2222500" y="2825750"/>
          <p14:tracePt t="230310" x="2222500" y="2832100"/>
          <p14:tracePt t="230317" x="2222500" y="2857500"/>
          <p14:tracePt t="230326" x="2222500" y="2870200"/>
          <p14:tracePt t="230340" x="2222500" y="2895600"/>
          <p14:tracePt t="230357" x="2228850" y="2933700"/>
          <p14:tracePt t="230375" x="2235200" y="2959100"/>
          <p14:tracePt t="230393" x="2254250" y="2984500"/>
          <p14:tracePt t="230407" x="2266950" y="2990850"/>
          <p14:tracePt t="230423" x="2273300" y="3003550"/>
          <p14:tracePt t="230714" x="2279650" y="3003550"/>
          <p14:tracePt t="230730" x="2286000" y="2990850"/>
          <p14:tracePt t="230745" x="2286000" y="2959100"/>
          <p14:tracePt t="230757" x="2286000" y="2946400"/>
          <p14:tracePt t="230773" x="2286000" y="2908300"/>
          <p14:tracePt t="230790" x="2286000" y="2889250"/>
          <p14:tracePt t="230806" x="2292350" y="2870200"/>
          <p14:tracePt t="230823" x="2292350" y="2863850"/>
          <p14:tracePt t="230842" x="2292350" y="2857500"/>
          <p14:tracePt t="230886" x="2292350" y="2851150"/>
          <p14:tracePt t="230901" x="2292350" y="2838450"/>
          <p14:tracePt t="230917" x="2292350" y="2832100"/>
          <p14:tracePt t="230925" x="2286000" y="2825750"/>
          <p14:tracePt t="230942" x="2279650" y="2819400"/>
          <p14:tracePt t="230958" x="2260600" y="2800350"/>
          <p14:tracePt t="230973" x="2216150" y="2774950"/>
          <p14:tracePt t="230990" x="2203450" y="2762250"/>
          <p14:tracePt t="231023" x="2197100" y="2755900"/>
          <p14:tracePt t="231040" x="2171700" y="2749550"/>
          <p14:tracePt t="231056" x="2127250" y="2730500"/>
          <p14:tracePt t="231074" x="2063750" y="2698750"/>
          <p14:tracePt t="231091" x="2012950" y="2679700"/>
          <p14:tracePt t="231106" x="1993900" y="2667000"/>
          <p14:tracePt t="231125" x="1987550" y="2660650"/>
          <p14:tracePt t="231157" x="1981200" y="2654300"/>
          <p14:tracePt t="231173" x="1962150" y="2635250"/>
          <p14:tracePt t="231191" x="1943100" y="2622550"/>
          <p14:tracePt t="231208" x="1936750" y="2616200"/>
          <p14:tracePt t="231374" x="1943100" y="2616200"/>
          <p14:tracePt t="231383" x="1974850" y="2641600"/>
          <p14:tracePt t="231392" x="2006600" y="2660650"/>
          <p14:tracePt t="231407" x="2082800" y="2730500"/>
          <p14:tracePt t="231423" x="2152650" y="2794000"/>
          <p14:tracePt t="231440" x="2203450" y="2844800"/>
          <p14:tracePt t="231458" x="2222500" y="2876550"/>
          <p14:tracePt t="231462" x="2222500" y="2882900"/>
          <p14:tracePt t="231474" x="2228850" y="2901950"/>
          <p14:tracePt t="231490" x="2241550" y="2921000"/>
          <p14:tracePt t="231507" x="2254250" y="2933700"/>
          <p14:tracePt t="231523" x="2273300" y="2952750"/>
          <p14:tracePt t="231524" x="2286000" y="2965450"/>
          <p14:tracePt t="231540" x="2286000" y="2971800"/>
          <p14:tracePt t="231557" x="2298700" y="2997200"/>
          <p14:tracePt t="231573" x="2298700" y="3022600"/>
          <p14:tracePt t="231591" x="2298700" y="3048000"/>
          <p14:tracePt t="231607" x="2305050" y="3073400"/>
          <p14:tracePt t="231624" x="2311400" y="3086100"/>
          <p14:tracePt t="231640" x="2311400" y="3092450"/>
          <p14:tracePt t="231691" x="2311400" y="3105150"/>
          <p14:tracePt t="231822" x="2317750" y="3105150"/>
          <p14:tracePt t="231838" x="2317750" y="3098800"/>
          <p14:tracePt t="231848" x="2317750" y="3092450"/>
          <p14:tracePt t="231869" x="2317750" y="3073400"/>
          <p14:tracePt t="231898" x="2311400" y="3060700"/>
          <p14:tracePt t="231907" x="2311400" y="3054350"/>
          <p14:tracePt t="231924" x="2305050" y="3035300"/>
          <p14:tracePt t="231940" x="2305050" y="3028950"/>
          <p14:tracePt t="231957" x="2305050" y="3016250"/>
          <p14:tracePt t="231973" x="2305050" y="3009900"/>
          <p14:tracePt t="232007" x="2298700" y="3003550"/>
          <p14:tracePt t="232024" x="2298700" y="2990850"/>
          <p14:tracePt t="232040" x="2298700" y="2978150"/>
          <p14:tracePt t="232057" x="2292350" y="2965450"/>
          <p14:tracePt t="232076" x="2286000" y="2946400"/>
          <p14:tracePt t="232094" x="2273300" y="2914650"/>
          <p14:tracePt t="232108" x="2266950" y="2895600"/>
          <p14:tracePt t="232124" x="2266950" y="2882900"/>
          <p14:tracePt t="232140" x="2266950" y="2870200"/>
          <p14:tracePt t="232158" x="2260600" y="2857500"/>
          <p14:tracePt t="232174" x="2260600" y="2838450"/>
          <p14:tracePt t="232207" x="2241550" y="2832100"/>
          <p14:tracePt t="232224" x="2235200" y="2825750"/>
          <p14:tracePt t="232241" x="2222500" y="2813050"/>
          <p14:tracePt t="232258" x="2222500" y="2800350"/>
          <p14:tracePt t="232274" x="2216150" y="2787650"/>
          <p14:tracePt t="232290" x="2203450" y="2774950"/>
          <p14:tracePt t="232307" x="2190750" y="2768600"/>
          <p14:tracePt t="232325" x="2178050" y="2755900"/>
          <p14:tracePt t="232340" x="2171700" y="2755900"/>
          <p14:tracePt t="232357" x="2165350" y="2743200"/>
          <p14:tracePt t="232375" x="2152650" y="2736850"/>
          <p14:tracePt t="232391" x="2146300" y="2730500"/>
          <p14:tracePt t="232408" x="2127250" y="2724150"/>
          <p14:tracePt t="232424" x="2120900" y="2717800"/>
          <p14:tracePt t="232440" x="2114550" y="2717800"/>
          <p14:tracePt t="232458" x="2108200" y="2717800"/>
          <p14:tracePt t="232476" x="2101850" y="2717800"/>
          <p14:tracePt t="232493" x="2101850" y="2711450"/>
          <p14:tracePt t="232727" x="2095500" y="2711450"/>
          <p14:tracePt t="232741" x="2095500" y="2717800"/>
          <p14:tracePt t="232749" x="2095500" y="2724150"/>
          <p14:tracePt t="232758" x="2101850" y="2736850"/>
          <p14:tracePt t="232774" x="2120900" y="2755900"/>
          <p14:tracePt t="232791" x="2133600" y="2768600"/>
          <p14:tracePt t="232807" x="2133600" y="2794000"/>
          <p14:tracePt t="232824" x="2133600" y="2806700"/>
          <p14:tracePt t="232841" x="2139950" y="2813050"/>
          <p14:tracePt t="232857" x="2139950" y="2825750"/>
          <p14:tracePt t="232874" x="2146300" y="2832100"/>
          <p14:tracePt t="232891" x="2152650" y="2838450"/>
          <p14:tracePt t="232907" x="2159000" y="2851150"/>
          <p14:tracePt t="232924" x="2165350" y="2876550"/>
          <p14:tracePt t="232925" x="2165350" y="2882900"/>
          <p14:tracePt t="232957" x="2171700" y="2895600"/>
          <p14:tracePt t="232974" x="2171700" y="2901950"/>
          <p14:tracePt t="233005" x="2171700" y="2908300"/>
          <p14:tracePt t="233021" x="2171700" y="2921000"/>
          <p14:tracePt t="233037" x="2171700" y="2927350"/>
          <p14:tracePt t="233063" x="2171700" y="2933700"/>
          <p14:tracePt t="233080" x="2165350" y="2940050"/>
          <p14:tracePt t="233095" x="2146300" y="2946400"/>
          <p14:tracePt t="233101" x="2139950" y="2946400"/>
          <p14:tracePt t="233110" x="2120900" y="2946400"/>
          <p14:tracePt t="233124" x="2095500" y="2946400"/>
          <p14:tracePt t="233141" x="2057400" y="2952750"/>
          <p14:tracePt t="233157" x="2038350" y="2959100"/>
          <p14:tracePt t="233174" x="2025650" y="2965450"/>
          <p14:tracePt t="233190" x="2019300" y="2965450"/>
          <p14:tracePt t="233247" x="2012950" y="2971800"/>
          <p14:tracePt t="233264" x="2012950" y="2978150"/>
          <p14:tracePt t="233270" x="2019300" y="2990850"/>
          <p14:tracePt t="233279" x="2032000" y="3009900"/>
          <p14:tracePt t="233295" x="2051050" y="3022600"/>
          <p14:tracePt t="233307" x="2063750" y="3028950"/>
          <p14:tracePt t="233324" x="2095500" y="3035300"/>
          <p14:tracePt t="233341" x="2133600" y="3041650"/>
          <p14:tracePt t="233357" x="2209800" y="3041650"/>
          <p14:tracePt t="233374" x="2260600" y="3041650"/>
          <p14:tracePt t="233391" x="2311400" y="3041650"/>
          <p14:tracePt t="233407" x="2400300" y="3041650"/>
          <p14:tracePt t="233424" x="2444750" y="3035300"/>
          <p14:tracePt t="233441" x="2457450" y="3028950"/>
          <p14:tracePt t="233458" x="2476500" y="3016250"/>
          <p14:tracePt t="233475" x="2489200" y="2997200"/>
          <p14:tracePt t="233491" x="2501900" y="2978150"/>
          <p14:tracePt t="233507" x="2533650" y="2946400"/>
          <p14:tracePt t="233524" x="2552700" y="2927350"/>
          <p14:tracePt t="233541" x="2559050" y="2921000"/>
          <p14:tracePt t="233557" x="2565400" y="2895600"/>
          <p14:tracePt t="233574" x="2565400" y="2882900"/>
          <p14:tracePt t="233591" x="2565400" y="2876550"/>
          <p14:tracePt t="233607" x="2565400" y="2857500"/>
          <p14:tracePt t="233624" x="2565400" y="2838450"/>
          <p14:tracePt t="233641" x="2565400" y="2819400"/>
          <p14:tracePt t="233657" x="2559050" y="2794000"/>
          <p14:tracePt t="233674" x="2540000" y="2774950"/>
          <p14:tracePt t="233691" x="2533650" y="2768600"/>
          <p14:tracePt t="233707" x="2533650" y="2762250"/>
          <p14:tracePt t="233708" x="2533650" y="2755900"/>
          <p14:tracePt t="233725" x="2520950" y="2743200"/>
          <p14:tracePt t="233741" x="2508250" y="2730500"/>
          <p14:tracePt t="233758" x="2489200" y="2724150"/>
          <p14:tracePt t="233774" x="2457450" y="2711450"/>
          <p14:tracePt t="233791" x="2432050" y="2711450"/>
          <p14:tracePt t="233807" x="2400300" y="2705100"/>
          <p14:tracePt t="233824" x="2381250" y="2705100"/>
          <p14:tracePt t="233841" x="2362200" y="2698750"/>
          <p14:tracePt t="233857" x="2336800" y="2692400"/>
          <p14:tracePt t="233875" x="2298700" y="2686050"/>
          <p14:tracePt t="233891" x="2235200" y="2679700"/>
          <p14:tracePt t="233907" x="2184400" y="2673350"/>
          <p14:tracePt t="233924" x="2133600" y="2673350"/>
          <p14:tracePt t="233941" x="2038350" y="2673350"/>
          <p14:tracePt t="233958" x="1968500" y="2673350"/>
          <p14:tracePt t="233974" x="1879600" y="2673350"/>
          <p14:tracePt t="233991" x="1797050" y="2673350"/>
          <p14:tracePt t="234008" x="1746250" y="2686050"/>
          <p14:tracePt t="234024" x="1720850" y="2692400"/>
          <p14:tracePt t="234041" x="1714500" y="2698750"/>
          <p14:tracePt t="234057" x="1701800" y="2705100"/>
          <p14:tracePt t="234075" x="1695450" y="2717800"/>
          <p14:tracePt t="234091" x="1682750" y="2730500"/>
          <p14:tracePt t="234108" x="1663700" y="2762250"/>
          <p14:tracePt t="234125" x="1663700" y="2794000"/>
          <p14:tracePt t="234132" x="1657350" y="2806700"/>
          <p14:tracePt t="234141" x="1651000" y="2838450"/>
          <p14:tracePt t="234158" x="1644650" y="2870200"/>
          <p14:tracePt t="234174" x="1638300" y="2895600"/>
          <p14:tracePt t="234191" x="1638300" y="2921000"/>
          <p14:tracePt t="234208" x="1638300" y="2959100"/>
          <p14:tracePt t="234224" x="1644650" y="3016250"/>
          <p14:tracePt t="234241" x="1670050" y="3079750"/>
          <p14:tracePt t="234258" x="1695450" y="3117850"/>
          <p14:tracePt t="234275" x="1727200" y="3136900"/>
          <p14:tracePt t="234291" x="1765300" y="3155950"/>
          <p14:tracePt t="234308" x="1822450" y="3162300"/>
          <p14:tracePt t="234324" x="1873250" y="3162300"/>
          <p14:tracePt t="234341" x="1993900" y="3162300"/>
          <p14:tracePt t="234358" x="2051050" y="3162300"/>
          <p14:tracePt t="234374" x="2070100" y="3162300"/>
          <p14:tracePt t="234391" x="2089150" y="3162300"/>
          <p14:tracePt t="234408" x="2120900" y="3155950"/>
          <p14:tracePt t="234424" x="2139950" y="3143250"/>
          <p14:tracePt t="234441" x="2203450" y="3117850"/>
          <p14:tracePt t="234458" x="2292350" y="3098800"/>
          <p14:tracePt t="234475" x="2349500" y="3092450"/>
          <p14:tracePt t="234491" x="2368550" y="3086100"/>
          <p14:tracePt t="234508" x="2387600" y="3086100"/>
          <p14:tracePt t="234527" x="2400300" y="3073400"/>
          <p14:tracePt t="234543" x="2425700" y="3060700"/>
          <p14:tracePt t="234559" x="2470150" y="3048000"/>
          <p14:tracePt t="234574" x="2520950" y="3035300"/>
          <p14:tracePt t="234593" x="2527300" y="3028950"/>
          <p14:tracePt t="234608" x="2533650" y="3028950"/>
          <p14:tracePt t="234625" x="2546350" y="3016250"/>
          <p14:tracePt t="234641" x="2559050" y="3003550"/>
          <p14:tracePt t="234659" x="2584450" y="2984500"/>
          <p14:tracePt t="234676" x="2597150" y="2971800"/>
          <p14:tracePt t="234692" x="2603500" y="2971800"/>
          <p14:tracePt t="234708" x="2603500" y="2965450"/>
          <p14:tracePt t="234727" x="2616200" y="2946400"/>
          <p14:tracePt t="234742" x="2622550" y="2921000"/>
          <p14:tracePt t="234758" x="2622550" y="2908300"/>
          <p14:tracePt t="234775" x="2628900" y="2889250"/>
          <p14:tracePt t="234791" x="2628900" y="2882900"/>
          <p14:tracePt t="234808" x="2628900" y="2870200"/>
          <p14:tracePt t="234824" x="2628900" y="2863850"/>
          <p14:tracePt t="234841" x="2628900" y="2851150"/>
          <p14:tracePt t="234860" x="2628900" y="2844800"/>
          <p14:tracePt t="234876" x="2628900" y="2838450"/>
          <p14:tracePt t="234892" x="2628900" y="2832100"/>
          <p14:tracePt t="234908" x="2628900" y="2813050"/>
          <p14:tracePt t="234926" x="2628900" y="2806700"/>
          <p14:tracePt t="234942" x="2628900" y="2794000"/>
          <p14:tracePt t="234990" x="2628900" y="2787650"/>
          <p14:tracePt t="235002" x="2622550" y="2781300"/>
          <p14:tracePt t="235024" x="2616200" y="2781300"/>
          <p14:tracePt t="235114" x="2616200" y="2774950"/>
          <p14:tracePt t="235573" x="2616200" y="2787650"/>
          <p14:tracePt t="235654" x="2616200" y="2800350"/>
          <p14:tracePt t="235664" x="2622550" y="2800350"/>
          <p14:tracePt t="235670" x="2622550" y="2806700"/>
          <p14:tracePt t="235678" x="2628900" y="2832100"/>
          <p14:tracePt t="235691" x="2628900" y="2851150"/>
          <p14:tracePt t="235708" x="2628900" y="2876550"/>
          <p14:tracePt t="236733" x="2622550" y="2882900"/>
          <p14:tracePt t="236741" x="2616200" y="2876550"/>
          <p14:tracePt t="236902" x="2597150" y="2876550"/>
          <p14:tracePt t="236910" x="2584450" y="2882900"/>
          <p14:tracePt t="236918" x="2552700" y="2882900"/>
          <p14:tracePt t="236926" x="2508250" y="2882900"/>
          <p14:tracePt t="236942" x="2381250" y="2882900"/>
          <p14:tracePt t="236959" x="2324100" y="2882900"/>
          <p14:tracePt t="236975" x="2305050" y="2882900"/>
          <p14:tracePt t="236992" x="2292350" y="2889250"/>
          <p14:tracePt t="237009" x="2279650" y="2901950"/>
          <p14:tracePt t="237025" x="2260600" y="2914650"/>
          <p14:tracePt t="237042" x="2235200" y="2914650"/>
          <p14:tracePt t="237059" x="2209800" y="2914650"/>
          <p14:tracePt t="237076" x="2203450" y="2914650"/>
          <p14:tracePt t="237165" x="2197100" y="2914650"/>
          <p14:tracePt t="237238" x="2190750" y="2921000"/>
          <p14:tracePt t="237247" x="2184400" y="2927350"/>
          <p14:tracePt t="237253" x="2165350" y="2933700"/>
          <p14:tracePt t="237264" x="2152650" y="2940050"/>
          <p14:tracePt t="237275" x="2133600" y="2946400"/>
          <p14:tracePt t="237292" x="2089150" y="2959100"/>
          <p14:tracePt t="237309" x="2051050" y="2959100"/>
          <p14:tracePt t="237326" x="2044700" y="2959100"/>
          <p14:tracePt t="237373" x="2038350" y="2959100"/>
          <p14:tracePt t="237383" x="2032000" y="2965450"/>
          <p14:tracePt t="237392" x="2025650" y="2965450"/>
          <p14:tracePt t="237411" x="2019300" y="2965450"/>
          <p14:tracePt t="237557" x="2006600" y="2965450"/>
          <p14:tracePt t="237573" x="1987550" y="2965450"/>
          <p14:tracePt t="237583" x="1974850" y="2965450"/>
          <p14:tracePt t="237592" x="1968500" y="2959100"/>
          <p14:tracePt t="237749" x="1981200" y="2959100"/>
          <p14:tracePt t="237758" x="1993900" y="2946400"/>
          <p14:tracePt t="237775" x="2070100" y="2914650"/>
          <p14:tracePt t="237792" x="2146300" y="2882900"/>
          <p14:tracePt t="237811" x="2197100" y="2851150"/>
          <p14:tracePt t="237825" x="2222500" y="2825750"/>
          <p14:tracePt t="237843" x="2228850" y="2819400"/>
          <p14:tracePt t="237878" x="2228850" y="2813050"/>
          <p14:tracePt t="238089" x="2228850" y="2819400"/>
          <p14:tracePt t="238102" x="2228850" y="2832100"/>
          <p14:tracePt t="238110" x="2228850" y="2838450"/>
          <p14:tracePt t="238125" x="2228850" y="2863850"/>
          <p14:tracePt t="238142" x="2222500" y="2876550"/>
          <p14:tracePt t="238159" x="2216150" y="2882900"/>
          <p14:tracePt t="238245" x="2216150" y="2889250"/>
          <p14:tracePt t="238321" x="2209800" y="2895600"/>
          <p14:tracePt t="238334" x="2203450" y="2895600"/>
          <p14:tracePt t="238430" x="2197100" y="2895600"/>
          <p14:tracePt t="238479" x="2203450" y="2876550"/>
          <p14:tracePt t="238486" x="2209800" y="2870200"/>
          <p14:tracePt t="238503" x="2216150" y="2870200"/>
          <p14:tracePt t="238511" x="2222500" y="2863850"/>
          <p14:tracePt t="238534" x="2222500" y="2851150"/>
          <p14:tracePt t="238542" x="2222500" y="2838450"/>
          <p14:tracePt t="238559" x="2222500" y="2832100"/>
          <p14:tracePt t="238576" x="2222500" y="2819400"/>
          <p14:tracePt t="238646" x="2222500" y="2813050"/>
          <p14:tracePt t="238700" x="2222500" y="2806700"/>
          <p14:tracePt t="238713" x="2222500" y="2800350"/>
          <p14:tracePt t="238724" x="2216150" y="2800350"/>
          <p14:tracePt t="238731" x="2209800" y="2794000"/>
          <p14:tracePt t="238743" x="2197100" y="2781300"/>
          <p14:tracePt t="238759" x="2184400" y="2768600"/>
          <p14:tracePt t="238821" x="2184400" y="2762250"/>
          <p14:tracePt t="238853" x="2184400" y="2755900"/>
          <p14:tracePt t="238869" x="2178050" y="2743200"/>
          <p14:tracePt t="238949" x="2178050" y="2736850"/>
          <p14:tracePt t="238957" x="2171700" y="2730500"/>
          <p14:tracePt t="238967" x="2165350" y="2717800"/>
          <p14:tracePt t="238983" x="2159000" y="2711450"/>
          <p14:tracePt t="239017" x="2159000" y="2705100"/>
          <p14:tracePt t="239239" x="2159000" y="2711450"/>
          <p14:tracePt t="239246" x="2159000" y="2717800"/>
          <p14:tracePt t="239255" x="2165350" y="2730500"/>
          <p14:tracePt t="239261" x="2171700" y="2743200"/>
          <p14:tracePt t="239276" x="2184400" y="2755900"/>
          <p14:tracePt t="239293" x="2209800" y="2781300"/>
          <p14:tracePt t="239310" x="2235200" y="2832100"/>
          <p14:tracePt t="239326" x="2241550" y="2851150"/>
          <p14:tracePt t="239343" x="2241550" y="2863850"/>
          <p14:tracePt t="239360" x="2247900" y="2876550"/>
          <p14:tracePt t="239376" x="2260600" y="2895600"/>
          <p14:tracePt t="239393" x="2279650" y="2940050"/>
          <p14:tracePt t="239410" x="2298700" y="2978150"/>
          <p14:tracePt t="239426" x="2298700" y="3003550"/>
          <p14:tracePt t="239443" x="2298700" y="3016250"/>
          <p14:tracePt t="239459" x="2298700" y="3028950"/>
          <p14:tracePt t="239476" x="2298700" y="3035300"/>
          <p14:tracePt t="239492" x="2305050" y="3041650"/>
          <p14:tracePt t="239526" x="2305050" y="3048000"/>
          <p14:tracePt t="239543" x="2305050" y="3054350"/>
          <p14:tracePt t="239559" x="2305050" y="3060700"/>
          <p14:tracePt t="239719" x="2305050" y="3054350"/>
          <p14:tracePt t="239727" x="2305050" y="3035300"/>
          <p14:tracePt t="239735" x="2298700" y="3016250"/>
          <p14:tracePt t="239743" x="2286000" y="3009900"/>
          <p14:tracePt t="239759" x="2279650" y="2965450"/>
          <p14:tracePt t="239776" x="2273300" y="2946400"/>
          <p14:tracePt t="239793" x="2266950" y="2921000"/>
          <p14:tracePt t="239811" x="2260600" y="2914650"/>
          <p14:tracePt t="239826" x="2254250" y="2901950"/>
          <p14:tracePt t="239844" x="2235200" y="2876550"/>
          <p14:tracePt t="239860" x="2228850" y="2857500"/>
          <p14:tracePt t="239877" x="2216150" y="2838450"/>
          <p14:tracePt t="239893" x="2216150" y="2819400"/>
          <p14:tracePt t="239911" x="2209800" y="2806700"/>
          <p14:tracePt t="239928" x="2203450" y="2794000"/>
          <p14:tracePt t="239943" x="2197100" y="2787650"/>
          <p14:tracePt t="239959" x="2171700" y="2762250"/>
          <p14:tracePt t="239984" x="2171700" y="2755900"/>
          <p14:tracePt t="239999" x="2171700" y="2749550"/>
          <p14:tracePt t="240018" x="2171700" y="2743200"/>
          <p14:tracePt t="240026" x="2171700" y="2736850"/>
          <p14:tracePt t="240043" x="2159000" y="2736850"/>
          <p14:tracePt t="240060" x="2159000" y="2730500"/>
          <p14:tracePt t="240076" x="2146300" y="2730500"/>
          <p14:tracePt t="240145" x="2139950" y="2730500"/>
          <p14:tracePt t="240172" x="2133600" y="2717800"/>
          <p14:tracePt t="240336" x="2146300" y="2736850"/>
          <p14:tracePt t="240344" x="2159000" y="2749550"/>
          <p14:tracePt t="240360" x="2197100" y="2787650"/>
          <p14:tracePt t="240376" x="2222500" y="2819400"/>
          <p14:tracePt t="240393" x="2247900" y="2857500"/>
          <p14:tracePt t="240410" x="2254250" y="2895600"/>
          <p14:tracePt t="240426" x="2266950" y="2921000"/>
          <p14:tracePt t="240443" x="2266950" y="2940050"/>
          <p14:tracePt t="240460" x="2273300" y="2959100"/>
          <p14:tracePt t="240476" x="2273300" y="2971800"/>
          <p14:tracePt t="240493" x="2273300" y="2978150"/>
          <p14:tracePt t="240637" x="2273300" y="2959100"/>
          <p14:tracePt t="240645" x="2273300" y="2940050"/>
          <p14:tracePt t="240660" x="2273300" y="2927350"/>
          <p14:tracePt t="240681" x="2273300" y="2882900"/>
          <p14:tracePt t="240693" x="2266950" y="2832100"/>
          <p14:tracePt t="240710" x="2247900" y="2781300"/>
          <p14:tracePt t="240727" x="2222500" y="2762250"/>
          <p14:tracePt t="240743" x="2209800" y="2749550"/>
          <p14:tracePt t="240879" x="2209800" y="2755900"/>
          <p14:tracePt t="240885" x="2209800" y="2762250"/>
          <p14:tracePt t="240894" x="2209800" y="2774950"/>
          <p14:tracePt t="240910" x="2286000" y="2806700"/>
          <p14:tracePt t="240927" x="2355850" y="2851150"/>
          <p14:tracePt t="240943" x="2444750" y="2921000"/>
          <p14:tracePt t="240961" x="2533650" y="2978150"/>
          <p14:tracePt t="240977" x="2590800" y="3035300"/>
          <p14:tracePt t="240983" x="2622550" y="3060700"/>
          <p14:tracePt t="240994" x="2667000" y="3105150"/>
          <p14:tracePt t="241010" x="2730500" y="3181350"/>
          <p14:tracePt t="241027" x="2806700" y="3238500"/>
          <p14:tracePt t="241043" x="2857500" y="3263900"/>
          <p14:tracePt t="241060" x="2940050" y="3327400"/>
          <p14:tracePt t="241077" x="2997200" y="3378200"/>
          <p14:tracePt t="241093" x="3009900" y="3435350"/>
          <p14:tracePt t="241110" x="3009900" y="3473450"/>
          <p14:tracePt t="241127" x="3022600" y="3511550"/>
          <p14:tracePt t="241144" x="3035300" y="3549650"/>
          <p14:tracePt t="241160" x="3060700" y="3594100"/>
          <p14:tracePt t="241177" x="3079750" y="3638550"/>
          <p14:tracePt t="241193" x="3098800" y="3676650"/>
          <p14:tracePt t="241210" x="3124200" y="3727450"/>
          <p14:tracePt t="241227" x="3175000" y="3803650"/>
          <p14:tracePt t="241243" x="3232150" y="3873500"/>
          <p14:tracePt t="241260" x="3321050" y="3962400"/>
          <p14:tracePt t="241277" x="3473450" y="4089400"/>
          <p14:tracePt t="241293" x="3549650" y="4146550"/>
          <p14:tracePt t="241310" x="3600450" y="4178300"/>
          <p14:tracePt t="241327" x="3632200" y="4197350"/>
          <p14:tracePt t="241390" x="3638550" y="4203700"/>
          <p14:tracePt t="241502" x="3657600" y="4203700"/>
          <p14:tracePt t="241510" x="3670300" y="4203700"/>
          <p14:tracePt t="241527" x="3721100" y="4184650"/>
          <p14:tracePt t="241544" x="3765550" y="4159250"/>
          <p14:tracePt t="241560" x="3860800" y="4121150"/>
          <p14:tracePt t="241577" x="3956050" y="4095750"/>
          <p14:tracePt t="241593" x="4038600" y="4070350"/>
          <p14:tracePt t="241610" x="4057650" y="4070350"/>
          <p14:tracePt t="241627" x="4057650" y="4064000"/>
          <p14:tracePt t="241643" x="4070350" y="4057650"/>
          <p14:tracePt t="241660" x="4076700" y="4051300"/>
          <p14:tracePt t="241677" x="4089400" y="4044950"/>
          <p14:tracePt t="241693" x="4095750" y="4044950"/>
          <p14:tracePt t="241774" x="4095750" y="4038600"/>
          <p14:tracePt t="245155" x="0" y="0"/>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against Creep Rupture</a:t>
            </a:r>
          </a:p>
        </p:txBody>
      </p:sp>
      <p:sp>
        <p:nvSpPr>
          <p:cNvPr id="5" name="Slide Number Placeholder 4"/>
          <p:cNvSpPr>
            <a:spLocks noGrp="1"/>
          </p:cNvSpPr>
          <p:nvPr>
            <p:ph type="sldNum" sz="quarter" idx="12"/>
          </p:nvPr>
        </p:nvSpPr>
        <p:spPr/>
        <p:txBody>
          <a:bodyPr/>
          <a:lstStyle/>
          <a:p>
            <a:fld id="{F71EA363-3AA4-554B-864A-16EC408230E4}" type="slidenum">
              <a:rPr lang="en-GB" smtClean="0"/>
              <a:pPr/>
              <a:t>10</a:t>
            </a:fld>
            <a:endParaRPr lang="en-GB"/>
          </a:p>
        </p:txBody>
      </p:sp>
      <p:sp>
        <p:nvSpPr>
          <p:cNvPr id="6" name="TextBox 5"/>
          <p:cNvSpPr txBox="1"/>
          <p:nvPr/>
        </p:nvSpPr>
        <p:spPr>
          <a:xfrm>
            <a:off x="23368" y="5671607"/>
            <a:ext cx="734568" cy="369332"/>
          </a:xfrm>
          <a:prstGeom prst="rect">
            <a:avLst/>
          </a:prstGeom>
          <a:noFill/>
        </p:spPr>
        <p:txBody>
          <a:bodyPr wrap="square" rtlCol="0">
            <a:spAutoFit/>
          </a:bodyPr>
          <a:lstStyle/>
          <a:p>
            <a:r>
              <a:rPr lang="en-GB" dirty="0">
                <a:hlinkClick r:id="rId4"/>
              </a:rPr>
              <a:t>LINK</a:t>
            </a:r>
            <a:endParaRPr lang="en-GB" dirty="0"/>
          </a:p>
        </p:txBody>
      </p:sp>
      <p:pic>
        <p:nvPicPr>
          <p:cNvPr id="8" name="Online Media 7" title="Pipeline Safety: Hydrostatic Pressure Testing ￢ﾀﾓ Short Version">
            <a:hlinkClick r:id="" action="ppaction://media"/>
            <a:extLst>
              <a:ext uri="{FF2B5EF4-FFF2-40B4-BE49-F238E27FC236}">
                <a16:creationId xmlns:a16="http://schemas.microsoft.com/office/drawing/2014/main" id="{FE3D6CE5-BFEF-466B-8327-E4E90C00ED17}"/>
              </a:ext>
            </a:extLst>
          </p:cNvPr>
          <p:cNvPicPr>
            <a:picLocks noRot="1" noChangeAspect="1"/>
          </p:cNvPicPr>
          <p:nvPr>
            <a:videoFile r:link="rId1"/>
          </p:nvPr>
        </p:nvPicPr>
        <p:blipFill>
          <a:blip r:embed="rId5"/>
          <a:stretch>
            <a:fillRect/>
          </a:stretch>
        </p:blipFill>
        <p:spPr>
          <a:xfrm>
            <a:off x="699008" y="1246991"/>
            <a:ext cx="7745984" cy="4357116"/>
          </a:xfrm>
          <a:prstGeom prst="rect">
            <a:avLst/>
          </a:prstGeom>
        </p:spPr>
      </p:pic>
      <p:sp>
        <p:nvSpPr>
          <p:cNvPr id="10" name="Rectangle 9">
            <a:extLst>
              <a:ext uri="{FF2B5EF4-FFF2-40B4-BE49-F238E27FC236}">
                <a16:creationId xmlns:a16="http://schemas.microsoft.com/office/drawing/2014/main" id="{288054B6-68CA-46FA-84B6-8F11F4E7F618}"/>
              </a:ext>
            </a:extLst>
          </p:cNvPr>
          <p:cNvSpPr/>
          <p:nvPr/>
        </p:nvSpPr>
        <p:spPr>
          <a:xfrm>
            <a:off x="2532888" y="5669392"/>
            <a:ext cx="4855464" cy="261610"/>
          </a:xfrm>
          <a:prstGeom prst="rect">
            <a:avLst/>
          </a:prstGeom>
        </p:spPr>
        <p:txBody>
          <a:bodyPr wrap="square">
            <a:spAutoFit/>
          </a:bodyPr>
          <a:lstStyle/>
          <a:p>
            <a:r>
              <a:rPr lang="en-GB" sz="1100" dirty="0"/>
              <a:t>https://www.youtube.com/watch?v=lRFWeTRAcCU&amp;app=desktop</a:t>
            </a:r>
          </a:p>
        </p:txBody>
      </p:sp>
    </p:spTree>
    <p:extLst>
      <p:ext uri="{BB962C8B-B14F-4D97-AF65-F5344CB8AC3E}">
        <p14:creationId xmlns:p14="http://schemas.microsoft.com/office/powerpoint/2010/main" val="61757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81" y="798986"/>
            <a:ext cx="9022080" cy="6016752"/>
          </a:xfrm>
          <a:prstGeom prst="rect">
            <a:avLst/>
          </a:prstGeom>
        </p:spPr>
      </p:pic>
      <p:sp>
        <p:nvSpPr>
          <p:cNvPr id="2" name="Title 1"/>
          <p:cNvSpPr>
            <a:spLocks noGrp="1"/>
          </p:cNvSpPr>
          <p:nvPr>
            <p:ph type="title"/>
          </p:nvPr>
        </p:nvSpPr>
        <p:spPr/>
        <p:txBody>
          <a:bodyPr>
            <a:normAutofit/>
          </a:bodyPr>
          <a:lstStyle/>
          <a:p>
            <a:r>
              <a:rPr lang="en-GB" sz="4000" dirty="0"/>
              <a:t>Ductile vs Brittle</a:t>
            </a:r>
          </a:p>
        </p:txBody>
      </p:sp>
      <p:sp>
        <p:nvSpPr>
          <p:cNvPr id="8" name="TextBox 7"/>
          <p:cNvSpPr txBox="1"/>
          <p:nvPr/>
        </p:nvSpPr>
        <p:spPr>
          <a:xfrm>
            <a:off x="63479" y="859378"/>
            <a:ext cx="3587805" cy="461665"/>
          </a:xfrm>
          <a:prstGeom prst="rect">
            <a:avLst/>
          </a:prstGeom>
          <a:noFill/>
        </p:spPr>
        <p:txBody>
          <a:bodyPr wrap="square" rtlCol="0">
            <a:spAutoFit/>
          </a:bodyPr>
          <a:lstStyle/>
          <a:p>
            <a:r>
              <a:rPr lang="en-GB" sz="2400" b="1" dirty="0"/>
              <a:t>Initial deformation of PE </a:t>
            </a:r>
          </a:p>
        </p:txBody>
      </p:sp>
      <p:sp>
        <p:nvSpPr>
          <p:cNvPr id="10" name="TextBox 9"/>
          <p:cNvSpPr txBox="1"/>
          <p:nvPr/>
        </p:nvSpPr>
        <p:spPr>
          <a:xfrm>
            <a:off x="3620162" y="2932696"/>
            <a:ext cx="5473169" cy="1692771"/>
          </a:xfrm>
          <a:prstGeom prst="rect">
            <a:avLst/>
          </a:prstGeom>
          <a:noFill/>
        </p:spPr>
        <p:txBody>
          <a:bodyPr wrap="square" rtlCol="0">
            <a:spAutoFit/>
          </a:bodyPr>
          <a:lstStyle/>
          <a:p>
            <a:r>
              <a:rPr lang="en-GB" sz="2400" b="1" dirty="0"/>
              <a:t>Ductile Failure: </a:t>
            </a:r>
            <a:r>
              <a:rPr lang="en-GB" sz="2000" dirty="0"/>
              <a:t>Under tensile load the </a:t>
            </a:r>
            <a:r>
              <a:rPr lang="en-GB" sz="2000" dirty="0" err="1"/>
              <a:t>interlamellar</a:t>
            </a:r>
            <a:r>
              <a:rPr lang="en-GB" sz="2000" dirty="0"/>
              <a:t> ties stretch until the ties can be pulled out no further. The lamellae break up into small crystals.  The tie molecules hold the lamellae blocks together, critical for ductile-type behaviour.</a:t>
            </a:r>
          </a:p>
        </p:txBody>
      </p:sp>
      <p:sp>
        <p:nvSpPr>
          <p:cNvPr id="11" name="TextBox 10"/>
          <p:cNvSpPr txBox="1"/>
          <p:nvPr/>
        </p:nvSpPr>
        <p:spPr>
          <a:xfrm>
            <a:off x="2164114" y="4794868"/>
            <a:ext cx="6918702" cy="2308324"/>
          </a:xfrm>
          <a:prstGeom prst="rect">
            <a:avLst/>
          </a:prstGeom>
          <a:noFill/>
        </p:spPr>
        <p:txBody>
          <a:bodyPr wrap="square" rtlCol="0">
            <a:spAutoFit/>
          </a:bodyPr>
          <a:lstStyle/>
          <a:p>
            <a:r>
              <a:rPr lang="en-GB" sz="2400" b="1" dirty="0"/>
              <a:t>Brittle failure: </a:t>
            </a:r>
            <a:r>
              <a:rPr lang="en-GB" sz="2000" dirty="0"/>
              <a:t>Occurs by applying low stress over long period, the </a:t>
            </a:r>
            <a:r>
              <a:rPr lang="en-GB" sz="2000" dirty="0" err="1"/>
              <a:t>interlamellar</a:t>
            </a:r>
            <a:r>
              <a:rPr lang="en-GB" sz="2000" dirty="0"/>
              <a:t> ties have time to disentangle from each other and from the lamellae. At the failure point, the remaining </a:t>
            </a:r>
            <a:r>
              <a:rPr lang="en-GB" sz="2000" dirty="0" err="1"/>
              <a:t>interlamellar</a:t>
            </a:r>
            <a:r>
              <a:rPr lang="en-GB" sz="2000" dirty="0"/>
              <a:t> ties are not enough to hold the crystalline lamellae together, leading to a sudden break of the material. Break surfaces are usually smooth because the lamellae remain intact.</a:t>
            </a:r>
          </a:p>
          <a:p>
            <a:endParaRPr lang="en-GB" sz="2000" dirty="0"/>
          </a:p>
        </p:txBody>
      </p:sp>
      <p:sp>
        <p:nvSpPr>
          <p:cNvPr id="13" name="Slide Number Placeholder 12"/>
          <p:cNvSpPr>
            <a:spLocks noGrp="1"/>
          </p:cNvSpPr>
          <p:nvPr>
            <p:ph type="sldNum" sz="quarter" idx="12"/>
          </p:nvPr>
        </p:nvSpPr>
        <p:spPr/>
        <p:txBody>
          <a:bodyPr/>
          <a:lstStyle/>
          <a:p>
            <a:fld id="{F71EA363-3AA4-554B-864A-16EC408230E4}" type="slidenum">
              <a:rPr lang="en-GB" smtClean="0"/>
              <a:pPr/>
              <a:t>11</a:t>
            </a:fld>
            <a:endParaRPr lang="en-GB"/>
          </a:p>
        </p:txBody>
      </p:sp>
    </p:spTree>
    <p:extLst>
      <p:ext uri="{BB962C8B-B14F-4D97-AF65-F5344CB8AC3E}">
        <p14:creationId xmlns:p14="http://schemas.microsoft.com/office/powerpoint/2010/main" val="2801676592"/>
      </p:ext>
    </p:extLst>
  </p:cSld>
  <p:clrMapOvr>
    <a:masterClrMapping/>
  </p:clrMapOvr>
  <mc:AlternateContent xmlns:mc="http://schemas.openxmlformats.org/markup-compatibility/2006" xmlns:p14="http://schemas.microsoft.com/office/powerpoint/2010/main">
    <mc:Choice Requires="p14">
      <p:transition spd="slow" p14:dur="2000" advTm="196511"/>
    </mc:Choice>
    <mc:Fallback xmlns="">
      <p:transition spd="slow" advTm="196511"/>
    </mc:Fallback>
  </mc:AlternateContent>
  <p:extLst>
    <p:ext uri="{3A86A75C-4F4B-4683-9AE1-C65F6400EC91}">
      <p14:laserTraceLst xmlns:p14="http://schemas.microsoft.com/office/powerpoint/2010/main">
        <p14:tracePtLst>
          <p14:tracePt t="16099" x="5092700" y="3790950"/>
          <p14:tracePt t="16112" x="4813300" y="3790950"/>
          <p14:tracePt t="16133" x="4394200" y="3727450"/>
          <p14:tracePt t="16136" x="4178300" y="3683000"/>
          <p14:tracePt t="16146" x="3962400" y="3663950"/>
          <p14:tracePt t="16155" x="3746500" y="3625850"/>
          <p14:tracePt t="16173" x="3295650" y="3562350"/>
          <p14:tracePt t="16189" x="2965450" y="3517900"/>
          <p14:tracePt t="16205" x="2679700" y="3448050"/>
          <p14:tracePt t="16223" x="2400300" y="3365500"/>
          <p14:tracePt t="16239" x="2133600" y="3282950"/>
          <p14:tracePt t="16255" x="1892300" y="3175000"/>
          <p14:tracePt t="16272" x="1600200" y="3048000"/>
          <p14:tracePt t="16288" x="1358900" y="2940050"/>
          <p14:tracePt t="16306" x="1270000" y="2889250"/>
          <p14:tracePt t="16322" x="1263650" y="2889250"/>
          <p14:tracePt t="16338" x="1263650" y="2882900"/>
          <p14:tracePt t="16357" x="1257300" y="2876550"/>
          <p14:tracePt t="16362" x="1244600" y="2870200"/>
          <p14:tracePt t="16371" x="1238250" y="2863850"/>
          <p14:tracePt t="16382" x="1225550" y="2857500"/>
          <p14:tracePt t="16414" x="1225550" y="2851150"/>
          <p14:tracePt t="16438" x="1225550" y="2844800"/>
          <p14:tracePt t="16624" x="1231900" y="2838450"/>
          <p14:tracePt t="16634" x="1244600" y="2838450"/>
          <p14:tracePt t="16651" x="1263650" y="2825750"/>
          <p14:tracePt t="16672" x="1263650" y="2819400"/>
          <p14:tracePt t="16688" x="1263650" y="2813050"/>
          <p14:tracePt t="16705" x="1263650" y="2806700"/>
          <p14:tracePt t="16724" x="1263650" y="2794000"/>
          <p14:tracePt t="16728" x="1270000" y="2787650"/>
          <p14:tracePt t="16740" x="1270000" y="2781300"/>
          <p14:tracePt t="16755" x="1270000" y="2774950"/>
          <p14:tracePt t="17095" x="1270000" y="2768600"/>
          <p14:tracePt t="17102" x="1270000" y="2762250"/>
          <p14:tracePt t="17118" x="1270000" y="2755900"/>
          <p14:tracePt t="17159" x="1263650" y="2743200"/>
          <p14:tracePt t="19638" x="1263650" y="2736850"/>
          <p14:tracePt t="19735" x="1263650" y="2730500"/>
          <p14:tracePt t="19744" x="1263650" y="2711450"/>
          <p14:tracePt t="19751" x="1263650" y="2673350"/>
          <p14:tracePt t="19761" x="1263650" y="2635250"/>
          <p14:tracePt t="19773" x="1276350" y="2571750"/>
          <p14:tracePt t="19790" x="1314450" y="2470150"/>
          <p14:tracePt t="19806" x="1352550" y="2406650"/>
          <p14:tracePt t="19807" x="1371600" y="2374900"/>
          <p14:tracePt t="19823" x="1397000" y="2292350"/>
          <p14:tracePt t="19839" x="1409700" y="2228850"/>
          <p14:tracePt t="19857" x="1416050" y="2190750"/>
          <p14:tracePt t="19873" x="1422400" y="2171700"/>
          <p14:tracePt t="19951" x="1409700" y="2171700"/>
          <p14:tracePt t="19960" x="1371600" y="2165350"/>
          <p14:tracePt t="19966" x="1358900" y="2165350"/>
          <p14:tracePt t="19976" x="1346200" y="2165350"/>
          <p14:tracePt t="19990" x="1327150" y="2152650"/>
          <p14:tracePt t="20006" x="1320800" y="2152650"/>
          <p14:tracePt t="20023" x="1289050" y="2133600"/>
          <p14:tracePt t="20040" x="1257300" y="2114550"/>
          <p14:tracePt t="20057" x="1200150" y="2095500"/>
          <p14:tracePt t="20073" x="1136650" y="2076450"/>
          <p14:tracePt t="20090" x="1098550" y="2070100"/>
          <p14:tracePt t="20135" x="1092200" y="2070100"/>
          <p14:tracePt t="20160" x="1079500" y="2063750"/>
          <p14:tracePt t="20166" x="1066800" y="2057400"/>
          <p14:tracePt t="20174" x="1060450" y="2057400"/>
          <p14:tracePt t="20190" x="1047750" y="2057400"/>
          <p14:tracePt t="20286" x="1041400" y="2057400"/>
          <p14:tracePt t="20583" x="1035050" y="2051050"/>
          <p14:tracePt t="20608" x="1035050" y="2038350"/>
          <p14:tracePt t="20719" x="1035050" y="2032000"/>
          <p14:tracePt t="20729" x="1041400" y="2032000"/>
          <p14:tracePt t="20735" x="1054100" y="2032000"/>
          <p14:tracePt t="20744" x="1066800" y="2032000"/>
          <p14:tracePt t="20757" x="1073150" y="2032000"/>
          <p14:tracePt t="20774" x="1117600" y="2032000"/>
          <p14:tracePt t="20791" x="1212850" y="2032000"/>
          <p14:tracePt t="20807" x="1244600" y="2032000"/>
          <p14:tracePt t="20823" x="1257300" y="2032000"/>
          <p14:tracePt t="20856" x="1263650" y="2032000"/>
          <p14:tracePt t="20873" x="1270000" y="2032000"/>
          <p14:tracePt t="20890" x="1295400" y="2032000"/>
          <p14:tracePt t="20907" x="1301750" y="2032000"/>
          <p14:tracePt t="20923" x="1308100" y="2025650"/>
          <p14:tracePt t="20945" x="1314450" y="2025650"/>
          <p14:tracePt t="20957" x="1320800" y="2025650"/>
          <p14:tracePt t="20974" x="1365250" y="2025650"/>
          <p14:tracePt t="20990" x="1447800" y="2025650"/>
          <p14:tracePt t="21007" x="1574800" y="2025650"/>
          <p14:tracePt t="21024" x="1625600" y="2025650"/>
          <p14:tracePt t="21040" x="1644650" y="2025650"/>
          <p14:tracePt t="21057" x="1657350" y="2019300"/>
          <p14:tracePt t="21074" x="1663700" y="2019300"/>
          <p14:tracePt t="21090" x="1670050" y="2019300"/>
          <p14:tracePt t="21107" x="1682750" y="2019300"/>
          <p14:tracePt t="21123" x="1689100" y="2019300"/>
          <p14:tracePt t="21140" x="1695450" y="2012950"/>
          <p14:tracePt t="21156" x="1701800" y="2012950"/>
          <p14:tracePt t="21173" x="1708150" y="2006600"/>
          <p14:tracePt t="21190" x="1720850" y="2006600"/>
          <p14:tracePt t="21207" x="1765300" y="2006600"/>
          <p14:tracePt t="21224" x="1790700" y="2006600"/>
          <p14:tracePt t="21393" x="1771650" y="2006600"/>
          <p14:tracePt t="21400" x="1739900" y="2006600"/>
          <p14:tracePt t="21408" x="1701800" y="2006600"/>
          <p14:tracePt t="21424" x="1625600" y="2006600"/>
          <p14:tracePt t="21441" x="1524000" y="2006600"/>
          <p14:tracePt t="21458" x="1416050" y="2006600"/>
          <p14:tracePt t="21474" x="1282700" y="2006600"/>
          <p14:tracePt t="21490" x="1155700" y="2006600"/>
          <p14:tracePt t="21507" x="1028700" y="2006600"/>
          <p14:tracePt t="21524" x="958850" y="2006600"/>
          <p14:tracePt t="21540" x="927100" y="2006600"/>
          <p14:tracePt t="21559" x="914400" y="2006600"/>
          <p14:tracePt t="21562" x="908050" y="2006600"/>
          <p14:tracePt t="21577" x="901700" y="2006600"/>
          <p14:tracePt t="21590" x="895350" y="2006600"/>
          <p14:tracePt t="21607" x="882650" y="2006600"/>
          <p14:tracePt t="21625" x="876300" y="2006600"/>
          <p14:tracePt t="21641" x="869950" y="2006600"/>
          <p14:tracePt t="21674" x="863600" y="2006600"/>
          <p14:tracePt t="21690" x="844550" y="2006600"/>
          <p14:tracePt t="21707" x="825500" y="2006600"/>
          <p14:tracePt t="21726" x="806450" y="2006600"/>
          <p14:tracePt t="21790" x="825500" y="2006600"/>
          <p14:tracePt t="21800" x="857250" y="2006600"/>
          <p14:tracePt t="21809" x="901700" y="2006600"/>
          <p14:tracePt t="21825" x="971550" y="2006600"/>
          <p14:tracePt t="21841" x="1066800" y="2006600"/>
          <p14:tracePt t="21860" x="1123950" y="2006600"/>
          <p14:tracePt t="21874" x="1168400" y="2006600"/>
          <p14:tracePt t="21890" x="1212850" y="2006600"/>
          <p14:tracePt t="21907" x="1276350" y="2006600"/>
          <p14:tracePt t="21924" x="1352550" y="2006600"/>
          <p14:tracePt t="21940" x="1409700" y="2006600"/>
          <p14:tracePt t="21957" x="1460500" y="2006600"/>
          <p14:tracePt t="21975" x="1466850" y="2006600"/>
          <p14:tracePt t="21990" x="1485900" y="2006600"/>
          <p14:tracePt t="22007" x="1524000" y="2006600"/>
          <p14:tracePt t="22024" x="1562100" y="2006600"/>
          <p14:tracePt t="22040" x="1606550" y="2006600"/>
          <p14:tracePt t="22057" x="1619250" y="2006600"/>
          <p14:tracePt t="22075" x="1625600" y="2006600"/>
          <p14:tracePt t="22131" x="1631950" y="2006600"/>
          <p14:tracePt t="22135" x="1631950" y="2012950"/>
          <p14:tracePt t="22145" x="1638300" y="2012950"/>
          <p14:tracePt t="22190" x="1638300" y="2019300"/>
          <p14:tracePt t="22198" x="1644650" y="2019300"/>
          <p14:tracePt t="22209" x="1644650" y="2025650"/>
          <p14:tracePt t="22225" x="1651000" y="2032000"/>
          <p14:tracePt t="22241" x="1657350" y="2057400"/>
          <p14:tracePt t="22274" x="1657350" y="2070100"/>
          <p14:tracePt t="22290" x="1657350" y="2076450"/>
          <p14:tracePt t="22307" x="1657350" y="2082800"/>
          <p14:tracePt t="22324" x="1657350" y="2089150"/>
          <p14:tracePt t="22372" x="1657350" y="2095500"/>
          <p14:tracePt t="22383" x="1644650" y="2095500"/>
          <p14:tracePt t="22391" x="1593850" y="2095500"/>
          <p14:tracePt t="22407" x="1504950" y="2095500"/>
          <p14:tracePt t="22424" x="1447800" y="2095500"/>
          <p14:tracePt t="22440" x="1390650" y="2095500"/>
          <p14:tracePt t="22458" x="1358900" y="2089150"/>
          <p14:tracePt t="22474" x="1346200" y="2089150"/>
          <p14:tracePt t="22493" x="1339850" y="2089150"/>
          <p14:tracePt t="22510" x="1327150" y="2089150"/>
          <p14:tracePt t="22513" x="1320800" y="2082800"/>
          <p14:tracePt t="22528" x="1308100" y="2082800"/>
          <p14:tracePt t="22540" x="1270000" y="2082800"/>
          <p14:tracePt t="22560" x="1244600" y="2082800"/>
          <p14:tracePt t="22574" x="1238250" y="2082800"/>
          <p14:tracePt t="22786" x="1225550" y="2082800"/>
          <p14:tracePt t="22929" x="1219200" y="2082800"/>
          <p14:tracePt t="22936" x="1206500" y="2082800"/>
          <p14:tracePt t="22943" x="1193800" y="2082800"/>
          <p14:tracePt t="22959" x="1174750" y="2082800"/>
          <p14:tracePt t="22976" x="1136650" y="2082800"/>
          <p14:tracePt t="22991" x="1054100" y="2082800"/>
          <p14:tracePt t="23007" x="996950" y="2082800"/>
          <p14:tracePt t="23026" x="977900" y="2082800"/>
          <p14:tracePt t="23196" x="971550" y="2082800"/>
          <p14:tracePt t="23210" x="971550" y="2076450"/>
          <p14:tracePt t="23218" x="971550" y="2070100"/>
          <p14:tracePt t="23334" x="971550" y="2063750"/>
          <p14:tracePt t="23366" x="977900" y="2063750"/>
          <p14:tracePt t="23389" x="990600" y="2063750"/>
          <p14:tracePt t="23401" x="1022350" y="2063750"/>
          <p14:tracePt t="23408" x="1047750" y="2063750"/>
          <p14:tracePt t="23424" x="1085850" y="2063750"/>
          <p14:tracePt t="23441" x="1111250" y="2063750"/>
          <p14:tracePt t="23458" x="1136650" y="2063750"/>
          <p14:tracePt t="23477" x="1149350" y="2070100"/>
          <p14:tracePt t="23492" x="1155700" y="2070100"/>
          <p14:tracePt t="23508" x="1162050" y="2070100"/>
          <p14:tracePt t="23524" x="1193800" y="2076450"/>
          <p14:tracePt t="23541" x="1225550" y="2082800"/>
          <p14:tracePt t="23542" x="1244600" y="2082800"/>
          <p14:tracePt t="23557" x="1263650" y="2082800"/>
          <p14:tracePt t="23575" x="1308100" y="2082800"/>
          <p14:tracePt t="23592" x="1333500" y="2082800"/>
          <p14:tracePt t="23608" x="1346200" y="2082800"/>
          <p14:tracePt t="23625" x="1352550" y="2082800"/>
          <p14:tracePt t="23643" x="1358900" y="2082800"/>
          <p14:tracePt t="23680" x="1365250" y="2082800"/>
          <p14:tracePt t="23698" x="1371600" y="2082800"/>
          <p14:tracePt t="23712" x="1384300" y="2082800"/>
          <p14:tracePt t="23726" x="1390650" y="2082800"/>
          <p14:tracePt t="23742" x="1409700" y="2082800"/>
          <p14:tracePt t="23743" x="1416050" y="2082800"/>
          <p14:tracePt t="23774" x="1422400" y="2082800"/>
          <p14:tracePt t="23792" x="1435100" y="2082800"/>
          <p14:tracePt t="23808" x="1454150" y="2082800"/>
          <p14:tracePt t="23824" x="1473200" y="2082800"/>
          <p14:tracePt t="23842" x="1485900" y="2082800"/>
          <p14:tracePt t="23859" x="1492250" y="2082800"/>
          <p14:tracePt t="23903" x="1498600" y="2082800"/>
          <p14:tracePt t="23921" x="1511300" y="2082800"/>
          <p14:tracePt t="23927" x="1517650" y="2082800"/>
          <p14:tracePt t="23941" x="1524000" y="2082800"/>
          <p14:tracePt t="23957" x="1530350" y="2082800"/>
          <p14:tracePt t="23974" x="1536700" y="2082800"/>
          <p14:tracePt t="23996" x="1549400" y="2082800"/>
          <p14:tracePt t="24008" x="1555750" y="2082800"/>
          <p14:tracePt t="24026" x="1606550" y="2082800"/>
          <p14:tracePt t="24042" x="1657350" y="2082800"/>
          <p14:tracePt t="24058" x="1733550" y="2082800"/>
          <p14:tracePt t="24074" x="1771650" y="2082800"/>
          <p14:tracePt t="24091" x="1790700" y="2082800"/>
          <p14:tracePt t="24154" x="1797050" y="2082800"/>
          <p14:tracePt t="24806" x="1790700" y="2082800"/>
          <p14:tracePt t="24814" x="1784350" y="2076450"/>
          <p14:tracePt t="24825" x="1778000" y="2076450"/>
          <p14:tracePt t="24841" x="1765300" y="2070100"/>
          <p14:tracePt t="24858" x="1739900" y="2070100"/>
          <p14:tracePt t="24875" x="1701800" y="2051050"/>
          <p14:tracePt t="24891" x="1651000" y="2051050"/>
          <p14:tracePt t="24908" x="1600200" y="2051050"/>
          <p14:tracePt t="24925" x="1568450" y="2051050"/>
          <p14:tracePt t="24942" x="1517650" y="2051050"/>
          <p14:tracePt t="24943" x="1473200" y="2051050"/>
          <p14:tracePt t="24958" x="1428750" y="2051050"/>
          <p14:tracePt t="24959" x="1377950" y="2051050"/>
          <p14:tracePt t="24975" x="1301750" y="2051050"/>
          <p14:tracePt t="24992" x="1219200" y="2038350"/>
          <p14:tracePt t="25008" x="1155700" y="2025650"/>
          <p14:tracePt t="25025" x="1098550" y="2025650"/>
          <p14:tracePt t="25041" x="1073150" y="2025650"/>
          <p14:tracePt t="25058" x="1060450" y="2025650"/>
          <p14:tracePt t="25075" x="1047750" y="2025650"/>
          <p14:tracePt t="25092" x="1028700" y="2025650"/>
          <p14:tracePt t="25108" x="990600" y="2038350"/>
          <p14:tracePt t="25125" x="952500" y="2044700"/>
          <p14:tracePt t="25141" x="920750" y="2044700"/>
          <p14:tracePt t="25158" x="914400" y="2044700"/>
          <p14:tracePt t="25175" x="908050" y="2044700"/>
          <p14:tracePt t="25328" x="908050" y="2051050"/>
          <p14:tracePt t="25342" x="920750" y="2063750"/>
          <p14:tracePt t="25358" x="952500" y="2063750"/>
          <p14:tracePt t="25375" x="1073150" y="2070100"/>
          <p14:tracePt t="25392" x="1162050" y="2070100"/>
          <p14:tracePt t="25408" x="1212850" y="2070100"/>
          <p14:tracePt t="25425" x="1250950" y="2070100"/>
          <p14:tracePt t="25441" x="1270000" y="2070100"/>
          <p14:tracePt t="25458" x="1289050" y="2070100"/>
          <p14:tracePt t="25475" x="1308100" y="2070100"/>
          <p14:tracePt t="25492" x="1320800" y="2070100"/>
          <p14:tracePt t="25508" x="1327150" y="2070100"/>
          <p14:tracePt t="25541" x="1333500" y="2070100"/>
          <p14:tracePt t="25566" x="1339850" y="2070100"/>
          <p14:tracePt t="25575" x="1346200" y="2070100"/>
          <p14:tracePt t="25591" x="1358900" y="2063750"/>
          <p14:tracePt t="25608" x="1365250" y="2063750"/>
          <p14:tracePt t="25649" x="1371600" y="2063750"/>
          <p14:tracePt t="25658" x="1377950" y="2063750"/>
          <p14:tracePt t="25676" x="1384300" y="2063750"/>
          <p14:tracePt t="25695" x="1390650" y="2063750"/>
          <p14:tracePt t="25709" x="1397000" y="2063750"/>
          <p14:tracePt t="25777" x="1403350" y="2063750"/>
          <p14:tracePt t="25795" x="1416050" y="2063750"/>
          <p14:tracePt t="25808" x="1435100" y="2063750"/>
          <p14:tracePt t="25816" x="1441450" y="2063750"/>
          <p14:tracePt t="25825" x="1447800" y="2063750"/>
          <p14:tracePt t="25841" x="1460500" y="2063750"/>
          <p14:tracePt t="25858" x="1485900" y="2063750"/>
          <p14:tracePt t="25877" x="1524000" y="2063750"/>
          <p14:tracePt t="25898" x="1568450" y="2063750"/>
          <p14:tracePt t="25908" x="1581150" y="2063750"/>
          <p14:tracePt t="25925" x="1593850" y="2063750"/>
          <p14:tracePt t="25944" x="1593850" y="2057400"/>
          <p14:tracePt t="26247" x="1593850" y="2044700"/>
          <p14:tracePt t="26266" x="1600200" y="2038350"/>
          <p14:tracePt t="26295" x="1606550" y="2038350"/>
          <p14:tracePt t="27975" x="1612900" y="2038350"/>
          <p14:tracePt t="27997" x="1612900" y="2076450"/>
          <p14:tracePt t="28009" x="1612900" y="2133600"/>
          <p14:tracePt t="28026" x="1612900" y="2165350"/>
          <p14:tracePt t="28042" x="1612900" y="2171700"/>
          <p14:tracePt t="28059" x="1606550" y="2190750"/>
          <p14:tracePt t="28076" x="1581150" y="2209800"/>
          <p14:tracePt t="28092" x="1536700" y="2241550"/>
          <p14:tracePt t="28109" x="1485900" y="2273300"/>
          <p14:tracePt t="28111" x="1479550" y="2279650"/>
          <p14:tracePt t="28126" x="1466850" y="2292350"/>
          <p14:tracePt t="28142" x="1460500" y="2298700"/>
          <p14:tracePt t="28159" x="1454150" y="2305050"/>
          <p14:tracePt t="28192" x="1441450" y="2311400"/>
          <p14:tracePt t="28209" x="1416050" y="2311400"/>
          <p14:tracePt t="28226" x="1390650" y="2311400"/>
          <p14:tracePt t="28243" x="1371600" y="2311400"/>
          <p14:tracePt t="28259" x="1358900" y="2311400"/>
          <p14:tracePt t="28292" x="1352550" y="2311400"/>
          <p14:tracePt t="28309" x="1301750" y="2330450"/>
          <p14:tracePt t="28326" x="1219200" y="2355850"/>
          <p14:tracePt t="28342" x="1149350" y="2381250"/>
          <p14:tracePt t="28359" x="1136650" y="2387600"/>
          <p14:tracePt t="28406" x="1130300" y="2387600"/>
          <p14:tracePt t="28416" x="1111250" y="2387600"/>
          <p14:tracePt t="28426" x="1104900" y="2387600"/>
          <p14:tracePt t="28442" x="1073150" y="2387600"/>
          <p14:tracePt t="28460" x="1066800" y="2387600"/>
          <p14:tracePt t="28476" x="1060450" y="2387600"/>
          <p14:tracePt t="28543" x="1054100" y="2387600"/>
          <p14:tracePt t="28550" x="1047750" y="2387600"/>
          <p14:tracePt t="28622" x="1047750" y="2381250"/>
          <p14:tracePt t="28633" x="1054100" y="2381250"/>
          <p14:tracePt t="28639" x="1060450" y="2381250"/>
          <p14:tracePt t="28649" x="1066800" y="2374900"/>
          <p14:tracePt t="28659" x="1085850" y="2374900"/>
          <p14:tracePt t="28676" x="1168400" y="2374900"/>
          <p14:tracePt t="28692" x="1295400" y="2374900"/>
          <p14:tracePt t="28709" x="1422400" y="2374900"/>
          <p14:tracePt t="28726" x="1473200" y="2374900"/>
          <p14:tracePt t="28727" x="1479550" y="2374900"/>
          <p14:tracePt t="28743" x="1485900" y="2374900"/>
          <p14:tracePt t="28806" x="1498600" y="2374900"/>
          <p14:tracePt t="28816" x="1517650" y="2374900"/>
          <p14:tracePt t="28823" x="1536700" y="2374900"/>
          <p14:tracePt t="28834" x="1555750" y="2374900"/>
          <p14:tracePt t="28843" x="1568450" y="2374900"/>
          <p14:tracePt t="28859" x="1600200" y="2362200"/>
          <p14:tracePt t="28876" x="1619250" y="2349500"/>
          <p14:tracePt t="28893" x="1638300" y="2336800"/>
          <p14:tracePt t="28894" x="1644650" y="2324100"/>
          <p14:tracePt t="28909" x="1651000" y="2324100"/>
          <p14:tracePt t="28926" x="1657350" y="2317750"/>
          <p14:tracePt t="28927" x="1663700" y="2292350"/>
          <p14:tracePt t="28943" x="1663700" y="2254250"/>
          <p14:tracePt t="28959" x="1663700" y="2209800"/>
          <p14:tracePt t="28976" x="1651000" y="2146300"/>
          <p14:tracePt t="28993" x="1612900" y="2101850"/>
          <p14:tracePt t="29010" x="1593850" y="2082800"/>
          <p14:tracePt t="29026" x="1587500" y="2076450"/>
          <p14:tracePt t="29043" x="1574800" y="2070100"/>
          <p14:tracePt t="29061" x="1549400" y="2063750"/>
          <p14:tracePt t="29077" x="1517650" y="2057400"/>
          <p14:tracePt t="29079" x="1504950" y="2051050"/>
          <p14:tracePt t="29093" x="1473200" y="2044700"/>
          <p14:tracePt t="29094" x="1454150" y="2038350"/>
          <p14:tracePt t="29111" x="1422400" y="2032000"/>
          <p14:tracePt t="29126" x="1339850" y="2025650"/>
          <p14:tracePt t="29143" x="1238250" y="2019300"/>
          <p14:tracePt t="29160" x="1174750" y="2019300"/>
          <p14:tracePt t="29176" x="1123950" y="2019300"/>
          <p14:tracePt t="29194" x="1085850" y="2019300"/>
          <p14:tracePt t="29209" x="1047750" y="2019300"/>
          <p14:tracePt t="29226" x="1022350" y="2025650"/>
          <p14:tracePt t="29243" x="1016000" y="2032000"/>
          <p14:tracePt t="29259" x="1009650" y="2038350"/>
          <p14:tracePt t="29320" x="1016000" y="2038350"/>
          <p14:tracePt t="29328" x="1073150" y="2051050"/>
          <p14:tracePt t="29336" x="1149350" y="2057400"/>
          <p14:tracePt t="29343" x="1263650" y="2089150"/>
          <p14:tracePt t="29359" x="1524000" y="2133600"/>
          <p14:tracePt t="29376" x="1689100" y="2159000"/>
          <p14:tracePt t="29393" x="1758950" y="2165350"/>
          <p14:tracePt t="29410" x="1765300" y="2165350"/>
          <p14:tracePt t="29443" x="1771650" y="2171700"/>
          <p14:tracePt t="29459" x="1771650" y="2197100"/>
          <p14:tracePt t="29476" x="1739900" y="2241550"/>
          <p14:tracePt t="29493" x="1676400" y="2286000"/>
          <p14:tracePt t="29509" x="1574800" y="2324100"/>
          <p14:tracePt t="29510" x="1524000" y="2343150"/>
          <p14:tracePt t="29526" x="1409700" y="2368550"/>
          <p14:tracePt t="29543" x="1314450" y="2381250"/>
          <p14:tracePt t="29562" x="1289050" y="2393950"/>
          <p14:tracePt t="29580" x="1282700" y="2400300"/>
          <p14:tracePt t="29617" x="1276350" y="2400300"/>
          <p14:tracePt t="29743" x="1276350" y="2406650"/>
          <p14:tracePt t="29783" x="1282700" y="2406650"/>
          <p14:tracePt t="29790" x="1295400" y="2406650"/>
          <p14:tracePt t="29800" x="1314450" y="2406650"/>
          <p14:tracePt t="29812" x="1333500" y="2400300"/>
          <p14:tracePt t="29828" x="1365250" y="2387600"/>
          <p14:tracePt t="29843" x="1416050" y="2368550"/>
          <p14:tracePt t="29860" x="1441450" y="2349500"/>
          <p14:tracePt t="29877" x="1454150" y="2336800"/>
          <p14:tracePt t="29879" x="1466850" y="2324100"/>
          <p14:tracePt t="29893" x="1466850" y="2317750"/>
          <p14:tracePt t="29910" x="1479550" y="2305050"/>
          <p14:tracePt t="29926" x="1479550" y="2292350"/>
          <p14:tracePt t="29943" x="1479550" y="2279650"/>
          <p14:tracePt t="29959" x="1479550" y="2266950"/>
          <p14:tracePt t="29976" x="1479550" y="2254250"/>
          <p14:tracePt t="29994" x="1479550" y="2247900"/>
          <p14:tracePt t="30012" x="1479550" y="2241550"/>
          <p14:tracePt t="30016" x="1479550" y="2235200"/>
          <p14:tracePt t="30027" x="1479550" y="2228850"/>
          <p14:tracePt t="30059" x="1479550" y="2222500"/>
          <p14:tracePt t="30076" x="1479550" y="2209800"/>
          <p14:tracePt t="30095" x="1479550" y="2203450"/>
          <p14:tracePt t="30111" x="1479550" y="2197100"/>
          <p14:tracePt t="30126" x="1479550" y="2190750"/>
          <p14:tracePt t="30152" x="1479550" y="2184400"/>
          <p14:tracePt t="30169" x="1479550" y="2178050"/>
          <p14:tracePt t="30183" x="1479550" y="2171700"/>
          <p14:tracePt t="30201" x="1479550" y="2165350"/>
          <p14:tracePt t="30313" x="1460500" y="2165350"/>
          <p14:tracePt t="30319" x="1454150" y="2178050"/>
          <p14:tracePt t="30327" x="1428750" y="2203450"/>
          <p14:tracePt t="30343" x="1403350" y="2254250"/>
          <p14:tracePt t="30360" x="1397000" y="2305050"/>
          <p14:tracePt t="30376" x="1384300" y="2343150"/>
          <p14:tracePt t="30395" x="1384300" y="2362200"/>
          <p14:tracePt t="30411" x="1384300" y="2381250"/>
          <p14:tracePt t="30535" x="1384300" y="2374900"/>
          <p14:tracePt t="30543" x="1384300" y="2355850"/>
          <p14:tracePt t="30555" x="1384300" y="2336800"/>
          <p14:tracePt t="30565" x="1384300" y="2311400"/>
          <p14:tracePt t="30577" x="1384300" y="2279650"/>
          <p14:tracePt t="30593" x="1384300" y="2228850"/>
          <p14:tracePt t="30610" x="1384300" y="2190750"/>
          <p14:tracePt t="30627" x="1384300" y="2159000"/>
          <p14:tracePt t="30646" x="1384300" y="2146300"/>
          <p14:tracePt t="30718" x="1377950" y="2146300"/>
          <p14:tracePt t="30735" x="1365250" y="2146300"/>
          <p14:tracePt t="30747" x="1358900" y="2146300"/>
          <p14:tracePt t="30758" x="1339850" y="2171700"/>
          <p14:tracePt t="30769" x="1308100" y="2235200"/>
          <p14:tracePt t="30777" x="1295400" y="2273300"/>
          <p14:tracePt t="30793" x="1276350" y="2324100"/>
          <p14:tracePt t="30811" x="1263650" y="2343150"/>
          <p14:tracePt t="30879" x="1257300" y="2355850"/>
          <p14:tracePt t="30915" x="1250950" y="2355850"/>
          <p14:tracePt t="30919" x="1250950" y="2343150"/>
          <p14:tracePt t="30927" x="1244600" y="2317750"/>
          <p14:tracePt t="30945" x="1231900" y="2286000"/>
          <p14:tracePt t="30962" x="1225550" y="2241550"/>
          <p14:tracePt t="30979" x="1219200" y="2216150"/>
          <p14:tracePt t="30993" x="1206500" y="2190750"/>
          <p14:tracePt t="31126" x="1206500" y="2203450"/>
          <p14:tracePt t="31137" x="1206500" y="2273300"/>
          <p14:tracePt t="31144" x="1212850" y="2292350"/>
          <p14:tracePt t="31160" x="1219200" y="2324100"/>
          <p14:tracePt t="31177" x="1231900" y="2336800"/>
          <p14:tracePt t="31195" x="1244600" y="2349500"/>
          <p14:tracePt t="31210" x="1270000" y="2349500"/>
          <p14:tracePt t="31229" x="1320800" y="2349500"/>
          <p14:tracePt t="31244" x="1371600" y="2349500"/>
          <p14:tracePt t="31247" x="1403350" y="2349500"/>
          <p14:tracePt t="31260" x="1435100" y="2343150"/>
          <p14:tracePt t="31262" x="1466850" y="2317750"/>
          <p14:tracePt t="31277" x="1504950" y="2292350"/>
          <p14:tracePt t="31278" x="1511300" y="2279650"/>
          <p14:tracePt t="31293" x="1524000" y="2260600"/>
          <p14:tracePt t="31310" x="1536700" y="2241550"/>
          <p14:tracePt t="31327" x="1543050" y="2216150"/>
          <p14:tracePt t="31383" x="1549400" y="2209800"/>
          <p14:tracePt t="31454" x="1555750" y="2209800"/>
          <p14:tracePt t="31472" x="1562100" y="2209800"/>
          <p14:tracePt t="31535" x="1568450" y="2203450"/>
          <p14:tracePt t="31543" x="1562100" y="2184400"/>
          <p14:tracePt t="31560" x="1543050" y="2165350"/>
          <p14:tracePt t="31577" x="1536700" y="2159000"/>
          <p14:tracePt t="31596" x="1530350" y="2152650"/>
          <p14:tracePt t="31611" x="1524000" y="2152650"/>
          <p14:tracePt t="31628" x="1498600" y="2152650"/>
          <p14:tracePt t="31631" x="1479550" y="2152650"/>
          <p14:tracePt t="31644" x="1454150" y="2152650"/>
          <p14:tracePt t="31660" x="1416050" y="2152650"/>
          <p14:tracePt t="31680" x="1390650" y="2159000"/>
          <p14:tracePt t="31695" x="1384300" y="2165350"/>
          <p14:tracePt t="31710" x="1365250" y="2178050"/>
          <p14:tracePt t="31727" x="1352550" y="2184400"/>
          <p14:tracePt t="31744" x="1333500" y="2197100"/>
          <p14:tracePt t="31760" x="1320800" y="2203450"/>
          <p14:tracePt t="31777" x="1301750" y="2216150"/>
          <p14:tracePt t="31793" x="1282700" y="2228850"/>
          <p14:tracePt t="31812" x="1276350" y="2241550"/>
          <p14:tracePt t="31828" x="1270000" y="2254250"/>
          <p14:tracePt t="31844" x="1257300" y="2266950"/>
          <p14:tracePt t="31860" x="1257300" y="2273300"/>
          <p14:tracePt t="31877" x="1257300" y="2279650"/>
          <p14:tracePt t="31894" x="1257300" y="2286000"/>
          <p14:tracePt t="31911" x="1257300" y="2305050"/>
          <p14:tracePt t="31929" x="1257300" y="2324100"/>
          <p14:tracePt t="31944" x="1352550" y="2343150"/>
          <p14:tracePt t="31962" x="1466850" y="2355850"/>
          <p14:tracePt t="31978" x="1574800" y="2381250"/>
          <p14:tracePt t="31994" x="1638300" y="2381250"/>
          <p14:tracePt t="32010" x="1644650" y="2381250"/>
          <p14:tracePt t="32030" x="1651000" y="2381250"/>
          <p14:tracePt t="32033" x="1663700" y="2381250"/>
          <p14:tracePt t="32044" x="1663700" y="2374900"/>
          <p14:tracePt t="32060" x="1676400" y="2362200"/>
          <p14:tracePt t="32077" x="1689100" y="2343150"/>
          <p14:tracePt t="32096" x="1714500" y="2317750"/>
          <p14:tracePt t="32101" x="1739900" y="2292350"/>
          <p14:tracePt t="32111" x="1739900" y="2286000"/>
          <p14:tracePt t="32127" x="1739900" y="2279650"/>
          <p14:tracePt t="32144" x="1739900" y="2266950"/>
          <p14:tracePt t="32162" x="1739900" y="2247900"/>
          <p14:tracePt t="32177" x="1739900" y="2222500"/>
          <p14:tracePt t="32194" x="1739900" y="2209800"/>
          <p14:tracePt t="32210" x="1739900" y="2197100"/>
          <p14:tracePt t="32227" x="1720850" y="2178050"/>
          <p14:tracePt t="32244" x="1676400" y="2159000"/>
          <p14:tracePt t="32260" x="1644650" y="2146300"/>
          <p14:tracePt t="32277" x="1606550" y="2127250"/>
          <p14:tracePt t="32278" x="1587500" y="2127250"/>
          <p14:tracePt t="32294" x="1581150" y="2127250"/>
          <p14:tracePt t="32310" x="1543050" y="2114550"/>
          <p14:tracePt t="32327" x="1511300" y="2114550"/>
          <p14:tracePt t="32344" x="1460500" y="2114550"/>
          <p14:tracePt t="32360" x="1416050" y="2120900"/>
          <p14:tracePt t="32377" x="1371600" y="2133600"/>
          <p14:tracePt t="32394" x="1339850" y="2146300"/>
          <p14:tracePt t="32410" x="1314450" y="2159000"/>
          <p14:tracePt t="32430" x="1295400" y="2165350"/>
          <p14:tracePt t="32446" x="1263650" y="2184400"/>
          <p14:tracePt t="32451" x="1244600" y="2197100"/>
          <p14:tracePt t="32461" x="1225550" y="2216150"/>
          <p14:tracePt t="32477" x="1206500" y="2228850"/>
          <p14:tracePt t="32494" x="1187450" y="2254250"/>
          <p14:tracePt t="32510" x="1187450" y="2279650"/>
          <p14:tracePt t="32527" x="1187450" y="2292350"/>
          <p14:tracePt t="32544" x="1187450" y="2305050"/>
          <p14:tracePt t="32560" x="1219200" y="2330450"/>
          <p14:tracePt t="32577" x="1289050" y="2355850"/>
          <p14:tracePt t="32594" x="1365250" y="2374900"/>
          <p14:tracePt t="32613" x="1479550" y="2381250"/>
          <p14:tracePt t="32631" x="1612900" y="2387600"/>
          <p14:tracePt t="32636" x="1670050" y="2387600"/>
          <p14:tracePt t="32645" x="1733550" y="2387600"/>
          <p14:tracePt t="32661" x="1765300" y="2387600"/>
          <p14:tracePt t="32677" x="1797050" y="2368550"/>
          <p14:tracePt t="32694" x="1809750" y="2355850"/>
          <p14:tracePt t="32695" x="1809750" y="2343150"/>
          <p14:tracePt t="32711" x="1835150" y="2324100"/>
          <p14:tracePt t="32729" x="1854200" y="2298700"/>
          <p14:tracePt t="32745" x="1860550" y="2273300"/>
          <p14:tracePt t="32761" x="1866900" y="2266950"/>
          <p14:tracePt t="32778" x="1866900" y="2228850"/>
          <p14:tracePt t="32794" x="1854200" y="2197100"/>
          <p14:tracePt t="32810" x="1816100" y="2165350"/>
          <p14:tracePt t="32830" x="1778000" y="2139950"/>
          <p14:tracePt t="32846" x="1739900" y="2114550"/>
          <p14:tracePt t="32849" x="1727200" y="2114550"/>
          <p14:tracePt t="32862" x="1695450" y="2114550"/>
          <p14:tracePt t="32877" x="1638300" y="2095500"/>
          <p14:tracePt t="32884" x="1606550" y="2095500"/>
          <p14:tracePt t="32896" x="1562100" y="2095500"/>
          <p14:tracePt t="32914" x="1428750" y="2095500"/>
          <p14:tracePt t="32927" x="1358900" y="2095500"/>
          <p14:tracePt t="32944" x="1301750" y="2114550"/>
          <p14:tracePt t="32961" x="1250950" y="2127250"/>
          <p14:tracePt t="32977" x="1206500" y="2146300"/>
          <p14:tracePt t="32996" x="1168400" y="2178050"/>
          <p14:tracePt t="33012" x="1130300" y="2209800"/>
          <p14:tracePt t="33017" x="1111250" y="2228850"/>
          <p14:tracePt t="33037" x="1098550" y="2260600"/>
          <p14:tracePt t="33039" x="1098550" y="2279650"/>
          <p14:tracePt t="33061" x="1098550" y="2298700"/>
          <p14:tracePt t="33077" x="1098550" y="2330450"/>
          <p14:tracePt t="33094" x="1111250" y="2343150"/>
          <p14:tracePt t="33111" x="1162050" y="2349500"/>
          <p14:tracePt t="33129" x="1270000" y="2368550"/>
          <p14:tracePt t="33146" x="1377950" y="2368550"/>
          <p14:tracePt t="33161" x="1504950" y="2374900"/>
          <p14:tracePt t="33178" x="1619250" y="2374900"/>
          <p14:tracePt t="33194" x="1651000" y="2374900"/>
          <p14:tracePt t="33211" x="1676400" y="2355850"/>
          <p14:tracePt t="33228" x="1689100" y="2349500"/>
          <p14:tracePt t="33244" x="1701800" y="2330450"/>
          <p14:tracePt t="33263" x="1714500" y="2311400"/>
          <p14:tracePt t="33280" x="1714500" y="2279650"/>
          <p14:tracePt t="33295" x="1720850" y="2247900"/>
          <p14:tracePt t="33311" x="1727200" y="2203450"/>
          <p14:tracePt t="33327" x="1727200" y="2178050"/>
          <p14:tracePt t="33345" x="1727200" y="2152650"/>
          <p14:tracePt t="33361" x="1708150" y="2139950"/>
          <p14:tracePt t="33377" x="1676400" y="2120900"/>
          <p14:tracePt t="33394" x="1638300" y="2108200"/>
          <p14:tracePt t="33413" x="1562100" y="2095500"/>
          <p14:tracePt t="33430" x="1504950" y="2089150"/>
          <p14:tracePt t="33434" x="1473200" y="2089150"/>
          <p14:tracePt t="33444" x="1447800" y="2089150"/>
          <p14:tracePt t="33461" x="1422400" y="2089150"/>
          <p14:tracePt t="33477" x="1403350" y="2089150"/>
          <p14:tracePt t="33495" x="1377950" y="2089150"/>
          <p14:tracePt t="33496" x="1371600" y="2095500"/>
          <p14:tracePt t="33511" x="1333500" y="2127250"/>
          <p14:tracePt t="33527" x="1301750" y="2152650"/>
          <p14:tracePt t="33546" x="1250950" y="2203450"/>
          <p14:tracePt t="33562" x="1225550" y="2241550"/>
          <p14:tracePt t="33579" x="1212850" y="2273300"/>
          <p14:tracePt t="33595" x="1206500" y="2298700"/>
          <p14:tracePt t="33611" x="1206500" y="2305050"/>
          <p14:tracePt t="33628" x="1206500" y="2317750"/>
          <p14:tracePt t="33644" x="1206500" y="2324100"/>
          <p14:tracePt t="33664" x="1225550" y="2343150"/>
          <p14:tracePt t="33680" x="1244600" y="2355850"/>
          <p14:tracePt t="33695" x="1333500" y="2368550"/>
          <p14:tracePt t="33711" x="1422400" y="2374900"/>
          <p14:tracePt t="33727" x="1517650" y="2374900"/>
          <p14:tracePt t="33745" x="1612900" y="2374900"/>
          <p14:tracePt t="33761" x="1695450" y="2368550"/>
          <p14:tracePt t="33777" x="1771650" y="2355850"/>
          <p14:tracePt t="33797" x="1841500" y="2330450"/>
          <p14:tracePt t="33801" x="1879600" y="2324100"/>
          <p14:tracePt t="33817" x="1911350" y="2305050"/>
          <p14:tracePt t="33827" x="1917700" y="2298700"/>
          <p14:tracePt t="33844" x="1930400" y="2286000"/>
          <p14:tracePt t="33861" x="1930400" y="2273300"/>
          <p14:tracePt t="33862" x="1930400" y="2260600"/>
          <p14:tracePt t="33878" x="1936750" y="2247900"/>
          <p14:tracePt t="33882" x="1936750" y="2235200"/>
          <p14:tracePt t="33894" x="1943100" y="2203450"/>
          <p14:tracePt t="33913" x="1949450" y="2178050"/>
          <p14:tracePt t="33928" x="1949450" y="2171700"/>
          <p14:tracePt t="33945" x="1949450" y="2159000"/>
          <p14:tracePt t="33965" x="1917700" y="2139950"/>
          <p14:tracePt t="33978" x="1873250" y="2127250"/>
          <p14:tracePt t="33994" x="1816100" y="2095500"/>
          <p14:tracePt t="34013" x="1778000" y="2082800"/>
          <p14:tracePt t="34030" x="1714500" y="2070100"/>
          <p14:tracePt t="34035" x="1670050" y="2070100"/>
          <p14:tracePt t="34045" x="1612900" y="2070100"/>
          <p14:tracePt t="34061" x="1492250" y="2070100"/>
          <p14:tracePt t="34078" x="1358900" y="2070100"/>
          <p14:tracePt t="34079" x="1301750" y="2070100"/>
          <p14:tracePt t="34094" x="1206500" y="2082800"/>
          <p14:tracePt t="34111" x="1162050" y="2108200"/>
          <p14:tracePt t="34129" x="1136650" y="2127250"/>
          <p14:tracePt t="34145" x="1130300" y="2146300"/>
          <p14:tracePt t="34161" x="1123950" y="2171700"/>
          <p14:tracePt t="34178" x="1111250" y="2203450"/>
          <p14:tracePt t="34194" x="1111250" y="2241550"/>
          <p14:tracePt t="34213" x="1111250" y="2273300"/>
          <p14:tracePt t="34217" x="1111250" y="2298700"/>
          <p14:tracePt t="34229" x="1117600" y="2305050"/>
          <p14:tracePt t="34245" x="1181100" y="2336800"/>
          <p14:tracePt t="34261" x="1212850" y="2349500"/>
          <p14:tracePt t="34262" x="1244600" y="2362200"/>
          <p14:tracePt t="34278" x="1276350" y="2362200"/>
          <p14:tracePt t="34295" x="1441450" y="2393950"/>
          <p14:tracePt t="34312" x="1587500" y="2406650"/>
          <p14:tracePt t="34328" x="1758950" y="2406650"/>
          <p14:tracePt t="34346" x="1898650" y="2406650"/>
          <p14:tracePt t="34362" x="2012950" y="2374900"/>
          <p14:tracePt t="34378" x="2063750" y="2343150"/>
          <p14:tracePt t="34395" x="2076450" y="2305050"/>
          <p14:tracePt t="34412" x="2082800" y="2286000"/>
          <p14:tracePt t="34415" x="2082800" y="2273300"/>
          <p14:tracePt t="34428" x="2076450" y="2254250"/>
          <p14:tracePt t="34445" x="2070100" y="2235200"/>
          <p14:tracePt t="34461" x="2044700" y="2203450"/>
          <p14:tracePt t="34478" x="2000250" y="2178050"/>
          <p14:tracePt t="34479" x="1962150" y="2165350"/>
          <p14:tracePt t="34498" x="1866900" y="2120900"/>
          <p14:tracePt t="34513" x="1752600" y="2082800"/>
          <p14:tracePt t="34531" x="1651000" y="2070100"/>
          <p14:tracePt t="34544" x="1555750" y="2063750"/>
          <p14:tracePt t="34562" x="1479550" y="2051050"/>
          <p14:tracePt t="34578" x="1403350" y="2051050"/>
          <p14:tracePt t="34596" x="1333500" y="2063750"/>
          <p14:tracePt t="34611" x="1276350" y="2095500"/>
          <p14:tracePt t="34628" x="1212850" y="2120900"/>
          <p14:tracePt t="34645" x="1181100" y="2146300"/>
          <p14:tracePt t="34647" x="1162050" y="2165350"/>
          <p14:tracePt t="34661" x="1155700" y="2184400"/>
          <p14:tracePt t="34678" x="1136650" y="2209800"/>
          <p14:tracePt t="34679" x="1136650" y="2235200"/>
          <p14:tracePt t="34695" x="1123950" y="2260600"/>
          <p14:tracePt t="34713" x="1123950" y="2298700"/>
          <p14:tracePt t="34729" x="1130300" y="2317750"/>
          <p14:tracePt t="34746" x="1149350" y="2336800"/>
          <p14:tracePt t="34765" x="1206500" y="2355850"/>
          <p14:tracePt t="34778" x="1301750" y="2368550"/>
          <p14:tracePt t="34795" x="1422400" y="2381250"/>
          <p14:tracePt t="34811" x="1555750" y="2387600"/>
          <p14:tracePt t="34830" x="1695450" y="2387600"/>
          <p14:tracePt t="34832" x="1746250" y="2387600"/>
          <p14:tracePt t="34845" x="1803400" y="2387600"/>
          <p14:tracePt t="34861" x="1892300" y="2387600"/>
          <p14:tracePt t="34878" x="1936750" y="2374900"/>
          <p14:tracePt t="34897" x="1981200" y="2330450"/>
          <p14:tracePt t="34912" x="1987550" y="2292350"/>
          <p14:tracePt t="34931" x="1987550" y="2279650"/>
          <p14:tracePt t="34945" x="1987550" y="2260600"/>
          <p14:tracePt t="34961" x="1987550" y="2241550"/>
          <p14:tracePt t="34978" x="1949450" y="2222500"/>
          <p14:tracePt t="34994" x="1898650" y="2197100"/>
          <p14:tracePt t="35011" x="1847850" y="2184400"/>
          <p14:tracePt t="35028" x="1809750" y="2178050"/>
          <p14:tracePt t="35046" x="1790700" y="2171700"/>
          <p14:tracePt t="35065" x="1778000" y="2171700"/>
          <p14:tracePt t="35067" x="1771650" y="2171700"/>
          <p14:tracePt t="35078" x="1771650" y="2165350"/>
          <p14:tracePt t="35095" x="1752600" y="2165350"/>
          <p14:tracePt t="35111" x="1727200" y="2171700"/>
          <p14:tracePt t="35130" x="1682750" y="2190750"/>
          <p14:tracePt t="35145" x="1651000" y="2216150"/>
          <p14:tracePt t="35163" x="1606550" y="2235200"/>
          <p14:tracePt t="35178" x="1593850" y="2247900"/>
          <p14:tracePt t="35197" x="1581150" y="2247900"/>
          <p14:tracePt t="35200" x="1581150" y="2254250"/>
          <p14:tracePt t="35228" x="1574800" y="2260600"/>
          <p14:tracePt t="35245" x="1568450" y="2266950"/>
          <p14:tracePt t="35295" x="1562100" y="2266950"/>
          <p14:tracePt t="35364" x="1593850" y="2273300"/>
          <p14:tracePt t="35377" x="1746250" y="2298700"/>
          <p14:tracePt t="35386" x="1841500" y="2311400"/>
          <p14:tracePt t="35397" x="1936750" y="2330450"/>
          <p14:tracePt t="35402" x="2012950" y="2336800"/>
          <p14:tracePt t="35412" x="2063750" y="2343150"/>
          <p14:tracePt t="35428" x="2120900" y="2355850"/>
          <p14:tracePt t="35445" x="2127250" y="2355850"/>
          <p14:tracePt t="35479" x="2101850" y="2349500"/>
          <p14:tracePt t="35495" x="2051050" y="2330450"/>
          <p14:tracePt t="35512" x="2006600" y="2330450"/>
          <p14:tracePt t="35528" x="1962150" y="2324100"/>
          <p14:tracePt t="35545" x="1905000" y="2324100"/>
          <p14:tracePt t="35562" x="1828800" y="2305050"/>
          <p14:tracePt t="35580" x="1758950" y="2292350"/>
          <p14:tracePt t="35596" x="1701800" y="2273300"/>
          <p14:tracePt t="35612" x="1676400" y="2266950"/>
          <p14:tracePt t="35762" x="1663700" y="2266950"/>
          <p14:tracePt t="35776" x="1625600" y="2254250"/>
          <p14:tracePt t="35786" x="1600200" y="2254250"/>
          <p14:tracePt t="35796" x="1574800" y="2247900"/>
          <p14:tracePt t="35812" x="1530350" y="2241550"/>
          <p14:tracePt t="35829" x="1498600" y="2241550"/>
          <p14:tracePt t="35846" x="1473200" y="2241550"/>
          <p14:tracePt t="35849" x="1466850" y="2241550"/>
          <p14:tracePt t="35862" x="1454150" y="2241550"/>
          <p14:tracePt t="35880" x="1441450" y="2241550"/>
          <p14:tracePt t="35895" x="1409700" y="2241550"/>
          <p14:tracePt t="35912" x="1390650" y="2241550"/>
          <p14:tracePt t="35930" x="1365250" y="2241550"/>
          <p14:tracePt t="35945" x="1358900" y="2241550"/>
          <p14:tracePt t="35962" x="1352550" y="2241550"/>
          <p14:tracePt t="35978" x="1346200" y="2241550"/>
          <p14:tracePt t="35996" x="1327150" y="2241550"/>
          <p14:tracePt t="36013" x="1295400" y="2241550"/>
          <p14:tracePt t="36031" x="1244600" y="2241550"/>
          <p14:tracePt t="36045" x="1238250" y="2241550"/>
          <p14:tracePt t="36062" x="1231900" y="2241550"/>
          <p14:tracePt t="36078" x="1225550" y="2241550"/>
          <p14:tracePt t="36095" x="1193800" y="2241550"/>
          <p14:tracePt t="36112" x="1168400" y="2241550"/>
          <p14:tracePt t="36131" x="1149350" y="2241550"/>
          <p14:tracePt t="36147" x="1136650" y="2241550"/>
          <p14:tracePt t="36248" x="1143000" y="2241550"/>
          <p14:tracePt t="36255" x="1155700" y="2241550"/>
          <p14:tracePt t="36263" x="1181100" y="2241550"/>
          <p14:tracePt t="36278" x="1263650" y="2247900"/>
          <p14:tracePt t="36295" x="1333500" y="2254250"/>
          <p14:tracePt t="36314" x="1377950" y="2254250"/>
          <p14:tracePt t="36329" x="1390650" y="2254250"/>
          <p14:tracePt t="36345" x="1397000" y="2254250"/>
          <p14:tracePt t="36378" x="1416050" y="2254250"/>
          <p14:tracePt t="36395" x="1428750" y="2254250"/>
          <p14:tracePt t="36414" x="1435100" y="2254250"/>
          <p14:tracePt t="36430" x="1441450" y="2254250"/>
          <p14:tracePt t="36462" x="1473200" y="2254250"/>
          <p14:tracePt t="36478" x="1543050" y="2254250"/>
          <p14:tracePt t="36495" x="1612900" y="2254250"/>
          <p14:tracePt t="36512" x="1644650" y="2254250"/>
          <p14:tracePt t="36530" x="1663700" y="2254250"/>
          <p14:tracePt t="36590" x="1670050" y="2254250"/>
          <p14:tracePt t="36610" x="1682750" y="2254250"/>
          <p14:tracePt t="36632" x="1689100" y="2254250"/>
          <p14:tracePt t="36645" x="1695450" y="2254250"/>
          <p14:tracePt t="36662" x="1701800" y="2254250"/>
          <p14:tracePt t="36678" x="1720850" y="2254250"/>
          <p14:tracePt t="36695" x="1733550" y="2254250"/>
          <p14:tracePt t="36712" x="1746250" y="2254250"/>
          <p14:tracePt t="36728" x="1752600" y="2254250"/>
          <p14:tracePt t="36872" x="1746250" y="2254250"/>
          <p14:tracePt t="36881" x="1739900" y="2254250"/>
          <p14:tracePt t="36888" x="1733550" y="2254250"/>
          <p14:tracePt t="36895" x="1727200" y="2254250"/>
          <p14:tracePt t="36912" x="1720850" y="2254250"/>
          <p14:tracePt t="36929" x="1701800" y="2254250"/>
          <p14:tracePt t="36946" x="1644650" y="2254250"/>
          <p14:tracePt t="36963" x="1524000" y="2254250"/>
          <p14:tracePt t="36982" x="1422400" y="2254250"/>
          <p14:tracePt t="36997" x="1365250" y="2254250"/>
          <p14:tracePt t="37014" x="1346200" y="2254250"/>
          <p14:tracePt t="37029" x="1339850" y="2254250"/>
          <p14:tracePt t="37072" x="1327150" y="2254250"/>
          <p14:tracePt t="37079" x="1320800" y="2254250"/>
          <p14:tracePt t="37095" x="1308100" y="2254250"/>
          <p14:tracePt t="37113" x="1301750" y="2254250"/>
          <p14:tracePt t="37146" x="1295400" y="2254250"/>
          <p14:tracePt t="37164" x="1289050" y="2247900"/>
          <p14:tracePt t="37179" x="1270000" y="2247900"/>
          <p14:tracePt t="37196" x="1244600" y="2247900"/>
          <p14:tracePt t="37375" x="1257300" y="2247900"/>
          <p14:tracePt t="37386" x="1270000" y="2247900"/>
          <p14:tracePt t="37391" x="1289050" y="2247900"/>
          <p14:tracePt t="37401" x="1314450" y="2247900"/>
          <p14:tracePt t="37412" x="1339850" y="2247900"/>
          <p14:tracePt t="37429" x="1403350" y="2247900"/>
          <p14:tracePt t="37446" x="1447800" y="2247900"/>
          <p14:tracePt t="37462" x="1473200" y="2247900"/>
          <p14:tracePt t="37479" x="1504950" y="2247900"/>
          <p14:tracePt t="37495" x="1543050" y="2260600"/>
          <p14:tracePt t="37512" x="1587500" y="2260600"/>
          <p14:tracePt t="37529" x="1625600" y="2266950"/>
          <p14:tracePt t="37545" x="1638300" y="2273300"/>
          <p14:tracePt t="37590" x="1651000" y="2279650"/>
          <p14:tracePt t="37601" x="1657350" y="2279650"/>
          <p14:tracePt t="37615" x="1663700" y="2279650"/>
          <p14:tracePt t="37630" x="1689100" y="2279650"/>
          <p14:tracePt t="37646" x="1695450" y="2279650"/>
          <p14:tracePt t="37929" x="1701800" y="2279650"/>
          <p14:tracePt t="37948" x="1708150" y="2279650"/>
          <p14:tracePt t="37962" x="1714500" y="2286000"/>
          <p14:tracePt t="37989" x="1720850" y="2286000"/>
          <p14:tracePt t="38086" x="1727200" y="2286000"/>
          <p14:tracePt t="38095" x="1733550" y="2286000"/>
          <p14:tracePt t="38112" x="1739900" y="2286000"/>
          <p14:tracePt t="38155" x="1746250" y="2286000"/>
          <p14:tracePt t="38211" x="1752600" y="2286000"/>
          <p14:tracePt t="38222" x="1752600" y="2292350"/>
          <p14:tracePt t="38243" x="1758950" y="2298700"/>
          <p14:tracePt t="38369" x="1758950" y="2305050"/>
          <p14:tracePt t="38443" x="1758950" y="2311400"/>
          <p14:tracePt t="38455" x="1758950" y="2317750"/>
          <p14:tracePt t="38474" x="1758950" y="2324100"/>
          <p14:tracePt t="38518" x="1765300" y="2324100"/>
          <p14:tracePt t="38735" x="1765300" y="2317750"/>
          <p14:tracePt t="38762" x="1758950" y="2317750"/>
          <p14:tracePt t="38777" x="1752600" y="2311400"/>
          <p14:tracePt t="41607" x="1746250" y="2305050"/>
          <p14:tracePt t="41615" x="1733550" y="2305050"/>
          <p14:tracePt t="41624" x="1727200" y="2292350"/>
          <p14:tracePt t="41631" x="1689100" y="2266950"/>
          <p14:tracePt t="41647" x="1651000" y="2241550"/>
          <p14:tracePt t="41663" x="1631950" y="2228850"/>
          <p14:tracePt t="41817" x="1631950" y="2235200"/>
          <p14:tracePt t="41838" x="1631950" y="2241550"/>
          <p14:tracePt t="41870" x="1631950" y="2254250"/>
          <p14:tracePt t="41879" x="1625600" y="2266950"/>
          <p14:tracePt t="41888" x="1619250" y="2292350"/>
          <p14:tracePt t="41897" x="1606550" y="2317750"/>
          <p14:tracePt t="41914" x="1587500" y="2381250"/>
          <p14:tracePt t="41930" x="1524000" y="2482850"/>
          <p14:tracePt t="41947" x="1454150" y="2578100"/>
          <p14:tracePt t="41964" x="1384300" y="2635250"/>
          <p14:tracePt t="41980" x="1320800" y="2679700"/>
          <p14:tracePt t="41997" x="1276350" y="2743200"/>
          <p14:tracePt t="42014" x="1225550" y="2813050"/>
          <p14:tracePt t="42015" x="1212850" y="2832100"/>
          <p14:tracePt t="42030" x="1212850" y="2844800"/>
          <p14:tracePt t="42072" x="1212850" y="2851150"/>
          <p14:tracePt t="42105" x="1212850" y="2857500"/>
          <p14:tracePt t="42303" x="1231900" y="2832100"/>
          <p14:tracePt t="42311" x="1282700" y="2787650"/>
          <p14:tracePt t="42321" x="1314450" y="2755900"/>
          <p14:tracePt t="42330" x="1333500" y="2730500"/>
          <p14:tracePt t="42347" x="1365250" y="2692400"/>
          <p14:tracePt t="42364" x="1390650" y="2660650"/>
          <p14:tracePt t="42381" x="1466850" y="2628900"/>
          <p14:tracePt t="42397" x="1530350" y="2616200"/>
          <p14:tracePt t="42398" x="1568450" y="2609850"/>
          <p14:tracePt t="42414" x="1612900" y="2597150"/>
          <p14:tracePt t="42415" x="1631950" y="2597150"/>
          <p14:tracePt t="42430" x="1676400" y="2597150"/>
          <p14:tracePt t="42447" x="1701800" y="2597150"/>
          <p14:tracePt t="42464" x="1727200" y="2597150"/>
          <p14:tracePt t="42480" x="1778000" y="2578100"/>
          <p14:tracePt t="42497" x="1860550" y="2559050"/>
          <p14:tracePt t="42514" x="1962150" y="2533650"/>
          <p14:tracePt t="42530" x="2019300" y="2501900"/>
          <p14:tracePt t="42547" x="2051050" y="2482850"/>
          <p14:tracePt t="42564" x="2063750" y="2451100"/>
          <p14:tracePt t="42581" x="2089150" y="2419350"/>
          <p14:tracePt t="42597" x="2146300" y="2362200"/>
          <p14:tracePt t="42614" x="2216150" y="2266950"/>
          <p14:tracePt t="42615" x="2241550" y="2222500"/>
          <p14:tracePt t="42631" x="2241550" y="2197100"/>
          <p14:tracePt t="42647" x="2241550" y="2133600"/>
          <p14:tracePt t="42664" x="2228850" y="2082800"/>
          <p14:tracePt t="42680" x="2184400" y="2032000"/>
          <p14:tracePt t="42697" x="2146300" y="1968500"/>
          <p14:tracePt t="42714" x="2095500" y="1905000"/>
          <p14:tracePt t="42731" x="2057400" y="1866900"/>
          <p14:tracePt t="42748" x="2006600" y="1847850"/>
          <p14:tracePt t="42764" x="1911350" y="1822450"/>
          <p14:tracePt t="42781" x="1797050" y="1790700"/>
          <p14:tracePt t="42797" x="1708150" y="1752600"/>
          <p14:tracePt t="42814" x="1689100" y="1733550"/>
          <p14:tracePt t="42815" x="1682750" y="1727200"/>
          <p14:tracePt t="42839" x="1676400" y="1720850"/>
          <p14:tracePt t="42847" x="1670050" y="1714500"/>
          <p14:tracePt t="42864" x="1638300" y="1714500"/>
          <p14:tracePt t="42881" x="1562100" y="1695450"/>
          <p14:tracePt t="42897" x="1492250" y="1676400"/>
          <p14:tracePt t="42914" x="1409700" y="1663700"/>
          <p14:tracePt t="42931" x="1346200" y="1657350"/>
          <p14:tracePt t="42947" x="1270000" y="1657350"/>
          <p14:tracePt t="42964" x="1174750" y="1657350"/>
          <p14:tracePt t="42981" x="1060450" y="1695450"/>
          <p14:tracePt t="42997" x="965200" y="1714500"/>
          <p14:tracePt t="43014" x="889000" y="1765300"/>
          <p14:tracePt t="43015" x="869950" y="1778000"/>
          <p14:tracePt t="43031" x="838200" y="1816100"/>
          <p14:tracePt t="43047" x="806450" y="1866900"/>
          <p14:tracePt t="43064" x="762000" y="1930400"/>
          <p14:tracePt t="43080" x="730250" y="1962150"/>
          <p14:tracePt t="43098" x="704850" y="2006600"/>
          <p14:tracePt t="43114" x="698500" y="2057400"/>
          <p14:tracePt t="43131" x="698500" y="2146300"/>
          <p14:tracePt t="43148" x="698500" y="2216150"/>
          <p14:tracePt t="43164" x="704850" y="2305050"/>
          <p14:tracePt t="43181" x="717550" y="2387600"/>
          <p14:tracePt t="43182" x="717550" y="2425700"/>
          <p14:tracePt t="43197" x="717550" y="2476500"/>
          <p14:tracePt t="43199" x="717550" y="2520950"/>
          <p14:tracePt t="43214" x="742950" y="2578100"/>
          <p14:tracePt t="43231" x="774700" y="2603500"/>
          <p14:tracePt t="43247" x="819150" y="2641600"/>
          <p14:tracePt t="43264" x="869950" y="2660650"/>
          <p14:tracePt t="43281" x="908050" y="2686050"/>
          <p14:tracePt t="43297" x="933450" y="2705100"/>
          <p14:tracePt t="43314" x="1016000" y="2781300"/>
          <p14:tracePt t="43331" x="1155700" y="2819400"/>
          <p14:tracePt t="43347" x="1314450" y="2857500"/>
          <p14:tracePt t="43365" x="1435100" y="2876550"/>
          <p14:tracePt t="43381" x="1492250" y="2882900"/>
          <p14:tracePt t="43397" x="1530350" y="2882900"/>
          <p14:tracePt t="43414" x="1562100" y="2882900"/>
          <p14:tracePt t="43415" x="1587500" y="2882900"/>
          <p14:tracePt t="43431" x="1670050" y="2882900"/>
          <p14:tracePt t="43447" x="1790700" y="2882900"/>
          <p14:tracePt t="43464" x="1892300" y="2863850"/>
          <p14:tracePt t="43481" x="1962150" y="2832100"/>
          <p14:tracePt t="43497" x="1981200" y="2813050"/>
          <p14:tracePt t="43514" x="2000250" y="2774950"/>
          <p14:tracePt t="43531" x="2025650" y="2743200"/>
          <p14:tracePt t="43548" x="2051050" y="2686050"/>
          <p14:tracePt t="43564" x="2082800" y="2616200"/>
          <p14:tracePt t="43581" x="2101850" y="2571750"/>
          <p14:tracePt t="43597" x="2108200" y="2533650"/>
          <p14:tracePt t="43598" x="2108200" y="2508250"/>
          <p14:tracePt t="43614" x="2108200" y="2463800"/>
          <p14:tracePt t="43631" x="2133600" y="2381250"/>
          <p14:tracePt t="43648" x="2165350" y="2241550"/>
          <p14:tracePt t="43664" x="2178050" y="2152650"/>
          <p14:tracePt t="43681" x="2178050" y="2095500"/>
          <p14:tracePt t="43698" x="2178050" y="2012950"/>
          <p14:tracePt t="43714" x="2146300" y="1943100"/>
          <p14:tracePt t="43731" x="2120900" y="1892300"/>
          <p14:tracePt t="43747" x="2076450" y="1841500"/>
          <p14:tracePt t="43765" x="2057400" y="1797050"/>
          <p14:tracePt t="43781" x="2032000" y="1778000"/>
          <p14:tracePt t="43798" x="2000250" y="1765300"/>
          <p14:tracePt t="43814" x="1879600" y="1714500"/>
          <p14:tracePt t="43831" x="1809750" y="1682750"/>
          <p14:tracePt t="43848" x="1720850" y="1670050"/>
          <p14:tracePt t="43864" x="1651000" y="1657350"/>
          <p14:tracePt t="43881" x="1568450" y="1651000"/>
          <p14:tracePt t="43898" x="1504950" y="1638300"/>
          <p14:tracePt t="43915" x="1409700" y="1631950"/>
          <p14:tracePt t="43931" x="1320800" y="1631950"/>
          <p14:tracePt t="43948" x="1231900" y="1631950"/>
          <p14:tracePt t="43964" x="1155700" y="1631950"/>
          <p14:tracePt t="43981" x="1130300" y="1631950"/>
          <p14:tracePt t="43982" x="1117600" y="1638300"/>
          <p14:tracePt t="43998" x="1098550" y="1644650"/>
          <p14:tracePt t="44014" x="1047750" y="1689100"/>
          <p14:tracePt t="44031" x="996950" y="1720850"/>
          <p14:tracePt t="44048" x="939800" y="1758950"/>
          <p14:tracePt t="44064" x="901700" y="1784350"/>
          <p14:tracePt t="44081" x="882650" y="1803400"/>
          <p14:tracePt t="44098" x="876300" y="1835150"/>
          <p14:tracePt t="44114" x="857250" y="1873250"/>
          <p14:tracePt t="44131" x="825500" y="1943100"/>
          <p14:tracePt t="44148" x="793750" y="2032000"/>
          <p14:tracePt t="44165" x="793750" y="2146300"/>
          <p14:tracePt t="44181" x="793750" y="2209800"/>
          <p14:tracePt t="44198" x="793750" y="2235200"/>
          <p14:tracePt t="44214" x="793750" y="2247900"/>
          <p14:tracePt t="44231" x="793750" y="2254250"/>
          <p14:tracePt t="44743" x="800100" y="2260600"/>
          <p14:tracePt t="44753" x="863600" y="2260600"/>
          <p14:tracePt t="44760" x="927100" y="2260600"/>
          <p14:tracePt t="44768" x="1028700" y="2260600"/>
          <p14:tracePt t="44781" x="1155700" y="2260600"/>
          <p14:tracePt t="44798" x="1568450" y="2260600"/>
          <p14:tracePt t="44815" x="2165350" y="2235200"/>
          <p14:tracePt t="44831" x="2463800" y="2190750"/>
          <p14:tracePt t="44848" x="2654300" y="2152650"/>
          <p14:tracePt t="44865" x="2800350" y="2139950"/>
          <p14:tracePt t="44882" x="2901950" y="2120900"/>
          <p14:tracePt t="44898" x="3009900" y="2089150"/>
          <p14:tracePt t="44915" x="3092450" y="2051050"/>
          <p14:tracePt t="44931" x="3111500" y="2038350"/>
          <p14:tracePt t="44948" x="3117850" y="2025650"/>
          <p14:tracePt t="44965" x="3117850" y="1974850"/>
          <p14:tracePt t="44967" x="3117850" y="1943100"/>
          <p14:tracePt t="44982" x="3117850" y="1917700"/>
          <p14:tracePt t="44998" x="3124200" y="1885950"/>
          <p14:tracePt t="45015" x="3162300" y="1816100"/>
          <p14:tracePt t="45031" x="3168650" y="1758950"/>
          <p14:tracePt t="45048" x="3175000" y="1720850"/>
          <p14:tracePt t="45065" x="3187700" y="1689100"/>
          <p14:tracePt t="45081" x="3206750" y="1631950"/>
          <p14:tracePt t="45098" x="3232150" y="1581150"/>
          <p14:tracePt t="45115" x="3238500" y="1543050"/>
          <p14:tracePt t="45132" x="3238500" y="1530350"/>
          <p14:tracePt t="45148" x="3238500" y="1524000"/>
          <p14:tracePt t="45214" x="3219450" y="1524000"/>
          <p14:tracePt t="45222" x="3206750" y="1524000"/>
          <p14:tracePt t="45231" x="3181350" y="1524000"/>
          <p14:tracePt t="45248" x="3098800" y="1543050"/>
          <p14:tracePt t="45265" x="3003550" y="1574800"/>
          <p14:tracePt t="45284" x="2927350" y="1587500"/>
          <p14:tracePt t="45299" x="2889250" y="1606550"/>
          <p14:tracePt t="45315" x="2876550" y="1606550"/>
          <p14:tracePt t="45331" x="2857500" y="1612900"/>
          <p14:tracePt t="45348" x="2825750" y="1625600"/>
          <p14:tracePt t="45365" x="2749550" y="1631950"/>
          <p14:tracePt t="45366" x="2705100" y="1638300"/>
          <p14:tracePt t="45382" x="2660650" y="1638300"/>
          <p14:tracePt t="45398" x="2628900" y="1644650"/>
          <p14:tracePt t="45462" x="2622550" y="1644650"/>
          <p14:tracePt t="45473" x="2609850" y="1644650"/>
          <p14:tracePt t="45479" x="2590800" y="1657350"/>
          <p14:tracePt t="45494" x="2584450" y="1663700"/>
          <p14:tracePt t="45574" x="2578100" y="1663700"/>
          <p14:tracePt t="45591" x="2578100" y="1657350"/>
          <p14:tracePt t="45599" x="2578100" y="1638300"/>
          <p14:tracePt t="45607" x="2578100" y="1631950"/>
          <p14:tracePt t="45615" x="2578100" y="1612900"/>
          <p14:tracePt t="45632" x="2584450" y="1587500"/>
          <p14:tracePt t="45648" x="2597150" y="1562100"/>
          <p14:tracePt t="45665" x="2597150" y="1549400"/>
          <p14:tracePt t="45683" x="2603500" y="1530350"/>
          <p14:tracePt t="45698" x="2616200" y="1498600"/>
          <p14:tracePt t="45715" x="2622550" y="1473200"/>
          <p14:tracePt t="45731" x="2641600" y="1447800"/>
          <p14:tracePt t="45748" x="2660650" y="1422400"/>
          <p14:tracePt t="45765" x="2660650" y="1416050"/>
          <p14:tracePt t="45822" x="2660650" y="1403350"/>
          <p14:tracePt t="45830" x="2667000" y="1390650"/>
          <p14:tracePt t="45848" x="2679700" y="1358900"/>
          <p14:tracePt t="45865" x="2679700" y="1320800"/>
          <p14:tracePt t="45882" x="2679700" y="1282700"/>
          <p14:tracePt t="45898" x="2679700" y="1276350"/>
          <p14:tracePt t="45915" x="2679700" y="1270000"/>
          <p14:tracePt t="45932" x="2679700" y="1263650"/>
          <p14:tracePt t="45948" x="2679700" y="1250950"/>
          <p14:tracePt t="45965" x="2679700" y="1225550"/>
          <p14:tracePt t="45982" x="2679700" y="1219200"/>
          <p14:tracePt t="46078" x="2679700" y="1238250"/>
          <p14:tracePt t="46090" x="2679700" y="1282700"/>
          <p14:tracePt t="46095" x="2673350" y="1339850"/>
          <p14:tracePt t="46106" x="2667000" y="1397000"/>
          <p14:tracePt t="46115" x="2667000" y="1473200"/>
          <p14:tracePt t="46132" x="2667000" y="1619250"/>
          <p14:tracePt t="46149" x="2667000" y="1771650"/>
          <p14:tracePt t="46165" x="2667000" y="1898650"/>
          <p14:tracePt t="46166" x="2667000" y="1974850"/>
          <p14:tracePt t="46182" x="2667000" y="2051050"/>
          <p14:tracePt t="46183" x="2667000" y="2114550"/>
          <p14:tracePt t="46198" x="2692400" y="2254250"/>
          <p14:tracePt t="46215" x="2717800" y="2374900"/>
          <p14:tracePt t="46232" x="2730500" y="2476500"/>
          <p14:tracePt t="46249" x="2743200" y="2540000"/>
          <p14:tracePt t="46265" x="2743200" y="2584450"/>
          <p14:tracePt t="46282" x="2743200" y="2616200"/>
          <p14:tracePt t="46298" x="2743200" y="2654300"/>
          <p14:tracePt t="46315" x="2736850" y="2686050"/>
          <p14:tracePt t="46332" x="2724150" y="2730500"/>
          <p14:tracePt t="46348" x="2711450" y="2762250"/>
          <p14:tracePt t="46365" x="2692400" y="2794000"/>
          <p14:tracePt t="46368" x="2692400" y="2806700"/>
          <p14:tracePt t="46382" x="2692400" y="2813050"/>
          <p14:tracePt t="46398" x="2692400" y="2844800"/>
          <p14:tracePt t="46415" x="2692400" y="2863850"/>
          <p14:tracePt t="46432" x="2692400" y="2870200"/>
          <p14:tracePt t="46449" x="2692400" y="2876550"/>
          <p14:tracePt t="46465" x="2692400" y="2882900"/>
          <p14:tracePt t="46526" x="2692400" y="2876550"/>
          <p14:tracePt t="46537" x="2692400" y="2863850"/>
          <p14:tracePt t="46543" x="2692400" y="2844800"/>
          <p14:tracePt t="46552" x="2692400" y="2832100"/>
          <p14:tracePt t="46566" x="2692400" y="2819400"/>
          <p14:tracePt t="46582" x="2692400" y="2806700"/>
          <p14:tracePt t="46599" x="2698750" y="2774950"/>
          <p14:tracePt t="46615" x="2705100" y="2749550"/>
          <p14:tracePt t="46632" x="2705100" y="2736850"/>
          <p14:tracePt t="46649" x="2705100" y="2724150"/>
          <p14:tracePt t="46665" x="2705100" y="2717800"/>
          <p14:tracePt t="46690" x="2705100" y="2711450"/>
          <p14:tracePt t="46699" x="2705100" y="2705100"/>
          <p14:tracePt t="46715" x="2705100" y="2698750"/>
          <p14:tracePt t="46814" x="2705100" y="2705100"/>
          <p14:tracePt t="46823" x="2711450" y="2717800"/>
          <p14:tracePt t="46841" x="2711450" y="2730500"/>
          <p14:tracePt t="46849" x="2711450" y="2743200"/>
          <p14:tracePt t="46865" x="2711450" y="2781300"/>
          <p14:tracePt t="46885" x="2711450" y="2819400"/>
          <p14:tracePt t="46899" x="2711450" y="2870200"/>
          <p14:tracePt t="46915" x="2711450" y="2921000"/>
          <p14:tracePt t="46932" x="2711450" y="2965450"/>
          <p14:tracePt t="46949" x="2711450" y="2990850"/>
          <p14:tracePt t="46965" x="2698750" y="3022600"/>
          <p14:tracePt t="46982" x="2679700" y="3054350"/>
          <p14:tracePt t="46999" x="2679700" y="3092450"/>
          <p14:tracePt t="47071" x="2673350" y="3092450"/>
          <p14:tracePt t="47079" x="2673350" y="3073400"/>
          <p14:tracePt t="47089" x="2679700" y="3022600"/>
          <p14:tracePt t="47099" x="2686050" y="2965450"/>
          <p14:tracePt t="47115" x="2705100" y="2857500"/>
          <p14:tracePt t="47132" x="2711450" y="2730500"/>
          <p14:tracePt t="47149" x="2711450" y="2578100"/>
          <p14:tracePt t="47165" x="2711450" y="2368550"/>
          <p14:tracePt t="47182" x="2711450" y="2190750"/>
          <p14:tracePt t="47199" x="2698750" y="1974850"/>
          <p14:tracePt t="47215" x="2660650" y="1841500"/>
          <p14:tracePt t="47232" x="2635250" y="1733550"/>
          <p14:tracePt t="47249" x="2628900" y="1651000"/>
          <p14:tracePt t="47265" x="2628900" y="1562100"/>
          <p14:tracePt t="47284" x="2628900" y="1479550"/>
          <p14:tracePt t="47299" x="2647950" y="1416050"/>
          <p14:tracePt t="47315" x="2660650" y="1384300"/>
          <p14:tracePt t="47332" x="2660650" y="1371600"/>
          <p14:tracePt t="47349" x="2660650" y="1365250"/>
          <p14:tracePt t="47365" x="2660650" y="1346200"/>
          <p14:tracePt t="47382" x="2660650" y="1308100"/>
          <p14:tracePt t="47399" x="2667000" y="1289050"/>
          <p14:tracePt t="47415" x="2667000" y="1282700"/>
          <p14:tracePt t="47519" x="2679700" y="1289050"/>
          <p14:tracePt t="47526" x="2679700" y="1308100"/>
          <p14:tracePt t="47537" x="2679700" y="1320800"/>
          <p14:tracePt t="47549" x="2686050" y="1346200"/>
          <p14:tracePt t="47566" x="2686050" y="1397000"/>
          <p14:tracePt t="47582" x="2692400" y="1466850"/>
          <p14:tracePt t="47599" x="2692400" y="1504950"/>
          <p14:tracePt t="47615" x="2692400" y="1511300"/>
          <p14:tracePt t="47632" x="2692400" y="1524000"/>
          <p14:tracePt t="47762" x="2692400" y="1517650"/>
          <p14:tracePt t="47783" x="2705100" y="1504950"/>
          <p14:tracePt t="47960" x="2711450" y="1498600"/>
          <p14:tracePt t="47970" x="2711450" y="1485900"/>
          <p14:tracePt t="47979" x="2724150" y="1479550"/>
          <p14:tracePt t="47983" x="2724150" y="1473200"/>
          <p14:tracePt t="47999" x="2724150" y="1466850"/>
          <p14:tracePt t="48057" x="2736850" y="1454150"/>
          <p14:tracePt t="48072" x="2736850" y="1447800"/>
          <p14:tracePt t="48078" x="2736850" y="1441450"/>
          <p14:tracePt t="48099" x="2743200" y="1422400"/>
          <p14:tracePt t="48116" x="2749550" y="1409700"/>
          <p14:tracePt t="48152" x="2749550" y="1403350"/>
          <p14:tracePt t="48167" x="2749550" y="1390650"/>
          <p14:tracePt t="48183" x="2755900" y="1358900"/>
          <p14:tracePt t="48199" x="2768600" y="1333500"/>
          <p14:tracePt t="48216" x="2768600" y="1327150"/>
          <p14:tracePt t="48232" x="2768600" y="1314450"/>
          <p14:tracePt t="48266" x="2768600" y="1301750"/>
          <p14:tracePt t="48282" x="2768600" y="1295400"/>
          <p14:tracePt t="48299" x="2768600" y="1270000"/>
          <p14:tracePt t="48316" x="2774950" y="1250950"/>
          <p14:tracePt t="48332" x="2774950" y="1231900"/>
          <p14:tracePt t="48487" x="2774950" y="1250950"/>
          <p14:tracePt t="48496" x="2774950" y="1263650"/>
          <p14:tracePt t="48505" x="2762250" y="1295400"/>
          <p14:tracePt t="48517" x="2762250" y="1314450"/>
          <p14:tracePt t="48534" x="2755900" y="1365250"/>
          <p14:tracePt t="48551" x="2736850" y="1403350"/>
          <p14:tracePt t="48567" x="2730500" y="1435100"/>
          <p14:tracePt t="48583" x="2717800" y="1479550"/>
          <p14:tracePt t="48599" x="2717800" y="1504950"/>
          <p14:tracePt t="48618" x="2711450" y="1524000"/>
          <p14:tracePt t="48633" x="2711450" y="1536700"/>
          <p14:tracePt t="48649" x="2711450" y="1543050"/>
          <p14:tracePt t="48804" x="2705100" y="1543050"/>
          <p14:tracePt t="48850" x="2705100" y="1530350"/>
          <p14:tracePt t="48857" x="2705100" y="1517650"/>
          <p14:tracePt t="48866" x="2705100" y="1498600"/>
          <p14:tracePt t="48884" x="2705100" y="1460500"/>
          <p14:tracePt t="48899" x="2705100" y="1428750"/>
          <p14:tracePt t="48916" x="2705100" y="1397000"/>
          <p14:tracePt t="48933" x="2705100" y="1365250"/>
          <p14:tracePt t="48934" x="2717800" y="1352550"/>
          <p14:tracePt t="48949" x="2717800" y="1333500"/>
          <p14:tracePt t="48967" x="2717800" y="1301750"/>
          <p14:tracePt t="48969" x="2717800" y="1282700"/>
          <p14:tracePt t="48983" x="2724150" y="1244600"/>
          <p14:tracePt t="49000" x="2724150" y="1219200"/>
          <p14:tracePt t="49016" x="2724150" y="1200150"/>
          <p14:tracePt t="49036" x="2724150" y="1193800"/>
          <p14:tracePt t="49049" x="2724150" y="1181100"/>
          <p14:tracePt t="49156" x="2724150" y="1206500"/>
          <p14:tracePt t="49165" x="2717800" y="1231900"/>
          <p14:tracePt t="49177" x="2705100" y="1314450"/>
          <p14:tracePt t="49199" x="2660650" y="1441450"/>
          <p14:tracePt t="49216" x="2647950" y="1492250"/>
          <p14:tracePt t="49233" x="2647950" y="1536700"/>
          <p14:tracePt t="49249" x="2647950" y="1568450"/>
          <p14:tracePt t="49268" x="2647950" y="1612900"/>
          <p14:tracePt t="49284" x="2647950" y="1663700"/>
          <p14:tracePt t="49301" x="2641600" y="1714500"/>
          <p14:tracePt t="49316" x="2628900" y="1816100"/>
          <p14:tracePt t="49333" x="2628900" y="1943100"/>
          <p14:tracePt t="49350" x="2628900" y="2044700"/>
          <p14:tracePt t="49351" x="2628900" y="2082800"/>
          <p14:tracePt t="49367" x="2628900" y="2127250"/>
          <p14:tracePt t="49370" x="2628900" y="2171700"/>
          <p14:tracePt t="49383" x="2628900" y="2273300"/>
          <p14:tracePt t="49400" x="2628900" y="2406650"/>
          <p14:tracePt t="49416" x="2628900" y="2527300"/>
          <p14:tracePt t="49433" x="2628900" y="2584450"/>
          <p14:tracePt t="49450" x="2628900" y="2622550"/>
          <p14:tracePt t="49466" x="2622550" y="2635250"/>
          <p14:tracePt t="49500" x="2622550" y="2647950"/>
          <p14:tracePt t="49547" x="2622550" y="2654300"/>
          <p14:tracePt t="49708" x="2622550" y="2647950"/>
          <p14:tracePt t="49712" x="2635250" y="2628900"/>
          <p14:tracePt t="49718" x="2654300" y="2603500"/>
          <p14:tracePt t="49733" x="2660650" y="2578100"/>
          <p14:tracePt t="49750" x="2686050" y="2527300"/>
          <p14:tracePt t="49751" x="2686050" y="2514600"/>
          <p14:tracePt t="49766" x="2692400" y="2489200"/>
          <p14:tracePt t="49785" x="2692400" y="2482850"/>
          <p14:tracePt t="50031" x="2692400" y="2489200"/>
          <p14:tracePt t="50040" x="2692400" y="2495550"/>
          <p14:tracePt t="50047" x="2692400" y="2501900"/>
          <p14:tracePt t="50056" x="2692400" y="2508250"/>
          <p14:tracePt t="50066" x="2692400" y="2514600"/>
          <p14:tracePt t="50083" x="2692400" y="2533650"/>
          <p14:tracePt t="50100" x="2692400" y="2565400"/>
          <p14:tracePt t="50116" x="2692400" y="2603500"/>
          <p14:tracePt t="50133" x="2692400" y="2654300"/>
          <p14:tracePt t="50137" x="2692400" y="2673350"/>
          <p14:tracePt t="50150" x="2692400" y="2692400"/>
          <p14:tracePt t="50167" x="2692400" y="2730500"/>
          <p14:tracePt t="50183" x="2692400" y="2749550"/>
          <p14:tracePt t="50200" x="2692400" y="2768600"/>
          <p14:tracePt t="50216" x="2692400" y="2781300"/>
          <p14:tracePt t="50233" x="2692400" y="2819400"/>
          <p14:tracePt t="50250" x="2692400" y="2863850"/>
          <p14:tracePt t="50267" x="2692400" y="2882900"/>
          <p14:tracePt t="50284" x="2692400" y="2889250"/>
          <p14:tracePt t="50300" x="2692400" y="2901950"/>
          <p14:tracePt t="50367" x="2692400" y="2895600"/>
          <p14:tracePt t="50374" x="2692400" y="2857500"/>
          <p14:tracePt t="50383" x="2698750" y="2813050"/>
          <p14:tracePt t="50400" x="2711450" y="2692400"/>
          <p14:tracePt t="50416" x="2717800" y="2590800"/>
          <p14:tracePt t="50433" x="2743200" y="2489200"/>
          <p14:tracePt t="50450" x="2781300" y="2393950"/>
          <p14:tracePt t="50467" x="2800350" y="2171700"/>
          <p14:tracePt t="50486" x="2800350" y="1943100"/>
          <p14:tracePt t="50500" x="2800350" y="1746250"/>
          <p14:tracePt t="50517" x="2794000" y="1593850"/>
          <p14:tracePt t="50533" x="2781300" y="1479550"/>
          <p14:tracePt t="50550" x="2774950" y="1416050"/>
          <p14:tracePt t="50551" x="2774950" y="1397000"/>
          <p14:tracePt t="50566" x="2774950" y="1377950"/>
          <p14:tracePt t="50583" x="2768600" y="1371600"/>
          <p14:tracePt t="50721" x="2768600" y="1365250"/>
          <p14:tracePt t="50735" x="2762250" y="1352550"/>
          <p14:tracePt t="50791" x="2755900" y="1352550"/>
          <p14:tracePt t="50814" x="2755900" y="1346200"/>
          <p14:tracePt t="50824" x="2743200" y="1339850"/>
          <p14:tracePt t="50840" x="2736850" y="1333500"/>
          <p14:tracePt t="50848" x="2736850" y="1320800"/>
          <p14:tracePt t="50863" x="2736850" y="1314450"/>
          <p14:tracePt t="50874" x="2736850" y="1301750"/>
          <p14:tracePt t="50883" x="2730500" y="1295400"/>
          <p14:tracePt t="50900" x="2730500" y="1289050"/>
          <p14:tracePt t="50933" x="2724150" y="1289050"/>
          <p14:tracePt t="51048" x="2724150" y="1295400"/>
          <p14:tracePt t="51057" x="2724150" y="1301750"/>
          <p14:tracePt t="51063" x="2724150" y="1308100"/>
          <p14:tracePt t="51144" x="2724150" y="1314450"/>
          <p14:tracePt t="51159" x="2724150" y="1320800"/>
          <p14:tracePt t="51167" x="2724150" y="1327150"/>
          <p14:tracePt t="51184" x="2724150" y="1339850"/>
          <p14:tracePt t="51200" x="2724150" y="1371600"/>
          <p14:tracePt t="51217" x="2717800" y="1397000"/>
          <p14:tracePt t="51233" x="2717800" y="1428750"/>
          <p14:tracePt t="51250" x="2711450" y="1473200"/>
          <p14:tracePt t="51267" x="2705100" y="1517650"/>
          <p14:tracePt t="51284" x="2698750" y="1568450"/>
          <p14:tracePt t="51300" x="2692400" y="1606550"/>
          <p14:tracePt t="51317" x="2679700" y="1651000"/>
          <p14:tracePt t="51334" x="2679700" y="1720850"/>
          <p14:tracePt t="51350" x="2679700" y="1739900"/>
          <p14:tracePt t="51367" x="2679700" y="1746250"/>
          <p14:tracePt t="51383" x="2679700" y="1752600"/>
          <p14:tracePt t="51400" x="2679700" y="1758950"/>
          <p14:tracePt t="51904" x="2679700" y="1752600"/>
          <p14:tracePt t="51918" x="2679700" y="1746250"/>
          <p14:tracePt t="51934" x="2679700" y="1739900"/>
          <p14:tracePt t="51950" x="2679700" y="1720850"/>
          <p14:tracePt t="51967" x="2679700" y="1714500"/>
          <p14:tracePt t="52025" x="2679700" y="1708150"/>
          <p14:tracePt t="52041" x="2679700" y="1695450"/>
          <p14:tracePt t="52057" x="2679700" y="1689100"/>
          <p14:tracePt t="52073" x="2679700" y="1676400"/>
          <p14:tracePt t="52358" x="2679700" y="1682750"/>
          <p14:tracePt t="52376" x="2679700" y="1689100"/>
          <p14:tracePt t="52887" x="2679700" y="1695450"/>
          <p14:tracePt t="52895" x="2673350" y="1701800"/>
          <p14:tracePt t="52902" x="2641600" y="1714500"/>
          <p14:tracePt t="52917" x="2616200" y="1727200"/>
          <p14:tracePt t="52934" x="2546350" y="1746250"/>
          <p14:tracePt t="52952" x="2387600" y="1771650"/>
          <p14:tracePt t="52968" x="2254250" y="1784350"/>
          <p14:tracePt t="52984" x="2095500" y="1822450"/>
          <p14:tracePt t="53001" x="1943100" y="1854200"/>
          <p14:tracePt t="53017" x="1835150" y="1892300"/>
          <p14:tracePt t="53034" x="1752600" y="1917700"/>
          <p14:tracePt t="53051" x="1701800" y="1924050"/>
          <p14:tracePt t="53068" x="1644650" y="1949450"/>
          <p14:tracePt t="53084" x="1562100" y="2000250"/>
          <p14:tracePt t="53101" x="1504950" y="2038350"/>
          <p14:tracePt t="53117" x="1473200" y="2070100"/>
          <p14:tracePt t="53134" x="1447800" y="2089150"/>
          <p14:tracePt t="53135" x="1441450" y="2095500"/>
          <p14:tracePt t="53153" x="1428750" y="2108200"/>
          <p14:tracePt t="53169" x="1422400" y="2114550"/>
          <p14:tracePt t="53185" x="1409700" y="2127250"/>
          <p14:tracePt t="53201" x="1371600" y="2152650"/>
          <p14:tracePt t="53219" x="1352550" y="2171700"/>
          <p14:tracePt t="53234" x="1346200" y="2184400"/>
          <p14:tracePt t="53252" x="1346200" y="2190750"/>
          <p14:tracePt t="53269" x="1346200" y="2197100"/>
          <p14:tracePt t="53301" x="1346200" y="2209800"/>
          <p14:tracePt t="53318" x="1339850" y="2216150"/>
          <p14:tracePt t="53334" x="1339850" y="2222500"/>
          <p14:tracePt t="53335" x="1333500" y="2228850"/>
          <p14:tracePt t="53871" x="1333500" y="2222500"/>
          <p14:tracePt t="53879" x="1333500" y="2216150"/>
          <p14:tracePt t="53887" x="1333500" y="2209800"/>
          <p14:tracePt t="53904" x="1339850" y="2197100"/>
          <p14:tracePt t="53918" x="1339850" y="2190750"/>
          <p14:tracePt t="53934" x="1339850" y="2178050"/>
          <p14:tracePt t="53982" x="1339850" y="2171700"/>
          <p14:tracePt t="54342" x="1339850" y="2159000"/>
          <p14:tracePt t="54360" x="1339850" y="2152650"/>
          <p14:tracePt t="54377" x="1339850" y="2139950"/>
          <p14:tracePt t="54406" x="1339850" y="2133600"/>
          <p14:tracePt t="54430" x="1339850" y="2127250"/>
          <p14:tracePt t="54441" x="1339850" y="2120900"/>
          <p14:tracePt t="54446" x="1339850" y="2114550"/>
          <p14:tracePt t="54459" x="1339850" y="2101850"/>
          <p14:tracePt t="54468" x="1339850" y="2095500"/>
          <p14:tracePt t="54485" x="1339850" y="2076450"/>
          <p14:tracePt t="54501" x="1339850" y="2057400"/>
          <p14:tracePt t="54518" x="1346200" y="2051050"/>
          <p14:tracePt t="54519" x="1346200" y="2038350"/>
          <p14:tracePt t="54535" x="1346200" y="2032000"/>
          <p14:tracePt t="54687" x="1346200" y="2038350"/>
          <p14:tracePt t="54695" x="1346200" y="2063750"/>
          <p14:tracePt t="54703" x="1346200" y="2101850"/>
          <p14:tracePt t="54718" x="1346200" y="2139950"/>
          <p14:tracePt t="54735" x="1346200" y="2247900"/>
          <p14:tracePt t="54751" x="1346200" y="2292350"/>
          <p14:tracePt t="54768" x="1346200" y="2317750"/>
          <p14:tracePt t="54785" x="1346200" y="2330450"/>
          <p14:tracePt t="54801" x="1346200" y="2336800"/>
          <p14:tracePt t="54846" x="1346200" y="2343150"/>
          <p14:tracePt t="54858" x="1346200" y="2349500"/>
          <p14:tracePt t="54868" x="1352550" y="2349500"/>
          <p14:tracePt t="54885" x="1352550" y="2362200"/>
          <p14:tracePt t="54927" x="1352550" y="2368550"/>
          <p14:tracePt t="54942" x="1358900" y="2368550"/>
          <p14:tracePt t="54960" x="1377950" y="2368550"/>
          <p14:tracePt t="54967" x="1403350" y="2368550"/>
          <p14:tracePt t="54975" x="1441450" y="2368550"/>
          <p14:tracePt t="54985" x="1479550" y="2368550"/>
          <p14:tracePt t="55001" x="1593850" y="2368550"/>
          <p14:tracePt t="55018" x="1701800" y="2368550"/>
          <p14:tracePt t="55035" x="1816100" y="2343150"/>
          <p14:tracePt t="55052" x="1936750" y="2311400"/>
          <p14:tracePt t="55068" x="2070100" y="2260600"/>
          <p14:tracePt t="55085" x="2178050" y="2216150"/>
          <p14:tracePt t="55101" x="2298700" y="2159000"/>
          <p14:tracePt t="55102" x="2362200" y="2146300"/>
          <p14:tracePt t="55118" x="2406650" y="2133600"/>
          <p14:tracePt t="55135" x="2508250" y="2101850"/>
          <p14:tracePt t="55151" x="2540000" y="2095500"/>
          <p14:tracePt t="55168" x="2559050" y="2082800"/>
          <p14:tracePt t="55185" x="2578100" y="2070100"/>
          <p14:tracePt t="55201" x="2603500" y="2044700"/>
          <p14:tracePt t="55219" x="2647950" y="2012950"/>
          <p14:tracePt t="55235" x="2692400" y="1987550"/>
          <p14:tracePt t="55251" x="2711450" y="1974850"/>
          <p14:tracePt t="55268" x="2717800" y="1974850"/>
          <p14:tracePt t="55287" x="2724150" y="1974850"/>
          <p14:tracePt t="55301" x="2730500" y="1974850"/>
          <p14:tracePt t="55318" x="2743200" y="1974850"/>
          <p14:tracePt t="55336" x="2749550" y="1968500"/>
          <p14:tracePt t="55545" x="2755900" y="1968500"/>
          <p14:tracePt t="55554" x="2762250" y="1968500"/>
          <p14:tracePt t="55567" x="2768600" y="1968500"/>
          <p14:tracePt t="55585" x="2774950" y="1968500"/>
          <p14:tracePt t="55601" x="2781300" y="1968500"/>
          <p14:tracePt t="55619" x="2800350" y="1968500"/>
          <p14:tracePt t="55636" x="2813050" y="1968500"/>
          <p14:tracePt t="55652" x="2832100" y="1968500"/>
          <p14:tracePt t="55670" x="2838450" y="1968500"/>
          <p14:tracePt t="55685" x="2851150" y="1974850"/>
          <p14:tracePt t="55687" x="2857500" y="1974850"/>
          <p14:tracePt t="55718" x="2876550" y="1974850"/>
          <p14:tracePt t="55736" x="2889250" y="1974850"/>
          <p14:tracePt t="55752" x="2895600" y="1974850"/>
          <p14:tracePt t="55768" x="2908300" y="1974850"/>
          <p14:tracePt t="55786" x="2940050" y="1962150"/>
          <p14:tracePt t="55802" x="2952750" y="1949450"/>
          <p14:tracePt t="55819" x="2959100" y="1943100"/>
          <p14:tracePt t="55835" x="2965450" y="1936750"/>
          <p14:tracePt t="55852" x="2971800" y="1930400"/>
          <p14:tracePt t="55869" x="2971800" y="1924050"/>
          <p14:tracePt t="55885" x="2978150" y="1911350"/>
          <p14:tracePt t="55887" x="2978150" y="1898650"/>
          <p14:tracePt t="55902" x="2978150" y="1892300"/>
          <p14:tracePt t="55918" x="2978150" y="1879600"/>
          <p14:tracePt t="55935" x="2984500" y="1873250"/>
          <p14:tracePt t="55954" x="2984500" y="1860550"/>
          <p14:tracePt t="55971" x="2984500" y="1854200"/>
          <p14:tracePt t="55986" x="2984500" y="1847850"/>
          <p14:tracePt t="56002" x="2984500" y="1835150"/>
          <p14:tracePt t="56019" x="2978150" y="1835150"/>
          <p14:tracePt t="56035" x="2965450" y="1828800"/>
          <p14:tracePt t="56052" x="2952750" y="1822450"/>
          <p14:tracePt t="56068" x="2933700" y="1816100"/>
          <p14:tracePt t="56085" x="2921000" y="1816100"/>
          <p14:tracePt t="56102" x="2914650" y="1809750"/>
          <p14:tracePt t="56118" x="2882900" y="1803400"/>
          <p14:tracePt t="56135" x="2857500" y="1797050"/>
          <p14:tracePt t="56152" x="2825750" y="1790700"/>
          <p14:tracePt t="56168" x="2800350" y="1790700"/>
          <p14:tracePt t="56186" x="2755900" y="1790700"/>
          <p14:tracePt t="56203" x="2705100" y="1790700"/>
          <p14:tracePt t="56219" x="2647950" y="1790700"/>
          <p14:tracePt t="56236" x="2590800" y="1790700"/>
          <p14:tracePt t="56252" x="2514600" y="1790700"/>
          <p14:tracePt t="56268" x="2451100" y="1790700"/>
          <p14:tracePt t="56285" x="2406650" y="1790700"/>
          <p14:tracePt t="56287" x="2400300" y="1790700"/>
          <p14:tracePt t="56302" x="2387600" y="1790700"/>
          <p14:tracePt t="56303" x="2381250" y="1790700"/>
          <p14:tracePt t="56323" x="2374900" y="1790700"/>
          <p14:tracePt t="56336" x="2368550" y="1797050"/>
          <p14:tracePt t="56352" x="2362200" y="1803400"/>
          <p14:tracePt t="56368" x="2336800" y="1816100"/>
          <p14:tracePt t="56385" x="2298700" y="1841500"/>
          <p14:tracePt t="56402" x="2254250" y="1873250"/>
          <p14:tracePt t="56422" x="2235200" y="1892300"/>
          <p14:tracePt t="56452" x="2235200" y="1905000"/>
          <p14:tracePt t="56469" x="2235200" y="1917700"/>
          <p14:tracePt t="56485" x="2235200" y="1930400"/>
          <p14:tracePt t="56502" x="2235200" y="1949450"/>
          <p14:tracePt t="56518" x="2247900" y="1981200"/>
          <p14:tracePt t="56535" x="2279650" y="2019300"/>
          <p14:tracePt t="56552" x="2336800" y="2057400"/>
          <p14:tracePt t="56568" x="2419350" y="2101850"/>
          <p14:tracePt t="56587" x="2476500" y="2127250"/>
          <p14:tracePt t="56605" x="2501900" y="2139950"/>
          <p14:tracePt t="56619" x="2501900" y="2146300"/>
          <p14:tracePt t="56652" x="2514600" y="2159000"/>
          <p14:tracePt t="56669" x="2533650" y="2159000"/>
          <p14:tracePt t="56685" x="2603500" y="2165350"/>
          <p14:tracePt t="56687" x="2641600" y="2171700"/>
          <p14:tracePt t="56702" x="2692400" y="2178050"/>
          <p14:tracePt t="56720" x="2774950" y="2190750"/>
          <p14:tracePt t="56737" x="2794000" y="2190750"/>
          <p14:tracePt t="56752" x="2800350" y="2190750"/>
          <p14:tracePt t="56769" x="2806700" y="2190750"/>
          <p14:tracePt t="56785" x="2832100" y="2190750"/>
          <p14:tracePt t="56803" x="2895600" y="2184400"/>
          <p14:tracePt t="56809" x="2940050" y="2165350"/>
          <p14:tracePt t="56820" x="2990850" y="2159000"/>
          <p14:tracePt t="56836" x="3048000" y="2159000"/>
          <p14:tracePt t="56853" x="3079750" y="2152650"/>
          <p14:tracePt t="56893" x="3086100" y="2146300"/>
          <p14:tracePt t="56902" x="3098800" y="2133600"/>
          <p14:tracePt t="56919" x="3105150" y="2108200"/>
          <p14:tracePt t="56935" x="3117850" y="2095500"/>
          <p14:tracePt t="56952" x="3124200" y="2076450"/>
          <p14:tracePt t="56969" x="3124200" y="2057400"/>
          <p14:tracePt t="56985" x="3124200" y="2044700"/>
          <p14:tracePt t="57002" x="3124200" y="2019300"/>
          <p14:tracePt t="57019" x="3124200" y="1987550"/>
          <p14:tracePt t="57035" x="3124200" y="1974850"/>
          <p14:tracePt t="57054" x="3124200" y="1962150"/>
          <p14:tracePt t="57060" x="3124200" y="1955800"/>
          <p14:tracePt t="57072" x="3124200" y="1943100"/>
          <p14:tracePt t="57086" x="3117850" y="1930400"/>
          <p14:tracePt t="57102" x="3098800" y="1911350"/>
          <p14:tracePt t="57119" x="3048000" y="1885950"/>
          <p14:tracePt t="57135" x="3028950" y="1879600"/>
          <p14:tracePt t="57152" x="3003550" y="1866900"/>
          <p14:tracePt t="57169" x="2984500" y="1860550"/>
          <p14:tracePt t="57187" x="2952750" y="1854200"/>
          <p14:tracePt t="57204" x="2940050" y="1854200"/>
          <p14:tracePt t="57219" x="2908300" y="1847850"/>
          <p14:tracePt t="57235" x="2895600" y="1847850"/>
          <p14:tracePt t="57253" x="2863850" y="1847850"/>
          <p14:tracePt t="57258" x="2844800" y="1841500"/>
          <p14:tracePt t="57269" x="2825750" y="1841500"/>
          <p14:tracePt t="57286" x="2787650" y="1841500"/>
          <p14:tracePt t="57302" x="2749550" y="1841500"/>
          <p14:tracePt t="57303" x="2711450" y="1841500"/>
          <p14:tracePt t="57319" x="2641600" y="1841500"/>
          <p14:tracePt t="57336" x="2584450" y="1841500"/>
          <p14:tracePt t="57353" x="2552700" y="1841500"/>
          <p14:tracePt t="57369" x="2540000" y="1841500"/>
          <p14:tracePt t="57403" x="2527300" y="1841500"/>
          <p14:tracePt t="57419" x="2514600" y="1854200"/>
          <p14:tracePt t="57436" x="2489200" y="1879600"/>
          <p14:tracePt t="57452" x="2451100" y="1898650"/>
          <p14:tracePt t="57469" x="2413000" y="1917700"/>
          <p14:tracePt t="57486" x="2400300" y="1930400"/>
          <p14:tracePt t="57502" x="2393950" y="1936750"/>
          <p14:tracePt t="57519" x="2393950" y="1943100"/>
          <p14:tracePt t="57537" x="2393950" y="1955800"/>
          <p14:tracePt t="57555" x="2387600" y="1974850"/>
          <p14:tracePt t="57570" x="2387600" y="1987550"/>
          <p14:tracePt t="57587" x="2387600" y="2006600"/>
          <p14:tracePt t="57602" x="2387600" y="2025650"/>
          <p14:tracePt t="57619" x="2387600" y="2044700"/>
          <p14:tracePt t="57636" x="2406650" y="2063750"/>
          <p14:tracePt t="57652" x="2425700" y="2089150"/>
          <p14:tracePt t="57672" x="2444750" y="2108200"/>
          <p14:tracePt t="57703" x="2463800" y="2127250"/>
          <p14:tracePt t="57719" x="2508250" y="2133600"/>
          <p14:tracePt t="57735" x="2559050" y="2139950"/>
          <p14:tracePt t="57752" x="2590800" y="2152650"/>
          <p14:tracePt t="57769" x="2609850" y="2152650"/>
          <p14:tracePt t="57786" x="2616200" y="2152650"/>
          <p14:tracePt t="57806" x="2628900" y="2152650"/>
          <p14:tracePt t="57820" x="2654300" y="2152650"/>
          <p14:tracePt t="57836" x="2692400" y="2152650"/>
          <p14:tracePt t="57852" x="2736850" y="2152650"/>
          <p14:tracePt t="57869" x="2794000" y="2152650"/>
          <p14:tracePt t="57886" x="2832100" y="2152650"/>
          <p14:tracePt t="57887" x="2844800" y="2152650"/>
          <p14:tracePt t="57902" x="2876550" y="2146300"/>
          <p14:tracePt t="57919" x="2895600" y="2146300"/>
          <p14:tracePt t="57937" x="2908300" y="2146300"/>
          <p14:tracePt t="57955" x="2914650" y="2139950"/>
          <p14:tracePt t="57970" x="2946400" y="2127250"/>
          <p14:tracePt t="57986" x="2978150" y="2120900"/>
          <p14:tracePt t="58002" x="3035300" y="2120900"/>
          <p14:tracePt t="58019" x="3086100" y="2101850"/>
          <p14:tracePt t="58036" x="3111500" y="2095500"/>
          <p14:tracePt t="58083" x="3117850" y="2082800"/>
          <p14:tracePt t="58096" x="3124200" y="2070100"/>
          <p14:tracePt t="58098" x="3136900" y="2057400"/>
          <p14:tracePt t="58119" x="3162300" y="2025650"/>
          <p14:tracePt t="58136" x="3162300" y="2006600"/>
          <p14:tracePt t="58152" x="3162300" y="2000250"/>
          <p14:tracePt t="58169" x="3162300" y="1981200"/>
          <p14:tracePt t="58186" x="3162300" y="1968500"/>
          <p14:tracePt t="58202" x="3162300" y="1943100"/>
          <p14:tracePt t="58219" x="3155950" y="1917700"/>
          <p14:tracePt t="58236" x="3143250" y="1892300"/>
          <p14:tracePt t="58252" x="3124200" y="1866900"/>
          <p14:tracePt t="58269" x="3098800" y="1854200"/>
          <p14:tracePt t="58286" x="3067050" y="1835150"/>
          <p14:tracePt t="58286" x="3060700" y="1835150"/>
          <p14:tracePt t="58302" x="3028950" y="1816100"/>
          <p14:tracePt t="58321" x="3003550" y="1803400"/>
          <p14:tracePt t="58337" x="2984500" y="1797050"/>
          <p14:tracePt t="58353" x="2940050" y="1790700"/>
          <p14:tracePt t="58369" x="2851150" y="1790700"/>
          <p14:tracePt t="58388" x="2755900" y="1790700"/>
          <p14:tracePt t="58403" x="2679700" y="1790700"/>
          <p14:tracePt t="58419" x="2641600" y="1790700"/>
          <p14:tracePt t="58436" x="2628900" y="1790700"/>
          <p14:tracePt t="58471" x="2616200" y="1790700"/>
          <p14:tracePt t="58489" x="2571750" y="1790700"/>
          <p14:tracePt t="58503" x="2444750" y="1828800"/>
          <p14:tracePt t="58519" x="2368550" y="1860550"/>
          <p14:tracePt t="58536" x="2355850" y="1866900"/>
          <p14:tracePt t="58568" x="2355850" y="1873250"/>
          <p14:tracePt t="58577" x="2349500" y="1879600"/>
          <p14:tracePt t="58586" x="2349500" y="1885950"/>
          <p14:tracePt t="58603" x="2336800" y="1930400"/>
          <p14:tracePt t="58619" x="2330450" y="1968500"/>
          <p14:tracePt t="58639" x="2317750" y="2000250"/>
          <p14:tracePt t="58655" x="2317750" y="2032000"/>
          <p14:tracePt t="58670" x="2317750" y="2051050"/>
          <p14:tracePt t="58686" x="2343150" y="2070100"/>
          <p14:tracePt t="58702" x="2381250" y="2089150"/>
          <p14:tracePt t="58721" x="2406650" y="2101850"/>
          <p14:tracePt t="58738" x="2438400" y="2127250"/>
          <p14:tracePt t="58753" x="2501900" y="2139950"/>
          <p14:tracePt t="58769" x="2559050" y="2146300"/>
          <p14:tracePt t="58787" x="2628900" y="2146300"/>
          <p14:tracePt t="58803" x="2686050" y="2146300"/>
          <p14:tracePt t="58819" x="2755900" y="2146300"/>
          <p14:tracePt t="58836" x="2794000" y="2146300"/>
          <p14:tracePt t="58855" x="2838450" y="2146300"/>
          <p14:tracePt t="58870" x="2876550" y="2146300"/>
          <p14:tracePt t="58886" x="2908300" y="2146300"/>
          <p14:tracePt t="58904" x="2959100" y="2146300"/>
          <p14:tracePt t="58919" x="2984500" y="2146300"/>
          <p14:tracePt t="58938" x="3016250" y="2139950"/>
          <p14:tracePt t="58953" x="3048000" y="2120900"/>
          <p14:tracePt t="58970" x="3060700" y="2120900"/>
          <p14:tracePt t="58986" x="3079750" y="2114550"/>
          <p14:tracePt t="59004" x="3092450" y="2101850"/>
          <p14:tracePt t="59020" x="3111500" y="2089150"/>
          <p14:tracePt t="59037" x="3117850" y="2076450"/>
          <p14:tracePt t="59056" x="3130550" y="2057400"/>
          <p14:tracePt t="59070" x="3136900" y="2038350"/>
          <p14:tracePt t="59087" x="3136900" y="2032000"/>
          <p14:tracePt t="59103" x="3136900" y="2012950"/>
          <p14:tracePt t="59119" x="3136900" y="2000250"/>
          <p14:tracePt t="59136" x="3136900" y="1974850"/>
          <p14:tracePt t="59155" x="3136900" y="1955800"/>
          <p14:tracePt t="59170" x="3136900" y="1936750"/>
          <p14:tracePt t="59186" x="3130550" y="1930400"/>
          <p14:tracePt t="59206" x="3117850" y="1924050"/>
          <p14:tracePt t="59223" x="3105150" y="1917700"/>
          <p14:tracePt t="59225" x="3098800" y="1917700"/>
          <p14:tracePt t="59237" x="3092450" y="1911350"/>
          <p14:tracePt t="59253" x="3073400" y="1905000"/>
          <p14:tracePt t="59269" x="3035300" y="1892300"/>
          <p14:tracePt t="59286" x="2933700" y="1860550"/>
          <p14:tracePt t="59303" x="2863850" y="1854200"/>
          <p14:tracePt t="59321" x="2813050" y="1847850"/>
          <p14:tracePt t="59338" x="2787650" y="1847850"/>
          <p14:tracePt t="59353" x="2755900" y="1847850"/>
          <p14:tracePt t="59369" x="2717800" y="1847850"/>
          <p14:tracePt t="59386" x="2667000" y="1847850"/>
          <p14:tracePt t="59404" x="2578100" y="1847850"/>
          <p14:tracePt t="59420" x="2501900" y="1847850"/>
          <p14:tracePt t="59437" x="2463800" y="1847850"/>
          <p14:tracePt t="59454" x="2438400" y="1847850"/>
          <p14:tracePt t="59457" x="2432050" y="1847850"/>
          <p14:tracePt t="59487" x="2419350" y="1847850"/>
          <p14:tracePt t="59503" x="2387600" y="1860550"/>
          <p14:tracePt t="59520" x="2368550" y="1866900"/>
          <p14:tracePt t="59538" x="2355850" y="1879600"/>
          <p14:tracePt t="59553" x="2349500" y="1885950"/>
          <p14:tracePt t="59570" x="2349500" y="1892300"/>
          <p14:tracePt t="59586" x="2349500" y="1905000"/>
          <p14:tracePt t="59606" x="2349500" y="1936750"/>
          <p14:tracePt t="59622" x="2343150" y="1968500"/>
          <p14:tracePt t="59626" x="2343150" y="1981200"/>
          <p14:tracePt t="59637" x="2343150" y="2000250"/>
          <p14:tracePt t="59653" x="2343150" y="2038350"/>
          <p14:tracePt t="59670" x="2368550" y="2063750"/>
          <p14:tracePt t="59671" x="2374900" y="2070100"/>
          <p14:tracePt t="59686" x="2419350" y="2076450"/>
          <p14:tracePt t="59704" x="2470150" y="2082800"/>
          <p14:tracePt t="59720" x="2552700" y="2089150"/>
          <p14:tracePt t="59737" x="2609850" y="2089150"/>
          <p14:tracePt t="59754" x="2673350" y="2089150"/>
          <p14:tracePt t="59770" x="2749550" y="2089150"/>
          <p14:tracePt t="59786" x="2794000" y="2089150"/>
          <p14:tracePt t="59803" x="2819400" y="2095500"/>
          <p14:tracePt t="59820" x="2825750" y="2101850"/>
          <p14:tracePt t="59862" x="2838450" y="2101850"/>
          <p14:tracePt t="59872" x="2844800" y="2101850"/>
          <p14:tracePt t="59886" x="2857500" y="2095500"/>
          <p14:tracePt t="59903" x="2870200" y="2082800"/>
          <p14:tracePt t="59920" x="2882900" y="2082800"/>
          <p14:tracePt t="59938" x="2889250" y="2076450"/>
          <p14:tracePt t="60559" x="2901950" y="2070100"/>
          <p14:tracePt t="60567" x="2927350" y="2070100"/>
          <p14:tracePt t="60578" x="2946400" y="2070100"/>
          <p14:tracePt t="60587" x="2978150" y="2070100"/>
          <p14:tracePt t="60604" x="3073400" y="2076450"/>
          <p14:tracePt t="60620" x="3181350" y="2089150"/>
          <p14:tracePt t="60637" x="3289300" y="2108200"/>
          <p14:tracePt t="60654" x="3390900" y="2114550"/>
          <p14:tracePt t="60670" x="3486150" y="2120900"/>
          <p14:tracePt t="60686" x="3575050" y="2120900"/>
          <p14:tracePt t="60703" x="3600450" y="2120900"/>
          <p14:tracePt t="60720" x="3625850" y="2120900"/>
          <p14:tracePt t="60736" x="3644900" y="2120900"/>
          <p14:tracePt t="60753" x="3670300" y="2120900"/>
          <p14:tracePt t="60770" x="3695700" y="2133600"/>
          <p14:tracePt t="60787" x="3733800" y="2133600"/>
          <p14:tracePt t="60804" x="3752850" y="2133600"/>
          <p14:tracePt t="60820" x="3778250" y="2133600"/>
          <p14:tracePt t="60837" x="3784600" y="2133600"/>
          <p14:tracePt t="60854" x="3803650" y="2133600"/>
          <p14:tracePt t="60870" x="3822700" y="2127250"/>
          <p14:tracePt t="60887" x="3892550" y="2108200"/>
          <p14:tracePt t="60903" x="3924300" y="2095500"/>
          <p14:tracePt t="60920" x="3937000" y="2095500"/>
          <p14:tracePt t="60937" x="3949700" y="2089150"/>
          <p14:tracePt t="60954" x="3968750" y="2082800"/>
          <p14:tracePt t="60970" x="4013200" y="2082800"/>
          <p14:tracePt t="60987" x="4070350" y="2076450"/>
          <p14:tracePt t="61004" x="4127500" y="2051050"/>
          <p14:tracePt t="61020" x="4171950" y="2038350"/>
          <p14:tracePt t="61037" x="4178300" y="2032000"/>
          <p14:tracePt t="61054" x="4184650" y="2032000"/>
          <p14:tracePt t="61070" x="4184650" y="2019300"/>
          <p14:tracePt t="61087" x="4197350" y="1993900"/>
          <p14:tracePt t="61103" x="4203700" y="1974850"/>
          <p14:tracePt t="61120" x="4216400" y="1949450"/>
          <p14:tracePt t="61137" x="4216400" y="1943100"/>
          <p14:tracePt t="61154" x="4216400" y="1930400"/>
          <p14:tracePt t="61170" x="4216400" y="1924050"/>
          <p14:tracePt t="61187" x="4216400" y="1911350"/>
          <p14:tracePt t="61204" x="4216400" y="1905000"/>
          <p14:tracePt t="61220" x="4216400" y="1885950"/>
          <p14:tracePt t="61237" x="4216400" y="1873250"/>
          <p14:tracePt t="61254" x="4216400" y="1854200"/>
          <p14:tracePt t="61270" x="4216400" y="1847850"/>
          <p14:tracePt t="61287" x="4210050" y="1835150"/>
          <p14:tracePt t="61304" x="4203700" y="1835150"/>
          <p14:tracePt t="61320" x="4178300" y="1822450"/>
          <p14:tracePt t="61337" x="4159250" y="1816100"/>
          <p14:tracePt t="61353" x="4152900" y="1816100"/>
          <p14:tracePt t="61370" x="4121150" y="1803400"/>
          <p14:tracePt t="61387" x="4089400" y="1803400"/>
          <p14:tracePt t="61404" x="4051300" y="1784350"/>
          <p14:tracePt t="61420" x="4019550" y="1778000"/>
          <p14:tracePt t="61437" x="4013200" y="1778000"/>
          <p14:tracePt t="61454" x="4000500" y="1765300"/>
          <p14:tracePt t="61487" x="3994150" y="1765300"/>
          <p14:tracePt t="61504" x="3962400" y="1758950"/>
          <p14:tracePt t="61520" x="3905250" y="1752600"/>
          <p14:tracePt t="61537" x="3873500" y="1746250"/>
          <p14:tracePt t="61553" x="3835400" y="1739900"/>
          <p14:tracePt t="61570" x="3803650" y="1733550"/>
          <p14:tracePt t="61587" x="3778250" y="1733550"/>
          <p14:tracePt t="61604" x="3759200" y="1733550"/>
          <p14:tracePt t="61620" x="3727450" y="1733550"/>
          <p14:tracePt t="61637" x="3695700" y="1733550"/>
          <p14:tracePt t="61654" x="3657600" y="1739900"/>
          <p14:tracePt t="61655" x="3644900" y="1746250"/>
          <p14:tracePt t="61670" x="3606800" y="1765300"/>
          <p14:tracePt t="61687" x="3594100" y="1771650"/>
          <p14:tracePt t="61704" x="3568700" y="1790700"/>
          <p14:tracePt t="61720" x="3556000" y="1797050"/>
          <p14:tracePt t="61737" x="3543300" y="1809750"/>
          <p14:tracePt t="61754" x="3530600" y="1828800"/>
          <p14:tracePt t="61770" x="3524250" y="1841500"/>
          <p14:tracePt t="61787" x="3505200" y="1860550"/>
          <p14:tracePt t="61804" x="3498850" y="1879600"/>
          <p14:tracePt t="61820" x="3486150" y="1898650"/>
          <p14:tracePt t="61837" x="3486150" y="1917700"/>
          <p14:tracePt t="61854" x="3486150" y="1943100"/>
          <p14:tracePt t="61855" x="3486150" y="1949450"/>
          <p14:tracePt t="61870" x="3486150" y="1974850"/>
          <p14:tracePt t="61887" x="3486150" y="1987550"/>
          <p14:tracePt t="61904" x="3486150" y="2006600"/>
          <p14:tracePt t="61920" x="3498850" y="2025650"/>
          <p14:tracePt t="61937" x="3530600" y="2070100"/>
          <p14:tracePt t="61954" x="3568700" y="2095500"/>
          <p14:tracePt t="61971" x="3619500" y="2127250"/>
          <p14:tracePt t="61987" x="3676650" y="2139950"/>
          <p14:tracePt t="62004" x="3695700" y="2139950"/>
          <p14:tracePt t="62020" x="3702050" y="2139950"/>
          <p14:tracePt t="62037" x="3708400" y="2139950"/>
          <p14:tracePt t="62038" x="3714750" y="2152650"/>
          <p14:tracePt t="62054" x="3727450" y="2152650"/>
          <p14:tracePt t="62070" x="3797300" y="2159000"/>
          <p14:tracePt t="62087" x="3886200" y="2159000"/>
          <p14:tracePt t="62104" x="3962400" y="2159000"/>
          <p14:tracePt t="62120" x="4013200" y="2159000"/>
          <p14:tracePt t="62137" x="4038600" y="2159000"/>
          <p14:tracePt t="62154" x="4051300" y="2159000"/>
          <p14:tracePt t="62170" x="4076700" y="2159000"/>
          <p14:tracePt t="62187" x="4102100" y="2159000"/>
          <p14:tracePt t="62204" x="4133850" y="2159000"/>
          <p14:tracePt t="62220" x="4159250" y="2159000"/>
          <p14:tracePt t="62237" x="4178300" y="2159000"/>
          <p14:tracePt t="62254" x="4191000" y="2152650"/>
          <p14:tracePt t="62270" x="4203700" y="2146300"/>
          <p14:tracePt t="62287" x="4203700" y="2139950"/>
          <p14:tracePt t="62304" x="4203700" y="2133600"/>
          <p14:tracePt t="62321" x="4216400" y="2114550"/>
          <p14:tracePt t="62337" x="4222750" y="2095500"/>
          <p14:tracePt t="62354" x="4241800" y="2063750"/>
          <p14:tracePt t="62371" x="4248150" y="2032000"/>
          <p14:tracePt t="62387" x="4260850" y="2000250"/>
          <p14:tracePt t="62404" x="4267200" y="1987550"/>
          <p14:tracePt t="62421" x="4267200" y="1974850"/>
          <p14:tracePt t="62454" x="4267200" y="1968500"/>
          <p14:tracePt t="62470" x="4260850" y="1955800"/>
          <p14:tracePt t="62487" x="4254500" y="1936750"/>
          <p14:tracePt t="62504" x="4235450" y="1917700"/>
          <p14:tracePt t="62520" x="4203700" y="1892300"/>
          <p14:tracePt t="62537" x="4165600" y="1879600"/>
          <p14:tracePt t="62554" x="4140200" y="1866900"/>
          <p14:tracePt t="62571" x="4121150" y="1860550"/>
          <p14:tracePt t="62588" x="4108450" y="1860550"/>
          <p14:tracePt t="62604" x="4102100" y="1860550"/>
          <p14:tracePt t="62639" x="4095750" y="1847850"/>
          <p14:tracePt t="62654" x="4083050" y="1847850"/>
          <p14:tracePt t="62671" x="4044950" y="1841500"/>
          <p14:tracePt t="62687" x="4000500" y="1835150"/>
          <p14:tracePt t="62704" x="3962400" y="1822450"/>
          <p14:tracePt t="62721" x="3937000" y="1822450"/>
          <p14:tracePt t="62737" x="3930650" y="1822450"/>
          <p14:tracePt t="62754" x="3924300" y="1822450"/>
          <p14:tracePt t="62771" x="3924300" y="1816100"/>
          <p14:tracePt t="62787" x="3917950" y="1816100"/>
          <p14:tracePt t="62804" x="3905250" y="1809750"/>
          <p14:tracePt t="62820" x="3898900" y="1809750"/>
          <p14:tracePt t="62837" x="3879850" y="1803400"/>
          <p14:tracePt t="62854" x="3873500" y="1803400"/>
          <p14:tracePt t="62871" x="3860800" y="1803400"/>
          <p14:tracePt t="62887" x="3835400" y="1803400"/>
          <p14:tracePt t="62904" x="3797300" y="1797050"/>
          <p14:tracePt t="62921" x="3765550" y="1797050"/>
          <p14:tracePt t="62937" x="3740150" y="1797050"/>
          <p14:tracePt t="62955" x="3702050" y="1797050"/>
          <p14:tracePt t="62971" x="3683000" y="1790700"/>
          <p14:tracePt t="62987" x="3676650" y="1790700"/>
          <p14:tracePt t="63004" x="3670300" y="1790700"/>
          <p14:tracePt t="63021" x="3651250" y="1790700"/>
          <p14:tracePt t="63022" x="3638550" y="1790700"/>
          <p14:tracePt t="63037" x="3625850" y="1790700"/>
          <p14:tracePt t="63038" x="3606800" y="1797050"/>
          <p14:tracePt t="63054" x="3606800" y="1803400"/>
          <p14:tracePt t="63071" x="3587750" y="1816100"/>
          <p14:tracePt t="63088" x="3575050" y="1822450"/>
          <p14:tracePt t="63104" x="3562350" y="1841500"/>
          <p14:tracePt t="63121" x="3543300" y="1873250"/>
          <p14:tracePt t="63140" x="3524250" y="1917700"/>
          <p14:tracePt t="63154" x="3511550" y="1949450"/>
          <p14:tracePt t="63171" x="3511550" y="1968500"/>
          <p14:tracePt t="63188" x="3511550" y="1987550"/>
          <p14:tracePt t="63204" x="3511550" y="2006600"/>
          <p14:tracePt t="63221" x="3511550" y="2025650"/>
          <p14:tracePt t="63238" x="3511550" y="2051050"/>
          <p14:tracePt t="63254" x="3517900" y="2095500"/>
          <p14:tracePt t="63271" x="3530600" y="2120900"/>
          <p14:tracePt t="63288" x="3543300" y="2127250"/>
          <p14:tracePt t="63304" x="3543300" y="2139950"/>
          <p14:tracePt t="63321" x="3549650" y="2146300"/>
          <p14:tracePt t="63337" x="3562350" y="2146300"/>
          <p14:tracePt t="63354" x="3606800" y="2165350"/>
          <p14:tracePt t="63371" x="3670300" y="2178050"/>
          <p14:tracePt t="63388" x="3740150" y="2197100"/>
          <p14:tracePt t="63404" x="3790950" y="2203450"/>
          <p14:tracePt t="63421" x="3810000" y="2203450"/>
          <p14:tracePt t="63438" x="3829050" y="2203450"/>
          <p14:tracePt t="63455" x="3867150" y="2203450"/>
          <p14:tracePt t="63473" x="3911600" y="2203450"/>
          <p14:tracePt t="63488" x="3968750" y="2203450"/>
          <p14:tracePt t="63504" x="4000500" y="2216150"/>
          <p14:tracePt t="63521" x="4025900" y="2216150"/>
          <p14:tracePt t="63558" x="4032250" y="2216150"/>
          <p14:tracePt t="63571" x="4070350" y="2216150"/>
          <p14:tracePt t="63588" x="4102100" y="2190750"/>
          <p14:tracePt t="63605" x="4146550" y="2178050"/>
          <p14:tracePt t="63621" x="4191000" y="2159000"/>
          <p14:tracePt t="63622" x="4203700" y="2159000"/>
          <p14:tracePt t="63656" x="4203700" y="2152650"/>
          <p14:tracePt t="63673" x="4216400" y="2127250"/>
          <p14:tracePt t="63688" x="4222750" y="2095500"/>
          <p14:tracePt t="63704" x="4222750" y="2057400"/>
          <p14:tracePt t="63721" x="4229100" y="2032000"/>
          <p14:tracePt t="63738" x="4235450" y="2006600"/>
          <p14:tracePt t="63754" x="4235450" y="1993900"/>
          <p14:tracePt t="63771" x="4235450" y="1987550"/>
          <p14:tracePt t="63788" x="4235450" y="1974850"/>
          <p14:tracePt t="63791" x="4235450" y="1968500"/>
          <p14:tracePt t="63805" x="4235450" y="1962150"/>
          <p14:tracePt t="63823" x="4235450" y="1949450"/>
          <p14:tracePt t="63838" x="4222750" y="1930400"/>
          <p14:tracePt t="63854" x="4210050" y="1911350"/>
          <p14:tracePt t="63872" x="4184650" y="1898650"/>
          <p14:tracePt t="63888" x="4165600" y="1885950"/>
          <p14:tracePt t="63905" x="4152900" y="1879600"/>
          <p14:tracePt t="63921" x="4140200" y="1879600"/>
          <p14:tracePt t="63939" x="4133850" y="1873250"/>
          <p14:tracePt t="63954" x="4127500" y="1866900"/>
          <p14:tracePt t="63971" x="4121150" y="1860550"/>
          <p14:tracePt t="63988" x="4108450" y="1854200"/>
          <p14:tracePt t="64007" x="4095750" y="1841500"/>
          <p14:tracePt t="64025" x="4070350" y="1835150"/>
          <p14:tracePt t="64039" x="4057650" y="1828800"/>
          <p14:tracePt t="64055" x="4019550" y="1816100"/>
          <p14:tracePt t="64072" x="3975100" y="1803400"/>
          <p14:tracePt t="64080" x="3962400" y="1797050"/>
          <p14:tracePt t="64088" x="3956050" y="1790700"/>
          <p14:tracePt t="64105" x="3930650" y="1778000"/>
          <p14:tracePt t="64121" x="3917950" y="1778000"/>
          <p14:tracePt t="64139" x="3898900" y="1778000"/>
          <p14:tracePt t="64155" x="3867150" y="1778000"/>
          <p14:tracePt t="64171" x="3835400" y="1778000"/>
          <p14:tracePt t="64188" x="3803650" y="1778000"/>
          <p14:tracePt t="64209" x="3778250" y="1778000"/>
          <p14:tracePt t="64226" x="3746500" y="1778000"/>
          <p14:tracePt t="64255" x="3727450" y="1790700"/>
          <p14:tracePt t="64271" x="3714750" y="1803400"/>
          <p14:tracePt t="64288" x="3702050" y="1822450"/>
          <p14:tracePt t="64304" x="3683000" y="1847850"/>
          <p14:tracePt t="64322" x="3676650" y="1854200"/>
          <p14:tracePt t="65295" x="3676650" y="1860550"/>
          <p14:tracePt t="65327" x="3676650" y="1866900"/>
          <p14:tracePt t="65335" x="3689350" y="1866900"/>
          <p14:tracePt t="65350" x="3702050" y="1866900"/>
          <p14:tracePt t="65407" x="3708400" y="1866900"/>
          <p14:tracePt t="65423" x="3708400" y="1873250"/>
          <p14:tracePt t="65432" x="3714750" y="1873250"/>
          <p14:tracePt t="65447" x="3721100" y="1873250"/>
          <p14:tracePt t="65464" x="3721100" y="1879600"/>
          <p14:tracePt t="65480" x="3721100" y="1885950"/>
          <p14:tracePt t="65496" x="3721100" y="1892300"/>
          <p14:tracePt t="65529" x="3721100" y="1898650"/>
          <p14:tracePt t="65534" x="3727450" y="1898650"/>
          <p14:tracePt t="65551" x="3733800" y="1905000"/>
          <p14:tracePt t="65561" x="3740150" y="1905000"/>
          <p14:tracePt t="65572" x="3746500" y="1905000"/>
          <p14:tracePt t="65588" x="3746500" y="1911350"/>
          <p14:tracePt t="65605" x="3752850" y="1911350"/>
          <p14:tracePt t="66135" x="3752850" y="1917700"/>
          <p14:tracePt t="66145" x="3752850" y="1930400"/>
          <p14:tracePt t="66167" x="3752850" y="1936750"/>
          <p14:tracePt t="66183" x="3752850" y="1949450"/>
          <p14:tracePt t="66192" x="3752850" y="1962150"/>
          <p14:tracePt t="66199" x="3752850" y="1968500"/>
          <p14:tracePt t="66206" x="3752850" y="1974850"/>
          <p14:tracePt t="66222" x="3752850" y="1987550"/>
          <p14:tracePt t="66239" x="3752850" y="2012950"/>
          <p14:tracePt t="66255" x="3771900" y="2051050"/>
          <p14:tracePt t="66272" x="3778250" y="2089150"/>
          <p14:tracePt t="66289" x="3778250" y="2120900"/>
          <p14:tracePt t="66305" x="3778250" y="2165350"/>
          <p14:tracePt t="66322" x="3778250" y="2197100"/>
          <p14:tracePt t="66340" x="3778250" y="2222500"/>
          <p14:tracePt t="66355" x="3778250" y="2228850"/>
          <p14:tracePt t="66372" x="3778250" y="2235200"/>
          <p14:tracePt t="66415" x="3771900" y="2235200"/>
          <p14:tracePt t="66423" x="3765550" y="2241550"/>
          <p14:tracePt t="66447" x="3765550" y="2247900"/>
          <p14:tracePt t="66455" x="3759200" y="2254250"/>
          <p14:tracePt t="66472" x="3752850" y="2260600"/>
          <p14:tracePt t="66488" x="3752850" y="2266950"/>
          <p14:tracePt t="66522" x="3752850" y="2286000"/>
          <p14:tracePt t="66539" x="3759200" y="2317750"/>
          <p14:tracePt t="66555" x="3771900" y="2336800"/>
          <p14:tracePt t="66572" x="3803650" y="2368550"/>
          <p14:tracePt t="66589" x="3854450" y="2393950"/>
          <p14:tracePt t="66590" x="3898900" y="2406650"/>
          <p14:tracePt t="66605" x="3924300" y="2406650"/>
          <p14:tracePt t="66622" x="4006850" y="2406650"/>
          <p14:tracePt t="66639" x="4051300" y="2406650"/>
          <p14:tracePt t="66655" x="4057650" y="2406650"/>
          <p14:tracePt t="66814" x="4057650" y="2413000"/>
          <p14:tracePt t="66831" x="4057650" y="2419350"/>
          <p14:tracePt t="66839" x="4057650" y="2432050"/>
          <p14:tracePt t="66855" x="4051300" y="2444750"/>
          <p14:tracePt t="66872" x="4051300" y="2470150"/>
          <p14:tracePt t="66889" x="4051300" y="2514600"/>
          <p14:tracePt t="66906" x="4051300" y="2552700"/>
          <p14:tracePt t="66922" x="4032250" y="2597150"/>
          <p14:tracePt t="66939" x="4032250" y="2622550"/>
          <p14:tracePt t="66956" x="4013200" y="2654300"/>
          <p14:tracePt t="66972" x="4000500" y="2667000"/>
          <p14:tracePt t="66989" x="4000500" y="2686050"/>
          <p14:tracePt t="67005" x="3994150" y="2698750"/>
          <p14:tracePt t="67022" x="3994150" y="2711450"/>
          <p14:tracePt t="67055" x="3994150" y="2730500"/>
          <p14:tracePt t="67072" x="3994150" y="2736850"/>
          <p14:tracePt t="67089" x="3987800" y="2743200"/>
          <p14:tracePt t="67208" x="3987800" y="2749550"/>
          <p14:tracePt t="67223" x="3987800" y="2755900"/>
          <p14:tracePt t="67231" x="3987800" y="2762250"/>
          <p14:tracePt t="67247" x="3981450" y="2768600"/>
          <p14:tracePt t="67255" x="3981450" y="2781300"/>
          <p14:tracePt t="67272" x="3968750" y="2806700"/>
          <p14:tracePt t="67289" x="3962400" y="2832100"/>
          <p14:tracePt t="67305" x="3962400" y="2857500"/>
          <p14:tracePt t="67323" x="3949700" y="2895600"/>
          <p14:tracePt t="67339" x="3949700" y="2921000"/>
          <p14:tracePt t="67356" x="3943350" y="2952750"/>
          <p14:tracePt t="67372" x="3943350" y="2965450"/>
          <p14:tracePt t="67389" x="3937000" y="2971800"/>
          <p14:tracePt t="67405" x="3930650" y="2978150"/>
          <p14:tracePt t="67422" x="3924300" y="2978150"/>
          <p14:tracePt t="67456" x="3917950" y="2984500"/>
          <p14:tracePt t="67472" x="3905250" y="2990850"/>
          <p14:tracePt t="67489" x="3898900" y="3003550"/>
          <p14:tracePt t="67508" x="3892550" y="3009900"/>
          <p14:tracePt t="67539" x="3892550" y="3022600"/>
          <p14:tracePt t="67556" x="3911600" y="3048000"/>
          <p14:tracePt t="67572" x="4013200" y="3067050"/>
          <p14:tracePt t="67590" x="4064000" y="3067050"/>
          <p14:tracePt t="67606" x="4089400" y="3067050"/>
          <p14:tracePt t="67622" x="4095750" y="3067050"/>
          <p14:tracePt t="67639" x="4095750" y="3041650"/>
          <p14:tracePt t="67657" x="4095750" y="3003550"/>
          <p14:tracePt t="67675" x="4083050" y="2946400"/>
          <p14:tracePt t="67684" x="4083050" y="2921000"/>
          <p14:tracePt t="67691" x="4083050" y="2901950"/>
          <p14:tracePt t="67706" x="4070350" y="2857500"/>
          <p14:tracePt t="67722" x="4044950" y="2825750"/>
          <p14:tracePt t="67741" x="3962400" y="2794000"/>
          <p14:tracePt t="67744" x="3905250" y="2762250"/>
          <p14:tracePt t="67756" x="3873500" y="2755900"/>
          <p14:tracePt t="67772" x="3803650" y="2736850"/>
          <p14:tracePt t="67790" x="3784600" y="2730500"/>
          <p14:tracePt t="67831" x="3778250" y="2730500"/>
          <p14:tracePt t="67847" x="3771900" y="2730500"/>
          <p14:tracePt t="67856" x="3765550" y="2730500"/>
          <p14:tracePt t="67874" x="3733800" y="2730500"/>
          <p14:tracePt t="67890" x="3721100" y="2743200"/>
          <p14:tracePt t="67906" x="3695700" y="2781300"/>
          <p14:tracePt t="67925" x="3689350" y="2813050"/>
          <p14:tracePt t="67939" x="3689350" y="2832100"/>
          <p14:tracePt t="67956" x="3689350" y="2844800"/>
          <p14:tracePt t="67972" x="3689350" y="2851150"/>
          <p14:tracePt t="68008" x="3702050" y="2863850"/>
          <p14:tracePt t="68024" x="3746500" y="2863850"/>
          <p14:tracePt t="68041" x="3797300" y="2876550"/>
          <p14:tracePt t="68056" x="3829050" y="2876550"/>
          <p14:tracePt t="68075" x="3848100" y="2876550"/>
          <p14:tracePt t="68113" x="3867150" y="2882900"/>
          <p14:tracePt t="68122" x="3898900" y="2895600"/>
          <p14:tracePt t="68142" x="3968750" y="2908300"/>
          <p14:tracePt t="68159" x="4038600" y="2921000"/>
          <p14:tracePt t="68161" x="4076700" y="2921000"/>
          <p14:tracePt t="68173" x="4102100" y="2921000"/>
          <p14:tracePt t="68189" x="4159250" y="2914650"/>
          <p14:tracePt t="68194" x="4165600" y="2895600"/>
          <p14:tracePt t="68207" x="4178300" y="2857500"/>
          <p14:tracePt t="68223" x="4178300" y="2711450"/>
          <p14:tracePt t="68239" x="4178300" y="2603500"/>
          <p14:tracePt t="68256" x="4178300" y="2520950"/>
          <p14:tracePt t="68273" x="4178300" y="2463800"/>
          <p14:tracePt t="68289" x="4178300" y="2413000"/>
          <p14:tracePt t="68306" x="4178300" y="2362200"/>
          <p14:tracePt t="68325" x="4146550" y="2279650"/>
          <p14:tracePt t="68330" x="4133850" y="2235200"/>
          <p14:tracePt t="68344" x="4064000" y="2057400"/>
          <p14:tracePt t="68358" x="4044950" y="1987550"/>
          <p14:tracePt t="68373" x="4025900" y="1879600"/>
          <p14:tracePt t="68389" x="4025900" y="1828800"/>
          <p14:tracePt t="68406" x="4025900" y="1790700"/>
          <p14:tracePt t="68407" x="4025900" y="1771650"/>
          <p14:tracePt t="68425" x="4019550" y="1727200"/>
          <p14:tracePt t="68440" x="4000500" y="1682750"/>
          <p14:tracePt t="68456" x="3975100" y="1625600"/>
          <p14:tracePt t="68473" x="3949700" y="1568450"/>
          <p14:tracePt t="68489" x="3924300" y="1530350"/>
          <p14:tracePt t="68506" x="3905250" y="1498600"/>
          <p14:tracePt t="68523" x="3886200" y="1479550"/>
          <p14:tracePt t="68539" x="3854450" y="1460500"/>
          <p14:tracePt t="68556" x="3810000" y="1428750"/>
          <p14:tracePt t="68572" x="3771900" y="1403350"/>
          <p14:tracePt t="68589" x="3752850" y="1403350"/>
          <p14:tracePt t="68590" x="3746500" y="1390650"/>
          <p14:tracePt t="68606" x="3740150" y="1390650"/>
          <p14:tracePt t="68623" x="3708400" y="1390650"/>
          <p14:tracePt t="68639" x="3670300" y="1403350"/>
          <p14:tracePt t="68656" x="3632200" y="1422400"/>
          <p14:tracePt t="68673" x="3581400" y="1447800"/>
          <p14:tracePt t="68689" x="3524250" y="1498600"/>
          <p14:tracePt t="68708" x="3486150" y="1524000"/>
          <p14:tracePt t="68727" x="3467100" y="1562100"/>
          <p14:tracePt t="68740" x="3460750" y="1600200"/>
          <p14:tracePt t="68756" x="3460750" y="1651000"/>
          <p14:tracePt t="68773" x="3460750" y="1739900"/>
          <p14:tracePt t="68791" x="3460750" y="1835150"/>
          <p14:tracePt t="68806" x="3460750" y="1924050"/>
          <p14:tracePt t="68823" x="3460750" y="1987550"/>
          <p14:tracePt t="68840" x="3473450" y="2019300"/>
          <p14:tracePt t="68856" x="3492500" y="2044700"/>
          <p14:tracePt t="68873" x="3524250" y="2082800"/>
          <p14:tracePt t="68882" x="3543300" y="2114550"/>
          <p14:tracePt t="68890" x="3568700" y="2146300"/>
          <p14:tracePt t="68906" x="3619500" y="2216150"/>
          <p14:tracePt t="68923" x="3651250" y="2254250"/>
          <p14:tracePt t="68942" x="3676650" y="2279650"/>
          <p14:tracePt t="68959" x="3689350" y="2298700"/>
          <p14:tracePt t="68976" x="3702050" y="2305050"/>
          <p14:tracePt t="68989" x="3714750" y="2317750"/>
          <p14:tracePt t="69008" x="3759200" y="2330450"/>
          <p14:tracePt t="69024" x="3879850" y="2381250"/>
          <p14:tracePt t="69040" x="3949700" y="2381250"/>
          <p14:tracePt t="69056" x="3994150" y="2381250"/>
          <p14:tracePt t="69073" x="4025900" y="2381250"/>
          <p14:tracePt t="69089" x="4038600" y="2368550"/>
          <p14:tracePt t="69106" x="4064000" y="2349500"/>
          <p14:tracePt t="69123" x="4095750" y="2324100"/>
          <p14:tracePt t="69140" x="4146550" y="2292350"/>
          <p14:tracePt t="69156" x="4203700" y="2241550"/>
          <p14:tracePt t="69158" x="4241800" y="2216150"/>
          <p14:tracePt t="69173" x="4267200" y="2184400"/>
          <p14:tracePt t="69174" x="4273550" y="2152650"/>
          <p14:tracePt t="69189" x="4279900" y="2108200"/>
          <p14:tracePt t="69206" x="4292600" y="2000250"/>
          <p14:tracePt t="69224" x="4286250" y="1949450"/>
          <p14:tracePt t="69241" x="4279900" y="1905000"/>
          <p14:tracePt t="69257" x="4267200" y="1847850"/>
          <p14:tracePt t="69274" x="4267200" y="1752600"/>
          <p14:tracePt t="69290" x="4267200" y="1606550"/>
          <p14:tracePt t="69307" x="4229100" y="1524000"/>
          <p14:tracePt t="69323" x="4203700" y="1460500"/>
          <p14:tracePt t="69340" x="4191000" y="1403350"/>
          <p14:tracePt t="69356" x="4171950" y="1339850"/>
          <p14:tracePt t="69373" x="4159250" y="1289050"/>
          <p14:tracePt t="69389" x="4133850" y="1212850"/>
          <p14:tracePt t="69406" x="4089400" y="1123950"/>
          <p14:tracePt t="69423" x="4057650" y="1092200"/>
          <p14:tracePt t="69439" x="4044950" y="1085850"/>
          <p14:tracePt t="69498" x="4038600" y="1079500"/>
          <p14:tracePt t="69505" x="4025900" y="1073150"/>
          <p14:tracePt t="69523" x="4006850" y="1073150"/>
          <p14:tracePt t="69540" x="3975100" y="1066800"/>
          <p14:tracePt t="69556" x="3943350" y="1066800"/>
          <p14:tracePt t="69573" x="3905250" y="1073150"/>
          <p14:tracePt t="69592" x="3873500" y="1098550"/>
          <p14:tracePt t="69607" x="3822700" y="1155700"/>
          <p14:tracePt t="69623" x="3790950" y="1187450"/>
          <p14:tracePt t="69641" x="3740150" y="1250950"/>
          <p14:tracePt t="69657" x="3695700" y="1301750"/>
          <p14:tracePt t="69673" x="3676650" y="1377950"/>
          <p14:tracePt t="69690" x="3670300" y="1428750"/>
          <p14:tracePt t="69706" x="3670300" y="1498600"/>
          <p14:tracePt t="69726" x="3670300" y="1555750"/>
          <p14:tracePt t="69742" x="3670300" y="1625600"/>
          <p14:tracePt t="69746" x="3670300" y="1651000"/>
          <p14:tracePt t="69757" x="3670300" y="1682750"/>
          <p14:tracePt t="69773" x="3676650" y="1746250"/>
          <p14:tracePt t="69775" x="3683000" y="1771650"/>
          <p14:tracePt t="69790" x="3683000" y="1790700"/>
          <p14:tracePt t="69807" x="3695700" y="1822450"/>
          <p14:tracePt t="69824" x="3702050" y="1828800"/>
          <p14:tracePt t="69840" x="3702050" y="1835150"/>
          <p14:tracePt t="69856" x="3708400" y="1854200"/>
          <p14:tracePt t="69874" x="3714750" y="1860550"/>
          <p14:tracePt t="69884" x="3714750" y="1873250"/>
          <p14:tracePt t="69891" x="3714750" y="1879600"/>
          <p14:tracePt t="69906" x="3721100" y="1885950"/>
          <p14:tracePt t="69924" x="3721100" y="1892300"/>
          <p14:tracePt t="69995" x="3721100" y="1898650"/>
          <p14:tracePt t="70017" x="3721100" y="1905000"/>
          <p14:tracePt t="70023" x="3721100" y="1911350"/>
          <p14:tracePt t="70042" x="3721100" y="1917700"/>
          <p14:tracePt t="70327" x="3733800" y="1911350"/>
          <p14:tracePt t="70335" x="3752850" y="1873250"/>
          <p14:tracePt t="70356" x="3816350" y="1790700"/>
          <p14:tracePt t="70374" x="3854450" y="1771650"/>
          <p14:tracePt t="72119" x="3860800" y="1771650"/>
          <p14:tracePt t="72144" x="3873500" y="1771650"/>
          <p14:tracePt t="72150" x="3879850" y="1778000"/>
          <p14:tracePt t="72159" x="3892550" y="1790700"/>
          <p14:tracePt t="72176" x="3905250" y="1803400"/>
          <p14:tracePt t="72191" x="3917950" y="1816100"/>
          <p14:tracePt t="72207" x="3924300" y="1822450"/>
          <p14:tracePt t="72224" x="3930650" y="1835150"/>
          <p14:tracePt t="72241" x="3937000" y="1847850"/>
          <p14:tracePt t="72257" x="3943350" y="1860550"/>
          <p14:tracePt t="72276" x="3949700" y="1866900"/>
          <p14:tracePt t="72291" x="3956050" y="1873250"/>
          <p14:tracePt t="72324" x="3962400" y="1879600"/>
          <p14:tracePt t="72375" x="3962400" y="1885950"/>
          <p14:tracePt t="72382" x="3968750" y="1885950"/>
          <p14:tracePt t="72391" x="3968750" y="1892300"/>
          <p14:tracePt t="72407" x="3987800" y="1905000"/>
          <p14:tracePt t="72424" x="4013200" y="1924050"/>
          <p14:tracePt t="72441" x="4038600" y="1930400"/>
          <p14:tracePt t="72457" x="4064000" y="1936750"/>
          <p14:tracePt t="72474" x="4070350" y="1936750"/>
          <p14:tracePt t="72491" x="4083050" y="1949450"/>
          <p14:tracePt t="72507" x="4108450" y="1949450"/>
          <p14:tracePt t="72524" x="4127500" y="1936750"/>
          <p14:tracePt t="72540" x="4152900" y="1924050"/>
          <p14:tracePt t="72557" x="4171950" y="1917700"/>
          <p14:tracePt t="72591" x="4184650" y="1905000"/>
          <p14:tracePt t="72607" x="4197350" y="1905000"/>
          <p14:tracePt t="72624" x="4229100" y="1898650"/>
          <p14:tracePt t="72641" x="4273550" y="1892300"/>
          <p14:tracePt t="72657" x="4279900" y="1892300"/>
          <p14:tracePt t="72676" x="4286250" y="1885950"/>
          <p14:tracePt t="72927" x="4292600" y="1879600"/>
          <p14:tracePt t="72935" x="4305300" y="1879600"/>
          <p14:tracePt t="72951" x="4318000" y="1879600"/>
          <p14:tracePt t="72959" x="4330700" y="1879600"/>
          <p14:tracePt t="72974" x="4356100" y="1873250"/>
          <p14:tracePt t="72991" x="4464050" y="1873250"/>
          <p14:tracePt t="73007" x="4508500" y="1873250"/>
          <p14:tracePt t="73024" x="4533900" y="1873250"/>
          <p14:tracePt t="73041" x="4552950" y="1860550"/>
          <p14:tracePt t="73058" x="4591050" y="1860550"/>
          <p14:tracePt t="73075" x="4718050" y="1860550"/>
          <p14:tracePt t="73091" x="4870450" y="1860550"/>
          <p14:tracePt t="73107" x="5003800" y="1860550"/>
          <p14:tracePt t="73124" x="5086350" y="1860550"/>
          <p14:tracePt t="73141" x="5124450" y="1860550"/>
          <p14:tracePt t="73175" x="5130800" y="1860550"/>
          <p14:tracePt t="73191" x="5168900" y="1860550"/>
          <p14:tracePt t="73208" x="5257800" y="1860550"/>
          <p14:tracePt t="73224" x="5334000" y="1860550"/>
          <p14:tracePt t="73241" x="5397500" y="1860550"/>
          <p14:tracePt t="73258" x="5454650" y="1860550"/>
          <p14:tracePt t="73274" x="5505450" y="1860550"/>
          <p14:tracePt t="73291" x="5568950" y="1854200"/>
          <p14:tracePt t="73308" x="5607050" y="1841500"/>
          <p14:tracePt t="73324" x="5638800" y="1835150"/>
          <p14:tracePt t="73341" x="5651500" y="1835150"/>
          <p14:tracePt t="73357" x="5689600" y="1835150"/>
          <p14:tracePt t="73359" x="5721350" y="1835150"/>
          <p14:tracePt t="73374" x="5816600" y="1835150"/>
          <p14:tracePt t="73391" x="5924550" y="1835150"/>
          <p14:tracePt t="73407" x="6026150" y="1835150"/>
          <p14:tracePt t="73424" x="6076950" y="1835150"/>
          <p14:tracePt t="73441" x="6096000" y="1828800"/>
          <p14:tracePt t="73458" x="6102350" y="1828800"/>
          <p14:tracePt t="73475" x="6146800" y="1828800"/>
          <p14:tracePt t="73491" x="6216650" y="1828800"/>
          <p14:tracePt t="73508" x="6292850" y="1828800"/>
          <p14:tracePt t="73524" x="6356350" y="1828800"/>
          <p14:tracePt t="73541" x="6381750" y="1822450"/>
          <p14:tracePt t="73574" x="6388100" y="1822450"/>
          <p14:tracePt t="73591" x="6400800" y="1822450"/>
          <p14:tracePt t="73608" x="6445250" y="1816100"/>
          <p14:tracePt t="73624" x="6470650" y="1809750"/>
          <p14:tracePt t="73641" x="6477000" y="1809750"/>
          <p14:tracePt t="73658" x="6483350" y="1803400"/>
          <p14:tracePt t="73691" x="6496050" y="1790700"/>
          <p14:tracePt t="73708" x="6521450" y="1784350"/>
          <p14:tracePt t="73724" x="6553200" y="1765300"/>
          <p14:tracePt t="73741" x="6565900" y="1758950"/>
          <p14:tracePt t="73774" x="6572250" y="1746250"/>
          <p14:tracePt t="73791" x="6578600" y="1739900"/>
          <p14:tracePt t="73808" x="6597650" y="1720850"/>
          <p14:tracePt t="73824" x="6616700" y="1701800"/>
          <p14:tracePt t="73841" x="6623050" y="1682750"/>
          <p14:tracePt t="73858" x="6629400" y="1663700"/>
          <p14:tracePt t="73876" x="6642100" y="1651000"/>
          <p14:tracePt t="73882" x="6642100" y="1644650"/>
          <p14:tracePt t="73891" x="6648450" y="1638300"/>
          <p14:tracePt t="73908" x="6673850" y="1606550"/>
          <p14:tracePt t="73924" x="6692900" y="1587500"/>
          <p14:tracePt t="73941" x="6718300" y="1536700"/>
          <p14:tracePt t="73958" x="6731000" y="1460500"/>
          <p14:tracePt t="73974" x="6731000" y="1454150"/>
          <p14:tracePt t="73993" x="6737350" y="1447800"/>
          <p14:tracePt t="74009" x="6743700" y="1441450"/>
          <p14:tracePt t="74026" x="6743700" y="1422400"/>
          <p14:tracePt t="74058" x="6743700" y="1416050"/>
          <p14:tracePt t="74075" x="6750050" y="1409700"/>
          <p14:tracePt t="74122" x="6750050" y="1403350"/>
          <p14:tracePt t="74141" x="6756400" y="1390650"/>
          <p14:tracePt t="74519" x="6750050" y="1390650"/>
          <p14:tracePt t="74530" x="6743700" y="1390650"/>
          <p14:tracePt t="74537" x="6737350" y="1390650"/>
          <p14:tracePt t="74551" x="6731000" y="1390650"/>
          <p14:tracePt t="74575" x="6718300" y="1390650"/>
          <p14:tracePt t="74583" x="6718300" y="1397000"/>
          <p14:tracePt t="74599" x="6711950" y="1397000"/>
          <p14:tracePt t="74608" x="6705600" y="1403350"/>
          <p14:tracePt t="74625" x="6699250" y="1403350"/>
          <p14:tracePt t="74641" x="6686550" y="1416050"/>
          <p14:tracePt t="74658" x="6673850" y="1422400"/>
          <p14:tracePt t="74698" x="6667500" y="1428750"/>
          <p14:tracePt t="74712" x="6654800" y="1428750"/>
          <p14:tracePt t="74725" x="6654800" y="1435100"/>
          <p14:tracePt t="74741" x="6635750" y="1441450"/>
          <p14:tracePt t="74775" x="6623050" y="1447800"/>
          <p14:tracePt t="74870" x="6616700" y="1447800"/>
          <p14:tracePt t="74881" x="6610350" y="1447800"/>
          <p14:tracePt t="74887" x="6604000" y="1447800"/>
          <p14:tracePt t="74919" x="6591300" y="1447800"/>
          <p14:tracePt t="74927" x="6584950" y="1447800"/>
          <p14:tracePt t="74935" x="6578600" y="1447800"/>
          <p14:tracePt t="74943" x="6565900" y="1447800"/>
          <p14:tracePt t="74958" x="6559550" y="1447800"/>
          <p14:tracePt t="74975" x="6527800" y="1441450"/>
          <p14:tracePt t="74991" x="6508750" y="1428750"/>
          <p14:tracePt t="75008" x="6489700" y="1409700"/>
          <p14:tracePt t="75025" x="6464300" y="1384300"/>
          <p14:tracePt t="75041" x="6445250" y="1358900"/>
          <p14:tracePt t="75058" x="6419850" y="1339850"/>
          <p14:tracePt t="75075" x="6419850" y="1327150"/>
          <p14:tracePt t="75091" x="6413500" y="1327150"/>
          <p14:tracePt t="75108" x="6413500" y="1301750"/>
          <p14:tracePt t="75125" x="6413500" y="1270000"/>
          <p14:tracePt t="75141" x="6400800" y="1250950"/>
          <p14:tracePt t="75158" x="6400800" y="1238250"/>
          <p14:tracePt t="75159" x="6400800" y="1231900"/>
          <p14:tracePt t="75175" x="6394450" y="1212850"/>
          <p14:tracePt t="75191" x="6394450" y="1206500"/>
          <p14:tracePt t="75209" x="6394450" y="1168400"/>
          <p14:tracePt t="75225" x="6394450" y="1149350"/>
          <p14:tracePt t="75280" x="6388100" y="1143000"/>
          <p14:tracePt t="75297" x="6388100" y="1136650"/>
          <p14:tracePt t="75303" x="6381750" y="1136650"/>
          <p14:tracePt t="75311" x="6375400" y="1136650"/>
          <p14:tracePt t="75325" x="6362700" y="1136650"/>
          <p14:tracePt t="75342" x="6337300" y="1162050"/>
          <p14:tracePt t="75358" x="6305550" y="1212850"/>
          <p14:tracePt t="75375" x="6261100" y="1295400"/>
          <p14:tracePt t="75391" x="6242050" y="1333500"/>
          <p14:tracePt t="75408" x="6229350" y="1365250"/>
          <p14:tracePt t="75425" x="6229350" y="1377950"/>
          <p14:tracePt t="75441" x="6229350" y="1390650"/>
          <p14:tracePt t="75458" x="6229350" y="1409700"/>
          <p14:tracePt t="75475" x="6242050" y="1409700"/>
          <p14:tracePt t="75492" x="6267450" y="1409700"/>
          <p14:tracePt t="75508" x="6311900" y="1409700"/>
          <p14:tracePt t="75525" x="6375400" y="1390650"/>
          <p14:tracePt t="75542" x="6426200" y="1365250"/>
          <p14:tracePt t="75558" x="6483350" y="1327150"/>
          <p14:tracePt t="75575" x="6540500" y="1308100"/>
          <p14:tracePt t="75592" x="6578600" y="1301750"/>
          <p14:tracePt t="75608" x="6591300" y="1301750"/>
          <p14:tracePt t="75625" x="6597650" y="1301750"/>
          <p14:tracePt t="75687" x="6604000" y="1301750"/>
          <p14:tracePt t="75697" x="6604000" y="1308100"/>
          <p14:tracePt t="75702" x="6604000" y="1327150"/>
          <p14:tracePt t="75712" x="6604000" y="1352550"/>
          <p14:tracePt t="75725" x="6597650" y="1384300"/>
          <p14:tracePt t="75742" x="6591300" y="1409700"/>
          <p14:tracePt t="75759" x="6578600" y="1428750"/>
          <p14:tracePt t="75775" x="6578600" y="1447800"/>
          <p14:tracePt t="75792" x="6572250" y="1460500"/>
          <p14:tracePt t="76439" x="6565900" y="1460500"/>
          <p14:tracePt t="76449" x="6559550" y="1460500"/>
          <p14:tracePt t="76455" x="6546850" y="1460500"/>
          <p14:tracePt t="76466" x="6534150" y="1460500"/>
          <p14:tracePt t="76476" x="6521450" y="1447800"/>
          <p14:tracePt t="76492" x="6477000" y="1416050"/>
          <p14:tracePt t="76509" x="6438900" y="1384300"/>
          <p14:tracePt t="76525" x="6375400" y="1320800"/>
          <p14:tracePt t="76542" x="6337300" y="1270000"/>
          <p14:tracePt t="76559" x="6299200" y="1219200"/>
          <p14:tracePt t="76576" x="6292850" y="1193800"/>
          <p14:tracePt t="76592" x="6286500" y="1181100"/>
          <p14:tracePt t="76609" x="6280150" y="1174750"/>
          <p14:tracePt t="76625" x="6273800" y="1155700"/>
          <p14:tracePt t="76642" x="6261100" y="1143000"/>
          <p14:tracePt t="76658" x="6261100" y="1136650"/>
          <p14:tracePt t="76676" x="6248400" y="1123950"/>
          <p14:tracePt t="76692" x="6242050" y="1111250"/>
          <p14:tracePt t="76709" x="6235700" y="1098550"/>
          <p14:tracePt t="76725" x="6229350" y="1092200"/>
          <p14:tracePt t="76742" x="6229350" y="1079500"/>
          <p14:tracePt t="76743" x="6223000" y="1066800"/>
          <p14:tracePt t="76759" x="6223000" y="1060450"/>
          <p14:tracePt t="76800" x="6223000" y="1054100"/>
          <p14:tracePt t="76809" x="6223000" y="1041400"/>
          <p14:tracePt t="76826" x="6223000" y="1028700"/>
          <p14:tracePt t="76842" x="6223000" y="1022350"/>
          <p14:tracePt t="76859" x="6223000" y="1016000"/>
          <p14:tracePt t="76991" x="6223000" y="1009650"/>
          <p14:tracePt t="77087" x="6223000" y="1035050"/>
          <p14:tracePt t="77097" x="6216650" y="1079500"/>
          <p14:tracePt t="77103" x="6197600" y="1123950"/>
          <p14:tracePt t="77110" x="6178550" y="1181100"/>
          <p14:tracePt t="77126" x="6153150" y="1238250"/>
          <p14:tracePt t="77142" x="6057900" y="1416050"/>
          <p14:tracePt t="77159" x="6019800" y="1517650"/>
          <p14:tracePt t="77176" x="6007100" y="1581150"/>
          <p14:tracePt t="77192" x="6007100" y="1619250"/>
          <p14:tracePt t="77239" x="6007100" y="1625600"/>
          <p14:tracePt t="77249" x="6013450" y="1625600"/>
          <p14:tracePt t="77255" x="6026150" y="1619250"/>
          <p14:tracePt t="77266" x="6045200" y="1600200"/>
          <p14:tracePt t="77276" x="6064250" y="1568450"/>
          <p14:tracePt t="77292" x="6121400" y="1498600"/>
          <p14:tracePt t="77309" x="6191250" y="1422400"/>
          <p14:tracePt t="77325" x="6254750" y="1339850"/>
          <p14:tracePt t="77326" x="6280150" y="1314450"/>
          <p14:tracePt t="77342" x="6305550" y="1276350"/>
          <p14:tracePt t="77359" x="6324600" y="1238250"/>
          <p14:tracePt t="77376" x="6343650" y="1187450"/>
          <p14:tracePt t="77392" x="6381750" y="1123950"/>
          <p14:tracePt t="77409" x="6388100" y="1098550"/>
          <p14:tracePt t="77426" x="6407150" y="1073150"/>
          <p14:tracePt t="77442" x="6413500" y="1066800"/>
          <p14:tracePt t="77480" x="6419850" y="1066800"/>
          <p14:tracePt t="77492" x="6432550" y="1066800"/>
          <p14:tracePt t="77509" x="6464300" y="1143000"/>
          <p14:tracePt t="77526" x="6496050" y="1257300"/>
          <p14:tracePt t="77543" x="6521450" y="1365250"/>
          <p14:tracePt t="77559" x="6553200" y="1454150"/>
          <p14:tracePt t="77576" x="6553200" y="1466850"/>
          <p14:tracePt t="77609" x="6565900" y="1473200"/>
          <p14:tracePt t="77626" x="6584950" y="1454150"/>
          <p14:tracePt t="77642" x="6604000" y="1435100"/>
          <p14:tracePt t="77659" x="6616700" y="1409700"/>
          <p14:tracePt t="77676" x="6635750" y="1377950"/>
          <p14:tracePt t="77709" x="6642100" y="1377950"/>
          <p14:tracePt t="77783" x="6648450" y="1377950"/>
          <p14:tracePt t="77815" x="6648450" y="1384300"/>
          <p14:tracePt t="77834" x="6648450" y="1390650"/>
          <p14:tracePt t="77849" x="6648450" y="1397000"/>
          <p14:tracePt t="77870" x="6648450" y="1409700"/>
          <p14:tracePt t="77882" x="6648450" y="1416050"/>
          <p14:tracePt t="77886" x="6648450" y="1435100"/>
          <p14:tracePt t="77897" x="6648450" y="1454150"/>
          <p14:tracePt t="77909" x="6648450" y="1473200"/>
          <p14:tracePt t="77926" x="6686550" y="1517650"/>
          <p14:tracePt t="77927" x="6724650" y="1543050"/>
          <p14:tracePt t="77942" x="6832600" y="1593850"/>
          <p14:tracePt t="77959" x="7004050" y="1638300"/>
          <p14:tracePt t="77976" x="7188200" y="1663700"/>
          <p14:tracePt t="77992" x="7346950" y="1689100"/>
          <p14:tracePt t="78009" x="7461250" y="1701800"/>
          <p14:tracePt t="78026" x="7543800" y="1708150"/>
          <p14:tracePt t="78042" x="7581900" y="1708150"/>
          <p14:tracePt t="78059" x="7588250" y="1708150"/>
          <p14:tracePt t="78093" x="7600950" y="1708150"/>
          <p14:tracePt t="78109" x="7613650" y="1682750"/>
          <p14:tracePt t="78126" x="7626350" y="1657350"/>
          <p14:tracePt t="78127" x="7645400" y="1631950"/>
          <p14:tracePt t="78142" x="7664450" y="1600200"/>
          <p14:tracePt t="78159" x="7664450" y="1574800"/>
          <p14:tracePt t="78176" x="7664450" y="1549400"/>
          <p14:tracePt t="78193" x="7670800" y="1524000"/>
          <p14:tracePt t="78209" x="7677150" y="1485900"/>
          <p14:tracePt t="78226" x="7696200" y="1441450"/>
          <p14:tracePt t="78243" x="7702550" y="1397000"/>
          <p14:tracePt t="78259" x="7702550" y="1377950"/>
          <p14:tracePt t="78276" x="7702550" y="1358900"/>
          <p14:tracePt t="78292" x="7702550" y="1352550"/>
          <p14:tracePt t="78309" x="7702550" y="1339850"/>
          <p14:tracePt t="78343" x="7715250" y="1320800"/>
          <p14:tracePt t="78359" x="7715250" y="1301750"/>
          <p14:tracePt t="78543" x="7721600" y="1308100"/>
          <p14:tracePt t="78552" x="7721600" y="1320800"/>
          <p14:tracePt t="78559" x="7721600" y="1333500"/>
          <p14:tracePt t="78576" x="7766050" y="1365250"/>
          <p14:tracePt t="78592" x="7880350" y="1390650"/>
          <p14:tracePt t="78609" x="8032750" y="1397000"/>
          <p14:tracePt t="78626" x="8140700" y="1397000"/>
          <p14:tracePt t="78643" x="8210550" y="1397000"/>
          <p14:tracePt t="78659" x="8216900" y="1397000"/>
          <p14:tracePt t="78703" x="8223250" y="1390650"/>
          <p14:tracePt t="78711" x="8242300" y="1377950"/>
          <p14:tracePt t="78726" x="8248650" y="1365250"/>
          <p14:tracePt t="78743" x="8293100" y="1314450"/>
          <p14:tracePt t="78760" x="8293100" y="1295400"/>
          <p14:tracePt t="78776" x="8299450" y="1282700"/>
          <p14:tracePt t="78918" x="8299450" y="1289050"/>
          <p14:tracePt t="78927" x="8299450" y="1314450"/>
          <p14:tracePt t="78936" x="8299450" y="1358900"/>
          <p14:tracePt t="78943" x="8299450" y="1397000"/>
          <p14:tracePt t="78959" x="8299450" y="1466850"/>
          <p14:tracePt t="78976" x="8299450" y="1530350"/>
          <p14:tracePt t="78993" x="8299450" y="1574800"/>
          <p14:tracePt t="79009" x="8318500" y="1619250"/>
          <p14:tracePt t="79026" x="8343900" y="1651000"/>
          <p14:tracePt t="79043" x="8350250" y="1676400"/>
          <p14:tracePt t="79059" x="8356600" y="1695450"/>
          <p14:tracePt t="79112" x="8362950" y="1701800"/>
          <p14:tracePt t="79119" x="8369300" y="1701800"/>
          <p14:tracePt t="79129" x="8375650" y="1701800"/>
          <p14:tracePt t="79144" x="8394700" y="1714500"/>
          <p14:tracePt t="79159" x="8401050" y="1720850"/>
          <p14:tracePt t="79176" x="8407400" y="1727200"/>
          <p14:tracePt t="79193" x="8413750" y="1752600"/>
          <p14:tracePt t="79210" x="8426450" y="1778000"/>
          <p14:tracePt t="79228" x="8432800" y="1790700"/>
          <p14:tracePt t="79233" x="8439150" y="1797050"/>
          <p14:tracePt t="79249" x="8439150" y="1816100"/>
          <p14:tracePt t="79262" x="8439150" y="1822450"/>
          <p14:tracePt t="79277" x="8439150" y="1841500"/>
          <p14:tracePt t="79293" x="8439150" y="1866900"/>
          <p14:tracePt t="79310" x="8439150" y="1905000"/>
          <p14:tracePt t="79311" x="8439150" y="1917700"/>
          <p14:tracePt t="79327" x="8439150" y="1955800"/>
          <p14:tracePt t="79345" x="8439150" y="1987550"/>
          <p14:tracePt t="79360" x="8439150" y="2095500"/>
          <p14:tracePt t="79377" x="8426450" y="2171700"/>
          <p14:tracePt t="79394" x="8426450" y="2254250"/>
          <p14:tracePt t="79413" x="8426450" y="2355850"/>
          <p14:tracePt t="79426" x="8451850" y="2463800"/>
          <p14:tracePt t="79443" x="8470900" y="2514600"/>
          <p14:tracePt t="79462" x="8483600" y="2540000"/>
          <p14:tracePt t="79493" x="8483600" y="2546350"/>
          <p14:tracePt t="79533" x="8470900" y="2546350"/>
          <p14:tracePt t="79545" x="8464550" y="2546350"/>
          <p14:tracePt t="79560" x="8413750" y="2546350"/>
          <p14:tracePt t="79576" x="8369300" y="2546350"/>
          <p14:tracePt t="79593" x="8343900" y="2546350"/>
          <p14:tracePt t="79610" x="8324850" y="2546350"/>
          <p14:tracePt t="79627" x="8293100" y="2546350"/>
          <p14:tracePt t="79645" x="8216900" y="2533650"/>
          <p14:tracePt t="79651" x="8153400" y="2508250"/>
          <p14:tracePt t="79662" x="8077200" y="2476500"/>
          <p14:tracePt t="79677" x="7899400" y="2413000"/>
          <p14:tracePt t="79693" x="7785100" y="2362200"/>
          <p14:tracePt t="79710" x="7727950" y="2343150"/>
          <p14:tracePt t="79726" x="7683500" y="2305050"/>
          <p14:tracePt t="79743" x="7664450" y="2286000"/>
          <p14:tracePt t="79759" x="7639050" y="2286000"/>
          <p14:tracePt t="79778" x="7613650" y="2273300"/>
          <p14:tracePt t="79796" x="7588250" y="2273300"/>
          <p14:tracePt t="79810" x="7562850" y="2273300"/>
          <p14:tracePt t="79843" x="7556500" y="2273300"/>
          <p14:tracePt t="79876" x="7550150" y="2273300"/>
          <p14:tracePt t="79883" x="7543800" y="2273300"/>
          <p14:tracePt t="79893" x="7531100" y="2273300"/>
          <p14:tracePt t="79910" x="7512050" y="2273300"/>
          <p14:tracePt t="80042" x="7499350" y="2273300"/>
          <p14:tracePt t="80175" x="7499350" y="2266950"/>
          <p14:tracePt t="80206" x="7512050" y="2273300"/>
          <p14:tracePt t="80216" x="7518400" y="2298700"/>
          <p14:tracePt t="80227" x="7543800" y="2330450"/>
          <p14:tracePt t="80243" x="7569200" y="2368550"/>
          <p14:tracePt t="80261" x="7575550" y="2381250"/>
          <p14:tracePt t="80277" x="7581900" y="2400300"/>
          <p14:tracePt t="80278" x="7581900" y="2406650"/>
          <p14:tracePt t="80293" x="7588250" y="2413000"/>
          <p14:tracePt t="80294" x="7588250" y="2419350"/>
          <p14:tracePt t="80311" x="7600950" y="2438400"/>
          <p14:tracePt t="80328" x="7632700" y="2476500"/>
          <p14:tracePt t="80343" x="7658100" y="2508250"/>
          <p14:tracePt t="80360" x="7670800" y="2514600"/>
          <p14:tracePt t="80419" x="7670800" y="2520950"/>
          <p14:tracePt t="80435" x="7677150" y="2520950"/>
          <p14:tracePt t="80448" x="7677150" y="2527300"/>
          <p14:tracePt t="80479" x="7677150" y="2533650"/>
          <p14:tracePt t="80486" x="7677150" y="2540000"/>
          <p14:tracePt t="80494" x="7677150" y="2546350"/>
          <p14:tracePt t="80517" x="7670800" y="2559050"/>
          <p14:tracePt t="80530" x="7670800" y="2565400"/>
          <p14:tracePt t="80544" x="7670800" y="2571750"/>
          <p14:tracePt t="80560" x="7670800" y="2578100"/>
          <p14:tracePt t="80602" x="7664450" y="2584450"/>
          <p14:tracePt t="80610" x="7658100" y="2584450"/>
          <p14:tracePt t="80626" x="7651750" y="2584450"/>
          <p14:tracePt t="80645" x="7645400" y="2603500"/>
          <p14:tracePt t="80662" x="7639050" y="2609850"/>
          <p14:tracePt t="80666" x="7632700" y="2609850"/>
          <p14:tracePt t="80677" x="7626350" y="2616200"/>
          <p14:tracePt t="80803" x="7620000" y="2616200"/>
          <p14:tracePt t="80834" x="7613650" y="2616200"/>
          <p14:tracePt t="80843" x="7613650" y="2609850"/>
          <p14:tracePt t="80849" x="7613650" y="2603500"/>
          <p14:tracePt t="80860" x="7613650" y="2597150"/>
          <p14:tracePt t="80877" x="7613650" y="2590800"/>
          <p14:tracePt t="80882" x="7613650" y="2578100"/>
          <p14:tracePt t="80893" x="7613650" y="2571750"/>
          <p14:tracePt t="80912" x="7620000" y="2559050"/>
          <p14:tracePt t="80927" x="7626350" y="2520950"/>
          <p14:tracePt t="80944" x="7626350" y="2482850"/>
          <p14:tracePt t="80961" x="7626350" y="2438400"/>
          <p14:tracePt t="80978" x="7626350" y="2406650"/>
          <p14:tracePt t="80994" x="7620000" y="2387600"/>
          <p14:tracePt t="81011" x="7620000" y="2374900"/>
          <p14:tracePt t="81027" x="7607300" y="2362200"/>
          <p14:tracePt t="81045" x="7607300" y="2349500"/>
          <p14:tracePt t="81062" x="7588250" y="2317750"/>
          <p14:tracePt t="81067" x="7581900" y="2298700"/>
          <p14:tracePt t="81078" x="7575550" y="2292350"/>
          <p14:tracePt t="81094" x="7575550" y="2279650"/>
          <p14:tracePt t="81111" x="7569200" y="2273300"/>
          <p14:tracePt t="81127" x="7569200" y="2241550"/>
          <p14:tracePt t="81148" x="7569200" y="2222500"/>
          <p14:tracePt t="81160" x="7569200" y="2190750"/>
          <p14:tracePt t="81178" x="7569200" y="2159000"/>
          <p14:tracePt t="81195" x="7569200" y="2127250"/>
          <p14:tracePt t="81210" x="7569200" y="2101850"/>
          <p14:tracePt t="81227" x="7588250" y="2070100"/>
          <p14:tracePt t="81246" x="7588250" y="2051050"/>
          <p14:tracePt t="81251" x="7588250" y="2044700"/>
          <p14:tracePt t="81261" x="7588250" y="2038350"/>
          <p14:tracePt t="81278" x="7588250" y="2025650"/>
          <p14:tracePt t="81293" x="7588250" y="2012950"/>
          <p14:tracePt t="81310" x="7588250" y="1968500"/>
          <p14:tracePt t="81327" x="7588250" y="1949450"/>
          <p14:tracePt t="81344" x="7588250" y="1924050"/>
          <p14:tracePt t="81362" x="7588250" y="1898650"/>
          <p14:tracePt t="81378" x="7588250" y="1860550"/>
          <p14:tracePt t="81394" x="7588250" y="1835150"/>
          <p14:tracePt t="81410" x="7588250" y="1797050"/>
          <p14:tracePt t="81427" x="7588250" y="1752600"/>
          <p14:tracePt t="81443" x="7588250" y="1714500"/>
          <p14:tracePt t="81460" x="7588250" y="1644650"/>
          <p14:tracePt t="81477" x="7588250" y="1619250"/>
          <p14:tracePt t="81494" x="7600950" y="1593850"/>
          <p14:tracePt t="81510" x="7639050" y="1543050"/>
          <p14:tracePt t="81529" x="7645400" y="1511300"/>
          <p14:tracePt t="81547" x="7658100" y="1498600"/>
          <p14:tracePt t="81562" x="7677150" y="1473200"/>
          <p14:tracePt t="81577" x="7702550" y="1447800"/>
          <p14:tracePt t="81594" x="7715250" y="1428750"/>
          <p14:tracePt t="81610" x="7734300" y="1409700"/>
          <p14:tracePt t="81627" x="7734300" y="1403350"/>
          <p14:tracePt t="81646" x="7740650" y="1397000"/>
          <p14:tracePt t="81663" x="7753350" y="1384300"/>
          <p14:tracePt t="81666" x="7766050" y="1371600"/>
          <p14:tracePt t="81678" x="7778750" y="1365250"/>
          <p14:tracePt t="81694" x="7810500" y="1346200"/>
          <p14:tracePt t="81695" x="7816850" y="1339850"/>
          <p14:tracePt t="81710" x="7848600" y="1314450"/>
          <p14:tracePt t="81727" x="7867650" y="1295400"/>
          <p14:tracePt t="81760" x="7874000" y="1295400"/>
          <p14:tracePt t="81777" x="7880350" y="1295400"/>
          <p14:tracePt t="81796" x="7905750" y="1295400"/>
          <p14:tracePt t="81812" x="7924800" y="1295400"/>
          <p14:tracePt t="81828" x="7943850" y="1282700"/>
          <p14:tracePt t="81844" x="7950200" y="1276350"/>
          <p14:tracePt t="81877" x="7969250" y="1276350"/>
          <p14:tracePt t="81882" x="7988300" y="1276350"/>
          <p14:tracePt t="81894" x="8007350" y="1276350"/>
          <p14:tracePt t="81910" x="8058150" y="1276350"/>
          <p14:tracePt t="81929" x="8064500" y="1282700"/>
          <p14:tracePt t="81948" x="8064500" y="1295400"/>
          <p14:tracePt t="81961" x="8064500" y="1333500"/>
          <p14:tracePt t="81977" x="8064500" y="1384300"/>
          <p14:tracePt t="81994" x="8070850" y="1435100"/>
          <p14:tracePt t="82010" x="8083550" y="1485900"/>
          <p14:tracePt t="82028" x="8083550" y="1517650"/>
          <p14:tracePt t="82044" x="8083550" y="1549400"/>
          <p14:tracePt t="82061" x="8083550" y="1593850"/>
          <p14:tracePt t="82063" x="8083550" y="1619250"/>
          <p14:tracePt t="82080" x="8077200" y="1651000"/>
          <p14:tracePt t="82094" x="8064500" y="1714500"/>
          <p14:tracePt t="82110" x="8058150" y="1835150"/>
          <p14:tracePt t="82127" x="8051800" y="1905000"/>
          <p14:tracePt t="82144" x="8051800" y="1949450"/>
          <p14:tracePt t="82160" x="8032750" y="1981200"/>
          <p14:tracePt t="82179" x="8032750" y="2025650"/>
          <p14:tracePt t="82196" x="8032750" y="2095500"/>
          <p14:tracePt t="82212" x="8032750" y="2165350"/>
          <p14:tracePt t="82215" x="8032750" y="2203450"/>
          <p14:tracePt t="82227" x="8039100" y="2228850"/>
          <p14:tracePt t="82244" x="8039100" y="2273300"/>
          <p14:tracePt t="82260" x="8039100" y="2292350"/>
          <p14:tracePt t="82277" x="8039100" y="2298700"/>
          <p14:tracePt t="82294" x="8039100" y="2305050"/>
          <p14:tracePt t="82327" x="8039100" y="2317750"/>
          <p14:tracePt t="82344" x="8039100" y="2349500"/>
          <p14:tracePt t="82360" x="8026400" y="2374900"/>
          <p14:tracePt t="82377" x="8020050" y="2387600"/>
          <p14:tracePt t="82397" x="8007350" y="2400300"/>
          <p14:tracePt t="82413" x="8001000" y="2400300"/>
          <p14:tracePt t="82428" x="8001000" y="2406650"/>
          <p14:tracePt t="82462" x="7994650" y="2406650"/>
          <p14:tracePt t="82479" x="7994650" y="2413000"/>
          <p14:tracePt t="82494" x="7988300" y="2413000"/>
          <p14:tracePt t="82550" x="7988300" y="2419350"/>
          <p14:tracePt t="82567" x="7988300" y="2425700"/>
          <p14:tracePt t="82623" x="7994650" y="2425700"/>
          <p14:tracePt t="82635" x="8032750" y="2425700"/>
          <p14:tracePt t="82639" x="8083550" y="2425700"/>
          <p14:tracePt t="82648" x="8121650" y="2425700"/>
          <p14:tracePt t="82661" x="8147050" y="2425700"/>
          <p14:tracePt t="82677" x="8191500" y="2425700"/>
          <p14:tracePt t="82694" x="8197850" y="2425700"/>
          <p14:tracePt t="82695" x="8210550" y="2425700"/>
          <p14:tracePt t="82715" x="8223250" y="2438400"/>
          <p14:tracePt t="82729" x="8248650" y="2444750"/>
          <p14:tracePt t="82745" x="8299450" y="2470150"/>
          <p14:tracePt t="82762" x="8337550" y="2476500"/>
          <p14:tracePt t="82777" x="8356600" y="2476500"/>
          <p14:tracePt t="82851" x="8356600" y="2470150"/>
          <p14:tracePt t="82860" x="8356600" y="2451100"/>
          <p14:tracePt t="82873" x="8369300" y="2425700"/>
          <p14:tracePt t="82880" x="8369300" y="2406650"/>
          <p14:tracePt t="82894" x="8369300" y="2368550"/>
          <p14:tracePt t="82911" x="8369300" y="2317750"/>
          <p14:tracePt t="82927" x="8369300" y="2260600"/>
          <p14:tracePt t="82944" x="8375650" y="2222500"/>
          <p14:tracePt t="82961" x="8394700" y="2165350"/>
          <p14:tracePt t="82978" x="8401050" y="2120900"/>
          <p14:tracePt t="82994" x="8420100" y="2057400"/>
          <p14:tracePt t="83011" x="8420100" y="1993900"/>
          <p14:tracePt t="83027" x="8420100" y="1924050"/>
          <p14:tracePt t="83044" x="8407400" y="1860550"/>
          <p14:tracePt t="83061" x="8401050" y="1828800"/>
          <p14:tracePt t="83077" x="8401050" y="1790700"/>
          <p14:tracePt t="83079" x="8401050" y="1765300"/>
          <p14:tracePt t="83097" x="8401050" y="1720850"/>
          <p14:tracePt t="83111" x="8401050" y="1651000"/>
          <p14:tracePt t="83128" x="8401050" y="1619250"/>
          <p14:tracePt t="83145" x="8401050" y="1587500"/>
          <p14:tracePt t="83161" x="8401050" y="1562100"/>
          <p14:tracePt t="83177" x="8407400" y="1536700"/>
          <p14:tracePt t="83197" x="8413750" y="1524000"/>
          <p14:tracePt t="83212" x="8420100" y="1498600"/>
          <p14:tracePt t="83228" x="8420100" y="1479550"/>
          <p14:tracePt t="83246" x="8426450" y="1454150"/>
          <p14:tracePt t="83278" x="8432800" y="1441450"/>
          <p14:tracePt t="83386" x="8432800" y="1466850"/>
          <p14:tracePt t="83396" x="8432800" y="1498600"/>
          <p14:tracePt t="83409" x="8432800" y="1536700"/>
          <p14:tracePt t="83417" x="8407400" y="1619250"/>
          <p14:tracePt t="83428" x="8407400" y="1651000"/>
          <p14:tracePt t="83444" x="8401050" y="1720850"/>
          <p14:tracePt t="83461" x="8401050" y="1809750"/>
          <p14:tracePt t="83462" x="8401050" y="1841500"/>
          <p14:tracePt t="83479" x="8401050" y="1892300"/>
          <p14:tracePt t="83482" x="8401050" y="1930400"/>
          <p14:tracePt t="83496" x="8401050" y="1981200"/>
          <p14:tracePt t="83512" x="8388350" y="2114550"/>
          <p14:tracePt t="83528" x="8369300" y="2203450"/>
          <p14:tracePt t="83549" x="8362950" y="2266950"/>
          <p14:tracePt t="83561" x="8362950" y="2311400"/>
          <p14:tracePt t="83580" x="8362950" y="2330450"/>
          <p14:tracePt t="83595" x="8362950" y="2355850"/>
          <p14:tracePt t="83612" x="8362950" y="2374900"/>
          <p14:tracePt t="83627" x="8362950" y="2406650"/>
          <p14:tracePt t="83646" x="8356600" y="2432050"/>
          <p14:tracePt t="83662" x="8343900" y="2451100"/>
          <p14:tracePt t="83665" x="8343900" y="2470150"/>
          <p14:tracePt t="83678" x="8343900" y="2489200"/>
          <p14:tracePt t="83695" x="8337550" y="2501900"/>
          <p14:tracePt t="83779" x="8331200" y="2495550"/>
          <p14:tracePt t="83790" x="8324850" y="2457450"/>
          <p14:tracePt t="83807" x="8299450" y="2355850"/>
          <p14:tracePt t="83819" x="8267700" y="2254250"/>
          <p14:tracePt t="83828" x="8248650" y="2203450"/>
          <p14:tracePt t="83844" x="8229600" y="2120900"/>
          <p14:tracePt t="83861" x="8204200" y="2032000"/>
          <p14:tracePt t="83862" x="8191500" y="1981200"/>
          <p14:tracePt t="83878" x="8178800" y="1930400"/>
          <p14:tracePt t="83879" x="8166100" y="1879600"/>
          <p14:tracePt t="83894" x="8153400" y="1790700"/>
          <p14:tracePt t="83913" x="8121650" y="1682750"/>
          <p14:tracePt t="83930" x="8077200" y="1574800"/>
          <p14:tracePt t="83946" x="8051800" y="1524000"/>
          <p14:tracePt t="83961" x="8039100" y="1479550"/>
          <p14:tracePt t="83978" x="8026400" y="1441450"/>
          <p14:tracePt t="83994" x="8001000" y="1390650"/>
          <p14:tracePt t="84011" x="7975600" y="1358900"/>
          <p14:tracePt t="84028" x="7962900" y="1339850"/>
          <p14:tracePt t="84062" x="7962900" y="1333500"/>
          <p14:tracePt t="84079" x="7956550" y="1333500"/>
          <p14:tracePt t="84111" x="7943850" y="1333500"/>
          <p14:tracePt t="84126" x="7937500" y="1333500"/>
          <p14:tracePt t="84142" x="7918450" y="1352550"/>
          <p14:tracePt t="84152" x="7918450" y="1390650"/>
          <p14:tracePt t="84161" x="7912100" y="1416050"/>
          <p14:tracePt t="84178" x="7899400" y="1504950"/>
          <p14:tracePt t="84195" x="7893050" y="1593850"/>
          <p14:tracePt t="84211" x="7893050" y="1695450"/>
          <p14:tracePt t="84228" x="7893050" y="1797050"/>
          <p14:tracePt t="84245" x="7893050" y="1879600"/>
          <p14:tracePt t="84246" x="7899400" y="1930400"/>
          <p14:tracePt t="84262" x="7905750" y="1974850"/>
          <p14:tracePt t="84278" x="7931150" y="2076450"/>
          <p14:tracePt t="84296" x="7943850" y="2165350"/>
          <p14:tracePt t="84311" x="7943850" y="2197100"/>
          <p14:tracePt t="84328" x="7943850" y="2222500"/>
          <p14:tracePt t="84345" x="7924800" y="2247900"/>
          <p14:tracePt t="84361" x="7912100" y="2260600"/>
          <p14:tracePt t="84378" x="7905750" y="2260600"/>
          <p14:tracePt t="84398" x="7893050" y="2260600"/>
          <p14:tracePt t="84412" x="7848600" y="2260600"/>
          <p14:tracePt t="84428" x="7759700" y="2228850"/>
          <p14:tracePt t="84444" x="7664450" y="2184400"/>
          <p14:tracePt t="84465" x="7594600" y="2146300"/>
          <p14:tracePt t="84467" x="7575550" y="2127250"/>
          <p14:tracePt t="84482" x="7550150" y="2101850"/>
          <p14:tracePt t="84495" x="7524750" y="2076450"/>
          <p14:tracePt t="84511" x="7493000" y="2044700"/>
          <p14:tracePt t="84528" x="7461250" y="2038350"/>
          <p14:tracePt t="84545" x="7429500" y="2025650"/>
          <p14:tracePt t="84580" x="7416800" y="2025650"/>
          <p14:tracePt t="84584" x="7410450" y="2025650"/>
          <p14:tracePt t="84611" x="7397750" y="2025650"/>
          <p14:tracePt t="84628" x="7385050" y="2051050"/>
          <p14:tracePt t="84645" x="7366000" y="2076450"/>
          <p14:tracePt t="84661" x="7346950" y="2108200"/>
          <p14:tracePt t="84662" x="7346950" y="2114550"/>
          <p14:tracePt t="84679" x="7346950" y="2120900"/>
          <p14:tracePt t="84696" x="7340600" y="2133600"/>
          <p14:tracePt t="84932" x="7340600" y="2139950"/>
          <p14:tracePt t="84942" x="7340600" y="2146300"/>
          <p14:tracePt t="84951" x="7346950" y="2152650"/>
          <p14:tracePt t="84963" x="7353300" y="2159000"/>
          <p14:tracePt t="84978" x="7359650" y="2178050"/>
          <p14:tracePt t="84995" x="7372350" y="2197100"/>
          <p14:tracePt t="85011" x="7385050" y="2216150"/>
          <p14:tracePt t="85028" x="7404100" y="2241550"/>
          <p14:tracePt t="85048" x="7429500" y="2279650"/>
          <p14:tracePt t="85063" x="7442200" y="2292350"/>
          <p14:tracePt t="85112" x="7454900" y="2305050"/>
          <p14:tracePt t="85128" x="7454900" y="2311400"/>
          <p14:tracePt t="85145" x="7454900" y="2324100"/>
          <p14:tracePt t="85161" x="7461250" y="2324100"/>
          <p14:tracePt t="85212" x="7467600" y="2330450"/>
          <p14:tracePt t="85223" x="7499350" y="2330450"/>
          <p14:tracePt t="85245" x="7575550" y="2336800"/>
          <p14:tracePt t="85261" x="7658100" y="2336800"/>
          <p14:tracePt t="85278" x="7772400" y="2355850"/>
          <p14:tracePt t="85295" x="7854950" y="2368550"/>
          <p14:tracePt t="85311" x="7956550" y="2387600"/>
          <p14:tracePt t="85330" x="8064500" y="2393950"/>
          <p14:tracePt t="85348" x="8159750" y="2393950"/>
          <p14:tracePt t="85362" x="8242300" y="2393950"/>
          <p14:tracePt t="85378" x="8318500" y="2393950"/>
          <p14:tracePt t="85395" x="8388350" y="2393950"/>
          <p14:tracePt t="85412" x="8477250" y="2393950"/>
          <p14:tracePt t="85428" x="8553450" y="2381250"/>
          <p14:tracePt t="85447" x="8623300" y="2349500"/>
          <p14:tracePt t="85454" x="8655050" y="2324100"/>
          <p14:tracePt t="85474" x="8737600" y="2216150"/>
          <p14:tracePt t="85480" x="8769350" y="2171700"/>
          <p14:tracePt t="85495" x="8845550" y="2076450"/>
          <p14:tracePt t="85513" x="8934450" y="1974850"/>
          <p14:tracePt t="85529" x="8978900" y="1854200"/>
          <p14:tracePt t="85545" x="8991600" y="1752600"/>
          <p14:tracePt t="85562" x="8991600" y="1676400"/>
          <p14:tracePt t="85578" x="8991600" y="1593850"/>
          <p14:tracePt t="85599" x="8991600" y="1543050"/>
          <p14:tracePt t="85603" x="8991600" y="1517650"/>
          <p14:tracePt t="85615" x="8991600" y="1498600"/>
          <p14:tracePt t="85629" x="8991600" y="1460500"/>
          <p14:tracePt t="85631" x="8991600" y="1441450"/>
          <p14:tracePt t="85645" x="8978900" y="1409700"/>
          <p14:tracePt t="85664" x="8896350" y="1339850"/>
          <p14:tracePt t="85679" x="8724900" y="1225550"/>
          <p14:tracePt t="85695" x="8623300" y="1168400"/>
          <p14:tracePt t="85712" x="8540750" y="1123950"/>
          <p14:tracePt t="85728" x="8489950" y="1079500"/>
          <p14:tracePt t="85745" x="8432800" y="1041400"/>
          <p14:tracePt t="85762" x="8343900" y="977900"/>
          <p14:tracePt t="85778" x="8255000" y="946150"/>
          <p14:tracePt t="85795" x="8153400" y="901700"/>
          <p14:tracePt t="85812" x="8064500" y="882650"/>
          <p14:tracePt t="85828" x="8032750" y="876300"/>
          <p14:tracePt t="85845" x="8026400" y="876300"/>
          <p14:tracePt t="85862" x="8013700" y="876300"/>
          <p14:tracePt t="85878" x="7931150" y="876300"/>
          <p14:tracePt t="85895" x="7804150" y="889000"/>
          <p14:tracePt t="85912" x="7658100" y="927100"/>
          <p14:tracePt t="85928" x="7550150" y="971550"/>
          <p14:tracePt t="85945" x="7480300" y="1035050"/>
          <p14:tracePt t="85962" x="7416800" y="1117600"/>
          <p14:tracePt t="85978" x="7378700" y="1187450"/>
          <p14:tracePt t="85995" x="7327900" y="1276350"/>
          <p14:tracePt t="86012" x="7283450" y="1371600"/>
          <p14:tracePt t="86028" x="7258050" y="1504950"/>
          <p14:tracePt t="86045" x="7226300" y="1625600"/>
          <p14:tracePt t="86046" x="7226300" y="1682750"/>
          <p14:tracePt t="86062" x="7226300" y="1739900"/>
          <p14:tracePt t="86079" x="7219950" y="1898650"/>
          <p14:tracePt t="86095" x="7219950" y="2000250"/>
          <p14:tracePt t="86112" x="7219950" y="2101850"/>
          <p14:tracePt t="86128" x="7219950" y="2203450"/>
          <p14:tracePt t="86145" x="7245350" y="2324100"/>
          <p14:tracePt t="86162" x="7296150" y="2425700"/>
          <p14:tracePt t="86179" x="7372350" y="2508250"/>
          <p14:tracePt t="86195" x="7423150" y="2559050"/>
          <p14:tracePt t="86212" x="7473950" y="2584450"/>
          <p14:tracePt t="86228" x="7505700" y="2603500"/>
          <p14:tracePt t="86247" x="7512050" y="2616200"/>
          <p14:tracePt t="86262" x="7537450" y="2628900"/>
          <p14:tracePt t="86278" x="7607300" y="2673350"/>
          <p14:tracePt t="86295" x="7645400" y="2679700"/>
          <p14:tracePt t="86312" x="7658100" y="2686050"/>
          <p14:tracePt t="86331" x="7670800" y="2686050"/>
          <p14:tracePt t="86375" x="7677150" y="2686050"/>
          <p14:tracePt t="86390" x="7683500" y="2686050"/>
          <p14:tracePt t="86402" x="7689850" y="2686050"/>
          <p14:tracePt t="86639" x="7689850" y="2673350"/>
          <p14:tracePt t="86664" x="7689850" y="2667000"/>
          <p14:tracePt t="100183" x="7689850" y="2660650"/>
          <p14:tracePt t="100190" x="7734300" y="2660650"/>
          <p14:tracePt t="100200" x="7829550" y="2660650"/>
          <p14:tracePt t="100216" x="7937500" y="2743200"/>
          <p14:tracePt t="100233" x="7950200" y="2755900"/>
          <p14:tracePt t="100311" x="7956550" y="2755900"/>
          <p14:tracePt t="100319" x="7956550" y="2749550"/>
          <p14:tracePt t="100327" x="7956550" y="2743200"/>
          <p14:tracePt t="100334" x="7956550" y="2730500"/>
          <p14:tracePt t="100350" x="7956550" y="2724150"/>
          <p14:tracePt t="100367" x="7950200" y="2705100"/>
          <p14:tracePt t="100383" x="7950200" y="2692400"/>
          <p14:tracePt t="100431" x="7943850" y="2686050"/>
          <p14:tracePt t="100440" x="7937500" y="2686050"/>
          <p14:tracePt t="100457" x="7931150" y="2686050"/>
          <p14:tracePt t="100467" x="7931150" y="2679700"/>
          <p14:tracePt t="100483" x="7924800" y="2679700"/>
          <p14:tracePt t="101823" x="7918450" y="2679700"/>
          <p14:tracePt t="101841" x="7912100" y="2679700"/>
          <p14:tracePt t="101847" x="7905750" y="2679700"/>
          <p14:tracePt t="101998" x="7899400" y="2654300"/>
          <p14:tracePt t="102007" x="7918450" y="2584450"/>
          <p14:tracePt t="102017" x="7937500" y="2520950"/>
          <p14:tracePt t="102034" x="7975600" y="2425700"/>
          <p14:tracePt t="102051" x="8013700" y="2368550"/>
          <p14:tracePt t="102067" x="8032750" y="2336800"/>
          <p14:tracePt t="102084" x="8051800" y="2317750"/>
          <p14:tracePt t="102100" x="8058150" y="2311400"/>
          <p14:tracePt t="102118" x="8058150" y="2305050"/>
          <p14:tracePt t="102134" x="8064500" y="2292350"/>
          <p14:tracePt t="102198" x="8070850" y="2292350"/>
          <p14:tracePt t="102231" x="8083550" y="2292350"/>
          <p14:tracePt t="102241" x="8083550" y="2298700"/>
          <p14:tracePt t="102246" x="8089900" y="2305050"/>
          <p14:tracePt t="102257" x="8089900" y="2317750"/>
          <p14:tracePt t="102267" x="8096250" y="2343150"/>
          <p14:tracePt t="102284" x="8096250" y="2362200"/>
          <p14:tracePt t="102301" x="8115300" y="2387600"/>
          <p14:tracePt t="102317" x="8115300" y="2393950"/>
          <p14:tracePt t="102334" x="8121650" y="2406650"/>
          <p14:tracePt t="102351" x="8140700" y="2406650"/>
          <p14:tracePt t="102367" x="8147050" y="2406650"/>
          <p14:tracePt t="102384" x="8159750" y="2406650"/>
          <p14:tracePt t="102400" x="8172450" y="2406650"/>
          <p14:tracePt t="102417" x="8197850" y="2400300"/>
          <p14:tracePt t="102434" x="8255000" y="2374900"/>
          <p14:tracePt t="102451" x="8293100" y="2349500"/>
          <p14:tracePt t="102467" x="8337550" y="2298700"/>
          <p14:tracePt t="102484" x="8369300" y="2266950"/>
          <p14:tracePt t="102501" x="8388350" y="2228850"/>
          <p14:tracePt t="102517" x="8407400" y="2203450"/>
          <p14:tracePt t="102518" x="8420100" y="2165350"/>
          <p14:tracePt t="102534" x="8439150" y="2127250"/>
          <p14:tracePt t="102551" x="8477250" y="2006600"/>
          <p14:tracePt t="102567" x="8509000" y="1885950"/>
          <p14:tracePt t="102584" x="8521700" y="1752600"/>
          <p14:tracePt t="102601" x="8534400" y="1676400"/>
          <p14:tracePt t="102617" x="8534400" y="1619250"/>
          <p14:tracePt t="102634" x="8534400" y="1555750"/>
          <p14:tracePt t="102651" x="8534400" y="1428750"/>
          <p14:tracePt t="102667" x="8534400" y="1346200"/>
          <p14:tracePt t="102684" x="8534400" y="1301750"/>
          <p14:tracePt t="102701" x="8534400" y="1257300"/>
          <p14:tracePt t="102717" x="8521700" y="1200150"/>
          <p14:tracePt t="102734" x="8464550" y="1092200"/>
          <p14:tracePt t="102751" x="8407400" y="1003300"/>
          <p14:tracePt t="102768" x="8388350" y="965200"/>
          <p14:tracePt t="102784" x="8369300" y="933450"/>
          <p14:tracePt t="102801" x="8343900" y="901700"/>
          <p14:tracePt t="102817" x="8312150" y="889000"/>
          <p14:tracePt t="102834" x="8255000" y="869950"/>
          <p14:tracePt t="102851" x="8197850" y="863600"/>
          <p14:tracePt t="102867" x="8128000" y="850900"/>
          <p14:tracePt t="102884" x="8083550" y="850900"/>
          <p14:tracePt t="102901" x="8020050" y="838200"/>
          <p14:tracePt t="102918" x="7950200" y="838200"/>
          <p14:tracePt t="102919" x="7899400" y="838200"/>
          <p14:tracePt t="102934" x="7766050" y="844550"/>
          <p14:tracePt t="102951" x="7594600" y="889000"/>
          <p14:tracePt t="102968" x="7416800" y="971550"/>
          <p14:tracePt t="102984" x="7270750" y="1047750"/>
          <p14:tracePt t="103001" x="7162800" y="1130300"/>
          <p14:tracePt t="103017" x="7092950" y="1212850"/>
          <p14:tracePt t="103034" x="7023100" y="1320800"/>
          <p14:tracePt t="103051" x="6959600" y="1447800"/>
          <p14:tracePt t="103068" x="6921500" y="1574800"/>
          <p14:tracePt t="103084" x="6908800" y="1676400"/>
          <p14:tracePt t="103101" x="6908800" y="1778000"/>
          <p14:tracePt t="103102" x="6915150" y="1835150"/>
          <p14:tracePt t="103118" x="6927850" y="1892300"/>
          <p14:tracePt t="103134" x="6972300" y="2044700"/>
          <p14:tracePt t="103151" x="6997700" y="2139950"/>
          <p14:tracePt t="103168" x="7035800" y="2266950"/>
          <p14:tracePt t="103184" x="7099300" y="2438400"/>
          <p14:tracePt t="103201" x="7194550" y="2635250"/>
          <p14:tracePt t="103217" x="7327900" y="2806700"/>
          <p14:tracePt t="103234" x="7435850" y="2895600"/>
          <p14:tracePt t="103251" x="7512050" y="2933700"/>
          <p14:tracePt t="103267" x="7575550" y="2952750"/>
          <p14:tracePt t="103284" x="7626350" y="2959100"/>
          <p14:tracePt t="103287" x="7645400" y="2959100"/>
          <p14:tracePt t="103301" x="7677150" y="2959100"/>
          <p14:tracePt t="103318" x="7766050" y="2959100"/>
          <p14:tracePt t="103334" x="7924800" y="2959100"/>
          <p14:tracePt t="103351" x="8026400" y="2959100"/>
          <p14:tracePt t="103368" x="8128000" y="2933700"/>
          <p14:tracePt t="103384" x="8210550" y="2895600"/>
          <p14:tracePt t="103401" x="8305800" y="2863850"/>
          <p14:tracePt t="103418" x="8407400" y="2813050"/>
          <p14:tracePt t="103434" x="8521700" y="2736850"/>
          <p14:tracePt t="103451" x="8616950" y="2647950"/>
          <p14:tracePt t="103468" x="8674100" y="2546350"/>
          <p14:tracePt t="103484" x="8712200" y="2432050"/>
          <p14:tracePt t="103501" x="8718550" y="2336800"/>
          <p14:tracePt t="103518" x="8750300" y="2216150"/>
          <p14:tracePt t="103534" x="8794750" y="2051050"/>
          <p14:tracePt t="103551" x="8820150" y="1968500"/>
          <p14:tracePt t="103568" x="8826500" y="1885950"/>
          <p14:tracePt t="103584" x="8826500" y="1733550"/>
          <p14:tracePt t="103601" x="8813800" y="1625600"/>
          <p14:tracePt t="103618" x="8788400" y="1562100"/>
          <p14:tracePt t="103634" x="8750300" y="1422400"/>
          <p14:tracePt t="103651" x="8705850" y="1333500"/>
          <p14:tracePt t="103668" x="8674100" y="1270000"/>
          <p14:tracePt t="103684" x="8585200" y="1149350"/>
          <p14:tracePt t="103701" x="8515350" y="1073150"/>
          <p14:tracePt t="103718" x="8458200" y="1009650"/>
          <p14:tracePt t="103734" x="8407400" y="977900"/>
          <p14:tracePt t="103751" x="8375650" y="965200"/>
          <p14:tracePt t="103768" x="8350250" y="946150"/>
          <p14:tracePt t="103784" x="8343900" y="946150"/>
          <p14:tracePt t="103801" x="8274050" y="933450"/>
          <p14:tracePt t="103818" x="8197850" y="933450"/>
          <p14:tracePt t="103834" x="8089900" y="933450"/>
          <p14:tracePt t="103851" x="7975600" y="939800"/>
          <p14:tracePt t="103868" x="7880350" y="977900"/>
          <p14:tracePt t="103884" x="7785100" y="1028700"/>
          <p14:tracePt t="103901" x="7696200" y="1098550"/>
          <p14:tracePt t="103918" x="7594600" y="1174750"/>
          <p14:tracePt t="103934" x="7423150" y="1327150"/>
          <p14:tracePt t="103951" x="7346950" y="1460500"/>
          <p14:tracePt t="103968" x="7315200" y="1581150"/>
          <p14:tracePt t="103985" x="7283450" y="1689100"/>
          <p14:tracePt t="104001" x="7277100" y="1797050"/>
          <p14:tracePt t="104018" x="7277100" y="1898650"/>
          <p14:tracePt t="104034" x="7277100" y="2032000"/>
          <p14:tracePt t="104051" x="7277100" y="2171700"/>
          <p14:tracePt t="104068" x="7289800" y="2324100"/>
          <p14:tracePt t="104084" x="7372350" y="2476500"/>
          <p14:tracePt t="104101" x="7473950" y="2603500"/>
          <p14:tracePt t="104102" x="7512050" y="2641600"/>
          <p14:tracePt t="104118" x="7537450" y="2660650"/>
          <p14:tracePt t="104134" x="7562850" y="2686050"/>
          <p14:tracePt t="104151" x="7569200" y="2692400"/>
          <p14:tracePt t="104184" x="7600950" y="2711450"/>
          <p14:tracePt t="104201" x="7651750" y="2743200"/>
          <p14:tracePt t="104218" x="7753350" y="2768600"/>
          <p14:tracePt t="104234" x="7861300" y="2774950"/>
          <p14:tracePt t="104252" x="7950200" y="2774950"/>
          <p14:tracePt t="104268" x="8007350" y="2774950"/>
          <p14:tracePt t="104284" x="8032750" y="2774950"/>
          <p14:tracePt t="104439" x="8039100" y="2774950"/>
          <p14:tracePt t="104447" x="8045450" y="2774950"/>
          <p14:tracePt t="104468" x="8102600" y="2787650"/>
          <p14:tracePt t="104485" x="8178800" y="2794000"/>
          <p14:tracePt t="104501" x="8242300" y="2806700"/>
          <p14:tracePt t="104518" x="8267700" y="2806700"/>
          <p14:tracePt t="104535" x="8280400" y="2806700"/>
          <p14:tracePt t="104551" x="8286750" y="2806700"/>
          <p14:tracePt t="104568" x="8293100" y="2806700"/>
          <p14:tracePt t="104585" x="8318500" y="2800350"/>
          <p14:tracePt t="104601" x="8362950" y="2749550"/>
          <p14:tracePt t="104618" x="8413750" y="2698750"/>
          <p14:tracePt t="104635" x="8464550" y="2616200"/>
          <p14:tracePt t="104652" x="8515350" y="2527300"/>
          <p14:tracePt t="104668" x="8572500" y="2419350"/>
          <p14:tracePt t="104685" x="8604250" y="2298700"/>
          <p14:tracePt t="104686" x="8604250" y="2247900"/>
          <p14:tracePt t="104701" x="8616950" y="2190750"/>
          <p14:tracePt t="104718" x="8629650" y="2044700"/>
          <p14:tracePt t="104719" x="8655050" y="1955800"/>
          <p14:tracePt t="104735" x="8674100" y="1797050"/>
          <p14:tracePt t="104751" x="8693150" y="1657350"/>
          <p14:tracePt t="104768" x="8705850" y="1530350"/>
          <p14:tracePt t="104785" x="8705850" y="1422400"/>
          <p14:tracePt t="104801" x="8705850" y="1308100"/>
          <p14:tracePt t="104818" x="8705850" y="1238250"/>
          <p14:tracePt t="104837" x="8680450" y="1174750"/>
          <p14:tracePt t="104856" x="8616950" y="1047750"/>
          <p14:tracePt t="104870" x="8585200" y="984250"/>
          <p14:tracePt t="104885" x="8566150" y="939800"/>
          <p14:tracePt t="104902" x="8547100" y="901700"/>
          <p14:tracePt t="104918" x="8528050" y="882650"/>
          <p14:tracePt t="104935" x="8496300" y="857250"/>
          <p14:tracePt t="104951" x="8432800" y="831850"/>
          <p14:tracePt t="104970" x="8369300" y="806450"/>
          <p14:tracePt t="104991" x="8267700" y="774700"/>
          <p14:tracePt t="105002" x="8229600" y="768350"/>
          <p14:tracePt t="105018" x="8140700" y="762000"/>
          <p14:tracePt t="105035" x="8039100" y="762000"/>
          <p14:tracePt t="105053" x="7905750" y="774700"/>
          <p14:tracePt t="105069" x="7715250" y="825500"/>
          <p14:tracePt t="105085" x="7550150" y="876300"/>
          <p14:tracePt t="105103" x="7404100" y="927100"/>
          <p14:tracePt t="105105" x="7359650" y="952500"/>
          <p14:tracePt t="105119" x="7296150" y="977900"/>
          <p14:tracePt t="105135" x="7156450" y="1085850"/>
          <p14:tracePt t="105151" x="7042150" y="1231900"/>
          <p14:tracePt t="105169" x="6915150" y="1435100"/>
          <p14:tracePt t="105185" x="6819900" y="1593850"/>
          <p14:tracePt t="105201" x="6762750" y="1739900"/>
          <p14:tracePt t="105220" x="6737350" y="1866900"/>
          <p14:tracePt t="105225" x="6737350" y="1924050"/>
          <p14:tracePt t="105237" x="6737350" y="1974850"/>
          <p14:tracePt t="105251" x="6762750" y="2089150"/>
          <p14:tracePt t="105268" x="6851650" y="2241550"/>
          <p14:tracePt t="105285" x="7023100" y="2482850"/>
          <p14:tracePt t="105286" x="7105650" y="2609850"/>
          <p14:tracePt t="105302" x="7188200" y="2717800"/>
          <p14:tracePt t="105318" x="7366000" y="2946400"/>
          <p14:tracePt t="105337" x="7486650" y="3035300"/>
          <p14:tracePt t="105355" x="7620000" y="3098800"/>
          <p14:tracePt t="105368" x="7766050" y="3149600"/>
          <p14:tracePt t="105386" x="7886700" y="3168650"/>
          <p14:tracePt t="105402" x="7981950" y="3181350"/>
          <p14:tracePt t="105418" x="8020050" y="3187700"/>
          <p14:tracePt t="105437" x="8032750" y="3187700"/>
          <p14:tracePt t="105455" x="8051800" y="3187700"/>
          <p14:tracePt t="105458" x="8058150" y="3181350"/>
          <p14:tracePt t="105468" x="8058150" y="3175000"/>
          <p14:tracePt t="105485" x="8077200" y="3149600"/>
          <p14:tracePt t="105486" x="8083550" y="3143250"/>
          <p14:tracePt t="105502" x="8089900" y="3130550"/>
          <p14:tracePt t="105518" x="8096250" y="3105150"/>
          <p14:tracePt t="105535" x="8096250" y="3098800"/>
          <p14:tracePt t="105552" x="8096250" y="3092450"/>
          <p14:tracePt t="105571" x="8108950" y="3073400"/>
          <p14:tracePt t="105586" x="8153400" y="3028950"/>
          <p14:tracePt t="105602" x="8216900" y="2984500"/>
          <p14:tracePt t="105618" x="8267700" y="2952750"/>
          <p14:tracePt t="105637" x="8312150" y="2914650"/>
          <p14:tracePt t="105653" x="8343900" y="2889250"/>
          <p14:tracePt t="105655" x="8356600" y="2876550"/>
          <p14:tracePt t="105685" x="8388350" y="2832100"/>
          <p14:tracePt t="105703" x="8426450" y="2787650"/>
          <p14:tracePt t="105718" x="8509000" y="2660650"/>
          <p14:tracePt t="105735" x="8553450" y="2584450"/>
          <p14:tracePt t="105754" x="8578850" y="2527300"/>
          <p14:tracePt t="105769" x="8610600" y="2470150"/>
          <p14:tracePt t="105785" x="8623300" y="2419350"/>
          <p14:tracePt t="105802" x="8648700" y="2343150"/>
          <p14:tracePt t="105818" x="8680450" y="2247900"/>
          <p14:tracePt t="105837" x="8686800" y="2159000"/>
          <p14:tracePt t="105853" x="8699500" y="2082800"/>
          <p14:tracePt t="105855" x="8699500" y="2038350"/>
          <p14:tracePt t="105871" x="8699500" y="1981200"/>
          <p14:tracePt t="105877" x="8699500" y="1943100"/>
          <p14:tracePt t="105878" x="8699500" y="1917700"/>
          <p14:tracePt t="105887" x="8699500" y="1892300"/>
          <p14:tracePt t="105902" x="8699500" y="1873250"/>
          <p14:tracePt t="105921" x="8699500" y="1797050"/>
          <p14:tracePt t="105936" x="8699500" y="1701800"/>
          <p14:tracePt t="105952" x="8699500" y="1657350"/>
          <p14:tracePt t="105968" x="8699500" y="1631950"/>
          <p14:tracePt t="105987" x="8693150" y="1587500"/>
          <p14:tracePt t="106002" x="8680450" y="1549400"/>
          <p14:tracePt t="106018" x="8667750" y="1530350"/>
          <p14:tracePt t="106037" x="8661400" y="1504950"/>
          <p14:tracePt t="106052" x="8655050" y="1492250"/>
          <p14:tracePt t="106069" x="8636000" y="1460500"/>
          <p14:tracePt t="106085" x="8623300" y="1435100"/>
          <p14:tracePt t="106102" x="8604250" y="1409700"/>
          <p14:tracePt t="106118" x="8578850" y="1377950"/>
          <p14:tracePt t="106135" x="8553450" y="1352550"/>
          <p14:tracePt t="106153" x="8489950" y="1289050"/>
          <p14:tracePt t="106170" x="8439150" y="1250950"/>
          <p14:tracePt t="106185" x="8401050" y="1244600"/>
          <p14:tracePt t="106202" x="8388350" y="1231900"/>
          <p14:tracePt t="106218" x="8382000" y="1231900"/>
          <p14:tracePt t="106235" x="8375650" y="1231900"/>
          <p14:tracePt t="106253" x="8375650" y="1225550"/>
          <p14:tracePt t="106274" x="8362950" y="1225550"/>
          <p14:tracePt t="106295" x="8356600" y="1225550"/>
          <p14:tracePt t="106337" x="8350250" y="1219200"/>
          <p14:tracePt t="107088" x="8343900" y="1219200"/>
          <p14:tracePt t="107094" x="8337550" y="1219200"/>
          <p14:tracePt t="107103" x="8318500" y="1219200"/>
          <p14:tracePt t="107121" x="8305800" y="1212850"/>
          <p14:tracePt t="107138" x="8280400" y="1206500"/>
          <p14:tracePt t="107155" x="8242300" y="1206500"/>
          <p14:tracePt t="107169" x="8185150" y="1187450"/>
          <p14:tracePt t="107186" x="8140700" y="1181100"/>
          <p14:tracePt t="107202" x="8102600" y="1181100"/>
          <p14:tracePt t="107219" x="8070850" y="1181100"/>
          <p14:tracePt t="107236" x="8020050" y="1181100"/>
          <p14:tracePt t="107252" x="7975600" y="1181100"/>
          <p14:tracePt t="107273" x="7886700" y="1181100"/>
          <p14:tracePt t="107287" x="7867650" y="1187450"/>
          <p14:tracePt t="107302" x="7759700" y="1244600"/>
          <p14:tracePt t="107319" x="7740650" y="1257300"/>
          <p14:tracePt t="107335" x="7632700" y="1314450"/>
          <p14:tracePt t="107353" x="7569200" y="1346200"/>
          <p14:tracePt t="107369" x="7518400" y="1384300"/>
          <p14:tracePt t="107386" x="7480300" y="1397000"/>
          <p14:tracePt t="107402" x="7467600" y="1403350"/>
          <p14:tracePt t="107421" x="7461250" y="1409700"/>
          <p14:tracePt t="107437" x="7448550" y="1435100"/>
          <p14:tracePt t="107440" x="7429500" y="1473200"/>
          <p14:tracePt t="107452" x="7423150" y="1498600"/>
          <p14:tracePt t="107469" x="7397750" y="1587500"/>
          <p14:tracePt t="107486" x="7372350" y="1657350"/>
          <p14:tracePt t="107487" x="7366000" y="1676400"/>
          <p14:tracePt t="107505" x="7346950" y="1714500"/>
          <p14:tracePt t="107519" x="7321550" y="1784350"/>
          <p14:tracePt t="107536" x="7302500" y="1822450"/>
          <p14:tracePt t="107555" x="7296150" y="1866900"/>
          <p14:tracePt t="107570" x="7283450" y="1917700"/>
          <p14:tracePt t="107586" x="7258050" y="1974850"/>
          <p14:tracePt t="107602" x="7251700" y="2032000"/>
          <p14:tracePt t="107619" x="7251700" y="2051050"/>
          <p14:tracePt t="107638" x="7251700" y="2070100"/>
          <p14:tracePt t="107655" x="7251700" y="2076450"/>
          <p14:tracePt t="107671" x="7251700" y="2095500"/>
          <p14:tracePt t="107686" x="7251700" y="2114550"/>
          <p14:tracePt t="107703" x="7251700" y="2165350"/>
          <p14:tracePt t="107719" x="7251700" y="2190750"/>
          <p14:tracePt t="107736" x="7251700" y="2209800"/>
          <p14:tracePt t="107752" x="7251700" y="2228850"/>
          <p14:tracePt t="107771" x="7251700" y="2235200"/>
          <p14:tracePt t="107788" x="7251700" y="2241550"/>
          <p14:tracePt t="107803" x="7251700" y="2266950"/>
          <p14:tracePt t="107820" x="7251700" y="2286000"/>
          <p14:tracePt t="110695" x="7251700" y="2292350"/>
          <p14:tracePt t="110712" x="7251700" y="2305050"/>
          <p14:tracePt t="110718" x="7251700" y="2324100"/>
          <p14:tracePt t="110728" x="7270750" y="2362200"/>
          <p14:tracePt t="110737" x="7302500" y="2400300"/>
          <p14:tracePt t="110754" x="7359650" y="2470150"/>
          <p14:tracePt t="110770" x="7416800" y="2527300"/>
          <p14:tracePt t="110787" x="7454900" y="2578100"/>
          <p14:tracePt t="110804" x="7486650" y="2616200"/>
          <p14:tracePt t="110820" x="7512050" y="2647950"/>
          <p14:tracePt t="110837" x="7581900" y="2730500"/>
          <p14:tracePt t="110838" x="7620000" y="2768600"/>
          <p14:tracePt t="110854" x="7639050" y="2787650"/>
          <p14:tracePt t="110870" x="7766050" y="2876550"/>
          <p14:tracePt t="110887" x="7943850" y="2965450"/>
          <p14:tracePt t="110904" x="8039100" y="2997200"/>
          <p14:tracePt t="110920" x="8083550" y="3003550"/>
          <p14:tracePt t="110937" x="8134350" y="3003550"/>
          <p14:tracePt t="110954" x="8229600" y="3003550"/>
          <p14:tracePt t="110970" x="8356600" y="3003550"/>
          <p14:tracePt t="110987" x="8489950" y="3003550"/>
          <p14:tracePt t="111004" x="8585200" y="2984500"/>
          <p14:tracePt t="111020" x="8648700" y="2946400"/>
          <p14:tracePt t="111037" x="8693150" y="2901950"/>
          <p14:tracePt t="111054" x="8743950" y="2857500"/>
          <p14:tracePt t="111055" x="8788400" y="2825750"/>
          <p14:tracePt t="111070" x="8909050" y="2755900"/>
          <p14:tracePt t="111087" x="9036050" y="2679700"/>
          <p14:tracePt t="111103" x="9124950" y="2578100"/>
          <p14:tracePt t="111215" x="9137650" y="1847850"/>
          <p14:tracePt t="111223" x="9118600" y="1784350"/>
          <p14:tracePt t="111232" x="9105900" y="1733550"/>
          <p14:tracePt t="111238" x="9080500" y="1689100"/>
          <p14:tracePt t="111254" x="9061450" y="1644650"/>
          <p14:tracePt t="111270" x="9017000" y="1574800"/>
          <p14:tracePt t="111287" x="8947150" y="1460500"/>
          <p14:tracePt t="111304" x="8909050" y="1403350"/>
          <p14:tracePt t="111320" x="8864600" y="1308100"/>
          <p14:tracePt t="111337" x="8801100" y="1219200"/>
          <p14:tracePt t="111354" x="8718550" y="1104900"/>
          <p14:tracePt t="111370" x="8636000" y="1022350"/>
          <p14:tracePt t="111387" x="8572500" y="965200"/>
          <p14:tracePt t="111404" x="8540750" y="939800"/>
          <p14:tracePt t="111420" x="8496300" y="914400"/>
          <p14:tracePt t="111437" x="8464550" y="889000"/>
          <p14:tracePt t="111454" x="8432800" y="850900"/>
          <p14:tracePt t="111455" x="8420100" y="844550"/>
          <p14:tracePt t="111470" x="8394700" y="825500"/>
          <p14:tracePt t="111487" x="8369300" y="825500"/>
          <p14:tracePt t="111504" x="8343900" y="819150"/>
          <p14:tracePt t="111520" x="8312150" y="819150"/>
          <p14:tracePt t="111537" x="8242300" y="819150"/>
          <p14:tracePt t="111554" x="8166100" y="831850"/>
          <p14:tracePt t="111570" x="8070850" y="831850"/>
          <p14:tracePt t="111587" x="7956550" y="844550"/>
          <p14:tracePt t="111604" x="7899400" y="857250"/>
          <p14:tracePt t="111620" x="7804150" y="889000"/>
          <p14:tracePt t="111637" x="7721600" y="933450"/>
          <p14:tracePt t="111639" x="7689850" y="958850"/>
          <p14:tracePt t="111654" x="7658100" y="990600"/>
          <p14:tracePt t="111670" x="7556500" y="1098550"/>
          <p14:tracePt t="111687" x="7512050" y="1174750"/>
          <p14:tracePt t="111704" x="7454900" y="1257300"/>
          <p14:tracePt t="111720" x="7429500" y="1308100"/>
          <p14:tracePt t="111737" x="7404100" y="1377950"/>
          <p14:tracePt t="111754" x="7391400" y="1435100"/>
          <p14:tracePt t="111770" x="7372350" y="1517650"/>
          <p14:tracePt t="111787" x="7366000" y="1638300"/>
          <p14:tracePt t="111804" x="7366000" y="1778000"/>
          <p14:tracePt t="111820" x="7366000" y="1917700"/>
          <p14:tracePt t="111837" x="7366000" y="2019300"/>
          <p14:tracePt t="111854" x="7366000" y="2108200"/>
          <p14:tracePt t="111870" x="7366000" y="2184400"/>
          <p14:tracePt t="111887" x="7366000" y="2235200"/>
          <p14:tracePt t="111904" x="7372350" y="2292350"/>
          <p14:tracePt t="111920" x="7378700" y="2349500"/>
          <p14:tracePt t="111937" x="7410450" y="2463800"/>
          <p14:tracePt t="111954" x="7473950" y="2584450"/>
          <p14:tracePt t="111971" x="7556500" y="2692400"/>
          <p14:tracePt t="111988" x="7613650" y="2762250"/>
          <p14:tracePt t="112004" x="7664450" y="2787650"/>
          <p14:tracePt t="112020" x="7689850" y="2806700"/>
          <p14:tracePt t="112037" x="7702550" y="2813050"/>
          <p14:tracePt t="112054" x="7715250" y="2819400"/>
          <p14:tracePt t="112055" x="7727950" y="2825750"/>
          <p14:tracePt t="112071" x="7778750" y="2832100"/>
          <p14:tracePt t="112087" x="7880350" y="2851150"/>
          <p14:tracePt t="112104" x="8001000" y="2851150"/>
          <p14:tracePt t="112121" x="8102600" y="2851150"/>
          <p14:tracePt t="112137" x="8197850" y="2813050"/>
          <p14:tracePt t="112154" x="8299450" y="2774950"/>
          <p14:tracePt t="112171" x="8362950" y="2743200"/>
          <p14:tracePt t="112188" x="8426450" y="2711450"/>
          <p14:tracePt t="112204" x="8477250" y="2660650"/>
          <p14:tracePt t="112221" x="8509000" y="2609850"/>
          <p14:tracePt t="112222" x="8515350" y="2571750"/>
          <p14:tracePt t="112237" x="8528050" y="2540000"/>
          <p14:tracePt t="112238" x="8547100" y="2501900"/>
          <p14:tracePt t="112254" x="8553450" y="2444750"/>
          <p14:tracePt t="112271" x="8616950" y="2298700"/>
          <p14:tracePt t="112287" x="8648700" y="2235200"/>
          <p14:tracePt t="112304" x="8667750" y="2197100"/>
          <p14:tracePt t="112321" x="8674100" y="2146300"/>
          <p14:tracePt t="112337" x="8686800" y="2095500"/>
          <p14:tracePt t="112354" x="8699500" y="2012950"/>
          <p14:tracePt t="112370" x="8705850" y="1962150"/>
          <p14:tracePt t="112388" x="8718550" y="1924050"/>
          <p14:tracePt t="112404" x="8718550" y="1885950"/>
          <p14:tracePt t="112421" x="8718550" y="1854200"/>
          <p14:tracePt t="112437" x="8718550" y="1816100"/>
          <p14:tracePt t="112454" x="8718550" y="1803400"/>
          <p14:tracePt t="112456" x="8718550" y="1790700"/>
          <p14:tracePt t="112471" x="8718550" y="1784350"/>
          <p14:tracePt t="112487" x="8718550" y="1778000"/>
          <p14:tracePt t="112504" x="8718550" y="1771650"/>
          <p14:tracePt t="112551" x="8718550" y="1765300"/>
          <p14:tracePt t="112567" x="8718550" y="1752600"/>
          <p14:tracePt t="112583" x="8712200" y="1752600"/>
          <p14:tracePt t="112663" x="8705850" y="1752600"/>
          <p14:tracePt t="112679" x="8699500" y="1752600"/>
          <p14:tracePt t="112687" x="8693150" y="1746250"/>
          <p14:tracePt t="112704" x="8680450" y="1746250"/>
          <p14:tracePt t="112721" x="8661400" y="1733550"/>
          <p14:tracePt t="112737" x="8642350" y="1727200"/>
          <p14:tracePt t="112754" x="8636000" y="1727200"/>
          <p14:tracePt t="112771" x="8610600" y="1720850"/>
          <p14:tracePt t="112787" x="8578850" y="1701800"/>
          <p14:tracePt t="112804" x="8540750" y="1670050"/>
          <p14:tracePt t="112821" x="8489950" y="1638300"/>
          <p14:tracePt t="112837" x="8445500" y="1612900"/>
          <p14:tracePt t="112839" x="8432800" y="1612900"/>
          <p14:tracePt t="112854" x="8394700" y="1600200"/>
          <p14:tracePt t="112871" x="8356600" y="1587500"/>
          <p14:tracePt t="112888" x="8331200" y="1574800"/>
          <p14:tracePt t="112904" x="8293100" y="1568450"/>
          <p14:tracePt t="112921" x="8229600" y="1543050"/>
          <p14:tracePt t="112937" x="8185150" y="1543050"/>
          <p14:tracePt t="112956" x="8096250" y="1536700"/>
          <p14:tracePt t="112975" x="7988300" y="1524000"/>
          <p14:tracePt t="112989" x="7886700" y="1524000"/>
          <p14:tracePt t="113006" x="7791450" y="1524000"/>
          <p14:tracePt t="113021" x="7740650" y="1524000"/>
          <p14:tracePt t="113037" x="7683500" y="1524000"/>
          <p14:tracePt t="113054" x="7575550" y="1524000"/>
          <p14:tracePt t="113072" x="7531100" y="1524000"/>
          <p14:tracePt t="113088" x="7467600" y="1555750"/>
          <p14:tracePt t="113104" x="7429500" y="1587500"/>
          <p14:tracePt t="113121" x="7372350" y="1670050"/>
          <p14:tracePt t="113138" x="7327900" y="1765300"/>
          <p14:tracePt t="113154" x="7296150" y="1841500"/>
          <p14:tracePt t="113173" x="7277100" y="1930400"/>
          <p14:tracePt t="113189" x="7270750" y="2012950"/>
          <p14:tracePt t="113191" x="7270750" y="2044700"/>
          <p14:tracePt t="113210" x="7270750" y="2070100"/>
          <p14:tracePt t="113221" x="7270750" y="2139950"/>
          <p14:tracePt t="113238" x="7315200" y="2254250"/>
          <p14:tracePt t="113254" x="7416800" y="2451100"/>
          <p14:tracePt t="113271" x="7486650" y="2565400"/>
          <p14:tracePt t="113287" x="7543800" y="2660650"/>
          <p14:tracePt t="113306" x="7575550" y="2705100"/>
          <p14:tracePt t="113322" x="7626350" y="2724150"/>
          <p14:tracePt t="113338" x="7708900" y="2743200"/>
          <p14:tracePt t="113357" x="7829550" y="2755900"/>
          <p14:tracePt t="113362" x="7867650" y="2762250"/>
          <p14:tracePt t="113373" x="7918450" y="2762250"/>
          <p14:tracePt t="113388" x="7988300" y="2762250"/>
          <p14:tracePt t="113404" x="8045450" y="2762250"/>
          <p14:tracePt t="113421" x="8096250" y="2736850"/>
          <p14:tracePt t="113438" x="8134350" y="2705100"/>
          <p14:tracePt t="113438" x="8178800" y="2673350"/>
          <p14:tracePt t="113454" x="8274050" y="2628900"/>
          <p14:tracePt t="113473" x="8394700" y="2559050"/>
          <p14:tracePt t="113489" x="8496300" y="2482850"/>
          <p14:tracePt t="113505" x="8540750" y="2425700"/>
          <p14:tracePt t="113521" x="8572500" y="2374900"/>
          <p14:tracePt t="113538" x="8597900" y="2324100"/>
          <p14:tracePt t="113556" x="8636000" y="2247900"/>
          <p14:tracePt t="113560" x="8661400" y="2203450"/>
          <p14:tracePt t="113571" x="8680450" y="2171700"/>
          <p14:tracePt t="113589" x="8724900" y="2095500"/>
          <p14:tracePt t="113593" x="8737600" y="2057400"/>
          <p14:tracePt t="113604" x="8743950" y="2032000"/>
          <p14:tracePt t="113624" x="8769350" y="1943100"/>
          <p14:tracePt t="113639" x="8775700" y="1866900"/>
          <p14:tracePt t="113655" x="8794750" y="1758950"/>
          <p14:tracePt t="113671" x="8801100" y="1676400"/>
          <p14:tracePt t="113688" x="8801100" y="1593850"/>
          <p14:tracePt t="113704" x="8801100" y="1511300"/>
          <p14:tracePt t="113721" x="8782050" y="1422400"/>
          <p14:tracePt t="113738" x="8763000" y="1352550"/>
          <p14:tracePt t="113754" x="8743950" y="1289050"/>
          <p14:tracePt t="113771" x="8712200" y="1225550"/>
          <p14:tracePt t="113788" x="8667750" y="1168400"/>
          <p14:tracePt t="113804" x="8610600" y="1117600"/>
          <p14:tracePt t="113821" x="8547100" y="1060450"/>
          <p14:tracePt t="113838" x="8483600" y="984250"/>
          <p14:tracePt t="113839" x="8445500" y="946150"/>
          <p14:tracePt t="113855" x="8388350" y="901700"/>
          <p14:tracePt t="113871" x="8350250" y="863600"/>
          <p14:tracePt t="113888" x="8312150" y="838200"/>
          <p14:tracePt t="113904" x="8267700" y="825500"/>
          <p14:tracePt t="113921" x="8229600" y="812800"/>
          <p14:tracePt t="113938" x="8191500" y="812800"/>
          <p14:tracePt t="113954" x="8147050" y="812800"/>
          <p14:tracePt t="113971" x="8083550" y="812800"/>
          <p14:tracePt t="113988" x="7994650" y="812800"/>
          <p14:tracePt t="114005" x="7886700" y="831850"/>
          <p14:tracePt t="114021" x="7759700" y="869950"/>
          <p14:tracePt t="114038" x="7626350" y="958850"/>
          <p14:tracePt t="114039" x="7575550" y="1003300"/>
          <p14:tracePt t="114055" x="7531100" y="1041400"/>
          <p14:tracePt t="114071" x="7397750" y="1187450"/>
          <p14:tracePt t="114088" x="7340600" y="1276350"/>
          <p14:tracePt t="114105" x="7296150" y="1384300"/>
          <p14:tracePt t="114121" x="7277100" y="1498600"/>
          <p14:tracePt t="114138" x="7264400" y="1631950"/>
          <p14:tracePt t="114154" x="7264400" y="1803400"/>
          <p14:tracePt t="114171" x="7264400" y="1968500"/>
          <p14:tracePt t="114188" x="7264400" y="2101850"/>
          <p14:tracePt t="114204" x="7264400" y="2190750"/>
          <p14:tracePt t="114221" x="7264400" y="2247900"/>
          <p14:tracePt t="114222" x="7270750" y="2286000"/>
          <p14:tracePt t="114238" x="7277100" y="2324100"/>
          <p14:tracePt t="114239" x="7296150" y="2368550"/>
          <p14:tracePt t="114255" x="7334250" y="2489200"/>
          <p14:tracePt t="114271" x="7378700" y="2597150"/>
          <p14:tracePt t="114288" x="7442200" y="2711450"/>
          <p14:tracePt t="114305" x="7493000" y="2787650"/>
          <p14:tracePt t="114321" x="7537450" y="2825750"/>
          <p14:tracePt t="114338" x="7600950" y="2844800"/>
          <p14:tracePt t="114355" x="7664450" y="2844800"/>
          <p14:tracePt t="114371" x="7721600" y="2851150"/>
          <p14:tracePt t="114388" x="7797800" y="2876550"/>
          <p14:tracePt t="114405" x="7842250" y="2889250"/>
          <p14:tracePt t="114421" x="7874000" y="2895600"/>
          <p14:tracePt t="114422" x="7886700" y="2895600"/>
          <p14:tracePt t="114438" x="7893050" y="2895600"/>
          <p14:tracePt t="114455" x="7950200" y="2895600"/>
          <p14:tracePt t="114471" x="7988300" y="2876550"/>
          <p14:tracePt t="114488" x="8007350" y="2857500"/>
          <p14:tracePt t="114505" x="8013700" y="2851150"/>
          <p14:tracePt t="114538" x="8013700" y="2838450"/>
          <p14:tracePt t="116294" x="8007350" y="2825750"/>
          <p14:tracePt t="116302" x="7899400" y="2794000"/>
          <p14:tracePt t="116314" x="7721600" y="2762250"/>
          <p14:tracePt t="116322" x="7473950" y="2743200"/>
          <p14:tracePt t="116339" x="7251700" y="2698750"/>
          <p14:tracePt t="116356" x="7162800" y="2686050"/>
          <p14:tracePt t="116372" x="7105650" y="2660650"/>
          <p14:tracePt t="116389" x="7048500" y="2616200"/>
          <p14:tracePt t="116406" x="6927850" y="2571750"/>
          <p14:tracePt t="116422" x="6775450" y="2514600"/>
          <p14:tracePt t="116439" x="6572250" y="2444750"/>
          <p14:tracePt t="116455" x="6470650" y="2413000"/>
          <p14:tracePt t="116472" x="6407150" y="2400300"/>
          <p14:tracePt t="116489" x="6337300" y="2374900"/>
          <p14:tracePt t="116506" x="6248400" y="2349500"/>
          <p14:tracePt t="116522" x="6115050" y="2336800"/>
          <p14:tracePt t="116539" x="5975350" y="2317750"/>
          <p14:tracePt t="116556" x="5835650" y="2279650"/>
          <p14:tracePt t="116572" x="5734050" y="2254250"/>
          <p14:tracePt t="116589" x="5626100" y="2228850"/>
          <p14:tracePt t="116606" x="5499100" y="2203450"/>
          <p14:tracePt t="116622" x="5359400" y="2178050"/>
          <p14:tracePt t="116639" x="5054600" y="2133600"/>
          <p14:tracePt t="116655" x="4883150" y="2108200"/>
          <p14:tracePt t="116672" x="4756150" y="2108200"/>
          <p14:tracePt t="116689" x="4699000" y="2108200"/>
          <p14:tracePt t="116709" x="4648200" y="2114550"/>
          <p14:tracePt t="116722" x="4540250" y="2171700"/>
          <p14:tracePt t="116739" x="4406900" y="2216150"/>
          <p14:tracePt t="116756" x="4298950" y="2273300"/>
          <p14:tracePt t="116772" x="4229100" y="2311400"/>
          <p14:tracePt t="116789" x="4210050" y="2330450"/>
          <p14:tracePt t="116806" x="4184650" y="2387600"/>
          <p14:tracePt t="116807" x="4171950" y="2425700"/>
          <p14:tracePt t="116822" x="4152900" y="2463800"/>
          <p14:tracePt t="116823" x="4127500" y="2527300"/>
          <p14:tracePt t="116839" x="4064000" y="2635250"/>
          <p14:tracePt t="116855" x="3987800" y="2743200"/>
          <p14:tracePt t="116872" x="3886200" y="2844800"/>
          <p14:tracePt t="116889" x="3797300" y="2927350"/>
          <p14:tracePt t="116906" x="3721100" y="3003550"/>
          <p14:tracePt t="116922" x="3670300" y="3124200"/>
          <p14:tracePt t="116939" x="3625850" y="3225800"/>
          <p14:tracePt t="116956" x="3575050" y="3314700"/>
          <p14:tracePt t="116972" x="3505200" y="3384550"/>
          <p14:tracePt t="116989" x="3416300" y="3454400"/>
          <p14:tracePt t="117006" x="3321050" y="3524250"/>
          <p14:tracePt t="117007" x="3289300" y="3556000"/>
          <p14:tracePt t="117022" x="3244850" y="3613150"/>
          <p14:tracePt t="117039" x="3181350" y="3708400"/>
          <p14:tracePt t="117056" x="3130550" y="3790950"/>
          <p14:tracePt t="117072" x="3086100" y="3848100"/>
          <p14:tracePt t="117089" x="3022600" y="3898900"/>
          <p14:tracePt t="117108" x="2971800" y="3943350"/>
          <p14:tracePt t="117122" x="2914650" y="3975100"/>
          <p14:tracePt t="117139" x="2876550" y="4019550"/>
          <p14:tracePt t="117156" x="2825750" y="4076700"/>
          <p14:tracePt t="117172" x="2730500" y="4159250"/>
          <p14:tracePt t="117189" x="2609850" y="4241800"/>
          <p14:tracePt t="117206" x="2527300" y="4305300"/>
          <p14:tracePt t="117207" x="2489200" y="4330700"/>
          <p14:tracePt t="117222" x="2457450" y="4356100"/>
          <p14:tracePt t="117239" x="2387600" y="4406900"/>
          <p14:tracePt t="117256" x="2330450" y="4457700"/>
          <p14:tracePt t="117272" x="2247900" y="4533900"/>
          <p14:tracePt t="117289" x="2165350" y="4591050"/>
          <p14:tracePt t="117306" x="2108200" y="4622800"/>
          <p14:tracePt t="117322" x="2076450" y="4629150"/>
          <p14:tracePt t="117339" x="2038350" y="4648200"/>
          <p14:tracePt t="117356" x="1993900" y="4667250"/>
          <p14:tracePt t="117372" x="1930400" y="4724400"/>
          <p14:tracePt t="117389" x="1828800" y="4787900"/>
          <p14:tracePt t="117390" x="1797050" y="4813300"/>
          <p14:tracePt t="117406" x="1758950" y="4845050"/>
          <p14:tracePt t="117422" x="1714500" y="4902200"/>
          <p14:tracePt t="117439" x="1708150" y="4914900"/>
          <p14:tracePt t="117456" x="1695450" y="4940300"/>
          <p14:tracePt t="117472" x="1663700" y="4991100"/>
          <p14:tracePt t="117489" x="1625600" y="5060950"/>
          <p14:tracePt t="117507" x="1574800" y="5130800"/>
          <p14:tracePt t="117522" x="1524000" y="5181600"/>
          <p14:tracePt t="117539" x="1498600" y="5219700"/>
          <p14:tracePt t="117556" x="1492250" y="5226050"/>
          <p14:tracePt t="117572" x="1473200" y="5245100"/>
          <p14:tracePt t="117589" x="1435100" y="5295900"/>
          <p14:tracePt t="117590" x="1422400" y="5308600"/>
          <p14:tracePt t="117607" x="1409700" y="5321300"/>
          <p14:tracePt t="117622" x="1390650" y="5340350"/>
          <p14:tracePt t="117639" x="1365250" y="5359400"/>
          <p14:tracePt t="117656" x="1365250" y="5365750"/>
          <p14:tracePt t="117672" x="1365250" y="5372100"/>
          <p14:tracePt t="117689" x="1358900" y="5372100"/>
          <p14:tracePt t="117706" x="1358900" y="5378450"/>
          <p14:tracePt t="117792" x="1358900" y="5391150"/>
          <p14:tracePt t="117800" x="1358900" y="5410200"/>
          <p14:tracePt t="117807" x="1358900" y="5429250"/>
          <p14:tracePt t="117823" x="1358900" y="5441950"/>
          <p14:tracePt t="117839" x="1365250" y="5441950"/>
          <p14:tracePt t="117856" x="1409700" y="5454650"/>
          <p14:tracePt t="117873" x="1466850" y="5461000"/>
          <p14:tracePt t="117889" x="1492250" y="5467350"/>
          <p14:tracePt t="117908" x="1498600" y="5467350"/>
          <p14:tracePt t="117923" x="1511300" y="5467350"/>
          <p14:tracePt t="117967" x="1517650" y="5467350"/>
          <p14:tracePt t="117977" x="1524000" y="5467350"/>
          <p14:tracePt t="117989" x="1530350" y="5467350"/>
          <p14:tracePt t="118031" x="1536700" y="5467350"/>
          <p14:tracePt t="118054" x="1536700" y="5461000"/>
          <p14:tracePt t="118064" x="1536700" y="5454650"/>
          <p14:tracePt t="118072" x="1549400" y="5448300"/>
          <p14:tracePt t="119535" x="1562100" y="5448300"/>
          <p14:tracePt t="119545" x="1581150" y="5448300"/>
          <p14:tracePt t="119552" x="1619250" y="5448300"/>
          <p14:tracePt t="119561" x="1689100" y="5454650"/>
          <p14:tracePt t="119573" x="1803400" y="5454650"/>
          <p14:tracePt t="119590" x="2184400" y="5454650"/>
          <p14:tracePt t="119606" x="3035300" y="5365750"/>
          <p14:tracePt t="119623" x="3467100" y="5346700"/>
          <p14:tracePt t="119640" x="3746500" y="5334000"/>
          <p14:tracePt t="119656" x="3924300" y="5321300"/>
          <p14:tracePt t="119673" x="4102100" y="5314950"/>
          <p14:tracePt t="119690" x="4356100" y="5283200"/>
          <p14:tracePt t="119706" x="4686300" y="5283200"/>
          <p14:tracePt t="119723" x="5016500" y="5283200"/>
          <p14:tracePt t="119740" x="5226050" y="5283200"/>
          <p14:tracePt t="119756" x="5359400" y="5283200"/>
          <p14:tracePt t="119773" x="5461000" y="5283200"/>
          <p14:tracePt t="119790" x="5594350" y="5295900"/>
          <p14:tracePt t="119806" x="5810250" y="5295900"/>
          <p14:tracePt t="119823" x="5943600" y="5295900"/>
          <p14:tracePt t="119840" x="6045200" y="5257800"/>
          <p14:tracePt t="119856" x="6115050" y="5207000"/>
          <p14:tracePt t="119873" x="6134100" y="5168900"/>
          <p14:tracePt t="119890" x="6140450" y="5156200"/>
          <p14:tracePt t="119908" x="6146800" y="5156200"/>
          <p14:tracePt t="119923" x="6165850" y="5143500"/>
          <p14:tracePt t="119940" x="6172200" y="5143500"/>
          <p14:tracePt t="121590" x="6159500" y="5137150"/>
          <p14:tracePt t="121599" x="6064250" y="5111750"/>
          <p14:tracePt t="121607" x="5880100" y="5080000"/>
          <p14:tracePt t="121624" x="5556250" y="5016500"/>
          <p14:tracePt t="121640" x="5454650" y="4997450"/>
          <p14:tracePt t="121657" x="5397500" y="4972050"/>
          <p14:tracePt t="121674" x="5295900" y="4933950"/>
          <p14:tracePt t="121691" x="5035550" y="4813300"/>
          <p14:tracePt t="121707" x="4578350" y="4622800"/>
          <p14:tracePt t="121724" x="4114800" y="4413250"/>
          <p14:tracePt t="121741" x="3644900" y="4248150"/>
          <p14:tracePt t="121757" x="3175000" y="4102100"/>
          <p14:tracePt t="121774" x="2832100" y="4019550"/>
          <p14:tracePt t="121775" x="2743200" y="4013200"/>
          <p14:tracePt t="121791" x="2514600" y="4013200"/>
          <p14:tracePt t="121807" x="2152650" y="4013200"/>
          <p14:tracePt t="121824" x="1714500" y="4108450"/>
          <p14:tracePt t="121840" x="1422400" y="4235450"/>
          <p14:tracePt t="121857" x="1276350" y="4292600"/>
          <p14:tracePt t="121874" x="1130300" y="4387850"/>
          <p14:tracePt t="121892" x="1022350" y="4438650"/>
          <p14:tracePt t="121897" x="965200" y="4457700"/>
          <p14:tracePt t="121908" x="895350" y="4489450"/>
          <p14:tracePt t="121924" x="774700" y="4514850"/>
          <p14:tracePt t="121941" x="679450" y="4552950"/>
          <p14:tracePt t="121957" x="609600" y="4591050"/>
          <p14:tracePt t="121974" x="558800" y="4641850"/>
          <p14:tracePt t="121975" x="546100" y="4673600"/>
          <p14:tracePt t="121990" x="546100" y="4711700"/>
          <p14:tracePt t="122007" x="539750" y="4718050"/>
          <p14:tracePt t="122024" x="539750" y="4730750"/>
          <p14:tracePt t="122040" x="539750" y="4737100"/>
          <p14:tracePt t="122057" x="539750" y="4749800"/>
          <p14:tracePt t="122074" x="539750" y="4756150"/>
          <p14:tracePt t="122090" x="539750" y="4781550"/>
          <p14:tracePt t="122108" x="571500" y="4826000"/>
          <p14:tracePt t="122124" x="603250" y="4870450"/>
          <p14:tracePt t="122141" x="622300" y="4921250"/>
          <p14:tracePt t="122157" x="666750" y="4972050"/>
          <p14:tracePt t="122174" x="723900" y="5003800"/>
          <p14:tracePt t="122175" x="749300" y="5022850"/>
          <p14:tracePt t="122191" x="844550" y="5060950"/>
          <p14:tracePt t="122207" x="889000" y="5086350"/>
          <p14:tracePt t="122224" x="914400" y="5092700"/>
          <p14:tracePt t="122281" x="914400" y="5099050"/>
          <p14:tracePt t="122287" x="920750" y="5099050"/>
          <p14:tracePt t="122297" x="933450" y="5099050"/>
          <p14:tracePt t="122310" x="939800" y="5099050"/>
          <p14:tracePt t="122324" x="952500" y="5099050"/>
          <p14:tracePt t="122343" x="958850" y="5099050"/>
          <p14:tracePt t="122464" x="965200" y="5099050"/>
          <p14:tracePt t="122471" x="984250" y="5080000"/>
          <p14:tracePt t="122497" x="990600" y="5080000"/>
          <p14:tracePt t="122579" x="996950" y="5080000"/>
          <p14:tracePt t="122589" x="1003300" y="5080000"/>
          <p14:tracePt t="122603" x="1009650" y="5080000"/>
          <p14:tracePt t="122638" x="1016000" y="5080000"/>
          <p14:tracePt t="122666" x="1035050" y="5080000"/>
          <p14:tracePt t="122671" x="1047750" y="5086350"/>
          <p14:tracePt t="122681" x="1066800" y="5092700"/>
          <p14:tracePt t="122692" x="1092200" y="5105400"/>
          <p14:tracePt t="122698" x="1117600" y="5118100"/>
          <p14:tracePt t="122713" x="1162050" y="5124450"/>
          <p14:tracePt t="122725" x="1174750" y="5130800"/>
          <p14:tracePt t="122741" x="1193800" y="5130800"/>
          <p14:tracePt t="122757" x="1212850" y="5143500"/>
          <p14:tracePt t="122774" x="1263650" y="5149850"/>
          <p14:tracePt t="122792" x="1308100" y="5181600"/>
          <p14:tracePt t="122808" x="1346200" y="5200650"/>
          <p14:tracePt t="122825" x="1390650" y="5219700"/>
          <p14:tracePt t="122841" x="1422400" y="5226050"/>
          <p14:tracePt t="122857" x="1460500" y="5226050"/>
          <p14:tracePt t="122874" x="1524000" y="5232400"/>
          <p14:tracePt t="122891" x="1600200" y="5245100"/>
          <p14:tracePt t="122908" x="1657350" y="5257800"/>
          <p14:tracePt t="122924" x="1670050" y="5257800"/>
          <p14:tracePt t="122940" x="1676400" y="5257800"/>
          <p14:tracePt t="122960" x="1695450" y="5257800"/>
          <p14:tracePt t="122977" x="1714500" y="5257800"/>
          <p14:tracePt t="122992" x="1797050" y="5276850"/>
          <p14:tracePt t="123008" x="1866900" y="5289550"/>
          <p14:tracePt t="123024" x="1898650" y="5295900"/>
          <p14:tracePt t="123057" x="1917700" y="5295900"/>
          <p14:tracePt t="123077" x="1955800" y="5295900"/>
          <p14:tracePt t="123093" x="2012950" y="5295900"/>
          <p14:tracePt t="123108" x="2057400" y="5295900"/>
          <p14:tracePt t="123124" x="2076450" y="5295900"/>
          <p14:tracePt t="123141" x="2095500" y="5283200"/>
          <p14:tracePt t="123142" x="2095500" y="5276850"/>
          <p14:tracePt t="123160" x="2108200" y="5270500"/>
          <p14:tracePt t="123167" x="2120900" y="5257800"/>
          <p14:tracePt t="123176" x="2146300" y="5226050"/>
          <p14:tracePt t="123191" x="2178050" y="5194300"/>
          <p14:tracePt t="123208" x="2197100" y="5162550"/>
          <p14:tracePt t="123225" x="2197100" y="5130800"/>
          <p14:tracePt t="123241" x="2197100" y="5105400"/>
          <p14:tracePt t="123258" x="2197100" y="5086350"/>
          <p14:tracePt t="123274" x="2203450" y="5054600"/>
          <p14:tracePt t="123293" x="2203450" y="5016500"/>
          <p14:tracePt t="123310" x="2203450" y="4972050"/>
          <p14:tracePt t="123325" x="2203450" y="4953000"/>
          <p14:tracePt t="123341" x="2203450" y="4921250"/>
          <p14:tracePt t="123359" x="2165350" y="4864100"/>
          <p14:tracePt t="123361" x="2146300" y="4832350"/>
          <p14:tracePt t="123375" x="2114550" y="4749800"/>
          <p14:tracePt t="123393" x="2108200" y="4730750"/>
          <p14:tracePt t="123408" x="2089150" y="4692650"/>
          <p14:tracePt t="123426" x="2063750" y="4667250"/>
          <p14:tracePt t="123441" x="2038350" y="4654550"/>
          <p14:tracePt t="123458" x="2019300" y="4641850"/>
          <p14:tracePt t="123476" x="1993900" y="4629150"/>
          <p14:tracePt t="123508" x="1981200" y="4622800"/>
          <p14:tracePt t="123525" x="1974850" y="4622800"/>
          <p14:tracePt t="123541" x="1949450" y="4616450"/>
          <p14:tracePt t="123559" x="1911350" y="4597400"/>
          <p14:tracePt t="123575" x="1873250" y="4584700"/>
          <p14:tracePt t="123591" x="1841500" y="4572000"/>
          <p14:tracePt t="123609" x="1816100" y="4572000"/>
          <p14:tracePt t="123626" x="1784350" y="4552950"/>
          <p14:tracePt t="123641" x="1739900" y="4546600"/>
          <p14:tracePt t="123658" x="1720850" y="4546600"/>
          <p14:tracePt t="123674" x="1701800" y="4546600"/>
          <p14:tracePt t="123709" x="1682750" y="4546600"/>
          <p14:tracePt t="123726" x="1644650" y="4546600"/>
          <p14:tracePt t="123741" x="1587500" y="4546600"/>
          <p14:tracePt t="123759" x="1524000" y="4546600"/>
          <p14:tracePt t="123762" x="1498600" y="4546600"/>
          <p14:tracePt t="123775" x="1435100" y="4546600"/>
          <p14:tracePt t="123791" x="1390650" y="4527550"/>
          <p14:tracePt t="123808" x="1352550" y="4521200"/>
          <p14:tracePt t="123827" x="1308100" y="4521200"/>
          <p14:tracePt t="123842" x="1250950" y="4521200"/>
          <p14:tracePt t="123858" x="1212850" y="4521200"/>
          <p14:tracePt t="123875" x="1187450" y="4521200"/>
          <p14:tracePt t="123885" x="1168400" y="4521200"/>
          <p14:tracePt t="123891" x="1143000" y="4521200"/>
          <p14:tracePt t="123908" x="1073150" y="4521200"/>
          <p14:tracePt t="123924" x="996950" y="4521200"/>
          <p14:tracePt t="123941" x="946150" y="4533900"/>
          <p14:tracePt t="123942" x="933450" y="4540250"/>
          <p14:tracePt t="123958" x="920750" y="4540250"/>
          <p14:tracePt t="123975" x="838200" y="4584700"/>
          <p14:tracePt t="123993" x="781050" y="4616450"/>
          <p14:tracePt t="124010" x="730250" y="4648200"/>
          <p14:tracePt t="124025" x="692150" y="4686300"/>
          <p14:tracePt t="124042" x="654050" y="4737100"/>
          <p14:tracePt t="124058" x="635000" y="4762500"/>
          <p14:tracePt t="124076" x="635000" y="4768850"/>
          <p14:tracePt t="124080" x="628650" y="4781550"/>
          <p14:tracePt t="124092" x="628650" y="4794250"/>
          <p14:tracePt t="124108" x="609600" y="4857750"/>
          <p14:tracePt t="124125" x="571500" y="4959350"/>
          <p14:tracePt t="124141" x="539750" y="5067300"/>
          <p14:tracePt t="124160" x="533400" y="5111750"/>
          <p14:tracePt t="124164" x="533400" y="5124450"/>
          <p14:tracePt t="124172" x="533400" y="5130800"/>
          <p14:tracePt t="124192" x="533400" y="5143500"/>
          <p14:tracePt t="124208" x="533400" y="5156200"/>
          <p14:tracePt t="124225" x="571500" y="5245100"/>
          <p14:tracePt t="124244" x="628650" y="5365750"/>
          <p14:tracePt t="124258" x="685800" y="5429250"/>
          <p14:tracePt t="124276" x="723900" y="5467350"/>
          <p14:tracePt t="124282" x="749300" y="5473700"/>
          <p14:tracePt t="124290" x="768350" y="5486400"/>
          <p14:tracePt t="124306" x="793750" y="5486400"/>
          <p14:tracePt t="124315" x="800100" y="5486400"/>
          <p14:tracePt t="124325" x="806450" y="5492750"/>
          <p14:tracePt t="124341" x="831850" y="5492750"/>
          <p14:tracePt t="124358" x="895350" y="5492750"/>
          <p14:tracePt t="124359" x="927100" y="5486400"/>
          <p14:tracePt t="124375" x="990600" y="5486400"/>
          <p14:tracePt t="124393" x="1041400" y="5486400"/>
          <p14:tracePt t="124408" x="1085850" y="5480050"/>
          <p14:tracePt t="124426" x="1117600" y="5461000"/>
          <p14:tracePt t="124442" x="1149350" y="5429250"/>
          <p14:tracePt t="124458" x="1238250" y="5372100"/>
          <p14:tracePt t="124475" x="1365250" y="5340350"/>
          <p14:tracePt t="124493" x="1473200" y="5302250"/>
          <p14:tracePt t="124496" x="1504950" y="5276850"/>
          <p14:tracePt t="124511" x="1530350" y="5264150"/>
          <p14:tracePt t="124528" x="1543050" y="5264150"/>
          <p14:tracePt t="124541" x="1562100" y="5245100"/>
          <p14:tracePt t="124560" x="1593850" y="5219700"/>
          <p14:tracePt t="124564" x="1606550" y="5175250"/>
          <p14:tracePt t="124580" x="1638300" y="5111750"/>
          <p14:tracePt t="124592" x="1657350" y="5092700"/>
          <p14:tracePt t="124608" x="1657350" y="5080000"/>
          <p14:tracePt t="124625" x="1676400" y="5054600"/>
          <p14:tracePt t="124643" x="1701800" y="5016500"/>
          <p14:tracePt t="124658" x="1733550" y="4959350"/>
          <p14:tracePt t="124675" x="1758950" y="4895850"/>
          <p14:tracePt t="124692" x="1765300" y="4826000"/>
          <p14:tracePt t="124708" x="1765300" y="4787900"/>
          <p14:tracePt t="124725" x="1765300" y="4699000"/>
          <p14:tracePt t="124726" x="1765300" y="4673600"/>
          <p14:tracePt t="124741" x="1765300" y="4660900"/>
          <p14:tracePt t="124759" x="1752600" y="4635500"/>
          <p14:tracePt t="124775" x="1739900" y="4610100"/>
          <p14:tracePt t="124791" x="1701800" y="4572000"/>
          <p14:tracePt t="124808" x="1651000" y="4533900"/>
          <p14:tracePt t="124827" x="1568450" y="4483100"/>
          <p14:tracePt t="124843" x="1473200" y="4445000"/>
          <p14:tracePt t="124860" x="1428750" y="4425950"/>
          <p14:tracePt t="124875" x="1397000" y="4425950"/>
          <p14:tracePt t="124882" x="1390650" y="4425950"/>
          <p14:tracePt t="124891" x="1377950" y="4425950"/>
          <p14:tracePt t="124910" x="1352550" y="4425950"/>
          <p14:tracePt t="124925" x="1289050" y="4425950"/>
          <p14:tracePt t="124928" x="1238250" y="4425950"/>
          <p14:tracePt t="124941" x="1200150" y="4425950"/>
          <p14:tracePt t="124943" x="1143000" y="4425950"/>
          <p14:tracePt t="124958" x="1066800" y="4425950"/>
          <p14:tracePt t="124977" x="1022350" y="4438650"/>
          <p14:tracePt t="124992" x="990600" y="4457700"/>
          <p14:tracePt t="125008" x="965200" y="4470400"/>
          <p14:tracePt t="125025" x="914400" y="4502150"/>
          <p14:tracePt t="125044" x="869950" y="4540250"/>
          <p14:tracePt t="125058" x="793750" y="4597400"/>
          <p14:tracePt t="125075" x="755650" y="4629150"/>
          <p14:tracePt t="125094" x="742950" y="4648200"/>
          <p14:tracePt t="125110" x="736600" y="4667250"/>
          <p14:tracePt t="125125" x="723900" y="4679950"/>
          <p14:tracePt t="125142" x="717550" y="4730750"/>
          <p14:tracePt t="125158" x="673100" y="4864100"/>
          <p14:tracePt t="125176" x="666750" y="4940300"/>
          <p14:tracePt t="125192" x="666750" y="4984750"/>
          <p14:tracePt t="125208" x="666750" y="5010150"/>
          <p14:tracePt t="125225" x="692150" y="5048250"/>
          <p14:tracePt t="125241" x="717550" y="5073650"/>
          <p14:tracePt t="125258" x="749300" y="5137150"/>
          <p14:tracePt t="125275" x="806450" y="5219700"/>
          <p14:tracePt t="125291" x="895350" y="5276850"/>
          <p14:tracePt t="125309" x="965200" y="5308600"/>
          <p14:tracePt t="125312" x="1003300" y="5327650"/>
          <p14:tracePt t="125326" x="1035050" y="5346700"/>
          <p14:tracePt t="125342" x="1085850" y="5365750"/>
          <p14:tracePt t="125358" x="1117600" y="5378450"/>
          <p14:tracePt t="125377" x="1162050" y="5391150"/>
          <p14:tracePt t="125394" x="1244600" y="5410200"/>
          <p14:tracePt t="125410" x="1346200" y="5416550"/>
          <p14:tracePt t="125425" x="1416050" y="5429250"/>
          <p14:tracePt t="125442" x="1479550" y="5429250"/>
          <p14:tracePt t="125458" x="1511300" y="5429250"/>
          <p14:tracePt t="125477" x="1536700" y="5429250"/>
          <p14:tracePt t="125492" x="1593850" y="5429250"/>
          <p14:tracePt t="125509" x="1676400" y="5429250"/>
          <p14:tracePt t="125527" x="1765300" y="5429250"/>
          <p14:tracePt t="125543" x="1828800" y="5429250"/>
          <p14:tracePt t="125559" x="1860550" y="5429250"/>
          <p14:tracePt t="125575" x="1885950" y="5410200"/>
          <p14:tracePt t="125592" x="1924050" y="5372100"/>
          <p14:tracePt t="125610" x="1981200" y="5334000"/>
          <p14:tracePt t="125626" x="2051050" y="5289550"/>
          <p14:tracePt t="125642" x="2089150" y="5270500"/>
          <p14:tracePt t="125660" x="2114550" y="5245100"/>
          <p14:tracePt t="125676" x="2139950" y="5213350"/>
          <p14:tracePt t="125692" x="2178050" y="5162550"/>
          <p14:tracePt t="125708" x="2222500" y="5086350"/>
          <p14:tracePt t="125725" x="2260600" y="5029200"/>
          <p14:tracePt t="125742" x="2273300" y="4997450"/>
          <p14:tracePt t="125743" x="2273300" y="4984750"/>
          <p14:tracePt t="125758" x="2273300" y="4953000"/>
          <p14:tracePt t="125775" x="2254250" y="4908550"/>
          <p14:tracePt t="125794" x="2209800" y="4781550"/>
          <p14:tracePt t="125810" x="2146300" y="4692650"/>
          <p14:tracePt t="125826" x="2108200" y="4629150"/>
          <p14:tracePt t="125842" x="2076450" y="4597400"/>
          <p14:tracePt t="125858" x="2025650" y="4584700"/>
          <p14:tracePt t="125876" x="2006600" y="4578350"/>
          <p14:tracePt t="125884" x="2000250" y="4578350"/>
          <p14:tracePt t="125992" x="1993900" y="4578350"/>
          <p14:tracePt t="125999" x="1987550" y="4578350"/>
          <p14:tracePt t="126016" x="1981200" y="4578350"/>
          <p14:tracePt t="126131" x="1981200" y="4584700"/>
          <p14:tracePt t="126152" x="1974850" y="4584700"/>
          <p14:tracePt t="126159" x="1974850" y="4597400"/>
          <p14:tracePt t="126184" x="1974850" y="4603750"/>
          <p14:tracePt t="126271" x="1968500" y="4603750"/>
          <p14:tracePt t="126286" x="1968500" y="4610100"/>
          <p14:tracePt t="126334" x="1955800" y="4616450"/>
          <p14:tracePt t="126348" x="1949450" y="4622800"/>
          <p14:tracePt t="126351" x="1936750" y="4629150"/>
          <p14:tracePt t="126361" x="1924050" y="4641850"/>
          <p14:tracePt t="126376" x="1892300" y="4667250"/>
          <p14:tracePt t="126393" x="1828800" y="4724400"/>
          <p14:tracePt t="126409" x="1778000" y="4794250"/>
          <p14:tracePt t="126425" x="1701800" y="4921250"/>
          <p14:tracePt t="126442" x="1631950" y="5054600"/>
          <p14:tracePt t="126461" x="1562100" y="5175250"/>
          <p14:tracePt t="126467" x="1530350" y="5232400"/>
          <p14:tracePt t="126480" x="1473200" y="5314950"/>
          <p14:tracePt t="126493" x="1460500" y="5353050"/>
          <p14:tracePt t="126509" x="1428750" y="5435600"/>
          <p14:tracePt t="126525" x="1397000" y="5499100"/>
          <p14:tracePt t="126542" x="1384300" y="5549900"/>
          <p14:tracePt t="126559" x="1377950" y="5581650"/>
          <p14:tracePt t="126575" x="1358900" y="5613400"/>
          <p14:tracePt t="126592" x="1346200" y="5664200"/>
          <p14:tracePt t="126610" x="1327150" y="5676900"/>
          <p14:tracePt t="126616" x="1308100" y="5695950"/>
          <p14:tracePt t="126626" x="1301750" y="5695950"/>
          <p14:tracePt t="126642" x="1270000" y="5715000"/>
          <p14:tracePt t="126659" x="1250950" y="5734050"/>
          <p14:tracePt t="126675" x="1238250" y="5746750"/>
          <p14:tracePt t="126692" x="1225550" y="5765800"/>
          <p14:tracePt t="126709" x="1212850" y="5784850"/>
          <p14:tracePt t="126725" x="1212850" y="5797550"/>
          <p14:tracePt t="126744" x="1206500" y="5810250"/>
          <p14:tracePt t="126761" x="1206500" y="5816600"/>
          <p14:tracePt t="126806" x="1206500" y="5822950"/>
          <p14:tracePt t="126817" x="1206500" y="5829300"/>
          <p14:tracePt t="126834" x="1206500" y="5835650"/>
          <p14:tracePt t="126865" x="1200150" y="5848350"/>
          <p14:tracePt t="126901" x="1200150" y="5854700"/>
          <p14:tracePt t="126944" x="1193800" y="5861050"/>
          <p14:tracePt t="127064" x="1193800" y="5842000"/>
          <p14:tracePt t="127072" x="1193800" y="5816600"/>
          <p14:tracePt t="127081" x="1193800" y="5778500"/>
          <p14:tracePt t="127092" x="1193800" y="5746750"/>
          <p14:tracePt t="127109" x="1200150" y="5651500"/>
          <p14:tracePt t="127126" x="1200150" y="5530850"/>
          <p14:tracePt t="127145" x="1200150" y="5486400"/>
          <p14:tracePt t="127161" x="1200150" y="5384800"/>
          <p14:tracePt t="127176" x="1200150" y="5321300"/>
          <p14:tracePt t="127192" x="1206500" y="5276850"/>
          <p14:tracePt t="127210" x="1206500" y="5245100"/>
          <p14:tracePt t="127225" x="1206500" y="5238750"/>
          <p14:tracePt t="127316" x="1206500" y="5257800"/>
          <p14:tracePt t="127325" x="1206500" y="5283200"/>
          <p14:tracePt t="127336" x="1200150" y="5353050"/>
          <p14:tracePt t="127342" x="1200150" y="5403850"/>
          <p14:tracePt t="127359" x="1200150" y="5486400"/>
          <p14:tracePt t="127375" x="1200150" y="5581650"/>
          <p14:tracePt t="127393" x="1200150" y="5651500"/>
          <p14:tracePt t="127410" x="1200150" y="5702300"/>
          <p14:tracePt t="127426" x="1200150" y="5740400"/>
          <p14:tracePt t="127442" x="1200150" y="5746750"/>
          <p14:tracePt t="127534" x="1206500" y="5753100"/>
          <p14:tracePt t="127542" x="1212850" y="5753100"/>
          <p14:tracePt t="127561" x="1225550" y="5746750"/>
          <p14:tracePt t="127578" x="1250950" y="5695950"/>
          <p14:tracePt t="127598" x="1270000" y="5645150"/>
          <p14:tracePt t="127609" x="1282700" y="5607050"/>
          <p14:tracePt t="127626" x="1320800" y="5556250"/>
          <p14:tracePt t="127642" x="1346200" y="5486400"/>
          <p14:tracePt t="127659" x="1352550" y="5473700"/>
          <p14:tracePt t="127677" x="1358900" y="5461000"/>
          <p14:tracePt t="127807" x="1358900" y="5454650"/>
          <p14:tracePt t="127822" x="1365250" y="5454650"/>
          <p14:tracePt t="127901" x="1371600" y="5454650"/>
          <p14:tracePt t="127923" x="1377950" y="5454650"/>
          <p14:tracePt t="127933" x="1390650" y="5454650"/>
          <p14:tracePt t="127943" x="1416050" y="5454650"/>
          <p14:tracePt t="127959" x="1422400" y="5448300"/>
          <p14:tracePt t="130806" x="1422400" y="5441950"/>
          <p14:tracePt t="130839" x="1422400" y="5429250"/>
          <p14:tracePt t="130855" x="1435100" y="5422900"/>
          <p14:tracePt t="130864" x="1435100" y="5416550"/>
          <p14:tracePt t="130871" x="1441450" y="5410200"/>
          <p14:tracePt t="130880" x="1447800" y="5403850"/>
          <p14:tracePt t="130893" x="1454150" y="5403850"/>
          <p14:tracePt t="130910" x="1485900" y="5391150"/>
          <p14:tracePt t="131007" x="1492250" y="5391150"/>
          <p14:tracePt t="131087" x="1485900" y="5403850"/>
          <p14:tracePt t="131096" x="1479550" y="5410200"/>
          <p14:tracePt t="131103" x="1454150" y="5441950"/>
          <p14:tracePt t="131111" x="1441450" y="5461000"/>
          <p14:tracePt t="131127" x="1384300" y="5518150"/>
          <p14:tracePt t="131144" x="1339850" y="5562600"/>
          <p14:tracePt t="131160" x="1289050" y="5613400"/>
          <p14:tracePt t="131177" x="1263650" y="5645150"/>
          <p14:tracePt t="131193" x="1250950" y="5683250"/>
          <p14:tracePt t="131211" x="1238250" y="5695950"/>
          <p14:tracePt t="131228" x="1225550" y="5715000"/>
          <p14:tracePt t="131244" x="1206500" y="5746750"/>
          <p14:tracePt t="131261" x="1181100" y="5784850"/>
          <p14:tracePt t="131277" x="1181100" y="5797550"/>
          <p14:tracePt t="131583" x="1181100" y="5803900"/>
          <p14:tracePt t="131591" x="1181100" y="5810250"/>
          <p14:tracePt t="132982" x="1181100" y="5759450"/>
          <p14:tracePt t="132992" x="1187450" y="5683250"/>
          <p14:tracePt t="133001" x="1200150" y="5594350"/>
          <p14:tracePt t="133011" x="1219200" y="5511800"/>
          <p14:tracePt t="133028" x="1231900" y="5384800"/>
          <p14:tracePt t="133044" x="1244600" y="5359400"/>
          <p14:tracePt t="133127" x="1263650" y="5359400"/>
          <p14:tracePt t="133135" x="1282700" y="5359400"/>
          <p14:tracePt t="133144" x="1314450" y="5359400"/>
          <p14:tracePt t="133161" x="1358900" y="5359400"/>
          <p14:tracePt t="133178" x="1397000" y="5359400"/>
          <p14:tracePt t="133194" x="1466850" y="5359400"/>
          <p14:tracePt t="133211" x="1568450" y="5359400"/>
          <p14:tracePt t="133228" x="1695450" y="5359400"/>
          <p14:tracePt t="133244" x="1765300" y="5353050"/>
          <p14:tracePt t="133246" x="1765300" y="5346700"/>
          <p14:tracePt t="133383" x="1765300" y="5353050"/>
          <p14:tracePt t="133392" x="1752600" y="5359400"/>
          <p14:tracePt t="133401" x="1733550" y="5384800"/>
          <p14:tracePt t="133411" x="1708150" y="5422900"/>
          <p14:tracePt t="133428" x="1676400" y="5492750"/>
          <p14:tracePt t="133445" x="1644650" y="5562600"/>
          <p14:tracePt t="133461" x="1619250" y="5613400"/>
          <p14:tracePt t="133478" x="1587500" y="5645150"/>
          <p14:tracePt t="133494" x="1524000" y="5664200"/>
          <p14:tracePt t="133511" x="1479550" y="5689600"/>
          <p14:tracePt t="133528" x="1435100" y="5727700"/>
          <p14:tracePt t="133544" x="1403350" y="5753100"/>
          <p14:tracePt t="133561" x="1384300" y="5765800"/>
          <p14:tracePt t="133578" x="1365250" y="5765800"/>
          <p14:tracePt t="133594" x="1339850" y="5765800"/>
          <p14:tracePt t="133612" x="1327150" y="5765800"/>
          <p14:tracePt t="133628" x="1320800" y="5765800"/>
          <p14:tracePt t="133661" x="1314450" y="5765800"/>
          <p14:tracePt t="133679" x="1314450" y="5727700"/>
          <p14:tracePt t="133694" x="1314450" y="5645150"/>
          <p14:tracePt t="133711" x="1308100" y="5549900"/>
          <p14:tracePt t="133728" x="1289050" y="5467350"/>
          <p14:tracePt t="133745" x="1282700" y="5410200"/>
          <p14:tracePt t="133761" x="1270000" y="5365750"/>
          <p14:tracePt t="133778" x="1257300" y="5359400"/>
          <p14:tracePt t="133794" x="1257300" y="5353050"/>
          <p14:tracePt t="133828" x="1244600" y="5353050"/>
          <p14:tracePt t="133846" x="1219200" y="5353050"/>
          <p14:tracePt t="133861" x="1187450" y="5391150"/>
          <p14:tracePt t="133878" x="1155700" y="5435600"/>
          <p14:tracePt t="133883" x="1136650" y="5467350"/>
          <p14:tracePt t="133894" x="1130300" y="5492750"/>
          <p14:tracePt t="133911" x="1130300" y="5524500"/>
          <p14:tracePt t="133928" x="1130300" y="5537200"/>
          <p14:tracePt t="133944" x="1130300" y="5556250"/>
          <p14:tracePt t="133961" x="1130300" y="5562600"/>
          <p14:tracePt t="133978" x="1130300" y="5588000"/>
          <p14:tracePt t="133994" x="1143000" y="5619750"/>
          <p14:tracePt t="134011" x="1168400" y="5657850"/>
          <p14:tracePt t="134028" x="1212850" y="5670550"/>
          <p14:tracePt t="134044" x="1270000" y="5683250"/>
          <p14:tracePt t="134061" x="1314450" y="5683250"/>
          <p14:tracePt t="134078" x="1346200" y="5683250"/>
          <p14:tracePt t="134079" x="1358900" y="5683250"/>
          <p14:tracePt t="134094" x="1384300" y="5645150"/>
          <p14:tracePt t="134111" x="1409700" y="5613400"/>
          <p14:tracePt t="134128" x="1435100" y="5575300"/>
          <p14:tracePt t="134145" x="1447800" y="5518150"/>
          <p14:tracePt t="134161" x="1454150" y="5467350"/>
          <p14:tracePt t="134178" x="1454150" y="5403850"/>
          <p14:tracePt t="134195" x="1454150" y="5365750"/>
          <p14:tracePt t="134211" x="1454150" y="5359400"/>
          <p14:tracePt t="134255" x="1454150" y="5353050"/>
          <p14:tracePt t="134263" x="1435100" y="5353050"/>
          <p14:tracePt t="134278" x="1422400" y="5353050"/>
          <p14:tracePt t="134294" x="1327150" y="5391150"/>
          <p14:tracePt t="134311" x="1276350" y="5435600"/>
          <p14:tracePt t="134328" x="1250950" y="5461000"/>
          <p14:tracePt t="134345" x="1238250" y="5492750"/>
          <p14:tracePt t="134361" x="1231900" y="5530850"/>
          <p14:tracePt t="134378" x="1231900" y="5549900"/>
          <p14:tracePt t="134395" x="1231900" y="5575300"/>
          <p14:tracePt t="134411" x="1238250" y="5600700"/>
          <p14:tracePt t="134428" x="1289050" y="5651500"/>
          <p14:tracePt t="134445" x="1333500" y="5689600"/>
          <p14:tracePt t="134461" x="1377950" y="5715000"/>
          <p14:tracePt t="134462" x="1384300" y="5721350"/>
          <p14:tracePt t="134478" x="1390650" y="5727700"/>
          <p14:tracePt t="134479" x="1397000" y="5734050"/>
          <p14:tracePt t="134519" x="1397000" y="5740400"/>
          <p14:tracePt t="134528" x="1397000" y="5746750"/>
          <p14:tracePt t="134545" x="1397000" y="5759450"/>
          <p14:tracePt t="134562" x="1390650" y="5778500"/>
          <p14:tracePt t="134578" x="1358900" y="5810250"/>
          <p14:tracePt t="134595" x="1327150" y="5842000"/>
          <p14:tracePt t="134611" x="1301750" y="5892800"/>
          <p14:tracePt t="134628" x="1289050" y="5930900"/>
          <p14:tracePt t="134645" x="1289050" y="5943600"/>
          <p14:tracePt t="134662" x="1289050" y="5949950"/>
          <p14:tracePt t="134695" x="1289050" y="5956300"/>
          <p14:tracePt t="135054" x="1295400" y="5956300"/>
          <p14:tracePt t="135129" x="1301750" y="5956300"/>
          <p14:tracePt t="135143" x="1314450" y="5956300"/>
          <p14:tracePt t="135152" x="1320800" y="5956300"/>
          <p14:tracePt t="135161" x="1320800" y="5949950"/>
          <p14:tracePt t="135178" x="1346200" y="5943600"/>
          <p14:tracePt t="135198" x="1365250" y="5930900"/>
          <p14:tracePt t="135203" x="1377950" y="5924550"/>
          <p14:tracePt t="135219" x="1416050" y="5899150"/>
          <p14:tracePt t="135229" x="1422400" y="5892800"/>
          <p14:tracePt t="135245" x="1447800" y="5854700"/>
          <p14:tracePt t="135262" x="1473200" y="5822950"/>
          <p14:tracePt t="135278" x="1492250" y="5772150"/>
          <p14:tracePt t="135295" x="1504950" y="5753100"/>
          <p14:tracePt t="135312" x="1517650" y="5708650"/>
          <p14:tracePt t="135330" x="1517650" y="5657850"/>
          <p14:tracePt t="135347" x="1517650" y="5607050"/>
          <p14:tracePt t="135362" x="1517650" y="5575300"/>
          <p14:tracePt t="135379" x="1517650" y="5543550"/>
          <p14:tracePt t="135395" x="1524000" y="5480050"/>
          <p14:tracePt t="135412" x="1543050" y="5378450"/>
          <p14:tracePt t="135428" x="1562100" y="5295900"/>
          <p14:tracePt t="135445" x="1581150" y="5232400"/>
          <p14:tracePt t="135462" x="1593850" y="5168900"/>
          <p14:tracePt t="135463" x="1593850" y="5143500"/>
          <p14:tracePt t="135478" x="1593850" y="5118100"/>
          <p14:tracePt t="135495" x="1593850" y="5099050"/>
          <p14:tracePt t="135512" x="1619250" y="5054600"/>
          <p14:tracePt t="135528" x="1638300" y="5022850"/>
          <p14:tracePt t="135545" x="1638300" y="5010150"/>
          <p14:tracePt t="135562" x="1644650" y="4997450"/>
          <p14:tracePt t="135578" x="1644650" y="4991100"/>
          <p14:tracePt t="135612" x="1644650" y="4984750"/>
          <p14:tracePt t="135704" x="1644650" y="4997450"/>
          <p14:tracePt t="135712" x="1644650" y="5016500"/>
          <p14:tracePt t="135722" x="1638300" y="5048250"/>
          <p14:tracePt t="135729" x="1638300" y="5086350"/>
          <p14:tracePt t="135745" x="1625600" y="5181600"/>
          <p14:tracePt t="135762" x="1625600" y="5283200"/>
          <p14:tracePt t="135778" x="1593850" y="5441950"/>
          <p14:tracePt t="135795" x="1587500" y="5619750"/>
          <p14:tracePt t="135813" x="1581150" y="5753100"/>
          <p14:tracePt t="135829" x="1581150" y="5861050"/>
          <p14:tracePt t="135833" x="1581150" y="5892800"/>
          <p14:tracePt t="135847" x="1568450" y="5956300"/>
          <p14:tracePt t="135862" x="1568450" y="6000750"/>
          <p14:tracePt t="135878" x="1568450" y="6089650"/>
          <p14:tracePt t="135897" x="1568450" y="6108700"/>
          <p14:tracePt t="135913" x="1568450" y="6140450"/>
          <p14:tracePt t="135928" x="1555750" y="6191250"/>
          <p14:tracePt t="135945" x="1555750" y="6248400"/>
          <p14:tracePt t="135965" x="1555750" y="6254750"/>
          <p14:tracePt t="135970" x="1555750" y="6267450"/>
          <p14:tracePt t="135986" x="1543050" y="6273800"/>
          <p14:tracePt t="135995" x="1543050" y="6280150"/>
          <p14:tracePt t="136013" x="1543050" y="6286500"/>
          <p14:tracePt t="136029" x="1536700" y="6292850"/>
          <p14:tracePt t="136070" x="1530350" y="6299200"/>
          <p14:tracePt t="136089" x="1524000" y="6299200"/>
          <p14:tracePt t="136107" x="1511300" y="6299200"/>
          <p14:tracePt t="136112" x="1498600" y="6292850"/>
          <p14:tracePt t="136129" x="1479550" y="6267450"/>
          <p14:tracePt t="136146" x="1479550" y="6235700"/>
          <p14:tracePt t="136162" x="1479550" y="6184900"/>
          <p14:tracePt t="136179" x="1479550" y="6121400"/>
          <p14:tracePt t="136195" x="1473200" y="6051550"/>
          <p14:tracePt t="136213" x="1441450" y="5975350"/>
          <p14:tracePt t="136229" x="1416050" y="5930900"/>
          <p14:tracePt t="136231" x="1409700" y="5899150"/>
          <p14:tracePt t="136246" x="1384300" y="5861050"/>
          <p14:tracePt t="136262" x="1371600" y="5765800"/>
          <p14:tracePt t="136280" x="1327150" y="5568950"/>
          <p14:tracePt t="136296" x="1250950" y="5403850"/>
          <p14:tracePt t="136312" x="1212850" y="5308600"/>
          <p14:tracePt t="136329" x="1149350" y="5207000"/>
          <p14:tracePt t="136345" x="1117600" y="5149850"/>
          <p14:tracePt t="136365" x="1104900" y="5130800"/>
          <p14:tracePt t="136381" x="1098550" y="5118100"/>
          <p14:tracePt t="136396" x="1085850" y="5067300"/>
          <p14:tracePt t="136412" x="1066800" y="4946650"/>
          <p14:tracePt t="136430" x="1054100" y="4845050"/>
          <p14:tracePt t="136446" x="1047750" y="4813300"/>
          <p14:tracePt t="136462" x="1047750" y="4800600"/>
          <p14:tracePt t="136558" x="1028700" y="4819650"/>
          <p14:tracePt t="136569" x="1028700" y="4857750"/>
          <p14:tracePt t="136574" x="1009650" y="4914900"/>
          <p14:tracePt t="136586" x="1003300" y="4959350"/>
          <p14:tracePt t="136595" x="996950" y="5010150"/>
          <p14:tracePt t="136612" x="971550" y="5137150"/>
          <p14:tracePt t="136629" x="946150" y="5314950"/>
          <p14:tracePt t="136645" x="927100" y="5492750"/>
          <p14:tracePt t="136664" x="920750" y="5664200"/>
          <p14:tracePt t="136668" x="920750" y="5753100"/>
          <p14:tracePt t="136682" x="895350" y="5918200"/>
          <p14:tracePt t="136696" x="869950" y="6070600"/>
          <p14:tracePt t="136714" x="869950" y="6140450"/>
          <p14:tracePt t="136729" x="869950" y="6184900"/>
          <p14:tracePt t="136746" x="863600" y="6210300"/>
          <p14:tracePt t="136762" x="863600" y="6216650"/>
          <p14:tracePt t="136779" x="857250" y="6229350"/>
          <p14:tracePt t="136851" x="857250" y="6242050"/>
          <p14:tracePt t="136902" x="863600" y="6242050"/>
          <p14:tracePt t="136910" x="901700" y="6223000"/>
          <p14:tracePt t="136920" x="946150" y="6197600"/>
          <p14:tracePt t="136930" x="1003300" y="6153150"/>
          <p14:tracePt t="136947" x="1066800" y="6076950"/>
          <p14:tracePt t="136963" x="1098550" y="5994400"/>
          <p14:tracePt t="136979" x="1130300" y="5886450"/>
          <p14:tracePt t="136995" x="1155700" y="5797550"/>
          <p14:tracePt t="137013" x="1193800" y="5695950"/>
          <p14:tracePt t="137016" x="1225550" y="5607050"/>
          <p14:tracePt t="137029" x="1231900" y="5480050"/>
          <p14:tracePt t="137046" x="1250950" y="5283200"/>
          <p14:tracePt t="137064" x="1250950" y="5080000"/>
          <p14:tracePt t="137081" x="1250950" y="4978400"/>
          <p14:tracePt t="137096" x="1250950" y="4902200"/>
          <p14:tracePt t="137113" x="1257300" y="4876800"/>
          <p14:tracePt t="137208" x="1263650" y="4870450"/>
          <p14:tracePt t="137222" x="1270000" y="4870450"/>
          <p14:tracePt t="137239" x="1270000" y="4876800"/>
          <p14:tracePt t="137247" x="1276350" y="4876800"/>
          <p14:tracePt t="137343" x="1257300" y="4876800"/>
          <p14:tracePt t="137351" x="1219200" y="4876800"/>
          <p14:tracePt t="137363" x="1155700" y="4870450"/>
          <p14:tracePt t="137379" x="1047750" y="4857750"/>
          <p14:tracePt t="137396" x="939800" y="4851400"/>
          <p14:tracePt t="137414" x="889000" y="4851400"/>
          <p14:tracePt t="137418" x="869950" y="4864100"/>
          <p14:tracePt t="137437" x="844550" y="4883150"/>
          <p14:tracePt t="137462" x="850900" y="4908550"/>
          <p14:tracePt t="137479" x="977900" y="4946650"/>
          <p14:tracePt t="137496" x="1130300" y="4965700"/>
          <p14:tracePt t="137512" x="1270000" y="4978400"/>
          <p14:tracePt t="137530" x="1397000" y="5003800"/>
          <p14:tracePt t="137547" x="1473200" y="5016500"/>
          <p14:tracePt t="137564" x="1517650" y="5048250"/>
          <p14:tracePt t="137579" x="1524000" y="5067300"/>
          <p14:tracePt t="137597" x="1524000" y="5111750"/>
          <p14:tracePt t="137613" x="1498600" y="5168900"/>
          <p14:tracePt t="137617" x="1473200" y="5207000"/>
          <p14:tracePt t="137630" x="1416050" y="5264150"/>
          <p14:tracePt t="137646" x="1333500" y="5359400"/>
          <p14:tracePt t="137663" x="1225550" y="5600700"/>
          <p14:tracePt t="137681" x="1149350" y="5772150"/>
          <p14:tracePt t="137700" x="1079500" y="5949950"/>
          <p14:tracePt t="137718" x="1022350" y="6089650"/>
          <p14:tracePt t="137729" x="977900" y="6223000"/>
          <p14:tracePt t="137746" x="952500" y="6350000"/>
          <p14:tracePt t="137763" x="952500" y="6470650"/>
          <p14:tracePt t="137779" x="952500" y="6553200"/>
          <p14:tracePt t="137796" x="952500" y="6565900"/>
          <p14:tracePt t="137862" x="952500" y="6572250"/>
          <p14:tracePt t="137967" x="971550" y="6578600"/>
          <p14:tracePt t="137975" x="1003300" y="6578600"/>
          <p14:tracePt t="137985" x="1054100" y="6578600"/>
          <p14:tracePt t="137996" x="1104900" y="6578600"/>
          <p14:tracePt t="138013" x="1282700" y="6572250"/>
          <p14:tracePt t="138016" x="1454150" y="6553200"/>
          <p14:tracePt t="138029" x="1587500" y="6527800"/>
          <p14:tracePt t="138046" x="1828800" y="6496050"/>
          <p14:tracePt t="138063" x="1968500" y="6477000"/>
          <p14:tracePt t="138079" x="2006600" y="6477000"/>
          <p14:tracePt t="138096" x="2019300" y="6477000"/>
          <p14:tracePt t="138113" x="2025650" y="6477000"/>
          <p14:tracePt t="138321" x="2019300" y="6477000"/>
          <p14:tracePt t="138327" x="2006600" y="6464300"/>
          <p14:tracePt t="138336" x="1993900" y="6457950"/>
          <p14:tracePt t="138346" x="1974850" y="6438900"/>
          <p14:tracePt t="138363" x="1949450" y="6413500"/>
          <p14:tracePt t="138379" x="1936750" y="6394450"/>
          <p14:tracePt t="138396" x="1924050" y="6369050"/>
          <p14:tracePt t="138413" x="1911350" y="6350000"/>
          <p14:tracePt t="138429" x="1892300" y="6324600"/>
          <p14:tracePt t="138446" x="1885950" y="6299200"/>
          <p14:tracePt t="138447" x="1873250" y="6267450"/>
          <p14:tracePt t="138465" x="1854200" y="6235700"/>
          <p14:tracePt t="138480" x="1841500" y="6203950"/>
          <p14:tracePt t="138496" x="1835150" y="6191250"/>
          <p14:tracePt t="138513" x="1822450" y="6184900"/>
          <p14:tracePt t="138548" x="1816100" y="6178550"/>
          <p14:tracePt t="138564" x="1809750" y="6172200"/>
          <p14:tracePt t="138580" x="1803400" y="6159500"/>
          <p14:tracePt t="138596" x="1803400" y="6140450"/>
          <p14:tracePt t="138613" x="1803400" y="6076950"/>
          <p14:tracePt t="138614" x="1803400" y="6045200"/>
          <p14:tracePt t="138630" x="1809750" y="5949950"/>
          <p14:tracePt t="138647" x="1809750" y="5753100"/>
          <p14:tracePt t="138663" x="1828800" y="5543550"/>
          <p14:tracePt t="138681" x="1847850" y="5448300"/>
          <p14:tracePt t="138697" x="1854200" y="5353050"/>
          <p14:tracePt t="138717" x="1854200" y="5308600"/>
          <p14:tracePt t="138729" x="1854200" y="5289550"/>
          <p14:tracePt t="138746" x="1847850" y="5283200"/>
          <p14:tracePt t="138766" x="1835150" y="5270500"/>
          <p14:tracePt t="138782" x="1809750" y="5245100"/>
          <p14:tracePt t="138799" x="1790700" y="5232400"/>
          <p14:tracePt t="138813" x="1765300" y="5219700"/>
          <p14:tracePt t="138829" x="1746250" y="5207000"/>
          <p14:tracePt t="138830" x="1739900" y="5200650"/>
          <p14:tracePt t="138846" x="1733550" y="5200650"/>
          <p14:tracePt t="138895" x="1727200" y="5200650"/>
          <p14:tracePt t="138913" x="1714500" y="5200650"/>
          <p14:tracePt t="138929" x="1695450" y="5200650"/>
          <p14:tracePt t="138946" x="1676400" y="5245100"/>
          <p14:tracePt t="138964" x="1651000" y="5308600"/>
          <p14:tracePt t="138979" x="1619250" y="5391150"/>
          <p14:tracePt t="138998" x="1593850" y="5486400"/>
          <p14:tracePt t="139003" x="1593850" y="5524500"/>
          <p14:tracePt t="139014" x="1593850" y="5588000"/>
          <p14:tracePt t="139016" x="1593850" y="5632450"/>
          <p14:tracePt t="139030" x="1593850" y="5676900"/>
          <p14:tracePt t="139046" x="1593850" y="5734050"/>
          <p14:tracePt t="139063" x="1593850" y="5835650"/>
          <p14:tracePt t="139081" x="1593850" y="5956300"/>
          <p14:tracePt t="139098" x="1593850" y="6026150"/>
          <p14:tracePt t="139114" x="1593850" y="6038850"/>
          <p14:tracePt t="139130" x="1593850" y="6045200"/>
          <p14:tracePt t="139251" x="1593850" y="6013450"/>
          <p14:tracePt t="139260" x="1593850" y="5949950"/>
          <p14:tracePt t="139275" x="1593850" y="5829300"/>
          <p14:tracePt t="139280" x="1593850" y="5772150"/>
          <p14:tracePt t="139296" x="1593850" y="5632450"/>
          <p14:tracePt t="139313" x="1593850" y="5461000"/>
          <p14:tracePt t="139330" x="1600200" y="5308600"/>
          <p14:tracePt t="139348" x="1619250" y="5073650"/>
          <p14:tracePt t="139352" x="1619250" y="4851400"/>
          <p14:tracePt t="139363" x="1619250" y="4730750"/>
          <p14:tracePt t="139380" x="1587500" y="4616450"/>
          <p14:tracePt t="139396" x="1587500" y="4603750"/>
          <p14:tracePt t="139441" x="1568450" y="4597400"/>
          <p14:tracePt t="139447" x="1562100" y="4641850"/>
          <p14:tracePt t="139463" x="1536700" y="4813300"/>
          <p14:tracePt t="139480" x="1498600" y="5092700"/>
          <p14:tracePt t="139496" x="1492250" y="5340350"/>
          <p14:tracePt t="139513" x="1479550" y="5530850"/>
          <p14:tracePt t="139530" x="1466850" y="5695950"/>
          <p14:tracePt t="139546" x="1466850" y="5854700"/>
          <p14:tracePt t="139567" x="1479550" y="5962650"/>
          <p14:tracePt t="139582" x="1498600" y="6013450"/>
          <p14:tracePt t="139630" x="1498600" y="6019800"/>
          <p14:tracePt t="139639" x="1485900" y="6019800"/>
          <p14:tracePt t="139647" x="1466850" y="6013450"/>
          <p14:tracePt t="139664" x="1454150" y="5975350"/>
          <p14:tracePt t="139681" x="1441450" y="5956300"/>
          <p14:tracePt t="139697" x="1428750" y="5930900"/>
          <p14:tracePt t="139713" x="1416050" y="5918200"/>
          <p14:tracePt t="139731" x="1409700" y="5911850"/>
          <p14:tracePt t="139748" x="1403350" y="5899150"/>
          <p14:tracePt t="139764" x="1403350" y="5880100"/>
          <p14:tracePt t="139780" x="1403350" y="5835650"/>
          <p14:tracePt t="139796" x="1403350" y="5784850"/>
          <p14:tracePt t="139813" x="1403350" y="5721350"/>
          <p14:tracePt t="139830" x="1403350" y="5676900"/>
          <p14:tracePt t="139831" x="1397000" y="5664200"/>
          <p14:tracePt t="139846" x="1390650" y="5657850"/>
          <p14:tracePt t="139865" x="1390650" y="5651500"/>
          <p14:tracePt t="139882" x="1390650" y="5632450"/>
          <p14:tracePt t="139894" x="1384300" y="5613400"/>
          <p14:tracePt t="139910" x="1308100" y="5549900"/>
          <p14:tracePt t="139930" x="1244600" y="5518150"/>
          <p14:tracePt t="139946" x="1219200" y="5518150"/>
          <p14:tracePt t="139964" x="1193800" y="5518150"/>
          <p14:tracePt t="139980" x="1162050" y="5562600"/>
          <p14:tracePt t="139996" x="1136650" y="5632450"/>
          <p14:tracePt t="140016" x="1117600" y="5740400"/>
          <p14:tracePt t="140034" x="1111250" y="5867400"/>
          <p14:tracePt t="140048" x="1155700" y="5956300"/>
          <p14:tracePt t="140064" x="1257300" y="6032500"/>
          <p14:tracePt t="140080" x="1390650" y="6076950"/>
          <p14:tracePt t="140096" x="1524000" y="6096000"/>
          <p14:tracePt t="140113" x="1606550" y="6096000"/>
          <p14:tracePt t="140132" x="1670050" y="6089650"/>
          <p14:tracePt t="140148" x="1727200" y="6051550"/>
          <p14:tracePt t="140154" x="1752600" y="6032500"/>
          <p14:tracePt t="140160" x="1784350" y="6000750"/>
          <p14:tracePt t="140180" x="1828800" y="5930900"/>
          <p14:tracePt t="140196" x="1847850" y="5842000"/>
          <p14:tracePt t="140216" x="1847850" y="5753100"/>
          <p14:tracePt t="140231" x="1847850" y="5664200"/>
          <p14:tracePt t="140247" x="1778000" y="5537200"/>
          <p14:tracePt t="140264" x="1701800" y="5461000"/>
          <p14:tracePt t="140280" x="1625600" y="5429250"/>
          <p14:tracePt t="140297" x="1536700" y="5384800"/>
          <p14:tracePt t="140314" x="1447800" y="5346700"/>
          <p14:tracePt t="140330" x="1346200" y="5308600"/>
          <p14:tracePt t="140347" x="1244600" y="5302250"/>
          <p14:tracePt t="140364" x="1155700" y="5302250"/>
          <p14:tracePt t="140369" x="1123950" y="5302250"/>
          <p14:tracePt t="140380" x="1092200" y="5308600"/>
          <p14:tracePt t="140385" x="1066800" y="5321300"/>
          <p14:tracePt t="140397" x="1041400" y="5340350"/>
          <p14:tracePt t="140399" x="1016000" y="5365750"/>
          <p14:tracePt t="140413" x="977900" y="5403850"/>
          <p14:tracePt t="140432" x="920750" y="5492750"/>
          <p14:tracePt t="140447" x="869950" y="5594350"/>
          <p14:tracePt t="140464" x="857250" y="5664200"/>
          <p14:tracePt t="140480" x="857250" y="5727700"/>
          <p14:tracePt t="140497" x="857250" y="5797550"/>
          <p14:tracePt t="140515" x="889000" y="5873750"/>
          <p14:tracePt t="140531" x="952500" y="5943600"/>
          <p14:tracePt t="140547" x="1035050" y="6057900"/>
          <p14:tracePt t="140564" x="1143000" y="6134100"/>
          <p14:tracePt t="140580" x="1250950" y="6159500"/>
          <p14:tracePt t="140597" x="1333500" y="6165850"/>
          <p14:tracePt t="140598" x="1377950" y="6165850"/>
          <p14:tracePt t="140613" x="1422400" y="6165850"/>
          <p14:tracePt t="140615" x="1454150" y="6165850"/>
          <p14:tracePt t="140630" x="1479550" y="6165850"/>
          <p14:tracePt t="140647" x="1593850" y="6076950"/>
          <p14:tracePt t="140663" x="1651000" y="5994400"/>
          <p14:tracePt t="140680" x="1676400" y="5918200"/>
          <p14:tracePt t="140697" x="1689100" y="5835650"/>
          <p14:tracePt t="140714" x="1689100" y="5765800"/>
          <p14:tracePt t="140730" x="1689100" y="5702300"/>
          <p14:tracePt t="140747" x="1663700" y="5632450"/>
          <p14:tracePt t="140764" x="1644650" y="5581650"/>
          <p14:tracePt t="140780" x="1612900" y="5524500"/>
          <p14:tracePt t="140800" x="1530350" y="5473700"/>
          <p14:tracePt t="140814" x="1397000" y="5416550"/>
          <p14:tracePt t="140830" x="1168400" y="5327650"/>
          <p14:tracePt t="140847" x="1054100" y="5295900"/>
          <p14:tracePt t="140864" x="952500" y="5270500"/>
          <p14:tracePt t="140880" x="869950" y="5270500"/>
          <p14:tracePt t="140897" x="774700" y="5270500"/>
          <p14:tracePt t="140913" x="698500" y="5308600"/>
          <p14:tracePt t="140930" x="647700" y="5359400"/>
          <p14:tracePt t="140947" x="615950" y="5403850"/>
          <p14:tracePt t="140964" x="590550" y="5486400"/>
          <p14:tracePt t="140980" x="590550" y="5575300"/>
          <p14:tracePt t="141000" x="603250" y="5715000"/>
          <p14:tracePt t="141016" x="609600" y="5746750"/>
          <p14:tracePt t="141031" x="666750" y="5816600"/>
          <p14:tracePt t="141047" x="819150" y="5905500"/>
          <p14:tracePt t="141065" x="927100" y="5943600"/>
          <p14:tracePt t="141081" x="1035050" y="5975350"/>
          <p14:tracePt t="141099" x="1130300" y="5975350"/>
          <p14:tracePt t="141114" x="1238250" y="5975350"/>
          <p14:tracePt t="141130" x="1346200" y="5956300"/>
          <p14:tracePt t="141148" x="1466850" y="5892800"/>
          <p14:tracePt t="141151" x="1530350" y="5867400"/>
          <p14:tracePt t="141164" x="1574800" y="5848350"/>
          <p14:tracePt t="141180" x="1657350" y="5791200"/>
          <p14:tracePt t="141198" x="1720850" y="5708650"/>
          <p14:tracePt t="141216" x="1758950" y="5619750"/>
          <p14:tracePt t="141232" x="1758950" y="5524500"/>
          <p14:tracePt t="141247" x="1765300" y="5372100"/>
          <p14:tracePt t="141264" x="1714500" y="5289550"/>
          <p14:tracePt t="141280" x="1651000" y="5251450"/>
          <p14:tracePt t="141297" x="1568450" y="5226050"/>
          <p14:tracePt t="141314" x="1492250" y="5219700"/>
          <p14:tracePt t="141330" x="1409700" y="5219700"/>
          <p14:tracePt t="141348" x="1308100" y="5219700"/>
          <p14:tracePt t="141366" x="1206500" y="5219700"/>
          <p14:tracePt t="141371" x="1143000" y="5226050"/>
          <p14:tracePt t="141376" x="1092200" y="5257800"/>
          <p14:tracePt t="141397" x="971550" y="5334000"/>
          <p14:tracePt t="141414" x="920750" y="5391150"/>
          <p14:tracePt t="141430" x="895350" y="5473700"/>
          <p14:tracePt t="141447" x="895350" y="5518150"/>
          <p14:tracePt t="141463" x="920750" y="5562600"/>
          <p14:tracePt t="141482" x="958850" y="5607050"/>
          <p14:tracePt t="141501" x="1035050" y="5683250"/>
          <p14:tracePt t="141514" x="1130300" y="5740400"/>
          <p14:tracePt t="141531" x="1231900" y="5803900"/>
          <p14:tracePt t="141547" x="1346200" y="5835650"/>
          <p14:tracePt t="141567" x="1428750" y="5854700"/>
          <p14:tracePt t="141581" x="1492250" y="5854700"/>
          <p14:tracePt t="141583" x="1517650" y="5854700"/>
          <p14:tracePt t="141597" x="1555750" y="5854700"/>
          <p14:tracePt t="141614" x="1606550" y="5854700"/>
          <p14:tracePt t="141633" x="1682750" y="5803900"/>
          <p14:tracePt t="141651" x="1727200" y="5746750"/>
          <p14:tracePt t="141664" x="1752600" y="5683250"/>
          <p14:tracePt t="141680" x="1758950" y="5607050"/>
          <p14:tracePt t="141697" x="1758950" y="5549900"/>
          <p14:tracePt t="141714" x="1765300" y="5499100"/>
          <p14:tracePt t="141730" x="1765300" y="5441950"/>
          <p14:tracePt t="141749" x="1765300" y="5391150"/>
          <p14:tracePt t="141767" x="1720850" y="5321300"/>
          <p14:tracePt t="141772" x="1695450" y="5289550"/>
          <p14:tracePt t="141781" x="1651000" y="5257800"/>
          <p14:tracePt t="141797" x="1593850" y="5219700"/>
          <p14:tracePt t="141814" x="1562100" y="5200650"/>
          <p14:tracePt t="141830" x="1555750" y="5200650"/>
          <p14:tracePt t="141866" x="1555750" y="5187950"/>
          <p14:tracePt t="141882" x="1536700" y="5168900"/>
          <p14:tracePt t="141898" x="1530350" y="5156200"/>
          <p14:tracePt t="141914" x="1524000" y="5130800"/>
          <p14:tracePt t="141930" x="1524000" y="5118100"/>
          <p14:tracePt t="141947" x="1524000" y="5080000"/>
          <p14:tracePt t="141964" x="1517650" y="5048250"/>
          <p14:tracePt t="141981" x="1498600" y="5022850"/>
          <p14:tracePt t="141999" x="1441450" y="4946650"/>
          <p14:tracePt t="142018" x="1371600" y="4902200"/>
          <p14:tracePt t="142029" x="1333500" y="4889500"/>
          <p14:tracePt t="142036" x="1308100" y="4876800"/>
          <p14:tracePt t="142047" x="1270000" y="4864100"/>
          <p14:tracePt t="142064" x="1244600" y="4864100"/>
          <p14:tracePt t="142081" x="1225550" y="4864100"/>
          <p14:tracePt t="142097" x="1174750" y="4876800"/>
          <p14:tracePt t="142114" x="1136650" y="4895850"/>
          <p14:tracePt t="142133" x="1111250" y="4908550"/>
          <p14:tracePt t="142138" x="1104900" y="4908550"/>
          <p14:tracePt t="142148" x="1098550" y="4914900"/>
          <p14:tracePt t="142208" x="1092200" y="4921250"/>
          <p14:tracePt t="142220" x="1085850" y="4927600"/>
          <p14:tracePt t="142224" x="1085850" y="4933950"/>
          <p14:tracePt t="142299" x="1079500" y="4946650"/>
          <p14:tracePt t="142314" x="1060450" y="4946650"/>
          <p14:tracePt t="142331" x="1054100" y="4959350"/>
          <p14:tracePt t="142426" x="1085850" y="4965700"/>
          <p14:tracePt t="142439" x="1155700" y="4972050"/>
          <p14:tracePt t="142448" x="1333500" y="5003800"/>
          <p14:tracePt t="142464" x="1485900" y="5029200"/>
          <p14:tracePt t="142481" x="1555750" y="5054600"/>
          <p14:tracePt t="142499" x="1562100" y="5060950"/>
          <p14:tracePt t="142514" x="1568450" y="5080000"/>
          <p14:tracePt t="142533" x="1574800" y="5105400"/>
          <p14:tracePt t="142538" x="1568450" y="5149850"/>
          <p14:tracePt t="142553" x="1549400" y="5213350"/>
          <p14:tracePt t="142564" x="1536700" y="5264150"/>
          <p14:tracePt t="142581" x="1504950" y="5378450"/>
          <p14:tracePt t="142599" x="1473200" y="5530850"/>
          <p14:tracePt t="142614" x="1435100" y="5842000"/>
          <p14:tracePt t="142631" x="1435100" y="6038850"/>
          <p14:tracePt t="142647" x="1428750" y="6191250"/>
          <p14:tracePt t="142666" x="1409700" y="6311900"/>
          <p14:tracePt t="142682" x="1409700" y="6362700"/>
          <p14:tracePt t="142748" x="1403350" y="6369050"/>
          <p14:tracePt t="142759" x="1358900" y="6369050"/>
          <p14:tracePt t="142766" x="1320800" y="6369050"/>
          <p14:tracePt t="142781" x="1295400" y="6369050"/>
          <p14:tracePt t="142798" x="1250950" y="6369050"/>
          <p14:tracePt t="142815" x="1206500" y="6369050"/>
          <p14:tracePt t="142831" x="1193800" y="6369050"/>
          <p14:tracePt t="142848" x="1174750" y="6388100"/>
          <p14:tracePt t="142864" x="1174750" y="6394450"/>
          <p14:tracePt t="142883" x="1174750" y="6413500"/>
          <p14:tracePt t="142907" x="1181100" y="6451600"/>
          <p14:tracePt t="142916" x="1301750" y="6464300"/>
          <p14:tracePt t="142931" x="1428750" y="6464300"/>
          <p14:tracePt t="142947" x="1549400" y="6464300"/>
          <p14:tracePt t="142964" x="1644650" y="6464300"/>
          <p14:tracePt t="142982" x="1695450" y="6451600"/>
          <p14:tracePt t="142998" x="1727200" y="6419850"/>
          <p14:tracePt t="143000" x="1733550" y="6407150"/>
          <p14:tracePt t="143016" x="1739900" y="6388100"/>
          <p14:tracePt t="143034" x="1739900" y="6273800"/>
          <p14:tracePt t="143049" x="1727200" y="6223000"/>
          <p14:tracePt t="143065" x="1593850" y="6038850"/>
          <p14:tracePt t="143081" x="1485900" y="5873750"/>
          <p14:tracePt t="143098" x="1397000" y="5753100"/>
          <p14:tracePt t="143115" x="1333500" y="5670550"/>
          <p14:tracePt t="143132" x="1276350" y="5588000"/>
          <p14:tracePt t="143148" x="1263650" y="5575300"/>
          <p14:tracePt t="143183" x="1257300" y="5568950"/>
          <p14:tracePt t="143199" x="1250950" y="5575300"/>
          <p14:tracePt t="143214" x="1257300" y="5607050"/>
          <p14:tracePt t="143231" x="1257300" y="5632450"/>
          <p14:tracePt t="143248" x="1257300" y="5638800"/>
          <p14:tracePt t="143264" x="1257300" y="5651500"/>
          <p14:tracePt t="143282" x="1263650" y="5657850"/>
          <p14:tracePt t="143299" x="1270000" y="5664200"/>
          <p14:tracePt t="143303" x="1270000" y="5670550"/>
          <p14:tracePt t="143322" x="1270000" y="5676900"/>
          <p14:tracePt t="143471" x="1270000" y="5683250"/>
          <p14:tracePt t="143488" x="1276350" y="5689600"/>
          <p14:tracePt t="143671" x="1282700" y="5695950"/>
          <p14:tracePt t="143767" x="1295400" y="5683250"/>
          <p14:tracePt t="143783" x="1295400" y="5676900"/>
          <p14:tracePt t="143791" x="1295400" y="5670550"/>
          <p14:tracePt t="143799" x="1295400" y="5664200"/>
          <p14:tracePt t="143814" x="1295400" y="5657850"/>
          <p14:tracePt t="143831" x="1295400" y="5638800"/>
          <p14:tracePt t="143848" x="1295400" y="5632450"/>
          <p14:tracePt t="143864" x="1295400" y="5619750"/>
          <p14:tracePt t="143881" x="1295400" y="5594350"/>
          <p14:tracePt t="143898" x="1289050" y="5556250"/>
          <p14:tracePt t="143916" x="1289050" y="5524500"/>
          <p14:tracePt t="143921" x="1289050" y="5518150"/>
          <p14:tracePt t="143936" x="1289050" y="5505450"/>
          <p14:tracePt t="143948" x="1282700" y="5492750"/>
          <p14:tracePt t="143967" x="1282700" y="5480050"/>
          <p14:tracePt t="143982" x="1270000" y="5461000"/>
          <p14:tracePt t="143985" x="1270000" y="5448300"/>
          <p14:tracePt t="143998" x="1263650" y="5435600"/>
          <p14:tracePt t="144015" x="1244600" y="5353050"/>
          <p14:tracePt t="144031" x="1244600" y="5346700"/>
          <p14:tracePt t="144258" x="1250950" y="5346700"/>
          <p14:tracePt t="144263" x="1250950" y="5353050"/>
          <p14:tracePt t="144281" x="1263650" y="5353050"/>
          <p14:tracePt t="144327" x="1276350" y="5353050"/>
          <p14:tracePt t="144336" x="1289050" y="5359400"/>
          <p14:tracePt t="144342" x="1295400" y="5359400"/>
          <p14:tracePt t="146062" x="1301750" y="5359400"/>
          <p14:tracePt t="146073" x="1301750" y="5321300"/>
          <p14:tracePt t="146080" x="1301750" y="5289550"/>
          <p14:tracePt t="146089" x="1301750" y="5270500"/>
          <p14:tracePt t="146158" x="1301750" y="5264150"/>
          <p14:tracePt t="146167" x="1301750" y="5238750"/>
          <p14:tracePt t="146175" x="1301750" y="5226050"/>
          <p14:tracePt t="146183" x="1301750" y="5213350"/>
          <p14:tracePt t="146414" x="1301750" y="5226050"/>
          <p14:tracePt t="146432" x="1301750" y="5238750"/>
          <p14:tracePt t="146449" x="1301750" y="5251450"/>
          <p14:tracePt t="146465" x="1301750" y="5257800"/>
          <p14:tracePt t="146482" x="1289050" y="5270500"/>
          <p14:tracePt t="146499" x="1282700" y="5283200"/>
          <p14:tracePt t="146515" x="1276350" y="5289550"/>
          <p14:tracePt t="146532" x="1276350" y="5295900"/>
          <p14:tracePt t="146566" x="1276350" y="5302250"/>
          <p14:tracePt t="146582" x="1263650" y="5340350"/>
          <p14:tracePt t="146599" x="1250950" y="5353050"/>
          <p14:tracePt t="146615" x="1238250" y="5365750"/>
          <p14:tracePt t="146648" x="1238250" y="5372100"/>
          <p14:tracePt t="146665" x="1244600" y="5378450"/>
          <p14:tracePt t="146739" x="1250950" y="5378450"/>
          <p14:tracePt t="146748" x="1257300" y="5378450"/>
          <p14:tracePt t="146760" x="1276350" y="5378450"/>
          <p14:tracePt t="146790" x="1282700" y="5378450"/>
          <p14:tracePt t="146816" x="1282700" y="5372100"/>
          <p14:tracePt t="146831" x="1295400" y="5365750"/>
          <p14:tracePt t="146849" x="1295400" y="5353050"/>
          <p14:tracePt t="146865" x="1295400" y="5334000"/>
          <p14:tracePt t="146882" x="1295400" y="5327650"/>
          <p14:tracePt t="151320" x="1295400" y="5314950"/>
          <p14:tracePt t="151328" x="1289050" y="5295900"/>
          <p14:tracePt t="151335" x="1231900" y="5232400"/>
          <p14:tracePt t="151350" x="1219200" y="4978400"/>
          <p14:tracePt t="151367" x="1289050" y="4660900"/>
          <p14:tracePt t="151384" x="1454150" y="4356100"/>
          <p14:tracePt t="151400" x="1689100" y="3924300"/>
          <p14:tracePt t="151417" x="1898650" y="3536950"/>
          <p14:tracePt t="151434" x="2051050" y="3270250"/>
          <p14:tracePt t="151450" x="2222500" y="3009900"/>
          <p14:tracePt t="151467" x="2393950" y="2762250"/>
          <p14:tracePt t="151484" x="2628900" y="2419350"/>
          <p14:tracePt t="151500" x="2876550" y="2101850"/>
          <p14:tracePt t="151517" x="3060700" y="1917700"/>
          <p14:tracePt t="151534" x="3308350" y="1784350"/>
          <p14:tracePt t="151535" x="3403600" y="1746250"/>
          <p14:tracePt t="151550" x="3505200" y="1701800"/>
          <p14:tracePt t="151567" x="3543300" y="1670050"/>
          <p14:tracePt t="151584" x="3543300" y="1657350"/>
          <p14:tracePt t="151600" x="3543300" y="1638300"/>
          <p14:tracePt t="151617" x="3543300" y="1625600"/>
          <p14:tracePt t="151634" x="3556000" y="1619250"/>
          <p14:tracePt t="151651" x="3562350" y="1619250"/>
          <p14:tracePt t="151667" x="3568700" y="1619250"/>
          <p14:tracePt t="151684" x="3568700" y="1612900"/>
          <p14:tracePt t="151700" x="3587750" y="1625600"/>
          <p14:tracePt t="151717" x="3644900" y="1695450"/>
          <p14:tracePt t="151734" x="3784600" y="1797050"/>
          <p14:tracePt t="151735" x="3892550" y="1879600"/>
          <p14:tracePt t="151750" x="4095750" y="2006600"/>
          <p14:tracePt t="151767" x="4222750" y="2114550"/>
          <p14:tracePt t="151784" x="4273550" y="2165350"/>
          <p14:tracePt t="151800" x="4298950" y="2203450"/>
          <p14:tracePt t="151817" x="4298950" y="2222500"/>
          <p14:tracePt t="151834" x="4298950" y="2241550"/>
          <p14:tracePt t="151851" x="4305300" y="2247900"/>
          <p14:tracePt t="151943" x="4292600" y="2247900"/>
          <p14:tracePt t="151950" x="4273550" y="2247900"/>
          <p14:tracePt t="151967" x="4229100" y="2216150"/>
          <p14:tracePt t="151984" x="4140200" y="2146300"/>
          <p14:tracePt t="152001" x="4038600" y="2070100"/>
          <p14:tracePt t="152017" x="3924300" y="1993900"/>
          <p14:tracePt t="152034" x="3854450" y="1936750"/>
          <p14:tracePt t="152050" x="3816350" y="1898650"/>
          <p14:tracePt t="152067" x="3790950" y="1866900"/>
          <p14:tracePt t="152084" x="3784600" y="1841500"/>
          <p14:tracePt t="152100" x="3771900" y="1828800"/>
          <p14:tracePt t="152117" x="3733800" y="1790700"/>
          <p14:tracePt t="152118" x="3689350" y="1778000"/>
          <p14:tracePt t="152134" x="3625850" y="1746250"/>
          <p14:tracePt t="152150" x="3403600" y="1695450"/>
          <p14:tracePt t="152167" x="3244850" y="1689100"/>
          <p14:tracePt t="152184" x="3098800" y="1689100"/>
          <p14:tracePt t="152200" x="2908300" y="1689100"/>
          <p14:tracePt t="152217" x="2730500" y="1727200"/>
          <p14:tracePt t="152234" x="2533650" y="1765300"/>
          <p14:tracePt t="152251" x="2349500" y="1809750"/>
          <p14:tracePt t="152268" x="2146300" y="1854200"/>
          <p14:tracePt t="152284" x="2006600" y="1898650"/>
          <p14:tracePt t="152301" x="1898650" y="1943100"/>
          <p14:tracePt t="152317" x="1809750" y="1987550"/>
          <p14:tracePt t="152318" x="1765300" y="2006600"/>
          <p14:tracePt t="152334" x="1701800" y="2025650"/>
          <p14:tracePt t="152351" x="1473200" y="2101850"/>
          <p14:tracePt t="152367" x="1339850" y="2133600"/>
          <p14:tracePt t="152385" x="1270000" y="2184400"/>
          <p14:tracePt t="152401" x="1244600" y="2203450"/>
          <p14:tracePt t="152417" x="1238250" y="2216150"/>
          <p14:tracePt t="152434" x="1225550" y="2235200"/>
          <p14:tracePt t="152451" x="1162050" y="2254250"/>
          <p14:tracePt t="152468" x="1073150" y="2279650"/>
          <p14:tracePt t="152486" x="984250" y="2305050"/>
          <p14:tracePt t="152501" x="946150" y="2324100"/>
          <p14:tracePt t="152504" x="933450" y="2324100"/>
          <p14:tracePt t="152692" x="939800" y="2324100"/>
          <p14:tracePt t="152702" x="939800" y="2317750"/>
          <p14:tracePt t="152710" x="946150" y="2311400"/>
          <p14:tracePt t="152726" x="958850" y="2298700"/>
          <p14:tracePt t="152727" x="958850" y="2292350"/>
          <p14:tracePt t="152792" x="958850" y="2286000"/>
          <p14:tracePt t="152800" x="965200" y="2286000"/>
          <p14:tracePt t="152810" x="971550" y="2286000"/>
          <p14:tracePt t="152818" x="977900" y="2286000"/>
          <p14:tracePt t="152835" x="1009650" y="2286000"/>
          <p14:tracePt t="152851" x="1041400" y="2286000"/>
          <p14:tracePt t="152867" x="1073150" y="2286000"/>
          <p14:tracePt t="152884" x="1104900" y="2273300"/>
          <p14:tracePt t="152901" x="1149350" y="2266950"/>
          <p14:tracePt t="152918" x="1225550" y="2241550"/>
          <p14:tracePt t="152934" x="1390650" y="2228850"/>
          <p14:tracePt t="152952" x="1454150" y="2203450"/>
          <p14:tracePt t="152972" x="1485900" y="2190750"/>
          <p14:tracePt t="152985" x="1511300" y="2178050"/>
          <p14:tracePt t="153001" x="1530350" y="2159000"/>
          <p14:tracePt t="153017" x="1555750" y="2152650"/>
          <p14:tracePt t="153035" x="1587500" y="2139950"/>
          <p14:tracePt t="153052" x="1638300" y="2133600"/>
          <p14:tracePt t="153068" x="1682750" y="2127250"/>
          <p14:tracePt t="153087" x="1701800" y="2114550"/>
          <p14:tracePt t="153103" x="1720850" y="2095500"/>
          <p14:tracePt t="153119" x="1746250" y="2082800"/>
          <p14:tracePt t="153136" x="1790700" y="2057400"/>
          <p14:tracePt t="153151" x="1866900" y="2038350"/>
          <p14:tracePt t="153168" x="1974850" y="2025650"/>
          <p14:tracePt t="153185" x="2070100" y="2006600"/>
          <p14:tracePt t="153202" x="2133600" y="1974850"/>
          <p14:tracePt t="153218" x="2190750" y="1949450"/>
          <p14:tracePt t="153235" x="2254250" y="1911350"/>
          <p14:tracePt t="153252" x="2349500" y="1860550"/>
          <p14:tracePt t="153268" x="2476500" y="1809750"/>
          <p14:tracePt t="153285" x="2641600" y="1708150"/>
          <p14:tracePt t="153301" x="2774950" y="1657350"/>
          <p14:tracePt t="153302" x="2825750" y="1625600"/>
          <p14:tracePt t="153318" x="2838450" y="1625600"/>
          <p14:tracePt t="153336" x="2857500" y="1600200"/>
          <p14:tracePt t="153352" x="2863850" y="1568450"/>
          <p14:tracePt t="153368" x="2870200" y="1511300"/>
          <p14:tracePt t="153385" x="2876550" y="1492250"/>
          <p14:tracePt t="153402" x="2889250" y="1466850"/>
          <p14:tracePt t="153420" x="2895600" y="1441450"/>
          <p14:tracePt t="153435" x="2895600" y="1403350"/>
          <p14:tracePt t="153451" x="2895600" y="1358900"/>
          <p14:tracePt t="153468" x="2895600" y="1346200"/>
          <p14:tracePt t="153484" x="2895600" y="1333500"/>
          <p14:tracePt t="153544" x="2895600" y="1358900"/>
          <p14:tracePt t="153552" x="2882900" y="1403350"/>
          <p14:tracePt t="153562" x="2863850" y="1460500"/>
          <p14:tracePt t="153569" x="2844800" y="1511300"/>
          <p14:tracePt t="153585" x="2781300" y="1651000"/>
          <p14:tracePt t="153601" x="2736850" y="1822450"/>
          <p14:tracePt t="153620" x="2698750" y="1993900"/>
          <p14:tracePt t="153635" x="2667000" y="2171700"/>
          <p14:tracePt t="153651" x="2647950" y="2305050"/>
          <p14:tracePt t="153668" x="2647950" y="2368550"/>
          <p14:tracePt t="153684" x="2647950" y="2381250"/>
          <p14:tracePt t="153735" x="2660650" y="2381250"/>
          <p14:tracePt t="153751" x="2667000" y="2374900"/>
          <p14:tracePt t="153768" x="2673350" y="2362200"/>
          <p14:tracePt t="153801" x="2679700" y="2349500"/>
          <p14:tracePt t="153834" x="2692400" y="2330450"/>
          <p14:tracePt t="153851" x="2705100" y="2317750"/>
          <p14:tracePt t="153868" x="2717800" y="2298700"/>
          <p14:tracePt t="153885" x="2743200" y="2286000"/>
          <p14:tracePt t="153901" x="2768600" y="2266950"/>
          <p14:tracePt t="153918" x="2794000" y="2254250"/>
          <p14:tracePt t="153919" x="2806700" y="2254250"/>
          <p14:tracePt t="153934" x="2838450" y="2235200"/>
          <p14:tracePt t="153951" x="2908300" y="2197100"/>
          <p14:tracePt t="153968" x="2984500" y="2139950"/>
          <p14:tracePt t="153984" x="3054350" y="2076450"/>
          <p14:tracePt t="154001" x="3117850" y="2032000"/>
          <p14:tracePt t="154020" x="3187700" y="1981200"/>
          <p14:tracePt t="154035" x="3238500" y="1943100"/>
          <p14:tracePt t="154051" x="3308350" y="1898650"/>
          <p14:tracePt t="154068" x="3378200" y="1873250"/>
          <p14:tracePt t="154085" x="3486150" y="1847850"/>
          <p14:tracePt t="154101" x="3600450" y="1784350"/>
          <p14:tracePt t="154103" x="3657600" y="1765300"/>
          <p14:tracePt t="154118" x="3689350" y="1752600"/>
          <p14:tracePt t="154119" x="3721100" y="1733550"/>
          <p14:tracePt t="154135" x="3746500" y="1720850"/>
          <p14:tracePt t="154151" x="3759200" y="1714500"/>
          <p14:tracePt t="154168" x="3765550" y="1708150"/>
          <p14:tracePt t="154185" x="3778250" y="1682750"/>
          <p14:tracePt t="154218" x="3784600" y="1682750"/>
          <p14:tracePt t="154251" x="3790950" y="1676400"/>
          <p14:tracePt t="154268" x="3797300" y="1663700"/>
          <p14:tracePt t="154302" x="3803650" y="1657350"/>
          <p14:tracePt t="154318" x="3816350" y="1651000"/>
          <p14:tracePt t="154335" x="3822700" y="1651000"/>
          <p14:tracePt t="154351" x="3835400" y="1638300"/>
          <p14:tracePt t="154368" x="3841750" y="1612900"/>
          <p14:tracePt t="154385" x="3848100" y="1593850"/>
          <p14:tracePt t="154401" x="3854450" y="1587500"/>
          <p14:tracePt t="154419" x="3854450" y="1562100"/>
          <p14:tracePt t="154435" x="3854450" y="1511300"/>
          <p14:tracePt t="154452" x="3848100" y="1473200"/>
          <p14:tracePt t="154468" x="3848100" y="1466850"/>
          <p14:tracePt t="154485" x="3848100" y="1454150"/>
          <p14:tracePt t="154518" x="3848100" y="1447800"/>
          <p14:tracePt t="154551" x="3848100" y="1435100"/>
          <p14:tracePt t="154566" x="3848100" y="1428750"/>
          <p14:tracePt t="154585" x="3841750" y="1422400"/>
          <p14:tracePt t="154688" x="3835400" y="1416050"/>
          <p14:tracePt t="154695" x="3829050" y="1428750"/>
          <p14:tracePt t="154704" x="3829050" y="1460500"/>
          <p14:tracePt t="154718" x="3829050" y="1562100"/>
          <p14:tracePt t="154735" x="3810000" y="1708150"/>
          <p14:tracePt t="154751" x="3803650" y="1866900"/>
          <p14:tracePt t="154768" x="3803650" y="2019300"/>
          <p14:tracePt t="154785" x="3803650" y="2139950"/>
          <p14:tracePt t="154802" x="3841750" y="2266950"/>
          <p14:tracePt t="154819" x="3860800" y="2368550"/>
          <p14:tracePt t="154835" x="3879850" y="2444750"/>
          <p14:tracePt t="154851" x="3905250" y="2520950"/>
          <p14:tracePt t="154868" x="3917950" y="2597150"/>
          <p14:tracePt t="154885" x="3917950" y="2654300"/>
          <p14:tracePt t="154902" x="3917950" y="2686050"/>
          <p14:tracePt t="154918" x="3917950" y="2692400"/>
          <p14:tracePt t="155022" x="3917950" y="2667000"/>
          <p14:tracePt t="155030" x="3917950" y="2622550"/>
          <p14:tracePt t="155042" x="3930650" y="2584450"/>
          <p14:tracePt t="155052" x="3937000" y="2533650"/>
          <p14:tracePt t="155068" x="3943350" y="2425700"/>
          <p14:tracePt t="155085" x="3956050" y="2298700"/>
          <p14:tracePt t="155102" x="3975100" y="2152650"/>
          <p14:tracePt t="155103" x="3975100" y="2076450"/>
          <p14:tracePt t="155118" x="3975100" y="1911350"/>
          <p14:tracePt t="155135" x="3981450" y="1803400"/>
          <p14:tracePt t="155151" x="3981450" y="1720850"/>
          <p14:tracePt t="155168" x="3981450" y="1663700"/>
          <p14:tracePt t="155185" x="3981450" y="1619250"/>
          <p14:tracePt t="155202" x="3981450" y="1574800"/>
          <p14:tracePt t="155222" x="3968750" y="1543050"/>
          <p14:tracePt t="155235" x="3968750" y="1517650"/>
          <p14:tracePt t="155252" x="3968750" y="1498600"/>
          <p14:tracePt t="155269" x="3962400" y="1479550"/>
          <p14:tracePt t="155285" x="3962400" y="1473200"/>
          <p14:tracePt t="155302" x="3956050" y="1460500"/>
          <p14:tracePt t="155318" x="3949700" y="1454150"/>
          <p14:tracePt t="155400" x="3949700" y="1447800"/>
          <p14:tracePt t="155407" x="3937000" y="1447800"/>
          <p14:tracePt t="155418" x="3930650" y="1454150"/>
          <p14:tracePt t="155435" x="3924300" y="1460500"/>
          <p14:tracePt t="155452" x="3924300" y="1466850"/>
          <p14:tracePt t="155672" x="3911600" y="1473200"/>
          <p14:tracePt t="155678" x="3905250" y="1479550"/>
          <p14:tracePt t="155687" x="3905250" y="1485900"/>
          <p14:tracePt t="155702" x="3898900" y="1492250"/>
          <p14:tracePt t="155719" x="3886200" y="1517650"/>
          <p14:tracePt t="155830" x="3879850" y="1517650"/>
          <p14:tracePt t="155863" x="3873500" y="1517650"/>
          <p14:tracePt t="155879" x="3860800" y="1517650"/>
          <p14:tracePt t="155887" x="3854450" y="1517650"/>
          <p14:tracePt t="155894" x="3835400" y="1517650"/>
          <p14:tracePt t="155903" x="3822700" y="1517650"/>
          <p14:tracePt t="155919" x="3784600" y="1517650"/>
          <p14:tracePt t="155935" x="3759200" y="1517650"/>
          <p14:tracePt t="155952" x="3733800" y="1530350"/>
          <p14:tracePt t="155969" x="3708400" y="1555750"/>
          <p14:tracePt t="155985" x="3676650" y="1587500"/>
          <p14:tracePt t="156002" x="3657600" y="1625600"/>
          <p14:tracePt t="156019" x="3638550" y="1682750"/>
          <p14:tracePt t="156035" x="3625850" y="1727200"/>
          <p14:tracePt t="156052" x="3619500" y="1784350"/>
          <p14:tracePt t="156068" x="3613150" y="1828800"/>
          <p14:tracePt t="156070" x="3613150" y="1847850"/>
          <p14:tracePt t="156085" x="3613150" y="1860550"/>
          <p14:tracePt t="156102" x="3613150" y="1898650"/>
          <p14:tracePt t="156118" x="3619500" y="1955800"/>
          <p14:tracePt t="156135" x="3619500" y="1993900"/>
          <p14:tracePt t="156152" x="3619500" y="2032000"/>
          <p14:tracePt t="156169" x="3619500" y="2076450"/>
          <p14:tracePt t="156186" x="3638550" y="2133600"/>
          <p14:tracePt t="156202" x="3644900" y="2165350"/>
          <p14:tracePt t="156219" x="3657600" y="2184400"/>
          <p14:tracePt t="156236" x="3663950" y="2197100"/>
          <p14:tracePt t="156252" x="3670300" y="2216150"/>
          <p14:tracePt t="156268" x="3683000" y="2235200"/>
          <p14:tracePt t="156285" x="3702050" y="2266950"/>
          <p14:tracePt t="156302" x="3721100" y="2292350"/>
          <p14:tracePt t="156319" x="3727450" y="2298700"/>
          <p14:tracePt t="156336" x="3733800" y="2298700"/>
          <p14:tracePt t="156354" x="3740150" y="2305050"/>
          <p14:tracePt t="156369" x="3759200" y="2311400"/>
          <p14:tracePt t="156385" x="3797300" y="2311400"/>
          <p14:tracePt t="156402" x="3867150" y="2330450"/>
          <p14:tracePt t="156419" x="3930650" y="2330450"/>
          <p14:tracePt t="156436" x="3962400" y="2330450"/>
          <p14:tracePt t="156453" x="3981450" y="2330450"/>
          <p14:tracePt t="156486" x="3994150" y="2324100"/>
          <p14:tracePt t="156502" x="4019550" y="2305050"/>
          <p14:tracePt t="156519" x="4038600" y="2279650"/>
          <p14:tracePt t="156535" x="4083050" y="2235200"/>
          <p14:tracePt t="156554" x="4121150" y="2152650"/>
          <p14:tracePt t="156564" x="4146550" y="2108200"/>
          <p14:tracePt t="156577" x="4178300" y="2019300"/>
          <p14:tracePt t="156586" x="4184650" y="1974850"/>
          <p14:tracePt t="156604" x="4210050" y="1892300"/>
          <p14:tracePt t="156620" x="4222750" y="1835150"/>
          <p14:tracePt t="156636" x="4229100" y="1765300"/>
          <p14:tracePt t="156652" x="4229100" y="1682750"/>
          <p14:tracePt t="156669" x="4229100" y="1587500"/>
          <p14:tracePt t="156689" x="4222750" y="1511300"/>
          <p14:tracePt t="156703" x="4203700" y="1422400"/>
          <p14:tracePt t="156719" x="4191000" y="1397000"/>
          <p14:tracePt t="156736" x="4178300" y="1365250"/>
          <p14:tracePt t="156752" x="4171950" y="1352550"/>
          <p14:tracePt t="156769" x="4165600" y="1339850"/>
          <p14:tracePt t="156785" x="4133850" y="1314450"/>
          <p14:tracePt t="156804" x="4121150" y="1301750"/>
          <p14:tracePt t="156809" x="4108450" y="1301750"/>
          <p14:tracePt t="156825" x="4070350" y="1295400"/>
          <p14:tracePt t="156837" x="4057650" y="1295400"/>
          <p14:tracePt t="156852" x="4019550" y="1295400"/>
          <p14:tracePt t="156870" x="4000500" y="1295400"/>
          <p14:tracePt t="156886" x="3981450" y="1295400"/>
          <p14:tracePt t="156888" x="3975100" y="1295400"/>
          <p14:tracePt t="156902" x="3949700" y="1295400"/>
          <p14:tracePt t="156919" x="3892550" y="1301750"/>
          <p14:tracePt t="156935" x="3784600" y="1333500"/>
          <p14:tracePt t="156955" x="3689350" y="1377950"/>
          <p14:tracePt t="156972" x="3606800" y="1416050"/>
          <p14:tracePt t="156987" x="3575050" y="1441450"/>
          <p14:tracePt t="157002" x="3549650" y="1479550"/>
          <p14:tracePt t="157019" x="3530600" y="1530350"/>
          <p14:tracePt t="157035" x="3505200" y="1593850"/>
          <p14:tracePt t="157052" x="3492500" y="1689100"/>
          <p14:tracePt t="157069" x="3454400" y="1803400"/>
          <p14:tracePt t="157070" x="3454400" y="1860550"/>
          <p14:tracePt t="157086" x="3454400" y="1924050"/>
          <p14:tracePt t="157102" x="3454400" y="2114550"/>
          <p14:tracePt t="157119" x="3486150" y="2228850"/>
          <p14:tracePt t="157136" x="3530600" y="2311400"/>
          <p14:tracePt t="157152" x="3556000" y="2362200"/>
          <p14:tracePt t="157169" x="3575050" y="2400300"/>
          <p14:tracePt t="157186" x="3600450" y="2425700"/>
          <p14:tracePt t="157202" x="3632200" y="2463800"/>
          <p14:tracePt t="157220" x="3708400" y="2514600"/>
          <p14:tracePt t="157236" x="3790950" y="2552700"/>
          <p14:tracePt t="157252" x="3860800" y="2578100"/>
          <p14:tracePt t="157269" x="3892550" y="2590800"/>
          <p14:tracePt t="157270" x="3898900" y="2590800"/>
          <p14:tracePt t="157302" x="3905250" y="2590800"/>
          <p14:tracePt t="157319" x="3937000" y="2597150"/>
          <p14:tracePt t="157335" x="4006850" y="2597150"/>
          <p14:tracePt t="157354" x="4089400" y="2590800"/>
          <p14:tracePt t="157371" x="4165600" y="2559050"/>
          <p14:tracePt t="157386" x="4229100" y="2520950"/>
          <p14:tracePt t="157402" x="4260850" y="2476500"/>
          <p14:tracePt t="157419" x="4305300" y="2400300"/>
          <p14:tracePt t="157436" x="4330700" y="2349500"/>
          <p14:tracePt t="157454" x="4368800" y="2286000"/>
          <p14:tracePt t="157469" x="4394200" y="2209800"/>
          <p14:tracePt t="157486" x="4406900" y="2127250"/>
          <p14:tracePt t="157503" x="4406900" y="2000250"/>
          <p14:tracePt t="157520" x="4406900" y="1917700"/>
          <p14:tracePt t="157537" x="4394200" y="1847850"/>
          <p14:tracePt t="157554" x="4368800" y="1778000"/>
          <p14:tracePt t="157569" x="4330700" y="1708150"/>
          <p14:tracePt t="157586" x="4292600" y="1638300"/>
          <p14:tracePt t="157602" x="4241800" y="1568450"/>
          <p14:tracePt t="157619" x="4203700" y="1524000"/>
          <p14:tracePt t="157636" x="4165600" y="1492250"/>
          <p14:tracePt t="157652" x="4146550" y="1479550"/>
          <p14:tracePt t="157669" x="4133850" y="1466850"/>
          <p14:tracePt t="157702" x="4114800" y="1466850"/>
          <p14:tracePt t="157719" x="4095750" y="1466850"/>
          <p14:tracePt t="157736" x="4064000" y="1460500"/>
          <p14:tracePt t="157756" x="4019550" y="1460500"/>
          <p14:tracePt t="157771" x="3987800" y="1460500"/>
          <p14:tracePt t="157787" x="3917950" y="1460500"/>
          <p14:tracePt t="157803" x="3854450" y="1460500"/>
          <p14:tracePt t="157821" x="3784600" y="1460500"/>
          <p14:tracePt t="157836" x="3721100" y="1473200"/>
          <p14:tracePt t="157853" x="3663950" y="1492250"/>
          <p14:tracePt t="157869" x="3632200" y="1524000"/>
          <p14:tracePt t="157887" x="3587750" y="1549400"/>
          <p14:tracePt t="157889" x="3562350" y="1574800"/>
          <p14:tracePt t="157903" x="3517900" y="1612900"/>
          <p14:tracePt t="157921" x="3492500" y="1651000"/>
          <p14:tracePt t="157936" x="3460750" y="1708150"/>
          <p14:tracePt t="157955" x="3454400" y="1797050"/>
          <p14:tracePt t="157970" x="3454400" y="1885950"/>
          <p14:tracePt t="157986" x="3467100" y="1974850"/>
          <p14:tracePt t="158002" x="3479800" y="2051050"/>
          <p14:tracePt t="158019" x="3505200" y="2114550"/>
          <p14:tracePt t="158036" x="3536950" y="2197100"/>
          <p14:tracePt t="158055" x="3575050" y="2266950"/>
          <p14:tracePt t="158072" x="3644900" y="2349500"/>
          <p14:tracePt t="158088" x="3778250" y="2476500"/>
          <p14:tracePt t="158103" x="3835400" y="2508250"/>
          <p14:tracePt t="158119" x="3848100" y="2508250"/>
          <p14:tracePt t="158136" x="3854450" y="2508250"/>
          <p14:tracePt t="158152" x="3867150" y="2508250"/>
          <p14:tracePt t="158169" x="3930650" y="2508250"/>
          <p14:tracePt t="158188" x="4025900" y="2508250"/>
          <p14:tracePt t="158205" x="4114800" y="2508250"/>
          <p14:tracePt t="158220" x="4184650" y="2508250"/>
          <p14:tracePt t="158223" x="4197350" y="2508250"/>
          <p14:tracePt t="158239" x="4216400" y="2508250"/>
          <p14:tracePt t="158252" x="4216400" y="2501900"/>
          <p14:tracePt t="158269" x="4222750" y="2489200"/>
          <p14:tracePt t="158287" x="4241800" y="2457450"/>
          <p14:tracePt t="158290" x="4248150" y="2438400"/>
          <p14:tracePt t="158303" x="4273550" y="2362200"/>
          <p14:tracePt t="158319" x="4311650" y="2266950"/>
          <p14:tracePt t="158338" x="4330700" y="2190750"/>
          <p14:tracePt t="158354" x="4343400" y="2114550"/>
          <p14:tracePt t="158370" x="4343400" y="2044700"/>
          <p14:tracePt t="158386" x="4343400" y="1968500"/>
          <p14:tracePt t="158404" x="4343400" y="1873250"/>
          <p14:tracePt t="158419" x="4343400" y="1797050"/>
          <p14:tracePt t="158437" x="4324350" y="1733550"/>
          <p14:tracePt t="158454" x="4298950" y="1682750"/>
          <p14:tracePt t="158457" x="4286250" y="1651000"/>
          <p14:tracePt t="158470" x="4254500" y="1593850"/>
          <p14:tracePt t="158487" x="4229100" y="1549400"/>
          <p14:tracePt t="158503" x="4210050" y="1511300"/>
          <p14:tracePt t="158519" x="4184650" y="1492250"/>
          <p14:tracePt t="158537" x="4171950" y="1479550"/>
          <p14:tracePt t="158556" x="4152900" y="1466850"/>
          <p14:tracePt t="158570" x="4121150" y="1466850"/>
          <p14:tracePt t="158587" x="4083050" y="1460500"/>
          <p14:tracePt t="158604" x="4057650" y="1460500"/>
          <p14:tracePt t="158607" x="4032250" y="1460500"/>
          <p14:tracePt t="158622" x="4006850" y="1460500"/>
          <p14:tracePt t="158636" x="3943350" y="1460500"/>
          <p14:tracePt t="158653" x="3860800" y="1460500"/>
          <p14:tracePt t="158671" x="3765550" y="1473200"/>
          <p14:tracePt t="158673" x="3721100" y="1485900"/>
          <p14:tracePt t="158686" x="3606800" y="1543050"/>
          <p14:tracePt t="158704" x="3556000" y="1581150"/>
          <p14:tracePt t="158720" x="3524250" y="1631950"/>
          <p14:tracePt t="158737" x="3492500" y="1701800"/>
          <p14:tracePt t="158753" x="3467100" y="1778000"/>
          <p14:tracePt t="158769" x="3441700" y="1873250"/>
          <p14:tracePt t="158786" x="3429000" y="2019300"/>
          <p14:tracePt t="158805" x="3403600" y="2159000"/>
          <p14:tracePt t="158820" x="3403600" y="2286000"/>
          <p14:tracePt t="158822" x="3409950" y="2349500"/>
          <p14:tracePt t="158836" x="3429000" y="2406650"/>
          <p14:tracePt t="158855" x="3467100" y="2495550"/>
          <p14:tracePt t="158870" x="3486150" y="2552700"/>
          <p14:tracePt t="158890" x="3511550" y="2597150"/>
          <p14:tracePt t="158903" x="3524250" y="2616200"/>
          <p14:tracePt t="158920" x="3562350" y="2635250"/>
          <p14:tracePt t="158936" x="3644900" y="2641600"/>
          <p14:tracePt t="158953" x="3771900" y="2647950"/>
          <p14:tracePt t="158971" x="3911600" y="2647950"/>
          <p14:tracePt t="158988" x="4038600" y="2647950"/>
          <p14:tracePt t="158991" x="4070350" y="2635250"/>
          <p14:tracePt t="159003" x="4114800" y="2609850"/>
          <p14:tracePt t="159020" x="4152900" y="2578100"/>
          <p14:tracePt t="159036" x="4178300" y="2533650"/>
          <p14:tracePt t="159053" x="4210050" y="2463800"/>
          <p14:tracePt t="159055" x="4222750" y="2432050"/>
          <p14:tracePt t="159072" x="4241800" y="2387600"/>
          <p14:tracePt t="159087" x="4273550" y="2203450"/>
          <p14:tracePt t="159103" x="4279900" y="2082800"/>
          <p14:tracePt t="159119" x="4279900" y="1981200"/>
          <p14:tracePt t="159138" x="4279900" y="1911350"/>
          <p14:tracePt t="159155" x="4279900" y="1860550"/>
          <p14:tracePt t="159170" x="4273550" y="1803400"/>
          <p14:tracePt t="159186" x="4254500" y="1746250"/>
          <p14:tracePt t="159203" x="4222750" y="1689100"/>
          <p14:tracePt t="159220" x="4197350" y="1657350"/>
          <p14:tracePt t="159236" x="4178300" y="1638300"/>
          <p14:tracePt t="159255" x="4152900" y="1631950"/>
          <p14:tracePt t="159271" x="4146550" y="1625600"/>
          <p14:tracePt t="159287" x="4133850" y="1619250"/>
          <p14:tracePt t="159303" x="4127500" y="1619250"/>
          <p14:tracePt t="159319" x="4095750" y="1606550"/>
          <p14:tracePt t="159336" x="4057650" y="1600200"/>
          <p14:tracePt t="159353" x="4000500" y="1600200"/>
          <p14:tracePt t="159372" x="3949700" y="1600200"/>
          <p14:tracePt t="159388" x="3905250" y="1600200"/>
          <p14:tracePt t="159405" x="3854450" y="1600200"/>
          <p14:tracePt t="159420" x="3790950" y="1638300"/>
          <p14:tracePt t="159436" x="3740150" y="1670050"/>
          <p14:tracePt t="159453" x="3689350" y="1714500"/>
          <p14:tracePt t="159455" x="3683000" y="1720850"/>
          <p14:tracePt t="159470" x="3670300" y="1739900"/>
          <p14:tracePt t="159487" x="3651250" y="1778000"/>
          <p14:tracePt t="159503" x="3644900" y="1803400"/>
          <p14:tracePt t="159521" x="3644900" y="1828800"/>
          <p14:tracePt t="159537" x="3644900" y="1866900"/>
          <p14:tracePt t="159553" x="3638550" y="1905000"/>
          <p14:tracePt t="159570" x="3632200" y="1943100"/>
          <p14:tracePt t="159586" x="3632200" y="1987550"/>
          <p14:tracePt t="159606" x="3632200" y="2032000"/>
          <p14:tracePt t="159622" x="3632200" y="2044700"/>
          <p14:tracePt t="159637" x="3638550" y="2057400"/>
          <p14:tracePt t="159653" x="3638550" y="2070100"/>
          <p14:tracePt t="159694" x="3644900" y="2082800"/>
          <p14:tracePt t="159739" x="3651250" y="2089150"/>
          <p14:tracePt t="160134" x="3657600" y="2089150"/>
          <p14:tracePt t="160144" x="3670300" y="2089150"/>
          <p14:tracePt t="160151" x="3695700" y="2089150"/>
          <p14:tracePt t="160160" x="3721100" y="2089150"/>
          <p14:tracePt t="160170" x="3746500" y="2089150"/>
          <p14:tracePt t="160189" x="3835400" y="2082800"/>
          <p14:tracePt t="160208" x="3917950" y="2057400"/>
          <p14:tracePt t="160215" x="3956050" y="2051050"/>
          <p14:tracePt t="160227" x="4006850" y="2019300"/>
          <p14:tracePt t="160237" x="4019550" y="2019300"/>
          <p14:tracePt t="160253" x="4038600" y="2000250"/>
          <p14:tracePt t="160271" x="4051300" y="1993900"/>
          <p14:tracePt t="160274" x="4051300" y="1987550"/>
          <p14:tracePt t="160287" x="4064000" y="1974850"/>
          <p14:tracePt t="160304" x="4070350" y="1962150"/>
          <p14:tracePt t="160320" x="4070350" y="1955800"/>
          <p14:tracePt t="160338" x="4083050" y="1943100"/>
          <p14:tracePt t="160354" x="4095750" y="1930400"/>
          <p14:tracePt t="160370" x="4127500" y="1917700"/>
          <p14:tracePt t="160387" x="4140200" y="1911350"/>
          <p14:tracePt t="160405" x="4178300" y="1892300"/>
          <p14:tracePt t="160408" x="4203700" y="1873250"/>
          <p14:tracePt t="160420" x="4210050" y="1873250"/>
          <p14:tracePt t="160437" x="4216400" y="1860550"/>
          <p14:tracePt t="160456" x="4229100" y="1854200"/>
          <p14:tracePt t="160473" x="4241800" y="1841500"/>
          <p14:tracePt t="160487" x="4273550" y="1828800"/>
          <p14:tracePt t="160503" x="4318000" y="1803400"/>
          <p14:tracePt t="160520" x="4362450" y="1797050"/>
          <p14:tracePt t="160538" x="4400550" y="1797050"/>
          <p14:tracePt t="160556" x="4406900" y="1797050"/>
          <p14:tracePt t="160587" x="4413250" y="1797050"/>
          <p14:tracePt t="160626" x="4419600" y="1797050"/>
          <p14:tracePt t="160672" x="4425950" y="1797050"/>
          <p14:tracePt t="160754" x="4432300" y="1797050"/>
          <p14:tracePt t="160860" x="4432300" y="1803400"/>
          <p14:tracePt t="160912" x="4432300" y="1809750"/>
          <p14:tracePt t="161270" x="4445000" y="1809750"/>
          <p14:tracePt t="161278" x="4483100" y="1809750"/>
          <p14:tracePt t="161287" x="4527550" y="1822450"/>
          <p14:tracePt t="161304" x="4622800" y="1828800"/>
          <p14:tracePt t="161320" x="4718050" y="1841500"/>
          <p14:tracePt t="161337" x="4787900" y="1854200"/>
          <p14:tracePt t="161354" x="4832350" y="1854200"/>
          <p14:tracePt t="161371" x="4876800" y="1854200"/>
          <p14:tracePt t="161389" x="4946650" y="1854200"/>
          <p14:tracePt t="161405" x="5029200" y="1866900"/>
          <p14:tracePt t="161407" x="5054600" y="1873250"/>
          <p14:tracePt t="161421" x="5067300" y="1885950"/>
          <p14:tracePt t="161424" x="5086350" y="1885950"/>
          <p14:tracePt t="161438" x="5105400" y="1892300"/>
          <p14:tracePt t="161454" x="5137150" y="1898650"/>
          <p14:tracePt t="161470" x="5187950" y="1898650"/>
          <p14:tracePt t="161488" x="5283200" y="1898650"/>
          <p14:tracePt t="161506" x="5359400" y="1898650"/>
          <p14:tracePt t="161521" x="5537200" y="1898650"/>
          <p14:tracePt t="161539" x="5600700" y="1898650"/>
          <p14:tracePt t="161556" x="5651500" y="1898650"/>
          <p14:tracePt t="161574" x="5657850" y="1898650"/>
          <p14:tracePt t="161587" x="5670550" y="1898650"/>
          <p14:tracePt t="161604" x="5689600" y="1898650"/>
          <p14:tracePt t="161621" x="5746750" y="1898650"/>
          <p14:tracePt t="161637" x="5797550" y="1898650"/>
          <p14:tracePt t="161657" x="5842000" y="1898650"/>
          <p14:tracePt t="161672" x="5873750" y="1898650"/>
          <p14:tracePt t="161713" x="5880100" y="1898650"/>
          <p14:tracePt t="161734" x="5886450" y="1898650"/>
          <p14:tracePt t="161744" x="5892800" y="1898650"/>
          <p14:tracePt t="161768" x="5899150" y="1898650"/>
          <p14:tracePt t="162630" x="5892800" y="1898650"/>
          <p14:tracePt t="163278" x="5892800" y="1911350"/>
          <p14:tracePt t="163286" x="5899150" y="1911350"/>
          <p14:tracePt t="163295" x="5924550" y="1911350"/>
          <p14:tracePt t="163305" x="5962650" y="1911350"/>
          <p14:tracePt t="163321" x="6007100" y="1911350"/>
          <p14:tracePt t="163338" x="6032500" y="1911350"/>
          <p14:tracePt t="163355" x="6045200" y="1911350"/>
          <p14:tracePt t="163399" x="6051550" y="1911350"/>
          <p14:tracePt t="163408" x="6051550" y="1905000"/>
          <p14:tracePt t="163421" x="6057900" y="1898650"/>
          <p14:tracePt t="163438" x="6076950" y="1885950"/>
          <p14:tracePt t="163454" x="6083300" y="1879600"/>
          <p14:tracePt t="163471" x="6089650" y="1873250"/>
          <p14:tracePt t="163505" x="6089650" y="1866900"/>
          <p14:tracePt t="163521" x="6089650" y="1854200"/>
          <p14:tracePt t="163538" x="6096000" y="1847850"/>
          <p14:tracePt t="163558" x="6102350" y="1841500"/>
          <p14:tracePt t="163571" x="6102350" y="1828800"/>
          <p14:tracePt t="163588" x="6102350" y="1816100"/>
          <p14:tracePt t="163604" x="6102350" y="1809750"/>
          <p14:tracePt t="163621" x="6102350" y="1784350"/>
          <p14:tracePt t="163638" x="6102350" y="1739900"/>
          <p14:tracePt t="163639" x="6102350" y="1714500"/>
          <p14:tracePt t="163654" x="6102350" y="1657350"/>
          <p14:tracePt t="163671" x="6102350" y="1606550"/>
          <p14:tracePt t="163688" x="6102350" y="1562100"/>
          <p14:tracePt t="163704" x="6102350" y="1536700"/>
          <p14:tracePt t="163721" x="6102350" y="1504950"/>
          <p14:tracePt t="163738" x="6102350" y="1460500"/>
          <p14:tracePt t="163754" x="6102350" y="1435100"/>
          <p14:tracePt t="163771" x="6102350" y="1403350"/>
          <p14:tracePt t="163788" x="6102350" y="1384300"/>
          <p14:tracePt t="163805" x="6102350" y="1352550"/>
          <p14:tracePt t="163821" x="6102350" y="1339850"/>
          <p14:tracePt t="164008" x="6102350" y="1327150"/>
          <p14:tracePt t="164014" x="6102350" y="1314450"/>
          <p14:tracePt t="164023" x="6102350" y="1301750"/>
          <p14:tracePt t="164038" x="6102350" y="1289050"/>
          <p14:tracePt t="164055" x="6127750" y="1244600"/>
          <p14:tracePt t="164071" x="6159500" y="1206500"/>
          <p14:tracePt t="164088" x="6197600" y="1193800"/>
          <p14:tracePt t="164105" x="6210300" y="1181100"/>
          <p14:tracePt t="164121" x="6223000" y="1174750"/>
          <p14:tracePt t="164138" x="6235700" y="1149350"/>
          <p14:tracePt t="164155" x="6235700" y="1123950"/>
          <p14:tracePt t="164171" x="6248400" y="1085850"/>
          <p14:tracePt t="164188" x="6254750" y="1047750"/>
          <p14:tracePt t="164205" x="6261100" y="1035050"/>
          <p14:tracePt t="164221" x="6273800" y="1016000"/>
          <p14:tracePt t="164238" x="6273800" y="1009650"/>
          <p14:tracePt t="164255" x="6273800" y="990600"/>
          <p14:tracePt t="164271" x="6280150" y="977900"/>
          <p14:tracePt t="164288" x="6292850" y="958850"/>
          <p14:tracePt t="164305" x="6299200" y="939800"/>
          <p14:tracePt t="164321" x="6305550" y="927100"/>
          <p14:tracePt t="164338" x="6305550" y="920750"/>
          <p14:tracePt t="164358" x="6311900" y="908050"/>
          <p14:tracePt t="164443" x="6311900" y="914400"/>
          <p14:tracePt t="164455" x="6311900" y="1009650"/>
          <p14:tracePt t="164472" x="6311900" y="1149350"/>
          <p14:tracePt t="164488" x="6311900" y="1282700"/>
          <p14:tracePt t="164505" x="6311900" y="1377950"/>
          <p14:tracePt t="164521" x="6311900" y="1447800"/>
          <p14:tracePt t="164541" x="6311900" y="1466850"/>
          <p14:tracePt t="164558" x="6311900" y="1492250"/>
          <p14:tracePt t="164647" x="6311900" y="1485900"/>
          <p14:tracePt t="164655" x="6318250" y="1466850"/>
          <p14:tracePt t="164662" x="6337300" y="1441450"/>
          <p14:tracePt t="164671" x="6362700" y="1416050"/>
          <p14:tracePt t="164688" x="6407150" y="1358900"/>
          <p14:tracePt t="164706" x="6438900" y="1327150"/>
          <p14:tracePt t="164722" x="6457950" y="1308100"/>
          <p14:tracePt t="164757" x="6457950" y="1295400"/>
          <p14:tracePt t="164774" x="6457950" y="1289050"/>
          <p14:tracePt t="164789" x="6457950" y="1276350"/>
          <p14:tracePt t="164857" x="6457950" y="1270000"/>
          <p14:tracePt t="164874" x="6451600" y="1270000"/>
          <p14:tracePt t="164881" x="6432550" y="1270000"/>
          <p14:tracePt t="164888" x="6394450" y="1257300"/>
          <p14:tracePt t="164905" x="6350000" y="1244600"/>
          <p14:tracePt t="164924" x="6299200" y="1219200"/>
          <p14:tracePt t="164929" x="6261100" y="1193800"/>
          <p14:tracePt t="164941" x="6229350" y="1168400"/>
          <p14:tracePt t="164957" x="6191250" y="1136650"/>
          <p14:tracePt t="164972" x="6178550" y="1117600"/>
          <p14:tracePt t="164988" x="6172200" y="1098550"/>
          <p14:tracePt t="165007" x="6165850" y="1085850"/>
          <p14:tracePt t="165022" x="6159500" y="1085850"/>
          <p14:tracePt t="165038" x="6140450" y="1085850"/>
          <p14:tracePt t="165056" x="6121400" y="1073150"/>
          <p14:tracePt t="165072" x="6076950" y="1117600"/>
          <p14:tracePt t="165088" x="6032500" y="1193800"/>
          <p14:tracePt t="165105" x="6000750" y="1270000"/>
          <p14:tracePt t="165121" x="5994400" y="1333500"/>
          <p14:tracePt t="165140" x="5994400" y="1390650"/>
          <p14:tracePt t="165157" x="6032500" y="1460500"/>
          <p14:tracePt t="165176" x="6083300" y="1517650"/>
          <p14:tracePt t="165188" x="6184900" y="1568450"/>
          <p14:tracePt t="165207" x="6318250" y="1600200"/>
          <p14:tracePt t="165222" x="6388100" y="1625600"/>
          <p14:tracePt t="165239" x="6496050" y="1625600"/>
          <p14:tracePt t="165255" x="6540500" y="1606550"/>
          <p14:tracePt t="165273" x="6597650" y="1568450"/>
          <p14:tracePt t="165288" x="6629400" y="1530350"/>
          <p14:tracePt t="165305" x="6654800" y="1473200"/>
          <p14:tracePt t="165322" x="6667500" y="1422400"/>
          <p14:tracePt t="165338" x="6667500" y="1397000"/>
          <p14:tracePt t="165355" x="6667500" y="1377950"/>
          <p14:tracePt t="165466" x="6667500" y="1384300"/>
          <p14:tracePt t="165477" x="6705600" y="1416050"/>
          <p14:tracePt t="165490" x="6877050" y="1517650"/>
          <p14:tracePt t="165506" x="7124700" y="1606550"/>
          <p14:tracePt t="165522" x="7378700" y="1631950"/>
          <p14:tracePt t="165538" x="7600950" y="1651000"/>
          <p14:tracePt t="165555" x="7740650" y="1651000"/>
          <p14:tracePt t="165572" x="7810500" y="1651000"/>
          <p14:tracePt t="165588" x="7854950" y="1651000"/>
          <p14:tracePt t="165605" x="7880350" y="1651000"/>
          <p14:tracePt t="165622" x="7899400" y="1651000"/>
          <p14:tracePt t="165640" x="7912100" y="1651000"/>
          <p14:tracePt t="165687" x="7918450" y="1651000"/>
          <p14:tracePt t="165703" x="7918450" y="1644650"/>
          <p14:tracePt t="165713" x="7924800" y="1638300"/>
          <p14:tracePt t="165722" x="7924800" y="1631950"/>
          <p14:tracePt t="165738" x="7924800" y="1606550"/>
          <p14:tracePt t="165755" x="7918450" y="1581150"/>
          <p14:tracePt t="165772" x="7905750" y="1555750"/>
          <p14:tracePt t="165790" x="7899400" y="1524000"/>
          <p14:tracePt t="165809" x="7886700" y="1485900"/>
          <p14:tracePt t="165824" x="7874000" y="1422400"/>
          <p14:tracePt t="165839" x="7823200" y="1346200"/>
          <p14:tracePt t="165855" x="7778750" y="1308100"/>
          <p14:tracePt t="165872" x="7759700" y="1295400"/>
          <p14:tracePt t="165964" x="7753350" y="1289050"/>
          <p14:tracePt t="165984" x="7747000" y="1289050"/>
          <p14:tracePt t="165999" x="7734300" y="1295400"/>
          <p14:tracePt t="166007" x="7734300" y="1314450"/>
          <p14:tracePt t="166023" x="7734300" y="1346200"/>
          <p14:tracePt t="166039" x="7734300" y="1441450"/>
          <p14:tracePt t="166057" x="7734300" y="1492250"/>
          <p14:tracePt t="166072" x="7734300" y="1549400"/>
          <p14:tracePt t="166089" x="7734300" y="1612900"/>
          <p14:tracePt t="166107" x="7734300" y="1657350"/>
          <p14:tracePt t="166122" x="7734300" y="1695450"/>
          <p14:tracePt t="166142" x="7734300" y="1739900"/>
          <p14:tracePt t="166157" x="7734300" y="1771650"/>
          <p14:tracePt t="166159" x="7734300" y="1790700"/>
          <p14:tracePt t="166173" x="7734300" y="1816100"/>
          <p14:tracePt t="166178" x="7734300" y="1841500"/>
          <p14:tracePt t="166189" x="7734300" y="1879600"/>
          <p14:tracePt t="166190" x="7734300" y="1905000"/>
          <p14:tracePt t="166206" x="7734300" y="1949450"/>
          <p14:tracePt t="166209" x="7734300" y="1981200"/>
          <p14:tracePt t="166223" x="7734300" y="2012950"/>
          <p14:tracePt t="166239" x="7759700" y="2146300"/>
          <p14:tracePt t="166255" x="7772400" y="2203450"/>
          <p14:tracePt t="166272" x="7804150" y="2279650"/>
          <p14:tracePt t="166289" x="7816850" y="2330450"/>
          <p14:tracePt t="166305" x="7816850" y="2413000"/>
          <p14:tracePt t="166322" x="7835900" y="2508250"/>
          <p14:tracePt t="166340" x="7867650" y="2603500"/>
          <p14:tracePt t="166357" x="7899400" y="2686050"/>
          <p14:tracePt t="166373" x="7918450" y="2717800"/>
          <p14:tracePt t="166389" x="7931150" y="2730500"/>
          <p14:tracePt t="166656" x="7931150" y="2736850"/>
          <p14:tracePt t="166671" x="7943850" y="2749550"/>
          <p14:tracePt t="166689" x="7975600" y="2768600"/>
          <p14:tracePt t="166706" x="8026400" y="2787650"/>
          <p14:tracePt t="166722" x="8153400" y="2825750"/>
          <p14:tracePt t="166739" x="8261350" y="2851150"/>
          <p14:tracePt t="166756" x="8382000" y="2863850"/>
          <p14:tracePt t="166772" x="8470900" y="2882900"/>
          <p14:tracePt t="166789" x="8496300" y="2882900"/>
          <p14:tracePt t="166806" x="8502650" y="2882900"/>
          <p14:tracePt t="166823" x="8509000" y="2870200"/>
          <p14:tracePt t="166839" x="8572500" y="2819400"/>
          <p14:tracePt t="166856" x="8648700" y="2774950"/>
          <p14:tracePt t="166872" x="8705850" y="2730500"/>
          <p14:tracePt t="166889" x="8763000" y="2660650"/>
          <p14:tracePt t="166906" x="8769350" y="2584450"/>
          <p14:tracePt t="166922" x="8782050" y="2495550"/>
          <p14:tracePt t="166939" x="8826500" y="2419350"/>
          <p14:tracePt t="166956" x="8877300" y="2349500"/>
          <p14:tracePt t="166972" x="8921750" y="2286000"/>
          <p14:tracePt t="166989" x="8934450" y="2235200"/>
          <p14:tracePt t="166990" x="8934450" y="2228850"/>
          <p14:tracePt t="167006" x="8934450" y="2197100"/>
          <p14:tracePt t="167022" x="8934450" y="2089150"/>
          <p14:tracePt t="167039" x="8934450" y="2032000"/>
          <p14:tracePt t="167056" x="8934450" y="1962150"/>
          <p14:tracePt t="167072" x="8934450" y="1885950"/>
          <p14:tracePt t="167089" x="8934450" y="1797050"/>
          <p14:tracePt t="167106" x="8915400" y="1720850"/>
          <p14:tracePt t="167122" x="8909050" y="1638300"/>
          <p14:tracePt t="167139" x="8890000" y="1587500"/>
          <p14:tracePt t="167156" x="8883650" y="1498600"/>
          <p14:tracePt t="167174" x="8877300" y="1435100"/>
          <p14:tracePt t="167192" x="8877300" y="1390650"/>
          <p14:tracePt t="167207" x="8845550" y="1308100"/>
          <p14:tracePt t="167222" x="8769350" y="1200150"/>
          <p14:tracePt t="167239" x="8756650" y="1174750"/>
          <p14:tracePt t="167257" x="8743950" y="1155700"/>
          <p14:tracePt t="167273" x="8724900" y="1123950"/>
          <p14:tracePt t="167290" x="8680450" y="1066800"/>
          <p14:tracePt t="167306" x="8585200" y="965200"/>
          <p14:tracePt t="167323" x="8451850" y="882650"/>
          <p14:tracePt t="167340" x="8318500" y="819150"/>
          <p14:tracePt t="167356" x="8235950" y="787400"/>
          <p14:tracePt t="167372" x="8197850" y="781050"/>
          <p14:tracePt t="167390" x="8185150" y="774700"/>
          <p14:tracePt t="167393" x="8178800" y="768350"/>
          <p14:tracePt t="167406" x="8172450" y="768350"/>
          <p14:tracePt t="167422" x="8147050" y="762000"/>
          <p14:tracePt t="167439" x="8102600" y="762000"/>
          <p14:tracePt t="167458" x="8026400" y="755650"/>
          <p14:tracePt t="167478" x="7931150" y="755650"/>
          <p14:tracePt t="167484" x="7899400" y="755650"/>
          <p14:tracePt t="167491" x="7835900" y="755650"/>
          <p14:tracePt t="167506" x="7721600" y="755650"/>
          <p14:tracePt t="167522" x="7569200" y="755650"/>
          <p14:tracePt t="167539" x="7423150" y="755650"/>
          <p14:tracePt t="167556" x="7321550" y="768350"/>
          <p14:tracePt t="167572" x="7219950" y="806450"/>
          <p14:tracePt t="167589" x="7143750" y="869950"/>
          <p14:tracePt t="167608" x="7080250" y="939800"/>
          <p14:tracePt t="167615" x="7054850" y="996950"/>
          <p14:tracePt t="167630" x="6997700" y="1104900"/>
          <p14:tracePt t="167645" x="6965950" y="1212850"/>
          <p14:tracePt t="167649" x="6953250" y="1270000"/>
          <p14:tracePt t="167656" x="6934200" y="1346200"/>
          <p14:tracePt t="167673" x="6921500" y="1441450"/>
          <p14:tracePt t="167689" x="6921500" y="1574800"/>
          <p14:tracePt t="167707" x="6921500" y="1727200"/>
          <p14:tracePt t="167725" x="6927850" y="1879600"/>
          <p14:tracePt t="167740" x="6946900" y="2044700"/>
          <p14:tracePt t="167756" x="6997700" y="2197100"/>
          <p14:tracePt t="167772" x="7029450" y="2336800"/>
          <p14:tracePt t="167789" x="7073900" y="2438400"/>
          <p14:tracePt t="167790" x="7092950" y="2476500"/>
          <p14:tracePt t="167806" x="7112000" y="2501900"/>
          <p14:tracePt t="167822" x="7213600" y="2667000"/>
          <p14:tracePt t="167839" x="7283450" y="2762250"/>
          <p14:tracePt t="167856" x="7346950" y="2832100"/>
          <p14:tracePt t="167873" x="7391400" y="2870200"/>
          <p14:tracePt t="167889" x="7442200" y="2895600"/>
          <p14:tracePt t="167906" x="7499350" y="2921000"/>
          <p14:tracePt t="167922" x="7581900" y="2952750"/>
          <p14:tracePt t="167939" x="7696200" y="2978150"/>
          <p14:tracePt t="167956" x="7791450" y="3028950"/>
          <p14:tracePt t="167973" x="7867650" y="3060700"/>
          <p14:tracePt t="167989" x="7937500" y="3073400"/>
          <p14:tracePt t="168006" x="8032750" y="3079750"/>
          <p14:tracePt t="168007" x="8083550" y="3079750"/>
          <p14:tracePt t="168023" x="8216900" y="3079750"/>
          <p14:tracePt t="168039" x="8331200" y="3079750"/>
          <p14:tracePt t="168056" x="8407400" y="3067050"/>
          <p14:tracePt t="168073" x="8464550" y="3035300"/>
          <p14:tracePt t="168089" x="8489950" y="2997200"/>
          <p14:tracePt t="168106" x="8521700" y="2965450"/>
          <p14:tracePt t="168123" x="8604250" y="2889250"/>
          <p14:tracePt t="168139" x="8693150" y="2800350"/>
          <p14:tracePt t="168156" x="8737600" y="2686050"/>
          <p14:tracePt t="168173" x="8750300" y="2559050"/>
          <p14:tracePt t="168189" x="8750300" y="2438400"/>
          <p14:tracePt t="168190" x="8750300" y="2400300"/>
          <p14:tracePt t="168206" x="8756650" y="2362200"/>
          <p14:tracePt t="168223" x="8775700" y="2254250"/>
          <p14:tracePt t="168239" x="8775700" y="2146300"/>
          <p14:tracePt t="168256" x="8775700" y="2025650"/>
          <p14:tracePt t="168273" x="8750300" y="1898650"/>
          <p14:tracePt t="168290" x="8718550" y="1790700"/>
          <p14:tracePt t="168306" x="8693150" y="1708150"/>
          <p14:tracePt t="168323" x="8686800" y="1638300"/>
          <p14:tracePt t="168342" x="8686800" y="1574800"/>
          <p14:tracePt t="168357" x="8674100" y="1473200"/>
          <p14:tracePt t="168359" x="8674100" y="1454150"/>
          <p14:tracePt t="168373" x="8661400" y="1422400"/>
          <p14:tracePt t="168389" x="8636000" y="1371600"/>
          <p14:tracePt t="168408" x="8623300" y="1346200"/>
          <p14:tracePt t="168414" x="8623300" y="1333500"/>
          <p14:tracePt t="168426" x="8623300" y="1320800"/>
          <p14:tracePt t="168441" x="8610600" y="1295400"/>
          <p14:tracePt t="168456" x="8597900" y="1257300"/>
          <p14:tracePt t="168474" x="8559800" y="1219200"/>
          <p14:tracePt t="168490" x="8509000" y="1187450"/>
          <p14:tracePt t="168506" x="8451850" y="1162050"/>
          <p14:tracePt t="168526" x="8426450" y="1143000"/>
          <p14:tracePt t="168530" x="8413750" y="1136650"/>
          <p14:tracePt t="168541" x="8407400" y="1130300"/>
          <p14:tracePt t="168556" x="8401050" y="1123950"/>
          <p14:tracePt t="168573" x="8382000" y="1111250"/>
          <p14:tracePt t="168589" x="8343900" y="1092200"/>
          <p14:tracePt t="168606" x="8255000" y="1073150"/>
          <p14:tracePt t="168623" x="8204200" y="1054100"/>
          <p14:tracePt t="168641" x="8172450" y="1041400"/>
          <p14:tracePt t="168657" x="8140700" y="1041400"/>
          <p14:tracePt t="168673" x="8102600" y="1028700"/>
          <p14:tracePt t="168690" x="8051800" y="1028700"/>
          <p14:tracePt t="168706" x="7962900" y="1028700"/>
          <p14:tracePt t="168725" x="7867650" y="1028700"/>
          <p14:tracePt t="168741" x="7810500" y="1028700"/>
          <p14:tracePt t="168744" x="7766050" y="1028700"/>
          <p14:tracePt t="168756" x="7747000" y="1041400"/>
          <p14:tracePt t="168773" x="7702550" y="1054100"/>
          <p14:tracePt t="168789" x="7620000" y="1085850"/>
          <p14:tracePt t="168808" x="7461250" y="1206500"/>
          <p14:tracePt t="168827" x="7308850" y="1301750"/>
          <p14:tracePt t="168840" x="7200900" y="1397000"/>
          <p14:tracePt t="168856" x="7124700" y="1498600"/>
          <p14:tracePt t="168873" x="7092950" y="1593850"/>
          <p14:tracePt t="168889" x="7080250" y="1701800"/>
          <p14:tracePt t="168906" x="7073900" y="1809750"/>
          <p14:tracePt t="168925" x="7073900" y="1924050"/>
          <p14:tracePt t="168943" x="7073900" y="2025650"/>
          <p14:tracePt t="168946" x="7073900" y="2089150"/>
          <p14:tracePt t="168956" x="7073900" y="2178050"/>
          <p14:tracePt t="168973" x="7131050" y="2343150"/>
          <p14:tracePt t="168990" x="7213600" y="2527300"/>
          <p14:tracePt t="168991" x="7283450" y="2635250"/>
          <p14:tracePt t="169008" x="7327900" y="2705100"/>
          <p14:tracePt t="169024" x="7429500" y="2851150"/>
          <p14:tracePt t="169040" x="7448550" y="2882900"/>
          <p14:tracePt t="169056" x="7454900" y="2889250"/>
          <p14:tracePt t="169089" x="7454900" y="2895600"/>
          <p14:tracePt t="169106" x="7461250" y="2895600"/>
          <p14:tracePt t="169967" x="7467600" y="2895600"/>
          <p14:tracePt t="170214" x="7423150" y="2895600"/>
          <p14:tracePt t="170224" x="7340600" y="2908300"/>
          <p14:tracePt t="170240" x="6972300" y="2959100"/>
          <p14:tracePt t="170257" x="6508750" y="3022600"/>
          <p14:tracePt t="170274" x="6216650" y="3060700"/>
          <p14:tracePt t="170290" x="5988050" y="3098800"/>
          <p14:tracePt t="170307" x="5842000" y="3136900"/>
          <p14:tracePt t="170324" x="5664200" y="3206750"/>
          <p14:tracePt t="170340" x="5499100" y="3257550"/>
          <p14:tracePt t="170357" x="5365750" y="3333750"/>
          <p14:tracePt t="170373" x="5314950" y="3384550"/>
          <p14:tracePt t="170374" x="5302250" y="3403600"/>
          <p14:tracePt t="170390" x="5302250" y="3409950"/>
          <p14:tracePt t="170407" x="5289550" y="3435350"/>
          <p14:tracePt t="170424" x="5276850" y="3448050"/>
          <p14:tracePt t="170440" x="5245100" y="3454400"/>
          <p14:tracePt t="170457" x="5219700" y="3473450"/>
          <p14:tracePt t="170473" x="5207000" y="3492500"/>
          <p14:tracePt t="170490" x="5194300" y="3498850"/>
          <p14:tracePt t="170559" x="5194300" y="3505200"/>
          <p14:tracePt t="170574" x="5213350" y="3505200"/>
          <p14:tracePt t="170584" x="5238750" y="3505200"/>
          <p14:tracePt t="170591" x="5270500" y="3505200"/>
          <p14:tracePt t="170607" x="5340350" y="3505200"/>
          <p14:tracePt t="170623" x="5384800" y="3505200"/>
          <p14:tracePt t="170640" x="5429250" y="3517900"/>
          <p14:tracePt t="170657" x="5518150" y="3517900"/>
          <p14:tracePt t="170676" x="5695950" y="3517900"/>
          <p14:tracePt t="170690" x="5930900" y="3505200"/>
          <p14:tracePt t="170707" x="6229350" y="3397250"/>
          <p14:tracePt t="170724" x="6546850" y="3232150"/>
          <p14:tracePt t="170740" x="6756400" y="3117850"/>
          <p14:tracePt t="170757" x="6915150" y="3035300"/>
          <p14:tracePt t="170774" x="7042150" y="2984500"/>
          <p14:tracePt t="170790" x="7175500" y="2952750"/>
          <p14:tracePt t="170807" x="7353300" y="2857500"/>
          <p14:tracePt t="170824" x="7435850" y="2794000"/>
          <p14:tracePt t="170840" x="7499350" y="2743200"/>
          <p14:tracePt t="170857" x="7531100" y="2711450"/>
          <p14:tracePt t="170873" x="7556500" y="2692400"/>
          <p14:tracePt t="170890" x="7588250" y="2679700"/>
          <p14:tracePt t="170907" x="7607300" y="2673350"/>
          <p14:tracePt t="170924" x="7639050" y="2654300"/>
          <p14:tracePt t="170940" x="7651750" y="2654300"/>
          <p14:tracePt t="170957" x="7664450" y="2647950"/>
          <p14:tracePt t="170974" x="7677150" y="2647950"/>
          <p14:tracePt t="170990" x="7689850" y="2654300"/>
          <p14:tracePt t="171007" x="7696200" y="2667000"/>
          <p14:tracePt t="171024" x="7747000" y="2705100"/>
          <p14:tracePt t="171040" x="7810500" y="2717800"/>
          <p14:tracePt t="171057" x="7937500" y="2743200"/>
          <p14:tracePt t="171076" x="8089900" y="2743200"/>
          <p14:tracePt t="171090" x="8248650" y="2743200"/>
          <p14:tracePt t="171107" x="8362950" y="2717800"/>
          <p14:tracePt t="171124" x="8464550" y="2635250"/>
          <p14:tracePt t="171140" x="8540750" y="2514600"/>
          <p14:tracePt t="171157" x="8629650" y="2330450"/>
          <p14:tracePt t="171174" x="8686800" y="2171700"/>
          <p14:tracePt t="171190" x="8763000" y="1847850"/>
          <p14:tracePt t="171207" x="8794750" y="1606550"/>
          <p14:tracePt t="171224" x="8794750" y="1447800"/>
          <p14:tracePt t="171240" x="8794750" y="1327150"/>
          <p14:tracePt t="171257" x="8794750" y="1219200"/>
          <p14:tracePt t="171274" x="8794750" y="1130300"/>
          <p14:tracePt t="171290" x="8775700" y="1060450"/>
          <p14:tracePt t="171307" x="8743950" y="996950"/>
          <p14:tracePt t="171324" x="8686800" y="958850"/>
          <p14:tracePt t="171326" x="8648700" y="939800"/>
          <p14:tracePt t="171340" x="8604250" y="927100"/>
          <p14:tracePt t="171357" x="8515350" y="889000"/>
          <p14:tracePt t="171358" x="8458200" y="882650"/>
          <p14:tracePt t="171374" x="8388350" y="876300"/>
          <p14:tracePt t="171390" x="8166100" y="857250"/>
          <p14:tracePt t="171407" x="8001000" y="857250"/>
          <p14:tracePt t="171424" x="7823200" y="857250"/>
          <p14:tracePt t="171440" x="7670800" y="869950"/>
          <p14:tracePt t="171457" x="7562850" y="901700"/>
          <p14:tracePt t="171475" x="7480300" y="952500"/>
          <p14:tracePt t="171491" x="7416800" y="1028700"/>
          <p14:tracePt t="171507" x="7340600" y="1149350"/>
          <p14:tracePt t="171524" x="7264400" y="1314450"/>
          <p14:tracePt t="171540" x="7226300" y="1485900"/>
          <p14:tracePt t="171557" x="7207250" y="1708150"/>
          <p14:tracePt t="171574" x="7181850" y="1911350"/>
          <p14:tracePt t="171575" x="7169150" y="2025650"/>
          <p14:tracePt t="171590" x="7169150" y="2209800"/>
          <p14:tracePt t="171607" x="7169150" y="2387600"/>
          <p14:tracePt t="171624" x="7213600" y="2616200"/>
          <p14:tracePt t="171640" x="7308850" y="2895600"/>
          <p14:tracePt t="171657" x="7397750" y="3194050"/>
          <p14:tracePt t="171676" x="7493000" y="3492500"/>
          <p14:tracePt t="171682" x="7543800" y="3644900"/>
          <p14:tracePt t="171691" x="7569200" y="3746500"/>
          <p14:tracePt t="171707" x="7594600" y="3867150"/>
          <p14:tracePt t="171725" x="7626350" y="3943350"/>
          <p14:tracePt t="171729" x="7626350" y="3987800"/>
          <p14:tracePt t="171743" x="7626350" y="4070350"/>
          <p14:tracePt t="171758" x="7626350" y="4114800"/>
          <p14:tracePt t="171774" x="7639050" y="4203700"/>
          <p14:tracePt t="171790" x="7651750" y="4337050"/>
          <p14:tracePt t="171807" x="7651750" y="4394200"/>
          <p14:tracePt t="171824" x="7651750" y="4445000"/>
          <p14:tracePt t="171840" x="7626350" y="4502150"/>
          <p14:tracePt t="171857" x="7594600" y="4603750"/>
          <p14:tracePt t="171876" x="7581900" y="4711700"/>
          <p14:tracePt t="171888" x="7581900" y="4762500"/>
          <p14:tracePt t="171905" x="7569200" y="4845050"/>
          <p14:tracePt t="171916" x="7556500" y="4864100"/>
          <p14:tracePt t="171924" x="7550150" y="4876800"/>
          <p14:tracePt t="171941" x="7518400" y="4883150"/>
          <p14:tracePt t="171957" x="7480300" y="4883150"/>
          <p14:tracePt t="171975" x="7442200" y="4883150"/>
          <p14:tracePt t="171991" x="7423150" y="4883150"/>
          <p14:tracePt t="172008" x="7385050" y="4870450"/>
          <p14:tracePt t="172024" x="7346950" y="4838700"/>
          <p14:tracePt t="172041" x="7270750" y="4794250"/>
          <p14:tracePt t="172057" x="7181850" y="4768850"/>
          <p14:tracePt t="172075" x="7092950" y="4756150"/>
          <p14:tracePt t="172079" x="7067550" y="4756150"/>
          <p14:tracePt t="172092" x="7042150" y="4756150"/>
          <p14:tracePt t="172107" x="7016750" y="4756150"/>
          <p14:tracePt t="172126" x="6985000" y="4756150"/>
          <p14:tracePt t="172141" x="6978650" y="4756150"/>
          <p14:tracePt t="172144" x="6972300" y="4756150"/>
          <p14:tracePt t="172219" x="6965950" y="4762500"/>
          <p14:tracePt t="172242" x="6959600" y="4762500"/>
          <p14:tracePt t="172250" x="6946900" y="4768850"/>
          <p14:tracePt t="172264" x="6946900" y="4775200"/>
          <p14:tracePt t="172598" x="6946900" y="4768850"/>
          <p14:tracePt t="172615" x="6946900" y="4762500"/>
          <p14:tracePt t="172622" x="6946900" y="4756150"/>
          <p14:tracePt t="172648" x="6946900" y="4749800"/>
          <p14:tracePt t="172665" x="6946900" y="4743450"/>
          <p14:tracePt t="172681" x="6972300" y="4737100"/>
          <p14:tracePt t="172686" x="7054850" y="4737100"/>
          <p14:tracePt t="172697" x="7137400" y="4737100"/>
          <p14:tracePt t="172707" x="7258050" y="4737100"/>
          <p14:tracePt t="172724" x="7569200" y="4737100"/>
          <p14:tracePt t="172741" x="7893050" y="4737100"/>
          <p14:tracePt t="172758" x="8140700" y="4737100"/>
          <p14:tracePt t="172759" x="8229600" y="4737100"/>
          <p14:tracePt t="172774" x="8369300" y="4737100"/>
          <p14:tracePt t="172791" x="8439150" y="4724400"/>
          <p14:tracePt t="172808" x="8477250" y="4705350"/>
          <p14:tracePt t="172824" x="8483600" y="4699000"/>
          <p14:tracePt t="173166" x="8483600" y="4686300"/>
          <p14:tracePt t="173175" x="8477250" y="4686300"/>
          <p14:tracePt t="173191" x="8432800" y="4679950"/>
          <p14:tracePt t="173208" x="8324850" y="4654550"/>
          <p14:tracePt t="173224" x="8159750" y="4622800"/>
          <p14:tracePt t="173241" x="7918450" y="4597400"/>
          <p14:tracePt t="173258" x="7658100" y="4559300"/>
          <p14:tracePt t="173274" x="7435850" y="4527550"/>
          <p14:tracePt t="173291" x="7162800" y="4508500"/>
          <p14:tracePt t="173308" x="6838950" y="4483100"/>
          <p14:tracePt t="173324" x="6362700" y="4425950"/>
          <p14:tracePt t="173341" x="5943600" y="4400550"/>
          <p14:tracePt t="173358" x="5486400" y="4381500"/>
          <p14:tracePt t="173359" x="5264150" y="4381500"/>
          <p14:tracePt t="173374" x="4794250" y="4381500"/>
          <p14:tracePt t="173391" x="4349750" y="4381500"/>
          <p14:tracePt t="173408" x="3917950" y="4438650"/>
          <p14:tracePt t="173424" x="3600450" y="4489450"/>
          <p14:tracePt t="173441" x="3416300" y="4508500"/>
          <p14:tracePt t="173458" x="3244850" y="4508500"/>
          <p14:tracePt t="173475" x="3054350" y="4483100"/>
          <p14:tracePt t="173491" x="2876550" y="4483100"/>
          <p14:tracePt t="173508" x="2743200" y="4483100"/>
          <p14:tracePt t="173524" x="2660650" y="4483100"/>
          <p14:tracePt t="173541" x="2590800" y="4502150"/>
          <p14:tracePt t="173558" x="2501900" y="4527550"/>
          <p14:tracePt t="173574" x="2330450" y="4552950"/>
          <p14:tracePt t="173591" x="2260600" y="4578350"/>
          <p14:tracePt t="173608" x="2209800" y="4616450"/>
          <p14:tracePt t="173624" x="2184400" y="4641850"/>
          <p14:tracePt t="173641" x="2152650" y="4660900"/>
          <p14:tracePt t="173658" x="2133600" y="4667250"/>
          <p14:tracePt t="173674" x="2095500" y="4692650"/>
          <p14:tracePt t="173691" x="2076450" y="4743450"/>
          <p14:tracePt t="173708" x="2057400" y="4813300"/>
          <p14:tracePt t="173725" x="2057400" y="4838700"/>
          <p14:tracePt t="173741" x="2057400" y="4857750"/>
          <p14:tracePt t="173758" x="2057400" y="4870450"/>
          <p14:tracePt t="173759" x="2051050" y="4883150"/>
          <p14:tracePt t="173774" x="2051050" y="4927600"/>
          <p14:tracePt t="173791" x="2051050" y="5010150"/>
          <p14:tracePt t="173808" x="2114550" y="5118100"/>
          <p14:tracePt t="173824" x="2184400" y="5207000"/>
          <p14:tracePt t="173841" x="2216150" y="5232400"/>
          <p14:tracePt t="173858" x="2228850" y="5245100"/>
          <p14:tracePt t="173912" x="2241550" y="5251450"/>
          <p14:tracePt t="173998" x="2241550" y="5245100"/>
          <p14:tracePt t="174026" x="2241550" y="5232400"/>
          <p14:tracePt t="174031" x="2241550" y="5226050"/>
          <p14:tracePt t="174042" x="2235200" y="5226050"/>
          <p14:tracePt t="174058" x="2235200" y="5219700"/>
          <p14:tracePt t="174075" x="2222500" y="5207000"/>
          <p14:tracePt t="174092" x="2165350" y="5194300"/>
          <p14:tracePt t="174108" x="2089150" y="5181600"/>
          <p14:tracePt t="174125" x="2044700" y="5181600"/>
          <p14:tracePt t="174141" x="2025650" y="5181600"/>
          <p14:tracePt t="174158" x="2006600" y="5181600"/>
          <p14:tracePt t="174175" x="1917700" y="5175250"/>
          <p14:tracePt t="174191" x="1816100" y="5175250"/>
          <p14:tracePt t="174208" x="1746250" y="5175250"/>
          <p14:tracePt t="174225" x="1720850" y="5175250"/>
          <p14:tracePt t="174241" x="1708150" y="5175250"/>
          <p14:tracePt t="174258" x="1695450" y="5175250"/>
          <p14:tracePt t="174275" x="1676400" y="5175250"/>
          <p14:tracePt t="174291" x="1625600" y="5175250"/>
          <p14:tracePt t="174308" x="1562100" y="5181600"/>
          <p14:tracePt t="174325" x="1524000" y="5194300"/>
          <p14:tracePt t="174326" x="1504950" y="5194300"/>
          <p14:tracePt t="174341" x="1498600" y="5200650"/>
          <p14:tracePt t="174375" x="1492250" y="5200650"/>
          <p14:tracePt t="174391" x="1485900" y="5207000"/>
          <p14:tracePt t="174408" x="1479550" y="5213350"/>
          <p14:tracePt t="174425" x="1460500" y="5238750"/>
          <p14:tracePt t="174441" x="1460500" y="5264150"/>
          <p14:tracePt t="174458" x="1454150" y="5314950"/>
          <p14:tracePt t="174475" x="1454150" y="5327650"/>
          <p14:tracePt t="174491" x="1454150" y="5334000"/>
          <p14:tracePt t="174508" x="1447800" y="5340350"/>
          <p14:tracePt t="174525" x="1441450" y="5353050"/>
          <p14:tracePt t="174541" x="1435100" y="5365750"/>
          <p14:tracePt t="174631" x="1428750" y="5378450"/>
          <p14:tracePt t="174640" x="1422400" y="5384800"/>
          <p14:tracePt t="174648" x="1416050" y="5391150"/>
          <p14:tracePt t="174658" x="1409700" y="5397500"/>
          <p14:tracePt t="174675" x="1397000" y="5410200"/>
          <p14:tracePt t="176959" x="1409700" y="5410200"/>
          <p14:tracePt t="176968" x="1422400" y="5422900"/>
          <p14:tracePt t="176976" x="1435100" y="5422900"/>
          <p14:tracePt t="176992" x="1466850" y="5422900"/>
          <p14:tracePt t="177009" x="1504950" y="5422900"/>
          <p14:tracePt t="177026" x="1543050" y="5422900"/>
          <p14:tracePt t="177042" x="1612900" y="5422900"/>
          <p14:tracePt t="177059" x="1689100" y="5422900"/>
          <p14:tracePt t="177076" x="1758950" y="5422900"/>
          <p14:tracePt t="177092" x="1784350" y="5422900"/>
          <p14:tracePt t="177125" x="1790700" y="5422900"/>
          <p14:tracePt t="177142" x="1816100" y="5302250"/>
          <p14:tracePt t="177159" x="1860550" y="5181600"/>
          <p14:tracePt t="177176" x="1911350" y="5054600"/>
          <p14:tracePt t="177192" x="1930400" y="4959350"/>
          <p14:tracePt t="177209" x="1930400" y="4864100"/>
          <p14:tracePt t="177226" x="1930400" y="4794250"/>
          <p14:tracePt t="177242" x="1930400" y="4743450"/>
          <p14:tracePt t="177259" x="1930400" y="4667250"/>
          <p14:tracePt t="177276" x="1930400" y="4591050"/>
          <p14:tracePt t="177292" x="1930400" y="4502150"/>
          <p14:tracePt t="177309" x="1905000" y="4445000"/>
          <p14:tracePt t="177326" x="1866900" y="4394200"/>
          <p14:tracePt t="177327" x="1854200" y="4381500"/>
          <p14:tracePt t="177342" x="1841500" y="4356100"/>
          <p14:tracePt t="177359" x="1822450" y="4349750"/>
          <p14:tracePt t="177376" x="1797050" y="4330700"/>
          <p14:tracePt t="177393" x="1752600" y="4324350"/>
          <p14:tracePt t="177409" x="1663700" y="4311650"/>
          <p14:tracePt t="177426" x="1574800" y="4311650"/>
          <p14:tracePt t="177442" x="1485900" y="4318000"/>
          <p14:tracePt t="177459" x="1422400" y="4337050"/>
          <p14:tracePt t="177476" x="1339850" y="4356100"/>
          <p14:tracePt t="177493" x="1270000" y="4381500"/>
          <p14:tracePt t="177494" x="1219200" y="4394200"/>
          <p14:tracePt t="177509" x="1187450" y="4400550"/>
          <p14:tracePt t="177526" x="1085850" y="4432300"/>
          <p14:tracePt t="177527" x="1054100" y="4445000"/>
          <p14:tracePt t="177543" x="1003300" y="4470400"/>
          <p14:tracePt t="177559" x="901700" y="4565650"/>
          <p14:tracePt t="177576" x="831850" y="4648200"/>
          <p14:tracePt t="177593" x="787400" y="4711700"/>
          <p14:tracePt t="177609" x="730250" y="4749800"/>
          <p14:tracePt t="177626" x="666750" y="4781550"/>
          <p14:tracePt t="177642" x="641350" y="4800600"/>
          <p14:tracePt t="177659" x="635000" y="4806950"/>
          <p14:tracePt t="177676" x="628650" y="4813300"/>
          <p14:tracePt t="177692" x="609600" y="4826000"/>
          <p14:tracePt t="177709" x="577850" y="4864100"/>
          <p14:tracePt t="177711" x="565150" y="4902200"/>
          <p14:tracePt t="177726" x="552450" y="4940300"/>
          <p14:tracePt t="177742" x="527050" y="5022850"/>
          <p14:tracePt t="177759" x="514350" y="5080000"/>
          <p14:tracePt t="177776" x="514350" y="5105400"/>
          <p14:tracePt t="177792" x="514350" y="5124450"/>
          <p14:tracePt t="177809" x="514350" y="5137150"/>
          <p14:tracePt t="177826" x="514350" y="5156200"/>
          <p14:tracePt t="177843" x="552450" y="5226050"/>
          <p14:tracePt t="177859" x="603250" y="5295900"/>
          <p14:tracePt t="177877" x="647700" y="5353050"/>
          <p14:tracePt t="177893" x="685800" y="5384800"/>
          <p14:tracePt t="177909" x="717550" y="5403850"/>
          <p14:tracePt t="177926" x="730250" y="5410200"/>
          <p14:tracePt t="177927" x="736600" y="5416550"/>
          <p14:tracePt t="177945" x="742950" y="5416550"/>
          <p14:tracePt t="177959" x="774700" y="5429250"/>
          <p14:tracePt t="177976" x="812800" y="5429250"/>
          <p14:tracePt t="177993" x="869950" y="5454650"/>
          <p14:tracePt t="178009" x="933450" y="5473700"/>
          <p14:tracePt t="178026" x="958850" y="5480050"/>
          <p14:tracePt t="178042" x="971550" y="5480050"/>
          <p14:tracePt t="178076" x="996950" y="5480050"/>
          <p14:tracePt t="178093" x="1041400" y="5486400"/>
          <p14:tracePt t="178109" x="1079500" y="5499100"/>
          <p14:tracePt t="178110" x="1085850" y="5499100"/>
          <p14:tracePt t="178126" x="1092200" y="5499100"/>
          <p14:tracePt t="178406" x="1098550" y="5499100"/>
          <p14:tracePt t="178511" x="1104900" y="5492750"/>
          <p14:tracePt t="178519" x="1117600" y="5492750"/>
          <p14:tracePt t="178527" x="1123950" y="5492750"/>
          <p14:tracePt t="178543" x="1130300" y="5492750"/>
          <p14:tracePt t="178559" x="1149350" y="5480050"/>
          <p14:tracePt t="178576" x="1168400" y="5473700"/>
          <p14:tracePt t="178593" x="1231900" y="5473700"/>
          <p14:tracePt t="178612" x="1327150" y="5473700"/>
          <p14:tracePt t="178617" x="1384300" y="5473700"/>
          <p14:tracePt t="178626" x="1435100" y="5473700"/>
          <p14:tracePt t="178643" x="1511300" y="5473700"/>
          <p14:tracePt t="178659" x="1549400" y="5473700"/>
          <p14:tracePt t="178677" x="1562100" y="5467350"/>
          <p14:tracePt t="178710" x="1593850" y="5454650"/>
          <p14:tracePt t="178726" x="1619250" y="5448300"/>
          <p14:tracePt t="178743" x="1778000" y="5429250"/>
          <p14:tracePt t="178760" x="1860550" y="5429250"/>
          <p14:tracePt t="178776" x="1905000" y="5429250"/>
          <p14:tracePt t="178793" x="1911350" y="5422900"/>
          <p14:tracePt t="178833" x="1917700" y="5422900"/>
          <p14:tracePt t="178843" x="1924050" y="5422900"/>
          <p14:tracePt t="178860" x="1955800" y="5416550"/>
          <p14:tracePt t="178876" x="1987550" y="5403850"/>
          <p14:tracePt t="178893" x="1993900" y="5403850"/>
          <p14:tracePt t="178910" x="2000250" y="5397500"/>
          <p14:tracePt t="178926" x="2000250" y="5391150"/>
          <p14:tracePt t="178943" x="2012950" y="5378450"/>
          <p14:tracePt t="178960" x="2038350" y="5372100"/>
          <p14:tracePt t="178976" x="2063750" y="5353050"/>
          <p14:tracePt t="178993" x="2070100" y="5346700"/>
          <p14:tracePt t="179012" x="2076450" y="5340350"/>
          <p14:tracePt t="179026" x="2076450" y="5334000"/>
          <p14:tracePt t="179043" x="2076450" y="5321300"/>
          <p14:tracePt t="179059" x="2076450" y="5314950"/>
          <p14:tracePt t="179076" x="2082800" y="5308600"/>
          <p14:tracePt t="179110" x="2082800" y="5302250"/>
          <p14:tracePt t="179127" x="2082800" y="5295900"/>
          <p14:tracePt t="179134" x="2082800" y="5283200"/>
          <p14:tracePt t="179151" x="2082800" y="5276850"/>
          <p14:tracePt t="179160" x="2082800" y="5264150"/>
          <p14:tracePt t="179176" x="2082800" y="5238750"/>
          <p14:tracePt t="179193" x="2095500" y="5105400"/>
          <p14:tracePt t="179210" x="2127250" y="4965700"/>
          <p14:tracePt t="179226" x="2139950" y="4876800"/>
          <p14:tracePt t="179243" x="2139950" y="4813300"/>
          <p14:tracePt t="179260" x="2139950" y="4762500"/>
          <p14:tracePt t="179276" x="2139950" y="4711700"/>
          <p14:tracePt t="179293" x="2146300" y="4673600"/>
          <p14:tracePt t="179294" x="2146300" y="4667250"/>
          <p14:tracePt t="179310" x="2146300" y="4654550"/>
          <p14:tracePt t="179328" x="2146300" y="4622800"/>
          <p14:tracePt t="179344" x="2146300" y="4597400"/>
          <p14:tracePt t="179376" x="2139950" y="4597400"/>
          <p14:tracePt t="179420" x="2139950" y="4591050"/>
          <p14:tracePt t="179437" x="2127250" y="4578350"/>
          <p14:tracePt t="179443" x="2120900" y="4572000"/>
          <p14:tracePt t="179460" x="2095500" y="4540250"/>
          <p14:tracePt t="179477" x="2032000" y="4521200"/>
          <p14:tracePt t="179493" x="1943100" y="4489450"/>
          <p14:tracePt t="179512" x="1816100" y="4464050"/>
          <p14:tracePt t="179527" x="1625600" y="4432300"/>
          <p14:tracePt t="179546" x="1524000" y="4406900"/>
          <p14:tracePt t="179560" x="1460500" y="4387850"/>
          <p14:tracePt t="179576" x="1390650" y="4362450"/>
          <p14:tracePt t="179595" x="1301750" y="4362450"/>
          <p14:tracePt t="179601" x="1270000" y="4362450"/>
          <p14:tracePt t="179610" x="1225550" y="4362450"/>
          <p14:tracePt t="179627" x="1149350" y="4362450"/>
          <p14:tracePt t="179645" x="1079500" y="4368800"/>
          <p14:tracePt t="179660" x="1003300" y="4400550"/>
          <p14:tracePt t="179680" x="939800" y="4419600"/>
          <p14:tracePt t="179694" x="882650" y="4432300"/>
          <p14:tracePt t="179710" x="806450" y="4457700"/>
          <p14:tracePt t="179726" x="673100" y="4527550"/>
          <p14:tracePt t="179743" x="603250" y="4584700"/>
          <p14:tracePt t="179760" x="558800" y="4635500"/>
          <p14:tracePt t="179776" x="527050" y="4686300"/>
          <p14:tracePt t="179793" x="482600" y="4762500"/>
          <p14:tracePt t="179811" x="457200" y="4826000"/>
          <p14:tracePt t="179829" x="431800" y="4914900"/>
          <p14:tracePt t="179836" x="431800" y="4959350"/>
          <p14:tracePt t="179845" x="431800" y="5016500"/>
          <p14:tracePt t="179860" x="431800" y="5099050"/>
          <p14:tracePt t="179877" x="438150" y="5175250"/>
          <p14:tracePt t="179882" x="457200" y="5207000"/>
          <p14:tracePt t="179894" x="457200" y="5226050"/>
          <p14:tracePt t="179910" x="469900" y="5270500"/>
          <p14:tracePt t="179926" x="520700" y="5321300"/>
          <p14:tracePt t="179943" x="539750" y="5346700"/>
          <p14:tracePt t="179962" x="584200" y="5372100"/>
          <p14:tracePt t="179978" x="635000" y="5403850"/>
          <p14:tracePt t="179994" x="679450" y="5435600"/>
          <p14:tracePt t="180012" x="730250" y="5461000"/>
          <p14:tracePt t="180027" x="774700" y="5473700"/>
          <p14:tracePt t="180045" x="819150" y="5486400"/>
          <p14:tracePt t="180048" x="831850" y="5492750"/>
          <p14:tracePt t="180060" x="850900" y="5492750"/>
          <p14:tracePt t="180077" x="914400" y="5518150"/>
          <p14:tracePt t="180094" x="977900" y="5524500"/>
          <p14:tracePt t="180095" x="1028700" y="5524500"/>
          <p14:tracePt t="180112" x="1047750" y="5524500"/>
          <p14:tracePt t="180127" x="1162050" y="5524500"/>
          <p14:tracePt t="180143" x="1231900" y="5524500"/>
          <p14:tracePt t="180160" x="1301750" y="5524500"/>
          <p14:tracePt t="180177" x="1371600" y="5524500"/>
          <p14:tracePt t="180193" x="1428750" y="5524500"/>
          <p14:tracePt t="180211" x="1466850" y="5524500"/>
          <p14:tracePt t="180227" x="1492250" y="5518150"/>
          <p14:tracePt t="180245" x="1517650" y="5511800"/>
          <p14:tracePt t="180264" x="1593850" y="5486400"/>
          <p14:tracePt t="180277" x="1644650" y="5467350"/>
          <p14:tracePt t="180294" x="1784350" y="5448300"/>
          <p14:tracePt t="180310" x="1905000" y="5429250"/>
          <p14:tracePt t="180327" x="1930400" y="5416550"/>
          <p14:tracePt t="180344" x="1943100" y="5410200"/>
          <p14:tracePt t="180360" x="1955800" y="5397500"/>
          <p14:tracePt t="180378" x="1993900" y="5365750"/>
          <p14:tracePt t="180398" x="2057400" y="5283200"/>
          <p14:tracePt t="180411" x="2139950" y="5194300"/>
          <p14:tracePt t="180427" x="2190750" y="5105400"/>
          <p14:tracePt t="180443" x="2197100" y="5080000"/>
          <p14:tracePt t="180460" x="2216150" y="5054600"/>
          <p14:tracePt t="180477" x="2228850" y="5029200"/>
          <p14:tracePt t="180495" x="2260600" y="4965700"/>
          <p14:tracePt t="180511" x="2286000" y="4883150"/>
          <p14:tracePt t="180528" x="2298700" y="4787900"/>
          <p14:tracePt t="180544" x="2298700" y="4724400"/>
          <p14:tracePt t="180560" x="2298700" y="4673600"/>
          <p14:tracePt t="180577" x="2298700" y="4622800"/>
          <p14:tracePt t="180593" x="2279650" y="4591050"/>
          <p14:tracePt t="180610" x="2254250" y="4552950"/>
          <p14:tracePt t="180627" x="2216150" y="4521200"/>
          <p14:tracePt t="180646" x="2139950" y="4476750"/>
          <p14:tracePt t="180664" x="2032000" y="4425950"/>
          <p14:tracePt t="180677" x="1974850" y="4406900"/>
          <p14:tracePt t="180694" x="1873250" y="4368800"/>
          <p14:tracePt t="180696" x="1803400" y="4349750"/>
          <p14:tracePt t="180710" x="1663700" y="4318000"/>
          <p14:tracePt t="180728" x="1536700" y="4298950"/>
          <p14:tracePt t="180744" x="1409700" y="4292600"/>
          <p14:tracePt t="180760" x="1314450" y="4292600"/>
          <p14:tracePt t="180777" x="1231900" y="4292600"/>
          <p14:tracePt t="180797" x="1149350" y="4324350"/>
          <p14:tracePt t="180811" x="1073150" y="4356100"/>
          <p14:tracePt t="180828" x="984250" y="4413250"/>
          <p14:tracePt t="180844" x="863600" y="4483100"/>
          <p14:tracePt t="180862" x="768350" y="4572000"/>
          <p14:tracePt t="180864" x="723900" y="4616450"/>
          <p14:tracePt t="180878" x="704850" y="4660900"/>
          <p14:tracePt t="180894" x="673100" y="4730750"/>
          <p14:tracePt t="180910" x="635000" y="4832350"/>
          <p14:tracePt t="180927" x="609600" y="4908550"/>
          <p14:tracePt t="180946" x="609600" y="4965700"/>
          <p14:tracePt t="180963" x="596900" y="5048250"/>
          <p14:tracePt t="180980" x="603250" y="5143500"/>
          <p14:tracePt t="180994" x="647700" y="5232400"/>
          <p14:tracePt t="181011" x="673100" y="5283200"/>
          <p14:tracePt t="181027" x="685800" y="5314950"/>
          <p14:tracePt t="181045" x="692150" y="5340350"/>
          <p14:tracePt t="181060" x="704850" y="5378450"/>
          <p14:tracePt t="181077" x="730250" y="5441950"/>
          <p14:tracePt t="181094" x="774700" y="5511800"/>
          <p14:tracePt t="181110" x="825500" y="5568950"/>
          <p14:tracePt t="181127" x="850900" y="5581650"/>
          <p14:tracePt t="181144" x="889000" y="5600700"/>
          <p14:tracePt t="181160" x="927100" y="5613400"/>
          <p14:tracePt t="181177" x="996950" y="5626100"/>
          <p14:tracePt t="181194" x="1117600" y="5632450"/>
          <p14:tracePt t="181211" x="1244600" y="5664200"/>
          <p14:tracePt t="181227" x="1371600" y="5670550"/>
          <p14:tracePt t="181244" x="1473200" y="5670550"/>
          <p14:tracePt t="181260" x="1536700" y="5676900"/>
          <p14:tracePt t="181277" x="1587500" y="5664200"/>
          <p14:tracePt t="181294" x="1638300" y="5638800"/>
          <p14:tracePt t="181310" x="1746250" y="5594350"/>
          <p14:tracePt t="181327" x="1835150" y="5568950"/>
          <p14:tracePt t="181344" x="1885950" y="5556250"/>
          <p14:tracePt t="181360" x="1905000" y="5543550"/>
          <p14:tracePt t="181377" x="1911350" y="5537200"/>
          <p14:tracePt t="181394" x="1917700" y="5518150"/>
          <p14:tracePt t="181410" x="1930400" y="5486400"/>
          <p14:tracePt t="181427" x="1955800" y="5454650"/>
          <p14:tracePt t="181444" x="1987550" y="5410200"/>
          <p14:tracePt t="181460" x="2012950" y="5372100"/>
          <p14:tracePt t="181477" x="2012950" y="5346700"/>
          <p14:tracePt t="181494" x="2012950" y="5327650"/>
          <p14:tracePt t="181510" x="2012950" y="5314950"/>
          <p14:tracePt t="181982" x="1993900" y="5314950"/>
          <p14:tracePt t="181990" x="1974850" y="5314950"/>
          <p14:tracePt t="182001" x="1936750" y="5321300"/>
          <p14:tracePt t="182011" x="1905000" y="5340350"/>
          <p14:tracePt t="182027" x="1822450" y="5372100"/>
          <p14:tracePt t="182044" x="1752600" y="5416550"/>
          <p14:tracePt t="182061" x="1708150" y="5461000"/>
          <p14:tracePt t="182077" x="1676400" y="5511800"/>
          <p14:tracePt t="182094" x="1606550" y="5613400"/>
          <p14:tracePt t="182111" x="1555750" y="5657850"/>
          <p14:tracePt t="182127" x="1511300" y="5715000"/>
          <p14:tracePt t="182144" x="1485900" y="5740400"/>
          <p14:tracePt t="182160" x="1473200" y="5753100"/>
          <p14:tracePt t="182177" x="1466850" y="5753100"/>
          <p14:tracePt t="182195" x="1460500" y="5753100"/>
          <p14:tracePt t="182200" x="1454150" y="5759450"/>
          <p14:tracePt t="182214" x="1447800" y="5759450"/>
          <p14:tracePt t="182228" x="1435100" y="5772150"/>
          <p14:tracePt t="182244" x="1428750" y="5778500"/>
          <p14:tracePt t="182278" x="1422400" y="5778500"/>
          <p14:tracePt t="182294" x="1390650" y="5791200"/>
          <p14:tracePt t="182311" x="1365250" y="5797550"/>
          <p14:tracePt t="182329" x="1320800" y="5822950"/>
          <p14:tracePt t="182346" x="1308100" y="5829300"/>
          <p14:tracePt t="182439" x="1301750" y="5835650"/>
          <p14:tracePt t="182446" x="1295400" y="5835650"/>
          <p14:tracePt t="182461" x="1295400" y="5842000"/>
          <p14:tracePt t="182477" x="1295400" y="5848350"/>
          <p14:tracePt t="182494" x="1289050" y="5867400"/>
          <p14:tracePt t="182511" x="1276350" y="5873750"/>
          <p14:tracePt t="182527" x="1276350" y="5880100"/>
          <p14:tracePt t="182544" x="1276350" y="5886450"/>
          <p14:tracePt t="182648" x="1276350" y="5873750"/>
          <p14:tracePt t="182655" x="1282700" y="5842000"/>
          <p14:tracePt t="182662" x="1289050" y="5810250"/>
          <p14:tracePt t="182678" x="1308100" y="5753100"/>
          <p14:tracePt t="182694" x="1333500" y="5645150"/>
          <p14:tracePt t="182711" x="1346200" y="5575300"/>
          <p14:tracePt t="182727" x="1365250" y="5467350"/>
          <p14:tracePt t="182744" x="1371600" y="5365750"/>
          <p14:tracePt t="182761" x="1377950" y="5302250"/>
          <p14:tracePt t="182777" x="1377950" y="5270500"/>
          <p14:tracePt t="182794" x="1377950" y="5257800"/>
          <p14:tracePt t="182811" x="1384300" y="5251450"/>
          <p14:tracePt t="182827" x="1384300" y="5245100"/>
          <p14:tracePt t="182844" x="1384300" y="5232400"/>
          <p14:tracePt t="182863" x="1384300" y="5226050"/>
          <p14:tracePt t="183001" x="1384300" y="5232400"/>
          <p14:tracePt t="183007" x="1384300" y="5270500"/>
          <p14:tracePt t="183020" x="1397000" y="5314950"/>
          <p14:tracePt t="183027" x="1403350" y="5353050"/>
          <p14:tracePt t="183044" x="1416050" y="5448300"/>
          <p14:tracePt t="183061" x="1416050" y="5543550"/>
          <p14:tracePt t="183078" x="1416050" y="5632450"/>
          <p14:tracePt t="183094" x="1435100" y="5734050"/>
          <p14:tracePt t="183111" x="1441450" y="5759450"/>
          <p14:tracePt t="183128" x="1454150" y="5784850"/>
          <p14:tracePt t="183145" x="1454150" y="5791200"/>
          <p14:tracePt t="183161" x="1460500" y="5791200"/>
          <p14:tracePt t="183196" x="1460500" y="5797550"/>
          <p14:tracePt t="183290" x="1460500" y="5803900"/>
          <p14:tracePt t="183302" x="1460500" y="5810250"/>
          <p14:tracePt t="183311" x="1460500" y="5816600"/>
          <p14:tracePt t="183329" x="1460500" y="5822950"/>
          <p14:tracePt t="183369" x="1460500" y="5829300"/>
          <p14:tracePt t="183384" x="1460500" y="5835650"/>
          <p14:tracePt t="183394" x="1460500" y="5842000"/>
          <p14:tracePt t="183411" x="1460500" y="5854700"/>
          <p14:tracePt t="183427" x="1460500" y="5861050"/>
          <p14:tracePt t="183444" x="1460500" y="5873750"/>
          <p14:tracePt t="183558" x="1460500" y="5867400"/>
          <p14:tracePt t="183568" x="1460500" y="5854700"/>
          <p14:tracePt t="183578" x="1460500" y="5829300"/>
          <p14:tracePt t="183588" x="1473200" y="5797550"/>
          <p14:tracePt t="183600" x="1479550" y="5746750"/>
          <p14:tracePt t="183613" x="1485900" y="5708650"/>
          <p14:tracePt t="183628" x="1492250" y="5651500"/>
          <p14:tracePt t="183644" x="1498600" y="5632450"/>
          <p14:tracePt t="183661" x="1498600" y="5619750"/>
          <p14:tracePt t="183678" x="1498600" y="5613400"/>
          <p14:tracePt t="183678" x="1498600" y="5607050"/>
          <p14:tracePt t="183998" x="1498600" y="5613400"/>
          <p14:tracePt t="184110" x="1504950" y="5626100"/>
          <p14:tracePt t="184128" x="1549400" y="5626100"/>
          <p14:tracePt t="186295" x="1555750" y="5626100"/>
          <p14:tracePt t="186302" x="1555750" y="5619750"/>
          <p14:tracePt t="186312" x="1555750" y="5581650"/>
          <p14:tracePt t="186328" x="1549400" y="5543550"/>
          <p14:tracePt t="186583" x="1536700" y="5537200"/>
          <p14:tracePt t="186591" x="1530350" y="5537200"/>
          <p14:tracePt t="186632" x="1524000" y="5537200"/>
          <p14:tracePt t="186655" x="1524000" y="5549900"/>
          <p14:tracePt t="186663" x="1524000" y="5556250"/>
          <p14:tracePt t="186670" x="1511300" y="5581650"/>
          <p14:tracePt t="186694" x="1504950" y="5594350"/>
          <p14:tracePt t="186712" x="1504950" y="5600700"/>
          <p14:tracePt t="186783" x="1504950" y="5607050"/>
          <p14:tracePt t="186791" x="1492250" y="5619750"/>
          <p14:tracePt t="186799" x="1485900" y="5619750"/>
          <p14:tracePt t="186812" x="1466850" y="5632450"/>
          <p14:tracePt t="186829" x="1447800" y="5645150"/>
          <p14:tracePt t="186846" x="1441450" y="5651500"/>
          <p14:tracePt t="186895" x="1435100" y="5651500"/>
          <p14:tracePt t="186903" x="1428750" y="5651500"/>
          <p14:tracePt t="186920" x="1416050" y="5651500"/>
          <p14:tracePt t="186929" x="1409700" y="5651500"/>
          <p14:tracePt t="187006" x="1403350" y="5645150"/>
          <p14:tracePt t="187023" x="1390650" y="5645150"/>
          <p14:tracePt t="187030" x="1390650" y="5638800"/>
          <p14:tracePt t="187045" x="1384300" y="5638800"/>
          <p14:tracePt t="187134" x="1377950" y="5638800"/>
          <p14:tracePt t="187153" x="1371600" y="5638800"/>
          <p14:tracePt t="187268" x="1365250" y="5638800"/>
          <p14:tracePt t="187288" x="1365250" y="5626100"/>
          <p14:tracePt t="187294" x="1365250" y="5607050"/>
          <p14:tracePt t="187304" x="1365250" y="5594350"/>
          <p14:tracePt t="187312" x="1365250" y="5568950"/>
          <p14:tracePt t="187329" x="1365250" y="5524500"/>
          <p14:tracePt t="187347" x="1371600" y="5480050"/>
          <p14:tracePt t="187365" x="1371600" y="5435600"/>
          <p14:tracePt t="187380" x="1371600" y="5403850"/>
          <p14:tracePt t="187396" x="1365250" y="5372100"/>
          <p14:tracePt t="187413" x="1333500" y="5346700"/>
          <p14:tracePt t="187429" x="1314450" y="5308600"/>
          <p14:tracePt t="187446" x="1295400" y="5232400"/>
          <p14:tracePt t="187447" x="1295400" y="5219700"/>
          <p14:tracePt t="187464" x="1295400" y="5207000"/>
          <p14:tracePt t="187480" x="1289050" y="5194300"/>
          <p14:tracePt t="187497" x="1276350" y="5181600"/>
          <p14:tracePt t="187512" x="1263650" y="5175250"/>
          <p14:tracePt t="187531" x="1238250" y="5175250"/>
          <p14:tracePt t="187548" x="1212850" y="5168900"/>
          <p14:tracePt t="187565" x="1193800" y="5168900"/>
          <p14:tracePt t="187579" x="1143000" y="5156200"/>
          <p14:tracePt t="187596" x="1085850" y="5156200"/>
          <p14:tracePt t="187613" x="990600" y="5149850"/>
          <p14:tracePt t="187615" x="927100" y="5149850"/>
          <p14:tracePt t="187629" x="869950" y="5149850"/>
          <p14:tracePt t="187646" x="800100" y="5156200"/>
          <p14:tracePt t="187662" x="730250" y="5187950"/>
          <p14:tracePt t="187679" x="692150" y="5219700"/>
          <p14:tracePt t="187696" x="660400" y="5238750"/>
          <p14:tracePt t="187712" x="641350" y="5238750"/>
          <p14:tracePt t="187731" x="622300" y="5251450"/>
          <p14:tracePt t="187746" x="622300" y="5257800"/>
          <p14:tracePt t="187764" x="622300" y="5276850"/>
          <p14:tracePt t="187781" x="622300" y="5289550"/>
          <p14:tracePt t="187796" x="622300" y="5295900"/>
          <p14:tracePt t="187813" x="609600" y="5314950"/>
          <p14:tracePt t="187829" x="590550" y="5346700"/>
          <p14:tracePt t="187831" x="584200" y="5359400"/>
          <p14:tracePt t="187876" x="584200" y="5365750"/>
          <p14:tracePt t="187895" x="584200" y="5372100"/>
          <p14:tracePt t="187920" x="584200" y="5378450"/>
          <p14:tracePt t="187926" x="584200" y="5384800"/>
          <p14:tracePt t="187942" x="584200" y="5397500"/>
          <p14:tracePt t="187953" x="603250" y="5416550"/>
          <p14:tracePt t="187962" x="635000" y="5435600"/>
          <p14:tracePt t="187981" x="704850" y="5467350"/>
          <p14:tracePt t="187998" x="812800" y="5499100"/>
          <p14:tracePt t="188016" x="882650" y="5518150"/>
          <p14:tracePt t="188020" x="927100" y="5530850"/>
          <p14:tracePt t="188029" x="977900" y="5549900"/>
          <p14:tracePt t="188030" x="1028700" y="5562600"/>
          <p14:tracePt t="188046" x="1174750" y="5588000"/>
          <p14:tracePt t="188062" x="1358900" y="5607050"/>
          <p14:tracePt t="188079" x="1555750" y="5638800"/>
          <p14:tracePt t="188096" x="1720850" y="5638800"/>
          <p14:tracePt t="188115" x="1866900" y="5638800"/>
          <p14:tracePt t="188131" x="2000250" y="5632450"/>
          <p14:tracePt t="188146" x="2114550" y="5613400"/>
          <p14:tracePt t="188163" x="2260600" y="5562600"/>
          <p14:tracePt t="188179" x="2406650" y="5518150"/>
          <p14:tracePt t="188199" x="2520950" y="5480050"/>
          <p14:tracePt t="188216" x="2616200" y="5441950"/>
          <p14:tracePt t="188230" x="2679700" y="5384800"/>
          <p14:tracePt t="188232" x="2717800" y="5346700"/>
          <p14:tracePt t="188246" x="2787650" y="5162550"/>
          <p14:tracePt t="188263" x="2851150" y="4921250"/>
          <p14:tracePt t="188279" x="2914650" y="4711700"/>
          <p14:tracePt t="188297" x="2933700" y="4591050"/>
          <p14:tracePt t="188314" x="2933700" y="4521200"/>
          <p14:tracePt t="188330" x="2927350" y="4445000"/>
          <p14:tracePt t="188346" x="2857500" y="4324350"/>
          <p14:tracePt t="188363" x="2768600" y="4203700"/>
          <p14:tracePt t="188379" x="2635250" y="4064000"/>
          <p14:tracePt t="188396" x="2527300" y="3962400"/>
          <p14:tracePt t="188413" x="2400300" y="3898900"/>
          <p14:tracePt t="188432" x="2286000" y="3867150"/>
          <p14:tracePt t="188436" x="2254250" y="3867150"/>
          <p14:tracePt t="188447" x="2197100" y="3860800"/>
          <p14:tracePt t="188465" x="2108200" y="3860800"/>
          <p14:tracePt t="188480" x="2063750" y="3860800"/>
          <p14:tracePt t="188496" x="1968500" y="3879850"/>
          <p14:tracePt t="188513" x="1866900" y="3911600"/>
          <p14:tracePt t="188530" x="1758950" y="3975100"/>
          <p14:tracePt t="188546" x="1663700" y="4057650"/>
          <p14:tracePt t="188563" x="1587500" y="4159250"/>
          <p14:tracePt t="188581" x="1530350" y="4235450"/>
          <p14:tracePt t="188597" x="1479550" y="4311650"/>
          <p14:tracePt t="188599" x="1460500" y="4330700"/>
          <p14:tracePt t="188613" x="1428750" y="4375150"/>
          <p14:tracePt t="188630" x="1384300" y="4425950"/>
          <p14:tracePt t="188631" x="1339850" y="4457700"/>
          <p14:tracePt t="188646" x="1250950" y="4514850"/>
          <p14:tracePt t="188663" x="1181100" y="4572000"/>
          <p14:tracePt t="188680" x="1149350" y="4616450"/>
          <p14:tracePt t="188696" x="1117600" y="4660900"/>
          <p14:tracePt t="188713" x="1092200" y="4718050"/>
          <p14:tracePt t="188729" x="1060450" y="4800600"/>
          <p14:tracePt t="188746" x="1028700" y="4883150"/>
          <p14:tracePt t="188763" x="1028700" y="4978400"/>
          <p14:tracePt t="188779" x="1028700" y="5060950"/>
          <p14:tracePt t="188799" x="1066800" y="5168900"/>
          <p14:tracePt t="188804" x="1104900" y="5226050"/>
          <p14:tracePt t="188822" x="1168400" y="5302250"/>
          <p14:tracePt t="188831" x="1212850" y="5346700"/>
          <p14:tracePt t="188846" x="1282700" y="5384800"/>
          <p14:tracePt t="188865" x="1352550" y="5416550"/>
          <p14:tracePt t="188880" x="1460500" y="5448300"/>
          <p14:tracePt t="188896" x="1581150" y="5486400"/>
          <p14:tracePt t="188913" x="1682750" y="5524500"/>
          <p14:tracePt t="188931" x="1746250" y="5537200"/>
          <p14:tracePt t="188946" x="1765300" y="5537200"/>
          <p14:tracePt t="188965" x="1790700" y="5537200"/>
          <p14:tracePt t="188981" x="1828800" y="5537200"/>
          <p14:tracePt t="188985" x="1854200" y="5537200"/>
          <p14:tracePt t="188996" x="1885950" y="5537200"/>
          <p14:tracePt t="189016" x="1936750" y="5543550"/>
          <p14:tracePt t="189030" x="1962150" y="5549900"/>
          <p14:tracePt t="189064" x="1968500" y="5549900"/>
          <p14:tracePt t="189081" x="1993900" y="5549900"/>
          <p14:tracePt t="189097" x="2019300" y="5556250"/>
          <p14:tracePt t="189114" x="2159000" y="5568950"/>
          <p14:tracePt t="189119" x="2190750" y="5568950"/>
          <p14:tracePt t="189130" x="2203450" y="5568950"/>
          <p14:tracePt t="189146" x="2228850" y="5568950"/>
          <p14:tracePt t="189163" x="2241550" y="5568950"/>
          <p14:tracePt t="189180" x="2273300" y="5575300"/>
          <p14:tracePt t="189200" x="2311400" y="5575300"/>
          <p14:tracePt t="189216" x="2336800" y="5575300"/>
          <p14:tracePt t="191279" x="2343150" y="5575300"/>
          <p14:tracePt t="191528" x="2311400" y="5575300"/>
          <p14:tracePt t="191538" x="2260600" y="5575300"/>
          <p14:tracePt t="191544" x="2228850" y="5575300"/>
          <p14:tracePt t="191554" x="2197100" y="5581650"/>
          <p14:tracePt t="191564" x="2184400" y="5594350"/>
          <p14:tracePt t="191580" x="2171700" y="5600700"/>
          <p14:tracePt t="191597" x="2127250" y="5626100"/>
          <p14:tracePt t="191614" x="2006600" y="5651500"/>
          <p14:tracePt t="191616" x="1936750" y="5657850"/>
          <p14:tracePt t="191631" x="1803400" y="5695950"/>
          <p14:tracePt t="191647" x="1727200" y="5721350"/>
          <p14:tracePt t="191664" x="1670050" y="5734050"/>
          <p14:tracePt t="191680" x="1612900" y="5740400"/>
          <p14:tracePt t="191697" x="1568450" y="5746750"/>
          <p14:tracePt t="191714" x="1530350" y="5753100"/>
          <p14:tracePt t="191731" x="1498600" y="5759450"/>
          <p14:tracePt t="191747" x="1473200" y="5772150"/>
          <p14:tracePt t="191790" x="1460500" y="5791200"/>
          <p14:tracePt t="191799" x="1454150" y="5797550"/>
          <p14:tracePt t="191814" x="1422400" y="5803900"/>
          <p14:tracePt t="191831" x="1295400" y="5861050"/>
          <p14:tracePt t="191847" x="1250950" y="5873750"/>
          <p14:tracePt t="191864" x="1244600" y="5880100"/>
          <p14:tracePt t="191950" x="1238250" y="5880100"/>
          <p14:tracePt t="191960" x="1231900" y="5886450"/>
          <p14:tracePt t="191985" x="1231900" y="5892800"/>
          <p14:tracePt t="192046" x="1231900" y="5899150"/>
          <p14:tracePt t="192054" x="1244600" y="5899150"/>
          <p14:tracePt t="192064" x="1270000" y="5905500"/>
          <p14:tracePt t="192081" x="1403350" y="5918200"/>
          <p14:tracePt t="192097" x="1606550" y="5918200"/>
          <p14:tracePt t="192114" x="1917700" y="5918200"/>
          <p14:tracePt t="192131" x="2165350" y="5886450"/>
          <p14:tracePt t="192147" x="2343150" y="5861050"/>
          <p14:tracePt t="192164" x="2495550" y="5829300"/>
          <p14:tracePt t="192181" x="2654300" y="5778500"/>
          <p14:tracePt t="192198" x="2800350" y="5727700"/>
          <p14:tracePt t="192214" x="3003550" y="5638800"/>
          <p14:tracePt t="192231" x="3067050" y="5613400"/>
          <p14:tracePt t="192247" x="3117850" y="5562600"/>
          <p14:tracePt t="192264" x="3181350" y="5505450"/>
          <p14:tracePt t="192281" x="3251200" y="5422900"/>
          <p14:tracePt t="192297" x="3314700" y="5378450"/>
          <p14:tracePt t="192314" x="3359150" y="5353050"/>
          <p14:tracePt t="192331" x="3397250" y="5353050"/>
          <p14:tracePt t="192347" x="3422650" y="5346700"/>
          <p14:tracePt t="192364" x="3448050" y="5346700"/>
          <p14:tracePt t="192381" x="3505200" y="5334000"/>
          <p14:tracePt t="192382" x="3530600" y="5334000"/>
          <p14:tracePt t="192397" x="3568700" y="5321300"/>
          <p14:tracePt t="192414" x="3759200" y="5264150"/>
          <p14:tracePt t="192431" x="3905250" y="5213350"/>
          <p14:tracePt t="192447" x="4038600" y="5156200"/>
          <p14:tracePt t="192467" x="4133850" y="5111750"/>
          <p14:tracePt t="192481" x="4197350" y="5086350"/>
          <p14:tracePt t="192498" x="4222750" y="5067300"/>
          <p14:tracePt t="192514" x="4267200" y="5041900"/>
          <p14:tracePt t="192531" x="4311650" y="5003800"/>
          <p14:tracePt t="192547" x="4368800" y="4927600"/>
          <p14:tracePt t="192564" x="4425950" y="4870450"/>
          <p14:tracePt t="192584" x="4457700" y="4838700"/>
          <p14:tracePt t="192614" x="4464050" y="4832350"/>
          <p14:tracePt t="192631" x="4476750" y="4813300"/>
          <p14:tracePt t="192648" x="4502150" y="4756150"/>
          <p14:tracePt t="192665" x="4540250" y="4673600"/>
          <p14:tracePt t="192683" x="4559300" y="4635500"/>
          <p14:tracePt t="192697" x="4584700" y="4597400"/>
          <p14:tracePt t="192714" x="4603750" y="4559300"/>
          <p14:tracePt t="192731" x="4616450" y="4546600"/>
          <p14:tracePt t="192747" x="4635500" y="4521200"/>
          <p14:tracePt t="192764" x="4654550" y="4502150"/>
          <p14:tracePt t="192783" x="4673600" y="4476750"/>
          <p14:tracePt t="192800" x="4673600" y="4470400"/>
          <p14:tracePt t="192889" x="4673600" y="4464050"/>
          <p14:tracePt t="192905" x="4673600" y="4457700"/>
          <p14:tracePt t="192910" x="4641850" y="4457700"/>
          <p14:tracePt t="192920" x="4597400" y="4451350"/>
          <p14:tracePt t="192932" x="4552950" y="4445000"/>
          <p14:tracePt t="192949" x="4470400" y="4432300"/>
          <p14:tracePt t="192967" x="4368800" y="4432300"/>
          <p14:tracePt t="192981" x="4337050" y="4432300"/>
          <p14:tracePt t="192998" x="4273550" y="4432300"/>
          <p14:tracePt t="192999" x="4241800" y="4432300"/>
          <p14:tracePt t="193014" x="4140200" y="4432300"/>
          <p14:tracePt t="193032" x="3968750" y="4432300"/>
          <p14:tracePt t="193049" x="3790950" y="4432300"/>
          <p14:tracePt t="193065" x="3683000" y="4432300"/>
          <p14:tracePt t="193081" x="3638550" y="4432300"/>
          <p14:tracePt t="193098" x="3632200" y="4432300"/>
          <p14:tracePt t="193116" x="3625850" y="4432300"/>
          <p14:tracePt t="193148" x="3600450" y="4425950"/>
          <p14:tracePt t="193164" x="3549650" y="4413250"/>
          <p14:tracePt t="193182" x="3473450" y="4413250"/>
          <p14:tracePt t="193200" x="3403600" y="4400550"/>
          <p14:tracePt t="193218" x="3371850" y="4394200"/>
          <p14:tracePt t="193231" x="3352800" y="4387850"/>
          <p14:tracePt t="193249" x="3327400" y="4381500"/>
          <p14:tracePt t="193265" x="3270250" y="4375150"/>
          <p14:tracePt t="193282" x="3206750" y="4368800"/>
          <p14:tracePt t="193298" x="3168650" y="4362450"/>
          <p14:tracePt t="195692" x="0" y="0"/>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Design against ESC</a:t>
            </a:r>
          </a:p>
        </p:txBody>
      </p:sp>
      <p:sp>
        <p:nvSpPr>
          <p:cNvPr id="3" name="Content Placeholder 2"/>
          <p:cNvSpPr>
            <a:spLocks noGrp="1"/>
          </p:cNvSpPr>
          <p:nvPr>
            <p:ph idx="1"/>
          </p:nvPr>
        </p:nvSpPr>
        <p:spPr>
          <a:xfrm>
            <a:off x="457200" y="1088338"/>
            <a:ext cx="7269480" cy="5295529"/>
          </a:xfrm>
        </p:spPr>
        <p:txBody>
          <a:bodyPr>
            <a:normAutofit fontScale="77500" lnSpcReduction="20000"/>
          </a:bodyPr>
          <a:lstStyle/>
          <a:p>
            <a:pPr>
              <a:spcBef>
                <a:spcPts val="1200"/>
              </a:spcBef>
            </a:pPr>
            <a:r>
              <a:rPr lang="en-GB" b="1" dirty="0"/>
              <a:t>Environmental stress cracking (ESC) </a:t>
            </a:r>
            <a:r>
              <a:rPr lang="en-GB" dirty="0"/>
              <a:t>- failure at room temperature due to continuously acting external and/or internal stresses in the presence of surface active substances (</a:t>
            </a:r>
            <a:r>
              <a:rPr lang="en-GB" b="1" i="1" dirty="0"/>
              <a:t>stress cracking agents</a:t>
            </a:r>
            <a:r>
              <a:rPr lang="en-GB" dirty="0"/>
              <a:t>) </a:t>
            </a:r>
          </a:p>
          <a:p>
            <a:pPr>
              <a:spcBef>
                <a:spcPts val="1200"/>
              </a:spcBef>
            </a:pPr>
            <a:r>
              <a:rPr lang="en-GB" dirty="0"/>
              <a:t>Typical stress cracking agents - alcohols, soaps, dyes, agents containing </a:t>
            </a:r>
            <a:r>
              <a:rPr lang="en-GB" b="1" i="1" dirty="0"/>
              <a:t>moisture</a:t>
            </a:r>
            <a:r>
              <a:rPr lang="en-GB" dirty="0"/>
              <a:t>.</a:t>
            </a:r>
          </a:p>
          <a:p>
            <a:pPr>
              <a:spcBef>
                <a:spcPts val="1200"/>
              </a:spcBef>
            </a:pPr>
            <a:r>
              <a:rPr lang="en-GB" dirty="0"/>
              <a:t>ESC - interaction of the polymer with certain chemicals. It is </a:t>
            </a:r>
            <a:r>
              <a:rPr lang="en-GB" b="1" dirty="0"/>
              <a:t>not</a:t>
            </a:r>
            <a:r>
              <a:rPr lang="en-GB" dirty="0"/>
              <a:t> a chemical reaction between the polymer and the active environment.</a:t>
            </a:r>
          </a:p>
          <a:p>
            <a:pPr>
              <a:spcBef>
                <a:spcPts val="1200"/>
              </a:spcBef>
            </a:pPr>
            <a:r>
              <a:rPr lang="en-GB" dirty="0"/>
              <a:t>The stress cracking agents do not cause any chemical degradation of the polymer but they </a:t>
            </a:r>
            <a:r>
              <a:rPr lang="en-GB" b="1" dirty="0"/>
              <a:t>accelerate</a:t>
            </a:r>
            <a:r>
              <a:rPr lang="en-GB" dirty="0"/>
              <a:t> the process of macroscopic </a:t>
            </a:r>
            <a:r>
              <a:rPr lang="en-GB" b="1" i="1" dirty="0"/>
              <a:t>brittle-crack formation</a:t>
            </a:r>
            <a:r>
              <a:rPr lang="en-GB" dirty="0"/>
              <a:t>. </a:t>
            </a:r>
          </a:p>
          <a:p>
            <a:pPr>
              <a:spcBef>
                <a:spcPts val="1200"/>
              </a:spcBef>
            </a:pPr>
            <a:r>
              <a:rPr lang="en-GB" sz="3200" dirty="0"/>
              <a:t>All liquids that are </a:t>
            </a:r>
            <a:r>
              <a:rPr lang="en-GB" sz="3200" b="1" i="1" dirty="0"/>
              <a:t>absorbed by a polymer </a:t>
            </a:r>
            <a:r>
              <a:rPr lang="en-GB" sz="3200" dirty="0"/>
              <a:t>in a short period may be a </a:t>
            </a:r>
            <a:r>
              <a:rPr lang="en-GB" sz="3200" b="1" i="1" dirty="0"/>
              <a:t>severe stress cracking agents</a:t>
            </a:r>
            <a:r>
              <a:rPr lang="en-GB" sz="3200" dirty="0"/>
              <a:t>.</a:t>
            </a:r>
            <a:endParaRPr lang="en-GB" dirty="0"/>
          </a:p>
        </p:txBody>
      </p:sp>
      <p:sp>
        <p:nvSpPr>
          <p:cNvPr id="4" name="Slide Number Placeholder 3"/>
          <p:cNvSpPr>
            <a:spLocks noGrp="1"/>
          </p:cNvSpPr>
          <p:nvPr>
            <p:ph type="sldNum" sz="quarter" idx="12"/>
          </p:nvPr>
        </p:nvSpPr>
        <p:spPr/>
        <p:txBody>
          <a:bodyPr/>
          <a:lstStyle/>
          <a:p>
            <a:fld id="{F71EA363-3AA4-554B-864A-16EC408230E4}" type="slidenum">
              <a:rPr lang="en-GB" smtClean="0"/>
              <a:pPr/>
              <a:t>12</a:t>
            </a:fld>
            <a:endParaRPr lang="en-GB"/>
          </a:p>
        </p:txBody>
      </p:sp>
    </p:spTree>
    <p:extLst>
      <p:ext uri="{BB962C8B-B14F-4D97-AF65-F5344CB8AC3E}">
        <p14:creationId xmlns:p14="http://schemas.microsoft.com/office/powerpoint/2010/main" val="1074323269"/>
      </p:ext>
    </p:extLst>
  </p:cSld>
  <p:clrMapOvr>
    <a:masterClrMapping/>
  </p:clrMapOvr>
  <mc:AlternateContent xmlns:mc="http://schemas.openxmlformats.org/markup-compatibility/2006" xmlns:p14="http://schemas.microsoft.com/office/powerpoint/2010/main">
    <mc:Choice Requires="p14">
      <p:transition spd="slow" p14:dur="2000" advTm="136902"/>
    </mc:Choice>
    <mc:Fallback xmlns="">
      <p:transition spd="slow" advTm="136902"/>
    </mc:Fallback>
  </mc:AlternateContent>
  <p:extLst>
    <p:ext uri="{3A86A75C-4F4B-4683-9AE1-C65F6400EC91}">
      <p14:laserTraceLst xmlns:p14="http://schemas.microsoft.com/office/powerpoint/2010/main">
        <p14:tracePtLst>
          <p14:tracePt t="14954" x="6216650" y="3289300"/>
          <p14:tracePt t="15006" x="6197600" y="3162300"/>
          <p14:tracePt t="15111" x="6248400" y="3060700"/>
          <p14:tracePt t="15123" x="6261100" y="3054350"/>
          <p14:tracePt t="15654" x="6261100" y="3060700"/>
          <p14:tracePt t="20751" x="6254750" y="3067050"/>
          <p14:tracePt t="20798" x="6261100" y="3067050"/>
          <p14:tracePt t="20806" x="6273800" y="3060700"/>
          <p14:tracePt t="20814" x="6286500" y="3048000"/>
          <p14:tracePt t="20831" x="6311900" y="3022600"/>
          <p14:tracePt t="20848" x="6343650" y="2978150"/>
          <p14:tracePt t="20865" x="6394450" y="2908300"/>
          <p14:tracePt t="20881" x="6483350" y="2806700"/>
          <p14:tracePt t="20898" x="6559550" y="2724150"/>
          <p14:tracePt t="20915" x="6604000" y="2660650"/>
          <p14:tracePt t="20931" x="6616700" y="2635250"/>
          <p14:tracePt t="20948" x="6629400" y="2616200"/>
          <p14:tracePt t="20965" x="6661150" y="2578100"/>
          <p14:tracePt t="20982" x="6699250" y="2533650"/>
          <p14:tracePt t="20990" x="6705600" y="2489200"/>
          <p14:tracePt t="20998" x="6718300" y="2387600"/>
          <p14:tracePt t="21016" x="6743700" y="2298700"/>
          <p14:tracePt t="21031" x="6743700" y="2247900"/>
          <p14:tracePt t="21051" x="6743700" y="2216150"/>
          <p14:tracePt t="21066" x="6743700" y="2171700"/>
          <p14:tracePt t="21085" x="6743700" y="2114550"/>
          <p14:tracePt t="21098" x="6737350" y="2032000"/>
          <p14:tracePt t="21115" x="6718300" y="2000250"/>
          <p14:tracePt t="21132" x="6705600" y="1974850"/>
          <p14:tracePt t="21135" x="6692900" y="1974850"/>
          <p14:tracePt t="21149" x="6686550" y="1974850"/>
          <p14:tracePt t="21166" x="6667500" y="1962150"/>
          <p14:tracePt t="21182" x="6642100" y="1955800"/>
          <p14:tracePt t="21199" x="6584950" y="1898650"/>
          <p14:tracePt t="21215" x="6515100" y="1841500"/>
          <p14:tracePt t="21231" x="6451600" y="1797050"/>
          <p14:tracePt t="21248" x="6388100" y="1758950"/>
          <p14:tracePt t="21265" x="6362700" y="1746250"/>
          <p14:tracePt t="21282" x="6356350" y="1739900"/>
          <p14:tracePt t="21298" x="6343650" y="1727200"/>
          <p14:tracePt t="21317" x="6324600" y="1708150"/>
          <p14:tracePt t="21334" x="6311900" y="1695450"/>
          <p14:tracePt t="21349" x="6305550" y="1689100"/>
          <p14:tracePt t="21381" x="6299200" y="1682750"/>
          <p14:tracePt t="21398" x="6292850" y="1682750"/>
          <p14:tracePt t="21415" x="6267450" y="1676400"/>
          <p14:tracePt t="21432" x="6229350" y="1663700"/>
          <p14:tracePt t="21450" x="6197600" y="1651000"/>
          <p14:tracePt t="21458" x="6184900" y="1638300"/>
          <p14:tracePt t="21469" x="6178550" y="1638300"/>
          <p14:tracePt t="21483" x="6146800" y="1631950"/>
          <p14:tracePt t="21498" x="6127750" y="1631950"/>
          <p14:tracePt t="21515" x="6096000" y="1631950"/>
          <p14:tracePt t="21533" x="6070600" y="1631950"/>
          <p14:tracePt t="21549" x="6064250" y="1631950"/>
          <p14:tracePt t="21638" x="6064250" y="1638300"/>
          <p14:tracePt t="21660" x="6083300" y="1663700"/>
          <p14:tracePt t="21673" x="6203950" y="1701800"/>
          <p14:tracePt t="21682" x="6273800" y="1708150"/>
          <p14:tracePt t="21700" x="6413500" y="1727200"/>
          <p14:tracePt t="21716" x="6527800" y="1727200"/>
          <p14:tracePt t="21722" x="6553200" y="1727200"/>
          <p14:tracePt t="21732" x="6559550" y="1727200"/>
          <p14:tracePt t="21748" x="6572250" y="1727200"/>
          <p14:tracePt t="21774" x="6578600" y="1727200"/>
          <p14:tracePt t="21782" x="6584950" y="1733550"/>
          <p14:tracePt t="21798" x="6604000" y="1733550"/>
          <p14:tracePt t="21815" x="6610350" y="1733550"/>
          <p14:tracePt t="21881" x="6616700" y="1733550"/>
          <p14:tracePt t="21888" x="6635750" y="1733550"/>
          <p14:tracePt t="21898" x="6654800" y="1733550"/>
          <p14:tracePt t="21915" x="6680200" y="1733550"/>
          <p14:tracePt t="21932" x="6692900" y="1733550"/>
          <p14:tracePt t="22373" x="6699250" y="1733550"/>
          <p14:tracePt t="22382" x="6705600" y="1739900"/>
          <p14:tracePt t="22423" x="6711950" y="1752600"/>
          <p14:tracePt t="22430" x="6724650" y="1765300"/>
          <p14:tracePt t="22448" x="6756400" y="1803400"/>
          <p14:tracePt t="22465" x="6788150" y="1854200"/>
          <p14:tracePt t="22482" x="6807200" y="1892300"/>
          <p14:tracePt t="38102" x="6807200" y="1898650"/>
          <p14:tracePt t="38110" x="6800850" y="1917700"/>
          <p14:tracePt t="38121" x="6699250" y="1936750"/>
          <p14:tracePt t="38137" x="6254750" y="2051050"/>
          <p14:tracePt t="38154" x="5689600" y="2216150"/>
          <p14:tracePt t="38170" x="5054600" y="2381250"/>
          <p14:tracePt t="38187" x="4794250" y="2463800"/>
          <p14:tracePt t="38204" x="4705350" y="2501900"/>
          <p14:tracePt t="38221" x="4648200" y="2527300"/>
          <p14:tracePt t="38222" x="4603750" y="2546350"/>
          <p14:tracePt t="38237" x="4559300" y="2552700"/>
          <p14:tracePt t="38238" x="4502150" y="2571750"/>
          <p14:tracePt t="38254" x="4368800" y="2597150"/>
          <p14:tracePt t="38271" x="4216400" y="2622550"/>
          <p14:tracePt t="38287" x="4102100" y="2641600"/>
          <p14:tracePt t="38304" x="4057650" y="2660650"/>
          <p14:tracePt t="38337" x="4051300" y="2660650"/>
          <p14:tracePt t="38371" x="4044950" y="2673350"/>
          <p14:tracePt t="38387" x="4019550" y="2711450"/>
          <p14:tracePt t="38404" x="4000500" y="2749550"/>
          <p14:tracePt t="38420" x="3994150" y="2806700"/>
          <p14:tracePt t="38437" x="3962400" y="2857500"/>
          <p14:tracePt t="38454" x="3949700" y="2876550"/>
          <p14:tracePt t="38470" x="3949700" y="2882900"/>
          <p14:tracePt t="38487" x="3949700" y="2895600"/>
          <p14:tracePt t="38504" x="3962400" y="2933700"/>
          <p14:tracePt t="38521" x="4025900" y="2997200"/>
          <p14:tracePt t="38537" x="4095750" y="3041650"/>
          <p14:tracePt t="38554" x="4121150" y="3073400"/>
          <p14:tracePt t="38598" x="4127500" y="3073400"/>
          <p14:tracePt t="38612" x="4127500" y="3079750"/>
          <p14:tracePt t="38620" x="4133850" y="3079750"/>
          <p14:tracePt t="38639" x="4140200" y="3086100"/>
          <p14:tracePt t="38702" x="4146550" y="3092450"/>
          <p14:tracePt t="38711" x="4159250" y="3092450"/>
          <p14:tracePt t="38718" x="4171950" y="3092450"/>
          <p14:tracePt t="38729" x="4184650" y="3092450"/>
          <p14:tracePt t="38738" x="4191000" y="3092450"/>
          <p14:tracePt t="38754" x="4191000" y="3098800"/>
          <p14:tracePt t="98399" x="4197350" y="3117850"/>
          <p14:tracePt t="98406" x="4241800" y="3175000"/>
          <p14:tracePt t="98424" x="4318000" y="3371850"/>
          <p14:tracePt t="98441" x="4356100" y="3784600"/>
          <p14:tracePt t="98458" x="4356100" y="4159250"/>
          <p14:tracePt t="98474" x="4368800" y="4527550"/>
          <p14:tracePt t="98491" x="4413250" y="4857750"/>
          <p14:tracePt t="98507" x="4502150" y="5187950"/>
          <p14:tracePt t="98524" x="4572000" y="5429250"/>
          <p14:tracePt t="98541" x="4635500" y="5594350"/>
          <p14:tracePt t="98557" x="4692650" y="5803900"/>
          <p14:tracePt t="98574" x="4737100" y="5956300"/>
          <p14:tracePt t="98591" x="4768850" y="6108700"/>
          <p14:tracePt t="98607" x="4781550" y="6197600"/>
          <p14:tracePt t="98624" x="4781550" y="6229350"/>
          <p14:tracePt t="98641" x="4749800" y="6280150"/>
          <p14:tracePt t="98658" x="4679950" y="6337300"/>
          <p14:tracePt t="98674" x="4603750" y="6413500"/>
          <p14:tracePt t="98691" x="4565650" y="6470650"/>
          <p14:tracePt t="98707" x="4546600" y="6496050"/>
          <p14:tracePt t="98724" x="4527550" y="6496050"/>
          <p14:tracePt t="98725" x="4495800" y="6496050"/>
          <p14:tracePt t="98741" x="4425950" y="6496050"/>
          <p14:tracePt t="98742" x="4343400" y="6496050"/>
          <p14:tracePt t="98757" x="4191000" y="6496050"/>
          <p14:tracePt t="98774" x="4140200" y="6489700"/>
          <p14:tracePt t="98791" x="4133850" y="6483350"/>
          <p14:tracePt t="98807" x="4114800" y="6426200"/>
          <p14:tracePt t="98824" x="4095750" y="6350000"/>
          <p14:tracePt t="98841" x="4019550" y="6273800"/>
          <p14:tracePt t="98858" x="3905250" y="6203950"/>
          <p14:tracePt t="98874" x="3810000" y="6165850"/>
          <p14:tracePt t="98891" x="3797300" y="6159500"/>
          <p14:tracePt t="98907" x="3797300" y="6153150"/>
          <p14:tracePt t="98924" x="3790950" y="6140450"/>
          <p14:tracePt t="98941" x="3771900" y="6108700"/>
          <p14:tracePt t="98957" x="3752850" y="6064250"/>
          <p14:tracePt t="98974" x="3746500" y="6051550"/>
          <p14:tracePt t="98991" x="3740150" y="6045200"/>
          <p14:tracePt t="99007" x="3740150" y="6026150"/>
          <p14:tracePt t="99024" x="3727450" y="5969000"/>
          <p14:tracePt t="99041" x="3714750" y="5911850"/>
          <p14:tracePt t="99058" x="3683000" y="5835650"/>
          <p14:tracePt t="99074" x="3670300" y="5784850"/>
          <p14:tracePt t="99091" x="3657600" y="5765800"/>
          <p14:tracePt t="99107" x="3657600" y="5759450"/>
          <p14:tracePt t="99141" x="3657600" y="5753100"/>
          <p14:tracePt t="99238" x="3657600" y="5746750"/>
          <p14:tracePt t="99262" x="3663950" y="5746750"/>
          <p14:tracePt t="99270" x="3676650" y="5740400"/>
          <p14:tracePt t="99281" x="3695700" y="5740400"/>
          <p14:tracePt t="99293" x="3721100" y="5734050"/>
          <p14:tracePt t="99307" x="3797300" y="5727700"/>
          <p14:tracePt t="99325" x="3848100" y="5727700"/>
          <p14:tracePt t="99341" x="3886200" y="5727700"/>
          <p14:tracePt t="99358" x="3911600" y="5727700"/>
          <p14:tracePt t="99374" x="3937000" y="5727700"/>
          <p14:tracePt t="99391" x="3975100" y="5727700"/>
          <p14:tracePt t="99408" x="4051300" y="5727700"/>
          <p14:tracePt t="99424" x="4114800" y="5727700"/>
          <p14:tracePt t="99441" x="4171950" y="5727700"/>
          <p14:tracePt t="99458" x="4222750" y="5727700"/>
          <p14:tracePt t="99474" x="4254500" y="5727700"/>
          <p14:tracePt t="99491" x="4292600" y="5727700"/>
          <p14:tracePt t="99508" x="4368800" y="5734050"/>
          <p14:tracePt t="99510" x="4400550" y="5734050"/>
          <p14:tracePt t="99525" x="4432300" y="5740400"/>
          <p14:tracePt t="99541" x="4476750" y="5740400"/>
          <p14:tracePt t="99558" x="4559300" y="5721350"/>
          <p14:tracePt t="99574" x="4578350" y="5708650"/>
          <p14:tracePt t="99591" x="4584700" y="5708650"/>
          <p14:tracePt t="99607" x="4584700" y="5702300"/>
          <p14:tracePt t="99624" x="4603750" y="5702300"/>
          <p14:tracePt t="99641" x="4610100" y="5689600"/>
          <p14:tracePt t="99658" x="4635500" y="5689600"/>
          <p14:tracePt t="99674" x="4648200" y="5689600"/>
          <p14:tracePt t="99691" x="4660900" y="5689600"/>
          <p14:tracePt t="99708" x="4673600" y="5689600"/>
          <p14:tracePt t="99724" x="4679950" y="5689600"/>
          <p14:tracePt t="99741" x="4686300" y="5689600"/>
          <p14:tracePt t="99758" x="4692650" y="5683250"/>
          <p14:tracePt t="99791" x="4705350" y="5683250"/>
          <p14:tracePt t="99808" x="4711700" y="5683250"/>
          <p14:tracePt t="100378" x="4679950" y="5689600"/>
          <p14:tracePt t="100388" x="4654550" y="5689600"/>
          <p14:tracePt t="100395" x="4629150" y="5689600"/>
          <p14:tracePt t="100408" x="4578350" y="5689600"/>
          <p14:tracePt t="100426" x="4527550" y="5689600"/>
          <p14:tracePt t="100441" x="4476750" y="5702300"/>
          <p14:tracePt t="100458" x="4394200" y="5734050"/>
          <p14:tracePt t="100477" x="4298950" y="5765800"/>
          <p14:tracePt t="100495" x="4108450" y="5816600"/>
          <p14:tracePt t="100508" x="4051300" y="5835650"/>
          <p14:tracePt t="100525" x="3962400" y="5861050"/>
          <p14:tracePt t="100543" x="3905250" y="5886450"/>
          <p14:tracePt t="100558" x="3829050" y="5924550"/>
          <p14:tracePt t="100575" x="3778250" y="5969000"/>
          <p14:tracePt t="100592" x="3733800" y="6000750"/>
          <p14:tracePt t="100609" x="3670300" y="6038850"/>
          <p14:tracePt t="100625" x="3613150" y="6083300"/>
          <p14:tracePt t="100641" x="3575050" y="6089650"/>
          <p14:tracePt t="100659" x="3530600" y="6108700"/>
          <p14:tracePt t="100662" x="3517900" y="6115050"/>
          <p14:tracePt t="100676" x="3511550" y="6115050"/>
          <p14:tracePt t="100693" x="3505200" y="6115050"/>
          <p14:tracePt t="100710" x="3486150" y="6115050"/>
          <p14:tracePt t="100725" x="3479800" y="6115050"/>
          <p14:tracePt t="100743" x="3448050" y="6115050"/>
          <p14:tracePt t="100759" x="3397250" y="6115050"/>
          <p14:tracePt t="100779" x="3378200" y="6115050"/>
          <p14:tracePt t="100808" x="3371850" y="6115050"/>
          <p14:tracePt t="100826" x="3365500" y="6115050"/>
          <p14:tracePt t="100881" x="3359150" y="6115050"/>
          <p14:tracePt t="132518" x="3371850" y="6102350"/>
          <p14:tracePt t="132526" x="3390900" y="6083300"/>
          <p14:tracePt t="132535" x="3403600" y="6070600"/>
          <p14:tracePt t="132552" x="3498850" y="5962650"/>
          <p14:tracePt t="132569" x="3746500" y="5778500"/>
          <p14:tracePt t="132586" x="4038600" y="5588000"/>
          <p14:tracePt t="132603" x="4254500" y="5467350"/>
          <p14:tracePt t="132619" x="4400550" y="5403850"/>
          <p14:tracePt t="132635" x="4552950" y="5346700"/>
          <p14:tracePt t="132652" x="4711700" y="5251450"/>
          <p14:tracePt t="132669" x="4832350" y="5175250"/>
          <p14:tracePt t="132670" x="4895850" y="5130800"/>
          <p14:tracePt t="132686" x="4933950" y="5099050"/>
          <p14:tracePt t="132702" x="5029200" y="5035550"/>
          <p14:tracePt t="132719" x="5035550" y="5022850"/>
          <p14:tracePt t="132735" x="5041900" y="5016500"/>
          <p14:tracePt t="132752" x="5054600" y="5003800"/>
          <p14:tracePt t="132769" x="5080000" y="4978400"/>
          <p14:tracePt t="132785" x="5111750" y="4959350"/>
          <p14:tracePt t="132802" x="5130800" y="4946650"/>
          <p14:tracePt t="132819" x="5143500" y="4933950"/>
          <p14:tracePt t="132838" x="5162550" y="4921250"/>
          <p14:tracePt t="132856" x="5314950" y="4870450"/>
          <p14:tracePt t="132870" x="5391150" y="4845050"/>
          <p14:tracePt t="132885" x="5613400" y="4781550"/>
          <p14:tracePt t="132902" x="5695950" y="4749800"/>
          <p14:tracePt t="132921" x="5708650" y="4743450"/>
          <p14:tracePt t="132939" x="5715000" y="4737100"/>
          <p14:tracePt t="133018" x="5702300" y="4737100"/>
          <p14:tracePt t="133028" x="5695950" y="4737100"/>
          <p14:tracePt t="133036" x="5676900" y="4737100"/>
          <p14:tracePt t="133052" x="5664200" y="4718050"/>
          <p14:tracePt t="133069" x="5619750" y="4660900"/>
          <p14:tracePt t="133087" x="5556250" y="4540250"/>
          <p14:tracePt t="133104" x="5511800" y="4483100"/>
          <p14:tracePt t="133119" x="5499100" y="4413250"/>
          <p14:tracePt t="133138" x="5492750" y="4356100"/>
          <p14:tracePt t="133155" x="5492750" y="4311650"/>
          <p14:tracePt t="133169" x="5486400" y="4229100"/>
          <p14:tracePt t="133186" x="5467350" y="4197350"/>
          <p14:tracePt t="133203" x="5461000" y="4184650"/>
          <p14:tracePt t="133302" x="5461000" y="4178300"/>
          <p14:tracePt t="133317" x="5448300" y="4165600"/>
          <p14:tracePt t="133333" x="5448300" y="4159250"/>
          <p14:tracePt t="133350" x="5448300" y="4146550"/>
          <p14:tracePt t="133359" x="5441950" y="4133850"/>
          <p14:tracePt t="133369" x="5441950" y="4121150"/>
          <p14:tracePt t="133386" x="5435600" y="4114800"/>
          <p14:tracePt t="133403" x="5435600" y="4102100"/>
          <p14:tracePt t="136201" x="0" y="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5274" y="893063"/>
            <a:ext cx="7431024" cy="5876544"/>
          </a:xfrm>
          <a:prstGeom prst="rect">
            <a:avLst/>
          </a:prstGeom>
        </p:spPr>
      </p:pic>
      <p:sp>
        <p:nvSpPr>
          <p:cNvPr id="2" name="Title 1"/>
          <p:cNvSpPr>
            <a:spLocks noGrp="1"/>
          </p:cNvSpPr>
          <p:nvPr>
            <p:ph type="title"/>
          </p:nvPr>
        </p:nvSpPr>
        <p:spPr/>
        <p:txBody>
          <a:bodyPr/>
          <a:lstStyle/>
          <a:p>
            <a:r>
              <a:rPr lang="en-GB" dirty="0"/>
              <a:t>Design against ESC</a:t>
            </a:r>
          </a:p>
        </p:txBody>
      </p:sp>
      <p:sp>
        <p:nvSpPr>
          <p:cNvPr id="3" name="Content Placeholder 2"/>
          <p:cNvSpPr>
            <a:spLocks noGrp="1"/>
          </p:cNvSpPr>
          <p:nvPr>
            <p:ph idx="1"/>
          </p:nvPr>
        </p:nvSpPr>
        <p:spPr>
          <a:xfrm>
            <a:off x="135468" y="993550"/>
            <a:ext cx="7620000" cy="4019431"/>
          </a:xfrm>
        </p:spPr>
        <p:txBody>
          <a:bodyPr>
            <a:noAutofit/>
          </a:bodyPr>
          <a:lstStyle/>
          <a:p>
            <a:pPr marL="0" indent="0">
              <a:buNone/>
            </a:pPr>
            <a:r>
              <a:rPr lang="en-GB" sz="2400" b="1" dirty="0"/>
              <a:t>Environmental Stress-Cracking Resistance </a:t>
            </a:r>
            <a:r>
              <a:rPr lang="en-GB" sz="2400" dirty="0"/>
              <a:t>(ESCR) – (ASTM D1693) which is </a:t>
            </a:r>
            <a:r>
              <a:rPr lang="en-GB" sz="2400" b="1" i="1" dirty="0"/>
              <a:t>the number of hours that 50% of the specimens tested exhibit stress cracks</a:t>
            </a:r>
            <a:r>
              <a:rPr lang="en-GB" sz="2400" dirty="0"/>
              <a:t>.</a:t>
            </a:r>
          </a:p>
          <a:p>
            <a:pPr marL="358775" indent="-274638">
              <a:buFont typeface="Arial" panose="020B0604020202020204" pitchFamily="34" charset="0"/>
              <a:buChar char="•"/>
            </a:pPr>
            <a:r>
              <a:rPr lang="en-GB" sz="2400" dirty="0"/>
              <a:t>Test samples are </a:t>
            </a:r>
            <a:r>
              <a:rPr lang="en-GB" sz="2400" b="1" i="1" dirty="0"/>
              <a:t>notched</a:t>
            </a:r>
            <a:r>
              <a:rPr lang="en-GB" sz="2400" dirty="0"/>
              <a:t> then </a:t>
            </a:r>
            <a:r>
              <a:rPr lang="en-GB" sz="2400" b="1" i="1" dirty="0"/>
              <a:t>bent</a:t>
            </a:r>
            <a:r>
              <a:rPr lang="en-GB" sz="2400" dirty="0"/>
              <a:t> and placed in a holding clamp. </a:t>
            </a:r>
          </a:p>
          <a:p>
            <a:pPr marL="358775" indent="-274638">
              <a:buFont typeface="Arial" panose="020B0604020202020204" pitchFamily="34" charset="0"/>
              <a:buChar char="•"/>
            </a:pPr>
            <a:r>
              <a:rPr lang="en-GB" sz="2400" dirty="0"/>
              <a:t>The clamp and specimens are then immersed in a specified reagent in a constant-temperature bath. Multiple test specimens are tested at one time.</a:t>
            </a:r>
          </a:p>
          <a:p>
            <a:pPr marL="0" indent="0">
              <a:buNone/>
            </a:pPr>
            <a:endParaRPr lang="en-GB" sz="2400" dirty="0"/>
          </a:p>
          <a:p>
            <a:pPr marL="0" indent="0">
              <a:buNone/>
            </a:pPr>
            <a:endParaRPr lang="en-GB" sz="2400" dirty="0"/>
          </a:p>
          <a:p>
            <a:pPr marL="0" indent="0">
              <a:buNone/>
            </a:pPr>
            <a:endParaRPr lang="en-GB" sz="2400" dirty="0"/>
          </a:p>
        </p:txBody>
      </p:sp>
      <p:sp>
        <p:nvSpPr>
          <p:cNvPr id="9" name="Slide Number Placeholder 8"/>
          <p:cNvSpPr>
            <a:spLocks noGrp="1"/>
          </p:cNvSpPr>
          <p:nvPr>
            <p:ph type="sldNum" sz="quarter" idx="12"/>
          </p:nvPr>
        </p:nvSpPr>
        <p:spPr/>
        <p:txBody>
          <a:bodyPr/>
          <a:lstStyle/>
          <a:p>
            <a:fld id="{F71EA363-3AA4-554B-864A-16EC408230E4}" type="slidenum">
              <a:rPr lang="en-GB" smtClean="0"/>
              <a:pPr/>
              <a:t>13</a:t>
            </a:fld>
            <a:endParaRPr lang="en-GB"/>
          </a:p>
        </p:txBody>
      </p:sp>
    </p:spTree>
    <p:extLst>
      <p:ext uri="{BB962C8B-B14F-4D97-AF65-F5344CB8AC3E}">
        <p14:creationId xmlns:p14="http://schemas.microsoft.com/office/powerpoint/2010/main" val="1773950795"/>
      </p:ext>
    </p:extLst>
  </p:cSld>
  <p:clrMapOvr>
    <a:masterClrMapping/>
  </p:clrMapOvr>
  <mc:AlternateContent xmlns:mc="http://schemas.openxmlformats.org/markup-compatibility/2006" xmlns:p14="http://schemas.microsoft.com/office/powerpoint/2010/main">
    <mc:Choice Requires="p14">
      <p:transition spd="slow" p14:dur="2000" advTm="172247"/>
    </mc:Choice>
    <mc:Fallback xmlns="">
      <p:transition spd="slow" advTm="172247"/>
    </mc:Fallback>
  </mc:AlternateContent>
  <p:extLst>
    <p:ext uri="{3A86A75C-4F4B-4683-9AE1-C65F6400EC91}">
      <p14:laserTraceLst xmlns:p14="http://schemas.microsoft.com/office/powerpoint/2010/main">
        <p14:tracePtLst>
          <p14:tracePt t="33089" x="4870450" y="3035300"/>
          <p14:tracePt t="33099" x="4895850" y="3016250"/>
          <p14:tracePt t="33123" x="4978400" y="2965450"/>
          <p14:tracePt t="33126" x="4997450" y="2959100"/>
          <p14:tracePt t="33146" x="5022850" y="2946400"/>
          <p14:tracePt t="33162" x="5029200" y="2940050"/>
          <p14:tracePt t="33178" x="5048250" y="2927350"/>
          <p14:tracePt t="33195" x="5067300" y="2921000"/>
          <p14:tracePt t="33214" x="5073650" y="2921000"/>
          <p14:tracePt t="33228" x="5080000" y="2921000"/>
          <p14:tracePt t="70447" x="5041900" y="2895600"/>
          <p14:tracePt t="70455" x="4902200" y="2851150"/>
          <p14:tracePt t="70465" x="4692650" y="2800350"/>
          <p14:tracePt t="70474" x="4425950" y="2743200"/>
          <p14:tracePt t="70491" x="3848100" y="2692400"/>
          <p14:tracePt t="70508" x="3257550" y="2679700"/>
          <p14:tracePt t="70524" x="2654300" y="2679700"/>
          <p14:tracePt t="70541" x="2063750" y="2654300"/>
          <p14:tracePt t="70558" x="1612900" y="2514600"/>
          <p14:tracePt t="70559" x="1530350" y="2470150"/>
          <p14:tracePt t="70574" x="1492250" y="2444750"/>
          <p14:tracePt t="70591" x="1435100" y="2413000"/>
          <p14:tracePt t="70608" x="1346200" y="2381250"/>
          <p14:tracePt t="70624" x="1250950" y="2362200"/>
          <p14:tracePt t="70641" x="1149350" y="2330450"/>
          <p14:tracePt t="70658" x="1047750" y="2311400"/>
          <p14:tracePt t="70675" x="977900" y="2292350"/>
          <p14:tracePt t="70691" x="914400" y="2279650"/>
          <p14:tracePt t="70708" x="806450" y="2254250"/>
          <p14:tracePt t="70725" x="679450" y="2171700"/>
          <p14:tracePt t="70741" x="514350" y="2070100"/>
          <p14:tracePt t="70758" x="311150" y="1943100"/>
          <p14:tracePt t="70774" x="133350" y="1816100"/>
          <p14:tracePt t="70791" x="127000" y="1809750"/>
          <p14:tracePt t="70832" x="114300" y="1809750"/>
          <p14:tracePt t="71007" x="120650" y="1790700"/>
          <p14:tracePt t="71025" x="127000" y="1765300"/>
          <p14:tracePt t="71065" x="127000" y="1752600"/>
          <p14:tracePt t="71082" x="133350" y="1739900"/>
          <p14:tracePt t="71091" x="139700" y="1739900"/>
          <p14:tracePt t="71108" x="165100" y="1727200"/>
          <p14:tracePt t="71125" x="196850" y="1727200"/>
          <p14:tracePt t="71141" x="228600" y="1727200"/>
          <p14:tracePt t="71158" x="254000" y="1727200"/>
          <p14:tracePt t="71174" x="260350" y="1727200"/>
          <p14:tracePt t="71192" x="279400" y="1727200"/>
          <p14:tracePt t="71208" x="304800" y="1727200"/>
          <p14:tracePt t="71225" x="336550" y="1727200"/>
          <p14:tracePt t="71241" x="368300" y="1727200"/>
          <p14:tracePt t="71258" x="381000" y="1727200"/>
          <p14:tracePt t="71275" x="393700" y="1733550"/>
          <p14:tracePt t="71291" x="444500" y="1746250"/>
          <p14:tracePt t="71308" x="533400" y="1746250"/>
          <p14:tracePt t="71325" x="622300" y="1746250"/>
          <p14:tracePt t="71341" x="711200" y="1746250"/>
          <p14:tracePt t="71343" x="730250" y="1746250"/>
          <p14:tracePt t="71358" x="736600" y="1746250"/>
          <p14:tracePt t="71375" x="749300" y="1746250"/>
          <p14:tracePt t="71391" x="755650" y="1746250"/>
          <p14:tracePt t="71408" x="768350" y="1746250"/>
          <p14:tracePt t="71425" x="800100" y="1746250"/>
          <p14:tracePt t="71441" x="844550" y="1746250"/>
          <p14:tracePt t="71458" x="863600" y="1752600"/>
          <p14:tracePt t="71475" x="876300" y="1765300"/>
          <p14:tracePt t="71491" x="895350" y="1771650"/>
          <p14:tracePt t="71508" x="946150" y="1778000"/>
          <p14:tracePt t="71525" x="1035050" y="1784350"/>
          <p14:tracePt t="71541" x="1111250" y="1784350"/>
          <p14:tracePt t="71558" x="1149350" y="1784350"/>
          <p14:tracePt t="71559" x="1155700" y="1784350"/>
          <p14:tracePt t="71575" x="1162050" y="1784350"/>
          <p14:tracePt t="71591" x="1174750" y="1778000"/>
          <p14:tracePt t="71626" x="1193800" y="1752600"/>
          <p14:tracePt t="71642" x="1206500" y="1733550"/>
          <p14:tracePt t="71659" x="1219200" y="1708150"/>
          <p14:tracePt t="71675" x="1219200" y="1682750"/>
          <p14:tracePt t="71691" x="1225550" y="1651000"/>
          <p14:tracePt t="71709" x="1225550" y="1631950"/>
          <p14:tracePt t="71712" x="1225550" y="1612900"/>
          <p14:tracePt t="71727" x="1225550" y="1593850"/>
          <p14:tracePt t="71742" x="1225550" y="1562100"/>
          <p14:tracePt t="71759" x="1225550" y="1530350"/>
          <p14:tracePt t="71776" x="1200150" y="1504950"/>
          <p14:tracePt t="71792" x="1181100" y="1485900"/>
          <p14:tracePt t="71808" x="1136650" y="1473200"/>
          <p14:tracePt t="71825" x="1092200" y="1466850"/>
          <p14:tracePt t="71843" x="1022350" y="1454150"/>
          <p14:tracePt t="71858" x="939800" y="1441450"/>
          <p14:tracePt t="71875" x="869950" y="1435100"/>
          <p14:tracePt t="71892" x="787400" y="1416050"/>
          <p14:tracePt t="71908" x="730250" y="1409700"/>
          <p14:tracePt t="71925" x="660400" y="1409700"/>
          <p14:tracePt t="71941" x="609600" y="1409700"/>
          <p14:tracePt t="71958" x="539750" y="1409700"/>
          <p14:tracePt t="71959" x="508000" y="1409700"/>
          <p14:tracePt t="71976" x="438150" y="1409700"/>
          <p14:tracePt t="71993" x="342900" y="1409700"/>
          <p14:tracePt t="72012" x="266700" y="1409700"/>
          <p14:tracePt t="72025" x="209550" y="1416050"/>
          <p14:tracePt t="72043" x="184150" y="1422400"/>
          <p14:tracePt t="72059" x="158750" y="1441450"/>
          <p14:tracePt t="72075" x="133350" y="1454150"/>
          <p14:tracePt t="72092" x="114300" y="1466850"/>
          <p14:tracePt t="72109" x="107950" y="1479550"/>
          <p14:tracePt t="72128" x="107950" y="1498600"/>
          <p14:tracePt t="72132" x="107950" y="1511300"/>
          <p14:tracePt t="72142" x="107950" y="1524000"/>
          <p14:tracePt t="72158" x="107950" y="1562100"/>
          <p14:tracePt t="72175" x="107950" y="1606550"/>
          <p14:tracePt t="72192" x="139700" y="1644650"/>
          <p14:tracePt t="72208" x="203200" y="1695450"/>
          <p14:tracePt t="72225" x="241300" y="1714500"/>
          <p14:tracePt t="72242" x="323850" y="1746250"/>
          <p14:tracePt t="72260" x="387350" y="1771650"/>
          <p14:tracePt t="72275" x="450850" y="1784350"/>
          <p14:tracePt t="72292" x="520700" y="1784350"/>
          <p14:tracePt t="72308" x="577850" y="1784350"/>
          <p14:tracePt t="72325" x="628650" y="1784350"/>
          <p14:tracePt t="72342" x="666750" y="1784350"/>
          <p14:tracePt t="72358" x="717550" y="1784350"/>
          <p14:tracePt t="72359" x="736600" y="1784350"/>
          <p14:tracePt t="72375" x="793750" y="1778000"/>
          <p14:tracePt t="72392" x="863600" y="1771650"/>
          <p14:tracePt t="72408" x="901700" y="1771650"/>
          <p14:tracePt t="72425" x="920750" y="1765300"/>
          <p14:tracePt t="72442" x="939800" y="1758950"/>
          <p14:tracePt t="72458" x="946150" y="1758950"/>
          <p14:tracePt t="72475" x="965200" y="1739900"/>
          <p14:tracePt t="72492" x="1009650" y="1727200"/>
          <p14:tracePt t="72508" x="1047750" y="1720850"/>
          <p14:tracePt t="72525" x="1073150" y="1714500"/>
          <p14:tracePt t="72542" x="1085850" y="1714500"/>
          <p14:tracePt t="72583" x="1098550" y="1701800"/>
          <p14:tracePt t="72600" x="1111250" y="1695450"/>
          <p14:tracePt t="72696" x="1123950" y="1695450"/>
          <p14:tracePt t="72711" x="1130300" y="1695450"/>
          <p14:tracePt t="72883" x="1143000" y="1695450"/>
          <p14:tracePt t="72892" x="1149350" y="1695450"/>
          <p14:tracePt t="72908" x="1155700" y="1695450"/>
          <p14:tracePt t="82104" x="1162050" y="1708150"/>
          <p14:tracePt t="82111" x="1168400" y="1752600"/>
          <p14:tracePt t="82128" x="1193800" y="1797050"/>
          <p14:tracePt t="82145" x="1320800" y="1841500"/>
          <p14:tracePt t="82162" x="1517650" y="1892300"/>
          <p14:tracePt t="82178" x="1771650" y="1905000"/>
          <p14:tracePt t="82195" x="2032000" y="1905000"/>
          <p14:tracePt t="82212" x="2292350" y="1905000"/>
          <p14:tracePt t="82228" x="2501900" y="1905000"/>
          <p14:tracePt t="82245" x="2597150" y="1905000"/>
          <p14:tracePt t="82262" x="2616200" y="1905000"/>
          <p14:tracePt t="82278" x="2622550" y="1905000"/>
          <p14:tracePt t="82295" x="2692400" y="1905000"/>
          <p14:tracePt t="82312" x="2825750" y="1905000"/>
          <p14:tracePt t="82328" x="2965450" y="1936750"/>
          <p14:tracePt t="82345" x="3079750" y="1955800"/>
          <p14:tracePt t="82362" x="3117850" y="1962150"/>
          <p14:tracePt t="82378" x="3168650" y="1962150"/>
          <p14:tracePt t="82395" x="3282950" y="1993900"/>
          <p14:tracePt t="82412" x="3479800" y="2063750"/>
          <p14:tracePt t="82429" x="3657600" y="2120900"/>
          <p14:tracePt t="82445" x="3784600" y="2152650"/>
          <p14:tracePt t="82462" x="3822700" y="2152650"/>
          <p14:tracePt t="82478" x="3829050" y="2152650"/>
          <p14:tracePt t="82497" x="3835400" y="2152650"/>
          <p14:tracePt t="82615" x="3841750" y="2152650"/>
          <p14:tracePt t="84016" x="3848100" y="2152650"/>
          <p14:tracePt t="84024" x="3860800" y="2152650"/>
          <p14:tracePt t="84032" x="3879850" y="2127250"/>
          <p14:tracePt t="84045" x="3892550" y="2095500"/>
          <p14:tracePt t="84063" x="3905250" y="2070100"/>
          <p14:tracePt t="84079" x="3905250" y="2019300"/>
          <p14:tracePt t="84096" x="3898900" y="1974850"/>
          <p14:tracePt t="84112" x="3867150" y="1943100"/>
          <p14:tracePt t="84129" x="3841750" y="1917700"/>
          <p14:tracePt t="84146" x="3816350" y="1911350"/>
          <p14:tracePt t="84162" x="3797300" y="1905000"/>
          <p14:tracePt t="84179" x="3752850" y="1879600"/>
          <p14:tracePt t="84196" x="3651250" y="1860550"/>
          <p14:tracePt t="84213" x="3492500" y="1835150"/>
          <p14:tracePt t="84229" x="3333750" y="1816100"/>
          <p14:tracePt t="84246" x="3225800" y="1816100"/>
          <p14:tracePt t="84263" x="3162300" y="1822450"/>
          <p14:tracePt t="84279" x="3003550" y="1828800"/>
          <p14:tracePt t="84296" x="2844800" y="1828800"/>
          <p14:tracePt t="84312" x="2679700" y="1828800"/>
          <p14:tracePt t="84329" x="2520950" y="1828800"/>
          <p14:tracePt t="84346" x="2406650" y="1828800"/>
          <p14:tracePt t="84362" x="2324100" y="1828800"/>
          <p14:tracePt t="84379" x="2260600" y="1816100"/>
          <p14:tracePt t="84396" x="2209800" y="1797050"/>
          <p14:tracePt t="84412" x="2139950" y="1771650"/>
          <p14:tracePt t="84429" x="2070100" y="1739900"/>
          <p14:tracePt t="84446" x="2032000" y="1714500"/>
          <p14:tracePt t="84462" x="1987550" y="1695450"/>
          <p14:tracePt t="84479" x="1962150" y="1682750"/>
          <p14:tracePt t="84559" x="1962150" y="1676400"/>
          <p14:tracePt t="84569" x="1955800" y="1676400"/>
          <p14:tracePt t="84575" x="1949450" y="1670050"/>
          <p14:tracePt t="84596" x="1949450" y="1663700"/>
          <p14:tracePt t="84612" x="1949450" y="1657350"/>
          <p14:tracePt t="84629" x="1943100" y="1619250"/>
          <p14:tracePt t="84646" x="1936750" y="1574800"/>
          <p14:tracePt t="84663" x="1911350" y="1511300"/>
          <p14:tracePt t="84679" x="1873250" y="1473200"/>
          <p14:tracePt t="84696" x="1841500" y="1454150"/>
          <p14:tracePt t="84713" x="1822450" y="1428750"/>
          <p14:tracePt t="84848" x="1828800" y="1422400"/>
          <p14:tracePt t="84855" x="1866900" y="1422400"/>
          <p14:tracePt t="84863" x="1905000" y="1422400"/>
          <p14:tracePt t="84879" x="2025650" y="1422400"/>
          <p14:tracePt t="84896" x="2133600" y="1422400"/>
          <p14:tracePt t="84912" x="2247900" y="1409700"/>
          <p14:tracePt t="84929" x="2400300" y="1390650"/>
          <p14:tracePt t="84946" x="2520950" y="1377950"/>
          <p14:tracePt t="84965" x="2609850" y="1346200"/>
          <p14:tracePt t="84979" x="2686050" y="1327150"/>
          <p14:tracePt t="84996" x="2711450" y="1320800"/>
          <p14:tracePt t="85013" x="2730500" y="1320800"/>
          <p14:tracePt t="85029" x="2762250" y="1327150"/>
          <p14:tracePt t="85046" x="2838450" y="1346200"/>
          <p14:tracePt t="85047" x="2876550" y="1352550"/>
          <p14:tracePt t="85063" x="2984500" y="1390650"/>
          <p14:tracePt t="85079" x="3079750" y="1390650"/>
          <p14:tracePt t="85096" x="3155950" y="1390650"/>
          <p14:tracePt t="85113" x="3187700" y="1390650"/>
          <p14:tracePt t="85129" x="3232150" y="1390650"/>
          <p14:tracePt t="85146" x="3289300" y="1390650"/>
          <p14:tracePt t="85163" x="3371850" y="1390650"/>
          <p14:tracePt t="85179" x="3435350" y="1390650"/>
          <p14:tracePt t="85196" x="3479800" y="1390650"/>
          <p14:tracePt t="85213" x="3530600" y="1371600"/>
          <p14:tracePt t="85229" x="3575050" y="1358900"/>
          <p14:tracePt t="85246" x="3651250" y="1346200"/>
          <p14:tracePt t="85263" x="3810000" y="1346200"/>
          <p14:tracePt t="85279" x="3905250" y="1346200"/>
          <p14:tracePt t="85296" x="3962400" y="1346200"/>
          <p14:tracePt t="85313" x="3987800" y="1346200"/>
          <p14:tracePt t="85329" x="4019550" y="1346200"/>
          <p14:tracePt t="85346" x="4095750" y="1365250"/>
          <p14:tracePt t="85363" x="4248150" y="1371600"/>
          <p14:tracePt t="85380" x="4394200" y="1371600"/>
          <p14:tracePt t="85396" x="4476750" y="1371600"/>
          <p14:tracePt t="85413" x="4514850" y="1371600"/>
          <p14:tracePt t="85430" x="4533900" y="1365250"/>
          <p14:tracePt t="85446" x="4559300" y="1358900"/>
          <p14:tracePt t="85463" x="4673600" y="1352550"/>
          <p14:tracePt t="85479" x="4756150" y="1339850"/>
          <p14:tracePt t="85496" x="4794250" y="1320800"/>
          <p14:tracePt t="85513" x="4813300" y="1320800"/>
          <p14:tracePt t="85530" x="4819650" y="1314450"/>
          <p14:tracePt t="85546" x="4845050" y="1308100"/>
          <p14:tracePt t="85563" x="4883150" y="1308100"/>
          <p14:tracePt t="85580" x="4927600" y="1308100"/>
          <p14:tracePt t="85596" x="4953000" y="1308100"/>
          <p14:tracePt t="85613" x="4959350" y="1308100"/>
          <p14:tracePt t="85903" x="4965700" y="1308100"/>
          <p14:tracePt t="85930" x="4972050" y="1308100"/>
          <p14:tracePt t="85939" x="4972050" y="1314450"/>
          <p14:tracePt t="85947" x="4984750" y="1314450"/>
          <p14:tracePt t="86114" x="4984750" y="1320800"/>
          <p14:tracePt t="86121" x="4978400" y="1327150"/>
          <p14:tracePt t="86130" x="4946650" y="1339850"/>
          <p14:tracePt t="86146" x="4870450" y="1358900"/>
          <p14:tracePt t="86163" x="4743450" y="1371600"/>
          <p14:tracePt t="86180" x="4584700" y="1390650"/>
          <p14:tracePt t="86197" x="4425950" y="1390650"/>
          <p14:tracePt t="86213" x="4273550" y="1390650"/>
          <p14:tracePt t="86230" x="4114800" y="1390650"/>
          <p14:tracePt t="86231" x="4025900" y="1390650"/>
          <p14:tracePt t="86247" x="3930650" y="1390650"/>
          <p14:tracePt t="86263" x="3536950" y="1390650"/>
          <p14:tracePt t="86280" x="3276600" y="1390650"/>
          <p14:tracePt t="86296" x="3054350" y="1390650"/>
          <p14:tracePt t="86315" x="2844800" y="1390650"/>
          <p14:tracePt t="86331" x="2616200" y="1390650"/>
          <p14:tracePt t="86348" x="2336800" y="1390650"/>
          <p14:tracePt t="86363" x="2095500" y="1390650"/>
          <p14:tracePt t="86381" x="1866900" y="1390650"/>
          <p14:tracePt t="86397" x="1689100" y="1397000"/>
          <p14:tracePt t="86413" x="1517650" y="1428750"/>
          <p14:tracePt t="86430" x="1371600" y="1441450"/>
          <p14:tracePt t="86448" x="1238250" y="1466850"/>
          <p14:tracePt t="86450" x="1130300" y="1485900"/>
          <p14:tracePt t="86464" x="869950" y="1517650"/>
          <p14:tracePt t="86480" x="514350" y="1581150"/>
          <p14:tracePt t="86496" x="234950" y="1625600"/>
          <p14:tracePt t="86513" x="63500" y="1644650"/>
          <p14:tracePt t="86816" x="31750" y="1784350"/>
          <p14:tracePt t="86824" x="101600" y="1784350"/>
          <p14:tracePt t="86831" x="158750" y="1784350"/>
          <p14:tracePt t="86846" x="254000" y="1784350"/>
          <p14:tracePt t="86863" x="304800" y="1784350"/>
          <p14:tracePt t="86880" x="323850" y="1784350"/>
          <p14:tracePt t="86913" x="336550" y="1784350"/>
          <p14:tracePt t="86930" x="368300" y="1790700"/>
          <p14:tracePt t="86947" x="381000" y="1790700"/>
          <p14:tracePt t="86963" x="406400" y="1790700"/>
          <p14:tracePt t="86980" x="412750" y="1790700"/>
          <p14:tracePt t="87023" x="431800" y="1803400"/>
          <p14:tracePt t="87032" x="444500" y="1803400"/>
          <p14:tracePt t="87047" x="501650" y="1803400"/>
          <p14:tracePt t="87063" x="539750" y="1803400"/>
          <p14:tracePt t="87080" x="584200" y="1803400"/>
          <p14:tracePt t="87097" x="596900" y="1803400"/>
          <p14:tracePt t="87113" x="609600" y="1803400"/>
          <p14:tracePt t="87130" x="622300" y="1803400"/>
          <p14:tracePt t="87147" x="679450" y="1803400"/>
          <p14:tracePt t="87163" x="768350" y="1803400"/>
          <p14:tracePt t="87180" x="825500" y="1803400"/>
          <p14:tracePt t="87198" x="857250" y="1803400"/>
          <p14:tracePt t="87214" x="876300" y="1797050"/>
          <p14:tracePt t="87230" x="908050" y="1790700"/>
          <p14:tracePt t="87231" x="914400" y="1784350"/>
          <p14:tracePt t="87247" x="939800" y="1771650"/>
          <p14:tracePt t="87263" x="971550" y="1765300"/>
          <p14:tracePt t="87280" x="990600" y="1752600"/>
          <p14:tracePt t="87297" x="1016000" y="1746250"/>
          <p14:tracePt t="87314" x="1035050" y="1727200"/>
          <p14:tracePt t="87330" x="1060450" y="1708150"/>
          <p14:tracePt t="87347" x="1098550" y="1689100"/>
          <p14:tracePt t="87363" x="1123950" y="1676400"/>
          <p14:tracePt t="87380" x="1155700" y="1657350"/>
          <p14:tracePt t="87397" x="1162050" y="1638300"/>
          <p14:tracePt t="87413" x="1162050" y="1593850"/>
          <p14:tracePt t="87430" x="1162050" y="1562100"/>
          <p14:tracePt t="87447" x="1162050" y="1498600"/>
          <p14:tracePt t="87463" x="1162050" y="1466850"/>
          <p14:tracePt t="87480" x="1136650" y="1441450"/>
          <p14:tracePt t="87497" x="1117600" y="1422400"/>
          <p14:tracePt t="87513" x="1079500" y="1403350"/>
          <p14:tracePt t="87530" x="1060450" y="1390650"/>
          <p14:tracePt t="87547" x="1035050" y="1390650"/>
          <p14:tracePt t="87564" x="1022350" y="1390650"/>
          <p14:tracePt t="87580" x="984250" y="1390650"/>
          <p14:tracePt t="87597" x="933450" y="1390650"/>
          <p14:tracePt t="87614" x="869950" y="1390650"/>
          <p14:tracePt t="87630" x="819150" y="1390650"/>
          <p14:tracePt t="87647" x="736600" y="1390650"/>
          <p14:tracePt t="87663" x="692150" y="1390650"/>
          <p14:tracePt t="87680" x="635000" y="1390650"/>
          <p14:tracePt t="87697" x="539750" y="1390650"/>
          <p14:tracePt t="87714" x="431800" y="1390650"/>
          <p14:tracePt t="87730" x="342900" y="1390650"/>
          <p14:tracePt t="87747" x="266700" y="1403350"/>
          <p14:tracePt t="87764" x="203200" y="1409700"/>
          <p14:tracePt t="87780" x="158750" y="1409700"/>
          <p14:tracePt t="87797" x="133350" y="1428750"/>
          <p14:tracePt t="87814" x="101600" y="1435100"/>
          <p14:tracePt t="87830" x="69850" y="1447800"/>
          <p14:tracePt t="87832" x="57150" y="1454150"/>
          <p14:tracePt t="87847" x="31750" y="1473200"/>
          <p14:tracePt t="87864" x="25400" y="1479550"/>
          <p14:tracePt t="87880" x="12700" y="1498600"/>
          <p14:tracePt t="87897" x="12700" y="1517650"/>
          <p14:tracePt t="87914" x="12700" y="1562100"/>
          <p14:tracePt t="87930" x="12700" y="1587500"/>
          <p14:tracePt t="87947" x="38100" y="1638300"/>
          <p14:tracePt t="87964" x="82550" y="1682750"/>
          <p14:tracePt t="87980" x="165100" y="1727200"/>
          <p14:tracePt t="87997" x="260350" y="1771650"/>
          <p14:tracePt t="88014" x="349250" y="1784350"/>
          <p14:tracePt t="88030" x="419100" y="1803400"/>
          <p14:tracePt t="88031" x="450850" y="1803400"/>
          <p14:tracePt t="88047" x="495300" y="1803400"/>
          <p14:tracePt t="88064" x="527050" y="1803400"/>
          <p14:tracePt t="88081" x="558800" y="1803400"/>
          <p14:tracePt t="88097" x="565150" y="1803400"/>
          <p14:tracePt t="88114" x="571500" y="1803400"/>
          <p14:tracePt t="88200" x="577850" y="1797050"/>
          <p14:tracePt t="88224" x="584200" y="1790700"/>
          <p14:tracePt t="88238" x="584200" y="1784350"/>
          <p14:tracePt t="90016" x="590550" y="1784350"/>
          <p14:tracePt t="90024" x="609600" y="1784350"/>
          <p14:tracePt t="90031" x="654050" y="1816100"/>
          <p14:tracePt t="90047" x="768350" y="1917700"/>
          <p14:tracePt t="90064" x="952500" y="2044700"/>
          <p14:tracePt t="90081" x="1225550" y="2222500"/>
          <p14:tracePt t="90098" x="1587500" y="2393950"/>
          <p14:tracePt t="90117" x="1905000" y="2489200"/>
          <p14:tracePt t="90131" x="2133600" y="2533650"/>
          <p14:tracePt t="90148" x="2343150" y="2565400"/>
          <p14:tracePt t="90164" x="2520950" y="2584450"/>
          <p14:tracePt t="90181" x="2660650" y="2603500"/>
          <p14:tracePt t="90198" x="2762250" y="2616200"/>
          <p14:tracePt t="90215" x="2813050" y="2616200"/>
          <p14:tracePt t="90216" x="2832100" y="2616200"/>
          <p14:tracePt t="90231" x="2857500" y="2616200"/>
          <p14:tracePt t="90248" x="2876550" y="2603500"/>
          <p14:tracePt t="90265" x="2889250" y="2603500"/>
          <p14:tracePt t="90281" x="2921000" y="2584450"/>
          <p14:tracePt t="90298" x="2959100" y="2584450"/>
          <p14:tracePt t="90314" x="3009900" y="2584450"/>
          <p14:tracePt t="90332" x="3060700" y="2584450"/>
          <p14:tracePt t="90348" x="3130550" y="2584450"/>
          <p14:tracePt t="90364" x="3187700" y="2584450"/>
          <p14:tracePt t="90381" x="3276600" y="2584450"/>
          <p14:tracePt t="90398" x="3378200" y="2578100"/>
          <p14:tracePt t="90415" x="3524250" y="2552700"/>
          <p14:tracePt t="90416" x="3587750" y="2533650"/>
          <p14:tracePt t="90431" x="3683000" y="2501900"/>
          <p14:tracePt t="90448" x="3765550" y="2444750"/>
          <p14:tracePt t="90465" x="3829050" y="2387600"/>
          <p14:tracePt t="90481" x="3841750" y="2343150"/>
          <p14:tracePt t="90498" x="3848100" y="2286000"/>
          <p14:tracePt t="90516" x="3848100" y="2254250"/>
          <p14:tracePt t="90531" x="3848100" y="2235200"/>
          <p14:tracePt t="90548" x="3841750" y="2209800"/>
          <p14:tracePt t="90564" x="3816350" y="2184400"/>
          <p14:tracePt t="90581" x="3765550" y="2152650"/>
          <p14:tracePt t="90582" x="3733800" y="2139950"/>
          <p14:tracePt t="90598" x="3695700" y="2127250"/>
          <p14:tracePt t="90614" x="3600450" y="2101850"/>
          <p14:tracePt t="90631" x="3556000" y="2095500"/>
          <p14:tracePt t="90648" x="3536950" y="2095500"/>
          <p14:tracePt t="90664" x="3524250" y="2095500"/>
          <p14:tracePt t="90681" x="3517900" y="2095500"/>
          <p14:tracePt t="90698" x="3517900" y="2101850"/>
          <p14:tracePt t="90716" x="3517900" y="2120900"/>
          <p14:tracePt t="90731" x="3517900" y="2152650"/>
          <p14:tracePt t="90748" x="3524250" y="2190750"/>
          <p14:tracePt t="90764" x="3556000" y="2228850"/>
          <p14:tracePt t="90781" x="3594100" y="2273300"/>
          <p14:tracePt t="90798" x="3638550" y="2305050"/>
          <p14:tracePt t="90816" x="3721100" y="2355850"/>
          <p14:tracePt t="90831" x="3771900" y="2374900"/>
          <p14:tracePt t="90848" x="3790950" y="2393950"/>
          <p14:tracePt t="90865" x="3803650" y="2406650"/>
          <p14:tracePt t="90882" x="3803650" y="2413000"/>
          <p14:tracePt t="90890" x="3810000" y="2419350"/>
          <p14:tracePt t="90963" x="3810000" y="2425700"/>
          <p14:tracePt t="90982" x="3810000" y="2432050"/>
          <p14:tracePt t="90998" x="3810000" y="2438400"/>
          <p14:tracePt t="95655" x="3810000" y="2444750"/>
          <p14:tracePt t="95664" x="3803650" y="2457450"/>
          <p14:tracePt t="95674" x="3797300" y="2470150"/>
          <p14:tracePt t="95683" x="3778250" y="2489200"/>
          <p14:tracePt t="95699" x="3765550" y="2514600"/>
          <p14:tracePt t="95717" x="3746500" y="2546350"/>
          <p14:tracePt t="95733" x="3740150" y="2565400"/>
          <p14:tracePt t="95734" x="3733800" y="2571750"/>
          <p14:tracePt t="95750" x="3727450" y="2584450"/>
          <p14:tracePt t="95767" x="3721100" y="2590800"/>
          <p14:tracePt t="95783" x="3695700" y="2628900"/>
          <p14:tracePt t="95800" x="3689350" y="2641600"/>
          <p14:tracePt t="95816" x="3683000" y="2647950"/>
          <p14:tracePt t="95833" x="3683000" y="2660650"/>
          <p14:tracePt t="95850" x="3670300" y="2673350"/>
          <p14:tracePt t="95866" x="3663950" y="2686050"/>
          <p14:tracePt t="95883" x="3651250" y="2705100"/>
          <p14:tracePt t="95900" x="3651250" y="2711450"/>
          <p14:tracePt t="95933" x="3644900" y="2711450"/>
          <p14:tracePt t="95966" x="3644900" y="2724150"/>
          <p14:tracePt t="95983" x="3644900" y="2730500"/>
          <p14:tracePt t="96144" x="3644900" y="2743200"/>
          <p14:tracePt t="96151" x="3644900" y="2749550"/>
          <p14:tracePt t="96166" x="3644900" y="2762250"/>
          <p14:tracePt t="96183" x="3625850" y="2825750"/>
          <p14:tracePt t="96200" x="3625850" y="2870200"/>
          <p14:tracePt t="96217" x="3625850" y="2895600"/>
          <p14:tracePt t="96250" x="3625850" y="2908300"/>
          <p14:tracePt t="96266" x="3625850" y="2914650"/>
          <p14:tracePt t="96439" x="3625850" y="2921000"/>
          <p14:tracePt t="96447" x="3619500" y="2927350"/>
          <p14:tracePt t="96474" x="3613150" y="2933700"/>
          <p14:tracePt t="96527" x="3606800" y="2940050"/>
          <p14:tracePt t="96558" x="3606800" y="2946400"/>
          <p14:tracePt t="96775" x="3587750" y="2946400"/>
          <p14:tracePt t="96783" x="3568700" y="2946400"/>
          <p14:tracePt t="96800" x="3536950" y="2940050"/>
          <p14:tracePt t="96817" x="3486150" y="2927350"/>
          <p14:tracePt t="96833" x="3390900" y="2921000"/>
          <p14:tracePt t="96850" x="3302000" y="2914650"/>
          <p14:tracePt t="96867" x="3244850" y="2895600"/>
          <p14:tracePt t="96883" x="3181350" y="2876550"/>
          <p14:tracePt t="96888" x="3149600" y="2851150"/>
          <p14:tracePt t="96900" x="3124200" y="2844800"/>
          <p14:tracePt t="96917" x="3054350" y="2800350"/>
          <p14:tracePt t="96934" x="2946400" y="2755900"/>
          <p14:tracePt t="96950" x="2806700" y="2717800"/>
          <p14:tracePt t="96967" x="2692400" y="2654300"/>
          <p14:tracePt t="96983" x="2406650" y="2571750"/>
          <p14:tracePt t="97000" x="2171700" y="2482850"/>
          <p14:tracePt t="97017" x="1962150" y="2374900"/>
          <p14:tracePt t="97033" x="1803400" y="2286000"/>
          <p14:tracePt t="97050" x="1689100" y="2222500"/>
          <p14:tracePt t="97067" x="1574800" y="2184400"/>
          <p14:tracePt t="97083" x="1473200" y="2171700"/>
          <p14:tracePt t="97100" x="1377950" y="2159000"/>
          <p14:tracePt t="97117" x="1250950" y="2120900"/>
          <p14:tracePt t="97134" x="1130300" y="2089150"/>
          <p14:tracePt t="97150" x="1022350" y="2051050"/>
          <p14:tracePt t="97151" x="965200" y="2019300"/>
          <p14:tracePt t="97167" x="831850" y="1962150"/>
          <p14:tracePt t="97183" x="717550" y="1917700"/>
          <p14:tracePt t="97200" x="596900" y="1885950"/>
          <p14:tracePt t="97217" x="495300" y="1860550"/>
          <p14:tracePt t="97234" x="457200" y="1847850"/>
          <p14:tracePt t="97250" x="438150" y="1847850"/>
          <p14:tracePt t="97267" x="419100" y="1847850"/>
          <p14:tracePt t="97283" x="400050" y="1841500"/>
          <p14:tracePt t="97300" x="374650" y="1841500"/>
          <p14:tracePt t="97317" x="342900" y="1835150"/>
          <p14:tracePt t="97319" x="336550" y="1828800"/>
          <p14:tracePt t="97334" x="323850" y="1828800"/>
          <p14:tracePt t="97350" x="317500" y="1828800"/>
          <p14:tracePt t="97367" x="304800" y="1828800"/>
          <p14:tracePt t="97383" x="298450" y="1828800"/>
          <p14:tracePt t="97400" x="285750" y="1816100"/>
          <p14:tracePt t="97417" x="279400" y="1816100"/>
          <p14:tracePt t="97487" x="279400" y="1809750"/>
          <p14:tracePt t="97504" x="298450" y="1809750"/>
          <p14:tracePt t="97511" x="336550" y="1809750"/>
          <p14:tracePt t="97520" x="387350" y="1809750"/>
          <p14:tracePt t="97533" x="431800" y="1809750"/>
          <p14:tracePt t="97550" x="558800" y="1809750"/>
          <p14:tracePt t="97567" x="749300" y="1828800"/>
          <p14:tracePt t="97584" x="850900" y="1835150"/>
          <p14:tracePt t="97600" x="914400" y="1854200"/>
          <p14:tracePt t="97617" x="984250" y="1866900"/>
          <p14:tracePt t="97634" x="1066800" y="1885950"/>
          <p14:tracePt t="97650" x="1155700" y="1892300"/>
          <p14:tracePt t="97667" x="1187450" y="1892300"/>
          <p14:tracePt t="97683" x="1193800" y="1892300"/>
          <p14:tracePt t="97700" x="1212850" y="1885950"/>
          <p14:tracePt t="97717" x="1231900" y="1873250"/>
          <p14:tracePt t="97733" x="1250950" y="1854200"/>
          <p14:tracePt t="97750" x="1263650" y="1835150"/>
          <p14:tracePt t="97751" x="1276350" y="1828800"/>
          <p14:tracePt t="97767" x="1276350" y="1809750"/>
          <p14:tracePt t="97784" x="1276350" y="1803400"/>
          <p14:tracePt t="97800" x="1289050" y="1784350"/>
          <p14:tracePt t="97817" x="1289050" y="1765300"/>
          <p14:tracePt t="97834" x="1301750" y="1739900"/>
          <p14:tracePt t="97850" x="1301750" y="1695450"/>
          <p14:tracePt t="97867" x="1301750" y="1670050"/>
          <p14:tracePt t="97884" x="1301750" y="1651000"/>
          <p14:tracePt t="97900" x="1301750" y="1644650"/>
          <p14:tracePt t="97917" x="1295400" y="1644650"/>
          <p14:tracePt t="97934" x="1289050" y="1631950"/>
          <p14:tracePt t="97950" x="1250950" y="1619250"/>
          <p14:tracePt t="97967" x="1155700" y="1574800"/>
          <p14:tracePt t="97984" x="1066800" y="1530350"/>
          <p14:tracePt t="98000" x="977900" y="1498600"/>
          <p14:tracePt t="98017" x="869950" y="1460500"/>
          <p14:tracePt t="98034" x="781050" y="1441450"/>
          <p14:tracePt t="98050" x="698500" y="1428750"/>
          <p14:tracePt t="98067" x="615950" y="1403350"/>
          <p14:tracePt t="98084" x="539750" y="1384300"/>
          <p14:tracePt t="98100" x="495300" y="1377950"/>
          <p14:tracePt t="98117" x="469900" y="1377950"/>
          <p14:tracePt t="98134" x="425450" y="1377950"/>
          <p14:tracePt t="98150" x="387350" y="1377950"/>
          <p14:tracePt t="98167" x="266700" y="1416050"/>
          <p14:tracePt t="98184" x="177800" y="1466850"/>
          <p14:tracePt t="98200" x="76200" y="1530350"/>
          <p14:tracePt t="98217" x="25400" y="1593850"/>
          <p14:tracePt t="98234" x="12700" y="1638300"/>
          <p14:tracePt t="98250" x="12700" y="1676400"/>
          <p14:tracePt t="98267" x="31750" y="1714500"/>
          <p14:tracePt t="98284" x="50800" y="1765300"/>
          <p14:tracePt t="98301" x="88900" y="1822450"/>
          <p14:tracePt t="98317" x="120650" y="1860550"/>
          <p14:tracePt t="98334" x="152400" y="1885950"/>
          <p14:tracePt t="98335" x="165100" y="1892300"/>
          <p14:tracePt t="98350" x="177800" y="1898650"/>
          <p14:tracePt t="98367" x="196850" y="1905000"/>
          <p14:tracePt t="98536" x="203200" y="1905000"/>
          <p14:tracePt t="98583" x="215900" y="1905000"/>
          <p14:tracePt t="98601" x="222250" y="1905000"/>
          <p14:tracePt t="98617" x="234950" y="1905000"/>
          <p14:tracePt t="98634" x="254000" y="1905000"/>
          <p14:tracePt t="98651" x="266700" y="1905000"/>
          <p14:tracePt t="98667" x="279400" y="1905000"/>
          <p14:tracePt t="98684" x="330200" y="1924050"/>
          <p14:tracePt t="98701" x="400050" y="1930400"/>
          <p14:tracePt t="98717" x="482600" y="1962150"/>
          <p14:tracePt t="98734" x="539750" y="2000250"/>
          <p14:tracePt t="98735" x="565150" y="2012950"/>
          <p14:tracePt t="98751" x="571500" y="2025650"/>
          <p14:tracePt t="98767" x="577850" y="2032000"/>
          <p14:tracePt t="98855" x="577850" y="2044700"/>
          <p14:tracePt t="98864" x="577850" y="2051050"/>
          <p14:tracePt t="98874" x="577850" y="2063750"/>
          <p14:tracePt t="98888" x="577850" y="2076450"/>
          <p14:tracePt t="98900" x="577850" y="2101850"/>
          <p14:tracePt t="98918" x="565150" y="2165350"/>
          <p14:tracePt t="98934" x="558800" y="2197100"/>
          <p14:tracePt t="98951" x="552450" y="2254250"/>
          <p14:tracePt t="98967" x="546100" y="2298700"/>
          <p14:tracePt t="98984" x="539750" y="2336800"/>
          <p14:tracePt t="99001" x="533400" y="2374900"/>
          <p14:tracePt t="99017" x="533400" y="2381250"/>
          <p14:tracePt t="99034" x="533400" y="2393950"/>
          <p14:tracePt t="106831" x="533400" y="2406650"/>
          <p14:tracePt t="106840" x="565150" y="2438400"/>
          <p14:tracePt t="106847" x="609600" y="2489200"/>
          <p14:tracePt t="106855" x="673100" y="2527300"/>
          <p14:tracePt t="106870" x="768350" y="2584450"/>
          <p14:tracePt t="106887" x="1016000" y="2686050"/>
          <p14:tracePt t="106903" x="1168400" y="2724150"/>
          <p14:tracePt t="106920" x="1289050" y="2749550"/>
          <p14:tracePt t="106937" x="1435100" y="2762250"/>
          <p14:tracePt t="106953" x="1568450" y="2762250"/>
          <p14:tracePt t="106970" x="1695450" y="2762250"/>
          <p14:tracePt t="106987" x="1790700" y="2762250"/>
          <p14:tracePt t="107004" x="1847850" y="2749550"/>
          <p14:tracePt t="107020" x="1866900" y="2743200"/>
          <p14:tracePt t="107037" x="1866900" y="2736850"/>
          <p14:tracePt t="107087" x="1879600" y="2736850"/>
          <p14:tracePt t="107200" x="1879600" y="2743200"/>
          <p14:tracePt t="107215" x="1879600" y="2749550"/>
          <p14:tracePt t="107224" x="1873250" y="2749550"/>
          <p14:tracePt t="107319" x="1866900" y="2749550"/>
          <p14:tracePt t="107327" x="1860550" y="2755900"/>
          <p14:tracePt t="107400" x="1854200" y="2755900"/>
          <p14:tracePt t="107416" x="1841500" y="2762250"/>
          <p14:tracePt t="107424" x="1841500" y="2768600"/>
          <p14:tracePt t="107432" x="1835150" y="2768600"/>
          <p14:tracePt t="109832" x="1835150" y="2825750"/>
          <p14:tracePt t="109838" x="1828800" y="2889250"/>
          <p14:tracePt t="109855" x="1828800" y="2959100"/>
          <p14:tracePt t="109871" x="1828800" y="3149600"/>
          <p14:tracePt t="109888" x="1828800" y="3276600"/>
          <p14:tracePt t="109904" x="1828800" y="3390900"/>
          <p14:tracePt t="109921" x="1828800" y="3448050"/>
          <p14:tracePt t="109938" x="1822450" y="3511550"/>
          <p14:tracePt t="109954" x="1803400" y="3575050"/>
          <p14:tracePt t="109972" x="1797050" y="3632200"/>
          <p14:tracePt t="109988" x="1784350" y="3657600"/>
          <p14:tracePt t="110004" x="1778000" y="3663950"/>
          <p14:tracePt t="110038" x="1765300" y="3663950"/>
          <p14:tracePt t="110054" x="1746250" y="3657600"/>
          <p14:tracePt t="110071" x="1727200" y="3657600"/>
          <p14:tracePt t="110088" x="1720850" y="3657600"/>
          <p14:tracePt t="110104" x="1708150" y="3683000"/>
          <p14:tracePt t="110121" x="1701800" y="3702050"/>
          <p14:tracePt t="110138" x="1701800" y="3771900"/>
          <p14:tracePt t="110154" x="1708150" y="3924300"/>
          <p14:tracePt t="110171" x="1809750" y="4178300"/>
          <p14:tracePt t="110188" x="1892300" y="4476750"/>
          <p14:tracePt t="110205" x="1930400" y="4673600"/>
          <p14:tracePt t="110221" x="1930400" y="4775200"/>
          <p14:tracePt t="110238" x="1930400" y="4845050"/>
          <p14:tracePt t="110239" x="1930400" y="4864100"/>
          <p14:tracePt t="110254" x="1930400" y="4889500"/>
          <p14:tracePt t="110271" x="1936750" y="4921250"/>
          <p14:tracePt t="110351" x="1930400" y="4927600"/>
          <p14:tracePt t="110361" x="1930400" y="4933950"/>
          <p14:tracePt t="110408" x="1924050" y="4933950"/>
          <p14:tracePt t="110424" x="1917700" y="4933950"/>
          <p14:tracePt t="110430" x="1911350" y="4933950"/>
          <p14:tracePt t="110439" x="1905000" y="4933950"/>
          <p14:tracePt t="110543" x="1898650" y="4933950"/>
          <p14:tracePt t="110551" x="1892300" y="4933950"/>
          <p14:tracePt t="110599" x="1885950" y="4940300"/>
          <p14:tracePt t="110609" x="1879600" y="4940300"/>
          <p14:tracePt t="110616" x="1866900" y="4953000"/>
          <p14:tracePt t="110622" x="1835150" y="4959350"/>
          <p14:tracePt t="110638" x="1809750" y="4959350"/>
          <p14:tracePt t="110655" x="1739900" y="4972050"/>
          <p14:tracePt t="110671" x="1708150" y="4972050"/>
          <p14:tracePt t="110759" x="1701800" y="4978400"/>
          <p14:tracePt t="110791" x="1708150" y="4978400"/>
          <p14:tracePt t="110799" x="1733550" y="4978400"/>
          <p14:tracePt t="110809" x="1771650" y="4978400"/>
          <p14:tracePt t="110822" x="1797050" y="4978400"/>
          <p14:tracePt t="110838" x="1841500" y="4984750"/>
          <p14:tracePt t="110839" x="1873250" y="4991100"/>
          <p14:tracePt t="110855" x="1905000" y="4997450"/>
          <p14:tracePt t="110871" x="1974850" y="5010150"/>
          <p14:tracePt t="110888" x="2019300" y="5022850"/>
          <p14:tracePt t="110905" x="2044700" y="5022850"/>
          <p14:tracePt t="110921" x="2070100" y="5022850"/>
          <p14:tracePt t="110938" x="2095500" y="5022850"/>
          <p14:tracePt t="110955" x="2108200" y="5035550"/>
          <p14:tracePt t="110971" x="2114550" y="5035550"/>
          <p14:tracePt t="111009" x="2133600" y="5041900"/>
          <p14:tracePt t="111021" x="2139950" y="5048250"/>
          <p14:tracePt t="111038" x="2152650" y="5086350"/>
          <p14:tracePt t="111055" x="2190750" y="5219700"/>
          <p14:tracePt t="111072" x="2190750" y="5289550"/>
          <p14:tracePt t="111088" x="2190750" y="5365750"/>
          <p14:tracePt t="111105" x="2209800" y="5454650"/>
          <p14:tracePt t="111121" x="2222500" y="5549900"/>
          <p14:tracePt t="111138" x="2228850" y="5632450"/>
          <p14:tracePt t="111155" x="2228850" y="5721350"/>
          <p14:tracePt t="111172" x="2216150" y="5810250"/>
          <p14:tracePt t="111188" x="2197100" y="5943600"/>
          <p14:tracePt t="111205" x="2184400" y="6083300"/>
          <p14:tracePt t="111221" x="2184400" y="6184900"/>
          <p14:tracePt t="111238" x="2184400" y="6261100"/>
          <p14:tracePt t="111239" x="2184400" y="6299200"/>
          <p14:tracePt t="111255" x="2184400" y="6350000"/>
          <p14:tracePt t="111271" x="2184400" y="6407150"/>
          <p14:tracePt t="111288" x="2184400" y="6527800"/>
          <p14:tracePt t="111305" x="2184400" y="6591300"/>
          <p14:tracePt t="111321" x="2190750" y="6616700"/>
          <p14:tracePt t="111338" x="2190750" y="6635750"/>
          <p14:tracePt t="111372" x="2190750" y="6642100"/>
          <p14:tracePt t="111440" x="2184400" y="6648450"/>
          <p14:tracePt t="111447" x="2178050" y="6648450"/>
          <p14:tracePt t="111455" x="2159000" y="6648450"/>
          <p14:tracePt t="111471" x="2133600" y="6648450"/>
          <p14:tracePt t="111488" x="2101850" y="6648450"/>
          <p14:tracePt t="111505" x="2063750" y="6648450"/>
          <p14:tracePt t="111522" x="2032000" y="6648450"/>
          <p14:tracePt t="111538" x="1993900" y="6629400"/>
          <p14:tracePt t="111555" x="1936750" y="6604000"/>
          <p14:tracePt t="111572" x="1892300" y="6572250"/>
          <p14:tracePt t="111588" x="1866900" y="6559550"/>
          <p14:tracePt t="111606" x="1841500" y="6540500"/>
          <p14:tracePt t="111622" x="1835150" y="6527800"/>
          <p14:tracePt t="111638" x="1828800" y="6521450"/>
          <p14:tracePt t="111671" x="1822450" y="6515100"/>
          <p14:tracePt t="111688" x="1822450" y="6496050"/>
          <p14:tracePt t="111705" x="1822450" y="6464300"/>
          <p14:tracePt t="111723" x="1822450" y="6432550"/>
          <p14:tracePt t="111739" x="1822450" y="6394450"/>
          <p14:tracePt t="111755" x="1809750" y="6362700"/>
          <p14:tracePt t="111773" x="1809750" y="6324600"/>
          <p14:tracePt t="111788" x="1797050" y="6267450"/>
          <p14:tracePt t="111805" x="1784350" y="6229350"/>
          <p14:tracePt t="111822" x="1784350" y="6216650"/>
          <p14:tracePt t="111839" x="1784350" y="6191250"/>
          <p14:tracePt t="111855" x="1784350" y="6159500"/>
          <p14:tracePt t="111871" x="1784350" y="6108700"/>
          <p14:tracePt t="111888" x="1784350" y="6013450"/>
          <p14:tracePt t="111905" x="1784350" y="5905500"/>
          <p14:tracePt t="111922" x="1784350" y="5778500"/>
          <p14:tracePt t="111938" x="1784350" y="5632450"/>
          <p14:tracePt t="111955" x="1784350" y="5505450"/>
          <p14:tracePt t="111972" x="1784350" y="5397500"/>
          <p14:tracePt t="111989" x="1803400" y="5308600"/>
          <p14:tracePt t="112008" x="1835150" y="5226050"/>
          <p14:tracePt t="112024" x="1860550" y="5162550"/>
          <p14:tracePt t="112039" x="1866900" y="5130800"/>
          <p14:tracePt t="112055" x="1866900" y="5118100"/>
          <p14:tracePt t="112089" x="1873250" y="5105400"/>
          <p14:tracePt t="112105" x="1879600" y="5092700"/>
          <p14:tracePt t="112122" x="1892300" y="5073650"/>
          <p14:tracePt t="112139" x="1905000" y="5048250"/>
          <p14:tracePt t="112155" x="1924050" y="5016500"/>
          <p14:tracePt t="112172" x="1936750" y="4984750"/>
          <p14:tracePt t="112188" x="1962150" y="4959350"/>
          <p14:tracePt t="112205" x="1981200" y="4946650"/>
          <p14:tracePt t="112222" x="1981200" y="4940300"/>
          <p14:tracePt t="112255" x="1987550" y="4933950"/>
          <p14:tracePt t="112273" x="2019300" y="4933950"/>
          <p14:tracePt t="112290" x="2076450" y="4933950"/>
          <p14:tracePt t="112306" x="2159000" y="4959350"/>
          <p14:tracePt t="112322" x="2178050" y="4965700"/>
          <p14:tracePt t="112338" x="2190750" y="4965700"/>
          <p14:tracePt t="112356" x="2197100" y="4972050"/>
          <p14:tracePt t="112495" x="2209800" y="4984750"/>
          <p14:tracePt t="112503" x="2216150" y="5010150"/>
          <p14:tracePt t="112512" x="2235200" y="5048250"/>
          <p14:tracePt t="112522" x="2235200" y="5092700"/>
          <p14:tracePt t="112538" x="2254250" y="5168900"/>
          <p14:tracePt t="112558" x="2266950" y="5264150"/>
          <p14:tracePt t="112574" x="2292350" y="5410200"/>
          <p14:tracePt t="112592" x="2336800" y="5600700"/>
          <p14:tracePt t="112605" x="2343150" y="5638800"/>
          <p14:tracePt t="112622" x="2355850" y="5683250"/>
          <p14:tracePt t="112638" x="2355850" y="5765800"/>
          <p14:tracePt t="112656" x="2355850" y="5854700"/>
          <p14:tracePt t="112672" x="2368550" y="5969000"/>
          <p14:tracePt t="112689" x="2368550" y="6089650"/>
          <p14:tracePt t="112706" x="2368550" y="6191250"/>
          <p14:tracePt t="112722" x="2368550" y="6248400"/>
          <p14:tracePt t="112740" x="2362200" y="6286500"/>
          <p14:tracePt t="112745" x="2362200" y="6292850"/>
          <p14:tracePt t="112760" x="2355850" y="6318250"/>
          <p14:tracePt t="112789" x="2355850" y="6343650"/>
          <p14:tracePt t="112805" x="2355850" y="6369050"/>
          <p14:tracePt t="112825" x="2355850" y="6400800"/>
          <p14:tracePt t="112841" x="2355850" y="6426200"/>
          <p14:tracePt t="113263" x="2355850" y="6419850"/>
          <p14:tracePt t="113279" x="2355850" y="6413500"/>
          <p14:tracePt t="113319" x="2355850" y="6407150"/>
          <p14:tracePt t="113359" x="2355850" y="6394450"/>
          <p14:tracePt t="113367" x="2362200" y="6394450"/>
          <p14:tracePt t="113376" x="2368550" y="6388100"/>
          <p14:tracePt t="113389" x="2381250" y="6388100"/>
          <p14:tracePt t="113405" x="2413000" y="6381750"/>
          <p14:tracePt t="113422" x="2451100" y="6362700"/>
          <p14:tracePt t="113423" x="2476500" y="6356350"/>
          <p14:tracePt t="113439" x="2533650" y="6305550"/>
          <p14:tracePt t="113456" x="2597150" y="6254750"/>
          <p14:tracePt t="113472" x="2660650" y="6216650"/>
          <p14:tracePt t="113489" x="2717800" y="6191250"/>
          <p14:tracePt t="113508" x="2813050" y="6165850"/>
          <p14:tracePt t="113522" x="2914650" y="6140450"/>
          <p14:tracePt t="113539" x="3009900" y="6108700"/>
          <p14:tracePt t="113556" x="3060700" y="6089650"/>
          <p14:tracePt t="113573" x="3111500" y="6076950"/>
          <p14:tracePt t="113589" x="3155950" y="6064250"/>
          <p14:tracePt t="113606" x="3200400" y="6051550"/>
          <p14:tracePt t="113622" x="3238500" y="6038850"/>
          <p14:tracePt t="113623" x="3263900" y="6026150"/>
          <p14:tracePt t="113639" x="3295650" y="6013450"/>
          <p14:tracePt t="113655" x="3321050" y="6007100"/>
          <p14:tracePt t="113672" x="3327400" y="6000750"/>
          <p14:tracePt t="113689" x="3333750" y="5994400"/>
          <p14:tracePt t="113706" x="3340100" y="5988050"/>
          <p14:tracePt t="113739" x="3346450" y="5975350"/>
          <p14:tracePt t="113756" x="3346450" y="5962650"/>
          <p14:tracePt t="113772" x="3359150" y="5949950"/>
          <p14:tracePt t="113855" x="3359150" y="5943600"/>
          <p14:tracePt t="113872" x="3359150" y="5937250"/>
          <p14:tracePt t="115103" x="3359150" y="5930900"/>
          <p14:tracePt t="115128" x="3359150" y="5924550"/>
          <p14:tracePt t="115136" x="3359150" y="5918200"/>
          <p14:tracePt t="115152" x="3352800" y="5911850"/>
          <p14:tracePt t="115161" x="3352800" y="5905500"/>
          <p14:tracePt t="115173" x="3333750" y="5899150"/>
          <p14:tracePt t="115190" x="3257550" y="5867400"/>
          <p14:tracePt t="115206" x="3181350" y="5848350"/>
          <p14:tracePt t="115207" x="3136900" y="5835650"/>
          <p14:tracePt t="115223" x="3041650" y="5822950"/>
          <p14:tracePt t="115239" x="2927350" y="5797550"/>
          <p14:tracePt t="115256" x="2800350" y="5784850"/>
          <p14:tracePt t="115273" x="2692400" y="5772150"/>
          <p14:tracePt t="115290" x="2641600" y="5772150"/>
          <p14:tracePt t="115306" x="2603500" y="5772150"/>
          <p14:tracePt t="115323" x="2578100" y="5772150"/>
          <p14:tracePt t="115340" x="2546350" y="5772150"/>
          <p14:tracePt t="115356" x="2527300" y="5778500"/>
          <p14:tracePt t="115373" x="2508250" y="5797550"/>
          <p14:tracePt t="115390" x="2501900" y="5810250"/>
          <p14:tracePt t="115423" x="2495550" y="5816600"/>
          <p14:tracePt t="115439" x="2495550" y="5822950"/>
          <p14:tracePt t="115456" x="2495550" y="5829300"/>
          <p14:tracePt t="115473" x="2495550" y="5848350"/>
          <p14:tracePt t="115489" x="2495550" y="5867400"/>
          <p14:tracePt t="115507" x="2495550" y="5886450"/>
          <p14:tracePt t="115561" x="2495550" y="5892800"/>
          <p14:tracePt t="115567" x="2501900" y="5892800"/>
          <p14:tracePt t="115590" x="2520950" y="5892800"/>
          <p14:tracePt t="115606" x="2527300" y="5892800"/>
          <p14:tracePt t="115623" x="2546350" y="5892800"/>
          <p14:tracePt t="115640" x="2597150" y="5892800"/>
          <p14:tracePt t="115656" x="2679700" y="5892800"/>
          <p14:tracePt t="115673" x="2787650" y="5892800"/>
          <p14:tracePt t="115689" x="2857500" y="5892800"/>
          <p14:tracePt t="115706" x="2889250" y="5892800"/>
          <p14:tracePt t="115723" x="2901950" y="5892800"/>
          <p14:tracePt t="115740" x="2908300" y="5886450"/>
          <p14:tracePt t="115773" x="2914650" y="5880100"/>
          <p14:tracePt t="115790" x="2921000" y="5873750"/>
          <p14:tracePt t="115806" x="2927350" y="5867400"/>
          <p14:tracePt t="115903" x="2927350" y="5886450"/>
          <p14:tracePt t="115913" x="2927350" y="5899150"/>
          <p14:tracePt t="115920" x="2921000" y="5918200"/>
          <p14:tracePt t="115930" x="2895600" y="5962650"/>
          <p14:tracePt t="115940" x="2882900" y="5981700"/>
          <p14:tracePt t="115956" x="2870200" y="6051550"/>
          <p14:tracePt t="115974" x="2863850" y="6153150"/>
          <p14:tracePt t="115990" x="2863850" y="6248400"/>
          <p14:tracePt t="116006" x="2863850" y="6292850"/>
          <p14:tracePt t="116023" x="2857500" y="6343650"/>
          <p14:tracePt t="116040" x="2844800" y="6375400"/>
          <p14:tracePt t="116057" x="2844800" y="6400800"/>
          <p14:tracePt t="116073" x="2844800" y="6432550"/>
          <p14:tracePt t="116090" x="2844800" y="6445250"/>
          <p14:tracePt t="116106" x="2844800" y="6451600"/>
          <p14:tracePt t="116200" x="2851150" y="6432550"/>
          <p14:tracePt t="116208" x="2870200" y="6381750"/>
          <p14:tracePt t="116215" x="2876550" y="6350000"/>
          <p14:tracePt t="116223" x="2882900" y="6318250"/>
          <p14:tracePt t="116240" x="2908300" y="6235700"/>
          <p14:tracePt t="116257" x="2914650" y="6134100"/>
          <p14:tracePt t="116273" x="2914650" y="5962650"/>
          <p14:tracePt t="116290" x="2914650" y="5797550"/>
          <p14:tracePt t="116307" x="2914650" y="5645150"/>
          <p14:tracePt t="116323" x="2933700" y="5499100"/>
          <p14:tracePt t="116340" x="2965450" y="5384800"/>
          <p14:tracePt t="116357" x="2984500" y="5314950"/>
          <p14:tracePt t="116373" x="2984500" y="5283200"/>
          <p14:tracePt t="116390" x="2984500" y="5251450"/>
          <p14:tracePt t="116391" x="2984500" y="5238750"/>
          <p14:tracePt t="116407" x="2984500" y="5219700"/>
          <p14:tracePt t="116423" x="2984500" y="5175250"/>
          <p14:tracePt t="116440" x="2984500" y="5143500"/>
          <p14:tracePt t="116456" x="2984500" y="5111750"/>
          <p14:tracePt t="116473" x="2978150" y="5086350"/>
          <p14:tracePt t="116490" x="2978150" y="5067300"/>
          <p14:tracePt t="116560" x="2978150" y="5105400"/>
          <p14:tracePt t="116567" x="2978150" y="5168900"/>
          <p14:tracePt t="116574" x="2978150" y="5257800"/>
          <p14:tracePt t="116590" x="2978150" y="5359400"/>
          <p14:tracePt t="116606" x="3016250" y="5657850"/>
          <p14:tracePt t="116623" x="3143250" y="6089650"/>
          <p14:tracePt t="116640" x="3213100" y="6350000"/>
          <p14:tracePt t="116657" x="3251200" y="6553200"/>
          <p14:tracePt t="116673" x="3270250" y="6686550"/>
          <p14:tracePt t="116690" x="3270250" y="6775450"/>
          <p14:tracePt t="116707" x="3270250" y="6826250"/>
          <p14:tracePt t="116723" x="3270250" y="6838950"/>
          <p14:tracePt t="116740" x="3263900" y="6851650"/>
          <p14:tracePt t="116757" x="3238500" y="6851650"/>
          <p14:tracePt t="116773" x="3187700" y="6851650"/>
          <p14:tracePt t="116790" x="3092450" y="6838950"/>
          <p14:tracePt t="116791" x="3028950" y="6813550"/>
          <p14:tracePt t="116806" x="2959100" y="6800850"/>
          <p14:tracePt t="116823" x="2781300" y="6775450"/>
          <p14:tracePt t="116840" x="2698750" y="6775450"/>
          <p14:tracePt t="116857" x="2647950" y="6775450"/>
          <p14:tracePt t="116873" x="2628900" y="6775450"/>
          <p14:tracePt t="116890" x="2622550" y="6775450"/>
          <p14:tracePt t="116951" x="2622550" y="6769100"/>
          <p14:tracePt t="116961" x="2628900" y="6756400"/>
          <p14:tracePt t="116967" x="2660650" y="6737350"/>
          <p14:tracePt t="116975" x="2673350" y="6724650"/>
          <p14:tracePt t="116990" x="2692400" y="6699250"/>
          <p14:tracePt t="117007" x="2749550" y="6648450"/>
          <p14:tracePt t="117023" x="2768600" y="6629400"/>
          <p14:tracePt t="117040" x="2781300" y="6610350"/>
          <p14:tracePt t="117057" x="2781300" y="6597650"/>
          <p14:tracePt t="117073" x="2781300" y="6584950"/>
          <p14:tracePt t="117092" x="2768600" y="6559550"/>
          <p14:tracePt t="117107" x="2724150" y="6521450"/>
          <p14:tracePt t="117123" x="2660650" y="6496050"/>
          <p14:tracePt t="117140" x="2584450" y="6477000"/>
          <p14:tracePt t="117159" x="2533650" y="6477000"/>
          <p14:tracePt t="117176" x="2413000" y="6477000"/>
          <p14:tracePt t="117191" x="2381250" y="6477000"/>
          <p14:tracePt t="117207" x="2273300" y="6483350"/>
          <p14:tracePt t="117224" x="2190750" y="6508750"/>
          <p14:tracePt t="117240" x="2133600" y="6534150"/>
          <p14:tracePt t="117257" x="2120900" y="6534150"/>
          <p14:tracePt t="117290" x="2114550" y="6534150"/>
          <p14:tracePt t="117307" x="2108200" y="6540500"/>
          <p14:tracePt t="117325" x="2095500" y="6540500"/>
          <p14:tracePt t="117341" x="2076450" y="6540500"/>
          <p14:tracePt t="117343" x="2076450" y="6546850"/>
          <p14:tracePt t="117357" x="2070100" y="6553200"/>
          <p14:tracePt t="123567" x="2063750" y="6534150"/>
          <p14:tracePt t="123575" x="2051050" y="6521450"/>
          <p14:tracePt t="123593" x="2032000" y="6502400"/>
          <p14:tracePt t="123633" x="2032000" y="6489700"/>
          <p14:tracePt t="123642" x="2032000" y="6483350"/>
          <p14:tracePt t="123659" x="2032000" y="6464300"/>
          <p14:tracePt t="123676" x="2025650" y="6438900"/>
          <p14:tracePt t="123693" x="2019300" y="6419850"/>
          <p14:tracePt t="123709" x="2012950" y="6413500"/>
          <p14:tracePt t="123710" x="2012950" y="6394450"/>
          <p14:tracePt t="123726" x="2006600" y="6369050"/>
          <p14:tracePt t="123742" x="1993900" y="6324600"/>
          <p14:tracePt t="123759" x="1974850" y="6254750"/>
          <p14:tracePt t="123776" x="1974850" y="6223000"/>
          <p14:tracePt t="123792" x="1974850" y="6184900"/>
          <p14:tracePt t="123809" x="2000250" y="6146800"/>
          <p14:tracePt t="123826" x="2082800" y="6070600"/>
          <p14:tracePt t="123842" x="2139950" y="5969000"/>
          <p14:tracePt t="123859" x="2159000" y="5822950"/>
          <p14:tracePt t="123876" x="2159000" y="5689600"/>
          <p14:tracePt t="123892" x="2159000" y="5613400"/>
          <p14:tracePt t="123909" x="2159000" y="5581650"/>
          <p14:tracePt t="123910" x="2159000" y="5575300"/>
          <p14:tracePt t="123942" x="2159000" y="5568950"/>
          <p14:tracePt t="123959" x="2152650" y="5524500"/>
          <p14:tracePt t="123976" x="2133600" y="5492750"/>
          <p14:tracePt t="123992" x="2133600" y="5480050"/>
          <p14:tracePt t="124009" x="2133600" y="5473700"/>
          <p14:tracePt t="124042" x="2133600" y="5467350"/>
          <p14:tracePt t="124059" x="2133600" y="5441950"/>
          <p14:tracePt t="124076" x="2133600" y="5359400"/>
          <p14:tracePt t="124092" x="2133600" y="5295900"/>
          <p14:tracePt t="124109" x="2133600" y="5251450"/>
          <p14:tracePt t="124126" x="2133600" y="5232400"/>
          <p14:tracePt t="124127" x="2133600" y="5226050"/>
          <p14:tracePt t="124143" x="2133600" y="5219700"/>
          <p14:tracePt t="124159" x="2127250" y="5200650"/>
          <p14:tracePt t="124223" x="2120900" y="5200650"/>
          <p14:tracePt t="124233" x="2114550" y="5200650"/>
          <p14:tracePt t="124239" x="2089150" y="5213350"/>
          <p14:tracePt t="124249" x="2076450" y="5226050"/>
          <p14:tracePt t="124259" x="2063750" y="5238750"/>
          <p14:tracePt t="124276" x="2032000" y="5270500"/>
          <p14:tracePt t="124292" x="2012950" y="5302250"/>
          <p14:tracePt t="124309" x="2006600" y="5308600"/>
          <p14:tracePt t="124615" x="2006600" y="5314950"/>
          <p14:tracePt t="124623" x="2006600" y="5327650"/>
          <p14:tracePt t="124634" x="2000250" y="5346700"/>
          <p14:tracePt t="124643" x="2000250" y="5353050"/>
          <p14:tracePt t="124659" x="1993900" y="5372100"/>
          <p14:tracePt t="124676" x="1993900" y="5391150"/>
          <p14:tracePt t="124693" x="1993900" y="5416550"/>
          <p14:tracePt t="124709" x="1993900" y="5435600"/>
          <p14:tracePt t="124726" x="1987550" y="5467350"/>
          <p14:tracePt t="124727" x="1987550" y="5499100"/>
          <p14:tracePt t="124742" x="1987550" y="5524500"/>
          <p14:tracePt t="124759" x="1974850" y="5600700"/>
          <p14:tracePt t="124776" x="1962150" y="5632450"/>
          <p14:tracePt t="124793" x="1955800" y="5664200"/>
          <p14:tracePt t="124810" x="1949450" y="5721350"/>
          <p14:tracePt t="124826" x="1943100" y="5746750"/>
          <p14:tracePt t="124843" x="1936750" y="5778500"/>
          <p14:tracePt t="124860" x="1930400" y="5816600"/>
          <p14:tracePt t="124876" x="1930400" y="5892800"/>
          <p14:tracePt t="124893" x="1930400" y="5949950"/>
          <p14:tracePt t="124909" x="1930400" y="5988050"/>
          <p14:tracePt t="124926" x="1930400" y="6000750"/>
          <p14:tracePt t="124943" x="1930400" y="6026150"/>
          <p14:tracePt t="124959" x="1930400" y="6070600"/>
          <p14:tracePt t="124976" x="1930400" y="6089650"/>
          <p14:tracePt t="124993" x="1930400" y="6102350"/>
          <p14:tracePt t="125009" x="1917700" y="6115050"/>
          <p14:tracePt t="125029" x="1911350" y="6127750"/>
          <p14:tracePt t="125043" x="1905000" y="6153150"/>
          <p14:tracePt t="125059" x="1905000" y="6178550"/>
          <p14:tracePt t="125076" x="1892300" y="6229350"/>
          <p14:tracePt t="125093" x="1892300" y="6280150"/>
          <p14:tracePt t="125109" x="1892300" y="6286500"/>
          <p14:tracePt t="125126" x="1885950" y="6305550"/>
          <p14:tracePt t="125143" x="1879600" y="6311900"/>
          <p14:tracePt t="125159" x="1873250" y="6311900"/>
          <p14:tracePt t="125240" x="1873250" y="6299200"/>
          <p14:tracePt t="125249" x="1873250" y="6280150"/>
          <p14:tracePt t="125256" x="1873250" y="6248400"/>
          <p14:tracePt t="125265" x="1873250" y="6216650"/>
          <p14:tracePt t="125276" x="1873250" y="6165850"/>
          <p14:tracePt t="125293" x="1898650" y="6083300"/>
          <p14:tracePt t="125310" x="1917700" y="6000750"/>
          <p14:tracePt t="125326" x="1930400" y="5918200"/>
          <p14:tracePt t="125343" x="1930400" y="5797550"/>
          <p14:tracePt t="125359" x="1930400" y="5708650"/>
          <p14:tracePt t="125376" x="1930400" y="5607050"/>
          <p14:tracePt t="125393" x="1930400" y="5524500"/>
          <p14:tracePt t="125409" x="1930400" y="5499100"/>
          <p14:tracePt t="125426" x="1930400" y="5480050"/>
          <p14:tracePt t="125443" x="1930400" y="5461000"/>
          <p14:tracePt t="125460" x="1930400" y="5448300"/>
          <p14:tracePt t="125476" x="1930400" y="5429250"/>
          <p14:tracePt t="125493" x="1930400" y="5416550"/>
          <p14:tracePt t="125510" x="1930400" y="5410200"/>
          <p14:tracePt t="125526" x="1930400" y="5403850"/>
          <p14:tracePt t="125543" x="1936750" y="5391150"/>
          <p14:tracePt t="125559" x="1936750" y="5378450"/>
          <p14:tracePt t="125576" x="1943100" y="5346700"/>
          <p14:tracePt t="125593" x="1949450" y="5327650"/>
          <p14:tracePt t="125610" x="1949450" y="5308600"/>
          <p14:tracePt t="125626" x="1955800" y="5295900"/>
          <p14:tracePt t="125643" x="1962150" y="5283200"/>
          <p14:tracePt t="125660" x="1974850" y="5270500"/>
          <p14:tracePt t="125799" x="1974850" y="5276850"/>
          <p14:tracePt t="125807" x="1974850" y="5295900"/>
          <p14:tracePt t="125817" x="1974850" y="5314950"/>
          <p14:tracePt t="125826" x="1981200" y="5334000"/>
          <p14:tracePt t="125843" x="1987550" y="5365750"/>
          <p14:tracePt t="125860" x="1993900" y="5422900"/>
          <p14:tracePt t="125876" x="1993900" y="5473700"/>
          <p14:tracePt t="125893" x="1993900" y="5556250"/>
          <p14:tracePt t="125910" x="1993900" y="5645150"/>
          <p14:tracePt t="125927" x="1993900" y="5715000"/>
          <p14:tracePt t="125927" x="1993900" y="5740400"/>
          <p14:tracePt t="125943" x="1993900" y="5778500"/>
          <p14:tracePt t="125960" x="1993900" y="5797550"/>
          <p14:tracePt t="125977" x="1993900" y="5867400"/>
          <p14:tracePt t="125993" x="2000250" y="5949950"/>
          <p14:tracePt t="126010" x="2000250" y="6000750"/>
          <p14:tracePt t="126026" x="1993900" y="6057900"/>
          <p14:tracePt t="126043" x="1974850" y="6115050"/>
          <p14:tracePt t="126060" x="1974850" y="6146800"/>
          <p14:tracePt t="126076" x="1974850" y="6165850"/>
          <p14:tracePt t="126093" x="1974850" y="6178550"/>
          <p14:tracePt t="126110" x="1974850" y="6203950"/>
          <p14:tracePt t="126127" x="1974850" y="6267450"/>
          <p14:tracePt t="126127" x="1968500" y="6292850"/>
          <p14:tracePt t="126143" x="1955800" y="6350000"/>
          <p14:tracePt t="126160" x="1955800" y="6369050"/>
          <p14:tracePt t="126177" x="1955800" y="6381750"/>
          <p14:tracePt t="126193" x="1955800" y="6388100"/>
          <p14:tracePt t="126229" x="1955800" y="6394450"/>
          <p14:tracePt t="126248" x="1949450" y="6394450"/>
          <p14:tracePt t="126260" x="1949450" y="6400800"/>
          <p14:tracePt t="126599" x="1949450" y="6388100"/>
          <p14:tracePt t="126607" x="1949450" y="6369050"/>
          <p14:tracePt t="126617" x="1955800" y="6343650"/>
          <p14:tracePt t="126627" x="1955800" y="6318250"/>
          <p14:tracePt t="126643" x="1968500" y="6254750"/>
          <p14:tracePt t="126660" x="1974850" y="6184900"/>
          <p14:tracePt t="126677" x="1981200" y="6070600"/>
          <p14:tracePt t="126693" x="1981200" y="5975350"/>
          <p14:tracePt t="126710" x="1981200" y="5873750"/>
          <p14:tracePt t="126712" x="1981200" y="5797550"/>
          <p14:tracePt t="126727" x="1981200" y="5708650"/>
          <p14:tracePt t="126743" x="1981200" y="5486400"/>
          <p14:tracePt t="126760" x="1981200" y="5397500"/>
          <p14:tracePt t="126777" x="1981200" y="5327650"/>
          <p14:tracePt t="126794" x="1987550" y="5276850"/>
          <p14:tracePt t="126810" x="2000250" y="5251450"/>
          <p14:tracePt t="126827" x="2006600" y="5238750"/>
          <p14:tracePt t="126912" x="2012950" y="5226050"/>
          <p14:tracePt t="126920" x="2012950" y="5219700"/>
          <p14:tracePt t="126928" x="2012950" y="5213350"/>
          <p14:tracePt t="126943" x="2019300" y="5207000"/>
          <p14:tracePt t="126960" x="2019300" y="5200650"/>
          <p14:tracePt t="127151" x="2019300" y="5207000"/>
          <p14:tracePt t="127159" x="2019300" y="5219700"/>
          <p14:tracePt t="127169" x="2019300" y="5238750"/>
          <p14:tracePt t="127177" x="2019300" y="5257800"/>
          <p14:tracePt t="127193" x="2019300" y="5327650"/>
          <p14:tracePt t="127210" x="2051050" y="5403850"/>
          <p14:tracePt t="127227" x="2051050" y="5429250"/>
          <p14:tracePt t="127243" x="2051050" y="5454650"/>
          <p14:tracePt t="127260" x="2057400" y="5511800"/>
          <p14:tracePt t="127277" x="2076450" y="5613400"/>
          <p14:tracePt t="127293" x="2108200" y="5721350"/>
          <p14:tracePt t="127310" x="2133600" y="5810250"/>
          <p14:tracePt t="127311" x="2146300" y="5848350"/>
          <p14:tracePt t="127327" x="2159000" y="5899150"/>
          <p14:tracePt t="127343" x="2159000" y="5943600"/>
          <p14:tracePt t="127360" x="2159000" y="6000750"/>
          <p14:tracePt t="127377" x="2159000" y="6083300"/>
          <p14:tracePt t="127393" x="2159000" y="6153150"/>
          <p14:tracePt t="127410" x="2159000" y="6197600"/>
          <p14:tracePt t="127428" x="2146300" y="6223000"/>
          <p14:tracePt t="127443" x="2133600" y="6235700"/>
          <p14:tracePt t="127461" x="2127250" y="6242050"/>
          <p14:tracePt t="127481" x="2127250" y="6261100"/>
          <p14:tracePt t="127494" x="2127250" y="6273800"/>
          <p14:tracePt t="127511" x="2127250" y="6292850"/>
          <p14:tracePt t="127512" x="2120900" y="6305550"/>
          <p14:tracePt t="127527" x="2108200" y="6324600"/>
          <p14:tracePt t="127543" x="2095500" y="6343650"/>
          <p14:tracePt t="127577" x="2095500" y="6356350"/>
          <p14:tracePt t="127874" x="2089150" y="6356350"/>
          <p14:tracePt t="127894" x="2089150" y="6350000"/>
          <p14:tracePt t="127916" x="2089150" y="6343650"/>
          <p14:tracePt t="127927" x="2089150" y="6337300"/>
          <p14:tracePt t="127943" x="2089150" y="6330950"/>
          <p14:tracePt t="127977" x="2089150" y="6311900"/>
          <p14:tracePt t="127994" x="2108200" y="6286500"/>
          <p14:tracePt t="128010" x="2139950" y="6248400"/>
          <p14:tracePt t="128027" x="2171700" y="6210300"/>
          <p14:tracePt t="128046" x="2203450" y="6165850"/>
          <p14:tracePt t="128064" x="2247900" y="6102350"/>
          <p14:tracePt t="128078" x="2260600" y="6089650"/>
          <p14:tracePt t="128079" x="2292350" y="6064250"/>
          <p14:tracePt t="128094" x="2317750" y="6045200"/>
          <p14:tracePt t="128110" x="2381250" y="6019800"/>
          <p14:tracePt t="128128" x="2406650" y="6000750"/>
          <p14:tracePt t="128144" x="2413000" y="5981700"/>
          <p14:tracePt t="128161" x="2425700" y="5969000"/>
          <p14:tracePt t="128194" x="2432050" y="5969000"/>
          <p14:tracePt t="128210" x="2438400" y="5956300"/>
          <p14:tracePt t="128250" x="2444750" y="5956300"/>
          <p14:tracePt t="128269" x="2451100" y="5956300"/>
          <p14:tracePt t="128278" x="2457450" y="5956300"/>
          <p14:tracePt t="128294" x="2463800" y="5949950"/>
          <p14:tracePt t="128329" x="2476500" y="5937250"/>
          <p14:tracePt t="128344" x="2482850" y="5937250"/>
          <p14:tracePt t="128360" x="2495550" y="5937250"/>
          <p14:tracePt t="128377" x="2495550" y="5930900"/>
          <p14:tracePt t="128394" x="2508250" y="5924550"/>
          <p14:tracePt t="128428" x="2508250" y="5918200"/>
          <p14:tracePt t="128444" x="2520950" y="5905500"/>
          <p14:tracePt t="128480" x="2527300" y="5892800"/>
          <p14:tracePt t="128495" x="2540000" y="5867400"/>
          <p14:tracePt t="128498" x="2540000" y="5854700"/>
          <p14:tracePt t="128512" x="2540000" y="5829300"/>
          <p14:tracePt t="128527" x="2540000" y="5689600"/>
          <p14:tracePt t="128544" x="2546350" y="5607050"/>
          <p14:tracePt t="128560" x="2565400" y="5543550"/>
          <p14:tracePt t="128577" x="2571750" y="5524500"/>
          <p14:tracePt t="128596" x="2578100" y="5473700"/>
          <p14:tracePt t="128601" x="2578100" y="5461000"/>
          <p14:tracePt t="128612" x="2578100" y="5441950"/>
          <p14:tracePt t="128627" x="2578100" y="5410200"/>
          <p14:tracePt t="128713" x="2578100" y="5403850"/>
          <p14:tracePt t="128727" x="2565400" y="5410200"/>
          <p14:tracePt t="128735" x="2546350" y="5448300"/>
          <p14:tracePt t="128744" x="2533650" y="5486400"/>
          <p14:tracePt t="128761" x="2489200" y="5600700"/>
          <p14:tracePt t="128777" x="2470150" y="5715000"/>
          <p14:tracePt t="128794" x="2470150" y="5829300"/>
          <p14:tracePt t="128813" x="2470150" y="5918200"/>
          <p14:tracePt t="128830" x="2470150" y="5975350"/>
          <p14:tracePt t="128846" x="2470150" y="6019800"/>
          <p14:tracePt t="128861" x="2470150" y="6051550"/>
          <p14:tracePt t="128879" x="2470150" y="6064250"/>
          <p14:tracePt t="128900" x="2470150" y="6070600"/>
          <p14:tracePt t="128911" x="2470150" y="6076950"/>
          <p14:tracePt t="129255" x="2463800" y="6076950"/>
          <p14:tracePt t="129265" x="2457450" y="6076950"/>
          <p14:tracePt t="129272" x="2451100" y="6076950"/>
          <p14:tracePt t="129279" x="2444750" y="6076950"/>
          <p14:tracePt t="129296" x="2438400" y="6076950"/>
          <p14:tracePt t="129311" x="2432050" y="6076950"/>
          <p14:tracePt t="129327" x="2425700" y="6076950"/>
          <p14:tracePt t="129344" x="2413000" y="6076950"/>
          <p14:tracePt t="129361" x="2381250" y="6076950"/>
          <p14:tracePt t="129377" x="2330450" y="6076950"/>
          <p14:tracePt t="129394" x="2292350" y="6076950"/>
          <p14:tracePt t="129411" x="2279650" y="6076950"/>
          <p14:tracePt t="129471" x="2266950" y="6076950"/>
          <p14:tracePt t="129479" x="2254250" y="6076950"/>
          <p14:tracePt t="129487" x="2235200" y="6076950"/>
          <p14:tracePt t="129496" x="2203450" y="6076950"/>
          <p14:tracePt t="129511" x="2184400" y="6064250"/>
          <p14:tracePt t="129527" x="2178050" y="6064250"/>
          <p14:tracePt t="129544" x="2165350" y="6045200"/>
          <p14:tracePt t="129561" x="2139950" y="5988050"/>
          <p14:tracePt t="129578" x="2120900" y="5911850"/>
          <p14:tracePt t="129594" x="2089150" y="5842000"/>
          <p14:tracePt t="129611" x="2057400" y="5746750"/>
          <p14:tracePt t="129628" x="2038350" y="5683250"/>
          <p14:tracePt t="129644" x="2038350" y="5619750"/>
          <p14:tracePt t="129661" x="2032000" y="5537200"/>
          <p14:tracePt t="129678" x="2012950" y="5416550"/>
          <p14:tracePt t="129678" x="2006600" y="5359400"/>
          <p14:tracePt t="129694" x="2000250" y="5302250"/>
          <p14:tracePt t="129711" x="1968500" y="5175250"/>
          <p14:tracePt t="129728" x="1962150" y="5149850"/>
          <p14:tracePt t="129744" x="1962150" y="5137150"/>
          <p14:tracePt t="129807" x="1962150" y="5130800"/>
          <p14:tracePt t="129818" x="1949450" y="5124450"/>
          <p14:tracePt t="129823" x="1930400" y="5124450"/>
          <p14:tracePt t="129845" x="1905000" y="5111750"/>
          <p14:tracePt t="129861" x="1879600" y="5111750"/>
          <p14:tracePt t="129878" x="1854200" y="5105400"/>
          <p14:tracePt t="129894" x="1828800" y="5092700"/>
          <p14:tracePt t="129895" x="1816100" y="5080000"/>
          <p14:tracePt t="129911" x="1803400" y="5048250"/>
          <p14:tracePt t="129928" x="1797050" y="5010150"/>
          <p14:tracePt t="129944" x="1797050" y="4959350"/>
          <p14:tracePt t="129961" x="1797050" y="4940300"/>
          <p14:tracePt t="129978" x="1816100" y="4927600"/>
          <p14:tracePt t="129994" x="1835150" y="4927600"/>
          <p14:tracePt t="130011" x="1860550" y="4927600"/>
          <p14:tracePt t="130028" x="1911350" y="4921250"/>
          <p14:tracePt t="130044" x="2006600" y="4921250"/>
          <p14:tracePt t="130061" x="2133600" y="4914900"/>
          <p14:tracePt t="130078" x="2235200" y="4914900"/>
          <p14:tracePt t="130094" x="2286000" y="4914900"/>
          <p14:tracePt t="130111" x="2298700" y="4914900"/>
          <p14:tracePt t="130128" x="2305050" y="4921250"/>
          <p14:tracePt t="130161" x="2305050" y="4953000"/>
          <p14:tracePt t="130178" x="2330450" y="4991100"/>
          <p14:tracePt t="130194" x="2355850" y="5048250"/>
          <p14:tracePt t="130211" x="2374900" y="5137150"/>
          <p14:tracePt t="130229" x="2393950" y="5232400"/>
          <p14:tracePt t="130245" x="2406650" y="5334000"/>
          <p14:tracePt t="130261" x="2425700" y="5473700"/>
          <p14:tracePt t="130278" x="2457450" y="5619750"/>
          <p14:tracePt t="130279" x="2470150" y="5689600"/>
          <p14:tracePt t="130294" x="2520950" y="5829300"/>
          <p14:tracePt t="130311" x="2565400" y="5949950"/>
          <p14:tracePt t="130328" x="2571750" y="6045200"/>
          <p14:tracePt t="130345" x="2578100" y="6115050"/>
          <p14:tracePt t="130361" x="2578100" y="6191250"/>
          <p14:tracePt t="130378" x="2578100" y="6242050"/>
          <p14:tracePt t="130394" x="2584450" y="6273800"/>
          <p14:tracePt t="130411" x="2590800" y="6292850"/>
          <p14:tracePt t="130428" x="2597150" y="6311900"/>
          <p14:tracePt t="130444" x="2597150" y="6343650"/>
          <p14:tracePt t="130461" x="2597150" y="6400800"/>
          <p14:tracePt t="130478" x="2546350" y="6540500"/>
          <p14:tracePt t="130494" x="2533650" y="6578600"/>
          <p14:tracePt t="130511" x="2520950" y="6591300"/>
          <p14:tracePt t="130528" x="2482850" y="6597650"/>
          <p14:tracePt t="130545" x="2387600" y="6597650"/>
          <p14:tracePt t="130561" x="2279650" y="6597650"/>
          <p14:tracePt t="130578" x="2184400" y="6597650"/>
          <p14:tracePt t="130595" x="2114550" y="6597650"/>
          <p14:tracePt t="130611" x="2082800" y="6597650"/>
          <p14:tracePt t="130629" x="2070100" y="6597650"/>
          <p14:tracePt t="130815" x="2063750" y="6597650"/>
          <p14:tracePt t="130833" x="2063750" y="6591300"/>
          <p14:tracePt t="130839" x="2063750" y="6578600"/>
          <p14:tracePt t="130850" x="2063750" y="6565900"/>
          <p14:tracePt t="130861" x="2063750" y="6546850"/>
          <p14:tracePt t="130863" x="2063750" y="6521450"/>
          <p14:tracePt t="130878" x="2063750" y="6496050"/>
          <p14:tracePt t="130895" x="2063750" y="6400800"/>
          <p14:tracePt t="130911" x="2063750" y="6362700"/>
          <p14:tracePt t="130928" x="2063750" y="6311900"/>
          <p14:tracePt t="130944" x="2063750" y="6254750"/>
          <p14:tracePt t="130962" x="2076450" y="6172200"/>
          <p14:tracePt t="130978" x="2082800" y="6108700"/>
          <p14:tracePt t="130995" x="2095500" y="6064250"/>
          <p14:tracePt t="131013" x="2101850" y="6019800"/>
          <p14:tracePt t="131033" x="2108200" y="5988050"/>
          <p14:tracePt t="131048" x="2108200" y="5956300"/>
          <p14:tracePt t="131062" x="2108200" y="5943600"/>
          <p14:tracePt t="131078" x="2114550" y="5905500"/>
          <p14:tracePt t="131095" x="2120900" y="5842000"/>
          <p14:tracePt t="131112" x="2120900" y="5803900"/>
          <p14:tracePt t="131128" x="2120900" y="5778500"/>
          <p14:tracePt t="131146" x="2108200" y="5765800"/>
          <p14:tracePt t="131155" x="2101850" y="5759450"/>
          <p14:tracePt t="131178" x="2095500" y="5753100"/>
          <p14:tracePt t="131195" x="2089150" y="5721350"/>
          <p14:tracePt t="131211" x="2063750" y="5670550"/>
          <p14:tracePt t="131228" x="2044700" y="5607050"/>
          <p14:tracePt t="131248" x="2032000" y="5575300"/>
          <p14:tracePt t="131251" x="2032000" y="5568950"/>
          <p14:tracePt t="131264" x="2032000" y="5556250"/>
          <p14:tracePt t="131279" x="2032000" y="5549900"/>
          <p14:tracePt t="131313" x="2032000" y="5537200"/>
          <p14:tracePt t="131382" x="2032000" y="5543550"/>
          <p14:tracePt t="131390" x="2032000" y="5549900"/>
          <p14:tracePt t="131402" x="2025650" y="5556250"/>
          <p14:tracePt t="131555" x="2019300" y="5562600"/>
          <p14:tracePt t="131855" x="2032000" y="5562600"/>
          <p14:tracePt t="131863" x="2089150" y="5562600"/>
          <p14:tracePt t="131871" x="2171700" y="5562600"/>
          <p14:tracePt t="131882" x="2247900" y="5562600"/>
          <p14:tracePt t="131895" x="2425700" y="5562600"/>
          <p14:tracePt t="131912" x="2597150" y="5562600"/>
          <p14:tracePt t="131928" x="2762250" y="5562600"/>
          <p14:tracePt t="131945" x="2889250" y="5575300"/>
          <p14:tracePt t="131962" x="3028950" y="5594350"/>
          <p14:tracePt t="131978" x="3194050" y="5619750"/>
          <p14:tracePt t="131995" x="3359150" y="5632450"/>
          <p14:tracePt t="132012" x="3486150" y="5632450"/>
          <p14:tracePt t="132028" x="3632200" y="5632450"/>
          <p14:tracePt t="132045" x="3784600" y="5645150"/>
          <p14:tracePt t="132062" x="3949700" y="5664200"/>
          <p14:tracePt t="132063" x="4057650" y="5683250"/>
          <p14:tracePt t="132078" x="4229100" y="5702300"/>
          <p14:tracePt t="132095" x="4381500" y="5721350"/>
          <p14:tracePt t="132112" x="4521200" y="5740400"/>
          <p14:tracePt t="132129" x="4654550" y="5753100"/>
          <p14:tracePt t="132145" x="4756150" y="5759450"/>
          <p14:tracePt t="132162" x="4864100" y="5784850"/>
          <p14:tracePt t="132179" x="4965700" y="5791200"/>
          <p14:tracePt t="132197" x="5073650" y="5816600"/>
          <p14:tracePt t="132206" x="5124450" y="5822950"/>
          <p14:tracePt t="132216" x="5200650" y="5822950"/>
          <p14:tracePt t="132228" x="5219700" y="5822950"/>
          <p14:tracePt t="132245" x="5270500" y="5822950"/>
          <p14:tracePt t="132262" x="5327650" y="5810250"/>
          <p14:tracePt t="132278" x="5403850" y="5797550"/>
          <p14:tracePt t="132295" x="5441950" y="5791200"/>
          <p14:tracePt t="132312" x="5461000" y="5784850"/>
          <p14:tracePt t="132331" x="5492750" y="5759450"/>
          <p14:tracePt t="132348" x="5518150" y="5734050"/>
          <p14:tracePt t="132363" x="5594350" y="5670550"/>
          <p14:tracePt t="132379" x="5708650" y="5594350"/>
          <p14:tracePt t="132395" x="5810250" y="5524500"/>
          <p14:tracePt t="132413" x="5873750" y="5480050"/>
          <p14:tracePt t="132429" x="5918200" y="5448300"/>
          <p14:tracePt t="132445" x="5949950" y="5410200"/>
          <p14:tracePt t="132462" x="5981700" y="5372100"/>
          <p14:tracePt t="132463" x="6007100" y="5340350"/>
          <p14:tracePt t="132478" x="6070600" y="5245100"/>
          <p14:tracePt t="132495" x="6134100" y="5187950"/>
          <p14:tracePt t="132512" x="6159500" y="5149850"/>
          <p14:tracePt t="132528" x="6178550" y="5130800"/>
          <p14:tracePt t="132619" x="6178550" y="5143500"/>
          <p14:tracePt t="132628" x="6172200" y="5181600"/>
          <p14:tracePt t="132640" x="6115050" y="5302250"/>
          <p14:tracePt t="132662" x="6026150" y="5441950"/>
          <p14:tracePt t="132663" x="5975350" y="5505450"/>
          <p14:tracePt t="132678" x="5873750" y="5651500"/>
          <p14:tracePt t="132695" x="5778500" y="5772150"/>
          <p14:tracePt t="132713" x="5689600" y="5918200"/>
          <p14:tracePt t="132729" x="5607050" y="6076950"/>
          <p14:tracePt t="132747" x="5524500" y="6203950"/>
          <p14:tracePt t="132770" x="5441950" y="6343650"/>
          <p14:tracePt t="132780" x="5429250" y="6356350"/>
          <p14:tracePt t="132812" x="5422900" y="6356350"/>
          <p14:tracePt t="132829" x="5410200" y="6356350"/>
          <p14:tracePt t="132849" x="5403850" y="6356350"/>
          <p14:tracePt t="132864" x="5378450" y="6330950"/>
          <p14:tracePt t="132879" x="5340350" y="6203950"/>
          <p14:tracePt t="132895" x="5276850" y="6076950"/>
          <p14:tracePt t="132912" x="5200650" y="5892800"/>
          <p14:tracePt t="132929" x="5143500" y="5753100"/>
          <p14:tracePt t="132946" x="5118100" y="5645150"/>
          <p14:tracePt t="132962" x="5092700" y="5549900"/>
          <p14:tracePt t="132979" x="5086350" y="5467350"/>
          <p14:tracePt t="132998" x="5067300" y="5378450"/>
          <p14:tracePt t="133014" x="5060950" y="5321300"/>
          <p14:tracePt t="133021" x="5054600" y="5276850"/>
          <p14:tracePt t="133031" x="5035550" y="5232400"/>
          <p14:tracePt t="133046" x="5029200" y="5207000"/>
          <p14:tracePt t="133062" x="5010150" y="5175250"/>
          <p14:tracePt t="133079" x="5003800" y="5168900"/>
          <p14:tracePt t="133112" x="4997450" y="5162550"/>
          <p14:tracePt t="133129" x="4953000" y="5162550"/>
          <p14:tracePt t="133148" x="4908550" y="5181600"/>
          <p14:tracePt t="133165" x="4851400" y="5264150"/>
          <p14:tracePt t="133180" x="4794250" y="5378450"/>
          <p14:tracePt t="133196" x="4743450" y="5530850"/>
          <p14:tracePt t="133212" x="4679950" y="5689600"/>
          <p14:tracePt t="133229" x="4610100" y="5842000"/>
          <p14:tracePt t="133245" x="4540250" y="5981700"/>
          <p14:tracePt t="133262" x="4489450" y="6115050"/>
          <p14:tracePt t="133263" x="4464050" y="6165850"/>
          <p14:tracePt t="133279" x="4445000" y="6248400"/>
          <p14:tracePt t="133295" x="4432300" y="6292850"/>
          <p14:tracePt t="133312" x="4419600" y="6343650"/>
          <p14:tracePt t="133329" x="4406900" y="6381750"/>
          <p14:tracePt t="133345" x="4400550" y="6432550"/>
          <p14:tracePt t="133362" x="4387850" y="6477000"/>
          <p14:tracePt t="133379" x="4387850" y="6483350"/>
          <p14:tracePt t="133439" x="4387850" y="6489700"/>
          <p14:tracePt t="133447" x="4406900" y="6489700"/>
          <p14:tracePt t="133455" x="4438650" y="6502400"/>
          <p14:tracePt t="133464" x="4470400" y="6502400"/>
          <p14:tracePt t="133479" x="4559300" y="6508750"/>
          <p14:tracePt t="133496" x="4648200" y="6521450"/>
          <p14:tracePt t="133512" x="4718050" y="6521450"/>
          <p14:tracePt t="133529" x="4749800" y="6521450"/>
          <p14:tracePt t="133545" x="4756150" y="6521450"/>
          <p14:tracePt t="133562" x="4762500" y="6521450"/>
          <p14:tracePt t="134048" x="4762500" y="6515100"/>
          <p14:tracePt t="134119" x="4762500" y="6508750"/>
          <p14:tracePt t="134183" x="4762500" y="6502400"/>
          <p14:tracePt t="134192" x="4762500" y="6496050"/>
          <p14:tracePt t="134202" x="4762500" y="6489700"/>
          <p14:tracePt t="134212" x="4762500" y="6483350"/>
          <p14:tracePt t="134229" x="4749800" y="6470650"/>
          <p14:tracePt t="134246" x="4737100" y="6445250"/>
          <p14:tracePt t="134262" x="4730750" y="6419850"/>
          <p14:tracePt t="134279" x="4724400" y="6394450"/>
          <p14:tracePt t="134296" x="4705350" y="6356350"/>
          <p14:tracePt t="134312" x="4699000" y="6299200"/>
          <p14:tracePt t="134329" x="4667250" y="6242050"/>
          <p14:tracePt t="134346" x="4654550" y="6172200"/>
          <p14:tracePt t="134362" x="4648200" y="6134100"/>
          <p14:tracePt t="134379" x="4648200" y="6108700"/>
          <p14:tracePt t="134396" x="4641850" y="6076950"/>
          <p14:tracePt t="134413" x="4629150" y="6038850"/>
          <p14:tracePt t="134429" x="4616450" y="5981700"/>
          <p14:tracePt t="134446" x="4603750" y="5949950"/>
          <p14:tracePt t="134447" x="4603750" y="5943600"/>
          <p14:tracePt t="134462" x="4603750" y="5937250"/>
          <p14:tracePt t="134496" x="4603750" y="5930900"/>
          <p14:tracePt t="134623" x="4603750" y="5924550"/>
          <p14:tracePt t="135199" x="4603750" y="5918200"/>
          <p14:tracePt t="135208" x="4603750" y="5886450"/>
          <p14:tracePt t="135215" x="4610100" y="5835650"/>
          <p14:tracePt t="135230" x="4654550" y="5721350"/>
          <p14:tracePt t="135246" x="4806950" y="5403850"/>
          <p14:tracePt t="135263" x="5118100" y="4953000"/>
          <p14:tracePt t="135280" x="5346700" y="4699000"/>
          <p14:tracePt t="135296" x="5588000" y="4476750"/>
          <p14:tracePt t="135313" x="5880100" y="4216400"/>
          <p14:tracePt t="135330" x="6248400" y="3949700"/>
          <p14:tracePt t="135348" x="6667500" y="3619500"/>
          <p14:tracePt t="135363" x="7112000" y="3327400"/>
          <p14:tracePt t="135380" x="7480300" y="3060700"/>
          <p14:tracePt t="135396" x="7867650" y="2762250"/>
          <p14:tracePt t="135413" x="8204200" y="2489200"/>
          <p14:tracePt t="135429" x="8451850" y="2311400"/>
          <p14:tracePt t="135446" x="8680450" y="2159000"/>
          <p14:tracePt t="135447" x="8788400" y="2076450"/>
          <p14:tracePt t="135463" x="8896350" y="1993900"/>
          <p14:tracePt t="135479" x="8991600" y="1911350"/>
          <p14:tracePt t="135496" x="9048750" y="1822450"/>
          <p14:tracePt t="135513" x="9067800" y="1765300"/>
          <p14:tracePt t="135530" x="9074150" y="1733550"/>
          <p14:tracePt t="135546" x="9080500" y="1727200"/>
          <p14:tracePt t="135563" x="9086850" y="1727200"/>
          <p14:tracePt t="135632" x="9086850" y="1771650"/>
          <p14:tracePt t="135639" x="9086850" y="1841500"/>
          <p14:tracePt t="135647" x="9086850" y="1930400"/>
          <p14:tracePt t="135663" x="9086850" y="2101850"/>
          <p14:tracePt t="135679" x="9086850" y="2254250"/>
          <p14:tracePt t="135696" x="9061450" y="2381250"/>
          <p14:tracePt t="135713" x="9017000" y="2489200"/>
          <p14:tracePt t="135730" x="8991600" y="2597150"/>
          <p14:tracePt t="135749" x="8959850" y="2717800"/>
          <p14:tracePt t="135763" x="8928100" y="2870200"/>
          <p14:tracePt t="135782" x="8915400" y="3003550"/>
          <p14:tracePt t="135797" x="8909050" y="3067050"/>
          <p14:tracePt t="135800" x="8902700" y="3073400"/>
          <p14:tracePt t="135903" x="8902700" y="3067050"/>
          <p14:tracePt t="135920" x="8902700" y="3060700"/>
          <p14:tracePt t="135927" x="8902700" y="3041650"/>
          <p14:tracePt t="135936" x="8902700" y="3035300"/>
          <p14:tracePt t="135948" x="8902700" y="3022600"/>
          <p14:tracePt t="135963" x="8896350" y="2990850"/>
          <p14:tracePt t="135980" x="8883650" y="2952750"/>
          <p14:tracePt t="135998" x="8877300" y="2914650"/>
          <p14:tracePt t="136013" x="8877300" y="2882900"/>
          <p14:tracePt t="136030" x="8877300" y="2844800"/>
          <p14:tracePt t="136031" x="8870950" y="2825750"/>
          <p14:tracePt t="136046" x="8864600" y="2781300"/>
          <p14:tracePt t="136063" x="8858250" y="2724150"/>
          <p14:tracePt t="136080" x="8845550" y="2667000"/>
          <p14:tracePt t="136096" x="8839200" y="2635250"/>
          <p14:tracePt t="136113" x="8832850" y="2603500"/>
          <p14:tracePt t="136130" x="8832850" y="2578100"/>
          <p14:tracePt t="136147" x="8813800" y="2520950"/>
          <p14:tracePt t="136165" x="8769350" y="2444750"/>
          <p14:tracePt t="136181" x="8699500" y="2368550"/>
          <p14:tracePt t="136197" x="8636000" y="2311400"/>
          <p14:tracePt t="136213" x="8597900" y="2292350"/>
          <p14:tracePt t="136230" x="8578850" y="2279650"/>
          <p14:tracePt t="136231" x="8566150" y="2273300"/>
          <p14:tracePt t="136247" x="8502650" y="2266950"/>
          <p14:tracePt t="136263" x="8375650" y="2247900"/>
          <p14:tracePt t="136282" x="8191500" y="2222500"/>
          <p14:tracePt t="136300" x="8045450" y="2203450"/>
          <p14:tracePt t="136315" x="7950200" y="2203450"/>
          <p14:tracePt t="136331" x="7912100" y="2203450"/>
          <p14:tracePt t="136347" x="7880350" y="2216150"/>
          <p14:tracePt t="136363" x="7823200" y="2266950"/>
          <p14:tracePt t="136380" x="7785100" y="2355850"/>
          <p14:tracePt t="136397" x="7766050" y="2451100"/>
          <p14:tracePt t="136417" x="7759700" y="2552700"/>
          <p14:tracePt t="136434" x="7759700" y="2686050"/>
          <p14:tracePt t="136449" x="7772400" y="2711450"/>
          <p14:tracePt t="136463" x="7848600" y="2813050"/>
          <p14:tracePt t="136480" x="7924800" y="2870200"/>
          <p14:tracePt t="136497" x="8013700" y="2908300"/>
          <p14:tracePt t="136513" x="8089900" y="2933700"/>
          <p14:tracePt t="136530" x="8153400" y="2952750"/>
          <p14:tracePt t="136547" x="8197850" y="2952750"/>
          <p14:tracePt t="136565" x="8235950" y="2952750"/>
          <p14:tracePt t="136580" x="8274050" y="2927350"/>
          <p14:tracePt t="136599" x="8324850" y="2901950"/>
          <p14:tracePt t="136615" x="8382000" y="2876550"/>
          <p14:tracePt t="136632" x="8445500" y="2844800"/>
          <p14:tracePt t="136647" x="8515350" y="2806700"/>
          <p14:tracePt t="136663" x="8553450" y="2774950"/>
          <p14:tracePt t="136680" x="8616950" y="2724150"/>
          <p14:tracePt t="136697" x="8667750" y="2698750"/>
          <p14:tracePt t="136715" x="8750300" y="2679700"/>
          <p14:tracePt t="136730" x="8813800" y="2654300"/>
          <p14:tracePt t="136748" x="8851900" y="2635250"/>
          <p14:tracePt t="136764" x="8864600" y="2622550"/>
          <p14:tracePt t="136780" x="8870950" y="2616200"/>
          <p14:tracePt t="136797" x="8883650" y="2578100"/>
          <p14:tracePt t="136813" x="8896350" y="2540000"/>
          <p14:tracePt t="136814" x="8915400" y="2520950"/>
          <p14:tracePt t="136830" x="8921750" y="2495550"/>
          <p14:tracePt t="136849" x="8940800" y="2425700"/>
          <p14:tracePt t="136864" x="8940800" y="2374900"/>
          <p14:tracePt t="136882" x="8940800" y="2343150"/>
          <p14:tracePt t="136893" x="8928100" y="2336800"/>
          <p14:tracePt t="136901" x="8928100" y="2324100"/>
          <p14:tracePt t="136913" x="8915400" y="2311400"/>
          <p14:tracePt t="136930" x="8909050" y="2305050"/>
          <p14:tracePt t="136947" x="8896350" y="2286000"/>
          <p14:tracePt t="136963" x="8870950" y="2260600"/>
          <p14:tracePt t="136980" x="8832850" y="2241550"/>
          <p14:tracePt t="136999" x="8807450" y="2228850"/>
          <p14:tracePt t="137014" x="8788400" y="2228850"/>
          <p14:tracePt t="137031" x="8769350" y="2222500"/>
          <p14:tracePt t="137047" x="8724900" y="2203450"/>
          <p14:tracePt t="137065" x="8661400" y="2197100"/>
          <p14:tracePt t="137081" x="8559800" y="2178050"/>
          <p14:tracePt t="137097" x="8451850" y="2165350"/>
          <p14:tracePt t="137113" x="8375650" y="2165350"/>
          <p14:tracePt t="137131" x="8318500" y="2165350"/>
          <p14:tracePt t="137149" x="8274050" y="2171700"/>
          <p14:tracePt t="137164" x="8229600" y="2197100"/>
          <p14:tracePt t="137180" x="8191500" y="2228850"/>
          <p14:tracePt t="137199" x="8147050" y="2266950"/>
          <p14:tracePt t="137203" x="8121650" y="2286000"/>
          <p14:tracePt t="137214" x="8096250" y="2317750"/>
          <p14:tracePt t="137230" x="8077200" y="2393950"/>
          <p14:tracePt t="137247" x="8077200" y="2520950"/>
          <p14:tracePt t="137263" x="8077200" y="2622550"/>
          <p14:tracePt t="137280" x="8102600" y="2717800"/>
          <p14:tracePt t="137297" x="8121650" y="2794000"/>
          <p14:tracePt t="137315" x="8159750" y="2851150"/>
          <p14:tracePt t="137332" x="8223250" y="2914650"/>
          <p14:tracePt t="137348" x="8305800" y="2965450"/>
          <p14:tracePt t="137364" x="8407400" y="2990850"/>
          <p14:tracePt t="137380" x="8477250" y="2997200"/>
          <p14:tracePt t="137397" x="8534400" y="2984500"/>
          <p14:tracePt t="137413" x="8572500" y="2933700"/>
          <p14:tracePt t="137430" x="8616950" y="2863850"/>
          <p14:tracePt t="137431" x="8636000" y="2825750"/>
          <p14:tracePt t="137447" x="8680450" y="2762250"/>
          <p14:tracePt t="137466" x="8712200" y="2679700"/>
          <p14:tracePt t="137482" x="8712200" y="2641600"/>
          <p14:tracePt t="137498" x="8712200" y="2578100"/>
          <p14:tracePt t="137514" x="8712200" y="2533650"/>
          <p14:tracePt t="137530" x="8693150" y="2508250"/>
          <p14:tracePt t="137547" x="8686800" y="2495550"/>
          <p14:tracePt t="137580" x="8680450" y="2489200"/>
          <p14:tracePt t="137644" x="8674100" y="2489200"/>
          <p14:tracePt t="137647" x="8667750" y="2489200"/>
          <p14:tracePt t="137758" x="8667750" y="2501900"/>
          <p14:tracePt t="143031" x="8661400" y="2489200"/>
          <p14:tracePt t="143047" x="8661400" y="2482850"/>
          <p14:tracePt t="143056" x="8661400" y="2463800"/>
          <p14:tracePt t="143066" x="8661400" y="2451100"/>
          <p14:tracePt t="143082" x="8661400" y="2438400"/>
          <p14:tracePt t="143099" x="8661400" y="2419350"/>
          <p14:tracePt t="143115" x="8661400" y="2406650"/>
          <p14:tracePt t="143133" x="8661400" y="2381250"/>
          <p14:tracePt t="143149" x="8661400" y="2336800"/>
          <p14:tracePt t="143165" x="8661400" y="2273300"/>
          <p14:tracePt t="143182" x="8661400" y="2216150"/>
          <p14:tracePt t="143183" x="8661400" y="2197100"/>
          <p14:tracePt t="143199" x="8629650" y="2159000"/>
          <p14:tracePt t="143216" x="8629650" y="2152650"/>
          <p14:tracePt t="143232" x="8623300" y="2152650"/>
          <p14:tracePt t="143249" x="8610600" y="2159000"/>
          <p14:tracePt t="143265" x="8572500" y="2279650"/>
          <p14:tracePt t="143282" x="8515350" y="2495550"/>
          <p14:tracePt t="143299" x="8470900" y="2813050"/>
          <p14:tracePt t="143316" x="8420100" y="3155950"/>
          <p14:tracePt t="143332" x="8413750" y="3492500"/>
          <p14:tracePt t="143349" x="8413750" y="3752850"/>
          <p14:tracePt t="143365" x="8439150" y="3930650"/>
          <p14:tracePt t="143382" x="8477250" y="4038600"/>
          <p14:tracePt t="143383" x="8477250" y="4057650"/>
          <p14:tracePt t="143399" x="8489950" y="4070350"/>
          <p14:tracePt t="143432" x="8489950" y="4076700"/>
          <p14:tracePt t="143449" x="8521700" y="4019550"/>
          <p14:tracePt t="143465" x="8553450" y="3873500"/>
          <p14:tracePt t="143482" x="8559800" y="3689350"/>
          <p14:tracePt t="143499" x="8559800" y="3397250"/>
          <p14:tracePt t="143516" x="8559800" y="3149600"/>
          <p14:tracePt t="143532" x="8559800" y="2965450"/>
          <p14:tracePt t="143549" x="8559800" y="2813050"/>
          <p14:tracePt t="143566" x="8547100" y="2686050"/>
          <p14:tracePt t="143582" x="8502650" y="2578100"/>
          <p14:tracePt t="143583" x="8483600" y="2533650"/>
          <p14:tracePt t="143599" x="8451850" y="2482850"/>
          <p14:tracePt t="143615" x="8439150" y="2451100"/>
          <p14:tracePt t="143633" x="8432800" y="2432050"/>
          <p14:tracePt t="143649" x="8426450" y="2413000"/>
          <p14:tracePt t="143666" x="8426450" y="2400300"/>
          <p14:tracePt t="143683" x="8401050" y="2381250"/>
          <p14:tracePt t="143699" x="8375650" y="2368550"/>
          <p14:tracePt t="143716" x="8337550" y="2362200"/>
          <p14:tracePt t="143732" x="8305800" y="2343150"/>
          <p14:tracePt t="143749" x="8280400" y="2330450"/>
          <p14:tracePt t="143766" x="8229600" y="2311400"/>
          <p14:tracePt t="143767" x="8178800" y="2305050"/>
          <p14:tracePt t="143782" x="8115300" y="2292350"/>
          <p14:tracePt t="143799" x="7848600" y="2292350"/>
          <p14:tracePt t="143816" x="7696200" y="2305050"/>
          <p14:tracePt t="143832" x="7588250" y="2317750"/>
          <p14:tracePt t="143849" x="7550150" y="2317750"/>
          <p14:tracePt t="143882" x="7543800" y="2311400"/>
          <p14:tracePt t="143899" x="7562850" y="2311400"/>
          <p14:tracePt t="143916" x="7753350" y="2311400"/>
          <p14:tracePt t="143932" x="8147050" y="2311400"/>
          <p14:tracePt t="143949" x="8426450" y="2311400"/>
          <p14:tracePt t="143966" x="8724900" y="2254250"/>
          <p14:tracePt t="143982" x="8756650" y="2247900"/>
          <p14:tracePt t="143999" x="8794750" y="2222500"/>
          <p14:tracePt t="144152" x="8788400" y="2222500"/>
          <p14:tracePt t="144175" x="8782050" y="2222500"/>
          <p14:tracePt t="144184" x="8769350" y="2222500"/>
          <p14:tracePt t="144192" x="8750300" y="2222500"/>
          <p14:tracePt t="144199" x="8737600" y="2222500"/>
          <p14:tracePt t="148615" x="8731250" y="2241550"/>
          <p14:tracePt t="148624" x="8693150" y="2298700"/>
          <p14:tracePt t="148634" x="8667750" y="2324100"/>
          <p14:tracePt t="148651" x="8655050" y="2349500"/>
          <p14:tracePt t="148690" x="8667750" y="2355850"/>
          <p14:tracePt t="148701" x="8693150" y="2374900"/>
          <p14:tracePt t="148717" x="8769350" y="2514600"/>
          <p14:tracePt t="148734" x="8877300" y="2813050"/>
          <p14:tracePt t="148751" x="8934450" y="3098800"/>
          <p14:tracePt t="148767" x="8947150" y="3168650"/>
          <p14:tracePt t="148784" x="8953500" y="3200400"/>
          <p14:tracePt t="148801" x="8959850" y="3251200"/>
          <p14:tracePt t="148817" x="8959850" y="3333750"/>
          <p14:tracePt t="148834" x="8934450" y="3422650"/>
          <p14:tracePt t="148851" x="8813800" y="3517900"/>
          <p14:tracePt t="148867" x="8731250" y="3575050"/>
          <p14:tracePt t="148884" x="8686800" y="3587750"/>
          <p14:tracePt t="148901" x="8661400" y="3587750"/>
          <p14:tracePt t="148917" x="8616950" y="3587750"/>
          <p14:tracePt t="148934" x="8566150" y="3581400"/>
          <p14:tracePt t="148935" x="8559800" y="3575050"/>
          <p14:tracePt t="148959" x="8559800" y="3562350"/>
          <p14:tracePt t="148967" x="8559800" y="3549650"/>
          <p14:tracePt t="148984" x="8559800" y="3505200"/>
          <p14:tracePt t="149001" x="8559800" y="3479800"/>
          <p14:tracePt t="149017" x="8559800" y="3467100"/>
          <p14:tracePt t="149034" x="8559800" y="3454400"/>
          <p14:tracePt t="149051" x="8566150" y="3448050"/>
          <p14:tracePt t="149067" x="8566150" y="3441700"/>
          <p14:tracePt t="149101" x="8566150" y="3429000"/>
          <p14:tracePt t="149118" x="8540750" y="3409950"/>
          <p14:tracePt t="149134" x="8477250" y="3384550"/>
          <p14:tracePt t="149135" x="8464550" y="3371850"/>
          <p14:tracePt t="149151" x="8432800" y="3359150"/>
          <p14:tracePt t="149167" x="8401050" y="3333750"/>
          <p14:tracePt t="149184" x="8356600" y="3289300"/>
          <p14:tracePt t="149201" x="8293100" y="3194050"/>
          <p14:tracePt t="149218" x="8248650" y="3155950"/>
          <p14:tracePt t="149234" x="8235950" y="3143250"/>
          <p14:tracePt t="149251" x="8229600" y="3143250"/>
          <p14:tracePt t="149268" x="8223250" y="3136900"/>
          <p14:tracePt t="149284" x="8210550" y="3136900"/>
          <p14:tracePt t="149301" x="8197850" y="3117850"/>
          <p14:tracePt t="149317" x="8172450" y="3098800"/>
          <p14:tracePt t="149334" x="8166100" y="3098800"/>
          <p14:tracePt t="149423" x="8166100" y="3092450"/>
          <p14:tracePt t="149431" x="8159750" y="3086100"/>
          <p14:tracePt t="149567" x="8153400" y="3086100"/>
          <p14:tracePt t="149664" x="8147050" y="3086100"/>
          <p14:tracePt t="149703" x="8147050" y="3092450"/>
          <p14:tracePt t="149727" x="8147050" y="3098800"/>
          <p14:tracePt t="149863" x="8147050" y="3111500"/>
          <p14:tracePt t="149895" x="8147050" y="3117850"/>
          <p14:tracePt t="149935" x="8147050" y="3124200"/>
          <p14:tracePt t="150143" x="8147050" y="3117850"/>
          <p14:tracePt t="150160" x="8147050" y="3098800"/>
          <p14:tracePt t="150167" x="8140700" y="3092450"/>
          <p14:tracePt t="150184" x="8140700" y="3073400"/>
          <p14:tracePt t="150201" x="8140700" y="3060700"/>
          <p14:tracePt t="150218" x="8140700" y="3054350"/>
          <p14:tracePt t="150263" x="8140700" y="3048000"/>
          <p14:tracePt t="150289" x="8140700" y="3041650"/>
          <p14:tracePt t="150335" x="8140700" y="3035300"/>
          <p14:tracePt t="150376" x="8140700" y="3022600"/>
          <p14:tracePt t="150383" x="8128000" y="3016250"/>
          <p14:tracePt t="150415" x="8128000" y="3009900"/>
          <p14:tracePt t="150431" x="8128000" y="3003550"/>
          <p14:tracePt t="150456" x="8128000" y="2990850"/>
          <p14:tracePt t="150473" x="8128000" y="2984500"/>
          <p14:tracePt t="150504" x="8128000" y="2978150"/>
          <p14:tracePt t="150512" x="8128000" y="2971800"/>
          <p14:tracePt t="150519" x="8128000" y="2965450"/>
          <p14:tracePt t="150784" x="8128000" y="2971800"/>
          <p14:tracePt t="150791" x="8121650" y="2984500"/>
          <p14:tracePt t="150802" x="8121650" y="2997200"/>
          <p14:tracePt t="150818" x="8115300" y="3009900"/>
          <p14:tracePt t="150835" x="8115300" y="3022600"/>
          <p14:tracePt t="150852" x="8108950" y="3041650"/>
          <p14:tracePt t="150868" x="8096250" y="3067050"/>
          <p14:tracePt t="150885" x="8077200" y="3124200"/>
          <p14:tracePt t="150887" x="8064500" y="3149600"/>
          <p14:tracePt t="150902" x="8064500" y="3175000"/>
          <p14:tracePt t="150918" x="8058150" y="3219450"/>
          <p14:tracePt t="150919" x="8051800" y="3232150"/>
          <p14:tracePt t="150935" x="8045450" y="3244850"/>
          <p14:tracePt t="151047" x="8045450" y="3251200"/>
          <p14:tracePt t="151127" x="8045450" y="3257550"/>
          <p14:tracePt t="151151" x="8058150" y="3251200"/>
          <p14:tracePt t="151167" x="8070850" y="3232150"/>
          <p14:tracePt t="151185" x="8089900" y="3213100"/>
          <p14:tracePt t="151202" x="8108950" y="3194050"/>
          <p14:tracePt t="151218" x="8121650" y="3181350"/>
          <p14:tracePt t="151235" x="8121650" y="3175000"/>
          <p14:tracePt t="151252" x="8121650" y="3162300"/>
          <p14:tracePt t="151268" x="8121650" y="3143250"/>
          <p14:tracePt t="151285" x="8134350" y="3124200"/>
          <p14:tracePt t="151302" x="8140700" y="3105150"/>
          <p14:tracePt t="151367" x="8140700" y="3098800"/>
          <p14:tracePt t="151375" x="8140700" y="3092450"/>
          <p14:tracePt t="151385" x="8147050" y="3092450"/>
          <p14:tracePt t="151402" x="8147050" y="3079750"/>
          <p14:tracePt t="151418" x="8147050" y="3067050"/>
          <p14:tracePt t="151452" x="8147050" y="3060700"/>
          <p14:tracePt t="151496" x="8147050" y="3054350"/>
          <p14:tracePt t="151503" x="8147050" y="3048000"/>
          <p14:tracePt t="151518" x="8147050" y="3041650"/>
          <p14:tracePt t="151535" x="8147050" y="3028950"/>
          <p14:tracePt t="151552" x="8147050" y="3022600"/>
          <p14:tracePt t="151568" x="8147050" y="3016250"/>
          <p14:tracePt t="151585" x="8147050" y="3009900"/>
          <p14:tracePt t="151602" x="8147050" y="3003550"/>
          <p14:tracePt t="151618" x="8147050" y="2984500"/>
          <p14:tracePt t="151635" x="8147050" y="2978150"/>
          <p14:tracePt t="151652" x="8147050" y="2971800"/>
          <p14:tracePt t="151758" x="8147050" y="2965450"/>
          <p14:tracePt t="151847" x="8147050" y="2952750"/>
          <p14:tracePt t="151871" x="8147050" y="2946400"/>
          <p14:tracePt t="151879" x="8140700" y="2940050"/>
          <p14:tracePt t="151886" x="8140700" y="2933700"/>
          <p14:tracePt t="151918" x="8140700" y="2927350"/>
          <p14:tracePt t="151952" x="8134350" y="2927350"/>
          <p14:tracePt t="151999" x="8134350" y="2914650"/>
          <p14:tracePt t="152230" x="8128000" y="2914650"/>
          <p14:tracePt t="152255" x="8128000" y="2921000"/>
          <p14:tracePt t="152263" x="8128000" y="2927350"/>
          <p14:tracePt t="152272" x="8121650" y="2940050"/>
          <p14:tracePt t="152285" x="8115300" y="2946400"/>
          <p14:tracePt t="152302" x="8115300" y="2971800"/>
          <p14:tracePt t="152318" x="8108950" y="2990850"/>
          <p14:tracePt t="152335" x="8108950" y="2997200"/>
          <p14:tracePt t="152352" x="8102600" y="3003550"/>
          <p14:tracePt t="152385" x="8102600" y="3009900"/>
          <p14:tracePt t="152402" x="8102600" y="3022600"/>
          <p14:tracePt t="152418" x="8096250" y="3041650"/>
          <p14:tracePt t="152435" x="8089900" y="3054350"/>
          <p14:tracePt t="152452" x="8089900" y="3073400"/>
          <p14:tracePt t="152468" x="8089900" y="3086100"/>
          <p14:tracePt t="152485" x="8089900" y="3092450"/>
          <p14:tracePt t="152502" x="8089900" y="3105150"/>
          <p14:tracePt t="152503" x="8089900" y="3111500"/>
          <p14:tracePt t="152518" x="8077200" y="3143250"/>
          <p14:tracePt t="152535" x="8077200" y="3175000"/>
          <p14:tracePt t="152552" x="8077200" y="3187700"/>
          <p14:tracePt t="152569" x="8077200" y="3200400"/>
          <p14:tracePt t="152703" x="8077200" y="3194050"/>
          <p14:tracePt t="152711" x="8083550" y="3175000"/>
          <p14:tracePt t="152719" x="8083550" y="3155950"/>
          <p14:tracePt t="152735" x="8102600" y="3124200"/>
          <p14:tracePt t="152752" x="8102600" y="3098800"/>
          <p14:tracePt t="152768" x="8102600" y="3073400"/>
          <p14:tracePt t="152785" x="8102600" y="3060700"/>
          <p14:tracePt t="152802" x="8102600" y="3048000"/>
          <p14:tracePt t="152819" x="8102600" y="3041650"/>
          <p14:tracePt t="152835" x="8102600" y="3028950"/>
          <p14:tracePt t="152852" x="8102600" y="3022600"/>
          <p14:tracePt t="152868" x="8102600" y="3009900"/>
          <p14:tracePt t="152885" x="8102600" y="3003550"/>
          <p14:tracePt t="152887" x="8102600" y="2997200"/>
          <p14:tracePt t="152902" x="8102600" y="2984500"/>
          <p14:tracePt t="152919" x="8102600" y="2971800"/>
          <p14:tracePt t="152935" x="8102600" y="2965450"/>
          <p14:tracePt t="153007" x="8102600" y="2959100"/>
          <p14:tracePt t="153046" x="8102600" y="2952750"/>
          <p14:tracePt t="153111" x="8108950" y="2946400"/>
          <p14:tracePt t="153135" x="8115300" y="2940050"/>
          <p14:tracePt t="153143" x="8115300" y="2933700"/>
          <p14:tracePt t="153152" x="8121650" y="2927350"/>
          <p14:tracePt t="153169" x="8121650" y="2914650"/>
          <p14:tracePt t="153187" x="8128000" y="2914650"/>
          <p14:tracePt t="153204" x="8128000" y="2908300"/>
          <p14:tracePt t="153258" x="8134350" y="2895600"/>
          <p14:tracePt t="153272" x="8140700" y="2882900"/>
          <p14:tracePt t="153399" x="8140700" y="2889250"/>
          <p14:tracePt t="153416" x="8134350" y="2901950"/>
          <p14:tracePt t="153425" x="8115300" y="2921000"/>
          <p14:tracePt t="153436" x="8115300" y="2927350"/>
          <p14:tracePt t="153452" x="8115300" y="2933700"/>
          <p14:tracePt t="153471" x="8108950" y="2933700"/>
          <p14:tracePt t="153487" x="8108950" y="2940050"/>
          <p14:tracePt t="153502" x="8108950" y="2946400"/>
          <p14:tracePt t="153519" x="8108950" y="2965450"/>
          <p14:tracePt t="153536" x="8089900" y="2997200"/>
          <p14:tracePt t="153552" x="8089900" y="3035300"/>
          <p14:tracePt t="153570" x="8089900" y="3060700"/>
          <p14:tracePt t="153585" x="8089900" y="3067050"/>
          <p14:tracePt t="153799" x="8089900" y="3079750"/>
          <p14:tracePt t="153823" x="8089900" y="3086100"/>
          <p14:tracePt t="153832" x="8096250" y="3086100"/>
          <p14:tracePt t="153847" x="8096250" y="3098800"/>
          <p14:tracePt t="153871" x="8102600" y="3105150"/>
          <p14:tracePt t="153911" x="8102600" y="3111500"/>
          <p14:tracePt t="154191" x="8108950" y="3111500"/>
          <p14:tracePt t="154231" x="8115300" y="3111500"/>
          <p14:tracePt t="154255" x="8115300" y="3105150"/>
          <p14:tracePt t="154279" x="8115300" y="3098800"/>
          <p14:tracePt t="154287" x="8115300" y="3092450"/>
          <p14:tracePt t="154295" x="8115300" y="3086100"/>
          <p14:tracePt t="154304" x="8115300" y="3067050"/>
          <p14:tracePt t="154320" x="8115300" y="3060700"/>
          <p14:tracePt t="154336" x="8115300" y="3041650"/>
          <p14:tracePt t="154353" x="8115300" y="3035300"/>
          <p14:tracePt t="154369" x="8115300" y="3028950"/>
          <p14:tracePt t="154455" x="8115300" y="3022600"/>
          <p14:tracePt t="154472" x="8115300" y="3016250"/>
          <p14:tracePt t="154487" x="8115300" y="3009900"/>
          <p14:tracePt t="154615" x="8115300" y="3003550"/>
          <p14:tracePt t="155079" x="8121650" y="2997200"/>
          <p14:tracePt t="155127" x="8128000" y="2997200"/>
          <p14:tracePt t="155151" x="8134350" y="3003550"/>
          <p14:tracePt t="155177" x="8134350" y="3009900"/>
          <p14:tracePt t="155199" x="8134350" y="3016250"/>
          <p14:tracePt t="155223" x="8134350" y="3022600"/>
          <p14:tracePt t="155240" x="8140700" y="3022600"/>
          <p14:tracePt t="155247" x="8147050" y="3028950"/>
          <p14:tracePt t="155288" x="8147050" y="3035300"/>
          <p14:tracePt t="155703" x="8147050" y="3048000"/>
          <p14:tracePt t="155711" x="8147050" y="3054350"/>
          <p14:tracePt t="155720" x="8140700" y="3060700"/>
          <p14:tracePt t="156111" x="8140700" y="3067050"/>
          <p14:tracePt t="156135" x="8140700" y="3073400"/>
          <p14:tracePt t="156743" x="8140700" y="3067050"/>
          <p14:tracePt t="156751" x="8140700" y="3054350"/>
          <p14:tracePt t="156761" x="8140700" y="3048000"/>
          <p14:tracePt t="156770" x="8140700" y="3035300"/>
          <p14:tracePt t="156787" x="8140700" y="3022600"/>
          <p14:tracePt t="156847" x="8134350" y="3016250"/>
          <p14:tracePt t="156854" x="8128000" y="3016250"/>
          <p14:tracePt t="156870" x="8121650" y="3022600"/>
          <p14:tracePt t="156888" x="8115300" y="3060700"/>
          <p14:tracePt t="156904" x="8108950" y="3073400"/>
          <p14:tracePt t="156975" x="8108950" y="3067050"/>
          <p14:tracePt t="156983" x="8108950" y="3060700"/>
          <p14:tracePt t="156993" x="8108950" y="3048000"/>
          <p14:tracePt t="157003" x="8108950" y="3035300"/>
          <p14:tracePt t="157020" x="8108950" y="3028950"/>
          <p14:tracePt t="157087" x="8115300" y="3028950"/>
          <p14:tracePt t="160320" x="8115300" y="3041650"/>
          <p14:tracePt t="160327" x="8115300" y="3048000"/>
          <p14:tracePt t="160338" x="8102600" y="3073400"/>
          <p14:tracePt t="160355" x="8089900" y="3105150"/>
          <p14:tracePt t="160372" x="8077200" y="3143250"/>
          <p14:tracePt t="160388" x="8070850" y="3149600"/>
          <p14:tracePt t="160405" x="8064500" y="3175000"/>
          <p14:tracePt t="160421" x="8045450" y="3200400"/>
          <p14:tracePt t="160438" x="8039100" y="3232150"/>
          <p14:tracePt t="160439" x="8039100" y="3244850"/>
          <p14:tracePt t="160455" x="8039100" y="3257550"/>
          <p14:tracePt t="160488" x="8039100" y="3263900"/>
          <p14:tracePt t="160505" x="8039100" y="3276600"/>
          <p14:tracePt t="160521" x="8039100" y="3295650"/>
          <p14:tracePt t="160538" x="8039100" y="3352800"/>
          <p14:tracePt t="160554" x="8058150" y="3435350"/>
          <p14:tracePt t="160572" x="8089900" y="3511550"/>
          <p14:tracePt t="160588" x="8102600" y="3575050"/>
          <p14:tracePt t="160605" x="8115300" y="3651250"/>
          <p14:tracePt t="160621" x="8128000" y="3746500"/>
          <p14:tracePt t="160638" x="8166100" y="3892550"/>
          <p14:tracePt t="160639" x="8197850" y="3962400"/>
          <p14:tracePt t="160655" x="8216900" y="4032250"/>
          <p14:tracePt t="160671" x="8248650" y="4146550"/>
          <p14:tracePt t="160688" x="8248650" y="4203700"/>
          <p14:tracePt t="160705" x="8248650" y="4260850"/>
          <p14:tracePt t="160721" x="8223250" y="4337050"/>
          <p14:tracePt t="160741" x="8223250" y="4413250"/>
          <p14:tracePt t="160755" x="8223250" y="4464050"/>
          <p14:tracePt t="160771" x="8223250" y="4514850"/>
          <p14:tracePt t="160788" x="8223250" y="4565650"/>
          <p14:tracePt t="160805" x="8216900" y="4622800"/>
          <p14:tracePt t="160822" x="8204200" y="4692650"/>
          <p14:tracePt t="160838" x="8185150" y="4781550"/>
          <p14:tracePt t="160839" x="8185150" y="4819650"/>
          <p14:tracePt t="160855" x="8185150" y="4876800"/>
          <p14:tracePt t="160872" x="8185150" y="4908550"/>
          <p14:tracePt t="160888" x="8178800" y="4933950"/>
          <p14:tracePt t="160905" x="8166100" y="4965700"/>
          <p14:tracePt t="160921" x="8128000" y="5029200"/>
          <p14:tracePt t="160938" x="8089900" y="5118100"/>
          <p14:tracePt t="160955" x="8058150" y="5175250"/>
          <p14:tracePt t="160971" x="8045450" y="5207000"/>
          <p14:tracePt t="160988" x="8039100" y="5226050"/>
          <p14:tracePt t="161005" x="8039100" y="5245100"/>
          <p14:tracePt t="161021" x="8039100" y="5295900"/>
          <p14:tracePt t="161038" x="8051800" y="5391150"/>
          <p14:tracePt t="161040" x="8058150" y="5454650"/>
          <p14:tracePt t="161055" x="8077200" y="5537200"/>
          <p14:tracePt t="161071" x="8077200" y="5588000"/>
          <p14:tracePt t="161088" x="8077200" y="5619750"/>
          <p14:tracePt t="161105" x="8058150" y="5645150"/>
          <p14:tracePt t="161121" x="8051800" y="5676900"/>
          <p14:tracePt t="161141" x="8051800" y="5727700"/>
          <p14:tracePt t="161155" x="8051800" y="5810250"/>
          <p14:tracePt t="161173" x="8051800" y="5854700"/>
          <p14:tracePt t="161190" x="8051800" y="5873750"/>
          <p14:tracePt t="161239" x="8058150" y="5880100"/>
          <p14:tracePt t="161250" x="8089900" y="5880100"/>
          <p14:tracePt t="161264" x="8121650" y="5880100"/>
          <p14:tracePt t="161268" x="8159750" y="5880100"/>
          <p14:tracePt t="161273" x="8166100" y="5880100"/>
          <p14:tracePt t="161288" x="8185150" y="5880100"/>
          <p14:tracePt t="161306" x="8191500" y="5873750"/>
          <p14:tracePt t="161322" x="8210550" y="5848350"/>
          <p14:tracePt t="161339" x="8248650" y="5803900"/>
          <p14:tracePt t="161355" x="8293100" y="5734050"/>
          <p14:tracePt t="161373" x="8337550" y="5670550"/>
          <p14:tracePt t="161388" x="8350250" y="5607050"/>
          <p14:tracePt t="161391" x="8350250" y="5575300"/>
          <p14:tracePt t="161408" x="8350250" y="5530850"/>
          <p14:tracePt t="161423" x="8350250" y="5416550"/>
          <p14:tracePt t="161439" x="8356600" y="5327650"/>
          <p14:tracePt t="161456" x="8356600" y="5194300"/>
          <p14:tracePt t="161472" x="8350250" y="5080000"/>
          <p14:tracePt t="161488" x="8324850" y="5003800"/>
          <p14:tracePt t="161505" x="8286750" y="4933950"/>
          <p14:tracePt t="161523" x="8255000" y="4857750"/>
          <p14:tracePt t="161539" x="8248650" y="4826000"/>
          <p14:tracePt t="161555" x="8229600" y="4794250"/>
          <p14:tracePt t="161572" x="8229600" y="4762500"/>
          <p14:tracePt t="161590" x="8223250" y="4749800"/>
          <p14:tracePt t="161594" x="8223250" y="4743450"/>
          <p14:tracePt t="161639" x="8223250" y="4737100"/>
          <p14:tracePt t="161679" x="8223250" y="4730750"/>
          <p14:tracePt t="161702" x="8235950" y="4711700"/>
          <p14:tracePt t="161714" x="8343900" y="4679950"/>
          <p14:tracePt t="161724" x="8394700" y="4667250"/>
          <p14:tracePt t="161741" x="8502650" y="4635500"/>
          <p14:tracePt t="161755" x="8604250" y="4572000"/>
          <p14:tracePt t="161772" x="8680450" y="4470400"/>
          <p14:tracePt t="161790" x="8731250" y="4305300"/>
          <p14:tracePt t="161798" x="8763000" y="4197350"/>
          <p14:tracePt t="161803" x="8794750" y="4076700"/>
          <p14:tracePt t="161819" x="8832850" y="3873500"/>
          <p14:tracePt t="161829" x="8839200" y="3790950"/>
          <p14:tracePt t="161839" x="8870950" y="3625850"/>
          <p14:tracePt t="161856" x="8870950" y="3467100"/>
          <p14:tracePt t="161872" x="8870950" y="3282950"/>
          <p14:tracePt t="161888" x="8845550" y="3098800"/>
          <p14:tracePt t="161905" x="8826500" y="2971800"/>
          <p14:tracePt t="161923" x="8813800" y="2857500"/>
          <p14:tracePt t="161939" x="8794750" y="2768600"/>
          <p14:tracePt t="161955" x="8775700" y="2692400"/>
          <p14:tracePt t="161972" x="8743950" y="2622550"/>
          <p14:tracePt t="161976" x="8724900" y="2597150"/>
          <p14:tracePt t="161989" x="8718550" y="2571750"/>
          <p14:tracePt t="162005" x="8705850" y="2546350"/>
          <p14:tracePt t="162022" x="8680450" y="2482850"/>
          <p14:tracePt t="162023" x="8667750" y="2451100"/>
          <p14:tracePt t="162038" x="8629650" y="2387600"/>
          <p14:tracePt t="162056" x="8604250" y="2343150"/>
          <p14:tracePt t="162073" x="8566150" y="2298700"/>
          <p14:tracePt t="162089" x="8534400" y="2247900"/>
          <p14:tracePt t="162105" x="8515350" y="2190750"/>
          <p14:tracePt t="162125" x="8496300" y="2165350"/>
          <p14:tracePt t="162140" x="8458200" y="2139950"/>
          <p14:tracePt t="162155" x="8413750" y="2139950"/>
          <p14:tracePt t="162172" x="8362950" y="2139950"/>
          <p14:tracePt t="162188" x="8293100" y="2184400"/>
          <p14:tracePt t="162209" x="8229600" y="2247900"/>
          <p14:tracePt t="162225" x="8159750" y="2324100"/>
          <p14:tracePt t="162242" x="8089900" y="2413000"/>
          <p14:tracePt t="162255" x="7969250" y="2520950"/>
          <p14:tracePt t="162272" x="7899400" y="2609850"/>
          <p14:tracePt t="162289" x="7861300" y="2698750"/>
          <p14:tracePt t="162305" x="7854950" y="2800350"/>
          <p14:tracePt t="162322" x="7854950" y="2895600"/>
          <p14:tracePt t="162339" x="7854950" y="3035300"/>
          <p14:tracePt t="162355" x="7854950" y="3194050"/>
          <p14:tracePt t="162374" x="7835900" y="3333750"/>
          <p14:tracePt t="162391" x="7823200" y="3479800"/>
          <p14:tracePt t="162406" x="7823200" y="3594100"/>
          <p14:tracePt t="162422" x="7823200" y="3689350"/>
          <p14:tracePt t="162423" x="7823200" y="3727450"/>
          <p14:tracePt t="162438" x="7823200" y="3810000"/>
          <p14:tracePt t="162455" x="7804150" y="3924300"/>
          <p14:tracePt t="162472" x="7785100" y="4057650"/>
          <p14:tracePt t="162489" x="7759700" y="4191000"/>
          <p14:tracePt t="162505" x="7753350" y="4318000"/>
          <p14:tracePt t="162525" x="7753350" y="4419600"/>
          <p14:tracePt t="162541" x="7753350" y="4495800"/>
          <p14:tracePt t="162556" x="7747000" y="4584700"/>
          <p14:tracePt t="162572" x="7721600" y="4705350"/>
          <p14:tracePt t="162589" x="7677150" y="4851400"/>
          <p14:tracePt t="162605" x="7651750" y="4978400"/>
          <p14:tracePt t="162606" x="7645400" y="5041900"/>
          <p14:tracePt t="162622" x="7632700" y="5086350"/>
          <p14:tracePt t="162638" x="7626350" y="5162550"/>
          <p14:tracePt t="162658" x="7626350" y="5181600"/>
          <p14:tracePt t="162675" x="7626350" y="5226050"/>
          <p14:tracePt t="162682" x="7626350" y="5251450"/>
          <p14:tracePt t="162689" x="7632700" y="5295900"/>
          <p14:tracePt t="162705" x="7639050" y="5365750"/>
          <p14:tracePt t="162722" x="7645400" y="5422900"/>
          <p14:tracePt t="162739" x="7658100" y="5454650"/>
          <p14:tracePt t="162755" x="7658100" y="5473700"/>
          <p14:tracePt t="162773" x="7683500" y="5505450"/>
          <p14:tracePt t="162791" x="7740650" y="5556250"/>
          <p14:tracePt t="162808" x="7880350" y="5645150"/>
          <p14:tracePt t="162823" x="7924800" y="5664200"/>
          <p14:tracePt t="162839" x="7981950" y="5670550"/>
          <p14:tracePt t="162856" x="8001000" y="5670550"/>
          <p14:tracePt t="162872" x="8007350" y="5670550"/>
          <p14:tracePt t="162889" x="8026400" y="5670550"/>
          <p14:tracePt t="162905" x="8064500" y="5670550"/>
          <p14:tracePt t="162922" x="8134350" y="5670550"/>
          <p14:tracePt t="162939" x="8223250" y="5664200"/>
          <p14:tracePt t="162955" x="8299450" y="5626100"/>
          <p14:tracePt t="162972" x="8350250" y="5543550"/>
          <p14:tracePt t="162989" x="8388350" y="5435600"/>
          <p14:tracePt t="163009" x="8458200" y="5289550"/>
          <p14:tracePt t="163025" x="8521700" y="5137150"/>
          <p14:tracePt t="163040" x="8629650" y="4933950"/>
          <p14:tracePt t="163056" x="8686800" y="4826000"/>
          <p14:tracePt t="163072" x="8737600" y="4711700"/>
          <p14:tracePt t="163089" x="8769350" y="4597400"/>
          <p14:tracePt t="163105" x="8820150" y="4476750"/>
          <p14:tracePt t="163124" x="8883650" y="4337050"/>
          <p14:tracePt t="163141" x="8940800" y="4229100"/>
          <p14:tracePt t="163159" x="8953500" y="4133850"/>
          <p14:tracePt t="163172" x="8953500" y="4044950"/>
          <p14:tracePt t="163190" x="8953500" y="3968750"/>
          <p14:tracePt t="163206" x="8953500" y="3879850"/>
          <p14:tracePt t="163208" x="8972550" y="3822700"/>
          <p14:tracePt t="163222" x="8978900" y="3746500"/>
          <p14:tracePt t="163239" x="8991600" y="3543300"/>
          <p14:tracePt t="163256" x="8991600" y="3441700"/>
          <p14:tracePt t="163273" x="8966200" y="3359150"/>
          <p14:tracePt t="163289" x="8934450" y="3289300"/>
          <p14:tracePt t="163305" x="8928100" y="3238500"/>
          <p14:tracePt t="163322" x="8915400" y="3175000"/>
          <p14:tracePt t="163339" x="8909050" y="3105150"/>
          <p14:tracePt t="163355" x="8870950" y="3022600"/>
          <p14:tracePt t="163372" x="8807450" y="2933700"/>
          <p14:tracePt t="163389" x="8731250" y="2857500"/>
          <p14:tracePt t="163406" x="8655050" y="2813050"/>
          <p14:tracePt t="163422" x="8610600" y="2774950"/>
          <p14:tracePt t="163423" x="8597900" y="2762250"/>
          <p14:tracePt t="163440" x="8566150" y="2736850"/>
          <p14:tracePt t="163456" x="8534400" y="2717800"/>
          <p14:tracePt t="163474" x="8515350" y="2698750"/>
          <p14:tracePt t="163490" x="8496300" y="2692400"/>
          <p14:tracePt t="163506" x="8483600" y="2686050"/>
          <p14:tracePt t="163522" x="8458200" y="2686050"/>
          <p14:tracePt t="163539" x="8426450" y="2686050"/>
          <p14:tracePt t="163558" x="8394700" y="2686050"/>
          <p14:tracePt t="163563" x="8375650" y="2686050"/>
          <p14:tracePt t="163573" x="8362950" y="2686050"/>
          <p14:tracePt t="163590" x="8324850" y="2686050"/>
          <p14:tracePt t="163606" x="8305800" y="2686050"/>
          <p14:tracePt t="163647" x="8299450" y="2686050"/>
          <p14:tracePt t="163656" x="8286750" y="2692400"/>
          <p14:tracePt t="163673" x="8267700" y="2705100"/>
          <p14:tracePt t="163689" x="8223250" y="2743200"/>
          <p14:tracePt t="163706" x="8166100" y="2794000"/>
          <p14:tracePt t="163722" x="8108950" y="2838450"/>
          <p14:tracePt t="163739" x="8083550" y="2870200"/>
          <p14:tracePt t="163756" x="8064500" y="2889250"/>
          <p14:tracePt t="163772" x="8039100" y="2927350"/>
          <p14:tracePt t="163789" x="8013700" y="3016250"/>
          <p14:tracePt t="163806" x="7981950" y="3124200"/>
          <p14:tracePt t="163807" x="7975600" y="3175000"/>
          <p14:tracePt t="163824" x="7969250" y="3225800"/>
          <p14:tracePt t="163829" x="7962900" y="3276600"/>
          <p14:tracePt t="163846" x="7950200" y="3359150"/>
          <p14:tracePt t="163856" x="7943850" y="3416300"/>
          <p14:tracePt t="163873" x="7943850" y="3505200"/>
          <p14:tracePt t="163889" x="7937500" y="3613150"/>
          <p14:tracePt t="163906" x="7924800" y="3797300"/>
          <p14:tracePt t="163924" x="7899400" y="3987800"/>
          <p14:tracePt t="163939" x="7854950" y="4222750"/>
          <p14:tracePt t="163956" x="7823200" y="4413250"/>
          <p14:tracePt t="163972" x="7810500" y="4565650"/>
          <p14:tracePt t="163992" x="7810500" y="4730750"/>
          <p14:tracePt t="164008" x="7810500" y="4768850"/>
          <p14:tracePt t="164023" x="7835900" y="4883150"/>
          <p14:tracePt t="164039" x="7874000" y="5041900"/>
          <p14:tracePt t="164056" x="7912100" y="5130800"/>
          <p14:tracePt t="164072" x="7931150" y="5168900"/>
          <p14:tracePt t="164089" x="7931150" y="5187950"/>
          <p14:tracePt t="164153" x="7937500" y="5194300"/>
          <p14:tracePt t="164242" x="7943850" y="5194300"/>
          <p14:tracePt t="164283" x="7943850" y="5200650"/>
          <p14:tracePt t="164300" x="7943850" y="5207000"/>
          <p14:tracePt t="164303" x="7943850" y="5213350"/>
          <p14:tracePt t="164312" x="7943850" y="5219700"/>
          <p14:tracePt t="165471" x="7943850" y="5226050"/>
          <p14:tracePt t="165481" x="7924800" y="5226050"/>
          <p14:tracePt t="165487" x="7867650" y="5226050"/>
          <p14:tracePt t="165497" x="7785100" y="5181600"/>
          <p14:tracePt t="165506" x="7721600" y="5130800"/>
          <p14:tracePt t="165523" x="7562850" y="5010150"/>
          <p14:tracePt t="165540" x="7448550" y="4908550"/>
          <p14:tracePt t="165556" x="7296150" y="4768850"/>
          <p14:tracePt t="165573" x="7010400" y="4521200"/>
          <p14:tracePt t="165574" x="6794500" y="4343400"/>
          <p14:tracePt t="165590" x="6623050" y="4210050"/>
          <p14:tracePt t="165607" x="6026150" y="3854450"/>
          <p14:tracePt t="165623" x="5803900" y="3759200"/>
          <p14:tracePt t="165640" x="5695950" y="3695700"/>
          <p14:tracePt t="165656" x="5600700" y="3632200"/>
          <p14:tracePt t="165673" x="5492750" y="3530600"/>
          <p14:tracePt t="165690" x="5321300" y="3397250"/>
          <p14:tracePt t="165707" x="5137150" y="3257550"/>
          <p14:tracePt t="165723" x="4908550" y="3105150"/>
          <p14:tracePt t="165740" x="4743450" y="3003550"/>
          <p14:tracePt t="165757" x="4629150" y="2908300"/>
          <p14:tracePt t="165773" x="4483100" y="2806700"/>
          <p14:tracePt t="165790" x="4273550" y="2654300"/>
          <p14:tracePt t="165791" x="4171950" y="2571750"/>
          <p14:tracePt t="165806" x="3968750" y="2406650"/>
          <p14:tracePt t="165823" x="3790950" y="2298700"/>
          <p14:tracePt t="165840" x="3708400" y="2260600"/>
          <p14:tracePt t="165856" x="3683000" y="2241550"/>
          <p14:tracePt t="165873" x="3676650" y="2235200"/>
          <p14:tracePt t="165890" x="3657600" y="2228850"/>
          <p14:tracePt t="165906" x="3638550" y="2216150"/>
          <p14:tracePt t="165923" x="3613150" y="2203450"/>
          <p14:tracePt t="165940" x="3606800" y="2197100"/>
          <p14:tracePt t="168439" x="3594100" y="2190750"/>
          <p14:tracePt t="168457" x="3486150" y="2190750"/>
          <p14:tracePt t="168474" x="3365500" y="2165350"/>
          <p14:tracePt t="168490" x="3244850" y="2152650"/>
          <p14:tracePt t="168507" x="3130550" y="2133600"/>
          <p14:tracePt t="168524" x="2978150" y="2120900"/>
          <p14:tracePt t="168541" x="2774950" y="2089150"/>
          <p14:tracePt t="168557" x="2482850" y="2057400"/>
          <p14:tracePt t="168574" x="2247900" y="2057400"/>
          <p14:tracePt t="168575" x="2152650" y="2057400"/>
          <p14:tracePt t="168590" x="2051050" y="2070100"/>
          <p14:tracePt t="168607" x="2019300" y="2082800"/>
          <p14:tracePt t="168624" x="2012950" y="2089150"/>
          <p14:tracePt t="168657" x="2006600" y="2089150"/>
          <p14:tracePt t="168674" x="1987550" y="2133600"/>
          <p14:tracePt t="168691" x="1981200" y="2216150"/>
          <p14:tracePt t="168707" x="1981200" y="2324100"/>
          <p14:tracePt t="168724" x="2019300" y="2451100"/>
          <p14:tracePt t="168741" x="2152650" y="2635250"/>
          <p14:tracePt t="168757" x="2349500" y="2825750"/>
          <p14:tracePt t="168774" x="2590800" y="2984500"/>
          <p14:tracePt t="168775" x="2698750" y="3054350"/>
          <p14:tracePt t="168791" x="2832100" y="3143250"/>
          <p14:tracePt t="168807" x="2895600" y="3244850"/>
          <p14:tracePt t="168824" x="2965450" y="3346450"/>
          <p14:tracePt t="168841" x="2997200" y="3416300"/>
          <p14:tracePt t="168857" x="3009900" y="3467100"/>
          <p14:tracePt t="168874" x="3016250" y="3511550"/>
          <p14:tracePt t="168891" x="3022600" y="3536950"/>
          <p14:tracePt t="168907" x="3022600" y="3562350"/>
          <p14:tracePt t="168924" x="3028950" y="3600450"/>
          <p14:tracePt t="168941" x="3028950" y="3632200"/>
          <p14:tracePt t="168959" x="3048000" y="3714750"/>
          <p14:tracePt t="168975" x="3117850" y="3841750"/>
          <p14:tracePt t="168993" x="3276600" y="4032250"/>
          <p14:tracePt t="169008" x="3371850" y="4114800"/>
          <p14:tracePt t="169024" x="3448050" y="4197350"/>
          <p14:tracePt t="169041" x="3473450" y="4210050"/>
          <p14:tracePt t="169133" x="3479800" y="4216400"/>
          <p14:tracePt t="171654" x="0" y="0"/>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against ESC</a:t>
            </a:r>
          </a:p>
        </p:txBody>
      </p:sp>
      <p:sp>
        <p:nvSpPr>
          <p:cNvPr id="3" name="Content Placeholder 2"/>
          <p:cNvSpPr>
            <a:spLocks noGrp="1"/>
          </p:cNvSpPr>
          <p:nvPr>
            <p:ph idx="1"/>
          </p:nvPr>
        </p:nvSpPr>
        <p:spPr>
          <a:xfrm>
            <a:off x="84841" y="841275"/>
            <a:ext cx="7827447" cy="3069403"/>
          </a:xfrm>
        </p:spPr>
        <p:txBody>
          <a:bodyPr>
            <a:noAutofit/>
          </a:bodyPr>
          <a:lstStyle/>
          <a:p>
            <a:pPr>
              <a:buFont typeface="Arial" panose="020B0604020202020204" pitchFamily="34" charset="0"/>
              <a:buChar char="•"/>
            </a:pPr>
            <a:r>
              <a:rPr lang="en-GB" sz="2000" dirty="0"/>
              <a:t>Specimens are inspected periodically for failure. </a:t>
            </a:r>
          </a:p>
          <a:p>
            <a:pPr>
              <a:buFont typeface="Arial" panose="020B0604020202020204" pitchFamily="34" charset="0"/>
              <a:buChar char="•"/>
            </a:pPr>
            <a:r>
              <a:rPr lang="en-GB" sz="2000" dirty="0"/>
              <a:t>Cracks generally develop at the notch, perpendicular to the notch, and run to the edge of the specimen. </a:t>
            </a:r>
          </a:p>
          <a:p>
            <a:pPr>
              <a:buFont typeface="Arial" panose="020B0604020202020204" pitchFamily="34" charset="0"/>
              <a:buChar char="•"/>
            </a:pPr>
            <a:r>
              <a:rPr lang="en-GB" sz="2000" dirty="0"/>
              <a:t>Any cracks represent failure, not just cracks that reach the edge of the specimen. </a:t>
            </a:r>
          </a:p>
          <a:p>
            <a:pPr>
              <a:buFont typeface="Arial" panose="020B0604020202020204" pitchFamily="34" charset="0"/>
              <a:buChar char="•"/>
            </a:pPr>
            <a:r>
              <a:rPr lang="en-GB" sz="2000" dirty="0"/>
              <a:t>Cracks sometimes appear beneath the surface and are visible as surface depressions. </a:t>
            </a:r>
          </a:p>
          <a:p>
            <a:pPr>
              <a:buFont typeface="Arial" panose="020B0604020202020204" pitchFamily="34" charset="0"/>
              <a:buChar char="•"/>
            </a:pPr>
            <a:r>
              <a:rPr lang="en-GB" sz="2000" dirty="0"/>
              <a:t>If a depression develops into a surface crack the time at which the depression was noted is taken as the time of failure.	</a:t>
            </a:r>
          </a:p>
          <a:p>
            <a:pPr marL="0" indent="0">
              <a:buNone/>
            </a:pPr>
            <a:endParaRPr lang="en-GB" sz="2400" dirty="0"/>
          </a:p>
          <a:p>
            <a:pPr marL="0" indent="0">
              <a:buNone/>
            </a:pPr>
            <a:endParaRPr lang="en-GB" sz="2400" dirty="0"/>
          </a:p>
          <a:p>
            <a:pPr marL="0" indent="0">
              <a:buNone/>
            </a:pPr>
            <a:endParaRPr lang="en-GB" sz="2400" dirty="0"/>
          </a:p>
        </p:txBody>
      </p:sp>
      <p:pic>
        <p:nvPicPr>
          <p:cNvPr id="6" name="Picture 5"/>
          <p:cNvPicPr>
            <a:picLocks noChangeAspect="1"/>
          </p:cNvPicPr>
          <p:nvPr/>
        </p:nvPicPr>
        <p:blipFill>
          <a:blip r:embed="rId2"/>
          <a:stretch>
            <a:fillRect/>
          </a:stretch>
        </p:blipFill>
        <p:spPr>
          <a:xfrm>
            <a:off x="7912288" y="936282"/>
            <a:ext cx="1193800" cy="5880100"/>
          </a:xfrm>
          <a:prstGeom prst="rect">
            <a:avLst/>
          </a:prstGeom>
        </p:spPr>
      </p:pic>
      <p:pic>
        <p:nvPicPr>
          <p:cNvPr id="10" name="Picture 9" descr="Screen Shot 2014-08-27 at 13.52.21.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46693" y="3910678"/>
            <a:ext cx="5162735" cy="2062999"/>
          </a:xfrm>
          <a:prstGeom prst="rect">
            <a:avLst/>
          </a:prstGeom>
        </p:spPr>
      </p:pic>
      <p:sp>
        <p:nvSpPr>
          <p:cNvPr id="11" name="TextBox 10"/>
          <p:cNvSpPr txBox="1"/>
          <p:nvPr/>
        </p:nvSpPr>
        <p:spPr>
          <a:xfrm>
            <a:off x="2398347" y="5931914"/>
            <a:ext cx="5429025" cy="923330"/>
          </a:xfrm>
          <a:prstGeom prst="rect">
            <a:avLst/>
          </a:prstGeom>
          <a:noFill/>
        </p:spPr>
        <p:txBody>
          <a:bodyPr wrap="square" rtlCol="0">
            <a:spAutoFit/>
          </a:bodyPr>
          <a:lstStyle/>
          <a:p>
            <a:r>
              <a:rPr lang="en-GB" dirty="0"/>
              <a:t>Condition </a:t>
            </a:r>
            <a:r>
              <a:rPr lang="en-GB" b="1" dirty="0"/>
              <a:t>A</a:t>
            </a:r>
            <a:r>
              <a:rPr lang="en-GB" dirty="0"/>
              <a:t> is PE densities 0.910 - 0.925 g/cm³. Condition </a:t>
            </a:r>
            <a:r>
              <a:rPr lang="en-GB" b="1" dirty="0"/>
              <a:t>B</a:t>
            </a:r>
            <a:r>
              <a:rPr lang="en-GB" dirty="0"/>
              <a:t> densities greater than 0.925 g/cm³. Condition </a:t>
            </a:r>
            <a:r>
              <a:rPr lang="en-GB" b="1" dirty="0"/>
              <a:t>C</a:t>
            </a:r>
            <a:r>
              <a:rPr lang="en-GB" dirty="0"/>
              <a:t> accelerated testing high ESCR materials.</a:t>
            </a:r>
          </a:p>
        </p:txBody>
      </p:sp>
      <p:sp>
        <p:nvSpPr>
          <p:cNvPr id="4" name="Slide Number Placeholder 3"/>
          <p:cNvSpPr>
            <a:spLocks noGrp="1"/>
          </p:cNvSpPr>
          <p:nvPr>
            <p:ph type="sldNum" sz="quarter" idx="12"/>
          </p:nvPr>
        </p:nvSpPr>
        <p:spPr/>
        <p:txBody>
          <a:bodyPr/>
          <a:lstStyle/>
          <a:p>
            <a:fld id="{F71EA363-3AA4-554B-864A-16EC408230E4}" type="slidenum">
              <a:rPr lang="en-GB" smtClean="0"/>
              <a:pPr/>
              <a:t>14</a:t>
            </a:fld>
            <a:endParaRPr lang="en-GB"/>
          </a:p>
        </p:txBody>
      </p:sp>
    </p:spTree>
    <p:extLst>
      <p:ext uri="{BB962C8B-B14F-4D97-AF65-F5344CB8AC3E}">
        <p14:creationId xmlns:p14="http://schemas.microsoft.com/office/powerpoint/2010/main" val="2005264305"/>
      </p:ext>
    </p:extLst>
  </p:cSld>
  <p:clrMapOvr>
    <a:masterClrMapping/>
  </p:clrMapOvr>
  <mc:AlternateContent xmlns:mc="http://schemas.openxmlformats.org/markup-compatibility/2006" xmlns:p14="http://schemas.microsoft.com/office/powerpoint/2010/main">
    <mc:Choice Requires="p14">
      <p:transition spd="slow" p14:dur="2000" advTm="42168"/>
    </mc:Choice>
    <mc:Fallback xmlns="">
      <p:transition spd="slow" advTm="4216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Design against ESC</a:t>
            </a:r>
          </a:p>
        </p:txBody>
      </p:sp>
      <p:sp>
        <p:nvSpPr>
          <p:cNvPr id="3" name="Content Placeholder 2"/>
          <p:cNvSpPr>
            <a:spLocks noGrp="1"/>
          </p:cNvSpPr>
          <p:nvPr>
            <p:ph idx="1"/>
          </p:nvPr>
        </p:nvSpPr>
        <p:spPr>
          <a:xfrm>
            <a:off x="216815" y="879800"/>
            <a:ext cx="7591871" cy="5978200"/>
          </a:xfrm>
        </p:spPr>
        <p:txBody>
          <a:bodyPr>
            <a:noAutofit/>
          </a:bodyPr>
          <a:lstStyle/>
          <a:p>
            <a:pPr marL="0" indent="0">
              <a:buNone/>
            </a:pPr>
            <a:r>
              <a:rPr lang="en-GB" sz="2400" b="1" dirty="0"/>
              <a:t>Stress Cracking Agents</a:t>
            </a:r>
          </a:p>
          <a:p>
            <a:r>
              <a:rPr lang="en-GB" sz="2400" b="1" i="1" dirty="0"/>
              <a:t>Liquids with weak hydrogen bonding </a:t>
            </a:r>
            <a:r>
              <a:rPr lang="en-GB" sz="2400" dirty="0"/>
              <a:t>- organic liquids such as aromatic hydrocarbons, halogenated hydrocarbons, ethers, ketones, aldehydes, esters, and nitrogen and sulphur containing compounds.</a:t>
            </a:r>
            <a:r>
              <a:rPr lang="en-GB" sz="2400" baseline="30000" dirty="0"/>
              <a:t> </a:t>
            </a:r>
          </a:p>
          <a:p>
            <a:r>
              <a:rPr lang="en-GB" sz="2400" b="1" i="1" dirty="0"/>
              <a:t>Liquids with strong hydrogen bonds and Aliphatic hydrocarbons</a:t>
            </a:r>
            <a:r>
              <a:rPr lang="en-GB" sz="2400" dirty="0"/>
              <a:t>, for example water and alcohols, are less aggressive agents.</a:t>
            </a:r>
          </a:p>
          <a:p>
            <a:r>
              <a:rPr lang="en-GB" sz="2400" b="1" i="1" dirty="0"/>
              <a:t>Solvents </a:t>
            </a:r>
            <a:r>
              <a:rPr lang="en-GB" sz="2400" dirty="0"/>
              <a:t>include petroleum ether, carbon tetrachloride, toluene, acetone, ethanol and chloroform. </a:t>
            </a:r>
          </a:p>
          <a:p>
            <a:endParaRPr lang="en-GB" sz="1400" dirty="0"/>
          </a:p>
          <a:p>
            <a:pPr marL="0" indent="0">
              <a:buNone/>
            </a:pPr>
            <a:endParaRPr lang="en-GB" sz="2400" dirty="0"/>
          </a:p>
          <a:p>
            <a:pPr marL="0" indent="0">
              <a:buNone/>
            </a:pPr>
            <a:r>
              <a:rPr lang="en-GB" sz="2400" dirty="0"/>
              <a:t>Liquids close to their boiling point and low viscosity are more aggressive agents.</a:t>
            </a:r>
          </a:p>
        </p:txBody>
      </p:sp>
      <p:sp>
        <p:nvSpPr>
          <p:cNvPr id="4" name="Slide Number Placeholder 3"/>
          <p:cNvSpPr>
            <a:spLocks noGrp="1"/>
          </p:cNvSpPr>
          <p:nvPr>
            <p:ph type="sldNum" sz="quarter" idx="12"/>
          </p:nvPr>
        </p:nvSpPr>
        <p:spPr/>
        <p:txBody>
          <a:bodyPr/>
          <a:lstStyle/>
          <a:p>
            <a:fld id="{F71EA363-3AA4-554B-864A-16EC408230E4}" type="slidenum">
              <a:rPr lang="en-GB" smtClean="0"/>
              <a:pPr/>
              <a:t>15</a:t>
            </a:fld>
            <a:endParaRPr lang="en-GB"/>
          </a:p>
        </p:txBody>
      </p:sp>
    </p:spTree>
    <p:extLst>
      <p:ext uri="{BB962C8B-B14F-4D97-AF65-F5344CB8AC3E}">
        <p14:creationId xmlns:p14="http://schemas.microsoft.com/office/powerpoint/2010/main" val="3980117988"/>
      </p:ext>
    </p:extLst>
  </p:cSld>
  <p:clrMapOvr>
    <a:masterClrMapping/>
  </p:clrMapOvr>
  <mc:AlternateContent xmlns:mc="http://schemas.openxmlformats.org/markup-compatibility/2006" xmlns:p14="http://schemas.microsoft.com/office/powerpoint/2010/main">
    <mc:Choice Requires="p14">
      <p:transition spd="slow" p14:dur="2000" advTm="206730"/>
    </mc:Choice>
    <mc:Fallback xmlns="">
      <p:transition spd="slow" advTm="206730"/>
    </mc:Fallback>
  </mc:AlternateContent>
  <p:extLst>
    <p:ext uri="{3A86A75C-4F4B-4683-9AE1-C65F6400EC91}">
      <p14:laserTraceLst xmlns:p14="http://schemas.microsoft.com/office/powerpoint/2010/main">
        <p14:tracePtLst>
          <p14:tracePt t="24825" x="5670550" y="2914650"/>
          <p14:tracePt t="24836" x="5537200" y="2889250"/>
          <p14:tracePt t="24859" x="4883150" y="2698750"/>
          <p14:tracePt t="24863" x="4711700" y="2647950"/>
          <p14:tracePt t="24882" x="4356100" y="2590800"/>
          <p14:tracePt t="24898" x="4178300" y="2559050"/>
          <p14:tracePt t="24916" x="4013200" y="2546350"/>
          <p14:tracePt t="24920" x="3930650" y="2540000"/>
          <p14:tracePt t="24932" x="3848100" y="2527300"/>
          <p14:tracePt t="24949" x="3651250" y="2520950"/>
          <p14:tracePt t="24965" x="3448050" y="2501900"/>
          <p14:tracePt t="24966" x="3352800" y="2482850"/>
          <p14:tracePt t="24982" x="3251200" y="2463800"/>
          <p14:tracePt t="25001" x="3073400" y="2444750"/>
          <p14:tracePt t="25024" x="2863850" y="2406650"/>
          <p14:tracePt t="25028" x="2813050" y="2406650"/>
          <p14:tracePt t="25034" x="2755900" y="2400300"/>
          <p14:tracePt t="25048" x="2667000" y="2400300"/>
          <p14:tracePt t="25065" x="2597150" y="2387600"/>
          <p14:tracePt t="25082" x="2578100" y="2381250"/>
          <p14:tracePt t="25130" x="2565400" y="2381250"/>
          <p14:tracePt t="25136" x="2552700" y="2374900"/>
          <p14:tracePt t="25149" x="2533650" y="2374900"/>
          <p14:tracePt t="25166" x="2482850" y="2374900"/>
          <p14:tracePt t="25170" x="2457450" y="2374900"/>
          <p14:tracePt t="25182" x="2425700" y="2374900"/>
          <p14:tracePt t="25199" x="2266950" y="2355850"/>
          <p14:tracePt t="25215" x="2165350" y="2336800"/>
          <p14:tracePt t="25233" x="2070100" y="2311400"/>
          <p14:tracePt t="25250" x="1987550" y="2279650"/>
          <p14:tracePt t="25260" x="1955800" y="2273300"/>
          <p14:tracePt t="25268" x="1930400" y="2254250"/>
          <p14:tracePt t="25282" x="1898650" y="2247900"/>
          <p14:tracePt t="25299" x="1892300" y="2235200"/>
          <p14:tracePt t="25315" x="1885950" y="2222500"/>
          <p14:tracePt t="25332" x="1885950" y="2216150"/>
          <p14:tracePt t="25349" x="1885950" y="2203450"/>
          <p14:tracePt t="25365" x="1885950" y="2197100"/>
          <p14:tracePt t="25384" x="1885950" y="2190750"/>
          <p14:tracePt t="25478" x="1879600" y="2190750"/>
          <p14:tracePt t="25556" x="1873250" y="2190750"/>
          <p14:tracePt t="25578" x="1873250" y="2178050"/>
          <p14:tracePt t="25591" x="1873250" y="2171700"/>
          <p14:tracePt t="25599" x="1873250" y="2165350"/>
          <p14:tracePt t="25607" x="1873250" y="2159000"/>
          <p14:tracePt t="25623" x="1873250" y="2152650"/>
          <p14:tracePt t="25632" x="1879600" y="2139950"/>
          <p14:tracePt t="25649" x="1924050" y="2139950"/>
          <p14:tracePt t="25666" x="1955800" y="2139950"/>
          <p14:tracePt t="25684" x="1993900" y="2139950"/>
          <p14:tracePt t="25689" x="2006600" y="2139950"/>
          <p14:tracePt t="25699" x="2038350" y="2139950"/>
          <p14:tracePt t="25717" x="2108200" y="2139950"/>
          <p14:tracePt t="25733" x="2178050" y="2139950"/>
          <p14:tracePt t="25736" x="2222500" y="2139950"/>
          <p14:tracePt t="25749" x="2254250" y="2139950"/>
          <p14:tracePt t="25750" x="2298700" y="2146300"/>
          <p14:tracePt t="25765" x="2349500" y="2152650"/>
          <p14:tracePt t="25766" x="2387600" y="2165350"/>
          <p14:tracePt t="25785" x="2482850" y="2171700"/>
          <p14:tracePt t="25800" x="2609850" y="2184400"/>
          <p14:tracePt t="25815" x="2743200" y="2190750"/>
          <p14:tracePt t="25832" x="2889250" y="2190750"/>
          <p14:tracePt t="25849" x="3054350" y="2190750"/>
          <p14:tracePt t="25867" x="3200400" y="2190750"/>
          <p14:tracePt t="25885" x="3333750" y="2190750"/>
          <p14:tracePt t="25896" x="3422650" y="2197100"/>
          <p14:tracePt t="25907" x="3473450" y="2197100"/>
          <p14:tracePt t="25916" x="3524250" y="2209800"/>
          <p14:tracePt t="25932" x="3619500" y="2209800"/>
          <p14:tracePt t="25949" x="3702050" y="2209800"/>
          <p14:tracePt t="25950" x="3733800" y="2216150"/>
          <p14:tracePt t="25967" x="3740150" y="2216150"/>
          <p14:tracePt t="25982" x="3746500" y="2216150"/>
          <p14:tracePt t="25999" x="3765550" y="2228850"/>
          <p14:tracePt t="26016" x="3803650" y="2228850"/>
          <p14:tracePt t="26032" x="3860800" y="2228850"/>
          <p14:tracePt t="26049" x="3911600" y="2228850"/>
          <p14:tracePt t="26066" x="3949700" y="2228850"/>
          <p14:tracePt t="26082" x="3968750" y="2228850"/>
          <p14:tracePt t="26099" x="3981450" y="2228850"/>
          <p14:tracePt t="26115" x="4019550" y="2228850"/>
          <p14:tracePt t="26132" x="4064000" y="2228850"/>
          <p14:tracePt t="26149" x="4121150" y="2228850"/>
          <p14:tracePt t="26166" x="4178300" y="2228850"/>
          <p14:tracePt t="26182" x="4210050" y="2228850"/>
          <p14:tracePt t="26183" x="4216400" y="2228850"/>
          <p14:tracePt t="26199" x="4222750" y="2228850"/>
          <p14:tracePt t="26232" x="4229100" y="2222500"/>
          <p14:tracePt t="26249" x="4235450" y="2222500"/>
          <p14:tracePt t="26284" x="4241800" y="2222500"/>
          <p14:tracePt t="26307" x="4248150" y="2228850"/>
          <p14:tracePt t="30760" x="4248150" y="2235200"/>
          <p14:tracePt t="30767" x="4248150" y="2247900"/>
          <p14:tracePt t="30784" x="4260850" y="2273300"/>
          <p14:tracePt t="30800" x="4305300" y="2311400"/>
          <p14:tracePt t="30817" x="4368800" y="2368550"/>
          <p14:tracePt t="30834" x="4451350" y="2425700"/>
          <p14:tracePt t="30851" x="4597400" y="2489200"/>
          <p14:tracePt t="30867" x="4857750" y="2584450"/>
          <p14:tracePt t="30884" x="5264150" y="2692400"/>
          <p14:tracePt t="30901" x="5759450" y="2800350"/>
          <p14:tracePt t="30917" x="6286500" y="2857500"/>
          <p14:tracePt t="30934" x="6769100" y="2857500"/>
          <p14:tracePt t="30951" x="7118350" y="2813050"/>
          <p14:tracePt t="30952" x="7245350" y="2794000"/>
          <p14:tracePt t="30967" x="7486650" y="2698750"/>
          <p14:tracePt t="30984" x="7664450" y="2616200"/>
          <p14:tracePt t="31000" x="7772400" y="2501900"/>
          <p14:tracePt t="31017" x="7835900" y="2362200"/>
          <p14:tracePt t="31034" x="7835900" y="2152650"/>
          <p14:tracePt t="31050" x="7810500" y="1809750"/>
          <p14:tracePt t="31067" x="7613650" y="1530350"/>
          <p14:tracePt t="31084" x="7302500" y="1263650"/>
          <p14:tracePt t="31101" x="6972300" y="1028700"/>
          <p14:tracePt t="31117" x="6616700" y="895350"/>
          <p14:tracePt t="31118" x="6457950" y="876300"/>
          <p14:tracePt t="31134" x="6305550" y="857250"/>
          <p14:tracePt t="31151" x="5892800" y="844550"/>
          <p14:tracePt t="31167" x="5143500" y="933450"/>
          <p14:tracePt t="31184" x="4591050" y="1098550"/>
          <p14:tracePt t="31200" x="4051300" y="1289050"/>
          <p14:tracePt t="31217" x="3517900" y="1543050"/>
          <p14:tracePt t="31234" x="3086100" y="1860550"/>
          <p14:tracePt t="31251" x="2774950" y="2139950"/>
          <p14:tracePt t="31268" x="2647950" y="2374900"/>
          <p14:tracePt t="31284" x="2628900" y="2641600"/>
          <p14:tracePt t="31300" x="2698750" y="2946400"/>
          <p14:tracePt t="31317" x="2876550" y="3219450"/>
          <p14:tracePt t="31334" x="3460750" y="3530600"/>
          <p14:tracePt t="31350" x="3892550" y="3600450"/>
          <p14:tracePt t="31367" x="4260850" y="3600450"/>
          <p14:tracePt t="31384" x="4641850" y="3600450"/>
          <p14:tracePt t="31403" x="4965700" y="3568700"/>
          <p14:tracePt t="31419" x="5264150" y="3511550"/>
          <p14:tracePt t="31436" x="5499100" y="3422650"/>
          <p14:tracePt t="31451" x="5657850" y="3321050"/>
          <p14:tracePt t="31467" x="5791200" y="3136900"/>
          <p14:tracePt t="31484" x="5937250" y="2774950"/>
          <p14:tracePt t="31503" x="5988050" y="2463800"/>
          <p14:tracePt t="31518" x="5981700" y="2247900"/>
          <p14:tracePt t="31535" x="5873750" y="2076450"/>
          <p14:tracePt t="31553" x="5683250" y="1898650"/>
          <p14:tracePt t="31567" x="5092700" y="1593850"/>
          <p14:tracePt t="31584" x="4705350" y="1454150"/>
          <p14:tracePt t="31601" x="4318000" y="1377950"/>
          <p14:tracePt t="31617" x="3917950" y="1371600"/>
          <p14:tracePt t="31634" x="3492500" y="1403350"/>
          <p14:tracePt t="31651" x="3111500" y="1511300"/>
          <p14:tracePt t="31668" x="2755900" y="1670050"/>
          <p14:tracePt t="31684" x="2476500" y="1860550"/>
          <p14:tracePt t="31701" x="2317750" y="2019300"/>
          <p14:tracePt t="31717" x="2260600" y="2178050"/>
          <p14:tracePt t="31718" x="2260600" y="2235200"/>
          <p14:tracePt t="31734" x="2260600" y="2311400"/>
          <p14:tracePt t="31753" x="2628900" y="2597150"/>
          <p14:tracePt t="31769" x="3270250" y="2813050"/>
          <p14:tracePt t="31784" x="4038600" y="2978150"/>
          <p14:tracePt t="31801" x="4737100" y="3054350"/>
          <p14:tracePt t="31818" x="5238750" y="3054350"/>
          <p14:tracePt t="31834" x="5461000" y="3041650"/>
          <p14:tracePt t="31852" x="5537200" y="3003550"/>
          <p14:tracePt t="31869" x="5562600" y="2965450"/>
          <p14:tracePt t="31884" x="5588000" y="2927350"/>
          <p14:tracePt t="31901" x="5613400" y="2870200"/>
          <p14:tracePt t="31919" x="5651500" y="2768600"/>
          <p14:tracePt t="31935" x="5657850" y="2711450"/>
          <p14:tracePt t="31951" x="5657850" y="2654300"/>
          <p14:tracePt t="31967" x="5657850" y="2622550"/>
          <p14:tracePt t="31984" x="5657850" y="2609850"/>
          <p14:tracePt t="33607" x="5657850" y="2597150"/>
          <p14:tracePt t="33615" x="5645150" y="2597150"/>
          <p14:tracePt t="33625" x="5626100" y="2590800"/>
          <p14:tracePt t="33635" x="5619750" y="2584450"/>
          <p14:tracePt t="33651" x="5607050" y="2584450"/>
          <p14:tracePt t="33668" x="5594350" y="2584450"/>
          <p14:tracePt t="33685" x="5568950" y="2565400"/>
          <p14:tracePt t="33701" x="5543550" y="2565400"/>
          <p14:tracePt t="33718" x="5486400" y="2533650"/>
          <p14:tracePt t="33735" x="5289550" y="2451100"/>
          <p14:tracePt t="33751" x="5029200" y="2279650"/>
          <p14:tracePt t="33768" x="4692650" y="2082800"/>
          <p14:tracePt t="33785" x="4337050" y="1898650"/>
          <p14:tracePt t="33801" x="3968750" y="1752600"/>
          <p14:tracePt t="33818" x="3568700" y="1631950"/>
          <p14:tracePt t="33835" x="3124200" y="1530350"/>
          <p14:tracePt t="33852" x="2813050" y="1485900"/>
          <p14:tracePt t="33868" x="2584450" y="1485900"/>
          <p14:tracePt t="33885" x="2362200" y="1485900"/>
          <p14:tracePt t="33902" x="2165350" y="1485900"/>
          <p14:tracePt t="33918" x="2000250" y="1485900"/>
          <p14:tracePt t="33919" x="1924050" y="1485900"/>
          <p14:tracePt t="33935" x="1746250" y="1485900"/>
          <p14:tracePt t="33951" x="1568450" y="1485900"/>
          <p14:tracePt t="33968" x="1403350" y="1485900"/>
          <p14:tracePt t="33985" x="1257300" y="1485900"/>
          <p14:tracePt t="34001" x="1130300" y="1485900"/>
          <p14:tracePt t="34018" x="1028700" y="1485900"/>
          <p14:tracePt t="34035" x="946150" y="1485900"/>
          <p14:tracePt t="34051" x="882650" y="1530350"/>
          <p14:tracePt t="34069" x="850900" y="1562100"/>
          <p14:tracePt t="34085" x="844550" y="1600200"/>
          <p14:tracePt t="34102" x="844550" y="1619250"/>
          <p14:tracePt t="34118" x="844550" y="1663700"/>
          <p14:tracePt t="34119" x="844550" y="1695450"/>
          <p14:tracePt t="34135" x="850900" y="1803400"/>
          <p14:tracePt t="34151" x="927100" y="1911350"/>
          <p14:tracePt t="34168" x="1035050" y="2012950"/>
          <p14:tracePt t="34185" x="1187450" y="2101850"/>
          <p14:tracePt t="34201" x="1270000" y="2139950"/>
          <p14:tracePt t="34218" x="1320800" y="2152650"/>
          <p14:tracePt t="34235" x="1397000" y="2171700"/>
          <p14:tracePt t="34251" x="1562100" y="2171700"/>
          <p14:tracePt t="34268" x="1822450" y="2171700"/>
          <p14:tracePt t="34285" x="2241550" y="2159000"/>
          <p14:tracePt t="34302" x="2673350" y="2101850"/>
          <p14:tracePt t="34318" x="3003550" y="2057400"/>
          <p14:tracePt t="34319" x="3098800" y="2038350"/>
          <p14:tracePt t="34335" x="3263900" y="2012950"/>
          <p14:tracePt t="34352" x="3422650" y="1987550"/>
          <p14:tracePt t="34368" x="3543300" y="1981200"/>
          <p14:tracePt t="34385" x="3587750" y="1974850"/>
          <p14:tracePt t="34431" x="3587750" y="1962150"/>
          <p14:tracePt t="34441" x="3568700" y="1949450"/>
          <p14:tracePt t="34452" x="3517900" y="1936750"/>
          <p14:tracePt t="34468" x="3390900" y="1924050"/>
          <p14:tracePt t="34485" x="3219450" y="1892300"/>
          <p14:tracePt t="34501" x="3016250" y="1866900"/>
          <p14:tracePt t="34518" x="2762250" y="1835150"/>
          <p14:tracePt t="34519" x="2609850" y="1809750"/>
          <p14:tracePt t="34535" x="2311400" y="1765300"/>
          <p14:tracePt t="34552" x="2082800" y="1733550"/>
          <p14:tracePt t="34568" x="1905000" y="1708150"/>
          <p14:tracePt t="34585" x="1733550" y="1689100"/>
          <p14:tracePt t="34602" x="1574800" y="1682750"/>
          <p14:tracePt t="34618" x="1428750" y="1651000"/>
          <p14:tracePt t="34635" x="1327150" y="1651000"/>
          <p14:tracePt t="34652" x="1263650" y="1651000"/>
          <p14:tracePt t="34668" x="1193800" y="1663700"/>
          <p14:tracePt t="34685" x="1085850" y="1682750"/>
          <p14:tracePt t="34702" x="958850" y="1689100"/>
          <p14:tracePt t="34703" x="889000" y="1689100"/>
          <p14:tracePt t="34718" x="825500" y="1689100"/>
          <p14:tracePt t="34735" x="660400" y="1689100"/>
          <p14:tracePt t="34752" x="590550" y="1682750"/>
          <p14:tracePt t="34768" x="565150" y="1682750"/>
          <p14:tracePt t="34785" x="539750" y="1682750"/>
          <p14:tracePt t="34802" x="520700" y="1670050"/>
          <p14:tracePt t="34818" x="488950" y="1663700"/>
          <p14:tracePt t="34835" x="457200" y="1663700"/>
          <p14:tracePt t="34852" x="438150" y="1663700"/>
          <p14:tracePt t="34903" x="438150" y="1657350"/>
          <p14:tracePt t="34926" x="450850" y="1657350"/>
          <p14:tracePt t="34935" x="482600" y="1676400"/>
          <p14:tracePt t="34952" x="577850" y="1676400"/>
          <p14:tracePt t="34969" x="704850" y="1676400"/>
          <p14:tracePt t="34985" x="831850" y="1676400"/>
          <p14:tracePt t="35002" x="914400" y="1676400"/>
          <p14:tracePt t="35018" x="1054100" y="1670050"/>
          <p14:tracePt t="35035" x="1219200" y="1663700"/>
          <p14:tracePt t="35052" x="1504950" y="1663700"/>
          <p14:tracePt t="35068" x="1885950" y="1663700"/>
          <p14:tracePt t="35085" x="2108200" y="1689100"/>
          <p14:tracePt t="35102" x="2254250" y="1708150"/>
          <p14:tracePt t="35118" x="2406650" y="1714500"/>
          <p14:tracePt t="35135" x="2578100" y="1714500"/>
          <p14:tracePt t="35152" x="2876550" y="1714500"/>
          <p14:tracePt t="35168" x="3276600" y="1714500"/>
          <p14:tracePt t="35185" x="3479800" y="1739900"/>
          <p14:tracePt t="35203" x="3625850" y="1758950"/>
          <p14:tracePt t="35219" x="3695700" y="1758950"/>
          <p14:tracePt t="35235" x="3790950" y="1758950"/>
          <p14:tracePt t="35252" x="3848100" y="1758950"/>
          <p14:tracePt t="35268" x="3930650" y="1758950"/>
          <p14:tracePt t="35285" x="3949700" y="1758950"/>
          <p14:tracePt t="35342" x="3956050" y="1758950"/>
          <p14:tracePt t="37447" x="3930650" y="1784350"/>
          <p14:tracePt t="37456" x="3892550" y="1816100"/>
          <p14:tracePt t="37463" x="3835400" y="1854200"/>
          <p14:tracePt t="37470" x="3752850" y="1905000"/>
          <p14:tracePt t="37486" x="3651250" y="1974850"/>
          <p14:tracePt t="37502" x="3143250" y="2190750"/>
          <p14:tracePt t="37520" x="2870200" y="2305050"/>
          <p14:tracePt t="37536" x="2724150" y="2374900"/>
          <p14:tracePt t="37553" x="2622550" y="2393950"/>
          <p14:tracePt t="37570" x="2527300" y="2419350"/>
          <p14:tracePt t="37586" x="2381250" y="2438400"/>
          <p14:tracePt t="37603" x="2216150" y="2457450"/>
          <p14:tracePt t="37619" x="2057400" y="2482850"/>
          <p14:tracePt t="37636" x="1924050" y="2533650"/>
          <p14:tracePt t="37653" x="1835150" y="2584450"/>
          <p14:tracePt t="37669" x="1765300" y="2622550"/>
          <p14:tracePt t="37686" x="1651000" y="2673350"/>
          <p14:tracePt t="37687" x="1587500" y="2698750"/>
          <p14:tracePt t="37703" x="1390650" y="2787650"/>
          <p14:tracePt t="37719" x="1130300" y="2895600"/>
          <p14:tracePt t="37736" x="984250" y="2959100"/>
          <p14:tracePt t="37753" x="933450" y="2990850"/>
          <p14:tracePt t="37769" x="901700" y="3009900"/>
          <p14:tracePt t="37786" x="869950" y="3035300"/>
          <p14:tracePt t="37803" x="800100" y="3067050"/>
          <p14:tracePt t="37819" x="717550" y="3130550"/>
          <p14:tracePt t="37837" x="666750" y="3162300"/>
          <p14:tracePt t="37840" x="660400" y="3162300"/>
          <p14:tracePt t="37853" x="647700" y="3162300"/>
          <p14:tracePt t="37869" x="641350" y="3162300"/>
          <p14:tracePt t="37886" x="628650" y="3168650"/>
          <p14:tracePt t="37887" x="628650" y="3175000"/>
          <p14:tracePt t="37903" x="603250" y="3181350"/>
          <p14:tracePt t="37922" x="558800" y="3187700"/>
          <p14:tracePt t="37938" x="533400" y="3194050"/>
          <p14:tracePt t="37953" x="501650" y="3225800"/>
          <p14:tracePt t="37969" x="501650" y="3232150"/>
          <p14:tracePt t="37986" x="495300" y="3232150"/>
          <p14:tracePt t="38081" x="495300" y="3238500"/>
          <p14:tracePt t="38097" x="508000" y="3238500"/>
          <p14:tracePt t="38103" x="514350" y="3244850"/>
          <p14:tracePt t="38119" x="533400" y="3257550"/>
          <p14:tracePt t="38136" x="558800" y="3257550"/>
          <p14:tracePt t="38153" x="609600" y="3263900"/>
          <p14:tracePt t="38170" x="698500" y="3276600"/>
          <p14:tracePt t="38186" x="825500" y="3276600"/>
          <p14:tracePt t="38203" x="914400" y="3276600"/>
          <p14:tracePt t="38220" x="996950" y="3276600"/>
          <p14:tracePt t="38236" x="1041400" y="3276600"/>
          <p14:tracePt t="38253" x="1085850" y="3276600"/>
          <p14:tracePt t="38269" x="1143000" y="3276600"/>
          <p14:tracePt t="38286" x="1212850" y="3270250"/>
          <p14:tracePt t="38287" x="1231900" y="3270250"/>
          <p14:tracePt t="38303" x="1244600" y="3270250"/>
          <p14:tracePt t="38391" x="1250950" y="3270250"/>
          <p14:tracePt t="38399" x="1257300" y="3270250"/>
          <p14:tracePt t="38419" x="1276350" y="3270250"/>
          <p14:tracePt t="38436" x="1308100" y="3270250"/>
          <p14:tracePt t="38453" x="1352550" y="3244850"/>
          <p14:tracePt t="38454" x="1397000" y="3238500"/>
          <p14:tracePt t="38470" x="1435100" y="3238500"/>
          <p14:tracePt t="38486" x="1536700" y="3225800"/>
          <p14:tracePt t="38503" x="1555750" y="3225800"/>
          <p14:tracePt t="38536" x="1568450" y="3225800"/>
          <p14:tracePt t="38553" x="1606550" y="3251200"/>
          <p14:tracePt t="38569" x="1638300" y="3257550"/>
          <p14:tracePt t="38586" x="1670050" y="3270250"/>
          <p14:tracePt t="38619" x="1676400" y="3270250"/>
          <p14:tracePt t="38653" x="1689100" y="3270250"/>
          <p14:tracePt t="38670" x="1695450" y="3270250"/>
          <p14:tracePt t="38844" x="1689100" y="3270250"/>
          <p14:tracePt t="38855" x="1682750" y="3270250"/>
          <p14:tracePt t="38868" x="1670050" y="3276600"/>
          <p14:tracePt t="38874" x="1657350" y="3276600"/>
          <p14:tracePt t="38886" x="1644650" y="3276600"/>
          <p14:tracePt t="38903" x="1638300" y="3276600"/>
          <p14:tracePt t="39001" x="1631950" y="3276600"/>
          <p14:tracePt t="39020" x="1625600" y="3276600"/>
          <p14:tracePt t="39036" x="1619250" y="3276600"/>
          <p14:tracePt t="39054" x="1612900" y="3276600"/>
          <p14:tracePt t="39087" x="1600200" y="3276600"/>
          <p14:tracePt t="39104" x="1600200" y="3282950"/>
          <p14:tracePt t="39147" x="1593850" y="3282950"/>
          <p14:tracePt t="39165" x="1600200" y="3289300"/>
          <p14:tracePt t="39170" x="1606550" y="3289300"/>
          <p14:tracePt t="39186" x="1619250" y="3289300"/>
          <p14:tracePt t="39242" x="1625600" y="3289300"/>
          <p14:tracePt t="39249" x="1625600" y="3295650"/>
          <p14:tracePt t="39255" x="1631950" y="3295650"/>
          <p14:tracePt t="39301" x="1638300" y="3295650"/>
          <p14:tracePt t="39328" x="1638300" y="3302000"/>
          <p14:tracePt t="39601" x="1631950" y="3295650"/>
          <p14:tracePt t="39615" x="1631950" y="3289300"/>
          <p14:tracePt t="39664" x="1625600" y="3289300"/>
          <p14:tracePt t="39690" x="1612900" y="3289300"/>
          <p14:tracePt t="39696" x="1600200" y="3289300"/>
          <p14:tracePt t="39703" x="1593850" y="3289300"/>
          <p14:tracePt t="39723" x="1581150" y="3289300"/>
          <p14:tracePt t="39967" x="1574800" y="3289300"/>
          <p14:tracePt t="39983" x="1581150" y="3295650"/>
          <p14:tracePt t="39993" x="1606550" y="3295650"/>
          <p14:tracePt t="39999" x="1638300" y="3295650"/>
          <p14:tracePt t="40020" x="1682750" y="3295650"/>
          <p14:tracePt t="40037" x="1720850" y="3295650"/>
          <p14:tracePt t="40056" x="1758950" y="3289300"/>
          <p14:tracePt t="40072" x="1809750" y="3289300"/>
          <p14:tracePt t="40088" x="1949450" y="3289300"/>
          <p14:tracePt t="40103" x="2038350" y="3289300"/>
          <p14:tracePt t="40120" x="2108200" y="3282950"/>
          <p14:tracePt t="40137" x="2165350" y="3282950"/>
          <p14:tracePt t="40153" x="2190750" y="3282950"/>
          <p14:tracePt t="40171" x="2235200" y="3282950"/>
          <p14:tracePt t="40187" x="2317750" y="3282950"/>
          <p14:tracePt t="40204" x="2432050" y="3282950"/>
          <p14:tracePt t="40220" x="2559050" y="3282950"/>
          <p14:tracePt t="40237" x="2673350" y="3282950"/>
          <p14:tracePt t="40257" x="2768600" y="3282950"/>
          <p14:tracePt t="40261" x="2813050" y="3282950"/>
          <p14:tracePt t="40275" x="2889250" y="3282950"/>
          <p14:tracePt t="40288" x="2997200" y="3282950"/>
          <p14:tracePt t="40304" x="3124200" y="3282950"/>
          <p14:tracePt t="40320" x="3219450" y="3282950"/>
          <p14:tracePt t="40337" x="3282950" y="3282950"/>
          <p14:tracePt t="40353" x="3302000" y="3282950"/>
          <p14:tracePt t="40370" x="3308350" y="3282950"/>
          <p14:tracePt t="40389" x="3314700" y="3282950"/>
          <p14:tracePt t="40405" x="3333750" y="3282950"/>
          <p14:tracePt t="40410" x="3340100" y="3282950"/>
          <p14:tracePt t="40418" x="3359150" y="3276600"/>
          <p14:tracePt t="40435" x="3365500" y="3276600"/>
          <p14:tracePt t="40453" x="3365500" y="3270250"/>
          <p14:tracePt t="40491" x="3371850" y="3270250"/>
          <p14:tracePt t="40500" x="3378200" y="3270250"/>
          <p14:tracePt t="40513" x="3397250" y="3270250"/>
          <p14:tracePt t="40521" x="3409950" y="3270250"/>
          <p14:tracePt t="40540" x="3429000" y="3270250"/>
          <p14:tracePt t="40554" x="3441700" y="3270250"/>
          <p14:tracePt t="40570" x="3460750" y="3270250"/>
          <p14:tracePt t="40589" x="3517900" y="3270250"/>
          <p14:tracePt t="40604" x="3619500" y="3270250"/>
          <p14:tracePt t="40620" x="3727450" y="3270250"/>
          <p14:tracePt t="40637" x="3816350" y="3270250"/>
          <p14:tracePt t="40656" x="3886200" y="3270250"/>
          <p14:tracePt t="40662" x="3911600" y="3270250"/>
          <p14:tracePt t="40672" x="4000500" y="3276600"/>
          <p14:tracePt t="40687" x="4159250" y="3295650"/>
          <p14:tracePt t="40704" x="4425950" y="3352800"/>
          <p14:tracePt t="40721" x="4730750" y="3409950"/>
          <p14:tracePt t="40737" x="4940300" y="3441700"/>
          <p14:tracePt t="40754" x="5099050" y="3454400"/>
          <p14:tracePt t="40770" x="5251450" y="3454400"/>
          <p14:tracePt t="40787" x="5397500" y="3454400"/>
          <p14:tracePt t="40804" x="5537200" y="3454400"/>
          <p14:tracePt t="40820" x="5657850" y="3454400"/>
          <p14:tracePt t="40837" x="5708650" y="3454400"/>
          <p14:tracePt t="40854" x="5734050" y="3454400"/>
          <p14:tracePt t="40855" x="5753100" y="3454400"/>
          <p14:tracePt t="40871" x="5778500" y="3454400"/>
          <p14:tracePt t="40887" x="5924550" y="3441700"/>
          <p14:tracePt t="40904" x="6038850" y="3441700"/>
          <p14:tracePt t="40920" x="6140450" y="3441700"/>
          <p14:tracePt t="40937" x="6197600" y="3435350"/>
          <p14:tracePt t="40954" x="6216650" y="3435350"/>
          <p14:tracePt t="40970" x="6229350" y="3429000"/>
          <p14:tracePt t="40987" x="6273800" y="3422650"/>
          <p14:tracePt t="41004" x="6369050" y="3378200"/>
          <p14:tracePt t="41020" x="6464300" y="3340100"/>
          <p14:tracePt t="41037" x="6540500" y="3314700"/>
          <p14:tracePt t="41038" x="6553200" y="3314700"/>
          <p14:tracePt t="41054" x="6559550" y="3314700"/>
          <p14:tracePt t="41212" x="6559550" y="3302000"/>
          <p14:tracePt t="41242" x="6559550" y="3295650"/>
          <p14:tracePt t="41255" x="6553200" y="3295650"/>
          <p14:tracePt t="41263" x="6546850" y="3289300"/>
          <p14:tracePt t="41271" x="6540500" y="3289300"/>
          <p14:tracePt t="41287" x="6515100" y="3289300"/>
          <p14:tracePt t="41305" x="6496050" y="3289300"/>
          <p14:tracePt t="41321" x="6477000" y="3289300"/>
          <p14:tracePt t="41338" x="6438900" y="3289300"/>
          <p14:tracePt t="41354" x="6388100" y="3289300"/>
          <p14:tracePt t="41373" x="6311900" y="3289300"/>
          <p14:tracePt t="41390" x="6261100" y="3289300"/>
          <p14:tracePt t="41404" x="6248400" y="3289300"/>
          <p14:tracePt t="41421" x="6229350" y="3289300"/>
          <p14:tracePt t="41437" x="6216650" y="3289300"/>
          <p14:tracePt t="41456" x="6184900" y="3289300"/>
          <p14:tracePt t="41459" x="6165850" y="3289300"/>
          <p14:tracePt t="41473" x="6140450" y="3289300"/>
          <p14:tracePt t="41487" x="6089650" y="3289300"/>
          <p14:tracePt t="41535" x="6076950" y="3289300"/>
          <p14:tracePt t="41546" x="6064250" y="3302000"/>
          <p14:tracePt t="41561" x="6057900" y="3302000"/>
          <p14:tracePt t="41570" x="6045200" y="3308350"/>
          <p14:tracePt t="41587" x="6007100" y="3321050"/>
          <p14:tracePt t="41604" x="5994400" y="3327400"/>
          <p14:tracePt t="41621" x="5981700" y="3333750"/>
          <p14:tracePt t="41654" x="5956300" y="3340100"/>
          <p14:tracePt t="41671" x="5899150" y="3346450"/>
          <p14:tracePt t="41687" x="5772150" y="3346450"/>
          <p14:tracePt t="41705" x="5626100" y="3346450"/>
          <p14:tracePt t="41722" x="5556250" y="3352800"/>
          <p14:tracePt t="41738" x="5511800" y="3352800"/>
          <p14:tracePt t="41754" x="5467350" y="3352800"/>
          <p14:tracePt t="41772" x="5365750" y="3352800"/>
          <p14:tracePt t="41789" x="5168900" y="3352800"/>
          <p14:tracePt t="41794" x="4997450" y="3352800"/>
          <p14:tracePt t="41804" x="4756150" y="3352800"/>
          <p14:tracePt t="41821" x="4406900" y="3390900"/>
          <p14:tracePt t="41837" x="4152900" y="3441700"/>
          <p14:tracePt t="41854" x="3917950" y="3492500"/>
          <p14:tracePt t="41855" x="3822700" y="3511550"/>
          <p14:tracePt t="41871" x="3556000" y="3556000"/>
          <p14:tracePt t="41887" x="3092450" y="3613150"/>
          <p14:tracePt t="41904" x="2628900" y="3683000"/>
          <p14:tracePt t="41921" x="2387600" y="3683000"/>
          <p14:tracePt t="41939" x="2235200" y="3689350"/>
          <p14:tracePt t="41956" x="2114550" y="3689350"/>
          <p14:tracePt t="41961" x="2044700" y="3689350"/>
          <p14:tracePt t="41972" x="1968500" y="3689350"/>
          <p14:tracePt t="41987" x="1790700" y="3689350"/>
          <p14:tracePt t="42004" x="1517650" y="3721100"/>
          <p14:tracePt t="42021" x="1238250" y="3771900"/>
          <p14:tracePt t="42023" x="1111250" y="3803650"/>
          <p14:tracePt t="42040" x="990600" y="3848100"/>
          <p14:tracePt t="42057" x="742950" y="3860800"/>
          <p14:tracePt t="42071" x="558800" y="3860800"/>
          <p14:tracePt t="42087" x="425450" y="3860800"/>
          <p14:tracePt t="42104" x="361950" y="3860800"/>
          <p14:tracePt t="42121" x="336550" y="3860800"/>
          <p14:tracePt t="42137" x="323850" y="3860800"/>
          <p14:tracePt t="42156" x="298450" y="3860800"/>
          <p14:tracePt t="42163" x="285750" y="3860800"/>
          <p14:tracePt t="42172" x="266700" y="3860800"/>
          <p14:tracePt t="42188" x="234950" y="3860800"/>
          <p14:tracePt t="42204" x="209550" y="3860800"/>
          <p14:tracePt t="42222" x="203200" y="3860800"/>
          <p14:tracePt t="42286" x="196850" y="3860800"/>
          <p14:tracePt t="42340" x="203200" y="3854450"/>
          <p14:tracePt t="42348" x="215900" y="3854450"/>
          <p14:tracePt t="42355" x="234950" y="3841750"/>
          <p14:tracePt t="42371" x="266700" y="3835400"/>
          <p14:tracePt t="42388" x="323850" y="3822700"/>
          <p14:tracePt t="42405" x="431800" y="3803650"/>
          <p14:tracePt t="42422" x="596900" y="3803650"/>
          <p14:tracePt t="42439" x="844550" y="3803650"/>
          <p14:tracePt t="42454" x="1054100" y="3803650"/>
          <p14:tracePt t="42474" x="1238250" y="3803650"/>
          <p14:tracePt t="42488" x="1308100" y="3810000"/>
          <p14:tracePt t="42506" x="1339850" y="3810000"/>
          <p14:tracePt t="42523" x="1377950" y="3822700"/>
          <p14:tracePt t="42538" x="1409700" y="3822700"/>
          <p14:tracePt t="42554" x="1435100" y="3822700"/>
          <p14:tracePt t="42571" x="1454150" y="3822700"/>
          <p14:tracePt t="42589" x="1460500" y="3822700"/>
          <p14:tracePt t="42605" x="1466850" y="3822700"/>
          <p14:tracePt t="42643" x="1473200" y="3816350"/>
          <p14:tracePt t="42725" x="1473200" y="3810000"/>
          <p14:tracePt t="42768" x="1479550" y="3803650"/>
          <p14:tracePt t="42895" x="1492250" y="3803650"/>
          <p14:tracePt t="43331" x="1498600" y="3797300"/>
          <p14:tracePt t="43975" x="1504950" y="3790950"/>
          <p14:tracePt t="43984" x="1631950" y="3778250"/>
          <p14:tracePt t="43993" x="1784350" y="3746500"/>
          <p14:tracePt t="44005" x="1962150" y="3727450"/>
          <p14:tracePt t="44021" x="2349500" y="3721100"/>
          <p14:tracePt t="44038" x="2768600" y="3721100"/>
          <p14:tracePt t="44039" x="2984500" y="3765550"/>
          <p14:tracePt t="44055" x="3416300" y="3822700"/>
          <p14:tracePt t="44071" x="3714750" y="3829050"/>
          <p14:tracePt t="44088" x="3937000" y="3848100"/>
          <p14:tracePt t="44105" x="4089400" y="3848100"/>
          <p14:tracePt t="44121" x="4229100" y="3848100"/>
          <p14:tracePt t="44138" x="4425950" y="3848100"/>
          <p14:tracePt t="44155" x="4686300" y="3848100"/>
          <p14:tracePt t="44171" x="4927600" y="3848100"/>
          <p14:tracePt t="44188" x="5080000" y="3848100"/>
          <p14:tracePt t="44205" x="5175250" y="3848100"/>
          <p14:tracePt t="44222" x="5232400" y="3848100"/>
          <p14:tracePt t="44238" x="5302250" y="3848100"/>
          <p14:tracePt t="44239" x="5334000" y="3848100"/>
          <p14:tracePt t="44255" x="5410200" y="3860800"/>
          <p14:tracePt t="44271" x="5454650" y="3879850"/>
          <p14:tracePt t="44288" x="5473700" y="3892550"/>
          <p14:tracePt t="44329" x="5480050" y="3898900"/>
          <p14:tracePt t="44338" x="5486400" y="3898900"/>
          <p14:tracePt t="44355" x="5524500" y="3898900"/>
          <p14:tracePt t="44371" x="5600700" y="3898900"/>
          <p14:tracePt t="44388" x="5664200" y="3898900"/>
          <p14:tracePt t="44405" x="5683250" y="3898900"/>
          <p14:tracePt t="44599" x="5689600" y="3892550"/>
          <p14:tracePt t="44607" x="5683250" y="3879850"/>
          <p14:tracePt t="44615" x="5664200" y="3879850"/>
          <p14:tracePt t="44623" x="5638800" y="3873500"/>
          <p14:tracePt t="44638" x="5588000" y="3860800"/>
          <p14:tracePt t="44655" x="5461000" y="3835400"/>
          <p14:tracePt t="44672" x="5397500" y="3822700"/>
          <p14:tracePt t="44689" x="5372100" y="3810000"/>
          <p14:tracePt t="44705" x="5340350" y="3797300"/>
          <p14:tracePt t="44722" x="5295900" y="3790950"/>
          <p14:tracePt t="44738" x="5232400" y="3784600"/>
          <p14:tracePt t="44755" x="5149850" y="3771900"/>
          <p14:tracePt t="44772" x="5092700" y="3771900"/>
          <p14:tracePt t="44788" x="5067300" y="3771900"/>
          <p14:tracePt t="44805" x="5060950" y="3771900"/>
          <p14:tracePt t="44822" x="5054600" y="3771900"/>
          <p14:tracePt t="44855" x="5048250" y="3771900"/>
          <p14:tracePt t="45119" x="5035550" y="3771900"/>
          <p14:tracePt t="45183" x="5029200" y="3771900"/>
          <p14:tracePt t="45424" x="5022850" y="3778250"/>
          <p14:tracePt t="56831" x="5010150" y="3810000"/>
          <p14:tracePt t="56840" x="4876800" y="3822700"/>
          <p14:tracePt t="56849" x="4654550" y="3879850"/>
          <p14:tracePt t="56859" x="4413250" y="3937000"/>
          <p14:tracePt t="56876" x="4165600" y="3994150"/>
          <p14:tracePt t="56892" x="4032250" y="4025900"/>
          <p14:tracePt t="56909" x="3968750" y="4038600"/>
          <p14:tracePt t="56910" x="3949700" y="4038600"/>
          <p14:tracePt t="56926" x="3924300" y="4038600"/>
          <p14:tracePt t="56927" x="3873500" y="4038600"/>
          <p14:tracePt t="56942" x="3689350" y="4019550"/>
          <p14:tracePt t="56959" x="3365500" y="3956050"/>
          <p14:tracePt t="56976" x="3060700" y="3924300"/>
          <p14:tracePt t="56992" x="2870200" y="3924300"/>
          <p14:tracePt t="57009" x="2743200" y="3924300"/>
          <p14:tracePt t="57026" x="2673350" y="3911600"/>
          <p14:tracePt t="57042" x="2635250" y="3911600"/>
          <p14:tracePt t="57059" x="2559050" y="3886200"/>
          <p14:tracePt t="57076" x="2432050" y="3848100"/>
          <p14:tracePt t="57093" x="2324100" y="3829050"/>
          <p14:tracePt t="57112" x="2273300" y="3816350"/>
          <p14:tracePt t="57128" x="2235200" y="3816350"/>
          <p14:tracePt t="57143" x="2171700" y="3810000"/>
          <p14:tracePt t="57159" x="1987550" y="3803650"/>
          <p14:tracePt t="57178" x="1758950" y="3771900"/>
          <p14:tracePt t="57193" x="1460500" y="3721100"/>
          <p14:tracePt t="57210" x="1231900" y="3689350"/>
          <p14:tracePt t="57226" x="1123950" y="3689350"/>
          <p14:tracePt t="57243" x="1104900" y="3689350"/>
          <p14:tracePt t="57259" x="1098550" y="3689350"/>
          <p14:tracePt t="57278" x="1092200" y="3689350"/>
          <p14:tracePt t="57294" x="1066800" y="3689350"/>
          <p14:tracePt t="57310" x="1003300" y="3689350"/>
          <p14:tracePt t="57314" x="977900" y="3689350"/>
          <p14:tracePt t="57327" x="952500" y="3689350"/>
          <p14:tracePt t="57343" x="927100" y="3695700"/>
          <p14:tracePt t="57359" x="908050" y="3695700"/>
          <p14:tracePt t="57376" x="882650" y="3695700"/>
          <p14:tracePt t="57394" x="819150" y="3695700"/>
          <p14:tracePt t="57411" x="717550" y="3714750"/>
          <p14:tracePt t="57427" x="635000" y="3733800"/>
          <p14:tracePt t="57443" x="596900" y="3759200"/>
          <p14:tracePt t="57460" x="577850" y="3778250"/>
          <p14:tracePt t="57476" x="558800" y="3822700"/>
          <p14:tracePt t="57493" x="539750" y="3860800"/>
          <p14:tracePt t="57510" x="501650" y="3917950"/>
          <p14:tracePt t="57513" x="482600" y="3956050"/>
          <p14:tracePt t="57528" x="457200" y="3994150"/>
          <p14:tracePt t="57543" x="431800" y="4070350"/>
          <p14:tracePt t="57559" x="406400" y="4171950"/>
          <p14:tracePt t="57577" x="406400" y="4203700"/>
          <p14:tracePt t="57593" x="406400" y="4229100"/>
          <p14:tracePt t="57610" x="400050" y="4267200"/>
          <p14:tracePt t="57626" x="393700" y="4318000"/>
          <p14:tracePt t="57644" x="381000" y="4375150"/>
          <p14:tracePt t="57660" x="381000" y="4425950"/>
          <p14:tracePt t="57677" x="387350" y="4483100"/>
          <p14:tracePt t="57694" x="406400" y="4521200"/>
          <p14:tracePt t="57696" x="412750" y="4540250"/>
          <p14:tracePt t="57710" x="419100" y="4552950"/>
          <p14:tracePt t="57726" x="438150" y="4578350"/>
          <p14:tracePt t="57743" x="501650" y="4641850"/>
          <p14:tracePt t="57759" x="565150" y="4686300"/>
          <p14:tracePt t="57778" x="641350" y="4730750"/>
          <p14:tracePt t="57795" x="717550" y="4749800"/>
          <p14:tracePt t="57810" x="781050" y="4762500"/>
          <p14:tracePt t="57826" x="812800" y="4768850"/>
          <p14:tracePt t="57845" x="831850" y="4768850"/>
          <p14:tracePt t="57861" x="863600" y="4775200"/>
          <p14:tracePt t="57876" x="914400" y="4775200"/>
          <p14:tracePt t="57893" x="984250" y="4775200"/>
          <p14:tracePt t="57910" x="1060450" y="4775200"/>
          <p14:tracePt t="57926" x="1149350" y="4762500"/>
          <p14:tracePt t="57927" x="1193800" y="4749800"/>
          <p14:tracePt t="57944" x="1250950" y="4724400"/>
          <p14:tracePt t="57960" x="1282700" y="4705350"/>
          <p14:tracePt t="57978" x="1352550" y="4667250"/>
          <p14:tracePt t="57994" x="1454150" y="4635500"/>
          <p14:tracePt t="58010" x="1581150" y="4603750"/>
          <p14:tracePt t="58026" x="1663700" y="4572000"/>
          <p14:tracePt t="58043" x="1701800" y="4546600"/>
          <p14:tracePt t="58060" x="1727200" y="4533900"/>
          <p14:tracePt t="58076" x="1752600" y="4489450"/>
          <p14:tracePt t="58093" x="1784350" y="4438650"/>
          <p14:tracePt t="58112" x="1816100" y="4349750"/>
          <p14:tracePt t="58127" x="1822450" y="4254500"/>
          <p14:tracePt t="58143" x="1822450" y="4133850"/>
          <p14:tracePt t="58159" x="1822450" y="4070350"/>
          <p14:tracePt t="58176" x="1816100" y="4025900"/>
          <p14:tracePt t="58193" x="1809750" y="3981450"/>
          <p14:tracePt t="58209" x="1803400" y="3943350"/>
          <p14:tracePt t="58226" x="1790700" y="3917950"/>
          <p14:tracePt t="58245" x="1765300" y="3886200"/>
          <p14:tracePt t="58261" x="1752600" y="3873500"/>
          <p14:tracePt t="58278" x="1739900" y="3867150"/>
          <p14:tracePt t="58293" x="1720850" y="3854450"/>
          <p14:tracePt t="58310" x="1708150" y="3848100"/>
          <p14:tracePt t="58326" x="1695450" y="3835400"/>
          <p14:tracePt t="58344" x="1657350" y="3829050"/>
          <p14:tracePt t="58362" x="1562100" y="3810000"/>
          <p14:tracePt t="58378" x="1416050" y="3797300"/>
          <p14:tracePt t="58393" x="1276350" y="3790950"/>
          <p14:tracePt t="58410" x="1149350" y="3790950"/>
          <p14:tracePt t="58426" x="1022350" y="3790950"/>
          <p14:tracePt t="58446" x="895350" y="3790950"/>
          <p14:tracePt t="58450" x="844550" y="3790950"/>
          <p14:tracePt t="58460" x="793750" y="3790950"/>
          <p14:tracePt t="58477" x="692150" y="3816350"/>
          <p14:tracePt t="58493" x="622300" y="3848100"/>
          <p14:tracePt t="58509" x="571500" y="3873500"/>
          <p14:tracePt t="58510" x="546100" y="3898900"/>
          <p14:tracePt t="58526" x="495300" y="3937000"/>
          <p14:tracePt t="58543" x="457200" y="3975100"/>
          <p14:tracePt t="58561" x="425450" y="4006850"/>
          <p14:tracePt t="58577" x="368300" y="4076700"/>
          <p14:tracePt t="58594" x="317500" y="4146550"/>
          <p14:tracePt t="58612" x="260350" y="4229100"/>
          <p14:tracePt t="58627" x="228600" y="4292600"/>
          <p14:tracePt t="58644" x="222250" y="4343400"/>
          <p14:tracePt t="58660" x="222250" y="4394200"/>
          <p14:tracePt t="58676" x="228600" y="4457700"/>
          <p14:tracePt t="58693" x="279400" y="4527550"/>
          <p14:tracePt t="58713" x="349250" y="4603750"/>
          <p14:tracePt t="58728" x="419100" y="4654550"/>
          <p14:tracePt t="58744" x="508000" y="4686300"/>
          <p14:tracePt t="58761" x="647700" y="4718050"/>
          <p14:tracePt t="58776" x="768350" y="4737100"/>
          <p14:tracePt t="58793" x="863600" y="4749800"/>
          <p14:tracePt t="58810" x="946150" y="4762500"/>
          <p14:tracePt t="58828" x="984250" y="4775200"/>
          <p14:tracePt t="58844" x="1022350" y="4775200"/>
          <p14:tracePt t="58860" x="1079500" y="4775200"/>
          <p14:tracePt t="58877" x="1206500" y="4775200"/>
          <p14:tracePt t="58904" x="1377950" y="4768850"/>
          <p14:tracePt t="58913" x="1485900" y="4749800"/>
          <p14:tracePt t="58927" x="1536700" y="4724400"/>
          <p14:tracePt t="58943" x="1593850" y="4699000"/>
          <p14:tracePt t="58960" x="1651000" y="4667250"/>
          <p14:tracePt t="58978" x="1739900" y="4629150"/>
          <p14:tracePt t="58995" x="1847850" y="4572000"/>
          <p14:tracePt t="59011" x="1943100" y="4508500"/>
          <p14:tracePt t="59026" x="1987550" y="4470400"/>
          <p14:tracePt t="59044" x="2000250" y="4457700"/>
          <p14:tracePt t="59151" x="2000250" y="4445000"/>
          <p14:tracePt t="59158" x="2000250" y="4438650"/>
          <p14:tracePt t="59175" x="2000250" y="4432300"/>
          <p14:tracePt t="59200" x="2000250" y="4425950"/>
          <p14:tracePt t="59218" x="2000250" y="4419600"/>
          <p14:tracePt t="59233" x="2000250" y="4413250"/>
          <p14:tracePt t="59239" x="2000250" y="4400550"/>
          <p14:tracePt t="59249" x="2000250" y="4387850"/>
          <p14:tracePt t="59260" x="2000250" y="4381500"/>
          <p14:tracePt t="59276" x="2000250" y="4368800"/>
          <p14:tracePt t="59487" x="1993900" y="4368800"/>
          <p14:tracePt t="59494" x="1974850" y="4368800"/>
          <p14:tracePt t="59512" x="1949450" y="4368800"/>
          <p14:tracePt t="59527" x="1911350" y="4368800"/>
          <p14:tracePt t="59543" x="1905000" y="4368800"/>
          <p14:tracePt t="59560" x="1898650" y="4368800"/>
          <p14:tracePt t="59577" x="1892300" y="4368800"/>
          <p14:tracePt t="59594" x="1879600" y="4368800"/>
          <p14:tracePt t="59610" x="1873250" y="4375150"/>
          <p14:tracePt t="59627" x="1860550" y="4381500"/>
          <p14:tracePt t="59831" x="1854200" y="4381500"/>
          <p14:tracePt t="59911" x="1847850" y="4381500"/>
          <p14:tracePt t="59919" x="1835150" y="4381500"/>
          <p14:tracePt t="59927" x="1809750" y="4381500"/>
          <p14:tracePt t="59944" x="1746250" y="4381500"/>
          <p14:tracePt t="59961" x="1676400" y="4381500"/>
          <p14:tracePt t="59977" x="1644650" y="4381500"/>
          <p14:tracePt t="59994" x="1625600" y="4381500"/>
          <p14:tracePt t="60011" x="1587500" y="4387850"/>
          <p14:tracePt t="60027" x="1530350" y="4400550"/>
          <p14:tracePt t="60044" x="1441450" y="4400550"/>
          <p14:tracePt t="60061" x="1327150" y="4400550"/>
          <p14:tracePt t="60078" x="1250950" y="4394200"/>
          <p14:tracePt t="60097" x="1193800" y="4375150"/>
          <p14:tracePt t="60100" x="1181100" y="4368800"/>
          <p14:tracePt t="60111" x="1155700" y="4362450"/>
          <p14:tracePt t="60127" x="1079500" y="4343400"/>
          <p14:tracePt t="60143" x="1041400" y="4343400"/>
          <p14:tracePt t="60160" x="1016000" y="4343400"/>
          <p14:tracePt t="60178" x="1003300" y="4343400"/>
          <p14:tracePt t="60195" x="984250" y="4343400"/>
          <p14:tracePt t="60210" x="965200" y="4349750"/>
          <p14:tracePt t="60228" x="933450" y="4349750"/>
          <p14:tracePt t="60246" x="920750" y="4349750"/>
          <p14:tracePt t="60262" x="908050" y="4362450"/>
          <p14:tracePt t="60277" x="889000" y="4381500"/>
          <p14:tracePt t="60336" x="889000" y="4387850"/>
          <p14:tracePt t="60343" x="895350" y="4406900"/>
          <p14:tracePt t="60361" x="927100" y="4451350"/>
          <p14:tracePt t="60378" x="984250" y="4502150"/>
          <p14:tracePt t="60394" x="1054100" y="4546600"/>
          <p14:tracePt t="60410" x="1092200" y="4559300"/>
          <p14:tracePt t="60427" x="1149350" y="4572000"/>
          <p14:tracePt t="60447" x="1244600" y="4584700"/>
          <p14:tracePt t="60452" x="1308100" y="4584700"/>
          <p14:tracePt t="60462" x="1384300" y="4584700"/>
          <p14:tracePt t="60477" x="1574800" y="4584700"/>
          <p14:tracePt t="60496" x="1784350" y="4584700"/>
          <p14:tracePt t="60511" x="1835150" y="4559300"/>
          <p14:tracePt t="60527" x="1860550" y="4533900"/>
          <p14:tracePt t="60543" x="1879600" y="4502150"/>
          <p14:tracePt t="60562" x="1917700" y="4432300"/>
          <p14:tracePt t="60577" x="1955800" y="4349750"/>
          <p14:tracePt t="60594" x="1981200" y="4311650"/>
          <p14:tracePt t="60612" x="1993900" y="4286250"/>
          <p14:tracePt t="60629" x="1993900" y="4267200"/>
          <p14:tracePt t="60644" x="1993900" y="4235450"/>
          <p14:tracePt t="60660" x="1968500" y="4197350"/>
          <p14:tracePt t="60677" x="1943100" y="4165600"/>
          <p14:tracePt t="60678" x="1930400" y="4146550"/>
          <p14:tracePt t="60695" x="1917700" y="4133850"/>
          <p14:tracePt t="60713" x="1885950" y="4102100"/>
          <p14:tracePt t="60730" x="1809750" y="4057650"/>
          <p14:tracePt t="60745" x="1708150" y="4025900"/>
          <p14:tracePt t="60761" x="1625600" y="3981450"/>
          <p14:tracePt t="60779" x="1562100" y="3956050"/>
          <p14:tracePt t="60789" x="1549400" y="3949700"/>
          <p14:tracePt t="60799" x="1530350" y="3949700"/>
          <p14:tracePt t="60812" x="1504950" y="3937000"/>
          <p14:tracePt t="60827" x="1454150" y="3924300"/>
          <p14:tracePt t="60844" x="1358900" y="3917950"/>
          <p14:tracePt t="60861" x="1231900" y="3917950"/>
          <p14:tracePt t="60880" x="1079500" y="3917950"/>
          <p14:tracePt t="60904" x="850900" y="3917950"/>
          <p14:tracePt t="60911" x="723900" y="3917950"/>
          <p14:tracePt t="60927" x="628650" y="3917950"/>
          <p14:tracePt t="60944" x="571500" y="3917950"/>
          <p14:tracePt t="60961" x="533400" y="3917950"/>
          <p14:tracePt t="60977" x="488950" y="3917950"/>
          <p14:tracePt t="60994" x="469900" y="3930650"/>
          <p14:tracePt t="61013" x="444500" y="3949700"/>
          <p14:tracePt t="61019" x="419100" y="3956050"/>
          <p14:tracePt t="61038" x="400050" y="3981450"/>
          <p14:tracePt t="61046" x="393700" y="3987800"/>
          <p14:tracePt t="61049" x="381000" y="4013200"/>
          <p14:tracePt t="61061" x="368300" y="4019550"/>
          <p14:tracePt t="61077" x="349250" y="4038600"/>
          <p14:tracePt t="61094" x="342900" y="4051300"/>
          <p14:tracePt t="61113" x="330200" y="4089400"/>
          <p14:tracePt t="61130" x="323850" y="4121150"/>
          <p14:tracePt t="61144" x="323850" y="4133850"/>
          <p14:tracePt t="61160" x="317500" y="4216400"/>
          <p14:tracePt t="61178" x="317500" y="4292600"/>
          <p14:tracePt t="61194" x="342900" y="4349750"/>
          <p14:tracePt t="61211" x="381000" y="4387850"/>
          <p14:tracePt t="61227" x="412750" y="4413250"/>
          <p14:tracePt t="61246" x="438150" y="4438650"/>
          <p14:tracePt t="61262" x="514350" y="4495800"/>
          <p14:tracePt t="61277" x="679450" y="4578350"/>
          <p14:tracePt t="61294" x="977900" y="4679950"/>
          <p14:tracePt t="61310" x="1314450" y="4794250"/>
          <p14:tracePt t="61327" x="1466850" y="4826000"/>
          <p14:tracePt t="61344" x="1543050" y="4826000"/>
          <p14:tracePt t="61361" x="1574800" y="4826000"/>
          <p14:tracePt t="61377" x="1625600" y="4826000"/>
          <p14:tracePt t="61394" x="1670050" y="4813300"/>
          <p14:tracePt t="61413" x="1733550" y="4794250"/>
          <p14:tracePt t="61417" x="1765300" y="4794250"/>
          <p14:tracePt t="61435" x="1816100" y="4762500"/>
          <p14:tracePt t="61456" x="1841500" y="4724400"/>
          <p14:tracePt t="61478" x="1860550" y="4679950"/>
          <p14:tracePt t="61494" x="1879600" y="4635500"/>
          <p14:tracePt t="61512" x="1905000" y="4533900"/>
          <p14:tracePt t="61528" x="1905000" y="4464050"/>
          <p14:tracePt t="61544" x="1905000" y="4406900"/>
          <p14:tracePt t="61562" x="1905000" y="4324350"/>
          <p14:tracePt t="61568" x="1898650" y="4298950"/>
          <p14:tracePt t="61581" x="1885950" y="4254500"/>
          <p14:tracePt t="61595" x="1854200" y="4191000"/>
          <p14:tracePt t="61611" x="1822450" y="4133850"/>
          <p14:tracePt t="61627" x="1784350" y="4070350"/>
          <p14:tracePt t="61647" x="1727200" y="4013200"/>
          <p14:tracePt t="61652" x="1708150" y="3981450"/>
          <p14:tracePt t="61663" x="1606550" y="3937000"/>
          <p14:tracePt t="61678" x="1555750" y="3911600"/>
          <p14:tracePt t="61694" x="1479550" y="3886200"/>
          <p14:tracePt t="61695" x="1441450" y="3873500"/>
          <p14:tracePt t="61713" x="1397000" y="3860800"/>
          <p14:tracePt t="61730" x="1365250" y="3854450"/>
          <p14:tracePt t="61746" x="1301750" y="3841750"/>
          <p14:tracePt t="61761" x="1238250" y="3841750"/>
          <p14:tracePt t="61778" x="1136650" y="3841750"/>
          <p14:tracePt t="61794" x="996950" y="3841750"/>
          <p14:tracePt t="61813" x="844550" y="3841750"/>
          <p14:tracePt t="61829" x="679450" y="3841750"/>
          <p14:tracePt t="61833" x="622300" y="3860800"/>
          <p14:tracePt t="61844" x="552450" y="3879850"/>
          <p14:tracePt t="61864" x="444500" y="3917950"/>
          <p14:tracePt t="61878" x="381000" y="3949700"/>
          <p14:tracePt t="61894" x="342900" y="3981450"/>
          <p14:tracePt t="61895" x="317500" y="4006850"/>
          <p14:tracePt t="61911" x="311150" y="4044950"/>
          <p14:tracePt t="61928" x="304800" y="4102100"/>
          <p14:tracePt t="61944" x="304800" y="4146550"/>
          <p14:tracePt t="61961" x="304800" y="4178300"/>
          <p14:tracePt t="61979" x="304800" y="4203700"/>
          <p14:tracePt t="61996" x="304800" y="4222750"/>
          <p14:tracePt t="62012" x="311150" y="4248150"/>
          <p14:tracePt t="62028" x="317500" y="4254500"/>
          <p14:tracePt t="62044" x="323850" y="4260850"/>
          <p14:tracePt t="62061" x="336550" y="4273550"/>
          <p14:tracePt t="62077" x="336550" y="4279900"/>
          <p14:tracePt t="62275" x="349250" y="4292600"/>
          <p14:tracePt t="62283" x="368300" y="4305300"/>
          <p14:tracePt t="62295" x="387350" y="4318000"/>
          <p14:tracePt t="62311" x="533400" y="4375150"/>
          <p14:tracePt t="62328" x="654050" y="4419600"/>
          <p14:tracePt t="62346" x="768350" y="4451350"/>
          <p14:tracePt t="62352" x="812800" y="4470400"/>
          <p14:tracePt t="62361" x="850900" y="4476750"/>
          <p14:tracePt t="62378" x="895350" y="4489450"/>
          <p14:tracePt t="62394" x="914400" y="4495800"/>
          <p14:tracePt t="62411" x="939800" y="4502150"/>
          <p14:tracePt t="62428" x="946150" y="4502150"/>
          <p14:tracePt t="62446" x="977900" y="4502150"/>
          <p14:tracePt t="62464" x="1003300" y="4514850"/>
          <p14:tracePt t="62478" x="1028700" y="4514850"/>
          <p14:tracePt t="62496" x="1035050" y="4514850"/>
          <p14:tracePt t="62512" x="1066800" y="4514850"/>
          <p14:tracePt t="62528" x="1098550" y="4514850"/>
          <p14:tracePt t="62544" x="1149350" y="4508500"/>
          <p14:tracePt t="62561" x="1200150" y="4508500"/>
          <p14:tracePt t="62579" x="1257300" y="4489450"/>
          <p14:tracePt t="62596" x="1308100" y="4476750"/>
          <p14:tracePt t="62612" x="1365250" y="4451350"/>
          <p14:tracePt t="62630" x="1435100" y="4432300"/>
          <p14:tracePt t="62646" x="1517650" y="4425950"/>
          <p14:tracePt t="62662" x="1574800" y="4419600"/>
          <p14:tracePt t="62664" x="1606550" y="4406900"/>
          <p14:tracePt t="62678" x="1619250" y="4400550"/>
          <p14:tracePt t="62694" x="1644650" y="4381500"/>
          <p14:tracePt t="62713" x="1657350" y="4362450"/>
          <p14:tracePt t="62728" x="1682750" y="4324350"/>
          <p14:tracePt t="62744" x="1733550" y="4267200"/>
          <p14:tracePt t="62761" x="1765300" y="4229100"/>
          <p14:tracePt t="62780" x="1784350" y="4184650"/>
          <p14:tracePt t="62798" x="1784350" y="4171950"/>
          <p14:tracePt t="62812" x="1784350" y="4140200"/>
          <p14:tracePt t="62828" x="1784350" y="4108450"/>
          <p14:tracePt t="62844" x="1784350" y="4089400"/>
          <p14:tracePt t="62861" x="1778000" y="4070350"/>
          <p14:tracePt t="62862" x="1771650" y="4057650"/>
          <p14:tracePt t="62880" x="1771650" y="4051300"/>
          <p14:tracePt t="62895" x="1752600" y="4038600"/>
          <p14:tracePt t="62913" x="1733550" y="4025900"/>
          <p14:tracePt t="62928" x="1682750" y="4000500"/>
          <p14:tracePt t="62945" x="1606550" y="3949700"/>
          <p14:tracePt t="62962" x="1549400" y="3917950"/>
          <p14:tracePt t="62978" x="1473200" y="3879850"/>
          <p14:tracePt t="62994" x="1390650" y="3848100"/>
          <p14:tracePt t="63011" x="1308100" y="3816350"/>
          <p14:tracePt t="63030" x="1219200" y="3803650"/>
          <p14:tracePt t="63036" x="1168400" y="3797300"/>
          <p14:tracePt t="63053" x="1073150" y="3790950"/>
          <p14:tracePt t="63066" x="958850" y="3790950"/>
          <p14:tracePt t="63079" x="869950" y="3790950"/>
          <p14:tracePt t="63094" x="692150" y="3810000"/>
          <p14:tracePt t="63111" x="590550" y="3867150"/>
          <p14:tracePt t="63128" x="539750" y="3898900"/>
          <p14:tracePt t="63144" x="469900" y="3956050"/>
          <p14:tracePt t="63161" x="425450" y="3994150"/>
          <p14:tracePt t="63180" x="381000" y="4038600"/>
          <p14:tracePt t="63195" x="336550" y="4089400"/>
          <p14:tracePt t="63211" x="323850" y="4127500"/>
          <p14:tracePt t="63228" x="317500" y="4171950"/>
          <p14:tracePt t="63246" x="317500" y="4216400"/>
          <p14:tracePt t="63263" x="317500" y="4248150"/>
          <p14:tracePt t="63279" x="317500" y="4279900"/>
          <p14:tracePt t="63282" x="317500" y="4305300"/>
          <p14:tracePt t="63295" x="342900" y="4349750"/>
          <p14:tracePt t="63313" x="381000" y="4406900"/>
          <p14:tracePt t="63329" x="463550" y="4464050"/>
          <p14:tracePt t="63345" x="546100" y="4508500"/>
          <p14:tracePt t="63361" x="609600" y="4533900"/>
          <p14:tracePt t="63379" x="660400" y="4546600"/>
          <p14:tracePt t="63395" x="692150" y="4559300"/>
          <p14:tracePt t="63414" x="742950" y="4565650"/>
          <p14:tracePt t="63432" x="876300" y="4578350"/>
          <p14:tracePt t="63445" x="933450" y="4591050"/>
          <p14:tracePt t="63462" x="1041400" y="4610100"/>
          <p14:tracePt t="63478" x="1130300" y="4610100"/>
          <p14:tracePt t="63495" x="1238250" y="4610100"/>
          <p14:tracePt t="63513" x="1289050" y="4610100"/>
          <p14:tracePt t="63529" x="1352550" y="4610100"/>
          <p14:tracePt t="63545" x="1397000" y="4591050"/>
          <p14:tracePt t="63562" x="1435100" y="4584700"/>
          <p14:tracePt t="63578" x="1460500" y="4565650"/>
          <p14:tracePt t="63596" x="1473200" y="4546600"/>
          <p14:tracePt t="63612" x="1498600" y="4514850"/>
          <p14:tracePt t="63628" x="1555750" y="4451350"/>
          <p14:tracePt t="63647" x="1631950" y="4394200"/>
          <p14:tracePt t="63651" x="1657350" y="4375150"/>
          <p14:tracePt t="63664" x="1689100" y="4343400"/>
          <p14:tracePt t="63678" x="1714500" y="4318000"/>
          <p14:tracePt t="63696" x="1720850" y="4292600"/>
          <p14:tracePt t="63712" x="1720850" y="4260850"/>
          <p14:tracePt t="63728" x="1720850" y="4222750"/>
          <p14:tracePt t="63745" x="1720850" y="4178300"/>
          <p14:tracePt t="63764" x="1714500" y="4121150"/>
          <p14:tracePt t="63778" x="1689100" y="4064000"/>
          <p14:tracePt t="63795" x="1651000" y="4006850"/>
          <p14:tracePt t="63813" x="1593850" y="3956050"/>
          <p14:tracePt t="63820" x="1574800" y="3930650"/>
          <p14:tracePt t="63826" x="1530350" y="3898900"/>
          <p14:tracePt t="63838" x="1492250" y="3873500"/>
          <p14:tracePt t="63845" x="1466850" y="3848100"/>
          <p14:tracePt t="63847" x="1441450" y="3835400"/>
          <p14:tracePt t="63862" x="1416050" y="3816350"/>
          <p14:tracePt t="63878" x="1377950" y="3790950"/>
          <p14:tracePt t="63897" x="1295400" y="3771900"/>
          <p14:tracePt t="63915" x="1250950" y="3765550"/>
          <p14:tracePt t="63924" x="1212850" y="3765550"/>
          <p14:tracePt t="63929" x="1181100" y="3765550"/>
          <p14:tracePt t="63945" x="1098550" y="3765550"/>
          <p14:tracePt t="63961" x="1009650" y="3778250"/>
          <p14:tracePt t="63981" x="908050" y="3810000"/>
          <p14:tracePt t="64008" x="762000" y="3879850"/>
          <p14:tracePt t="64028" x="730250" y="3898900"/>
          <p14:tracePt t="64045" x="711200" y="3917950"/>
          <p14:tracePt t="64062" x="698500" y="3930650"/>
          <p14:tracePt t="64079" x="692150" y="3943350"/>
          <p14:tracePt t="64096" x="692150" y="3956050"/>
          <p14:tracePt t="64112" x="692150" y="3968750"/>
          <p14:tracePt t="64128" x="685800" y="3975100"/>
          <p14:tracePt t="64219" x="685800" y="3987800"/>
          <p14:tracePt t="64228" x="679450" y="3987800"/>
          <p14:tracePt t="64240" x="673100" y="3994150"/>
          <p14:tracePt t="64265" x="660400" y="4013200"/>
          <p14:tracePt t="64278" x="641350" y="4032250"/>
          <p14:tracePt t="64295" x="628650" y="4051300"/>
          <p14:tracePt t="64313" x="615950" y="4076700"/>
          <p14:tracePt t="64331" x="596900" y="4095750"/>
          <p14:tracePt t="64350" x="590550" y="4114800"/>
          <p14:tracePt t="64362" x="577850" y="4133850"/>
          <p14:tracePt t="64379" x="577850" y="4140200"/>
          <p14:tracePt t="64395" x="577850" y="4146550"/>
          <p14:tracePt t="64412" x="577850" y="4159250"/>
          <p14:tracePt t="64428" x="577850" y="4171950"/>
          <p14:tracePt t="64446" x="577850" y="4184650"/>
          <p14:tracePt t="64462" x="577850" y="4203700"/>
          <p14:tracePt t="64464" x="577850" y="4210050"/>
          <p14:tracePt t="64478" x="577850" y="4241800"/>
          <p14:tracePt t="64495" x="584200" y="4260850"/>
          <p14:tracePt t="64514" x="590550" y="4286250"/>
          <p14:tracePt t="64531" x="603250" y="4305300"/>
          <p14:tracePt t="64548" x="615950" y="4330700"/>
          <p14:tracePt t="64562" x="641350" y="4368800"/>
          <p14:tracePt t="64580" x="685800" y="4400550"/>
          <p14:tracePt t="64596" x="742950" y="4451350"/>
          <p14:tracePt t="64613" x="787400" y="4470400"/>
          <p14:tracePt t="64628" x="838200" y="4495800"/>
          <p14:tracePt t="64630" x="863600" y="4508500"/>
          <p14:tracePt t="64647" x="876300" y="4508500"/>
          <p14:tracePt t="64662" x="901700" y="4514850"/>
          <p14:tracePt t="64678" x="927100" y="4527550"/>
          <p14:tracePt t="64695" x="984250" y="4552950"/>
          <p14:tracePt t="64712" x="1041400" y="4578350"/>
          <p14:tracePt t="64728" x="1130300" y="4610100"/>
          <p14:tracePt t="64745" x="1200150" y="4629150"/>
          <p14:tracePt t="64764" x="1231900" y="4635500"/>
          <p14:tracePt t="64782" x="1238250" y="4635500"/>
          <p14:tracePt t="64796" x="1257300" y="4635500"/>
          <p14:tracePt t="64812" x="1295400" y="4635500"/>
          <p14:tracePt t="64828" x="1346200" y="4635500"/>
          <p14:tracePt t="64847" x="1397000" y="4635500"/>
          <p14:tracePt t="64864" x="1435100" y="4635500"/>
          <p14:tracePt t="64878" x="1466850" y="4603750"/>
          <p14:tracePt t="64896" x="1492250" y="4578350"/>
          <p14:tracePt t="64913" x="1536700" y="4527550"/>
          <p14:tracePt t="64930" x="1581150" y="4495800"/>
          <p14:tracePt t="64945" x="1619250" y="4457700"/>
          <p14:tracePt t="64962" x="1638300" y="4432300"/>
          <p14:tracePt t="64979" x="1651000" y="4394200"/>
          <p14:tracePt t="64997" x="1651000" y="4356100"/>
          <p14:tracePt t="65013" x="1651000" y="4279900"/>
          <p14:tracePt t="65018" x="1651000" y="4260850"/>
          <p14:tracePt t="65029" x="1651000" y="4229100"/>
          <p14:tracePt t="65045" x="1644650" y="4171950"/>
          <p14:tracePt t="65062" x="1631950" y="4140200"/>
          <p14:tracePt t="65063" x="1612900" y="4127500"/>
          <p14:tracePt t="65078" x="1587500" y="4102100"/>
          <p14:tracePt t="65096" x="1549400" y="4064000"/>
          <p14:tracePt t="65112" x="1524000" y="4038600"/>
          <p14:tracePt t="65129" x="1498600" y="4013200"/>
          <p14:tracePt t="65145" x="1460500" y="3981450"/>
          <p14:tracePt t="65164" x="1435100" y="3962400"/>
          <p14:tracePt t="65179" x="1390650" y="3937000"/>
          <p14:tracePt t="65196" x="1333500" y="3905250"/>
          <p14:tracePt t="65212" x="1295400" y="3879850"/>
          <p14:tracePt t="65228" x="1276350" y="3867150"/>
          <p14:tracePt t="65247" x="1270000" y="3867150"/>
          <p14:tracePt t="65279" x="1225550" y="3860800"/>
          <p14:tracePt t="65297" x="1130300" y="3860800"/>
          <p14:tracePt t="65313" x="1028700" y="3860800"/>
          <p14:tracePt t="65329" x="952500" y="3860800"/>
          <p14:tracePt t="65345" x="901700" y="3860800"/>
          <p14:tracePt t="65362" x="869950" y="3860800"/>
          <p14:tracePt t="65381" x="825500" y="3860800"/>
          <p14:tracePt t="65396" x="793750" y="3860800"/>
          <p14:tracePt t="65412" x="717550" y="3879850"/>
          <p14:tracePt t="65431" x="654050" y="3898900"/>
          <p14:tracePt t="65446" x="596900" y="3917950"/>
          <p14:tracePt t="65462" x="546100" y="3949700"/>
          <p14:tracePt t="65478" x="520700" y="3968750"/>
          <p14:tracePt t="65496" x="495300" y="4000500"/>
          <p14:tracePt t="65512" x="469900" y="4038600"/>
          <p14:tracePt t="65531" x="444500" y="4095750"/>
          <p14:tracePt t="65545" x="431800" y="4140200"/>
          <p14:tracePt t="65564" x="419100" y="4197350"/>
          <p14:tracePt t="65582" x="406400" y="4254500"/>
          <p14:tracePt t="65596" x="406400" y="4305300"/>
          <p14:tracePt t="65612" x="406400" y="4356100"/>
          <p14:tracePt t="65629" x="412750" y="4400550"/>
          <p14:tracePt t="65648" x="438150" y="4451350"/>
          <p14:tracePt t="65652" x="457200" y="4476750"/>
          <p14:tracePt t="65662" x="482600" y="4502150"/>
          <p14:tracePt t="65664" x="501650" y="4514850"/>
          <p14:tracePt t="65679" x="533400" y="4533900"/>
          <p14:tracePt t="65696" x="552450" y="4546600"/>
          <p14:tracePt t="65714" x="577850" y="4546600"/>
          <p14:tracePt t="65729" x="615950" y="4552950"/>
          <p14:tracePt t="65746" x="685800" y="4552950"/>
          <p14:tracePt t="65762" x="762000" y="4552950"/>
          <p14:tracePt t="65779" x="844550" y="4552950"/>
          <p14:tracePt t="65795" x="908050" y="4552950"/>
          <p14:tracePt t="65812" x="952500" y="4552950"/>
          <p14:tracePt t="65829" x="977900" y="4552950"/>
          <p14:tracePt t="65845" x="1022350" y="4552950"/>
          <p14:tracePt t="65865" x="1123950" y="4552950"/>
          <p14:tracePt t="65881" x="1327150" y="4552950"/>
          <p14:tracePt t="65893" x="1384300" y="4552950"/>
          <p14:tracePt t="65900" x="1428750" y="4552950"/>
          <p14:tracePt t="65912" x="1498600" y="4546600"/>
          <p14:tracePt t="65929" x="1536700" y="4533900"/>
          <p14:tracePt t="65947" x="1555750" y="4527550"/>
          <p14:tracePt t="65952" x="1574800" y="4521200"/>
          <p14:tracePt t="65962" x="1606550" y="4514850"/>
          <p14:tracePt t="65980" x="1676400" y="4508500"/>
          <p14:tracePt t="65996" x="1733550" y="4502150"/>
          <p14:tracePt t="66012" x="1784350" y="4483100"/>
          <p14:tracePt t="66029" x="1790700" y="4483100"/>
          <p14:tracePt t="66045" x="1797050" y="4476750"/>
          <p14:tracePt t="66062" x="1809750" y="4464050"/>
          <p14:tracePt t="66175" x="1809750" y="4457700"/>
          <p14:tracePt t="66190" x="1822450" y="4445000"/>
          <p14:tracePt t="66269" x="1822450" y="4432300"/>
          <p14:tracePt t="66280" x="1822450" y="4425950"/>
          <p14:tracePt t="66289" x="1822450" y="4394200"/>
          <p14:tracePt t="66296" x="1822450" y="4375150"/>
          <p14:tracePt t="66312" x="1822450" y="4330700"/>
          <p14:tracePt t="66329" x="1809750" y="4292600"/>
          <p14:tracePt t="66345" x="1803400" y="4267200"/>
          <p14:tracePt t="66365" x="1797050" y="4248150"/>
          <p14:tracePt t="66383" x="1797050" y="4216400"/>
          <p14:tracePt t="66397" x="1790700" y="4184650"/>
          <p14:tracePt t="66412" x="1771650" y="4152900"/>
          <p14:tracePt t="66429" x="1765300" y="4127500"/>
          <p14:tracePt t="66430" x="1752600" y="4121150"/>
          <p14:tracePt t="66446" x="1752600" y="4114800"/>
          <p14:tracePt t="66446" x="1746250" y="4114800"/>
          <p14:tracePt t="66463" x="1746250" y="4108450"/>
          <p14:tracePt t="66481" x="1733550" y="4102100"/>
          <p14:tracePt t="66498" x="1727200" y="4095750"/>
          <p14:tracePt t="66513" x="1695450" y="4070350"/>
          <p14:tracePt t="66529" x="1625600" y="4025900"/>
          <p14:tracePt t="66546" x="1581150" y="4013200"/>
          <p14:tracePt t="66562" x="1543050" y="3994150"/>
          <p14:tracePt t="66582" x="1530350" y="3987800"/>
          <p14:tracePt t="66596" x="1504950" y="3981450"/>
          <p14:tracePt t="66615" x="1466850" y="3962400"/>
          <p14:tracePt t="66632" x="1422400" y="3949700"/>
          <p14:tracePt t="66646" x="1301750" y="3911600"/>
          <p14:tracePt t="66662" x="1111250" y="3886200"/>
          <p14:tracePt t="66679" x="996950" y="3879850"/>
          <p14:tracePt t="66696" x="901700" y="3879850"/>
          <p14:tracePt t="66714" x="850900" y="3879850"/>
          <p14:tracePt t="66729" x="793750" y="3879850"/>
          <p14:tracePt t="66746" x="749300" y="3879850"/>
          <p14:tracePt t="66764" x="698500" y="3886200"/>
          <p14:tracePt t="66781" x="641350" y="3892550"/>
          <p14:tracePt t="66796" x="596900" y="3905250"/>
          <p14:tracePt t="66812" x="552450" y="3924300"/>
          <p14:tracePt t="66829" x="495300" y="3949700"/>
          <p14:tracePt t="66846" x="419100" y="4013200"/>
          <p14:tracePt t="66864" x="323850" y="4102100"/>
          <p14:tracePt t="66879" x="298450" y="4159250"/>
          <p14:tracePt t="66896" x="279400" y="4210050"/>
          <p14:tracePt t="66912" x="273050" y="4235450"/>
          <p14:tracePt t="66929" x="273050" y="4267200"/>
          <p14:tracePt t="66946" x="273050" y="4305300"/>
          <p14:tracePt t="66964" x="304800" y="4375150"/>
          <p14:tracePt t="66981" x="368300" y="4438650"/>
          <p14:tracePt t="66997" x="469900" y="4521200"/>
          <p14:tracePt t="67012" x="577850" y="4572000"/>
          <p14:tracePt t="67032" x="673100" y="4616450"/>
          <p14:tracePt t="67050" x="768350" y="4654550"/>
          <p14:tracePt t="67063" x="819150" y="4673600"/>
          <p14:tracePt t="67079" x="863600" y="4679950"/>
          <p14:tracePt t="67096" x="933450" y="4679950"/>
          <p14:tracePt t="67112" x="1009650" y="4679950"/>
          <p14:tracePt t="67129" x="1104900" y="4679950"/>
          <p14:tracePt t="67146" x="1200150" y="4679950"/>
          <p14:tracePt t="67165" x="1276350" y="4679950"/>
          <p14:tracePt t="67170" x="1320800" y="4679950"/>
          <p14:tracePt t="67183" x="1346200" y="4679950"/>
          <p14:tracePt t="67197" x="1377950" y="4679950"/>
          <p14:tracePt t="67213" x="1403350" y="4679950"/>
          <p14:tracePt t="67229" x="1435100" y="4673600"/>
          <p14:tracePt t="67246" x="1473200" y="4667250"/>
          <p14:tracePt t="67247" x="1492250" y="4660900"/>
          <p14:tracePt t="67262" x="1504950" y="4654550"/>
          <p14:tracePt t="67279" x="1511300" y="4648200"/>
          <p14:tracePt t="67436" x="1517650" y="4648200"/>
          <p14:tracePt t="67446" x="1530350" y="4648200"/>
          <p14:tracePt t="67461" x="1536700" y="4648200"/>
          <p14:tracePt t="67479" x="1543050" y="4641850"/>
          <p14:tracePt t="67522" x="1543050" y="4629150"/>
          <p14:tracePt t="67527" x="1549400" y="4629150"/>
          <p14:tracePt t="67538" x="1549400" y="4622800"/>
          <p14:tracePt t="67546" x="1555750" y="4616450"/>
          <p14:tracePt t="67565" x="1555750" y="4603750"/>
          <p14:tracePt t="67582" x="1555750" y="4584700"/>
          <p14:tracePt t="67613" x="1555750" y="4572000"/>
          <p14:tracePt t="67629" x="1549400" y="4565650"/>
          <p14:tracePt t="67648" x="1549400" y="4559300"/>
          <p14:tracePt t="67679" x="1549400" y="4552950"/>
          <p14:tracePt t="67696" x="1549400" y="4540250"/>
          <p14:tracePt t="67833" x="1536700" y="4540250"/>
          <p14:tracePt t="67906" x="1530350" y="4533900"/>
          <p14:tracePt t="67920" x="1517650" y="4527550"/>
          <p14:tracePt t="67929" x="1511300" y="4527550"/>
          <p14:tracePt t="67946" x="1498600" y="4521200"/>
          <p14:tracePt t="68242" x="1492250" y="4521200"/>
          <p14:tracePt t="68257" x="1479550" y="4514850"/>
          <p14:tracePt t="68294" x="1473200" y="4508500"/>
          <p14:tracePt t="68320" x="1466850" y="4508500"/>
          <p14:tracePt t="68336" x="1460500" y="4502150"/>
          <p14:tracePt t="68342" x="1454150" y="4502150"/>
          <p14:tracePt t="68378" x="1447800" y="4495800"/>
          <p14:tracePt t="68452" x="1441450" y="4495800"/>
          <p14:tracePt t="68472" x="1435100" y="4495800"/>
          <p14:tracePt t="68575" x="1428750" y="4495800"/>
          <p14:tracePt t="68606" x="1416050" y="4483100"/>
          <p14:tracePt t="68832" x="1403350" y="4476750"/>
          <p14:tracePt t="68874" x="1397000" y="4476750"/>
          <p14:tracePt t="68911" x="1384300" y="4470400"/>
          <p14:tracePt t="68930" x="1371600" y="4464050"/>
          <p14:tracePt t="68946" x="1358900" y="4457700"/>
          <p14:tracePt t="68963" x="1333500" y="4457700"/>
          <p14:tracePt t="68980" x="1314450" y="4464050"/>
          <p14:tracePt t="68996" x="1308100" y="4464050"/>
          <p14:tracePt t="69013" x="1295400" y="4476750"/>
          <p14:tracePt t="69046" x="1295400" y="4483100"/>
          <p14:tracePt t="69253" x="1289050" y="4483100"/>
          <p14:tracePt t="69275" x="1282700" y="4483100"/>
          <p14:tracePt t="78231" x="1276350" y="4495800"/>
          <p14:tracePt t="78239" x="1276350" y="4508500"/>
          <p14:tracePt t="78250" x="1289050" y="4540250"/>
          <p14:tracePt t="78266" x="1358900" y="4597400"/>
          <p14:tracePt t="78283" x="1435100" y="4654550"/>
          <p14:tracePt t="78300" x="1543050" y="4730750"/>
          <p14:tracePt t="78316" x="1727200" y="4857750"/>
          <p14:tracePt t="78333" x="1879600" y="4965700"/>
          <p14:tracePt t="78350" x="2006600" y="5035550"/>
          <p14:tracePt t="78366" x="2152650" y="5086350"/>
          <p14:tracePt t="78383" x="2228850" y="5105400"/>
          <p14:tracePt t="78400" x="2292350" y="5124450"/>
          <p14:tracePt t="78416" x="2317750" y="5124450"/>
          <p14:tracePt t="78433" x="2324100" y="5124450"/>
          <p14:tracePt t="78474" x="2336800" y="5124450"/>
          <p14:tracePt t="78483" x="2349500" y="5124450"/>
          <p14:tracePt t="78500" x="2419350" y="5124450"/>
          <p14:tracePt t="78517" x="2514600" y="5124450"/>
          <p14:tracePt t="78533" x="2622550" y="5118100"/>
          <p14:tracePt t="78550" x="2730500" y="5086350"/>
          <p14:tracePt t="78551" x="2774950" y="5080000"/>
          <p14:tracePt t="78566" x="2825750" y="5073650"/>
          <p14:tracePt t="78583" x="2863850" y="5054600"/>
          <p14:tracePt t="78600" x="2895600" y="5029200"/>
          <p14:tracePt t="78616" x="2914650" y="4959350"/>
          <p14:tracePt t="78633" x="2921000" y="4876800"/>
          <p14:tracePt t="78650" x="2921000" y="4768850"/>
          <p14:tracePt t="78666" x="2895600" y="4654550"/>
          <p14:tracePt t="78683" x="2863850" y="4546600"/>
          <p14:tracePt t="78700" x="2813050" y="4457700"/>
          <p14:tracePt t="78717" x="2768600" y="4394200"/>
          <p14:tracePt t="78733" x="2736850" y="4343400"/>
          <p14:tracePt t="78735" x="2717800" y="4318000"/>
          <p14:tracePt t="78750" x="2698750" y="4298950"/>
          <p14:tracePt t="78766" x="2660650" y="4260850"/>
          <p14:tracePt t="78783" x="2616200" y="4229100"/>
          <p14:tracePt t="78800" x="2552700" y="4197350"/>
          <p14:tracePt t="78816" x="2463800" y="4171950"/>
          <p14:tracePt t="78833" x="2387600" y="4165600"/>
          <p14:tracePt t="78850" x="2324100" y="4165600"/>
          <p14:tracePt t="78867" x="2292350" y="4165600"/>
          <p14:tracePt t="78883" x="2273300" y="4165600"/>
          <p14:tracePt t="78900" x="2228850" y="4165600"/>
          <p14:tracePt t="78917" x="2171700" y="4165600"/>
          <p14:tracePt t="78933" x="2120900" y="4184650"/>
          <p14:tracePt t="78950" x="2095500" y="4229100"/>
          <p14:tracePt t="78966" x="2063750" y="4305300"/>
          <p14:tracePt t="78983" x="2038350" y="4362450"/>
          <p14:tracePt t="79000" x="2006600" y="4438650"/>
          <p14:tracePt t="79016" x="1943100" y="4527550"/>
          <p14:tracePt t="79033" x="1917700" y="4578350"/>
          <p14:tracePt t="79050" x="1911350" y="4641850"/>
          <p14:tracePt t="79067" x="1911350" y="4686300"/>
          <p14:tracePt t="79083" x="1911350" y="4718050"/>
          <p14:tracePt t="79100" x="1911350" y="4756150"/>
          <p14:tracePt t="79117" x="1911350" y="4768850"/>
          <p14:tracePt t="79133" x="1911350" y="4800600"/>
          <p14:tracePt t="79150" x="1949450" y="4883150"/>
          <p14:tracePt t="79151" x="1993900" y="4946650"/>
          <p14:tracePt t="79166" x="2082800" y="5048250"/>
          <p14:tracePt t="79183" x="2184400" y="5124450"/>
          <p14:tracePt t="79200" x="2254250" y="5181600"/>
          <p14:tracePt t="79217" x="2273300" y="5194300"/>
          <p14:tracePt t="79250" x="2286000" y="5200650"/>
          <p14:tracePt t="79267" x="2317750" y="5200650"/>
          <p14:tracePt t="79283" x="2362200" y="5200650"/>
          <p14:tracePt t="79300" x="2419350" y="5200650"/>
          <p14:tracePt t="79317" x="2463800" y="5187950"/>
          <p14:tracePt t="79333" x="2489200" y="5168900"/>
          <p14:tracePt t="79334" x="2508250" y="5162550"/>
          <p14:tracePt t="79350" x="2520950" y="5149850"/>
          <p14:tracePt t="79366" x="2597150" y="5105400"/>
          <p14:tracePt t="79383" x="2641600" y="5060950"/>
          <p14:tracePt t="79400" x="2667000" y="5003800"/>
          <p14:tracePt t="79417" x="2679700" y="4940300"/>
          <p14:tracePt t="79433" x="2679700" y="4857750"/>
          <p14:tracePt t="79450" x="2679700" y="4775200"/>
          <p14:tracePt t="79466" x="2679700" y="4699000"/>
          <p14:tracePt t="79483" x="2679700" y="4622800"/>
          <p14:tracePt t="79500" x="2679700" y="4578350"/>
          <p14:tracePt t="79517" x="2660650" y="4533900"/>
          <p14:tracePt t="79533" x="2635250" y="4489450"/>
          <p14:tracePt t="79550" x="2609850" y="4438650"/>
          <p14:tracePt t="79551" x="2590800" y="4419600"/>
          <p14:tracePt t="79567" x="2552700" y="4375150"/>
          <p14:tracePt t="79584" x="2514600" y="4349750"/>
          <p14:tracePt t="79600" x="2482850" y="4337050"/>
          <p14:tracePt t="79617" x="2444750" y="4324350"/>
          <p14:tracePt t="79634" x="2387600" y="4324350"/>
          <p14:tracePt t="79650" x="2336800" y="4324350"/>
          <p14:tracePt t="79667" x="2298700" y="4324350"/>
          <p14:tracePt t="79683" x="2279650" y="4324350"/>
          <p14:tracePt t="79700" x="2254250" y="4318000"/>
          <p14:tracePt t="79717" x="2228850" y="4318000"/>
          <p14:tracePt t="79734" x="2165350" y="4305300"/>
          <p14:tracePt t="79750" x="2076450" y="4292600"/>
          <p14:tracePt t="79751" x="2019300" y="4286250"/>
          <p14:tracePt t="79767" x="1905000" y="4267200"/>
          <p14:tracePt t="79783" x="1778000" y="4267200"/>
          <p14:tracePt t="79800" x="1663700" y="4267200"/>
          <p14:tracePt t="79817" x="1549400" y="4267200"/>
          <p14:tracePt t="79833" x="1454150" y="4254500"/>
          <p14:tracePt t="79850" x="1377950" y="4254500"/>
          <p14:tracePt t="79867" x="1308100" y="4254500"/>
          <p14:tracePt t="79884" x="1212850" y="4254500"/>
          <p14:tracePt t="79900" x="1123950" y="4254500"/>
          <p14:tracePt t="79917" x="1041400" y="4254500"/>
          <p14:tracePt t="79934" x="984250" y="4254500"/>
          <p14:tracePt t="79950" x="920750" y="4254500"/>
          <p14:tracePt t="79951" x="889000" y="4254500"/>
          <p14:tracePt t="79967" x="793750" y="4254500"/>
          <p14:tracePt t="79983" x="704850" y="4260850"/>
          <p14:tracePt t="80000" x="641350" y="4279900"/>
          <p14:tracePt t="80017" x="622300" y="4292600"/>
          <p14:tracePt t="80050" x="615950" y="4298950"/>
          <p14:tracePt t="80067" x="609600" y="4311650"/>
          <p14:tracePt t="80083" x="603250" y="4337050"/>
          <p14:tracePt t="80100" x="603250" y="4356100"/>
          <p14:tracePt t="80117" x="603250" y="4375150"/>
          <p14:tracePt t="80134" x="609600" y="4381500"/>
          <p14:tracePt t="80135" x="609600" y="4387850"/>
          <p14:tracePt t="80167" x="615950" y="4387850"/>
          <p14:tracePt t="80183" x="615950" y="4394200"/>
          <p14:tracePt t="80200" x="622300" y="4406900"/>
          <p14:tracePt t="80217" x="628650" y="4413250"/>
          <p14:tracePt t="80233" x="635000" y="4425950"/>
          <p14:tracePt t="80251" x="647700" y="4438650"/>
          <p14:tracePt t="80267" x="673100" y="4438650"/>
          <p14:tracePt t="80284" x="711200" y="4438650"/>
          <p14:tracePt t="80300" x="723900" y="4438650"/>
          <p14:tracePt t="113049" x="717550" y="4425950"/>
          <p14:tracePt t="113056" x="673100" y="4406900"/>
          <p14:tracePt t="113064" x="603250" y="4375150"/>
          <p14:tracePt t="113078" x="533400" y="4330700"/>
          <p14:tracePt t="113095" x="412750" y="4260850"/>
          <p14:tracePt t="113231" x="419100" y="4197350"/>
          <p14:tracePt t="113240" x="539750" y="3968750"/>
          <p14:tracePt t="113247" x="723900" y="3613150"/>
          <p14:tracePt t="113261" x="857250" y="3213100"/>
          <p14:tracePt t="113278" x="1022350" y="2660650"/>
          <p14:tracePt t="113295" x="1054100" y="2584450"/>
          <p14:tracePt t="113311" x="1016000" y="2616200"/>
          <p14:tracePt t="113328" x="869950" y="2743200"/>
          <p14:tracePt t="113345" x="641350" y="3028950"/>
          <p14:tracePt t="113362" x="520700" y="3352800"/>
          <p14:tracePt t="113378" x="495300" y="3657600"/>
          <p14:tracePt t="113395" x="495300" y="3968750"/>
          <p14:tracePt t="113411" x="501650" y="4400550"/>
          <p14:tracePt t="113428" x="596900" y="4857750"/>
          <p14:tracePt t="113445" x="654050" y="5257800"/>
          <p14:tracePt t="113461" x="692150" y="5505450"/>
          <p14:tracePt t="113478" x="742950" y="5727700"/>
          <p14:tracePt t="113495" x="800100" y="5892800"/>
          <p14:tracePt t="113511" x="819150" y="5924550"/>
          <p14:tracePt t="113635" x="819150" y="5930900"/>
          <p14:tracePt t="113649" x="812800" y="5943600"/>
          <p14:tracePt t="113655" x="800100" y="6000750"/>
          <p14:tracePt t="113663" x="793750" y="6051550"/>
          <p14:tracePt t="113678" x="787400" y="6102350"/>
          <p14:tracePt t="113695" x="755650" y="6248400"/>
          <p14:tracePt t="113713" x="736600" y="6311900"/>
          <p14:tracePt t="113729" x="730250" y="6337300"/>
          <p14:tracePt t="113746" x="723900" y="6343650"/>
          <p14:tracePt t="113763" x="717550" y="6343650"/>
          <p14:tracePt t="113795" x="717550" y="6337300"/>
          <p14:tracePt t="113811" x="704850" y="6286500"/>
          <p14:tracePt t="113828" x="692150" y="6248400"/>
          <p14:tracePt t="113845" x="666750" y="6210300"/>
          <p14:tracePt t="113862" x="654050" y="6197600"/>
          <p14:tracePt t="113863" x="635000" y="6178550"/>
          <p14:tracePt t="113878" x="622300" y="6165850"/>
          <p14:tracePt t="113966" x="615950" y="6159500"/>
          <p14:tracePt t="113986" x="603250" y="6146800"/>
          <p14:tracePt t="114002" x="590550" y="6134100"/>
          <p14:tracePt t="114016" x="590550" y="6127750"/>
          <p14:tracePt t="114023" x="590550" y="6121400"/>
          <p14:tracePt t="114033" x="590550" y="6108700"/>
          <p14:tracePt t="114045" x="584200" y="6102350"/>
          <p14:tracePt t="114078" x="584200" y="6096000"/>
          <p14:tracePt t="114153" x="584200" y="6089650"/>
          <p14:tracePt t="114163" x="584200" y="6083300"/>
          <p14:tracePt t="114173" x="596900" y="6083300"/>
          <p14:tracePt t="114179" x="615950" y="6083300"/>
          <p14:tracePt t="114195" x="654050" y="6064250"/>
          <p14:tracePt t="114212" x="711200" y="6051550"/>
          <p14:tracePt t="114228" x="793750" y="6032500"/>
          <p14:tracePt t="114245" x="882650" y="6007100"/>
          <p14:tracePt t="114246" x="920750" y="5994400"/>
          <p14:tracePt t="114265" x="952500" y="5988050"/>
          <p14:tracePt t="114269" x="1009650" y="5975350"/>
          <p14:tracePt t="114274" x="1047750" y="5975350"/>
          <p14:tracePt t="114280" x="1085850" y="5969000"/>
          <p14:tracePt t="114295" x="1162050" y="5956300"/>
          <p14:tracePt t="114312" x="1231900" y="5930900"/>
          <p14:tracePt t="114328" x="1263650" y="5924550"/>
          <p14:tracePt t="114345" x="1308100" y="5899150"/>
          <p14:tracePt t="114362" x="1333500" y="5873750"/>
          <p14:tracePt t="114381" x="1371600" y="5772150"/>
          <p14:tracePt t="114398" x="1397000" y="5721350"/>
          <p14:tracePt t="114413" x="1416050" y="5689600"/>
          <p14:tracePt t="114429" x="1416050" y="5676900"/>
          <p14:tracePt t="114445" x="1416050" y="5664200"/>
          <p14:tracePt t="114446" x="1416050" y="5651500"/>
          <p14:tracePt t="114462" x="1416050" y="5626100"/>
          <p14:tracePt t="114481" x="1416050" y="5581650"/>
          <p14:tracePt t="114497" x="1409700" y="5556250"/>
          <p14:tracePt t="114528" x="1409700" y="5549900"/>
          <p14:tracePt t="114547" x="1403350" y="5549900"/>
          <p14:tracePt t="114562" x="1377950" y="5537200"/>
          <p14:tracePt t="114595" x="1365250" y="5530850"/>
          <p14:tracePt t="114655" x="1371600" y="5537200"/>
          <p14:tracePt t="114663" x="1409700" y="5549900"/>
          <p14:tracePt t="114670" x="1485900" y="5568950"/>
          <p14:tracePt t="114679" x="1587500" y="5594350"/>
          <p14:tracePt t="114695" x="1898650" y="5683250"/>
          <p14:tracePt t="114712" x="2406650" y="5803900"/>
          <p14:tracePt t="114730" x="2940050" y="5873750"/>
          <p14:tracePt t="114736" x="3206750" y="5918200"/>
          <p14:tracePt t="114746" x="3441700" y="5937250"/>
          <p14:tracePt t="114762" x="3778250" y="5969000"/>
          <p14:tracePt t="114778" x="3949700" y="5969000"/>
          <p14:tracePt t="114795" x="4070350" y="5969000"/>
          <p14:tracePt t="114815" x="4127500" y="5969000"/>
          <p14:tracePt t="114830" x="4133850" y="5969000"/>
          <p14:tracePt t="114972" x="4121150" y="5969000"/>
          <p14:tracePt t="114985" x="4044950" y="5969000"/>
          <p14:tracePt t="114995" x="4019550" y="5969000"/>
          <p14:tracePt t="115012" x="3949700" y="5969000"/>
          <p14:tracePt t="115029" x="3905250" y="5969000"/>
          <p14:tracePt t="115030" x="3886200" y="5969000"/>
          <p14:tracePt t="115045" x="3860800" y="5969000"/>
          <p14:tracePt t="115062" x="3771900" y="5969000"/>
          <p14:tracePt t="115063" x="3721100" y="5969000"/>
          <p14:tracePt t="115079" x="3613150" y="5969000"/>
          <p14:tracePt t="115095" x="3568700" y="5969000"/>
          <p14:tracePt t="115129" x="3568700" y="5988050"/>
          <p14:tracePt t="115147" x="3606800" y="6007100"/>
          <p14:tracePt t="115163" x="3689350" y="6026150"/>
          <p14:tracePt t="115179" x="3765550" y="6032500"/>
          <p14:tracePt t="115184" x="3829050" y="6032500"/>
          <p14:tracePt t="115195" x="3867150" y="6032500"/>
          <p14:tracePt t="115212" x="3968750" y="6032500"/>
          <p14:tracePt t="115229" x="4083050" y="6013450"/>
          <p14:tracePt t="115230" x="4146550" y="5994400"/>
          <p14:tracePt t="115245" x="4191000" y="5981700"/>
          <p14:tracePt t="115262" x="4286250" y="5956300"/>
          <p14:tracePt t="115281" x="4356100" y="5918200"/>
          <p14:tracePt t="115297" x="4400550" y="5899150"/>
          <p14:tracePt t="115322" x="4445000" y="5886450"/>
          <p14:tracePt t="115329" x="4464050" y="5880100"/>
          <p14:tracePt t="115345" x="4502150" y="5854700"/>
          <p14:tracePt t="115362" x="4540250" y="5835650"/>
          <p14:tracePt t="115380" x="4578350" y="5797550"/>
          <p14:tracePt t="115396" x="4641850" y="5759450"/>
          <p14:tracePt t="115412" x="4743450" y="5702300"/>
          <p14:tracePt t="115429" x="4864100" y="5632450"/>
          <p14:tracePt t="115446" x="4933950" y="5549900"/>
          <p14:tracePt t="115463" x="4997450" y="5435600"/>
          <p14:tracePt t="115466" x="5010150" y="5378450"/>
          <p14:tracePt t="115479" x="5010150" y="5334000"/>
          <p14:tracePt t="115496" x="4997450" y="5283200"/>
          <p14:tracePt t="115512" x="4959350" y="5251450"/>
          <p14:tracePt t="115529" x="4908550" y="5194300"/>
          <p14:tracePt t="115545" x="4826000" y="5168900"/>
          <p14:tracePt t="115562" x="4686300" y="5156200"/>
          <p14:tracePt t="115582" x="4489450" y="5156200"/>
          <p14:tracePt t="115598" x="4178300" y="5156200"/>
          <p14:tracePt t="115603" x="3949700" y="5162550"/>
          <p14:tracePt t="115613" x="3822700" y="5175250"/>
          <p14:tracePt t="115629" x="3549650" y="5232400"/>
          <p14:tracePt t="115645" x="3378200" y="5283200"/>
          <p14:tracePt t="115663" x="3308350" y="5334000"/>
          <p14:tracePt t="115666" x="3295650" y="5346700"/>
          <p14:tracePt t="115679" x="3282950" y="5359400"/>
          <p14:tracePt t="115695" x="3282950" y="5397500"/>
          <p14:tracePt t="115714" x="3282950" y="5429250"/>
          <p14:tracePt t="115731" x="3282950" y="5461000"/>
          <p14:tracePt t="115746" x="3282950" y="5524500"/>
          <p14:tracePt t="115762" x="3289300" y="5568950"/>
          <p14:tracePt t="115779" x="3321050" y="5613400"/>
          <p14:tracePt t="115796" x="3409950" y="5664200"/>
          <p14:tracePt t="115814" x="3549650" y="5708650"/>
          <p14:tracePt t="115829" x="3733800" y="5746750"/>
          <p14:tracePt t="115832" x="3841750" y="5759450"/>
          <p14:tracePt t="115846" x="3937000" y="5778500"/>
          <p14:tracePt t="115862" x="4381500" y="5842000"/>
          <p14:tracePt t="115881" x="4641850" y="5873750"/>
          <p14:tracePt t="115902" x="4864100" y="5918200"/>
          <p14:tracePt t="115917" x="5016500" y="5956300"/>
          <p14:tracePt t="115929" x="5156200" y="5969000"/>
          <p14:tracePt t="115945" x="5289550" y="5988050"/>
          <p14:tracePt t="115962" x="5384800" y="5988050"/>
          <p14:tracePt t="115980" x="5429250" y="5988050"/>
          <p14:tracePt t="115997" x="5441950" y="5988050"/>
          <p14:tracePt t="116015" x="5461000" y="5988050"/>
          <p14:tracePt t="116017" x="5461000" y="5981700"/>
          <p14:tracePt t="116029" x="5473700" y="5981700"/>
          <p14:tracePt t="116046" x="5518150" y="5962650"/>
          <p14:tracePt t="116062" x="5607050" y="5949950"/>
          <p14:tracePt t="116079" x="5657850" y="5937250"/>
          <p14:tracePt t="116096" x="5670550" y="5937250"/>
          <p14:tracePt t="116114" x="5676900" y="5930900"/>
          <p14:tracePt t="116130" x="5683250" y="5930900"/>
          <p14:tracePt t="116146" x="5695950" y="5930900"/>
          <p14:tracePt t="116162" x="5708650" y="5930900"/>
          <p14:tracePt t="116179" x="5727700" y="5930900"/>
          <p14:tracePt t="116233" x="5740400" y="5930900"/>
          <p14:tracePt t="116241" x="5765800" y="5930900"/>
          <p14:tracePt t="116254" x="5803900" y="5930900"/>
          <p14:tracePt t="116255" x="5835650" y="5930900"/>
          <p14:tracePt t="116262" x="5873750" y="5930900"/>
          <p14:tracePt t="116279" x="5943600" y="5930900"/>
          <p14:tracePt t="116296" x="5975350" y="5930900"/>
          <p14:tracePt t="116312" x="6013450" y="5930900"/>
          <p14:tracePt t="116331" x="6076950" y="5930900"/>
          <p14:tracePt t="116347" x="6216650" y="5918200"/>
          <p14:tracePt t="116364" x="6388100" y="5892800"/>
          <p14:tracePt t="116379" x="6534150" y="5867400"/>
          <p14:tracePt t="116396" x="6635750" y="5854700"/>
          <p14:tracePt t="116412" x="6686550" y="5835650"/>
          <p14:tracePt t="116429" x="6718300" y="5822950"/>
          <p14:tracePt t="116430" x="6731000" y="5816600"/>
          <p14:tracePt t="116446" x="6750050" y="5803900"/>
          <p14:tracePt t="116462" x="6775450" y="5759450"/>
          <p14:tracePt t="116482" x="6781800" y="5727700"/>
          <p14:tracePt t="116497" x="6788150" y="5689600"/>
          <p14:tracePt t="116513" x="6788150" y="5670550"/>
          <p14:tracePt t="116529" x="6788150" y="5613400"/>
          <p14:tracePt t="116546" x="6788150" y="5549900"/>
          <p14:tracePt t="116562" x="6788150" y="5467350"/>
          <p14:tracePt t="116579" x="6788150" y="5372100"/>
          <p14:tracePt t="116598" x="6769100" y="5334000"/>
          <p14:tracePt t="116615" x="6737350" y="5289550"/>
          <p14:tracePt t="116629" x="6692900" y="5264150"/>
          <p14:tracePt t="116646" x="6623050" y="5238750"/>
          <p14:tracePt t="116647" x="6572250" y="5232400"/>
          <p14:tracePt t="116662" x="6527800" y="5213350"/>
          <p14:tracePt t="116681" x="6483350" y="5213350"/>
          <p14:tracePt t="116696" x="6400800" y="5213350"/>
          <p14:tracePt t="116717" x="6286500" y="5213350"/>
          <p14:tracePt t="116729" x="6134100" y="5226050"/>
          <p14:tracePt t="116747" x="5943600" y="5238750"/>
          <p14:tracePt t="116765" x="5702300" y="5264150"/>
          <p14:tracePt t="116780" x="5537200" y="5270500"/>
          <p14:tracePt t="116796" x="5391150" y="5295900"/>
          <p14:tracePt t="116812" x="5276850" y="5321300"/>
          <p14:tracePt t="116832" x="5137150" y="5365750"/>
          <p14:tracePt t="116847" x="5016500" y="5397500"/>
          <p14:tracePt t="116863" x="4845050" y="5467350"/>
          <p14:tracePt t="116879" x="4762500" y="5518150"/>
          <p14:tracePt t="116896" x="4711700" y="5556250"/>
          <p14:tracePt t="116915" x="4686300" y="5581650"/>
          <p14:tracePt t="116932" x="4648200" y="5638800"/>
          <p14:tracePt t="116935" x="4635500" y="5664200"/>
          <p14:tracePt t="116946" x="4616450" y="5695950"/>
          <p14:tracePt t="116962" x="4584700" y="5740400"/>
          <p14:tracePt t="116980" x="4565650" y="5797550"/>
          <p14:tracePt t="116983" x="4565650" y="5835650"/>
          <p14:tracePt t="116996" x="4565650" y="5867400"/>
          <p14:tracePt t="117012" x="4578350" y="5943600"/>
          <p14:tracePt t="117029" x="4635500" y="6032500"/>
          <p14:tracePt t="117048" x="4705350" y="6115050"/>
          <p14:tracePt t="117053" x="4730750" y="6153150"/>
          <p14:tracePt t="117064" x="4787900" y="6197600"/>
          <p14:tracePt t="117079" x="4908550" y="6248400"/>
          <p14:tracePt t="117096" x="5105400" y="6280150"/>
          <p14:tracePt t="117114" x="5327650" y="6286500"/>
          <p14:tracePt t="117130" x="5511800" y="6286500"/>
          <p14:tracePt t="117146" x="5664200" y="6286500"/>
          <p14:tracePt t="117162" x="5765800" y="6286500"/>
          <p14:tracePt t="117179" x="5861050" y="6286500"/>
          <p14:tracePt t="117196" x="5975350" y="6273800"/>
          <p14:tracePt t="117213" x="6127750" y="6248400"/>
          <p14:tracePt t="117229" x="6242050" y="6235700"/>
          <p14:tracePt t="117246" x="6292850" y="6210300"/>
          <p14:tracePt t="117265" x="6318250" y="6197600"/>
          <p14:tracePt t="117388" x="6318250" y="6191250"/>
          <p14:tracePt t="117463" x="6305550" y="6191250"/>
          <p14:tracePt t="117471" x="6299200" y="6191250"/>
          <p14:tracePt t="117479" x="6286500" y="6191250"/>
          <p14:tracePt t="117496" x="6280150" y="6191250"/>
          <p14:tracePt t="117514" x="6267450" y="6191250"/>
          <p14:tracePt t="117546" x="6261100" y="6191250"/>
          <p14:tracePt t="117643" x="6254750" y="6191250"/>
          <p14:tracePt t="117663" x="6242050" y="6191250"/>
          <p14:tracePt t="117680" x="6223000" y="6191250"/>
          <p14:tracePt t="117696" x="6191250" y="6191250"/>
          <p14:tracePt t="117713" x="6146800" y="6191250"/>
          <p14:tracePt t="117729" x="6057900" y="6191250"/>
          <p14:tracePt t="117747" x="5930900" y="6191250"/>
          <p14:tracePt t="117765" x="5791200" y="6191250"/>
          <p14:tracePt t="117780" x="5651500" y="6191250"/>
          <p14:tracePt t="117798" x="5511800" y="6191250"/>
          <p14:tracePt t="117814" x="5353050" y="6191250"/>
          <p14:tracePt t="117830" x="5181600" y="6191250"/>
          <p14:tracePt t="117831" x="5105400" y="6203950"/>
          <p14:tracePt t="117846" x="4953000" y="6216650"/>
          <p14:tracePt t="117863" x="4794250" y="6235700"/>
          <p14:tracePt t="117882" x="4622800" y="6235700"/>
          <p14:tracePt t="117898" x="4470400" y="6235700"/>
          <p14:tracePt t="117909" x="4394200" y="6242050"/>
          <p14:tracePt t="117913" x="4343400" y="6248400"/>
          <p14:tracePt t="117929" x="4210050" y="6267450"/>
          <p14:tracePt t="117948" x="4083050" y="6299200"/>
          <p14:tracePt t="117968" x="3905250" y="6311900"/>
          <p14:tracePt t="117980" x="3841750" y="6318250"/>
          <p14:tracePt t="117996" x="3733800" y="6337300"/>
          <p14:tracePt t="118014" x="3638550" y="6350000"/>
          <p14:tracePt t="118016" x="3600450" y="6362700"/>
          <p14:tracePt t="118031" x="3556000" y="6375400"/>
          <p14:tracePt t="118048" x="3486150" y="6407150"/>
          <p14:tracePt t="118063" x="3340100" y="6483350"/>
          <p14:tracePt t="118080" x="3263900" y="6527800"/>
          <p14:tracePt t="118096" x="3187700" y="6559550"/>
          <p14:tracePt t="118113" x="3124200" y="6584950"/>
          <p14:tracePt t="118130" x="3086100" y="6597650"/>
          <p14:tracePt t="118147" x="3016250" y="6616700"/>
          <p14:tracePt t="118163" x="2946400" y="6642100"/>
          <p14:tracePt t="118182" x="2914650" y="6654800"/>
          <p14:tracePt t="118197" x="2914650" y="6661150"/>
          <p14:tracePt t="118214" x="2908300" y="6667500"/>
          <p14:tracePt t="118230" x="2901950" y="6667500"/>
          <p14:tracePt t="118246" x="2895600" y="6667500"/>
          <p14:tracePt t="118263" x="2857500" y="6673850"/>
          <p14:tracePt t="118282" x="2794000" y="6680200"/>
          <p14:tracePt t="118300" x="2730500" y="6699250"/>
          <p14:tracePt t="118304" x="2705100" y="6699250"/>
          <p14:tracePt t="118314" x="2679700" y="6699250"/>
          <p14:tracePt t="118330" x="2616200" y="6699250"/>
          <p14:tracePt t="118346" x="2520950" y="6699250"/>
          <p14:tracePt t="118363" x="2406650" y="6699250"/>
          <p14:tracePt t="118380" x="2311400" y="6699250"/>
          <p14:tracePt t="118399" x="2260600" y="6699250"/>
          <p14:tracePt t="118414" x="2235200" y="6699250"/>
          <p14:tracePt t="118492" x="2228850" y="6699250"/>
          <p14:tracePt t="118824" x="2235200" y="6699250"/>
          <p14:tracePt t="118834" x="2298700" y="6692900"/>
          <p14:tracePt t="118846" x="2362200" y="6667500"/>
          <p14:tracePt t="118854" x="2419350" y="6648450"/>
          <p14:tracePt t="118863" x="2520950" y="6616700"/>
          <p14:tracePt t="118881" x="2552700" y="6597650"/>
          <p14:tracePt t="118899" x="2597150" y="6572250"/>
          <p14:tracePt t="118913" x="2660650" y="6534150"/>
          <p14:tracePt t="118930" x="2762250" y="6496050"/>
          <p14:tracePt t="118947" x="2870200" y="6451600"/>
          <p14:tracePt t="118965" x="2959100" y="6388100"/>
          <p14:tracePt t="118981" x="3048000" y="6305550"/>
          <p14:tracePt t="118983" x="3067050" y="6286500"/>
          <p14:tracePt t="118997" x="3086100" y="6254750"/>
          <p14:tracePt t="118999" x="3105150" y="6229350"/>
          <p14:tracePt t="119014" x="3117850" y="6216650"/>
          <p14:tracePt t="119030" x="3143250" y="6184900"/>
          <p14:tracePt t="119046" x="3175000" y="6134100"/>
          <p14:tracePt t="119063" x="3194050" y="6089650"/>
          <p14:tracePt t="119082" x="3225800" y="6045200"/>
          <p14:tracePt t="119100" x="3238500" y="6038850"/>
          <p14:tracePt t="119114" x="3251200" y="6026150"/>
          <p14:tracePt t="119148" x="3257550" y="6026150"/>
          <p14:tracePt t="119164" x="3270250" y="6019800"/>
          <p14:tracePt t="119180" x="3289300" y="6000750"/>
          <p14:tracePt t="119197" x="3321050" y="5969000"/>
          <p14:tracePt t="119213" x="3365500" y="5924550"/>
          <p14:tracePt t="119231" x="3397250" y="5886450"/>
          <p14:tracePt t="119247" x="3416300" y="5842000"/>
          <p14:tracePt t="119265" x="3429000" y="5822950"/>
          <p14:tracePt t="119281" x="3435350" y="5810250"/>
          <p14:tracePt t="119297" x="3435350" y="5797550"/>
          <p14:tracePt t="119314" x="3435350" y="5791200"/>
          <p14:tracePt t="119330" x="3435350" y="5784850"/>
          <p14:tracePt t="119735" x="3441700" y="5765800"/>
          <p14:tracePt t="119743" x="3448050" y="5753100"/>
          <p14:tracePt t="119753" x="3448050" y="5746750"/>
          <p14:tracePt t="119763" x="3448050" y="5740400"/>
          <p14:tracePt t="119780" x="3454400" y="5715000"/>
          <p14:tracePt t="119797" x="3460750" y="5695950"/>
          <p14:tracePt t="119813" x="3473450" y="5664200"/>
          <p14:tracePt t="119830" x="3479800" y="5645150"/>
          <p14:tracePt t="119831" x="3486150" y="5632450"/>
          <p14:tracePt t="119847" x="3498850" y="5613400"/>
          <p14:tracePt t="119864" x="3517900" y="5568950"/>
          <p14:tracePt t="119880" x="3536950" y="5486400"/>
          <p14:tracePt t="119898" x="3562350" y="5346700"/>
          <p14:tracePt t="119914" x="3644900" y="5118100"/>
          <p14:tracePt t="119931" x="3784600" y="4895850"/>
          <p14:tracePt t="119947" x="3962400" y="4692650"/>
          <p14:tracePt t="119964" x="4070350" y="4533900"/>
          <p14:tracePt t="119980" x="4140200" y="4419600"/>
          <p14:tracePt t="119997" x="4203700" y="4318000"/>
          <p14:tracePt t="119998" x="4229100" y="4279900"/>
          <p14:tracePt t="120014" x="4260850" y="4248150"/>
          <p14:tracePt t="120031" x="4292600" y="4197350"/>
          <p14:tracePt t="120033" x="4305300" y="4159250"/>
          <p14:tracePt t="120047" x="4324350" y="4076700"/>
          <p14:tracePt t="120064" x="4330700" y="4000500"/>
          <p14:tracePt t="120080" x="4330700" y="3905250"/>
          <p14:tracePt t="120097" x="4330700" y="3822700"/>
          <p14:tracePt t="120114" x="4330700" y="3740150"/>
          <p14:tracePt t="120130" x="4330700" y="3683000"/>
          <p14:tracePt t="120147" x="4337050" y="3619500"/>
          <p14:tracePt t="120164" x="4337050" y="3536950"/>
          <p14:tracePt t="120180" x="4330700" y="3390900"/>
          <p14:tracePt t="120197" x="4292600" y="3302000"/>
          <p14:tracePt t="120214" x="4273550" y="3244850"/>
          <p14:tracePt t="120231" x="4267200" y="3238500"/>
          <p14:tracePt t="120391" x="4267200" y="3244850"/>
          <p14:tracePt t="120400" x="4267200" y="3263900"/>
          <p14:tracePt t="120408" x="4267200" y="3282950"/>
          <p14:tracePt t="120415" x="4273550" y="3289300"/>
          <p14:tracePt t="120430" x="4273550" y="3314700"/>
          <p14:tracePt t="120447" x="4279900" y="3327400"/>
          <p14:tracePt t="120464" x="4279900" y="3346450"/>
          <p14:tracePt t="120480" x="4286250" y="3365500"/>
          <p14:tracePt t="120497" x="4286250" y="3384550"/>
          <p14:tracePt t="120514" x="4286250" y="3403600"/>
          <p14:tracePt t="120530" x="4292600" y="3441700"/>
          <p14:tracePt t="120547" x="4292600" y="3467100"/>
          <p14:tracePt t="120564" x="4305300" y="3517900"/>
          <p14:tracePt t="120581" x="4337050" y="3625850"/>
          <p14:tracePt t="120597" x="4356100" y="3740150"/>
          <p14:tracePt t="120614" x="4375150" y="3841750"/>
          <p14:tracePt t="120615" x="4381500" y="3879850"/>
          <p14:tracePt t="120630" x="4381500" y="3956050"/>
          <p14:tracePt t="120647" x="4387850" y="4000500"/>
          <p14:tracePt t="120664" x="4387850" y="4032250"/>
          <p14:tracePt t="120681" x="4387850" y="4038600"/>
          <p14:tracePt t="120705" x="4387850" y="4044950"/>
          <p14:tracePt t="120896" x="4387850" y="4057650"/>
          <p14:tracePt t="120904" x="4387850" y="4070350"/>
          <p14:tracePt t="120914" x="4387850" y="4076700"/>
          <p14:tracePt t="120931" x="4381500" y="4108450"/>
          <p14:tracePt t="120948" x="4368800" y="4152900"/>
          <p14:tracePt t="120964" x="4343400" y="4222750"/>
          <p14:tracePt t="120981" x="4311650" y="4286250"/>
          <p14:tracePt t="120997" x="4286250" y="4343400"/>
          <p14:tracePt t="121014" x="4286250" y="4381500"/>
          <p14:tracePt t="121031" x="4279900" y="4425950"/>
          <p14:tracePt t="121047" x="4279900" y="4451350"/>
          <p14:tracePt t="121064" x="4279900" y="4470400"/>
          <p14:tracePt t="121081" x="4273550" y="4495800"/>
          <p14:tracePt t="121097" x="4267200" y="4514850"/>
          <p14:tracePt t="121114" x="4267200" y="4527550"/>
          <p14:tracePt t="121131" x="4267200" y="4546600"/>
          <p14:tracePt t="121147" x="4267200" y="4565650"/>
          <p14:tracePt t="121164" x="4267200" y="4584700"/>
          <p14:tracePt t="121181" x="4260850" y="4622800"/>
          <p14:tracePt t="121197" x="4260850" y="4679950"/>
          <p14:tracePt t="121214" x="4260850" y="4724400"/>
          <p14:tracePt t="121215" x="4248150" y="4749800"/>
          <p14:tracePt t="121231" x="4241800" y="4768850"/>
          <p14:tracePt t="121264" x="4229100" y="4787900"/>
          <p14:tracePt t="121281" x="4203700" y="4813300"/>
          <p14:tracePt t="121297" x="4159250" y="4845050"/>
          <p14:tracePt t="121314" x="4121150" y="4870450"/>
          <p14:tracePt t="121331" x="4044950" y="4914900"/>
          <p14:tracePt t="121348" x="3949700" y="4940300"/>
          <p14:tracePt t="121364" x="3886200" y="4940300"/>
          <p14:tracePt t="121381" x="3816350" y="4946650"/>
          <p14:tracePt t="121382" x="3790950" y="4959350"/>
          <p14:tracePt t="121397" x="3759200" y="4965700"/>
          <p14:tracePt t="121399" x="3727450" y="4978400"/>
          <p14:tracePt t="121414" x="3676650" y="5003800"/>
          <p14:tracePt t="121415" x="3625850" y="5029200"/>
          <p14:tracePt t="121431" x="3530600" y="5099050"/>
          <p14:tracePt t="121447" x="3454400" y="5168900"/>
          <p14:tracePt t="121464" x="3397250" y="5226050"/>
          <p14:tracePt t="121481" x="3384550" y="5238750"/>
          <p14:tracePt t="129152" x="3384550" y="5251450"/>
          <p14:tracePt t="129159" x="3397250" y="5314950"/>
          <p14:tracePt t="129167" x="3435350" y="5378450"/>
          <p14:tracePt t="129183" x="3473450" y="5429250"/>
          <p14:tracePt t="129200" x="3486150" y="5441950"/>
          <p14:tracePt t="129217" x="3486150" y="5454650"/>
          <p14:tracePt t="129233" x="3486150" y="5530850"/>
          <p14:tracePt t="129250" x="3454400" y="5638800"/>
          <p14:tracePt t="129267" x="3416300" y="5734050"/>
          <p14:tracePt t="129284" x="3390900" y="5816600"/>
          <p14:tracePt t="129300" x="3371850" y="5867400"/>
          <p14:tracePt t="129317" x="3346450" y="5899150"/>
          <p14:tracePt t="129318" x="3333750" y="5911850"/>
          <p14:tracePt t="129333" x="3308350" y="5924550"/>
          <p14:tracePt t="129335" x="3276600" y="5937250"/>
          <p14:tracePt t="129350" x="3244850" y="5962650"/>
          <p14:tracePt t="129351" x="3244850" y="5969000"/>
          <p14:tracePt t="129367" x="3232150" y="5981700"/>
          <p14:tracePt t="129424" x="3232150" y="5988050"/>
          <p14:tracePt t="129431" x="3213100" y="5988050"/>
          <p14:tracePt t="129441" x="3181350" y="5988050"/>
          <p14:tracePt t="129450" x="3130550" y="5988050"/>
          <p14:tracePt t="129467" x="3054350" y="5988050"/>
          <p14:tracePt t="129484" x="3016250" y="5988050"/>
          <p14:tracePt t="129500" x="2997200" y="5988050"/>
          <p14:tracePt t="129517" x="2971800" y="6000750"/>
          <p14:tracePt t="129533" x="2952750" y="6000750"/>
          <p14:tracePt t="129550" x="2921000" y="6000750"/>
          <p14:tracePt t="129711" x="2927350" y="6000750"/>
          <p14:tracePt t="129720" x="2946400" y="6000750"/>
          <p14:tracePt t="129726" x="2965450" y="6007100"/>
          <p14:tracePt t="129735" x="2984500" y="6007100"/>
          <p14:tracePt t="129754" x="3054350" y="6007100"/>
          <p14:tracePt t="129767" x="3187700" y="6038850"/>
          <p14:tracePt t="129784" x="3486150" y="6076950"/>
          <p14:tracePt t="129800" x="3778250" y="6102350"/>
          <p14:tracePt t="129817" x="3994150" y="6134100"/>
          <p14:tracePt t="129833" x="4127500" y="6134100"/>
          <p14:tracePt t="129850" x="4241800" y="6134100"/>
          <p14:tracePt t="129867" x="4400550" y="6134100"/>
          <p14:tracePt t="129884" x="4610100" y="6134100"/>
          <p14:tracePt t="129900" x="4870450" y="6134100"/>
          <p14:tracePt t="129917" x="5029200" y="6127750"/>
          <p14:tracePt t="129918" x="5073650" y="6108700"/>
          <p14:tracePt t="129934" x="5111750" y="6089650"/>
          <p14:tracePt t="129950" x="5137150" y="6019800"/>
          <p14:tracePt t="129967" x="5143500" y="5956300"/>
          <p14:tracePt t="129984" x="5156200" y="5873750"/>
          <p14:tracePt t="130000" x="5156200" y="5759450"/>
          <p14:tracePt t="130017" x="5118100" y="5613400"/>
          <p14:tracePt t="130034" x="5016500" y="5467350"/>
          <p14:tracePt t="130050" x="4838700" y="5295900"/>
          <p14:tracePt t="130067" x="4648200" y="5181600"/>
          <p14:tracePt t="130084" x="4540250" y="5137150"/>
          <p14:tracePt t="130100" x="4476750" y="5118100"/>
          <p14:tracePt t="130117" x="4432300" y="5118100"/>
          <p14:tracePt t="130118" x="4400550" y="5118100"/>
          <p14:tracePt t="130134" x="4349750" y="5118100"/>
          <p14:tracePt t="130150" x="4178300" y="5194300"/>
          <p14:tracePt t="130167" x="4095750" y="5264150"/>
          <p14:tracePt t="130184" x="4064000" y="5353050"/>
          <p14:tracePt t="130200" x="4064000" y="5391150"/>
          <p14:tracePt t="130217" x="4064000" y="5416550"/>
          <p14:tracePt t="130234" x="4076700" y="5435600"/>
          <p14:tracePt t="130250" x="4089400" y="5448300"/>
          <p14:tracePt t="130267" x="4178300" y="5499100"/>
          <p14:tracePt t="130284" x="4375150" y="5581650"/>
          <p14:tracePt t="130300" x="4648200" y="5683250"/>
          <p14:tracePt t="130317" x="4921250" y="5753100"/>
          <p14:tracePt t="130334" x="5067300" y="5797550"/>
          <p14:tracePt t="130351" x="5143500" y="5816600"/>
          <p14:tracePt t="130367" x="5168900" y="5829300"/>
          <p14:tracePt t="130384" x="5187950" y="5854700"/>
          <p14:tracePt t="130400" x="5232400" y="5880100"/>
          <p14:tracePt t="130417" x="5264150" y="5899150"/>
          <p14:tracePt t="130456" x="5270500" y="5899150"/>
          <p14:tracePt t="130467" x="5289550" y="5911850"/>
          <p14:tracePt t="130484" x="5353050" y="5956300"/>
          <p14:tracePt t="130500" x="5505450" y="6045200"/>
          <p14:tracePt t="130517" x="5734050" y="6172200"/>
          <p14:tracePt t="130534" x="5924550" y="6261100"/>
          <p14:tracePt t="130535" x="5994400" y="6286500"/>
          <p14:tracePt t="130550" x="6153150" y="6337300"/>
          <p14:tracePt t="130567" x="6318250" y="6381750"/>
          <p14:tracePt t="130584" x="6527800" y="6400800"/>
          <p14:tracePt t="130600" x="6711950" y="6400800"/>
          <p14:tracePt t="130617" x="6883400" y="6400800"/>
          <p14:tracePt t="130634" x="7029450" y="6400800"/>
          <p14:tracePt t="130650" x="7137400" y="6375400"/>
          <p14:tracePt t="130667" x="7232650" y="6324600"/>
          <p14:tracePt t="130684" x="7334250" y="6280150"/>
          <p14:tracePt t="130700" x="7410450" y="6223000"/>
          <p14:tracePt t="130717" x="7435850" y="6191250"/>
          <p14:tracePt t="130734" x="7435850" y="6108700"/>
          <p14:tracePt t="130735" x="7435850" y="6076950"/>
          <p14:tracePt t="130750" x="7397750" y="5988050"/>
          <p14:tracePt t="130767" x="7308850" y="5911850"/>
          <p14:tracePt t="130784" x="7226300" y="5867400"/>
          <p14:tracePt t="130802" x="7137400" y="5835650"/>
          <p14:tracePt t="130818" x="7080250" y="5810250"/>
          <p14:tracePt t="130834" x="7023100" y="5797550"/>
          <p14:tracePt t="130850" x="6972300" y="5791200"/>
          <p14:tracePt t="130867" x="6946900" y="5791200"/>
          <p14:tracePt t="130884" x="6934200" y="5803900"/>
          <p14:tracePt t="130900" x="6934200" y="5810250"/>
          <p14:tracePt t="130919" x="6927850" y="5816600"/>
          <p14:tracePt t="130937" x="6927850" y="5822950"/>
          <p14:tracePt t="130951" x="6927850" y="5829300"/>
          <p14:tracePt t="139887" x="6946900" y="5829300"/>
          <p14:tracePt t="139895" x="6965950" y="5829300"/>
          <p14:tracePt t="139934" x="6965950" y="5835650"/>
          <p14:tracePt t="139945" x="6953250" y="5835650"/>
          <p14:tracePt t="139950" x="6921500" y="5835650"/>
          <p14:tracePt t="139961" x="6851650" y="5816600"/>
          <p14:tracePt t="139970" x="6724650" y="5759450"/>
          <p14:tracePt t="139987" x="6356350" y="5556250"/>
          <p14:tracePt t="140004" x="6007100" y="5314950"/>
          <p14:tracePt t="140020" x="5867400" y="5213350"/>
          <p14:tracePt t="140037" x="5835650" y="5194300"/>
          <p14:tracePt t="140054" x="5835650" y="5175250"/>
          <p14:tracePt t="140071" x="5835650" y="5124450"/>
          <p14:tracePt t="140087" x="5835650" y="5080000"/>
          <p14:tracePt t="140104" x="5810250" y="4984750"/>
          <p14:tracePt t="140121" x="5784850" y="4876800"/>
          <p14:tracePt t="140137" x="5784850" y="4775200"/>
          <p14:tracePt t="140154" x="5784850" y="4692650"/>
          <p14:tracePt t="140170" x="5784850" y="4648200"/>
          <p14:tracePt t="140187" x="5765800" y="4616450"/>
          <p14:tracePt t="140204" x="5727700" y="4565650"/>
          <p14:tracePt t="140220" x="5695950" y="4527550"/>
          <p14:tracePt t="140237" x="5676900" y="4476750"/>
          <p14:tracePt t="140254" x="5664200" y="4457700"/>
          <p14:tracePt t="140255" x="5651500" y="4445000"/>
          <p14:tracePt t="140270" x="5638800" y="4419600"/>
          <p14:tracePt t="140287" x="5626100" y="4387850"/>
          <p14:tracePt t="140304" x="5619750" y="4343400"/>
          <p14:tracePt t="140321" x="5619750" y="4298950"/>
          <p14:tracePt t="140337" x="5619750" y="4254500"/>
          <p14:tracePt t="140354" x="5626100" y="4222750"/>
          <p14:tracePt t="140371" x="5626100" y="4216400"/>
          <p14:tracePt t="140440" x="5626100" y="4203700"/>
          <p14:tracePt t="140455" x="5619750" y="4197350"/>
          <p14:tracePt t="140462" x="5619750" y="4191000"/>
          <p14:tracePt t="140471" x="5607050" y="4184650"/>
          <p14:tracePt t="140487" x="5594350" y="4184650"/>
          <p14:tracePt t="140505" x="5568950" y="4184650"/>
          <p14:tracePt t="140521" x="5537200" y="4184650"/>
          <p14:tracePt t="140537" x="5499100" y="4203700"/>
          <p14:tracePt t="140554" x="5441950" y="4210050"/>
          <p14:tracePt t="140572" x="5391150" y="4210050"/>
          <p14:tracePt t="140575" x="5378450" y="4210050"/>
          <p14:tracePt t="140589" x="5359400" y="4210050"/>
          <p14:tracePt t="140605" x="5327650" y="4210050"/>
          <p14:tracePt t="140623" x="5321300" y="4210050"/>
          <p14:tracePt t="140637" x="5314950" y="4210050"/>
          <p14:tracePt t="140638" x="5302250" y="4210050"/>
          <p14:tracePt t="140654" x="5289550" y="4210050"/>
          <p14:tracePt t="140673" x="5219700" y="4229100"/>
          <p14:tracePt t="140688" x="5213350" y="4229100"/>
          <p14:tracePt t="140705" x="5207000" y="4235450"/>
          <p14:tracePt t="140800" x="5200650" y="4235450"/>
          <p14:tracePt t="140809" x="5181600" y="4235450"/>
          <p14:tracePt t="140821" x="5156200" y="4235450"/>
          <p14:tracePt t="140837" x="5060950" y="4260850"/>
          <p14:tracePt t="140855" x="4914900" y="4260850"/>
          <p14:tracePt t="140858" x="4851400" y="4248150"/>
          <p14:tracePt t="140871" x="4648200" y="4165600"/>
          <p14:tracePt t="140887" x="4362450" y="3994150"/>
          <p14:tracePt t="140904" x="4127500" y="3810000"/>
          <p14:tracePt t="140922" x="3829050" y="3594100"/>
          <p14:tracePt t="140938" x="3562350" y="3397250"/>
          <p14:tracePt t="140955" x="3282950" y="3194050"/>
          <p14:tracePt t="140972" x="2959100" y="2984500"/>
          <p14:tracePt t="140976" x="2800350" y="2895600"/>
          <p14:tracePt t="140989" x="2628900" y="2774950"/>
          <p14:tracePt t="140995" x="2508250" y="2692400"/>
          <p14:tracePt t="141004" x="2393950" y="2584450"/>
          <p14:tracePt t="141023" x="2254250" y="2387600"/>
          <p14:tracePt t="141037" x="2216150" y="2317750"/>
          <p14:tracePt t="141055" x="2133600" y="2216150"/>
          <p14:tracePt t="141058" x="2095500" y="2178050"/>
          <p14:tracePt t="141071" x="2006600" y="2133600"/>
          <p14:tracePt t="141087" x="1924050" y="2101850"/>
          <p14:tracePt t="141104" x="1841500" y="2070100"/>
          <p14:tracePt t="141123" x="1752600" y="2044700"/>
          <p14:tracePt t="141139" x="1612900" y="2012950"/>
          <p14:tracePt t="141154" x="1447800" y="1993900"/>
          <p14:tracePt t="141171" x="1244600" y="1981200"/>
          <p14:tracePt t="141187" x="1066800" y="1981200"/>
          <p14:tracePt t="141204" x="933450" y="1987550"/>
          <p14:tracePt t="141221" x="882650" y="2000250"/>
          <p14:tracePt t="141240" x="869950" y="2006600"/>
          <p14:tracePt t="141244" x="863600" y="2006600"/>
          <p14:tracePt t="141365" x="844550" y="2006600"/>
          <p14:tracePt t="141377" x="825500" y="2006600"/>
          <p14:tracePt t="141389" x="800100" y="2006600"/>
          <p14:tracePt t="141405" x="768350" y="1987550"/>
          <p14:tracePt t="141407" x="755650" y="1974850"/>
          <p14:tracePt t="141437" x="742950" y="1962150"/>
          <p14:tracePt t="141454" x="736600" y="1955800"/>
          <p14:tracePt t="141455" x="730250" y="1949450"/>
          <p14:tracePt t="141471" x="717550" y="1936750"/>
          <p14:tracePt t="141488" x="711200" y="1930400"/>
          <p14:tracePt t="141566" x="711200" y="1924050"/>
          <p14:tracePt t="141577" x="704850" y="1917700"/>
          <p14:tracePt t="141582" x="692150" y="1898650"/>
          <p14:tracePt t="141598" x="692150" y="1879600"/>
          <p14:tracePt t="141610" x="692150" y="1873250"/>
          <p14:tracePt t="141623" x="692150" y="1860550"/>
          <p14:tracePt t="141637" x="692150" y="1854200"/>
          <p14:tracePt t="141654" x="692150" y="1835150"/>
          <p14:tracePt t="141671" x="685800" y="1822450"/>
          <p14:tracePt t="141687" x="685800" y="1816100"/>
          <p14:tracePt t="141704" x="685800" y="1765300"/>
          <p14:tracePt t="141721" x="685800" y="1758950"/>
          <p14:tracePt t="141737" x="685800" y="1752600"/>
          <p14:tracePt t="142218" x="692150" y="1752600"/>
          <p14:tracePt t="142233" x="717550" y="1752600"/>
          <p14:tracePt t="142255" x="787400" y="1752600"/>
          <p14:tracePt t="142271" x="869950" y="1752600"/>
          <p14:tracePt t="142288" x="927100" y="1752600"/>
          <p14:tracePt t="142306" x="971550" y="1752600"/>
          <p14:tracePt t="142323" x="996950" y="1752600"/>
          <p14:tracePt t="142339" x="1003300" y="1752600"/>
          <p14:tracePt t="142562" x="1009650" y="1746250"/>
          <p14:tracePt t="142602" x="1009650" y="1733550"/>
          <p14:tracePt t="142641" x="1003300" y="1733550"/>
          <p14:tracePt t="142655" x="1003300" y="1727200"/>
          <p14:tracePt t="142671" x="996950" y="1727200"/>
          <p14:tracePt t="142688" x="977900" y="1727200"/>
          <p14:tracePt t="142707" x="965200" y="1727200"/>
          <p14:tracePt t="142723" x="958850" y="1720850"/>
          <p14:tracePt t="142762" x="946150" y="1720850"/>
          <p14:tracePt t="142771" x="939800" y="1720850"/>
          <p14:tracePt t="142788" x="901700" y="1720850"/>
          <p14:tracePt t="142805" x="876300" y="1720850"/>
          <p14:tracePt t="142821" x="869950" y="1720850"/>
          <p14:tracePt t="142928" x="863600" y="1720850"/>
          <p14:tracePt t="142995" x="857250" y="1720850"/>
          <p14:tracePt t="143004" x="850900" y="1714500"/>
          <p14:tracePt t="143298" x="844550" y="1708150"/>
          <p14:tracePt t="143322" x="838200" y="1708150"/>
          <p14:tracePt t="143432" x="850900" y="1708150"/>
          <p14:tracePt t="143445" x="876300" y="1708150"/>
          <p14:tracePt t="143448" x="920750" y="1708150"/>
          <p14:tracePt t="143455" x="1022350" y="1708150"/>
          <p14:tracePt t="143471" x="1320800" y="1708150"/>
          <p14:tracePt t="143488" x="1752600" y="1708150"/>
          <p14:tracePt t="143505" x="2044700" y="1708150"/>
          <p14:tracePt t="143523" x="2324100" y="1708150"/>
          <p14:tracePt t="143540" x="2520950" y="1708150"/>
          <p14:tracePt t="143555" x="2673350" y="1714500"/>
          <p14:tracePt t="143571" x="2819400" y="1733550"/>
          <p14:tracePt t="143589" x="2959100" y="1752600"/>
          <p14:tracePt t="143593" x="3022600" y="1758950"/>
          <p14:tracePt t="143605" x="3079750" y="1765300"/>
          <p14:tracePt t="143622" x="3181350" y="1765300"/>
          <p14:tracePt t="143638" x="3302000" y="1765300"/>
          <p14:tracePt t="143655" x="3390900" y="1765300"/>
          <p14:tracePt t="143672" x="3505200" y="1765300"/>
          <p14:tracePt t="143688" x="3657600" y="1765300"/>
          <p14:tracePt t="143705" x="3810000" y="1765300"/>
          <p14:tracePt t="143721" x="3917950" y="1765300"/>
          <p14:tracePt t="143738" x="4025900" y="1765300"/>
          <p14:tracePt t="143755" x="4083050" y="1765300"/>
          <p14:tracePt t="143772" x="4146550" y="1765300"/>
          <p14:tracePt t="143788" x="4203700" y="1765300"/>
          <p14:tracePt t="143791" x="4229100" y="1765300"/>
          <p14:tracePt t="143805" x="4254500" y="1765300"/>
          <p14:tracePt t="143822" x="4292600" y="1765300"/>
          <p14:tracePt t="143840" x="4298950" y="1765300"/>
          <p14:tracePt t="143882" x="4311650" y="1765300"/>
          <p14:tracePt t="143888" x="4330700" y="1765300"/>
          <p14:tracePt t="143901" x="4362450" y="1765300"/>
          <p14:tracePt t="143905" x="4400550" y="1765300"/>
          <p14:tracePt t="143921" x="4451350" y="1765300"/>
          <p14:tracePt t="143943" x="4476750" y="1765300"/>
          <p14:tracePt t="143972" x="4483100" y="1765300"/>
          <p14:tracePt t="144006" x="4489450" y="1765300"/>
          <p14:tracePt t="144022" x="4495800" y="1765300"/>
          <p14:tracePt t="144074" x="4502150" y="1765300"/>
          <p14:tracePt t="144082" x="4514850" y="1765300"/>
          <p14:tracePt t="144089" x="4546600" y="1765300"/>
          <p14:tracePt t="144105" x="4635500" y="1784350"/>
          <p14:tracePt t="144123" x="4724400" y="1790700"/>
          <p14:tracePt t="144139" x="4775200" y="1797050"/>
          <p14:tracePt t="144155" x="4787900" y="1797050"/>
          <p14:tracePt t="144294" x="4794250" y="1797050"/>
          <p14:tracePt t="144312" x="4800600" y="1797050"/>
          <p14:tracePt t="144318" x="4806950" y="1797050"/>
          <p14:tracePt t="144331" x="4813300" y="1797050"/>
          <p14:tracePt t="144384" x="4819650" y="1797050"/>
          <p14:tracePt t="144393" x="4832350" y="1797050"/>
          <p14:tracePt t="144401" x="4857750" y="1797050"/>
          <p14:tracePt t="144409" x="4883150" y="1797050"/>
          <p14:tracePt t="144422" x="4908550" y="1797050"/>
          <p14:tracePt t="144438" x="4965700" y="1797050"/>
          <p14:tracePt t="144903" x="4984750" y="1797050"/>
          <p14:tracePt t="144911" x="5022850" y="1797050"/>
          <p14:tracePt t="144922" x="5086350" y="1784350"/>
          <p14:tracePt t="144938" x="5219700" y="1784350"/>
          <p14:tracePt t="144955" x="5353050" y="1784350"/>
          <p14:tracePt t="144972" x="5473700" y="1765300"/>
          <p14:tracePt t="144989" x="5575300" y="1765300"/>
          <p14:tracePt t="145005" x="5683250" y="1765300"/>
          <p14:tracePt t="145022" x="5822950" y="1765300"/>
          <p14:tracePt t="145039" x="6007100" y="1765300"/>
          <p14:tracePt t="145055" x="6108700" y="1765300"/>
          <p14:tracePt t="145072" x="6172200" y="1765300"/>
          <p14:tracePt t="145089" x="6203950" y="1765300"/>
          <p14:tracePt t="145106" x="6229350" y="1765300"/>
          <p14:tracePt t="145122" x="6254750" y="1765300"/>
          <p14:tracePt t="145139" x="6267450" y="1765300"/>
          <p14:tracePt t="145292" x="6242050" y="1765300"/>
          <p14:tracePt t="145296" x="6172200" y="1765300"/>
          <p14:tracePt t="145305" x="6083300" y="1765300"/>
          <p14:tracePt t="145325" x="5861050" y="1765300"/>
          <p14:tracePt t="145341" x="5549900" y="1765300"/>
          <p14:tracePt t="145356" x="5149850" y="1765300"/>
          <p14:tracePt t="145372" x="4838700" y="1765300"/>
          <p14:tracePt t="145389" x="4597400" y="1765300"/>
          <p14:tracePt t="145405" x="4400550" y="1765300"/>
          <p14:tracePt t="145407" x="4305300" y="1765300"/>
          <p14:tracePt t="145422" x="4241800" y="1765300"/>
          <p14:tracePt t="145441" x="4032250" y="1765300"/>
          <p14:tracePt t="145457" x="3886200" y="1765300"/>
          <p14:tracePt t="145472" x="3733800" y="1765300"/>
          <p14:tracePt t="145489" x="3594100" y="1765300"/>
          <p14:tracePt t="145505" x="3422650" y="1765300"/>
          <p14:tracePt t="145523" x="3187700" y="1765300"/>
          <p14:tracePt t="145539" x="2768600" y="1841500"/>
          <p14:tracePt t="145556" x="2387600" y="1847850"/>
          <p14:tracePt t="145574" x="2076450" y="1847850"/>
          <p14:tracePt t="145592" x="1816100" y="1847850"/>
          <p14:tracePt t="145596" x="1733550" y="1847850"/>
          <p14:tracePt t="145606" x="1657350" y="1847850"/>
          <p14:tracePt t="145622" x="1511300" y="1847850"/>
          <p14:tracePt t="145639" x="1460500" y="1847850"/>
          <p14:tracePt t="145656" x="1384300" y="1860550"/>
          <p14:tracePt t="145665" x="1358900" y="1879600"/>
          <p14:tracePt t="145672" x="1327150" y="1905000"/>
          <p14:tracePt t="145689" x="1295400" y="1917700"/>
          <p14:tracePt t="145706" x="1250950" y="1943100"/>
          <p14:tracePt t="145722" x="1219200" y="1968500"/>
          <p14:tracePt t="145739" x="1193800" y="1981200"/>
          <p14:tracePt t="145756" x="1181100" y="1981200"/>
          <p14:tracePt t="145774" x="1168400" y="1993900"/>
          <p14:tracePt t="145790" x="1136650" y="2025650"/>
          <p14:tracePt t="145806" x="1123950" y="2044700"/>
          <p14:tracePt t="145823" x="1123950" y="2076450"/>
          <p14:tracePt t="145841" x="1123950" y="2089150"/>
          <p14:tracePt t="145897" x="1143000" y="2089150"/>
          <p14:tracePt t="145903" x="1168400" y="2089150"/>
          <p14:tracePt t="145913" x="1212850" y="2089150"/>
          <p14:tracePt t="145922" x="1270000" y="2089150"/>
          <p14:tracePt t="145939" x="1409700" y="2089150"/>
          <p14:tracePt t="145957" x="1574800" y="2089150"/>
          <p14:tracePt t="145973" x="1746250" y="2089150"/>
          <p14:tracePt t="145992" x="2012950" y="2082800"/>
          <p14:tracePt t="146007" x="2127250" y="2076450"/>
          <p14:tracePt t="146023" x="2571750" y="2012950"/>
          <p14:tracePt t="146039" x="2787650" y="1987550"/>
          <p14:tracePt t="146056" x="3022600" y="1955800"/>
          <p14:tracePt t="146072" x="3194050" y="1936750"/>
          <p14:tracePt t="146089" x="3359150" y="1924050"/>
          <p14:tracePt t="146105" x="3568700" y="1924050"/>
          <p14:tracePt t="146125" x="3911600" y="1924050"/>
          <p14:tracePt t="146142" x="4273550" y="1924050"/>
          <p14:tracePt t="146156" x="4540250" y="1924050"/>
          <p14:tracePt t="146173" x="4699000" y="1924050"/>
          <p14:tracePt t="146189" x="4826000" y="1924050"/>
          <p14:tracePt t="146206" x="4927600" y="1924050"/>
          <p14:tracePt t="146207" x="4965700" y="1924050"/>
          <p14:tracePt t="146224" x="5054600" y="1924050"/>
          <p14:tracePt t="146240" x="5118100" y="1924050"/>
          <p14:tracePt t="146257" x="5162550" y="1917700"/>
          <p14:tracePt t="146273" x="5168900" y="1905000"/>
          <p14:tracePt t="146376" x="5175250" y="1905000"/>
          <p14:tracePt t="146383" x="5143500" y="1911350"/>
          <p14:tracePt t="146391" x="5099050" y="1917700"/>
          <p14:tracePt t="146406" x="5029200" y="1930400"/>
          <p14:tracePt t="146422" x="4749800" y="1974850"/>
          <p14:tracePt t="146439" x="4610100" y="2000250"/>
          <p14:tracePt t="146458" x="4470400" y="2006600"/>
          <p14:tracePt t="146474" x="4337050" y="2032000"/>
          <p14:tracePt t="146489" x="4235450" y="2057400"/>
          <p14:tracePt t="146506" x="4127500" y="2089150"/>
          <p14:tracePt t="146526" x="4044950" y="2114550"/>
          <p14:tracePt t="146542" x="3981450" y="2127250"/>
          <p14:tracePt t="146557" x="3930650" y="2139950"/>
          <p14:tracePt t="146572" x="3873500" y="2146300"/>
          <p14:tracePt t="146589" x="3816350" y="2165350"/>
          <p14:tracePt t="146606" x="3771900" y="2165350"/>
          <p14:tracePt t="146607" x="3746500" y="2171700"/>
          <p14:tracePt t="146623" x="3708400" y="2171700"/>
          <p14:tracePt t="146640" x="3670300" y="2197100"/>
          <p14:tracePt t="146658" x="3638550" y="2209800"/>
          <p14:tracePt t="146674" x="3638550" y="2216150"/>
          <p14:tracePt t="146993" x="3676650" y="2216150"/>
          <p14:tracePt t="146999" x="3740150" y="2216150"/>
          <p14:tracePt t="147007" x="3829050" y="2216150"/>
          <p14:tracePt t="147023" x="4025900" y="2216150"/>
          <p14:tracePt t="147039" x="4343400" y="2216150"/>
          <p14:tracePt t="147056" x="4775200" y="2216150"/>
          <p14:tracePt t="147072" x="5257800" y="2216150"/>
          <p14:tracePt t="147089" x="5632450" y="2216150"/>
          <p14:tracePt t="147106" x="5949950" y="2216150"/>
          <p14:tracePt t="147123" x="6172200" y="2216150"/>
          <p14:tracePt t="147140" x="6362700" y="2222500"/>
          <p14:tracePt t="147156" x="6540500" y="2241550"/>
          <p14:tracePt t="147173" x="6711950" y="2260600"/>
          <p14:tracePt t="147189" x="6889750" y="2286000"/>
          <p14:tracePt t="147207" x="7048500" y="2298700"/>
          <p14:tracePt t="147223" x="7213600" y="2298700"/>
          <p14:tracePt t="147239" x="7239000" y="2298700"/>
          <p14:tracePt t="147256" x="7245350" y="2298700"/>
          <p14:tracePt t="147342" x="7239000" y="2298700"/>
          <p14:tracePt t="147351" x="7207250" y="2298700"/>
          <p14:tracePt t="147361" x="7162800" y="2286000"/>
          <p14:tracePt t="147373" x="7112000" y="2279650"/>
          <p14:tracePt t="147389" x="6985000" y="2266950"/>
          <p14:tracePt t="147406" x="6838950" y="2247900"/>
          <p14:tracePt t="147423" x="6623050" y="2235200"/>
          <p14:tracePt t="147439" x="6483350" y="2235200"/>
          <p14:tracePt t="147456" x="6369050" y="2235200"/>
          <p14:tracePt t="147473" x="6203950" y="2235200"/>
          <p14:tracePt t="147489" x="6013450" y="2260600"/>
          <p14:tracePt t="147506" x="5753100" y="2343150"/>
          <p14:tracePt t="147523" x="5556250" y="2387600"/>
          <p14:tracePt t="147540" x="5365750" y="2419350"/>
          <p14:tracePt t="147556" x="5207000" y="2444750"/>
          <p14:tracePt t="147573" x="5029200" y="2444750"/>
          <p14:tracePt t="147589" x="4845050" y="2444750"/>
          <p14:tracePt t="147590" x="4768850" y="2444750"/>
          <p14:tracePt t="147606" x="4699000" y="2444750"/>
          <p14:tracePt t="147623" x="4552950" y="2444750"/>
          <p14:tracePt t="147639" x="4502150" y="2444750"/>
          <p14:tracePt t="147656" x="4432300" y="2444750"/>
          <p14:tracePt t="147673" x="4343400" y="2444750"/>
          <p14:tracePt t="147690" x="4248150" y="2457450"/>
          <p14:tracePt t="147706" x="4159250" y="2470150"/>
          <p14:tracePt t="147723" x="4051300" y="2489200"/>
          <p14:tracePt t="147740" x="3924300" y="2514600"/>
          <p14:tracePt t="147756" x="3790950" y="2533650"/>
          <p14:tracePt t="147773" x="3644900" y="2552700"/>
          <p14:tracePt t="147789" x="3460750" y="2578100"/>
          <p14:tracePt t="147791" x="3378200" y="2590800"/>
          <p14:tracePt t="147806" x="3206750" y="2597150"/>
          <p14:tracePt t="147823" x="3060700" y="2597150"/>
          <p14:tracePt t="147839" x="2946400" y="2597150"/>
          <p14:tracePt t="147856" x="2895600" y="2597150"/>
          <p14:tracePt t="147873" x="2857500" y="2597150"/>
          <p14:tracePt t="147889" x="2832100" y="2590800"/>
          <p14:tracePt t="147906" x="2806700" y="2584450"/>
          <p14:tracePt t="147923" x="2774950" y="2565400"/>
          <p14:tracePt t="147942" x="2717800" y="2546350"/>
          <p14:tracePt t="147956" x="2667000" y="2540000"/>
          <p14:tracePt t="147973" x="2628900" y="2533650"/>
          <p14:tracePt t="147974" x="2603500" y="2533650"/>
          <p14:tracePt t="147990" x="2578100" y="2533650"/>
          <p14:tracePt t="148007" x="2552700" y="2533650"/>
          <p14:tracePt t="148023" x="2533650" y="2540000"/>
          <p14:tracePt t="148040" x="2520950" y="2546350"/>
          <p14:tracePt t="148056" x="2501900" y="2559050"/>
          <p14:tracePt t="148073" x="2495550" y="2565400"/>
          <p14:tracePt t="148090" x="2489200" y="2565400"/>
          <p14:tracePt t="148328" x="2533650" y="2565400"/>
          <p14:tracePt t="148335" x="2584450" y="2565400"/>
          <p14:tracePt t="148356" x="2724150" y="2584450"/>
          <p14:tracePt t="148373" x="3060700" y="2584450"/>
          <p14:tracePt t="148390" x="3663950" y="2584450"/>
          <p14:tracePt t="148391" x="3975100" y="2584450"/>
          <p14:tracePt t="148406" x="4540250" y="2584450"/>
          <p14:tracePt t="148423" x="4940300" y="2533650"/>
          <p14:tracePt t="148440" x="5118100" y="2508250"/>
          <p14:tracePt t="148456" x="5245100" y="2489200"/>
          <p14:tracePt t="148473" x="5327650" y="2482850"/>
          <p14:tracePt t="148490" x="5353050" y="2470150"/>
          <p14:tracePt t="148583" x="5365750" y="2470150"/>
          <p14:tracePt t="148591" x="5372100" y="2470150"/>
          <p14:tracePt t="148600" x="5378450" y="2470150"/>
          <p14:tracePt t="148615" x="5391150" y="2470150"/>
          <p14:tracePt t="148623" x="5416550" y="2476500"/>
          <p14:tracePt t="148640" x="5556250" y="2495550"/>
          <p14:tracePt t="148657" x="5918200" y="2546350"/>
          <p14:tracePt t="148673" x="6407150" y="2559050"/>
          <p14:tracePt t="148690" x="6718300" y="2559050"/>
          <p14:tracePt t="148707" x="7010400" y="2559050"/>
          <p14:tracePt t="148723" x="7239000" y="2559050"/>
          <p14:tracePt t="148742" x="7410450" y="2559050"/>
          <p14:tracePt t="148756" x="7537450" y="2584450"/>
          <p14:tracePt t="148773" x="7600950" y="2584450"/>
          <p14:tracePt t="148775" x="7613650" y="2584450"/>
          <p14:tracePt t="148790" x="7620000" y="2590800"/>
          <p14:tracePt t="148807" x="7626350" y="2590800"/>
          <p14:tracePt t="149071" x="7620000" y="2597150"/>
          <p14:tracePt t="149081" x="7581900" y="2597150"/>
          <p14:tracePt t="149088" x="7543800" y="2597150"/>
          <p14:tracePt t="149098" x="7486650" y="2597150"/>
          <p14:tracePt t="149107" x="7404100" y="2597150"/>
          <p14:tracePt t="149123" x="7181850" y="2597150"/>
          <p14:tracePt t="149141" x="6826250" y="2571750"/>
          <p14:tracePt t="149157" x="6546850" y="2533650"/>
          <p14:tracePt t="149174" x="6216650" y="2489200"/>
          <p14:tracePt t="149190" x="5886450" y="2438400"/>
          <p14:tracePt t="149207" x="5353050" y="2438400"/>
          <p14:tracePt t="149223" x="5054600" y="2438400"/>
          <p14:tracePt t="149240" x="4826000" y="2438400"/>
          <p14:tracePt t="149257" x="4692650" y="2438400"/>
          <p14:tracePt t="149273" x="4610100" y="2444750"/>
          <p14:tracePt t="149290" x="4578350" y="2444750"/>
          <p14:tracePt t="149307" x="4527550" y="2457450"/>
          <p14:tracePt t="149324" x="4406900" y="2463800"/>
          <p14:tracePt t="149340" x="4197350" y="2463800"/>
          <p14:tracePt t="149357" x="3797300" y="2463800"/>
          <p14:tracePt t="149374" x="3416300" y="2463800"/>
          <p14:tracePt t="149390" x="3067050" y="2463800"/>
          <p14:tracePt t="149407" x="2959100" y="2463800"/>
          <p14:tracePt t="149423" x="2952750" y="2463800"/>
          <p14:tracePt t="149470" x="2997200" y="2463800"/>
          <p14:tracePt t="149480" x="3257550" y="2470150"/>
          <p14:tracePt t="149491" x="3498850" y="2470150"/>
          <p14:tracePt t="149507" x="3994150" y="2470150"/>
          <p14:tracePt t="149523" x="4495800" y="2470150"/>
          <p14:tracePt t="149540" x="5035550" y="2457450"/>
          <p14:tracePt t="149560" x="5518150" y="2400300"/>
          <p14:tracePt t="149575" x="5867400" y="2393950"/>
          <p14:tracePt t="149593" x="6108700" y="2393950"/>
          <p14:tracePt t="149607" x="6381750" y="2393950"/>
          <p14:tracePt t="149624" x="6489700" y="2393950"/>
          <p14:tracePt t="149640" x="6540500" y="2393950"/>
          <p14:tracePt t="149657" x="6546850" y="2393950"/>
          <p14:tracePt t="150066" x="6534150" y="2393950"/>
          <p14:tracePt t="150073" x="6521450" y="2400300"/>
          <p14:tracePt t="150082" x="6515100" y="2400300"/>
          <p14:tracePt t="150107" x="6496050" y="2419350"/>
          <p14:tracePt t="150126" x="6470650" y="2438400"/>
          <p14:tracePt t="150130" x="6470650" y="2444750"/>
          <p14:tracePt t="150141" x="6457950" y="2451100"/>
          <p14:tracePt t="150157" x="6438900" y="2470150"/>
          <p14:tracePt t="150174" x="6438900" y="2476500"/>
          <p14:tracePt t="150190" x="6438900" y="2495550"/>
          <p14:tracePt t="150207" x="6432550" y="2501900"/>
          <p14:tracePt t="150310" x="6432550" y="2508250"/>
          <p14:tracePt t="150318" x="6432550" y="2514600"/>
          <p14:tracePt t="150329" x="6432550" y="2533650"/>
          <p14:tracePt t="150341" x="6432550" y="2546350"/>
          <p14:tracePt t="150359" x="6426200" y="2590800"/>
          <p14:tracePt t="150375" x="6381750" y="2635250"/>
          <p14:tracePt t="150393" x="6350000" y="2673350"/>
          <p14:tracePt t="150408" x="6318250" y="2724150"/>
          <p14:tracePt t="150424" x="6311900" y="2724150"/>
          <p14:tracePt t="150440" x="6311900" y="2730500"/>
          <p14:tracePt t="150474" x="6299200" y="2730500"/>
          <p14:tracePt t="150491" x="6267450" y="2730500"/>
          <p14:tracePt t="150509" x="6235700" y="2730500"/>
          <p14:tracePt t="150515" x="6223000" y="2730500"/>
          <p14:tracePt t="150527" x="6197600" y="2730500"/>
          <p14:tracePt t="150541" x="6146800" y="2717800"/>
          <p14:tracePt t="150544" x="6134100" y="2717800"/>
          <p14:tracePt t="150557" x="6096000" y="2717800"/>
          <p14:tracePt t="150574" x="6026150" y="2711450"/>
          <p14:tracePt t="150575" x="6000750" y="2711450"/>
          <p14:tracePt t="150591" x="5943600" y="2711450"/>
          <p14:tracePt t="150608" x="5892800" y="2717800"/>
          <p14:tracePt t="150624" x="5873750" y="2724150"/>
          <p14:tracePt t="150642" x="5861050" y="2730500"/>
          <p14:tracePt t="150658" x="5842000" y="2736850"/>
          <p14:tracePt t="150674" x="5835650" y="2736850"/>
          <p14:tracePt t="150690" x="5829300" y="2736850"/>
          <p14:tracePt t="150708" x="5816600" y="2736850"/>
          <p14:tracePt t="150724" x="5803900" y="2743200"/>
          <p14:tracePt t="150741" x="5791200" y="2749550"/>
          <p14:tracePt t="150757" x="5765800" y="2755900"/>
          <p14:tracePt t="150776" x="5753100" y="2755900"/>
          <p14:tracePt t="150791" x="5708650" y="2762250"/>
          <p14:tracePt t="150808" x="5683250" y="2768600"/>
          <p14:tracePt t="150824" x="5664200" y="2768600"/>
          <p14:tracePt t="150841" x="5638800" y="2768600"/>
          <p14:tracePt t="150859" x="5619750" y="2768600"/>
          <p14:tracePt t="150876" x="5568950" y="2768600"/>
          <p14:tracePt t="150892" x="5473700" y="2819400"/>
          <p14:tracePt t="150907" x="5359400" y="2870200"/>
          <p14:tracePt t="150928" x="5149850" y="2990850"/>
          <p14:tracePt t="150941" x="5080000" y="3016250"/>
          <p14:tracePt t="150957" x="4933950" y="3079750"/>
          <p14:tracePt t="150974" x="4800600" y="3143250"/>
          <p14:tracePt t="150975" x="4737100" y="3168650"/>
          <p14:tracePt t="150991" x="4622800" y="3213100"/>
          <p14:tracePt t="151007" x="4502150" y="3270250"/>
          <p14:tracePt t="151026" x="4286250" y="3397250"/>
          <p14:tracePt t="151042" x="4140200" y="3448050"/>
          <p14:tracePt t="151058" x="4006850" y="3479800"/>
          <p14:tracePt t="151074" x="3911600" y="3511550"/>
          <p14:tracePt t="151091" x="3822700" y="3536950"/>
          <p14:tracePt t="151107" x="3771900" y="3536950"/>
          <p14:tracePt t="151126" x="3702050" y="3536950"/>
          <p14:tracePt t="151131" x="3670300" y="3536950"/>
          <p14:tracePt t="151138" x="3606800" y="3536950"/>
          <p14:tracePt t="151157" x="3505200" y="3536950"/>
          <p14:tracePt t="151175" x="3429000" y="3543300"/>
          <p14:tracePt t="151192" x="3346450" y="3562350"/>
          <p14:tracePt t="151207" x="3251200" y="3581400"/>
          <p14:tracePt t="151224" x="3111500" y="3606800"/>
          <p14:tracePt t="151241" x="2965450" y="3632200"/>
          <p14:tracePt t="151259" x="2832100" y="3632200"/>
          <p14:tracePt t="151275" x="2711450" y="3632200"/>
          <p14:tracePt t="151291" x="2628900" y="3632200"/>
          <p14:tracePt t="151309" x="2571750" y="3632200"/>
          <p14:tracePt t="151317" x="2546350" y="3632200"/>
          <p14:tracePt t="151320" x="2508250" y="3625850"/>
          <p14:tracePt t="151341" x="2457450" y="3606800"/>
          <p14:tracePt t="151357" x="2387600" y="3587750"/>
          <p14:tracePt t="151374" x="2298700" y="3568700"/>
          <p14:tracePt t="151375" x="2260600" y="3562350"/>
          <p14:tracePt t="151391" x="2184400" y="3556000"/>
          <p14:tracePt t="151407" x="2120900" y="3543300"/>
          <p14:tracePt t="151426" x="2076450" y="3530600"/>
          <p14:tracePt t="151443" x="2006600" y="3505200"/>
          <p14:tracePt t="151458" x="1936750" y="3467100"/>
          <p14:tracePt t="151474" x="1841500" y="3435350"/>
          <p14:tracePt t="151491" x="1752600" y="3409950"/>
          <p14:tracePt t="151507" x="1682750" y="3384550"/>
          <p14:tracePt t="151526" x="1593850" y="3378200"/>
          <p14:tracePt t="151544" x="1479550" y="3340100"/>
          <p14:tracePt t="151558" x="1435100" y="3321050"/>
          <p14:tracePt t="151574" x="1327150" y="3295650"/>
          <p14:tracePt t="151592" x="1270000" y="3289300"/>
          <p14:tracePt t="151608" x="1250950" y="3289300"/>
          <p14:tracePt t="151624" x="1244600" y="3289300"/>
          <p14:tracePt t="151641" x="1238250" y="3282950"/>
          <p14:tracePt t="151659" x="1225550" y="3282950"/>
          <p14:tracePt t="151675" x="1212850" y="3282950"/>
          <p14:tracePt t="151691" x="1206500" y="3282950"/>
          <p14:tracePt t="151709" x="1193800" y="3282950"/>
          <p14:tracePt t="154600" x="1193800" y="3289300"/>
          <p14:tracePt t="154607" x="1193800" y="3302000"/>
          <p14:tracePt t="154625" x="1320800" y="3346450"/>
          <p14:tracePt t="154642" x="1504950" y="3397250"/>
          <p14:tracePt t="154661" x="1841500" y="3460750"/>
          <p14:tracePt t="154675" x="2241550" y="3536950"/>
          <p14:tracePt t="154693" x="2590800" y="3581400"/>
          <p14:tracePt t="154711" x="2895600" y="3613150"/>
          <p14:tracePt t="154717" x="3028950" y="3638550"/>
          <p14:tracePt t="154726" x="3136900" y="3638550"/>
          <p14:tracePt t="154742" x="3282950" y="3638550"/>
          <p14:tracePt t="154758" x="3505200" y="3638550"/>
          <p14:tracePt t="154777" x="3689350" y="3638550"/>
          <p14:tracePt t="154792" x="3867150" y="3638550"/>
          <p14:tracePt t="154809" x="4038600" y="3644900"/>
          <p14:tracePt t="154826" x="4159250" y="3644900"/>
          <p14:tracePt t="154844" x="4248150" y="3663950"/>
          <p14:tracePt t="154860" x="4324350" y="3676650"/>
          <p14:tracePt t="154865" x="4356100" y="3676650"/>
          <p14:tracePt t="154876" x="4362450" y="3676650"/>
          <p14:tracePt t="154892" x="4419600" y="3683000"/>
          <p14:tracePt t="154909" x="4483100" y="3695700"/>
          <p14:tracePt t="154925" x="4521200" y="3695700"/>
          <p14:tracePt t="154942" x="4546600" y="3702050"/>
          <p14:tracePt t="154943" x="4559300" y="3708400"/>
          <p14:tracePt t="154960" x="4591050" y="3721100"/>
          <p14:tracePt t="154977" x="4610100" y="3721100"/>
          <p14:tracePt t="154992" x="4730750" y="3721100"/>
          <p14:tracePt t="155009" x="4870450" y="3721100"/>
          <p14:tracePt t="155025" x="5010150" y="3721100"/>
          <p14:tracePt t="155043" x="5137150" y="3721100"/>
          <p14:tracePt t="155059" x="5238750" y="3721100"/>
          <p14:tracePt t="155075" x="5359400" y="3721100"/>
          <p14:tracePt t="155092" x="5511800" y="3721100"/>
          <p14:tracePt t="155112" x="5702300" y="3721100"/>
          <p14:tracePt t="155128" x="5899150" y="3721100"/>
          <p14:tracePt t="155143" x="6032500" y="3721100"/>
          <p14:tracePt t="155144" x="6089650" y="3721100"/>
          <p14:tracePt t="155159" x="6159500" y="3695700"/>
          <p14:tracePt t="155175" x="6178550" y="3683000"/>
          <p14:tracePt t="155193" x="6184900" y="3670300"/>
          <p14:tracePt t="155264" x="6172200" y="3663950"/>
          <p14:tracePt t="155271" x="6140450" y="3663950"/>
          <p14:tracePt t="155292" x="6076950" y="3663950"/>
          <p14:tracePt t="155310" x="6038850" y="3663950"/>
          <p14:tracePt t="155327" x="6013450" y="3670300"/>
          <p14:tracePt t="155328" x="5994400" y="3676650"/>
          <p14:tracePt t="155343" x="5962650" y="3683000"/>
          <p14:tracePt t="155359" x="5848350" y="3708400"/>
          <p14:tracePt t="155377" x="5772150" y="3708400"/>
          <p14:tracePt t="155392" x="5664200" y="3733800"/>
          <p14:tracePt t="155409" x="5581650" y="3733800"/>
          <p14:tracePt t="155425" x="5530850" y="3733800"/>
          <p14:tracePt t="155443" x="5473700" y="3733800"/>
          <p14:tracePt t="155459" x="5416550" y="3721100"/>
          <p14:tracePt t="155475" x="5353050" y="3695700"/>
          <p14:tracePt t="155492" x="5308600" y="3689350"/>
          <p14:tracePt t="155511" x="5283200" y="3676650"/>
          <p14:tracePt t="155528" x="5264150" y="3676650"/>
          <p14:tracePt t="155559" x="5238750" y="3676650"/>
          <p14:tracePt t="155575" x="5213350" y="3683000"/>
          <p14:tracePt t="155592" x="5130800" y="3708400"/>
          <p14:tracePt t="155609" x="5060950" y="3727450"/>
          <p14:tracePt t="155625" x="5010150" y="3733800"/>
          <p14:tracePt t="155644" x="5003800" y="3733800"/>
          <p14:tracePt t="155687" x="4997450" y="3733800"/>
          <p14:tracePt t="155697" x="4991100" y="3733800"/>
          <p14:tracePt t="155709" x="4984750" y="3740150"/>
          <p14:tracePt t="155726" x="4940300" y="3746500"/>
          <p14:tracePt t="155742" x="4883150" y="3771900"/>
          <p14:tracePt t="155759" x="4832350" y="3797300"/>
          <p14:tracePt t="155777" x="4794250" y="3816350"/>
          <p14:tracePt t="155794" x="4756150" y="3841750"/>
          <p14:tracePt t="155809" x="4679950" y="3879850"/>
          <p14:tracePt t="155826" x="4597400" y="3911600"/>
          <p14:tracePt t="155842" x="4476750" y="3968750"/>
          <p14:tracePt t="155859" x="4362450" y="4038600"/>
          <p14:tracePt t="155876" x="4229100" y="4114800"/>
          <p14:tracePt t="155893" x="4108450" y="4191000"/>
          <p14:tracePt t="155912" x="3994150" y="4248150"/>
          <p14:tracePt t="155917" x="3943350" y="4260850"/>
          <p14:tracePt t="155926" x="3886200" y="4286250"/>
          <p14:tracePt t="155942" x="3771900" y="4324350"/>
          <p14:tracePt t="155959" x="3708400" y="4343400"/>
          <p14:tracePt t="155975" x="3663950" y="4356100"/>
          <p14:tracePt t="155992" x="3619500" y="4381500"/>
          <p14:tracePt t="156009" x="3543300" y="4406900"/>
          <p14:tracePt t="156027" x="3479800" y="4425950"/>
          <p14:tracePt t="156043" x="3365500" y="4457700"/>
          <p14:tracePt t="156060" x="3270250" y="4464050"/>
          <p14:tracePt t="156076" x="3181350" y="4476750"/>
          <p14:tracePt t="156092" x="3092450" y="4476750"/>
          <p14:tracePt t="156109" x="2997200" y="4476750"/>
          <p14:tracePt t="156126" x="2870200" y="4476750"/>
          <p14:tracePt t="156128" x="2813050" y="4476750"/>
          <p14:tracePt t="156142" x="2673350" y="4476750"/>
          <p14:tracePt t="156159" x="2540000" y="4476750"/>
          <p14:tracePt t="156177" x="2413000" y="4476750"/>
          <p14:tracePt t="156195" x="2305050" y="4476750"/>
          <p14:tracePt t="156209" x="2165350" y="4489450"/>
          <p14:tracePt t="156226" x="2038350" y="4502150"/>
          <p14:tracePt t="156242" x="1962150" y="4502150"/>
          <p14:tracePt t="156259" x="1898650" y="4514850"/>
          <p14:tracePt t="156276" x="1835150" y="4527550"/>
          <p14:tracePt t="156294" x="1765300" y="4527550"/>
          <p14:tracePt t="156310" x="1689100" y="4527550"/>
          <p14:tracePt t="156312" x="1657350" y="4527550"/>
          <p14:tracePt t="156326" x="1638300" y="4527550"/>
          <p14:tracePt t="156342" x="1555750" y="4527550"/>
          <p14:tracePt t="156360" x="1530350" y="4527550"/>
          <p14:tracePt t="156376" x="1504950" y="4527550"/>
          <p14:tracePt t="156392" x="1485900" y="4527550"/>
          <p14:tracePt t="156409" x="1479550" y="4521200"/>
          <p14:tracePt t="156427" x="1473200" y="4521200"/>
          <p14:tracePt t="156432" x="1466850" y="4521200"/>
          <p14:tracePt t="156445" x="1460500" y="4514850"/>
          <p14:tracePt t="156449" x="1454150" y="4514850"/>
          <p14:tracePt t="156460" x="1435100" y="4508500"/>
          <p14:tracePt t="156476" x="1397000" y="4502150"/>
          <p14:tracePt t="156492" x="1365250" y="4495800"/>
          <p14:tracePt t="156509" x="1320800" y="4489450"/>
          <p14:tracePt t="156510" x="1301750" y="4489450"/>
          <p14:tracePt t="156528" x="1295400" y="4489450"/>
          <p14:tracePt t="156543" x="1263650" y="4489450"/>
          <p14:tracePt t="156559" x="1225550" y="4489450"/>
          <p14:tracePt t="156577" x="1149350" y="4489450"/>
          <p14:tracePt t="156594" x="1092200" y="4489450"/>
          <p14:tracePt t="156610" x="1073150" y="4489450"/>
          <p14:tracePt t="156626" x="1066800" y="4489450"/>
          <p14:tracePt t="156642" x="1060450" y="4489450"/>
          <p14:tracePt t="156659" x="1047750" y="4495800"/>
          <p14:tracePt t="156676" x="1041400" y="4502150"/>
          <p14:tracePt t="156695" x="1028700" y="4508500"/>
          <p14:tracePt t="156710" x="1022350" y="4514850"/>
          <p14:tracePt t="156726" x="1022350" y="4521200"/>
          <p14:tracePt t="156743" x="1022350" y="4527550"/>
          <p14:tracePt t="156759" x="1022350" y="4533900"/>
          <p14:tracePt t="156777" x="1022350" y="4540250"/>
          <p14:tracePt t="156793" x="1035050" y="4540250"/>
          <p14:tracePt t="156839" x="1047750" y="4540250"/>
          <p14:tracePt t="156855" x="1054100" y="4540250"/>
          <p14:tracePt t="156867" x="1054100" y="4533900"/>
          <p14:tracePt t="157039" x="1060450" y="4533900"/>
          <p14:tracePt t="157048" x="1066800" y="4533900"/>
          <p14:tracePt t="157060" x="1073150" y="4533900"/>
          <p14:tracePt t="157069" x="1085850" y="4533900"/>
          <p14:tracePt t="157093" x="1104900" y="4533900"/>
          <p14:tracePt t="157109" x="1123950" y="4533900"/>
          <p14:tracePt t="157126" x="1162050" y="4533900"/>
          <p14:tracePt t="157143" x="1257300" y="4533900"/>
          <p14:tracePt t="157159" x="1308100" y="4533900"/>
          <p14:tracePt t="157177" x="1339850" y="4533900"/>
          <p14:tracePt t="157193" x="1371600" y="4533900"/>
          <p14:tracePt t="157209" x="1409700" y="4533900"/>
          <p14:tracePt t="157226" x="1460500" y="4533900"/>
          <p14:tracePt t="157245" x="1492250" y="4533900"/>
          <p14:tracePt t="157260" x="1524000" y="4533900"/>
          <p14:tracePt t="157279" x="1549400" y="4527550"/>
          <p14:tracePt t="157293" x="1581150" y="4514850"/>
          <p14:tracePt t="157311" x="1600200" y="4514850"/>
          <p14:tracePt t="157326" x="1631950" y="4514850"/>
          <p14:tracePt t="157343" x="1682750" y="4514850"/>
          <p14:tracePt t="157362" x="1714500" y="4514850"/>
          <p14:tracePt t="157378" x="1746250" y="4514850"/>
          <p14:tracePt t="157393" x="1803400" y="4514850"/>
          <p14:tracePt t="157410" x="1924050" y="4514850"/>
          <p14:tracePt t="157426" x="2146300" y="4514850"/>
          <p14:tracePt t="157444" x="2616200" y="4584700"/>
          <p14:tracePt t="157460" x="3136900" y="4622800"/>
          <p14:tracePt t="157476" x="3619500" y="4622800"/>
          <p14:tracePt t="157495" x="3981450" y="4622800"/>
          <p14:tracePt t="157511" x="4311650" y="4622800"/>
          <p14:tracePt t="157526" x="4800600" y="4622800"/>
          <p14:tracePt t="157543" x="5041900" y="4622800"/>
          <p14:tracePt t="157559" x="5181600" y="4622800"/>
          <p14:tracePt t="157578" x="5238750" y="4622800"/>
          <p14:tracePt t="157594" x="5257800" y="4622800"/>
          <p14:tracePt t="157610" x="5264150" y="4622800"/>
          <p14:tracePt t="157644" x="5283200" y="4616450"/>
          <p14:tracePt t="157660" x="5308600" y="4597400"/>
          <p14:tracePt t="157677" x="5327650" y="4591050"/>
          <p14:tracePt t="157693" x="5340350" y="4578350"/>
          <p14:tracePt t="157709" x="5346700" y="4572000"/>
          <p14:tracePt t="157729" x="5372100" y="4546600"/>
          <p14:tracePt t="157733" x="5391150" y="4533900"/>
          <p14:tracePt t="157743" x="5422900" y="4521200"/>
          <p14:tracePt t="157760" x="5441950" y="4514850"/>
          <p14:tracePt t="157776" x="5473700" y="4514850"/>
          <p14:tracePt t="157793" x="5480050" y="4514850"/>
          <p14:tracePt t="157858" x="5480050" y="4508500"/>
          <p14:tracePt t="157896" x="5467350" y="4508500"/>
          <p14:tracePt t="157902" x="5441950" y="4502150"/>
          <p14:tracePt t="157911" x="5403850" y="4502150"/>
          <p14:tracePt t="157926" x="5314950" y="4502150"/>
          <p14:tracePt t="157943" x="5213350" y="4502150"/>
          <p14:tracePt t="157962" x="5111750" y="4502150"/>
          <p14:tracePt t="157977" x="4997450" y="4502150"/>
          <p14:tracePt t="157994" x="4895850" y="4502150"/>
          <p14:tracePt t="158011" x="4768850" y="4502150"/>
          <p14:tracePt t="158016" x="4705350" y="4502150"/>
          <p14:tracePt t="158026" x="4654550" y="4502150"/>
          <p14:tracePt t="158045" x="4565650" y="4502150"/>
          <p14:tracePt t="158061" x="4495800" y="4502150"/>
          <p14:tracePt t="158077" x="4445000" y="4502150"/>
          <p14:tracePt t="158093" x="4413250" y="4502150"/>
          <p14:tracePt t="158145" x="4406900" y="4502150"/>
          <p14:tracePt t="158154" x="4413250" y="4514850"/>
          <p14:tracePt t="158160" x="4445000" y="4514850"/>
          <p14:tracePt t="158178" x="4559300" y="4521200"/>
          <p14:tracePt t="158193" x="4673600" y="4521200"/>
          <p14:tracePt t="158210" x="4768850" y="4521200"/>
          <p14:tracePt t="158226" x="4857750" y="4521200"/>
          <p14:tracePt t="158244" x="4953000" y="4521200"/>
          <p14:tracePt t="158248" x="4978400" y="4521200"/>
          <p14:tracePt t="158260" x="5022850" y="4521200"/>
          <p14:tracePt t="158276" x="5054600" y="4521200"/>
          <p14:tracePt t="158295" x="5073650" y="4521200"/>
          <p14:tracePt t="158299" x="5080000" y="4521200"/>
          <p14:tracePt t="158343" x="5086350" y="4521200"/>
          <p14:tracePt t="158368" x="5092700" y="4521200"/>
          <p14:tracePt t="158386" x="5105400" y="4521200"/>
          <p14:tracePt t="158391" x="5111750" y="4521200"/>
          <p14:tracePt t="158410" x="5130800" y="4514850"/>
          <p14:tracePt t="158428" x="5137150" y="4514850"/>
          <p14:tracePt t="203528" x="5086350" y="4514850"/>
          <p14:tracePt t="203536" x="4997450" y="4514850"/>
          <p14:tracePt t="203543" x="4933950" y="4514850"/>
          <p14:tracePt t="203558" x="4883150" y="4527550"/>
          <p14:tracePt t="203575" x="4819650" y="4584700"/>
          <p14:tracePt t="203592" x="4743450" y="4711700"/>
          <p14:tracePt t="203609" x="4686300" y="4826000"/>
          <p14:tracePt t="203625" x="4641850" y="4940300"/>
          <p14:tracePt t="203642" x="4603750" y="5003800"/>
          <p14:tracePt t="203658" x="4572000" y="5048250"/>
          <p14:tracePt t="203675" x="4540250" y="5073650"/>
          <p14:tracePt t="203692" x="4521200" y="5086350"/>
          <p14:tracePt t="203708" x="4495800" y="5086350"/>
          <p14:tracePt t="203725" x="4483100" y="5086350"/>
          <p14:tracePt t="203741" x="4476750" y="5086350"/>
          <p14:tracePt t="203807" x="4470400" y="5092700"/>
          <p14:tracePt t="203825" x="4394200" y="5099050"/>
          <p14:tracePt t="203842" x="4330700" y="5124450"/>
          <p14:tracePt t="203858" x="4298950" y="5162550"/>
          <p14:tracePt t="203875" x="4292600" y="5162550"/>
          <p14:tracePt t="206191" x="0" y="0"/>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Design against ESC</a:t>
            </a:r>
          </a:p>
        </p:txBody>
      </p:sp>
      <p:sp>
        <p:nvSpPr>
          <p:cNvPr id="3" name="Content Placeholder 2"/>
          <p:cNvSpPr>
            <a:spLocks noGrp="1"/>
          </p:cNvSpPr>
          <p:nvPr>
            <p:ph idx="1"/>
          </p:nvPr>
        </p:nvSpPr>
        <p:spPr>
          <a:xfrm>
            <a:off x="241846" y="940961"/>
            <a:ext cx="7987753" cy="5670681"/>
          </a:xfrm>
        </p:spPr>
        <p:txBody>
          <a:bodyPr>
            <a:noAutofit/>
          </a:bodyPr>
          <a:lstStyle/>
          <a:p>
            <a:pPr marL="0" indent="0">
              <a:buNone/>
            </a:pPr>
            <a:r>
              <a:rPr lang="en-GB" sz="2400" b="1" dirty="0"/>
              <a:t>How long?</a:t>
            </a:r>
          </a:p>
          <a:p>
            <a:r>
              <a:rPr lang="en-GB" sz="2400" dirty="0"/>
              <a:t>Transition to brittle behaviour is accelerated to shorter times by </a:t>
            </a:r>
          </a:p>
          <a:p>
            <a:pPr lvl="1">
              <a:buFontTx/>
              <a:buChar char="-"/>
            </a:pPr>
            <a:r>
              <a:rPr lang="en-GB" sz="2400" dirty="0"/>
              <a:t>increasing temperature,</a:t>
            </a:r>
          </a:p>
          <a:p>
            <a:pPr lvl="1">
              <a:buFontTx/>
              <a:buChar char="-"/>
            </a:pPr>
            <a:r>
              <a:rPr lang="en-GB" sz="2400" dirty="0"/>
              <a:t> cyclic loading, </a:t>
            </a:r>
          </a:p>
          <a:p>
            <a:pPr lvl="1">
              <a:buFontTx/>
              <a:buChar char="-"/>
            </a:pPr>
            <a:r>
              <a:rPr lang="en-GB" sz="2400" dirty="0"/>
              <a:t>dilatational stress, stress concentrations</a:t>
            </a:r>
          </a:p>
          <a:p>
            <a:r>
              <a:rPr lang="en-GB" sz="2400" dirty="0"/>
              <a:t>Localized concentration of the stress due to local geometrical features </a:t>
            </a:r>
          </a:p>
          <a:p>
            <a:pPr lvl="1">
              <a:buFontTx/>
              <a:buChar char="-"/>
            </a:pPr>
            <a:r>
              <a:rPr lang="en-GB" sz="2400" dirty="0"/>
              <a:t>notches,</a:t>
            </a:r>
          </a:p>
          <a:p>
            <a:pPr lvl="1">
              <a:buFontTx/>
              <a:buChar char="-"/>
            </a:pPr>
            <a:r>
              <a:rPr lang="en-GB" sz="2400" dirty="0"/>
              <a:t>voids, </a:t>
            </a:r>
          </a:p>
          <a:p>
            <a:pPr lvl="1">
              <a:buFontTx/>
              <a:buChar char="-"/>
            </a:pPr>
            <a:r>
              <a:rPr lang="en-GB" sz="2400" dirty="0"/>
              <a:t>inclusions </a:t>
            </a:r>
          </a:p>
          <a:p>
            <a:r>
              <a:rPr lang="en-GB" sz="2400" dirty="0"/>
              <a:t>Craze (fine cracks on the surface) initiation is accelerated by stress fields with high dilatational stress and retarded under hydrostatic pressure </a:t>
            </a:r>
          </a:p>
        </p:txBody>
      </p:sp>
      <p:sp>
        <p:nvSpPr>
          <p:cNvPr id="4" name="Slide Number Placeholder 3"/>
          <p:cNvSpPr>
            <a:spLocks noGrp="1"/>
          </p:cNvSpPr>
          <p:nvPr>
            <p:ph type="sldNum" sz="quarter" idx="12"/>
          </p:nvPr>
        </p:nvSpPr>
        <p:spPr/>
        <p:txBody>
          <a:bodyPr/>
          <a:lstStyle/>
          <a:p>
            <a:fld id="{F71EA363-3AA4-554B-864A-16EC408230E4}" type="slidenum">
              <a:rPr lang="en-GB" smtClean="0"/>
              <a:pPr/>
              <a:t>16</a:t>
            </a:fld>
            <a:endParaRPr lang="en-GB"/>
          </a:p>
        </p:txBody>
      </p:sp>
    </p:spTree>
    <p:extLst>
      <p:ext uri="{BB962C8B-B14F-4D97-AF65-F5344CB8AC3E}">
        <p14:creationId xmlns:p14="http://schemas.microsoft.com/office/powerpoint/2010/main" val="523104167"/>
      </p:ext>
    </p:extLst>
  </p:cSld>
  <p:clrMapOvr>
    <a:masterClrMapping/>
  </p:clrMapOvr>
  <mc:AlternateContent xmlns:mc="http://schemas.openxmlformats.org/markup-compatibility/2006" xmlns:p14="http://schemas.microsoft.com/office/powerpoint/2010/main">
    <mc:Choice Requires="p14">
      <p:transition spd="slow" p14:dur="2000" advTm="106222"/>
    </mc:Choice>
    <mc:Fallback xmlns="">
      <p:transition spd="slow" advTm="10622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Other CASE STUDIES</a:t>
            </a:r>
          </a:p>
        </p:txBody>
      </p:sp>
      <p:sp>
        <p:nvSpPr>
          <p:cNvPr id="3" name="Content Placeholder 2"/>
          <p:cNvSpPr>
            <a:spLocks noGrp="1"/>
          </p:cNvSpPr>
          <p:nvPr>
            <p:ph idx="1"/>
          </p:nvPr>
        </p:nvSpPr>
        <p:spPr>
          <a:xfrm>
            <a:off x="457199" y="1088338"/>
            <a:ext cx="8500533" cy="5498729"/>
          </a:xfrm>
        </p:spPr>
        <p:txBody>
          <a:bodyPr>
            <a:normAutofit lnSpcReduction="10000"/>
          </a:bodyPr>
          <a:lstStyle/>
          <a:p>
            <a:pPr marL="0" indent="0">
              <a:buNone/>
            </a:pPr>
            <a:r>
              <a:rPr lang="en-GB" sz="2800" dirty="0"/>
              <a:t>We have looked in detail why a particular polymer is selected for a low pressure gas distributions and the relevant </a:t>
            </a:r>
            <a:r>
              <a:rPr lang="en-GB" sz="2800" b="1" dirty="0"/>
              <a:t>structure-properties- processing </a:t>
            </a:r>
            <a:r>
              <a:rPr lang="en-GB" sz="2800" dirty="0"/>
              <a:t>inter -relationships. </a:t>
            </a:r>
          </a:p>
          <a:p>
            <a:pPr marL="0" indent="0">
              <a:buNone/>
            </a:pPr>
            <a:endParaRPr lang="en-GB" sz="2000" dirty="0"/>
          </a:p>
          <a:p>
            <a:pPr marL="0" indent="0">
              <a:buNone/>
            </a:pPr>
            <a:r>
              <a:rPr lang="en-GB" sz="2800" dirty="0"/>
              <a:t>We will now explore Materials in Design for </a:t>
            </a:r>
          </a:p>
          <a:p>
            <a:pPr marL="0" indent="0">
              <a:buNone/>
            </a:pPr>
            <a:r>
              <a:rPr lang="en-GB" sz="2800" dirty="0"/>
              <a:t>polymers in four other applications:</a:t>
            </a:r>
          </a:p>
          <a:p>
            <a:pPr>
              <a:buFont typeface="Arial" panose="020B0604020202020204" pitchFamily="34" charset="0"/>
              <a:buChar char="•"/>
            </a:pPr>
            <a:r>
              <a:rPr lang="en-GB" b="1" i="1" dirty="0"/>
              <a:t>Acetabular cup – hip replacement </a:t>
            </a:r>
          </a:p>
          <a:p>
            <a:pPr>
              <a:buFont typeface="Arial" panose="020B0604020202020204" pitchFamily="34" charset="0"/>
              <a:buChar char="•"/>
            </a:pPr>
            <a:r>
              <a:rPr lang="en-GB" b="1" i="1" dirty="0"/>
              <a:t>Snap on lids/clips – Deflection limited design</a:t>
            </a:r>
          </a:p>
          <a:p>
            <a:r>
              <a:rPr lang="en-GB" b="1" i="1" dirty="0"/>
              <a:t>Seals – leak tight seals for containers</a:t>
            </a:r>
          </a:p>
          <a:p>
            <a:r>
              <a:rPr lang="en-GB" b="1" i="1" dirty="0"/>
              <a:t>Elastic hinges – finger </a:t>
            </a:r>
          </a:p>
        </p:txBody>
      </p:sp>
      <p:sp>
        <p:nvSpPr>
          <p:cNvPr id="4" name="Slide Number Placeholder 3"/>
          <p:cNvSpPr>
            <a:spLocks noGrp="1"/>
          </p:cNvSpPr>
          <p:nvPr>
            <p:ph type="sldNum" sz="quarter" idx="12"/>
          </p:nvPr>
        </p:nvSpPr>
        <p:spPr/>
        <p:txBody>
          <a:bodyPr/>
          <a:lstStyle/>
          <a:p>
            <a:fld id="{F71EA363-3AA4-554B-864A-16EC408230E4}" type="slidenum">
              <a:rPr lang="en-GB" smtClean="0"/>
              <a:pPr/>
              <a:t>17</a:t>
            </a:fld>
            <a:endParaRPr lang="en-GB"/>
          </a:p>
        </p:txBody>
      </p:sp>
    </p:spTree>
    <p:extLst>
      <p:ext uri="{BB962C8B-B14F-4D97-AF65-F5344CB8AC3E}">
        <p14:creationId xmlns:p14="http://schemas.microsoft.com/office/powerpoint/2010/main" val="100004238"/>
      </p:ext>
    </p:extLst>
  </p:cSld>
  <p:clrMapOvr>
    <a:masterClrMapping/>
  </p:clrMapOvr>
  <mc:AlternateContent xmlns:mc="http://schemas.openxmlformats.org/markup-compatibility/2006" xmlns:p14="http://schemas.microsoft.com/office/powerpoint/2010/main">
    <mc:Choice Requires="p14">
      <p:transition spd="slow" p14:dur="2000" advTm="31576"/>
    </mc:Choice>
    <mc:Fallback xmlns="">
      <p:transition spd="slow" advTm="3157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Acetabular cup- hip replacement</a:t>
            </a:r>
          </a:p>
        </p:txBody>
      </p:sp>
      <p:sp>
        <p:nvSpPr>
          <p:cNvPr id="2" name="Rectangle 1"/>
          <p:cNvSpPr/>
          <p:nvPr/>
        </p:nvSpPr>
        <p:spPr>
          <a:xfrm>
            <a:off x="349250" y="1035188"/>
            <a:ext cx="8096250" cy="646331"/>
          </a:xfrm>
          <a:prstGeom prst="rect">
            <a:avLst/>
          </a:prstGeom>
        </p:spPr>
        <p:txBody>
          <a:bodyPr wrap="square">
            <a:spAutoFit/>
          </a:bodyPr>
          <a:lstStyle/>
          <a:p>
            <a:endParaRPr lang="en-GB" dirty="0"/>
          </a:p>
          <a:p>
            <a:r>
              <a:rPr lang="en-GB" dirty="0"/>
              <a:t> </a:t>
            </a:r>
          </a:p>
        </p:txBody>
      </p:sp>
      <p:sp>
        <p:nvSpPr>
          <p:cNvPr id="5" name="Rectangle 4"/>
          <p:cNvSpPr/>
          <p:nvPr/>
        </p:nvSpPr>
        <p:spPr>
          <a:xfrm>
            <a:off x="5042981" y="6400396"/>
            <a:ext cx="4067139" cy="369332"/>
          </a:xfrm>
          <a:prstGeom prst="rect">
            <a:avLst/>
          </a:prstGeom>
          <a:noFill/>
          <a:ln cap="flat">
            <a:noFill/>
            <a:prstDash val="solid"/>
          </a:ln>
        </p:spPr>
        <p:txBody>
          <a:bodyPr vert="horz" wrap="none" lIns="91440" tIns="45720" rIns="91440" bIns="45720" anchor="t" anchorCtr="0" compatLnSpc="1">
            <a:spAutoFit/>
          </a:bodyPr>
          <a:lstStyle/>
          <a:p>
            <a:pPr lvl="0">
              <a:defRPr sz="1800" b="0" i="0" u="none" strike="noStrike" kern="0" cap="none" spc="0" baseline="0">
                <a:solidFill>
                  <a:srgbClr val="000000"/>
                </a:solidFill>
                <a:uFillTx/>
              </a:defRPr>
            </a:pPr>
            <a:r>
              <a:rPr lang="en-GB" dirty="0">
                <a:solidFill>
                  <a:srgbClr val="000000"/>
                </a:solidFill>
              </a:rPr>
              <a:t> Smith et al., Lancet 2012; 379: 1199–204</a:t>
            </a:r>
            <a:endParaRPr lang="en-GB" sz="1800" b="0" i="0" u="none" strike="noStrike" kern="1200" cap="none" spc="0" baseline="0" dirty="0">
              <a:solidFill>
                <a:srgbClr val="000000"/>
              </a:solidFill>
              <a:uFillTx/>
              <a:latin typeface="Calibri"/>
            </a:endParaRPr>
          </a:p>
        </p:txBody>
      </p:sp>
      <p:sp>
        <p:nvSpPr>
          <p:cNvPr id="6" name="Rectangle 5"/>
          <p:cNvSpPr/>
          <p:nvPr/>
        </p:nvSpPr>
        <p:spPr>
          <a:xfrm>
            <a:off x="104926" y="1052030"/>
            <a:ext cx="4466798" cy="5262979"/>
          </a:xfrm>
          <a:prstGeom prst="rect">
            <a:avLst/>
          </a:prstGeom>
          <a:noFill/>
          <a:ln cap="flat">
            <a:noFill/>
            <a:prstDash val="solid"/>
          </a:ln>
        </p:spPr>
        <p:txBody>
          <a:bodyPr vert="horz" wrap="square" lIns="91440" tIns="45720" rIns="91440" bIns="45720" anchor="t" anchorCtr="0" compatLnSpc="1">
            <a:spAutoFit/>
          </a:bodyPr>
          <a:lstStyle/>
          <a:p>
            <a:pPr lvl="0" defTabSz="914400">
              <a:defRPr sz="1800" b="0" i="0" u="none" strike="noStrike" kern="0" cap="none" spc="0" baseline="0">
                <a:solidFill>
                  <a:srgbClr val="000000"/>
                </a:solidFill>
                <a:uFillTx/>
              </a:defRPr>
            </a:pPr>
            <a:r>
              <a:rPr lang="en-GB" sz="2400" i="0" u="none" strike="noStrike" kern="1200" cap="none" spc="0" baseline="0" dirty="0">
                <a:uFillTx/>
              </a:rPr>
              <a:t>Metal-on-metal total hip replacements showed a much higher failure rate than other options </a:t>
            </a:r>
            <a:r>
              <a:rPr lang="en-GB" sz="2400" dirty="0"/>
              <a:t>which was linked with their </a:t>
            </a:r>
            <a:r>
              <a:rPr lang="en-GB" sz="2400" b="1" i="1" dirty="0"/>
              <a:t>high wear rates</a:t>
            </a:r>
            <a:r>
              <a:rPr lang="en-GB" sz="2400" dirty="0"/>
              <a:t>.</a:t>
            </a:r>
          </a:p>
          <a:p>
            <a:pPr lvl="0" defTabSz="914400">
              <a:defRPr sz="1800" b="0" i="0" u="none" strike="noStrike" kern="0" cap="none" spc="0" baseline="0">
                <a:solidFill>
                  <a:srgbClr val="000000"/>
                </a:solidFill>
                <a:uFillTx/>
              </a:defRPr>
            </a:pPr>
            <a:endParaRPr lang="en-GB" sz="2400" dirty="0"/>
          </a:p>
          <a:p>
            <a:pPr lvl="0" defTabSz="914400">
              <a:defRPr sz="1800" b="0" i="0" u="none" strike="noStrike" kern="0" cap="none" spc="0" baseline="0">
                <a:solidFill>
                  <a:srgbClr val="000000"/>
                </a:solidFill>
                <a:uFillTx/>
              </a:defRPr>
            </a:pPr>
            <a:r>
              <a:rPr lang="en-GB" sz="2400" b="1" i="1" dirty="0"/>
              <a:t>6.1% </a:t>
            </a:r>
            <a:r>
              <a:rPr lang="en-GB" sz="2400" dirty="0"/>
              <a:t>of metal-on-metal hips had failed within five years, while only </a:t>
            </a:r>
            <a:r>
              <a:rPr lang="en-GB" sz="2400" b="1" i="1" dirty="0"/>
              <a:t>1.6% </a:t>
            </a:r>
            <a:r>
              <a:rPr lang="en-GB" sz="2400" dirty="0"/>
              <a:t>of metal-on-polymer had failed within the same period.</a:t>
            </a:r>
          </a:p>
          <a:p>
            <a:pPr lvl="0" defTabSz="914400">
              <a:defRPr sz="1800" b="0" i="0" u="none" strike="noStrike" kern="0" cap="none" spc="0" baseline="0">
                <a:solidFill>
                  <a:srgbClr val="000000"/>
                </a:solidFill>
                <a:uFillTx/>
              </a:defRPr>
            </a:pPr>
            <a:endParaRPr lang="en-GB" sz="2400" i="0" u="none" strike="noStrike" kern="1200" cap="none" spc="0" baseline="0" dirty="0">
              <a:uFillTx/>
            </a:endParaRPr>
          </a:p>
          <a:p>
            <a:pPr lvl="0" defTabSz="914400">
              <a:defRPr sz="1800" b="0" i="0" u="none" strike="noStrike" kern="0" cap="none" spc="0" baseline="0">
                <a:solidFill>
                  <a:srgbClr val="000000"/>
                </a:solidFill>
                <a:uFillTx/>
              </a:defRPr>
            </a:pPr>
            <a:endParaRPr lang="en-GB" sz="2400" dirty="0"/>
          </a:p>
          <a:p>
            <a:pPr lvl="0" defTabSz="914400">
              <a:defRPr sz="1800" b="0" i="0" u="none" strike="noStrike" kern="0" cap="none" spc="0" baseline="0">
                <a:solidFill>
                  <a:srgbClr val="000000"/>
                </a:solidFill>
                <a:uFillTx/>
              </a:defRPr>
            </a:pPr>
            <a:endParaRPr lang="en-GB" sz="2400" dirty="0"/>
          </a:p>
          <a:p>
            <a:pPr lvl="0" defTabSz="914400">
              <a:defRPr sz="1800" b="0" i="0" u="none" strike="noStrike" kern="0" cap="none" spc="0" baseline="0">
                <a:solidFill>
                  <a:srgbClr val="000000"/>
                </a:solidFill>
                <a:uFillTx/>
              </a:defRPr>
            </a:pPr>
            <a:r>
              <a:rPr lang="en-GB" sz="2400" dirty="0"/>
              <a:t>What is the problem……</a:t>
            </a:r>
            <a:endParaRPr lang="en-GB" sz="2400" i="0" u="none" strike="noStrike" kern="1200" cap="none" spc="0" baseline="0" dirty="0">
              <a:uFillTx/>
            </a:endParaRPr>
          </a:p>
        </p:txBody>
      </p:sp>
      <p:pic>
        <p:nvPicPr>
          <p:cNvPr id="8" name="Picture 2" descr="Metal-on-metal hip implants also need to be replaced sooner than other implants due to their higher wear rates – and experts have claimed that as the hips wear, they can deposit toxic ions into the bloodstream (file imag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516303" y="1443108"/>
            <a:ext cx="4538397" cy="2934927"/>
          </a:xfrm>
          <a:prstGeom prst="rect">
            <a:avLst/>
          </a:prstGeom>
          <a:noFill/>
          <a:ln cap="flat">
            <a:noFill/>
          </a:ln>
        </p:spPr>
      </p:pic>
      <p:sp>
        <p:nvSpPr>
          <p:cNvPr id="4" name="Slide Number Placeholder 3"/>
          <p:cNvSpPr>
            <a:spLocks noGrp="1"/>
          </p:cNvSpPr>
          <p:nvPr>
            <p:ph type="sldNum" sz="quarter" idx="12"/>
          </p:nvPr>
        </p:nvSpPr>
        <p:spPr/>
        <p:txBody>
          <a:bodyPr/>
          <a:lstStyle/>
          <a:p>
            <a:fld id="{F71EA363-3AA4-554B-864A-16EC408230E4}" type="slidenum">
              <a:rPr lang="en-GB" smtClean="0"/>
              <a:pPr/>
              <a:t>18</a:t>
            </a:fld>
            <a:endParaRPr lang="en-GB"/>
          </a:p>
        </p:txBody>
      </p:sp>
    </p:spTree>
    <p:extLst>
      <p:ext uri="{BB962C8B-B14F-4D97-AF65-F5344CB8AC3E}">
        <p14:creationId xmlns:p14="http://schemas.microsoft.com/office/powerpoint/2010/main" val="2211608323"/>
      </p:ext>
    </p:extLst>
  </p:cSld>
  <p:clrMapOvr>
    <a:masterClrMapping/>
  </p:clrMapOvr>
  <mc:AlternateContent xmlns:mc="http://schemas.openxmlformats.org/markup-compatibility/2006" xmlns:p14="http://schemas.microsoft.com/office/powerpoint/2010/main">
    <mc:Choice Requires="p14">
      <p:transition spd="slow" p14:dur="2000" advTm="76911"/>
    </mc:Choice>
    <mc:Fallback xmlns="">
      <p:transition spd="slow" advTm="76911"/>
    </mc:Fallback>
  </mc:AlternateContent>
  <p:extLst>
    <p:ext uri="{3A86A75C-4F4B-4683-9AE1-C65F6400EC91}">
      <p14:laserTraceLst xmlns:p14="http://schemas.microsoft.com/office/powerpoint/2010/main">
        <p14:tracePtLst>
          <p14:tracePt t="27148" x="4800600" y="3581400"/>
          <p14:tracePt t="27162" x="4787900" y="3600450"/>
          <p14:tracePt t="27204" x="4768850" y="3600450"/>
          <p14:tracePt t="27206" x="4762500" y="3600450"/>
          <p14:tracePt t="27218" x="4762500" y="3606800"/>
          <p14:tracePt t="27234" x="4756150" y="3606800"/>
          <p14:tracePt t="27290" x="4749800" y="3619500"/>
          <p14:tracePt t="27295" x="4743450" y="3625850"/>
          <p14:tracePt t="27306" x="4724400" y="3644900"/>
          <p14:tracePt t="27316" x="4718050" y="3663950"/>
          <p14:tracePt t="27334" x="4718050" y="3695700"/>
          <p14:tracePt t="27352" x="4705350" y="3733800"/>
          <p14:tracePt t="27367" x="4705350" y="3740150"/>
          <p14:tracePt t="27383" x="4705350" y="3752850"/>
          <p14:tracePt t="27399" x="4692650" y="3778250"/>
          <p14:tracePt t="27417" x="4635500" y="3854450"/>
          <p14:tracePt t="27433" x="4610100" y="3924300"/>
          <p14:tracePt t="27450" x="4603750" y="3981450"/>
          <p14:tracePt t="27468" x="4603750" y="4019550"/>
          <p14:tracePt t="27483" x="4597400" y="4051300"/>
          <p14:tracePt t="27500" x="4597400" y="4070350"/>
          <p14:tracePt t="27516" x="4584700" y="4114800"/>
          <p14:tracePt t="27533" x="4533900" y="4197350"/>
          <p14:tracePt t="27550" x="4489450" y="4279900"/>
          <p14:tracePt t="27551" x="4489450" y="4298950"/>
          <p14:tracePt t="27567" x="4489450" y="4318000"/>
          <p14:tracePt t="27584" x="4483100" y="4356100"/>
          <p14:tracePt t="27601" x="4483100" y="4362450"/>
          <p14:tracePt t="27617" x="4483100" y="4368800"/>
          <p14:tracePt t="27634" x="4483100" y="4375150"/>
          <p14:tracePt t="27650" x="4483100" y="4387850"/>
          <p14:tracePt t="27666" x="4483100" y="4394200"/>
          <p14:tracePt t="27684" x="4476750" y="4400550"/>
          <p14:tracePt t="28336" x="4476750" y="4406900"/>
          <p14:tracePt t="28344" x="4476750" y="4413250"/>
          <p14:tracePt t="37991" x="4470400" y="4375150"/>
          <p14:tracePt t="37999" x="4451350" y="4191000"/>
          <p14:tracePt t="38008" x="4400550" y="3886200"/>
          <p14:tracePt t="38020" x="4381500" y="3676650"/>
          <p14:tracePt t="38037" x="4413250" y="3429000"/>
          <p14:tracePt t="38054" x="4603750" y="3086100"/>
          <p14:tracePt t="38070" x="4781550" y="2895600"/>
          <p14:tracePt t="38087" x="5029200" y="2711450"/>
          <p14:tracePt t="38103" x="5175250" y="2654300"/>
          <p14:tracePt t="38120" x="5283200" y="2628900"/>
          <p14:tracePt t="38137" x="5346700" y="2628900"/>
          <p14:tracePt t="38153" x="5378450" y="2628900"/>
          <p14:tracePt t="38170" x="5391150" y="2628900"/>
          <p14:tracePt t="38187" x="5403850" y="2635250"/>
          <p14:tracePt t="38203" x="5429250" y="2667000"/>
          <p14:tracePt t="38220" x="5448300" y="2692400"/>
          <p14:tracePt t="38237" x="5448300" y="2698750"/>
          <p14:tracePt t="38254" x="5454650" y="2705100"/>
          <p14:tracePt t="38255" x="5454650" y="2717800"/>
          <p14:tracePt t="38270" x="5473700" y="2749550"/>
          <p14:tracePt t="38271" x="5492750" y="2787650"/>
          <p14:tracePt t="38286" x="5543550" y="2857500"/>
          <p14:tracePt t="38303" x="5619750" y="2921000"/>
          <p14:tracePt t="38320" x="5670550" y="2933700"/>
          <p14:tracePt t="38337" x="5676900" y="2933700"/>
          <p14:tracePt t="38639" x="5683250" y="2933700"/>
          <p14:tracePt t="38650" x="5683250" y="2927350"/>
          <p14:tracePt t="38662" x="5683250" y="2921000"/>
          <p14:tracePt t="38671" x="5683250" y="2901950"/>
          <p14:tracePt t="38687" x="5702300" y="2889250"/>
          <p14:tracePt t="38705" x="5715000" y="2870200"/>
          <p14:tracePt t="38769" x="5721350" y="2870200"/>
          <p14:tracePt t="38777" x="5727700" y="2870200"/>
          <p14:tracePt t="38787" x="5746750" y="2876550"/>
          <p14:tracePt t="38803" x="5772150" y="2921000"/>
          <p14:tracePt t="38820" x="5797550" y="2971800"/>
          <p14:tracePt t="38837" x="5822950" y="3041650"/>
          <p14:tracePt t="38853" x="5886450" y="3092450"/>
          <p14:tracePt t="38854" x="5905500" y="3098800"/>
          <p14:tracePt t="38870" x="5962650" y="3117850"/>
          <p14:tracePt t="38887" x="6178550" y="3130550"/>
          <p14:tracePt t="38903" x="6292850" y="3130550"/>
          <p14:tracePt t="38920" x="6381750" y="3079750"/>
          <p14:tracePt t="38937" x="6451600" y="3009900"/>
          <p14:tracePt t="38954" x="6457950" y="2921000"/>
          <p14:tracePt t="38970" x="6457950" y="2838450"/>
          <p14:tracePt t="38987" x="6451600" y="2768600"/>
          <p14:tracePt t="39005" x="6438900" y="2711450"/>
          <p14:tracePt t="39021" x="6419850" y="2597150"/>
          <p14:tracePt t="39037" x="6413500" y="2374900"/>
          <p14:tracePt t="39053" x="6381750" y="2247900"/>
          <p14:tracePt t="39071" x="6337300" y="2184400"/>
          <p14:tracePt t="39075" x="6299200" y="2152650"/>
          <p14:tracePt t="39087" x="6223000" y="2114550"/>
          <p14:tracePt t="39103" x="6153150" y="2089150"/>
          <p14:tracePt t="39123" x="6096000" y="2070100"/>
          <p14:tracePt t="39138" x="6019800" y="2057400"/>
          <p14:tracePt t="39155" x="5949950" y="2057400"/>
          <p14:tracePt t="39170" x="5867400" y="2057400"/>
          <p14:tracePt t="39187" x="5759450" y="2076450"/>
          <p14:tracePt t="39206" x="5626100" y="2114550"/>
          <p14:tracePt t="39222" x="5505450" y="2146300"/>
          <p14:tracePt t="39238" x="5435600" y="2178050"/>
          <p14:tracePt t="39253" x="5391150" y="2209800"/>
          <p14:tracePt t="39270" x="5378450" y="2279650"/>
          <p14:tracePt t="39287" x="5353050" y="2413000"/>
          <p14:tracePt t="39304" x="5334000" y="2514600"/>
          <p14:tracePt t="39320" x="5321300" y="2660650"/>
          <p14:tracePt t="39337" x="5321300" y="2825750"/>
          <p14:tracePt t="39354" x="5346700" y="2978150"/>
          <p14:tracePt t="39371" x="5384800" y="3073400"/>
          <p14:tracePt t="39387" x="5416550" y="3155950"/>
          <p14:tracePt t="39403" x="5441950" y="3213100"/>
          <p14:tracePt t="39420" x="5448300" y="3244850"/>
          <p14:tracePt t="39437" x="5473700" y="3282950"/>
          <p14:tracePt t="39454" x="5499100" y="3308350"/>
          <p14:tracePt t="39470" x="5549900" y="3346450"/>
          <p14:tracePt t="39471" x="5581650" y="3352800"/>
          <p14:tracePt t="39487" x="5638800" y="3359150"/>
          <p14:tracePt t="39503" x="5715000" y="3359150"/>
          <p14:tracePt t="39520" x="5797550" y="3359150"/>
          <p14:tracePt t="39537" x="5880100" y="3359150"/>
          <p14:tracePt t="39554" x="5930900" y="3346450"/>
          <p14:tracePt t="39570" x="6019800" y="3321050"/>
          <p14:tracePt t="39587" x="6115050" y="3276600"/>
          <p14:tracePt t="39604" x="6235700" y="3213100"/>
          <p14:tracePt t="39620" x="6362700" y="3130550"/>
          <p14:tracePt t="39637" x="6477000" y="3022600"/>
          <p14:tracePt t="39654" x="6534150" y="2933700"/>
          <p14:tracePt t="39655" x="6540500" y="2895600"/>
          <p14:tracePt t="39670" x="6546850" y="2800350"/>
          <p14:tracePt t="39687" x="6546850" y="2705100"/>
          <p14:tracePt t="39704" x="6534150" y="2641600"/>
          <p14:tracePt t="39720" x="6527800" y="2609850"/>
          <p14:tracePt t="39737" x="6515100" y="2584450"/>
          <p14:tracePt t="39754" x="6483350" y="2559050"/>
          <p14:tracePt t="39770" x="6426200" y="2546350"/>
          <p14:tracePt t="39788" x="6311900" y="2495550"/>
          <p14:tracePt t="39792" x="6261100" y="2476500"/>
          <p14:tracePt t="39804" x="6203950" y="2457450"/>
          <p14:tracePt t="39821" x="6140450" y="2432050"/>
          <p14:tracePt t="39837" x="6108700" y="2425700"/>
          <p14:tracePt t="39855" x="6089650" y="2419350"/>
          <p14:tracePt t="39872" x="6076950" y="2419350"/>
          <p14:tracePt t="39887" x="6000750" y="2419350"/>
          <p14:tracePt t="39904" x="5911850" y="2444750"/>
          <p14:tracePt t="39922" x="5829300" y="2482850"/>
          <p14:tracePt t="39932" x="5784850" y="2514600"/>
          <p14:tracePt t="39940" x="5759450" y="2540000"/>
          <p14:tracePt t="39954" x="5740400" y="2590800"/>
          <p14:tracePt t="39970" x="5740400" y="2673350"/>
          <p14:tracePt t="39988" x="5740400" y="2762250"/>
          <p14:tracePt t="40004" x="5734050" y="2832100"/>
          <p14:tracePt t="40022" x="5715000" y="2895600"/>
          <p14:tracePt t="40038" x="5702300" y="2940050"/>
          <p14:tracePt t="40054" x="5702300" y="2965450"/>
          <p14:tracePt t="40191" x="5708650" y="2965450"/>
          <p14:tracePt t="40199" x="5721350" y="2965450"/>
          <p14:tracePt t="40209" x="5759450" y="2965450"/>
          <p14:tracePt t="40221" x="5810250" y="3003550"/>
          <p14:tracePt t="40237" x="5988050" y="3067050"/>
          <p14:tracePt t="40254" x="6191250" y="3111500"/>
          <p14:tracePt t="40274" x="6591300" y="3194050"/>
          <p14:tracePt t="40290" x="6788150" y="3225800"/>
          <p14:tracePt t="40304" x="6946900" y="3232150"/>
          <p14:tracePt t="40321" x="7080250" y="3238500"/>
          <p14:tracePt t="40337" x="7181850" y="3238500"/>
          <p14:tracePt t="40354" x="7270750" y="3225800"/>
          <p14:tracePt t="40370" x="7327900" y="3200400"/>
          <p14:tracePt t="40389" x="7391400" y="3168650"/>
          <p14:tracePt t="40393" x="7416800" y="3155950"/>
          <p14:tracePt t="40410" x="7512050" y="3098800"/>
          <p14:tracePt t="40421" x="7556500" y="3086100"/>
          <p14:tracePt t="40437" x="7639050" y="3060700"/>
          <p14:tracePt t="40456" x="7702550" y="3041650"/>
          <p14:tracePt t="40460" x="7715250" y="3035300"/>
          <p14:tracePt t="40471" x="7721600" y="3028950"/>
          <p14:tracePt t="40487" x="7734300" y="3022600"/>
          <p14:tracePt t="40504" x="7766050" y="2997200"/>
          <p14:tracePt t="40520" x="7842250" y="2965450"/>
          <p14:tracePt t="40539" x="7924800" y="2933700"/>
          <p14:tracePt t="40556" x="7994650" y="2895600"/>
          <p14:tracePt t="40575" x="8020050" y="2863850"/>
          <p14:tracePt t="40587" x="8026400" y="2794000"/>
          <p14:tracePt t="40604" x="8026400" y="2717800"/>
          <p14:tracePt t="40621" x="8026400" y="2641600"/>
          <p14:tracePt t="40637" x="8026400" y="2571750"/>
          <p14:tracePt t="40639" x="8026400" y="2533650"/>
          <p14:tracePt t="40655" x="8026400" y="2482850"/>
          <p14:tracePt t="40674" x="8026400" y="2336800"/>
          <p14:tracePt t="40689" x="7975600" y="2286000"/>
          <p14:tracePt t="40705" x="7899400" y="2273300"/>
          <p14:tracePt t="40721" x="7854950" y="2273300"/>
          <p14:tracePt t="40738" x="7804150" y="2292350"/>
          <p14:tracePt t="40754" x="7727950" y="2336800"/>
          <p14:tracePt t="40771" x="7651750" y="2374900"/>
          <p14:tracePt t="40788" x="7550150" y="2457450"/>
          <p14:tracePt t="40793" x="7499350" y="2501900"/>
          <p14:tracePt t="40804" x="7423150" y="2552700"/>
          <p14:tracePt t="40821" x="7334250" y="2686050"/>
          <p14:tracePt t="40838" x="7277100" y="2825750"/>
          <p14:tracePt t="40839" x="7264400" y="2901950"/>
          <p14:tracePt t="40857" x="7251700" y="2965450"/>
          <p14:tracePt t="40872" x="7251700" y="3067050"/>
          <p14:tracePt t="40890" x="7251700" y="3181350"/>
          <p14:tracePt t="40904" x="7251700" y="3232150"/>
          <p14:tracePt t="40921" x="7277100" y="3289300"/>
          <p14:tracePt t="40939" x="7296150" y="3308350"/>
          <p14:tracePt t="40955" x="7302500" y="3314700"/>
          <p14:tracePt t="41111" x="7296150" y="3308350"/>
          <p14:tracePt t="41119" x="7245350" y="3302000"/>
          <p14:tracePt t="41128" x="7181850" y="3289300"/>
          <p14:tracePt t="41140" x="7105650" y="3276600"/>
          <p14:tracePt t="41155" x="6946900" y="3263900"/>
          <p14:tracePt t="41172" x="6788150" y="3257550"/>
          <p14:tracePt t="41187" x="6667500" y="3257550"/>
          <p14:tracePt t="41205" x="6565900" y="3257550"/>
          <p14:tracePt t="41208" x="6515100" y="3257550"/>
          <p14:tracePt t="41221" x="6457950" y="3257550"/>
          <p14:tracePt t="41239" x="6210300" y="3257550"/>
          <p14:tracePt t="41255" x="6108700" y="3257550"/>
          <p14:tracePt t="41273" x="5861050" y="3257550"/>
          <p14:tracePt t="41289" x="5759450" y="3270250"/>
          <p14:tracePt t="41304" x="5708650" y="3276600"/>
          <p14:tracePt t="41321" x="5664200" y="3276600"/>
          <p14:tracePt t="41338" x="5613400" y="3276600"/>
          <p14:tracePt t="41354" x="5461000" y="3276600"/>
          <p14:tracePt t="41374" x="5219700" y="3276600"/>
          <p14:tracePt t="41389" x="4997450" y="3333750"/>
          <p14:tracePt t="41391" x="4889500" y="3365500"/>
          <p14:tracePt t="41404" x="4813300" y="3390900"/>
          <p14:tracePt t="41421" x="4622800" y="3486150"/>
          <p14:tracePt t="41424" x="4527550" y="3524250"/>
          <p14:tracePt t="41438" x="4406900" y="3562350"/>
          <p14:tracePt t="41454" x="4089400" y="3625850"/>
          <p14:tracePt t="41471" x="3759200" y="3663950"/>
          <p14:tracePt t="41488" x="3638550" y="3663950"/>
          <p14:tracePt t="41504" x="3524250" y="3663950"/>
          <p14:tracePt t="41523" x="3384550" y="3663950"/>
          <p14:tracePt t="41540" x="3181350" y="3651250"/>
          <p14:tracePt t="41554" x="3028950" y="3632200"/>
          <p14:tracePt t="41571" x="2914650" y="3606800"/>
          <p14:tracePt t="41588" x="2844800" y="3600450"/>
          <p14:tracePt t="41604" x="2749550" y="3587750"/>
          <p14:tracePt t="41621" x="2597150" y="3575050"/>
          <p14:tracePt t="41622" x="2501900" y="3575050"/>
          <p14:tracePt t="41639" x="2413000" y="3575050"/>
          <p14:tracePt t="41642" x="2330450" y="3575050"/>
          <p14:tracePt t="41655" x="2260600" y="3587750"/>
          <p14:tracePt t="41673" x="2101850" y="3644900"/>
          <p14:tracePt t="41688" x="2044700" y="3663950"/>
          <p14:tracePt t="41704" x="1987550" y="3670300"/>
          <p14:tracePt t="41721" x="1892300" y="3689350"/>
          <p14:tracePt t="41738" x="1758950" y="3746500"/>
          <p14:tracePt t="41754" x="1644650" y="3810000"/>
          <p14:tracePt t="41773" x="1612900" y="3822700"/>
          <p14:tracePt t="41804" x="1606550" y="3822700"/>
          <p14:tracePt t="41823" x="1549400" y="3822700"/>
          <p14:tracePt t="41838" x="1409700" y="3803650"/>
          <p14:tracePt t="41854" x="1371600" y="3803650"/>
          <p14:tracePt t="41874" x="1365250" y="3790950"/>
          <p14:tracePt t="41887" x="1358900" y="3790950"/>
          <p14:tracePt t="41905" x="1320800" y="3790950"/>
          <p14:tracePt t="41922" x="1257300" y="3790950"/>
          <p14:tracePt t="41939" x="1181100" y="3790950"/>
          <p14:tracePt t="41957" x="1149350" y="3790950"/>
          <p14:tracePt t="41971" x="1117600" y="3790950"/>
          <p14:tracePt t="41988" x="1085850" y="3790950"/>
          <p14:tracePt t="42005" x="1066800" y="3790950"/>
          <p14:tracePt t="42040" x="1060450" y="3790950"/>
          <p14:tracePt t="42057" x="1054100" y="3784600"/>
          <p14:tracePt t="42073" x="1041400" y="3778250"/>
          <p14:tracePt t="42088" x="1009650" y="3765550"/>
          <p14:tracePt t="42105" x="996950" y="3759200"/>
          <p14:tracePt t="42121" x="977900" y="3752850"/>
          <p14:tracePt t="42138" x="958850" y="3746500"/>
          <p14:tracePt t="42157" x="927100" y="3733800"/>
          <p14:tracePt t="42171" x="869950" y="3733800"/>
          <p14:tracePt t="42190" x="793750" y="3714750"/>
          <p14:tracePt t="42205" x="781050" y="3714750"/>
          <p14:tracePt t="42238" x="774700" y="3714750"/>
          <p14:tracePt t="42254" x="755650" y="3708400"/>
          <p14:tracePt t="42274" x="704850" y="3689350"/>
          <p14:tracePt t="42290" x="660400" y="3683000"/>
          <p14:tracePt t="42307" x="622300" y="3676650"/>
          <p14:tracePt t="42321" x="615950" y="3670300"/>
          <p14:tracePt t="42340" x="596900" y="3663950"/>
          <p14:tracePt t="42355" x="571500" y="3651250"/>
          <p14:tracePt t="42371" x="514350" y="3638550"/>
          <p14:tracePt t="42388" x="457200" y="3625850"/>
          <p14:tracePt t="42405" x="438150" y="3625850"/>
          <p14:tracePt t="42407" x="425450" y="3619500"/>
          <p14:tracePt t="42463" x="419100" y="3619500"/>
          <p14:tracePt t="42472" x="406400" y="3619500"/>
          <p14:tracePt t="42481" x="393700" y="3619500"/>
          <p14:tracePt t="42488" x="374650" y="3619500"/>
          <p14:tracePt t="42505" x="349250" y="3632200"/>
          <p14:tracePt t="42521" x="342900" y="3638550"/>
          <p14:tracePt t="42600" x="336550" y="3644900"/>
          <p14:tracePt t="42617" x="330200" y="3644900"/>
          <p14:tracePt t="43055" x="323850" y="3651250"/>
          <p14:tracePt t="43471" x="323850" y="3657600"/>
          <p14:tracePt t="43487" x="336550" y="3657600"/>
          <p14:tracePt t="43496" x="361950" y="3663950"/>
          <p14:tracePt t="43505" x="412750" y="3663950"/>
          <p14:tracePt t="43521" x="514350" y="3663950"/>
          <p14:tracePt t="43538" x="590550" y="3663950"/>
          <p14:tracePt t="43555" x="654050" y="3663950"/>
          <p14:tracePt t="43572" x="685800" y="3663950"/>
          <p14:tracePt t="43588" x="704850" y="3663950"/>
          <p14:tracePt t="43605" x="717550" y="3676650"/>
          <p14:tracePt t="43622" x="749300" y="3683000"/>
          <p14:tracePt t="43638" x="800100" y="3689350"/>
          <p14:tracePt t="43639" x="819150" y="3689350"/>
          <p14:tracePt t="43655" x="863600" y="3702050"/>
          <p14:tracePt t="43672" x="882650" y="3702050"/>
          <p14:tracePt t="43689" x="901700" y="3708400"/>
          <p14:tracePt t="43705" x="927100" y="3708400"/>
          <p14:tracePt t="43722" x="946150" y="3708400"/>
          <p14:tracePt t="43738" x="952500" y="3708400"/>
          <p14:tracePt t="43755" x="958850" y="3708400"/>
          <p14:tracePt t="44624" x="965200" y="3708400"/>
          <p14:tracePt t="44639" x="965200" y="3714750"/>
          <p14:tracePt t="44647" x="965200" y="3727450"/>
          <p14:tracePt t="44655" x="965200" y="3746500"/>
          <p14:tracePt t="44672" x="965200" y="3771900"/>
          <p14:tracePt t="44689" x="965200" y="3822700"/>
          <p14:tracePt t="44706" x="965200" y="3854450"/>
          <p14:tracePt t="44722" x="971550" y="3873500"/>
          <p14:tracePt t="44739" x="977900" y="3898900"/>
          <p14:tracePt t="44756" x="977900" y="3911600"/>
          <p14:tracePt t="44772" x="990600" y="3917950"/>
          <p14:tracePt t="44789" x="996950" y="3930650"/>
          <p14:tracePt t="44805" x="1003300" y="3937000"/>
          <p14:tracePt t="44822" x="1022350" y="3956050"/>
          <p14:tracePt t="44839" x="1041400" y="4000500"/>
          <p14:tracePt t="44856" x="1047750" y="4013200"/>
          <p14:tracePt t="44872" x="1060450" y="4044950"/>
          <p14:tracePt t="44889" x="1066800" y="4076700"/>
          <p14:tracePt t="44905" x="1098550" y="4165600"/>
          <p14:tracePt t="44922" x="1111250" y="4210050"/>
          <p14:tracePt t="44939" x="1117600" y="4216400"/>
          <p14:tracePt t="44955" x="1130300" y="4229100"/>
          <p14:tracePt t="44972" x="1149350" y="4241800"/>
          <p14:tracePt t="44989" x="1168400" y="4254500"/>
          <p14:tracePt t="44990" x="1181100" y="4254500"/>
          <p14:tracePt t="45006" x="1187450" y="4254500"/>
          <p14:tracePt t="45039" x="1206500" y="4254500"/>
          <p14:tracePt t="45057" x="1206500" y="4248150"/>
          <p14:tracePt t="45075" x="1212850" y="4248150"/>
          <p14:tracePt t="45105" x="1225550" y="4241800"/>
          <p14:tracePt t="45124" x="1244600" y="4241800"/>
          <p14:tracePt t="45141" x="1257300" y="4241800"/>
          <p14:tracePt t="45156" x="1276350" y="4241800"/>
          <p14:tracePt t="45172" x="1289050" y="4241800"/>
          <p14:tracePt t="45189" x="1314450" y="4241800"/>
          <p14:tracePt t="45190" x="1333500" y="4241800"/>
          <p14:tracePt t="45205" x="1371600" y="4241800"/>
          <p14:tracePt t="45207" x="1409700" y="4241800"/>
          <p14:tracePt t="45222" x="1447800" y="4241800"/>
          <p14:tracePt t="45241" x="1511300" y="4241800"/>
          <p14:tracePt t="45257" x="1517650" y="4241800"/>
          <p14:tracePt t="45273" x="1530350" y="4241800"/>
          <p14:tracePt t="45289" x="1555750" y="4241800"/>
          <p14:tracePt t="45305" x="1587500" y="4229100"/>
          <p14:tracePt t="45322" x="1625600" y="4216400"/>
          <p14:tracePt t="45341" x="1631950" y="4210050"/>
          <p14:tracePt t="45583" x="1638300" y="4210050"/>
          <p14:tracePt t="45591" x="1638300" y="4203700"/>
          <p14:tracePt t="45604" x="1638300" y="4197350"/>
          <p14:tracePt t="45946" x="1638300" y="4191000"/>
          <p14:tracePt t="45992" x="1638300" y="4184650"/>
          <p14:tracePt t="45999" x="1644650" y="4171950"/>
          <p14:tracePt t="46007" x="1651000" y="4171950"/>
          <p14:tracePt t="46034" x="1651000" y="4165600"/>
          <p14:tracePt t="46051" x="1651000" y="4159250"/>
          <p14:tracePt t="46056" x="1651000" y="4152900"/>
          <p14:tracePt t="46073" x="1657350" y="4146550"/>
          <p14:tracePt t="46089" x="1670050" y="4133850"/>
          <p14:tracePt t="46107" x="1682750" y="4127500"/>
          <p14:tracePt t="46123" x="1689100" y="4114800"/>
          <p14:tracePt t="46139" x="1701800" y="4102100"/>
          <p14:tracePt t="46156" x="1708150" y="4089400"/>
          <p14:tracePt t="46254" x="1720850" y="4089400"/>
          <p14:tracePt t="46262" x="1727200" y="4089400"/>
          <p14:tracePt t="46273" x="1746250" y="4089400"/>
          <p14:tracePt t="46289" x="1771650" y="4076700"/>
          <p14:tracePt t="46308" x="1797050" y="4076700"/>
          <p14:tracePt t="46323" x="1809750" y="4076700"/>
          <p14:tracePt t="46408" x="1816100" y="4076700"/>
          <p14:tracePt t="46416" x="1816100" y="4070350"/>
          <p14:tracePt t="46655" x="1809750" y="4070350"/>
          <p14:tracePt t="46663" x="1790700" y="4070350"/>
          <p14:tracePt t="46673" x="1784350" y="4070350"/>
          <p14:tracePt t="46689" x="1752600" y="4070350"/>
          <p14:tracePt t="46706" x="1714500" y="4064000"/>
          <p14:tracePt t="46725" x="1663700" y="4057650"/>
          <p14:tracePt t="46744" x="1600200" y="4057650"/>
          <p14:tracePt t="46748" x="1562100" y="4051300"/>
          <p14:tracePt t="46756" x="1530350" y="4051300"/>
          <p14:tracePt t="46773" x="1466850" y="4044950"/>
          <p14:tracePt t="46789" x="1397000" y="4038600"/>
          <p14:tracePt t="46806" x="1346200" y="4038600"/>
          <p14:tracePt t="46807" x="1308100" y="4038600"/>
          <p14:tracePt t="46823" x="1263650" y="4025900"/>
          <p14:tracePt t="46840" x="1225550" y="4019550"/>
          <p14:tracePt t="46857" x="1162050" y="4000500"/>
          <p14:tracePt t="46873" x="1111250" y="3987800"/>
          <p14:tracePt t="46890" x="1092200" y="3981450"/>
          <p14:tracePt t="46906" x="1066800" y="3968750"/>
          <p14:tracePt t="46923" x="1035050" y="3962400"/>
          <p14:tracePt t="46939" x="977900" y="3930650"/>
          <p14:tracePt t="46956" x="901700" y="3886200"/>
          <p14:tracePt t="46973" x="800100" y="3841750"/>
          <p14:tracePt t="46993" x="622300" y="3765550"/>
          <p14:tracePt t="47009" x="571500" y="3733800"/>
          <p14:tracePt t="47023" x="463550" y="3651250"/>
          <p14:tracePt t="47039" x="425450" y="3632200"/>
          <p14:tracePt t="47056" x="412750" y="3625850"/>
          <p14:tracePt t="47074" x="400050" y="3619500"/>
          <p14:tracePt t="47090" x="393700" y="3613150"/>
          <p14:tracePt t="47106" x="387350" y="3613150"/>
          <p14:tracePt t="47142" x="374650" y="3613150"/>
          <p14:tracePt t="47157" x="368300" y="3606800"/>
          <p14:tracePt t="47189" x="361950" y="3606800"/>
          <p14:tracePt t="47223" x="355600" y="3606800"/>
          <p14:tracePt t="47258" x="349250" y="3606800"/>
          <p14:tracePt t="47273" x="342900" y="3606800"/>
          <p14:tracePt t="47282" x="336550" y="3606800"/>
          <p14:tracePt t="47290" x="330200" y="3606800"/>
          <p14:tracePt t="47523" x="323850" y="3606800"/>
          <p14:tracePt t="47540" x="323850" y="3613150"/>
          <p14:tracePt t="47558" x="336550" y="3619500"/>
          <p14:tracePt t="47567" x="355600" y="3619500"/>
          <p14:tracePt t="47590" x="406400" y="3632200"/>
          <p14:tracePt t="47606" x="527050" y="3657600"/>
          <p14:tracePt t="47623" x="590550" y="3663950"/>
          <p14:tracePt t="47640" x="622300" y="3663950"/>
          <p14:tracePt t="47658" x="641350" y="3670300"/>
          <p14:tracePt t="47675" x="647700" y="3670300"/>
          <p14:tracePt t="47690" x="666750" y="3670300"/>
          <p14:tracePt t="47706" x="704850" y="3663950"/>
          <p14:tracePt t="47723" x="768350" y="3657600"/>
          <p14:tracePt t="47740" x="812800" y="3651250"/>
          <p14:tracePt t="47756" x="838200" y="3651250"/>
          <p14:tracePt t="47775" x="844550" y="3651250"/>
          <p14:tracePt t="47792" x="889000" y="3644900"/>
          <p14:tracePt t="47806" x="939800" y="3625850"/>
          <p14:tracePt t="47824" x="977900" y="3613150"/>
          <p14:tracePt t="47840" x="990600" y="3606800"/>
          <p14:tracePt t="47856" x="996950" y="3606800"/>
          <p14:tracePt t="47886" x="1003300" y="3600450"/>
          <p14:tracePt t="47901" x="1009650" y="3594100"/>
          <p14:tracePt t="47908" x="1009650" y="3575050"/>
          <p14:tracePt t="47923" x="1009650" y="3536950"/>
          <p14:tracePt t="47941" x="1016000" y="3505200"/>
          <p14:tracePt t="47957" x="1016000" y="3479800"/>
          <p14:tracePt t="47973" x="1016000" y="3429000"/>
          <p14:tracePt t="47990" x="1003300" y="3365500"/>
          <p14:tracePt t="47991" x="990600" y="3333750"/>
          <p14:tracePt t="48006" x="977900" y="3295650"/>
          <p14:tracePt t="48023" x="971550" y="3263900"/>
          <p14:tracePt t="48042" x="958850" y="3238500"/>
          <p14:tracePt t="48058" x="946150" y="3213100"/>
          <p14:tracePt t="48074" x="914400" y="3206750"/>
          <p14:tracePt t="48090" x="857250" y="3181350"/>
          <p14:tracePt t="48106" x="793750" y="3155950"/>
          <p14:tracePt t="48123" x="692150" y="3117850"/>
          <p14:tracePt t="48142" x="603250" y="3079750"/>
          <p14:tracePt t="48157" x="546100" y="3067050"/>
          <p14:tracePt t="48160" x="520700" y="3060700"/>
          <p14:tracePt t="48173" x="508000" y="3054350"/>
          <p14:tracePt t="48174" x="488950" y="3054350"/>
          <p14:tracePt t="48191" x="482600" y="3048000"/>
          <p14:tracePt t="48194" x="469900" y="3048000"/>
          <p14:tracePt t="48207" x="444500" y="3048000"/>
          <p14:tracePt t="48223" x="393700" y="3048000"/>
          <p14:tracePt t="48240" x="323850" y="3048000"/>
          <p14:tracePt t="48258" x="254000" y="3048000"/>
          <p14:tracePt t="48276" x="209550" y="3048000"/>
          <p14:tracePt t="48291" x="171450" y="3067050"/>
          <p14:tracePt t="48307" x="139700" y="3092450"/>
          <p14:tracePt t="48325" x="95250" y="3136900"/>
          <p14:tracePt t="48341" x="12700" y="3219450"/>
          <p14:tracePt t="48519" x="38100" y="3702050"/>
          <p14:tracePt t="48528" x="95250" y="3721100"/>
          <p14:tracePt t="48534" x="152400" y="3740150"/>
          <p14:tracePt t="48549" x="203200" y="3759200"/>
          <p14:tracePt t="48554" x="260350" y="3771900"/>
          <p14:tracePt t="48567" x="285750" y="3790950"/>
          <p14:tracePt t="48575" x="317500" y="3797300"/>
          <p14:tracePt t="48590" x="342900" y="3803650"/>
          <p14:tracePt t="48607" x="355600" y="3810000"/>
          <p14:tracePt t="48623" x="393700" y="3816350"/>
          <p14:tracePt t="48640" x="476250" y="3829050"/>
          <p14:tracePt t="48658" x="527050" y="3835400"/>
          <p14:tracePt t="48675" x="552450" y="3841750"/>
          <p14:tracePt t="48719" x="558800" y="3841750"/>
          <p14:tracePt t="48728" x="571500" y="3841750"/>
          <p14:tracePt t="48742" x="577850" y="3835400"/>
          <p14:tracePt t="48758" x="603250" y="3829050"/>
          <p14:tracePt t="48842" x="615950" y="3829050"/>
          <p14:tracePt t="48858" x="628650" y="3816350"/>
          <p14:tracePt t="48888" x="635000" y="3810000"/>
          <p14:tracePt t="48907" x="641350" y="3810000"/>
          <p14:tracePt t="48923" x="647700" y="3810000"/>
          <p14:tracePt t="48941" x="666750" y="3797300"/>
          <p14:tracePt t="48957" x="685800" y="3790950"/>
          <p14:tracePt t="48973" x="704850" y="3778250"/>
          <p14:tracePt t="48974" x="711200" y="3771900"/>
          <p14:tracePt t="48990" x="717550" y="3771900"/>
          <p14:tracePt t="49007" x="742950" y="3752850"/>
          <p14:tracePt t="49023" x="774700" y="3746500"/>
          <p14:tracePt t="49040" x="838200" y="3721100"/>
          <p14:tracePt t="49058" x="882650" y="3695700"/>
          <p14:tracePt t="49066" x="901700" y="3676650"/>
          <p14:tracePt t="49077" x="920750" y="3663950"/>
          <p14:tracePt t="49091" x="933450" y="3638550"/>
          <p14:tracePt t="49107" x="933450" y="3606800"/>
          <p14:tracePt t="49123" x="933450" y="3556000"/>
          <p14:tracePt t="49140" x="933450" y="3511550"/>
          <p14:tracePt t="49157" x="939800" y="3473450"/>
          <p14:tracePt t="49173" x="939800" y="3429000"/>
          <p14:tracePt t="49190" x="946150" y="3378200"/>
          <p14:tracePt t="49208" x="946150" y="3340100"/>
          <p14:tracePt t="49223" x="946150" y="3314700"/>
          <p14:tracePt t="49240" x="933450" y="3282950"/>
          <p14:tracePt t="49258" x="927100" y="3270250"/>
          <p14:tracePt t="49274" x="908050" y="3244850"/>
          <p14:tracePt t="49290" x="876300" y="3219450"/>
          <p14:tracePt t="49307" x="844550" y="3187700"/>
          <p14:tracePt t="49325" x="774700" y="3149600"/>
          <p14:tracePt t="49343" x="692150" y="3098800"/>
          <p14:tracePt t="49357" x="660400" y="3086100"/>
          <p14:tracePt t="49374" x="647700" y="3079750"/>
          <p14:tracePt t="49390" x="641350" y="3079750"/>
          <p14:tracePt t="49391" x="635000" y="3079750"/>
          <p14:tracePt t="49410" x="603250" y="3079750"/>
          <p14:tracePt t="49426" x="558800" y="3086100"/>
          <p14:tracePt t="49441" x="482600" y="3111500"/>
          <p14:tracePt t="49457" x="406400" y="3143250"/>
          <p14:tracePt t="49474" x="349250" y="3149600"/>
          <p14:tracePt t="49490" x="330200" y="3162300"/>
          <p14:tracePt t="49509" x="298450" y="3181350"/>
          <p14:tracePt t="49513" x="285750" y="3187700"/>
          <p14:tracePt t="49524" x="266700" y="3200400"/>
          <p14:tracePt t="49540" x="215900" y="3238500"/>
          <p14:tracePt t="49557" x="158750" y="3282950"/>
          <p14:tracePt t="49559" x="146050" y="3295650"/>
          <p14:tracePt t="49574" x="139700" y="3302000"/>
          <p14:tracePt t="49590" x="120650" y="3346450"/>
          <p14:tracePt t="49608" x="120650" y="3371850"/>
          <p14:tracePt t="49624" x="120650" y="3397250"/>
          <p14:tracePt t="49640" x="120650" y="3441700"/>
          <p14:tracePt t="49659" x="120650" y="3486150"/>
          <p14:tracePt t="49677" x="120650" y="3530600"/>
          <p14:tracePt t="49692" x="120650" y="3562350"/>
          <p14:tracePt t="49707" x="139700" y="3581400"/>
          <p14:tracePt t="49724" x="152400" y="3587750"/>
          <p14:tracePt t="49740" x="171450" y="3600450"/>
          <p14:tracePt t="49757" x="177800" y="3613150"/>
          <p14:tracePt t="49758" x="184150" y="3613150"/>
          <p14:tracePt t="49777" x="196850" y="3625850"/>
          <p14:tracePt t="49783" x="209550" y="3638550"/>
          <p14:tracePt t="49787" x="234950" y="3657600"/>
          <p14:tracePt t="49793" x="247650" y="3663950"/>
          <p14:tracePt t="49808" x="311150" y="3695700"/>
          <p14:tracePt t="49826" x="361950" y="3708400"/>
          <p14:tracePt t="49841" x="393700" y="3714750"/>
          <p14:tracePt t="49857" x="400050" y="3721100"/>
          <p14:tracePt t="49874" x="412750" y="3721100"/>
          <p14:tracePt t="49890" x="444500" y="3727450"/>
          <p14:tracePt t="49909" x="533400" y="3727450"/>
          <p14:tracePt t="49926" x="647700" y="3727450"/>
          <p14:tracePt t="49930" x="711200" y="3727450"/>
          <p14:tracePt t="49941" x="768350" y="3727450"/>
          <p14:tracePt t="49957" x="838200" y="3727450"/>
          <p14:tracePt t="49974" x="850900" y="3727450"/>
          <p14:tracePt t="50009" x="857250" y="3727450"/>
          <p14:tracePt t="50024" x="882650" y="3727450"/>
          <p14:tracePt t="50041" x="908050" y="3727450"/>
          <p14:tracePt t="51022" x="901700" y="3727450"/>
          <p14:tracePt t="51043" x="889000" y="3733800"/>
          <p14:tracePt t="51058" x="869950" y="3733800"/>
          <p14:tracePt t="51067" x="857250" y="3740150"/>
          <p14:tracePt t="51074" x="844550" y="3740150"/>
          <p14:tracePt t="51091" x="819150" y="3752850"/>
          <p14:tracePt t="51107" x="800100" y="3759200"/>
          <p14:tracePt t="51124" x="781050" y="3771900"/>
          <p14:tracePt t="51141" x="768350" y="3778250"/>
          <p14:tracePt t="51158" x="755650" y="3790950"/>
          <p14:tracePt t="51175" x="749300" y="3797300"/>
          <p14:tracePt t="51179" x="742950" y="3803650"/>
          <p14:tracePt t="51191" x="742950" y="3810000"/>
          <p14:tracePt t="51208" x="742950" y="3816350"/>
          <p14:tracePt t="51241" x="742950" y="3822700"/>
          <p14:tracePt t="51259" x="742950" y="3829050"/>
          <p14:tracePt t="51303" x="742950" y="3835400"/>
          <p14:tracePt t="51323" x="742950" y="3841750"/>
          <p14:tracePt t="51337" x="742950" y="3854450"/>
          <p14:tracePt t="51348" x="742950" y="3879850"/>
          <p14:tracePt t="51358" x="742950" y="3892550"/>
          <p14:tracePt t="51374" x="742950" y="3917950"/>
          <p14:tracePt t="51391" x="742950" y="3943350"/>
          <p14:tracePt t="51425" x="742950" y="3949700"/>
          <p14:tracePt t="51458" x="742950" y="3956050"/>
          <p14:tracePt t="51519" x="742950" y="3968750"/>
          <p14:tracePt t="51546" x="736600" y="3975100"/>
          <p14:tracePt t="51576" x="730250" y="3975100"/>
          <p14:tracePt t="51582" x="723900" y="3975100"/>
          <p14:tracePt t="51605" x="717550" y="3975100"/>
          <p14:tracePt t="51625" x="698500" y="3962400"/>
          <p14:tracePt t="51641" x="692150" y="3956050"/>
          <p14:tracePt t="51658" x="679450" y="3943350"/>
          <p14:tracePt t="51691" x="666750" y="3930650"/>
          <p14:tracePt t="51708" x="635000" y="3911600"/>
          <p14:tracePt t="51726" x="596900" y="3905250"/>
          <p14:tracePt t="51744" x="558800" y="3886200"/>
          <p14:tracePt t="51747" x="533400" y="3879850"/>
          <p14:tracePt t="51761" x="501650" y="3867150"/>
          <p14:tracePt t="51774" x="393700" y="3835400"/>
          <p14:tracePt t="51791" x="330200" y="3829050"/>
          <p14:tracePt t="51808" x="285750" y="3822700"/>
          <p14:tracePt t="51825" x="266700" y="3822700"/>
          <p14:tracePt t="51841" x="234950" y="3822700"/>
          <p14:tracePt t="51858" x="184150" y="3829050"/>
          <p14:tracePt t="51876" x="127000" y="3860800"/>
          <p14:tracePt t="51892" x="57150" y="3905250"/>
          <p14:tracePt t="51900" x="25400" y="3937000"/>
          <p14:tracePt t="51908" x="0" y="3968750"/>
          <p14:tracePt t="52103" x="25400" y="4603750"/>
          <p14:tracePt t="52113" x="88900" y="4616450"/>
          <p14:tracePt t="52118" x="139700" y="4635500"/>
          <p14:tracePt t="52135" x="190500" y="4648200"/>
          <p14:tracePt t="52150" x="285750" y="4660900"/>
          <p14:tracePt t="52160" x="317500" y="4667250"/>
          <p14:tracePt t="52175" x="393700" y="4673600"/>
          <p14:tracePt t="52192" x="438150" y="4673600"/>
          <p14:tracePt t="52208" x="476250" y="4673600"/>
          <p14:tracePt t="52225" x="508000" y="4673600"/>
          <p14:tracePt t="52241" x="552450" y="4679950"/>
          <p14:tracePt t="52258" x="596900" y="4679950"/>
          <p14:tracePt t="52276" x="641350" y="4679950"/>
          <p14:tracePt t="52279" x="673100" y="4686300"/>
          <p14:tracePt t="52293" x="692150" y="4692650"/>
          <p14:tracePt t="52309" x="717550" y="4692650"/>
          <p14:tracePt t="52312" x="736600" y="4692650"/>
          <p14:tracePt t="52325" x="742950" y="4692650"/>
          <p14:tracePt t="52344" x="768350" y="4692650"/>
          <p14:tracePt t="52359" x="787400" y="4686300"/>
          <p14:tracePt t="52375" x="806450" y="4679950"/>
          <p14:tracePt t="52391" x="819150" y="4673600"/>
          <p14:tracePt t="52408" x="825500" y="4667250"/>
          <p14:tracePt t="52425" x="844550" y="4667250"/>
          <p14:tracePt t="52443" x="850900" y="4654550"/>
          <p14:tracePt t="52459" x="876300" y="4648200"/>
          <p14:tracePt t="52475" x="895350" y="4635500"/>
          <p14:tracePt t="52492" x="908050" y="4622800"/>
          <p14:tracePt t="52508" x="946150" y="4584700"/>
          <p14:tracePt t="52524" x="984250" y="4521200"/>
          <p14:tracePt t="52542" x="1003300" y="4489450"/>
          <p14:tracePt t="52559" x="1009650" y="4438650"/>
          <p14:tracePt t="52575" x="1022350" y="4400550"/>
          <p14:tracePt t="52593" x="1022350" y="4381500"/>
          <p14:tracePt t="52611" x="1022350" y="4362450"/>
          <p14:tracePt t="52625" x="1022350" y="4311650"/>
          <p14:tracePt t="52642" x="1016000" y="4235450"/>
          <p14:tracePt t="52658" x="1003300" y="4165600"/>
          <p14:tracePt t="52676" x="984250" y="4121150"/>
          <p14:tracePt t="52692" x="952500" y="4057650"/>
          <p14:tracePt t="52709" x="927100" y="4013200"/>
          <p14:tracePt t="52726" x="914400" y="3987800"/>
          <p14:tracePt t="52728" x="901700" y="3975100"/>
          <p14:tracePt t="52741" x="895350" y="3962400"/>
          <p14:tracePt t="52758" x="876300" y="3937000"/>
          <p14:tracePt t="52775" x="850900" y="3917950"/>
          <p14:tracePt t="52794" x="825500" y="3905250"/>
          <p14:tracePt t="52810" x="787400" y="3886200"/>
          <p14:tracePt t="52828" x="768350" y="3886200"/>
          <p14:tracePt t="52858" x="749300" y="3873500"/>
          <p14:tracePt t="52875" x="730250" y="3867150"/>
          <p14:tracePt t="52891" x="704850" y="3854450"/>
          <p14:tracePt t="52908" x="628650" y="3854450"/>
          <p14:tracePt t="52926" x="533400" y="3854450"/>
          <p14:tracePt t="52933" x="501650" y="3854450"/>
          <p14:tracePt t="52945" x="469900" y="3854450"/>
          <p14:tracePt t="52958" x="450850" y="3854450"/>
          <p14:tracePt t="52975" x="444500" y="3854450"/>
          <p14:tracePt t="52992" x="431800" y="3854450"/>
          <p14:tracePt t="53009" x="393700" y="3873500"/>
          <p14:tracePt t="53025" x="368300" y="3892550"/>
          <p14:tracePt t="53043" x="342900" y="3911600"/>
          <p14:tracePt t="53059" x="330200" y="3917950"/>
          <p14:tracePt t="53098" x="330200" y="3924300"/>
          <p14:tracePt t="53108" x="323850" y="3930650"/>
          <p14:tracePt t="53126" x="323850" y="3949700"/>
          <p14:tracePt t="53144" x="311150" y="3962400"/>
          <p14:tracePt t="53162" x="285750" y="4000500"/>
          <p14:tracePt t="53175" x="260350" y="4044950"/>
          <p14:tracePt t="53191" x="260350" y="4057650"/>
          <p14:tracePt t="53209" x="254000" y="4076700"/>
          <p14:tracePt t="53225" x="247650" y="4089400"/>
          <p14:tracePt t="53244" x="241300" y="4108450"/>
          <p14:tracePt t="53277" x="234950" y="4127500"/>
          <p14:tracePt t="53293" x="228600" y="4146550"/>
          <p14:tracePt t="53308" x="215900" y="4191000"/>
          <p14:tracePt t="53325" x="209550" y="4241800"/>
          <p14:tracePt t="53342" x="209550" y="4292600"/>
          <p14:tracePt t="53360" x="209550" y="4330700"/>
          <p14:tracePt t="53376" x="222250" y="4381500"/>
          <p14:tracePt t="53394" x="222250" y="4394200"/>
          <p14:tracePt t="53411" x="234950" y="4419600"/>
          <p14:tracePt t="53425" x="260350" y="4451350"/>
          <p14:tracePt t="53442" x="304800" y="4483100"/>
          <p14:tracePt t="53458" x="361950" y="4508500"/>
          <p14:tracePt t="53476" x="406400" y="4540250"/>
          <p14:tracePt t="53493" x="431800" y="4552950"/>
          <p14:tracePt t="53509" x="444500" y="4559300"/>
          <p14:tracePt t="53525" x="469900" y="4559300"/>
          <p14:tracePt t="53542" x="514350" y="4572000"/>
          <p14:tracePt t="53558" x="609600" y="4578350"/>
          <p14:tracePt t="53575" x="660400" y="4578350"/>
          <p14:tracePt t="53594" x="685800" y="4578350"/>
          <p14:tracePt t="53609" x="704850" y="4572000"/>
          <p14:tracePt t="53625" x="723900" y="4572000"/>
          <p14:tracePt t="53642" x="755650" y="4552950"/>
          <p14:tracePt t="53660" x="774700" y="4546600"/>
          <p14:tracePt t="53678" x="787400" y="4540250"/>
          <p14:tracePt t="53695" x="800100" y="4521200"/>
          <p14:tracePt t="53708" x="819150" y="4489450"/>
          <p14:tracePt t="53725" x="850900" y="4457700"/>
          <p14:tracePt t="53726" x="850900" y="4432300"/>
          <p14:tracePt t="53742" x="876300" y="4394200"/>
          <p14:tracePt t="53743" x="895350" y="4349750"/>
          <p14:tracePt t="53759" x="914400" y="4311650"/>
          <p14:tracePt t="53775" x="920750" y="4292600"/>
          <p14:tracePt t="53795" x="920750" y="4279900"/>
          <p14:tracePt t="53811" x="920750" y="4267200"/>
          <p14:tracePt t="53825" x="920750" y="4235450"/>
          <p14:tracePt t="53842" x="927100" y="4210050"/>
          <p14:tracePt t="53858" x="927100" y="4191000"/>
          <p14:tracePt t="53875" x="927100" y="4184650"/>
          <p14:tracePt t="53892" x="927100" y="4178300"/>
          <p14:tracePt t="53911" x="914400" y="4165600"/>
          <p14:tracePt t="53916" x="895350" y="4165600"/>
          <p14:tracePt t="53926" x="889000" y="4159250"/>
          <p14:tracePt t="53942" x="876300" y="4146550"/>
          <p14:tracePt t="53958" x="844550" y="4121150"/>
          <p14:tracePt t="53975" x="800100" y="4076700"/>
          <p14:tracePt t="53992" x="755650" y="4019550"/>
          <p14:tracePt t="54008" x="692150" y="3962400"/>
          <p14:tracePt t="54025" x="647700" y="3930650"/>
          <p14:tracePt t="54044" x="603250" y="3892550"/>
          <p14:tracePt t="54059" x="590550" y="3879850"/>
          <p14:tracePt t="54075" x="584200" y="3873500"/>
          <p14:tracePt t="54092" x="571500" y="3867150"/>
          <p14:tracePt t="54109" x="539750" y="3860800"/>
          <p14:tracePt t="54127" x="495300" y="3860800"/>
          <p14:tracePt t="54144" x="476250" y="3860800"/>
          <p14:tracePt t="54162" x="457200" y="3873500"/>
          <p14:tracePt t="54175" x="425450" y="3898900"/>
          <p14:tracePt t="54192" x="400050" y="3917950"/>
          <p14:tracePt t="54209" x="349250" y="3975100"/>
          <p14:tracePt t="54225" x="298450" y="4032250"/>
          <p14:tracePt t="54242" x="254000" y="4102100"/>
          <p14:tracePt t="54258" x="234950" y="4152900"/>
          <p14:tracePt t="54275" x="209550" y="4184650"/>
          <p14:tracePt t="54292" x="203200" y="4203700"/>
          <p14:tracePt t="54308" x="203200" y="4216400"/>
          <p14:tracePt t="54325" x="196850" y="4229100"/>
          <p14:tracePt t="54326" x="196850" y="4248150"/>
          <p14:tracePt t="54342" x="196850" y="4267200"/>
          <p14:tracePt t="54343" x="196850" y="4292600"/>
          <p14:tracePt t="54359" x="196850" y="4337050"/>
          <p14:tracePt t="54375" x="196850" y="4375150"/>
          <p14:tracePt t="54394" x="196850" y="4394200"/>
          <p14:tracePt t="54433" x="203200" y="4394200"/>
          <p14:tracePt t="54444" x="209550" y="4400550"/>
          <p14:tracePt t="54459" x="234950" y="4413250"/>
          <p14:tracePt t="54476" x="247650" y="4419600"/>
          <p14:tracePt t="54492" x="266700" y="4432300"/>
          <p14:tracePt t="54509" x="273050" y="4438650"/>
          <p14:tracePt t="54526" x="279400" y="4438650"/>
          <p14:tracePt t="54545" x="279400" y="4445000"/>
          <p14:tracePt t="54551" x="279400" y="4451350"/>
          <p14:tracePt t="54559" x="285750" y="4451350"/>
          <p14:tracePt t="54575" x="292100" y="4464050"/>
          <p14:tracePt t="54594" x="292100" y="4470400"/>
          <p14:tracePt t="54639" x="298450" y="4470400"/>
          <p14:tracePt t="54658" x="304800" y="4470400"/>
          <p14:tracePt t="54672" x="342900" y="4470400"/>
          <p14:tracePt t="54692" x="393700" y="4470400"/>
          <p14:tracePt t="54710" x="469900" y="4464050"/>
          <p14:tracePt t="54727" x="527050" y="4451350"/>
          <p14:tracePt t="54729" x="552450" y="4432300"/>
          <p14:tracePt t="54742" x="571500" y="4419600"/>
          <p14:tracePt t="54744" x="577850" y="4406900"/>
          <p14:tracePt t="54759" x="609600" y="4349750"/>
          <p14:tracePt t="54775" x="635000" y="4292600"/>
          <p14:tracePt t="54793" x="641350" y="4273550"/>
          <p14:tracePt t="54809" x="641350" y="4260850"/>
          <p14:tracePt t="54825" x="641350" y="4235450"/>
          <p14:tracePt t="54843" x="641350" y="4216400"/>
          <p14:tracePt t="54860" x="641350" y="4197350"/>
          <p14:tracePt t="54876" x="641350" y="4191000"/>
          <p14:tracePt t="55016" x="641350" y="4184650"/>
          <p14:tracePt t="55039" x="635000" y="4184650"/>
          <p14:tracePt t="55049" x="622300" y="4184650"/>
          <p14:tracePt t="55055" x="603250" y="4191000"/>
          <p14:tracePt t="55064" x="596900" y="4197350"/>
          <p14:tracePt t="55075" x="584200" y="4203700"/>
          <p14:tracePt t="55092" x="558800" y="4203700"/>
          <p14:tracePt t="55112" x="533400" y="4203700"/>
          <p14:tracePt t="55116" x="520700" y="4203700"/>
          <p14:tracePt t="55128" x="495300" y="4203700"/>
          <p14:tracePt t="55143" x="488950" y="4203700"/>
          <p14:tracePt t="55159" x="444500" y="4165600"/>
          <p14:tracePt t="55175" x="412750" y="4114800"/>
          <p14:tracePt t="55194" x="406400" y="4032250"/>
          <p14:tracePt t="55209" x="406400" y="3886200"/>
          <p14:tracePt t="55226" x="406400" y="3644900"/>
          <p14:tracePt t="55242" x="406400" y="3492500"/>
          <p14:tracePt t="55259" x="406400" y="3365500"/>
          <p14:tracePt t="55276" x="406400" y="3251200"/>
          <p14:tracePt t="55292" x="406400" y="3181350"/>
          <p14:tracePt t="55312" x="406400" y="3149600"/>
          <p14:tracePt t="55328" x="412750" y="3136900"/>
          <p14:tracePt t="55343" x="412750" y="3130550"/>
          <p14:tracePt t="55490" x="419100" y="3136900"/>
          <p14:tracePt t="55505" x="419100" y="3232150"/>
          <p14:tracePt t="55526" x="419100" y="3378200"/>
          <p14:tracePt t="55542" x="419100" y="3638550"/>
          <p14:tracePt t="55559" x="419100" y="3835400"/>
          <p14:tracePt t="55576" x="419100" y="4095750"/>
          <p14:tracePt t="55594" x="457200" y="4337050"/>
          <p14:tracePt t="55610" x="495300" y="4483100"/>
          <p14:tracePt t="55626" x="520700" y="4540250"/>
          <p14:tracePt t="55688" x="520700" y="4546600"/>
          <p14:tracePt t="55734" x="527050" y="4546600"/>
          <p14:tracePt t="55755" x="527050" y="4533900"/>
          <p14:tracePt t="55769" x="533400" y="4521200"/>
          <p14:tracePt t="55779" x="539750" y="4508500"/>
          <p14:tracePt t="55795" x="539750" y="4495800"/>
          <p14:tracePt t="55833" x="539750" y="4489450"/>
          <p14:tracePt t="55842" x="539750" y="4476750"/>
          <p14:tracePt t="55860" x="539750" y="4445000"/>
          <p14:tracePt t="55876" x="552450" y="4445000"/>
          <p14:tracePt t="55879" x="558800" y="4432300"/>
          <p14:tracePt t="55896" x="565150" y="4432300"/>
          <p14:tracePt t="63239" x="584200" y="4425950"/>
          <p14:tracePt t="63246" x="647700" y="4406900"/>
          <p14:tracePt t="63262" x="882650" y="4381500"/>
          <p14:tracePt t="63278" x="1066800" y="4337050"/>
          <p14:tracePt t="63295" x="1625600" y="4114800"/>
          <p14:tracePt t="63312" x="1835150" y="3968750"/>
          <p14:tracePt t="63329" x="1955800" y="3873500"/>
          <p14:tracePt t="63345" x="2063750" y="3790950"/>
          <p14:tracePt t="63362" x="2197100" y="3702050"/>
          <p14:tracePt t="63378" x="2311400" y="3613150"/>
          <p14:tracePt t="63395" x="2393950" y="3568700"/>
          <p14:tracePt t="63412" x="2413000" y="3543300"/>
          <p14:tracePt t="63428" x="2413000" y="3517900"/>
          <p14:tracePt t="63445" x="2413000" y="3492500"/>
          <p14:tracePt t="63462" x="2413000" y="3479800"/>
          <p14:tracePt t="63478" x="2413000" y="3473450"/>
          <p14:tracePt t="63559" x="2413000" y="3467100"/>
          <p14:tracePt t="63656" x="2413000" y="3460750"/>
          <p14:tracePt t="65992" x="2438400" y="3454400"/>
          <p14:tracePt t="66001" x="2470150" y="3422650"/>
          <p14:tracePt t="66007" x="2508250" y="3397250"/>
          <p14:tracePt t="66020" x="2590800" y="3340100"/>
          <p14:tracePt t="66030" x="2711450" y="3276600"/>
          <p14:tracePt t="66046" x="3022600" y="3124200"/>
          <p14:tracePt t="66062" x="3676650" y="2933700"/>
          <p14:tracePt t="66079" x="4121150" y="2825750"/>
          <p14:tracePt t="66096" x="4438650" y="2768600"/>
          <p14:tracePt t="66113" x="4756150" y="2711450"/>
          <p14:tracePt t="66129" x="5048250" y="2673350"/>
          <p14:tracePt t="66146" x="5295900" y="2641600"/>
          <p14:tracePt t="66163" x="5422900" y="2597150"/>
          <p14:tracePt t="66179" x="5461000" y="2565400"/>
          <p14:tracePt t="66196" x="5467350" y="2552700"/>
          <p14:tracePt t="66213" x="5480050" y="2540000"/>
          <p14:tracePt t="66229" x="5492750" y="2520950"/>
          <p14:tracePt t="66246" x="5505450" y="2514600"/>
          <p14:tracePt t="66247" x="5511800" y="2514600"/>
          <p14:tracePt t="66263" x="5562600" y="2508250"/>
          <p14:tracePt t="66279" x="5613400" y="2508250"/>
          <p14:tracePt t="66296" x="5721350" y="2508250"/>
          <p14:tracePt t="66312" x="5911850" y="2559050"/>
          <p14:tracePt t="66329" x="6051550" y="2584450"/>
          <p14:tracePt t="66346" x="6203950" y="2597150"/>
          <p14:tracePt t="66363" x="6350000" y="2622550"/>
          <p14:tracePt t="66379" x="6502400" y="2667000"/>
          <p14:tracePt t="66396" x="6686550" y="2724150"/>
          <p14:tracePt t="66413" x="6896100" y="2781300"/>
          <p14:tracePt t="66429" x="7092950" y="2832100"/>
          <p14:tracePt t="66446" x="7232650" y="2857500"/>
          <p14:tracePt t="66447" x="7277100" y="2863850"/>
          <p14:tracePt t="66463" x="7315200" y="2876550"/>
          <p14:tracePt t="66535" x="7308850" y="2876550"/>
          <p14:tracePt t="66542" x="7308850" y="2882900"/>
          <p14:tracePt t="66553" x="7289800" y="2882900"/>
          <p14:tracePt t="66563" x="7277100" y="2889250"/>
          <p14:tracePt t="66579" x="7219950" y="2908300"/>
          <p14:tracePt t="66596" x="7156450" y="2933700"/>
          <p14:tracePt t="66613" x="7061200" y="2952750"/>
          <p14:tracePt t="66629" x="6991350" y="2965450"/>
          <p14:tracePt t="66646" x="6908800" y="2971800"/>
          <p14:tracePt t="66647" x="6883400" y="2978150"/>
          <p14:tracePt t="66665" x="6819900" y="2984500"/>
          <p14:tracePt t="66680" x="6769100" y="2984500"/>
          <p14:tracePt t="66696" x="6648450" y="2984500"/>
          <p14:tracePt t="66713" x="6515100" y="2984500"/>
          <p14:tracePt t="66729" x="6407150" y="2984500"/>
          <p14:tracePt t="66746" x="6337300" y="2984500"/>
          <p14:tracePt t="66763" x="6324600" y="2984500"/>
          <p14:tracePt t="66796" x="6350000" y="3009900"/>
          <p14:tracePt t="66813" x="6413500" y="3028950"/>
          <p14:tracePt t="66829" x="6546850" y="3060700"/>
          <p14:tracePt t="66831" x="6616700" y="3092450"/>
          <p14:tracePt t="66846" x="6692900" y="3111500"/>
          <p14:tracePt t="66847" x="6775450" y="3136900"/>
          <p14:tracePt t="66863" x="6921500" y="3168650"/>
          <p14:tracePt t="66880" x="7004050" y="3187700"/>
          <p14:tracePt t="66896" x="7023100" y="3194050"/>
          <p14:tracePt t="66960" x="7035800" y="3194050"/>
          <p14:tracePt t="66975" x="7042150" y="3194050"/>
          <p14:tracePt t="67073" x="7048500" y="3194050"/>
          <p14:tracePt t="67084" x="7048500" y="3200400"/>
          <p14:tracePt t="67104" x="7048500" y="3219450"/>
          <p14:tracePt t="67113" x="7042150" y="3225800"/>
          <p14:tracePt t="67130" x="7035800" y="3238500"/>
          <p14:tracePt t="67146" x="7029450" y="3263900"/>
          <p14:tracePt t="67163" x="7029450" y="3276600"/>
          <p14:tracePt t="67183" x="7061200" y="3295650"/>
          <p14:tracePt t="67188" x="7080250" y="3295650"/>
          <p14:tracePt t="67197" x="7086600" y="3295650"/>
          <p14:tracePt t="67247" x="7092950" y="3295650"/>
          <p14:tracePt t="67255" x="7105650" y="3289300"/>
          <p14:tracePt t="67270" x="7124700" y="3276600"/>
          <p14:tracePt t="67288" x="7131050" y="3270250"/>
          <p14:tracePt t="67296" x="7137400" y="3263900"/>
          <p14:tracePt t="67314" x="7137400" y="3257550"/>
          <p14:tracePt t="67331" x="7137400" y="3251200"/>
          <p14:tracePt t="67347" x="7137400" y="3244850"/>
          <p14:tracePt t="67363" x="7137400" y="3238500"/>
          <p14:tracePt t="67380" x="7137400" y="3232150"/>
          <p14:tracePt t="67414" x="7137400" y="3219450"/>
          <p14:tracePt t="67430" x="7150100" y="3200400"/>
          <p14:tracePt t="67449" x="7156450" y="3187700"/>
          <p14:tracePt t="67466" x="7169150" y="3175000"/>
          <p14:tracePt t="67481" x="7175500" y="3175000"/>
          <p14:tracePt t="67496" x="7188200" y="3175000"/>
          <p14:tracePt t="67532" x="7194550" y="3168650"/>
          <p14:tracePt t="67549" x="7194550" y="3155950"/>
          <p14:tracePt t="67581" x="7207250" y="3149600"/>
          <p14:tracePt t="67626" x="7207250" y="3143250"/>
          <p14:tracePt t="67631" x="7207250" y="3136900"/>
          <p14:tracePt t="67647" x="7213600" y="3130550"/>
          <p14:tracePt t="67665" x="7232650" y="3111500"/>
          <p14:tracePt t="67681" x="7245350" y="3111500"/>
          <p14:tracePt t="67767" x="7251700" y="3111500"/>
          <p14:tracePt t="67826" x="7258050" y="3111500"/>
          <p14:tracePt t="67837" x="7258050" y="3117850"/>
          <p14:tracePt t="67849" x="7258050" y="3136900"/>
          <p14:tracePt t="67864" x="7258050" y="3175000"/>
          <p14:tracePt t="67880" x="7258050" y="3181350"/>
          <p14:tracePt t="67896" x="7258050" y="3187700"/>
          <p14:tracePt t="67931" x="7258050" y="3194050"/>
          <p14:tracePt t="68025" x="7251700" y="3181350"/>
          <p14:tracePt t="68033" x="7245350" y="3175000"/>
          <p14:tracePt t="68040" x="7245350" y="3162300"/>
          <p14:tracePt t="68047" x="7239000" y="3155950"/>
          <p14:tracePt t="68147" x="7232650" y="3155950"/>
          <p14:tracePt t="68152" x="7226300" y="3155950"/>
          <p14:tracePt t="68168" x="7213600" y="3155950"/>
          <p14:tracePt t="68180" x="7200900" y="3155950"/>
          <p14:tracePt t="68196" x="7194550" y="3155950"/>
          <p14:tracePt t="68327" x="7194550" y="3143250"/>
          <p14:tracePt t="68337" x="7194550" y="3136900"/>
          <p14:tracePt t="68345" x="7194550" y="3124200"/>
          <p14:tracePt t="68353" x="7194550" y="3117850"/>
          <p14:tracePt t="68381" x="7194550" y="3111500"/>
          <p14:tracePt t="68398" x="7200900" y="3111500"/>
          <p14:tracePt t="68413" x="7207250" y="3111500"/>
          <p14:tracePt t="68430" x="7213600" y="3111500"/>
          <p14:tracePt t="68449" x="7226300" y="3111500"/>
          <p14:tracePt t="68464" x="7245350" y="3143250"/>
          <p14:tracePt t="68481" x="7251700" y="3181350"/>
          <p14:tracePt t="68498" x="7251700" y="3219450"/>
          <p14:tracePt t="68515" x="7251700" y="3238500"/>
          <p14:tracePt t="68530" x="7251700" y="3244850"/>
          <p14:tracePt t="68549" x="7232650" y="3244850"/>
          <p14:tracePt t="68563" x="7194550" y="3244850"/>
          <p14:tracePt t="68580" x="7156450" y="3244850"/>
          <p14:tracePt t="68598" x="7131050" y="3232150"/>
          <p14:tracePt t="68614" x="7131050" y="3219450"/>
          <p14:tracePt t="68630" x="7131050" y="3200400"/>
          <p14:tracePt t="68647" x="7131050" y="3175000"/>
          <p14:tracePt t="68666" x="7137400" y="3155950"/>
          <p14:tracePt t="68684" x="7143750" y="3143250"/>
          <p14:tracePt t="68697" x="7156450" y="3130550"/>
          <p14:tracePt t="68713" x="7169150" y="3124200"/>
          <p14:tracePt t="68730" x="7175500" y="3124200"/>
          <p14:tracePt t="68778" x="7175500" y="3136900"/>
          <p14:tracePt t="68792" x="7175500" y="3162300"/>
          <p14:tracePt t="68796" x="7175500" y="3181350"/>
          <p14:tracePt t="68809" x="7175500" y="3206750"/>
          <p14:tracePt t="68816" x="7175500" y="3225800"/>
          <p14:tracePt t="68830" x="7175500" y="3232150"/>
          <p14:tracePt t="68847" x="7175500" y="3251200"/>
          <p14:tracePt t="68863" x="7175500" y="3263900"/>
          <p14:tracePt t="68880" x="7169150" y="3276600"/>
          <p14:tracePt t="68897" x="7162800" y="3308350"/>
          <p14:tracePt t="68916" x="7150100" y="3327400"/>
          <p14:tracePt t="68932" x="7131050" y="3359150"/>
          <p14:tracePt t="68948" x="7105650" y="3378200"/>
          <p14:tracePt t="68966" x="7092950" y="3390900"/>
          <p14:tracePt t="68980" x="7086600" y="3403600"/>
          <p14:tracePt t="68997" x="7080250" y="3422650"/>
          <p14:tracePt t="69015" x="7080250" y="3441700"/>
          <p14:tracePt t="69031" x="7080250" y="3448050"/>
          <p14:tracePt t="69047" x="7073900" y="3467100"/>
          <p14:tracePt t="69064" x="7073900" y="3479800"/>
          <p14:tracePt t="69204" x="7067550" y="3479800"/>
          <p14:tracePt t="69224" x="7067550" y="3467100"/>
          <p14:tracePt t="69228" x="7067550" y="3460750"/>
          <p14:tracePt t="69231" x="7073900" y="3441700"/>
          <p14:tracePt t="69248" x="7080250" y="3403600"/>
          <p14:tracePt t="69264" x="7099300" y="3365500"/>
          <p14:tracePt t="69280" x="7156450" y="3327400"/>
          <p14:tracePt t="69298" x="7226300" y="3302000"/>
          <p14:tracePt t="69314" x="7283450" y="3289300"/>
          <p14:tracePt t="69331" x="7302500" y="3282950"/>
          <p14:tracePt t="69384" x="7308850" y="3282950"/>
          <p14:tracePt t="69396" x="7315200" y="3295650"/>
          <p14:tracePt t="69411" x="7321550" y="3333750"/>
          <p14:tracePt t="69420" x="7321550" y="3352800"/>
          <p14:tracePt t="69431" x="7321550" y="3397250"/>
          <p14:tracePt t="69447" x="7321550" y="3435350"/>
          <p14:tracePt t="69464" x="7302500" y="3454400"/>
          <p14:tracePt t="69480" x="7277100" y="3473450"/>
          <p14:tracePt t="69497" x="7270750" y="3473450"/>
          <p14:tracePt t="69515" x="7264400" y="3473450"/>
          <p14:tracePt t="69532" x="7251700" y="3473450"/>
          <p14:tracePt t="69548" x="7239000" y="3467100"/>
          <p14:tracePt t="69564" x="7200900" y="3422650"/>
          <p14:tracePt t="69580" x="7188200" y="3397250"/>
          <p14:tracePt t="69597" x="7175500" y="3365500"/>
          <p14:tracePt t="69614" x="7175500" y="3321050"/>
          <p14:tracePt t="69630" x="7175500" y="3302000"/>
          <p14:tracePt t="69647" x="7181850" y="3282950"/>
          <p14:tracePt t="69664" x="7194550" y="3257550"/>
          <p14:tracePt t="69681" x="7207250" y="3225800"/>
          <p14:tracePt t="69697" x="7226300" y="3206750"/>
          <p14:tracePt t="69714" x="7264400" y="3175000"/>
          <p14:tracePt t="69730" x="7283450" y="3155950"/>
          <p14:tracePt t="69747" x="7289800" y="3149600"/>
          <p14:tracePt t="69764" x="7289800" y="3143250"/>
          <p14:tracePt t="69780" x="7289800" y="3124200"/>
          <p14:tracePt t="69799" x="7289800" y="3117850"/>
          <p14:tracePt t="69814" x="7289800" y="3111500"/>
          <p14:tracePt t="69831" x="7289800" y="3105150"/>
          <p14:tracePt t="69926" x="7296150" y="3105150"/>
          <p14:tracePt t="69943" x="7302500" y="3105150"/>
          <p14:tracePt t="69967" x="7302500" y="3117850"/>
          <p14:tracePt t="69983" x="7302500" y="3136900"/>
          <p14:tracePt t="69990" x="7302500" y="3143250"/>
          <p14:tracePt t="69998" x="7302500" y="3168650"/>
          <p14:tracePt t="70014" x="7302500" y="3181350"/>
          <p14:tracePt t="70030" x="7302500" y="3213100"/>
          <p14:tracePt t="70047" x="7296150" y="3219450"/>
          <p14:tracePt t="70064" x="7264400" y="3219450"/>
          <p14:tracePt t="70081" x="7232650" y="3219450"/>
          <p14:tracePt t="70097" x="7188200" y="3194050"/>
          <p14:tracePt t="70114" x="7162800" y="3168650"/>
          <p14:tracePt t="70130" x="7162800" y="3162300"/>
          <p14:tracePt t="70147" x="7156450" y="3155950"/>
          <p14:tracePt t="70164" x="7156450" y="3143250"/>
          <p14:tracePt t="70197" x="7162800" y="3124200"/>
          <p14:tracePt t="70214" x="7175500" y="3117850"/>
          <p14:tracePt t="70230" x="7264400" y="3092450"/>
          <p14:tracePt t="70247" x="7296150" y="3092450"/>
          <p14:tracePt t="70264" x="7296150" y="3086100"/>
          <p14:tracePt t="70310" x="7302500" y="3086100"/>
          <p14:tracePt t="70320" x="7302500" y="3105150"/>
          <p14:tracePt t="70331" x="7315200" y="3124200"/>
          <p14:tracePt t="70347" x="7315200" y="3162300"/>
          <p14:tracePt t="70364" x="7315200" y="3187700"/>
          <p14:tracePt t="70380" x="7302500" y="3219450"/>
          <p14:tracePt t="70397" x="7270750" y="3238500"/>
          <p14:tracePt t="70398" x="7251700" y="3244850"/>
          <p14:tracePt t="70414" x="7232650" y="3251200"/>
          <p14:tracePt t="70454" x="7226300" y="3251200"/>
          <p14:tracePt t="70472" x="7219950" y="3251200"/>
          <p14:tracePt t="70481" x="7213600" y="3238500"/>
          <p14:tracePt t="70497" x="7194550" y="3200400"/>
          <p14:tracePt t="70514" x="7188200" y="3168650"/>
          <p14:tracePt t="70530" x="7188200" y="3162300"/>
          <p14:tracePt t="70547" x="7188200" y="3149600"/>
          <p14:tracePt t="70565" x="7200900" y="3143250"/>
          <p14:tracePt t="70568" x="7213600" y="3143250"/>
          <p14:tracePt t="70581" x="7219950" y="3136900"/>
          <p14:tracePt t="70615" x="7232650" y="3136900"/>
          <p14:tracePt t="70645" x="7239000" y="3136900"/>
          <p14:tracePt t="70664" x="7264400" y="3143250"/>
          <p14:tracePt t="70681" x="7264400" y="3181350"/>
          <p14:tracePt t="70698" x="7264400" y="3200400"/>
          <p14:tracePt t="70714" x="7264400" y="3219450"/>
          <p14:tracePt t="70731" x="7232650" y="3219450"/>
          <p14:tracePt t="70747" x="7219950" y="3219450"/>
          <p14:tracePt t="70764" x="7213600" y="3219450"/>
          <p14:tracePt t="70859" x="7207250" y="3219450"/>
          <p14:tracePt t="70879" x="7200900" y="3219450"/>
          <p14:tracePt t="70889" x="7181850" y="3225800"/>
          <p14:tracePt t="70897" x="7156450" y="3238500"/>
          <p14:tracePt t="70914" x="7080250" y="3282950"/>
          <p14:tracePt t="70933" x="6972300" y="3346450"/>
          <p14:tracePt t="70937" x="6927850" y="3378200"/>
          <p14:tracePt t="70948" x="6845300" y="3422650"/>
          <p14:tracePt t="70951" x="6781800" y="3448050"/>
          <p14:tracePt t="70964" x="6718300" y="3486150"/>
          <p14:tracePt t="70982" x="6578600" y="3556000"/>
          <p14:tracePt t="70998" x="6432550" y="3619500"/>
          <p14:tracePt t="71015" x="6330950" y="3663950"/>
          <p14:tracePt t="71031" x="6159500" y="3765550"/>
          <p14:tracePt t="71047" x="5956300" y="3962400"/>
          <p14:tracePt t="71065" x="5702300" y="4191000"/>
          <p14:tracePt t="71081" x="5416550" y="4400550"/>
          <p14:tracePt t="71099" x="5194300" y="4610100"/>
          <p14:tracePt t="71115" x="5022850" y="4711700"/>
          <p14:tracePt t="71131" x="4870450" y="4800600"/>
          <p14:tracePt t="71148" x="4762500" y="4883150"/>
          <p14:tracePt t="71164" x="4686300" y="4933950"/>
          <p14:tracePt t="71182" x="4616450" y="4972050"/>
          <p14:tracePt t="71199" x="4546600" y="5003800"/>
          <p14:tracePt t="71202" x="4527550" y="5010150"/>
          <p14:tracePt t="71215" x="4508500" y="5029200"/>
          <p14:tracePt t="71231" x="4483100" y="5035550"/>
          <p14:tracePt t="71249" x="4476750" y="5041900"/>
          <p14:tracePt t="71282" x="4451350" y="5048250"/>
          <p14:tracePt t="71298" x="4406900" y="5067300"/>
          <p14:tracePt t="71314" x="4368800" y="5073650"/>
          <p14:tracePt t="71332" x="4337050" y="5092700"/>
          <p14:tracePt t="71348" x="4330700" y="5099050"/>
          <p14:tracePt t="71365" x="4318000" y="5105400"/>
          <p14:tracePt t="71381" x="4311650" y="5111750"/>
          <p14:tracePt t="71398" x="4292600" y="5111750"/>
          <p14:tracePt t="71399" x="4279900" y="5111750"/>
          <p14:tracePt t="71414" x="4254500" y="5105400"/>
          <p14:tracePt t="71431" x="4241800" y="5086350"/>
          <p14:tracePt t="71448" x="4222750" y="5060950"/>
          <p14:tracePt t="71465" x="4203700" y="5016500"/>
          <p14:tracePt t="71481" x="4184650" y="4946650"/>
          <p14:tracePt t="71498" x="4165600" y="4870450"/>
          <p14:tracePt t="71514" x="4165600" y="4826000"/>
          <p14:tracePt t="71531" x="4165600" y="4800600"/>
          <p14:tracePt t="71548" x="4184650" y="4756150"/>
          <p14:tracePt t="71564" x="4191000" y="4705350"/>
          <p14:tracePt t="71581" x="4203700" y="4686300"/>
          <p14:tracePt t="71598" x="4203700" y="4667250"/>
          <p14:tracePt t="71614" x="4216400" y="4667250"/>
          <p14:tracePt t="71631" x="4222750" y="4667250"/>
          <p14:tracePt t="74895" x="0" y="0"/>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Acetabular cup- hip replacement</a:t>
            </a:r>
          </a:p>
        </p:txBody>
      </p:sp>
      <p:sp>
        <p:nvSpPr>
          <p:cNvPr id="2" name="Rectangle 1"/>
          <p:cNvSpPr/>
          <p:nvPr/>
        </p:nvSpPr>
        <p:spPr>
          <a:xfrm>
            <a:off x="349250" y="1035188"/>
            <a:ext cx="8096250" cy="646331"/>
          </a:xfrm>
          <a:prstGeom prst="rect">
            <a:avLst/>
          </a:prstGeom>
        </p:spPr>
        <p:txBody>
          <a:bodyPr wrap="square">
            <a:spAutoFit/>
          </a:bodyPr>
          <a:lstStyle/>
          <a:p>
            <a:endParaRPr lang="en-GB" dirty="0"/>
          </a:p>
          <a:p>
            <a:r>
              <a:rPr lang="en-GB" dirty="0"/>
              <a:t> </a:t>
            </a:r>
          </a:p>
        </p:txBody>
      </p:sp>
      <p:sp>
        <p:nvSpPr>
          <p:cNvPr id="9" name="Content Placeholder 2"/>
          <p:cNvSpPr txBox="1">
            <a:spLocks/>
          </p:cNvSpPr>
          <p:nvPr/>
        </p:nvSpPr>
        <p:spPr>
          <a:xfrm>
            <a:off x="539086" y="1132084"/>
            <a:ext cx="8065827" cy="3831228"/>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buNone/>
            </a:pPr>
            <a:r>
              <a:rPr lang="en-GB" sz="2400" b="1" dirty="0"/>
              <a:t>Function: </a:t>
            </a:r>
            <a:r>
              <a:rPr lang="en-GB" sz="2400" dirty="0"/>
              <a:t>Acetabular cup for hip replacement</a:t>
            </a:r>
          </a:p>
          <a:p>
            <a:pPr marL="0" indent="0">
              <a:spcBef>
                <a:spcPts val="1200"/>
              </a:spcBef>
              <a:buNone/>
            </a:pPr>
            <a:r>
              <a:rPr lang="en-GB" sz="2400" b="1" dirty="0"/>
              <a:t>Objective: </a:t>
            </a:r>
            <a:r>
              <a:rPr lang="en-GB" sz="2400" dirty="0"/>
              <a:t>delivering low wear rate</a:t>
            </a:r>
          </a:p>
          <a:p>
            <a:pPr marL="0" indent="0">
              <a:spcBef>
                <a:spcPts val="1200"/>
              </a:spcBef>
              <a:buNone/>
            </a:pPr>
            <a:r>
              <a:rPr lang="en-GB" sz="2400" b="1" dirty="0"/>
              <a:t>Constraints: </a:t>
            </a:r>
            <a:r>
              <a:rPr lang="en-GB" sz="2400" dirty="0"/>
              <a:t>must be physically and mechanically stable under physiological conditions, able to sterilised, does not leach-out harmful materials…. </a:t>
            </a:r>
            <a:endParaRPr lang="en-GB" sz="2400" b="1" dirty="0"/>
          </a:p>
          <a:p>
            <a:pPr marL="0" indent="0">
              <a:spcBef>
                <a:spcPts val="1200"/>
              </a:spcBef>
              <a:buFont typeface="Arial"/>
              <a:buNone/>
            </a:pPr>
            <a:r>
              <a:rPr lang="en-GB" sz="2400" b="1" dirty="0"/>
              <a:t>Free variable</a:t>
            </a:r>
            <a:r>
              <a:rPr lang="en-GB" sz="2400" dirty="0"/>
              <a:t>: choice of material. </a:t>
            </a:r>
          </a:p>
          <a:p>
            <a:endParaRPr lang="en-GB" sz="2400" dirty="0"/>
          </a:p>
          <a:p>
            <a:pPr marL="0" indent="0">
              <a:buFont typeface="Arial"/>
              <a:buNone/>
            </a:pPr>
            <a:endParaRPr lang="en-GB" sz="2400" dirty="0"/>
          </a:p>
        </p:txBody>
      </p:sp>
      <p:pic>
        <p:nvPicPr>
          <p:cNvPr id="11" name="Picture 4" descr="Related image"/>
          <p:cNvPicPr>
            <a:picLocks noChangeAspect="1"/>
          </p:cNvPicPr>
          <p:nvPr/>
        </p:nvPicPr>
        <p:blipFill>
          <a:blip r:embed="rId3"/>
          <a:srcRect/>
          <a:stretch>
            <a:fillRect/>
          </a:stretch>
        </p:blipFill>
        <p:spPr>
          <a:xfrm>
            <a:off x="4287231" y="3935727"/>
            <a:ext cx="4687627" cy="2636788"/>
          </a:xfrm>
          <a:prstGeom prst="rect">
            <a:avLst/>
          </a:prstGeom>
          <a:noFill/>
          <a:ln cap="flat">
            <a:noFill/>
          </a:ln>
        </p:spPr>
      </p:pic>
      <p:sp>
        <p:nvSpPr>
          <p:cNvPr id="3" name="Slide Number Placeholder 2"/>
          <p:cNvSpPr>
            <a:spLocks noGrp="1"/>
          </p:cNvSpPr>
          <p:nvPr>
            <p:ph type="sldNum" sz="quarter" idx="12"/>
          </p:nvPr>
        </p:nvSpPr>
        <p:spPr/>
        <p:txBody>
          <a:bodyPr/>
          <a:lstStyle/>
          <a:p>
            <a:fld id="{F71EA363-3AA4-554B-864A-16EC408230E4}" type="slidenum">
              <a:rPr lang="en-GB" smtClean="0"/>
              <a:pPr/>
              <a:t>19</a:t>
            </a:fld>
            <a:endParaRPr lang="en-GB"/>
          </a:p>
        </p:txBody>
      </p:sp>
    </p:spTree>
    <p:extLst>
      <p:ext uri="{BB962C8B-B14F-4D97-AF65-F5344CB8AC3E}">
        <p14:creationId xmlns:p14="http://schemas.microsoft.com/office/powerpoint/2010/main" val="341739003"/>
      </p:ext>
    </p:extLst>
  </p:cSld>
  <p:clrMapOvr>
    <a:masterClrMapping/>
  </p:clrMapOvr>
  <mc:AlternateContent xmlns:mc="http://schemas.openxmlformats.org/markup-compatibility/2006" xmlns:p14="http://schemas.microsoft.com/office/powerpoint/2010/main">
    <mc:Choice Requires="p14">
      <p:transition spd="slow" p14:dur="2000" advTm="114631"/>
    </mc:Choice>
    <mc:Fallback xmlns="">
      <p:transition spd="slow" advTm="11463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Low Wear rate materials</a:t>
            </a:r>
          </a:p>
        </p:txBody>
      </p:sp>
      <p:sp>
        <p:nvSpPr>
          <p:cNvPr id="2" name="Rectangle 1"/>
          <p:cNvSpPr/>
          <p:nvPr/>
        </p:nvSpPr>
        <p:spPr>
          <a:xfrm>
            <a:off x="349250" y="1035188"/>
            <a:ext cx="8096250" cy="646331"/>
          </a:xfrm>
          <a:prstGeom prst="rect">
            <a:avLst/>
          </a:prstGeom>
        </p:spPr>
        <p:txBody>
          <a:bodyPr wrap="square">
            <a:spAutoFit/>
          </a:bodyPr>
          <a:lstStyle/>
          <a:p>
            <a:endParaRPr lang="en-GB" dirty="0"/>
          </a:p>
          <a:p>
            <a:r>
              <a:rPr lang="en-GB" dirty="0"/>
              <a:t> </a:t>
            </a:r>
          </a:p>
        </p:txBody>
      </p:sp>
      <mc:AlternateContent xmlns:mc="http://schemas.openxmlformats.org/markup-compatibility/2006" xmlns:a14="http://schemas.microsoft.com/office/drawing/2010/main">
        <mc:Choice Requires="a14">
          <p:sp>
            <p:nvSpPr>
              <p:cNvPr id="3" name="Rectangle 2"/>
              <p:cNvSpPr/>
              <p:nvPr/>
            </p:nvSpPr>
            <p:spPr>
              <a:xfrm>
                <a:off x="113122" y="935745"/>
                <a:ext cx="8917755" cy="5640327"/>
              </a:xfrm>
              <a:prstGeom prst="rect">
                <a:avLst/>
              </a:prstGeom>
            </p:spPr>
            <p:txBody>
              <a:bodyPr wrap="square">
                <a:spAutoFit/>
              </a:bodyPr>
              <a:lstStyle/>
              <a:p>
                <a:r>
                  <a:rPr lang="en-GB" sz="2400" dirty="0">
                    <a:solidFill>
                      <a:srgbClr val="231F20"/>
                    </a:solidFill>
                  </a:rPr>
                  <a:t>When surfaces slide, both surfaces lose materials (wear). </a:t>
                </a:r>
                <a:r>
                  <a:rPr lang="en-GB" sz="2400" b="1" dirty="0">
                    <a:solidFill>
                      <a:srgbClr val="231F20"/>
                    </a:solidFill>
                  </a:rPr>
                  <a:t>The wear-rate</a:t>
                </a:r>
                <a:r>
                  <a:rPr lang="en-GB" sz="2400" dirty="0">
                    <a:solidFill>
                      <a:srgbClr val="231F20"/>
                    </a:solidFill>
                  </a:rPr>
                  <a:t>, W, is defined as</a:t>
                </a:r>
              </a:p>
              <a:p>
                <a:pPr algn="ctr"/>
                <a:r>
                  <a:rPr lang="en-GB" sz="2400" i="1" dirty="0"/>
                  <a:t>W</a:t>
                </a:r>
                <a:r>
                  <a:rPr lang="en-GB" sz="2400" dirty="0"/>
                  <a:t> = </a:t>
                </a:r>
                <a14:m>
                  <m:oMath xmlns:m="http://schemas.openxmlformats.org/officeDocument/2006/math">
                    <m:f>
                      <m:fPr>
                        <m:ctrlPr>
                          <a:rPr lang="en-GB" sz="2400" i="1" smtClean="0">
                            <a:latin typeface="Cambria Math" panose="02040503050406030204" pitchFamily="18" charset="0"/>
                          </a:rPr>
                        </m:ctrlPr>
                      </m:fPr>
                      <m:num>
                        <m:r>
                          <m:rPr>
                            <m:nor/>
                          </m:rPr>
                          <a:rPr lang="en-GB" sz="2400" dirty="0">
                            <a:solidFill>
                              <a:srgbClr val="231F20"/>
                            </a:solidFill>
                          </a:rPr>
                          <m:t>Volume</m:t>
                        </m:r>
                        <m:r>
                          <m:rPr>
                            <m:nor/>
                          </m:rPr>
                          <a:rPr lang="en-GB" sz="2400" dirty="0">
                            <a:solidFill>
                              <a:srgbClr val="231F20"/>
                            </a:solidFill>
                          </a:rPr>
                          <m:t> </m:t>
                        </m:r>
                        <m:r>
                          <m:rPr>
                            <m:nor/>
                          </m:rPr>
                          <a:rPr lang="en-GB" sz="2400" dirty="0">
                            <a:solidFill>
                              <a:srgbClr val="231F20"/>
                            </a:solidFill>
                          </a:rPr>
                          <m:t>of</m:t>
                        </m:r>
                        <m:r>
                          <m:rPr>
                            <m:nor/>
                          </m:rPr>
                          <a:rPr lang="en-GB" sz="2400" dirty="0">
                            <a:solidFill>
                              <a:srgbClr val="231F20"/>
                            </a:solidFill>
                          </a:rPr>
                          <m:t> </m:t>
                        </m:r>
                        <m:r>
                          <m:rPr>
                            <m:nor/>
                          </m:rPr>
                          <a:rPr lang="en-GB" sz="2400" dirty="0">
                            <a:solidFill>
                              <a:srgbClr val="231F20"/>
                            </a:solidFill>
                          </a:rPr>
                          <m:t>material</m:t>
                        </m:r>
                        <m:r>
                          <m:rPr>
                            <m:nor/>
                          </m:rPr>
                          <a:rPr lang="en-GB" sz="2400" dirty="0">
                            <a:solidFill>
                              <a:srgbClr val="231F20"/>
                            </a:solidFill>
                          </a:rPr>
                          <m:t> </m:t>
                        </m:r>
                        <m:r>
                          <m:rPr>
                            <m:nor/>
                          </m:rPr>
                          <a:rPr lang="en-GB" sz="2400" dirty="0">
                            <a:solidFill>
                              <a:srgbClr val="231F20"/>
                            </a:solidFill>
                          </a:rPr>
                          <m:t>removed</m:t>
                        </m:r>
                        <m:r>
                          <m:rPr>
                            <m:nor/>
                          </m:rPr>
                          <a:rPr lang="en-GB" sz="2400" dirty="0">
                            <a:solidFill>
                              <a:srgbClr val="231F20"/>
                            </a:solidFill>
                          </a:rPr>
                          <m:t> </m:t>
                        </m:r>
                        <m:r>
                          <m:rPr>
                            <m:nor/>
                          </m:rPr>
                          <a:rPr lang="en-GB" sz="2400" dirty="0">
                            <a:solidFill>
                              <a:srgbClr val="231F20"/>
                            </a:solidFill>
                          </a:rPr>
                          <m:t>from</m:t>
                        </m:r>
                        <m:r>
                          <m:rPr>
                            <m:nor/>
                          </m:rPr>
                          <a:rPr lang="en-GB" sz="2400" dirty="0">
                            <a:solidFill>
                              <a:srgbClr val="231F20"/>
                            </a:solidFill>
                          </a:rPr>
                          <m:t> </m:t>
                        </m:r>
                        <m:r>
                          <m:rPr>
                            <m:nor/>
                          </m:rPr>
                          <a:rPr lang="en-GB" sz="2400" dirty="0">
                            <a:solidFill>
                              <a:srgbClr val="231F20"/>
                            </a:solidFill>
                          </a:rPr>
                          <m:t>contact</m:t>
                        </m:r>
                        <m:r>
                          <m:rPr>
                            <m:nor/>
                          </m:rPr>
                          <a:rPr lang="en-GB" sz="2400" dirty="0">
                            <a:solidFill>
                              <a:srgbClr val="231F20"/>
                            </a:solidFill>
                          </a:rPr>
                          <m:t> </m:t>
                        </m:r>
                        <m:r>
                          <m:rPr>
                            <m:nor/>
                          </m:rPr>
                          <a:rPr lang="en-GB" sz="2400" dirty="0">
                            <a:solidFill>
                              <a:srgbClr val="231F20"/>
                            </a:solidFill>
                          </a:rPr>
                          <m:t>surface</m:t>
                        </m:r>
                        <m:r>
                          <m:rPr>
                            <m:nor/>
                          </m:rPr>
                          <a:rPr lang="en-GB" sz="2400" dirty="0">
                            <a:solidFill>
                              <a:srgbClr val="231F20"/>
                            </a:solidFill>
                          </a:rPr>
                          <m:t> </m:t>
                        </m:r>
                      </m:num>
                      <m:den>
                        <m:r>
                          <m:rPr>
                            <m:nor/>
                          </m:rPr>
                          <a:rPr lang="en-GB" sz="2400" dirty="0">
                            <a:solidFill>
                              <a:srgbClr val="231F20"/>
                            </a:solidFill>
                          </a:rPr>
                          <m:t>Distance</m:t>
                        </m:r>
                        <m:r>
                          <m:rPr>
                            <m:nor/>
                          </m:rPr>
                          <a:rPr lang="en-GB" sz="2400" dirty="0">
                            <a:solidFill>
                              <a:srgbClr val="231F20"/>
                            </a:solidFill>
                          </a:rPr>
                          <m:t> </m:t>
                        </m:r>
                        <m:r>
                          <m:rPr>
                            <m:nor/>
                          </m:rPr>
                          <a:rPr lang="en-GB" sz="2400" dirty="0">
                            <a:solidFill>
                              <a:srgbClr val="231F20"/>
                            </a:solidFill>
                          </a:rPr>
                          <m:t>slid</m:t>
                        </m:r>
                        <m:r>
                          <m:rPr>
                            <m:nor/>
                          </m:rPr>
                          <a:rPr lang="en-GB" sz="2400" dirty="0">
                            <a:solidFill>
                              <a:srgbClr val="231F20"/>
                            </a:solidFill>
                          </a:rPr>
                          <m:t> </m:t>
                        </m:r>
                      </m:den>
                    </m:f>
                  </m:oMath>
                </a14:m>
                <a:r>
                  <a:rPr lang="en-GB" sz="2400" dirty="0"/>
                  <a:t> (m</a:t>
                </a:r>
                <a:r>
                  <a:rPr lang="en-GB" sz="2400" baseline="30000" dirty="0"/>
                  <a:t>2</a:t>
                </a:r>
                <a:r>
                  <a:rPr lang="en-GB" sz="2400" dirty="0"/>
                  <a:t>)</a:t>
                </a:r>
              </a:p>
              <a:p>
                <a:endParaRPr lang="en-GB" sz="2400" dirty="0"/>
              </a:p>
              <a:p>
                <a:r>
                  <a:rPr lang="en-GB" sz="2400" b="1" dirty="0"/>
                  <a:t>Specific wear-rate </a:t>
                </a:r>
                <a:r>
                  <a:rPr lang="en-GB" sz="2400" dirty="0"/>
                  <a:t>(wear-rate per unit area) </a:t>
                </a:r>
              </a:p>
              <a:p>
                <a:pPr algn="ctr"/>
                <a14:m>
                  <m:oMath xmlns:m="http://schemas.openxmlformats.org/officeDocument/2006/math">
                    <m:r>
                      <m:rPr>
                        <m:sty m:val="p"/>
                      </m:rPr>
                      <a:rPr lang="el-GR" sz="2400" i="1" smtClean="0">
                        <a:latin typeface="Cambria Math" panose="02040503050406030204" pitchFamily="18" charset="0"/>
                      </a:rPr>
                      <m:t>Ω</m:t>
                    </m:r>
                    <m:r>
                      <a:rPr lang="en-GB" sz="2400" i="1" smtClean="0">
                        <a:latin typeface="Cambria Math" panose="02040503050406030204" pitchFamily="18" charset="0"/>
                      </a:rPr>
                      <m:t>=</m:t>
                    </m:r>
                    <m:f>
                      <m:fPr>
                        <m:ctrlPr>
                          <a:rPr lang="en-GB" sz="2400" i="1" smtClean="0">
                            <a:latin typeface="Cambria Math" panose="02040503050406030204" pitchFamily="18" charset="0"/>
                          </a:rPr>
                        </m:ctrlPr>
                      </m:fPr>
                      <m:num>
                        <m:r>
                          <a:rPr lang="en-GB" sz="2400" b="0" i="1" smtClean="0">
                            <a:latin typeface="Cambria Math" panose="02040503050406030204" pitchFamily="18" charset="0"/>
                          </a:rPr>
                          <m:t>𝑊</m:t>
                        </m:r>
                      </m:num>
                      <m:den>
                        <m:r>
                          <a:rPr lang="en-GB" sz="2400" b="0" i="1" smtClean="0">
                            <a:latin typeface="Cambria Math" panose="02040503050406030204" pitchFamily="18" charset="0"/>
                          </a:rPr>
                          <m:t>𝐴</m:t>
                        </m:r>
                      </m:den>
                    </m:f>
                  </m:oMath>
                </a14:m>
                <a:r>
                  <a:rPr lang="en-GB" sz="2400" dirty="0"/>
                  <a:t> (Dimensionless)</a:t>
                </a:r>
              </a:p>
              <a:p>
                <a:r>
                  <a:rPr lang="en-GB" sz="2400" dirty="0"/>
                  <a:t>Specific wear-rate is directly proportional with bearing pressure (P),</a:t>
                </a:r>
              </a:p>
              <a:p>
                <a:pPr algn="ctr"/>
                <a14:m>
                  <m:oMath xmlns:m="http://schemas.openxmlformats.org/officeDocument/2006/math">
                    <m:r>
                      <m:rPr>
                        <m:sty m:val="p"/>
                      </m:rPr>
                      <a:rPr lang="el-GR" sz="2400" i="1">
                        <a:latin typeface="Cambria Math" panose="02040503050406030204" pitchFamily="18" charset="0"/>
                      </a:rPr>
                      <m:t>Ω</m:t>
                    </m:r>
                    <m:r>
                      <a:rPr lang="en-GB" sz="2400" i="1">
                        <a:latin typeface="Cambria Math" panose="02040503050406030204" pitchFamily="18" charset="0"/>
                      </a:rPr>
                      <m:t>=</m:t>
                    </m:r>
                    <m:sSub>
                      <m:sSubPr>
                        <m:ctrlPr>
                          <a:rPr lang="en-GB" sz="2400" i="1" smtClean="0">
                            <a:latin typeface="Cambria Math" panose="02040503050406030204" pitchFamily="18" charset="0"/>
                          </a:rPr>
                        </m:ctrlPr>
                      </m:sSubPr>
                      <m:e>
                        <m:r>
                          <a:rPr lang="en-GB" sz="2400" b="0" i="1" smtClean="0">
                            <a:latin typeface="Cambria Math" panose="02040503050406030204" pitchFamily="18" charset="0"/>
                          </a:rPr>
                          <m:t>𝐾</m:t>
                        </m:r>
                      </m:e>
                      <m:sub>
                        <m:r>
                          <a:rPr lang="en-GB" sz="2400" b="0" i="1" smtClean="0">
                            <a:latin typeface="Cambria Math" panose="02040503050406030204" pitchFamily="18" charset="0"/>
                          </a:rPr>
                          <m:t>𝑎</m:t>
                        </m:r>
                      </m:sub>
                    </m:sSub>
                    <m:r>
                      <a:rPr lang="en-GB" sz="2400" b="0" i="1" smtClean="0">
                        <a:latin typeface="Cambria Math" panose="02040503050406030204" pitchFamily="18" charset="0"/>
                      </a:rPr>
                      <m:t>𝑃</m:t>
                    </m:r>
                  </m:oMath>
                </a14:m>
                <a:r>
                  <a:rPr lang="en-GB" sz="2400" dirty="0"/>
                  <a:t>    </a:t>
                </a:r>
              </a:p>
              <a:p>
                <a:r>
                  <a:rPr lang="en-GB" sz="2400" dirty="0"/>
                  <a:t>where </a:t>
                </a: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𝐾</m:t>
                        </m:r>
                      </m:e>
                      <m:sub>
                        <m:r>
                          <a:rPr lang="en-GB" sz="2400" i="1">
                            <a:latin typeface="Cambria Math" panose="02040503050406030204" pitchFamily="18" charset="0"/>
                          </a:rPr>
                          <m:t>𝑎</m:t>
                        </m:r>
                      </m:sub>
                    </m:sSub>
                  </m:oMath>
                </a14:m>
                <a:r>
                  <a:rPr lang="en-GB" sz="2400" dirty="0"/>
                  <a:t> is wear-rate constant</a:t>
                </a:r>
              </a:p>
              <a:p>
                <a:endParaRPr lang="en-GB" sz="2400" dirty="0"/>
              </a:p>
              <a:p>
                <a:r>
                  <a:rPr lang="en-GB" sz="2400" dirty="0"/>
                  <a:t>The maximum bearing pressure </a:t>
                </a:r>
                <a:r>
                  <a:rPr lang="en-GB" sz="2400" dirty="0" err="1"/>
                  <a:t>P</a:t>
                </a:r>
                <a:r>
                  <a:rPr lang="en-GB" sz="2400" baseline="-25000" dirty="0" err="1"/>
                  <a:t>max</a:t>
                </a:r>
                <a:r>
                  <a:rPr lang="en-GB" sz="2400" baseline="-25000" dirty="0"/>
                  <a:t> </a:t>
                </a:r>
                <a:r>
                  <a:rPr lang="en-GB" sz="2400" dirty="0"/>
                  <a:t>should scale with the</a:t>
                </a:r>
              </a:p>
              <a:p>
                <a:r>
                  <a:rPr lang="en-GB" sz="2400" dirty="0"/>
                  <a:t>hardness H of the softer surface</a:t>
                </a:r>
              </a:p>
              <a:p>
                <a:pPr/>
                <a14:m>
                  <m:oMathPara xmlns:m="http://schemas.openxmlformats.org/officeDocument/2006/math">
                    <m:oMathParaPr>
                      <m:jc m:val="centerGroup"/>
                    </m:oMathParaPr>
                    <m:oMath xmlns:m="http://schemas.openxmlformats.org/officeDocument/2006/math">
                      <m:sSub>
                        <m:sSubPr>
                          <m:ctrlPr>
                            <a:rPr lang="el-GR" sz="2400" i="1" smtClean="0">
                              <a:latin typeface="Cambria Math" panose="02040503050406030204" pitchFamily="18" charset="0"/>
                            </a:rPr>
                          </m:ctrlPr>
                        </m:sSubPr>
                        <m:e>
                          <m:r>
                            <a:rPr lang="en-GB" sz="2400" b="0" i="1" smtClean="0">
                              <a:latin typeface="Cambria Math" panose="02040503050406030204" pitchFamily="18" charset="0"/>
                            </a:rPr>
                            <m:t>𝑃</m:t>
                          </m:r>
                        </m:e>
                        <m:sub>
                          <m:r>
                            <a:rPr lang="en-GB" sz="2400" b="0" i="1" smtClean="0">
                              <a:latin typeface="Cambria Math" panose="02040503050406030204" pitchFamily="18" charset="0"/>
                            </a:rPr>
                            <m:t>𝑚𝑎𝑥</m:t>
                          </m:r>
                        </m:sub>
                      </m:sSub>
                      <m:r>
                        <a:rPr lang="en-GB" sz="2400" i="1">
                          <a:latin typeface="Cambria Math" panose="02040503050406030204" pitchFamily="18" charset="0"/>
                        </a:rPr>
                        <m:t>=</m:t>
                      </m:r>
                      <m:r>
                        <a:rPr lang="en-GB" sz="2400" b="0" i="1" smtClean="0">
                          <a:latin typeface="Cambria Math" panose="02040503050406030204" pitchFamily="18" charset="0"/>
                        </a:rPr>
                        <m:t>𝐶</m:t>
                      </m:r>
                      <m:r>
                        <a:rPr lang="en-GB" sz="2400" b="0" i="1" smtClean="0">
                          <a:latin typeface="Cambria Math" panose="02040503050406030204" pitchFamily="18" charset="0"/>
                        </a:rPr>
                        <m:t> </m:t>
                      </m:r>
                      <m:r>
                        <a:rPr lang="en-GB" sz="2400" b="0" i="1" smtClean="0">
                          <a:latin typeface="Cambria Math" panose="02040503050406030204" pitchFamily="18" charset="0"/>
                        </a:rPr>
                        <m:t>𝐻</m:t>
                      </m:r>
                    </m:oMath>
                  </m:oMathPara>
                </a14:m>
                <a:endParaRPr lang="en-GB" sz="2400" dirty="0"/>
              </a:p>
              <a:p>
                <a:r>
                  <a:rPr lang="en-GB" sz="2400" dirty="0"/>
                  <a:t>Where C is a constant</a:t>
                </a:r>
                <a:endParaRPr lang="en-GB" sz="2000" dirty="0"/>
              </a:p>
            </p:txBody>
          </p:sp>
        </mc:Choice>
        <mc:Fallback xmlns="">
          <p:sp>
            <p:nvSpPr>
              <p:cNvPr id="3" name="Rectangle 2"/>
              <p:cNvSpPr>
                <a:spLocks noRot="1" noChangeAspect="1" noMove="1" noResize="1" noEditPoints="1" noAdjustHandles="1" noChangeArrowheads="1" noChangeShapeType="1" noTextEdit="1"/>
              </p:cNvSpPr>
              <p:nvPr/>
            </p:nvSpPr>
            <p:spPr>
              <a:xfrm>
                <a:off x="113122" y="935745"/>
                <a:ext cx="8917755" cy="5640327"/>
              </a:xfrm>
              <a:prstGeom prst="rect">
                <a:avLst/>
              </a:prstGeom>
              <a:blipFill>
                <a:blip r:embed="rId5"/>
                <a:stretch>
                  <a:fillRect l="-1094" t="-865" b="-1514"/>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F71EA363-3AA4-554B-864A-16EC408230E4}" type="slidenum">
              <a:rPr lang="en-GB" smtClean="0"/>
              <a:pPr/>
              <a:t>20</a:t>
            </a:fld>
            <a:endParaRPr lang="en-GB"/>
          </a:p>
        </p:txBody>
      </p:sp>
    </p:spTree>
    <p:extLst>
      <p:ext uri="{BB962C8B-B14F-4D97-AF65-F5344CB8AC3E}">
        <p14:creationId xmlns:p14="http://schemas.microsoft.com/office/powerpoint/2010/main" val="2322203466"/>
      </p:ext>
    </p:extLst>
  </p:cSld>
  <p:clrMapOvr>
    <a:masterClrMapping/>
  </p:clrMapOvr>
  <mc:AlternateContent xmlns:mc="http://schemas.openxmlformats.org/markup-compatibility/2006" xmlns:p14="http://schemas.microsoft.com/office/powerpoint/2010/main">
    <mc:Choice Requires="p14">
      <p:transition spd="slow" p14:dur="2000" advTm="173741"/>
    </mc:Choice>
    <mc:Fallback xmlns="">
      <p:transition spd="slow" advTm="173741"/>
    </mc:Fallback>
  </mc:AlternateContent>
  <p:extLst>
    <p:ext uri="{3A86A75C-4F4B-4683-9AE1-C65F6400EC91}">
      <p14:laserTraceLst xmlns:p14="http://schemas.microsoft.com/office/powerpoint/2010/main">
        <p14:tracePtLst>
          <p14:tracePt t="25385" x="1854200" y="2749550"/>
          <p14:tracePt t="25397" x="1822450" y="2743200"/>
          <p14:tracePt t="25401" x="1803400" y="2743200"/>
          <p14:tracePt t="25415" x="1797050" y="2743200"/>
          <p14:tracePt t="25494" x="1790700" y="2743200"/>
          <p14:tracePt t="25506" x="1790700" y="2730500"/>
          <p14:tracePt t="25521" x="1778000" y="2705100"/>
          <p14:tracePt t="25538" x="1771650" y="2679700"/>
          <p14:tracePt t="25553" x="1752600" y="2635250"/>
          <p14:tracePt t="25570" x="1651000" y="2527300"/>
          <p14:tracePt t="25586" x="1390650" y="2298700"/>
          <p14:tracePt t="25604" x="1104900" y="2127250"/>
          <p14:tracePt t="25620" x="965200" y="2051050"/>
          <p14:tracePt t="25637" x="869950" y="2000250"/>
          <p14:tracePt t="25653" x="819150" y="1974850"/>
          <p14:tracePt t="25672" x="793750" y="1974850"/>
          <p14:tracePt t="25689" x="749300" y="1974850"/>
          <p14:tracePt t="25703" x="742950" y="1974850"/>
          <p14:tracePt t="25751" x="736600" y="1974850"/>
          <p14:tracePt t="25762" x="723900" y="1993900"/>
          <p14:tracePt t="25770" x="717550" y="1993900"/>
          <p14:tracePt t="25787" x="666750" y="2019300"/>
          <p14:tracePt t="25803" x="628650" y="2032000"/>
          <p14:tracePt t="25821" x="615950" y="2038350"/>
          <p14:tracePt t="25838" x="609600" y="2044700"/>
          <p14:tracePt t="25853" x="603250" y="2057400"/>
          <p14:tracePt t="25870" x="603250" y="2089150"/>
          <p14:tracePt t="25886" x="603250" y="2127250"/>
          <p14:tracePt t="25905" x="615950" y="2171700"/>
          <p14:tracePt t="25920" x="692150" y="2209800"/>
          <p14:tracePt t="25936" x="844550" y="2254250"/>
          <p14:tracePt t="25953" x="1003300" y="2292350"/>
          <p14:tracePt t="25970" x="1123950" y="2317750"/>
          <p14:tracePt t="25986" x="1162050" y="2317750"/>
          <p14:tracePt t="26115" x="1162050" y="2324100"/>
          <p14:tracePt t="26125" x="1162050" y="2330450"/>
          <p14:tracePt t="26137" x="1149350" y="2336800"/>
          <p14:tracePt t="26153" x="1136650" y="2343150"/>
          <p14:tracePt t="26170" x="1130300" y="2349500"/>
          <p14:tracePt t="26235" x="1143000" y="2343150"/>
          <p14:tracePt t="26249" x="1149350" y="2336800"/>
          <p14:tracePt t="26274" x="1155700" y="2330450"/>
          <p14:tracePt t="26375" x="1149350" y="2317750"/>
          <p14:tracePt t="26457" x="1136650" y="2317750"/>
          <p14:tracePt t="26463" x="1123950" y="2317750"/>
          <p14:tracePt t="26471" x="1111250" y="2317750"/>
          <p14:tracePt t="26487" x="1098550" y="2317750"/>
          <p14:tracePt t="26503" x="1092200" y="2317750"/>
          <p14:tracePt t="26536" x="1085850" y="2317750"/>
          <p14:tracePt t="26944" x="1098550" y="2317750"/>
          <p14:tracePt t="26952" x="1104900" y="2311400"/>
          <p14:tracePt t="26971" x="1136650" y="2292350"/>
          <p14:tracePt t="26979" x="1149350" y="2286000"/>
          <p14:tracePt t="26987" x="1162050" y="2279650"/>
          <p14:tracePt t="27003" x="1174750" y="2260600"/>
          <p14:tracePt t="27022" x="1187450" y="2247900"/>
          <p14:tracePt t="27041" x="1206500" y="2222500"/>
          <p14:tracePt t="27045" x="1219200" y="2216150"/>
          <p14:tracePt t="27054" x="1238250" y="2197100"/>
          <p14:tracePt t="27070" x="1270000" y="2171700"/>
          <p14:tracePt t="27087" x="1301750" y="2133600"/>
          <p14:tracePt t="27104" x="1308100" y="2114550"/>
          <p14:tracePt t="27122" x="1314450" y="2101850"/>
          <p14:tracePt t="27137" x="1327150" y="2082800"/>
          <p14:tracePt t="27155" x="1327150" y="2070100"/>
          <p14:tracePt t="27171" x="1327150" y="2051050"/>
          <p14:tracePt t="27187" x="1327150" y="2032000"/>
          <p14:tracePt t="27203" x="1327150" y="2006600"/>
          <p14:tracePt t="27221" x="1327150" y="1968500"/>
          <p14:tracePt t="27237" x="1320800" y="1924050"/>
          <p14:tracePt t="27255" x="1320800" y="1898650"/>
          <p14:tracePt t="27271" x="1314450" y="1866900"/>
          <p14:tracePt t="27287" x="1295400" y="1835150"/>
          <p14:tracePt t="27304" x="1295400" y="1816100"/>
          <p14:tracePt t="27320" x="1263650" y="1765300"/>
          <p14:tracePt t="27337" x="1238250" y="1720850"/>
          <p14:tracePt t="27356" x="1231900" y="1708150"/>
          <p14:tracePt t="27372" x="1225550" y="1695450"/>
          <p14:tracePt t="27388" x="1212850" y="1689100"/>
          <p14:tracePt t="27403" x="1200150" y="1682750"/>
          <p14:tracePt t="27424" x="1181100" y="1676400"/>
          <p14:tracePt t="27438" x="1174750" y="1670050"/>
          <p14:tracePt t="27454" x="1162050" y="1663700"/>
          <p14:tracePt t="27470" x="1155700" y="1663700"/>
          <p14:tracePt t="27471" x="1143000" y="1663700"/>
          <p14:tracePt t="27487" x="1136650" y="1657350"/>
          <p14:tracePt t="27504" x="1104900" y="1657350"/>
          <p14:tracePt t="27520" x="1041400" y="1657350"/>
          <p14:tracePt t="27539" x="958850" y="1657350"/>
          <p14:tracePt t="27555" x="882650" y="1657350"/>
          <p14:tracePt t="27570" x="806450" y="1657350"/>
          <p14:tracePt t="27587" x="768350" y="1657350"/>
          <p14:tracePt t="27603" x="742950" y="1676400"/>
          <p14:tracePt t="27621" x="723900" y="1689100"/>
          <p14:tracePt t="27640" x="692150" y="1714500"/>
          <p14:tracePt t="27654" x="666750" y="1746250"/>
          <p14:tracePt t="27673" x="622300" y="1790700"/>
          <p14:tracePt t="27688" x="584200" y="1860550"/>
          <p14:tracePt t="27705" x="571500" y="1879600"/>
          <p14:tracePt t="27720" x="565150" y="1943100"/>
          <p14:tracePt t="27738" x="565150" y="1981200"/>
          <p14:tracePt t="27754" x="565150" y="2044700"/>
          <p14:tracePt t="27770" x="596900" y="2095500"/>
          <p14:tracePt t="27789" x="622300" y="2120900"/>
          <p14:tracePt t="27804" x="654050" y="2139950"/>
          <p14:tracePt t="27808" x="673100" y="2152650"/>
          <p14:tracePt t="27820" x="685800" y="2159000"/>
          <p14:tracePt t="27837" x="698500" y="2165350"/>
          <p14:tracePt t="27853" x="704850" y="2165350"/>
          <p14:tracePt t="27872" x="711200" y="2165350"/>
          <p14:tracePt t="27887" x="717550" y="2165350"/>
          <p14:tracePt t="27904" x="730250" y="2165350"/>
          <p14:tracePt t="27920" x="736600" y="2171700"/>
          <p14:tracePt t="28076" x="742950" y="2171700"/>
          <p14:tracePt t="28083" x="742950" y="2178050"/>
          <p14:tracePt t="28093" x="749300" y="2184400"/>
          <p14:tracePt t="28104" x="806450" y="2209800"/>
          <p14:tracePt t="28121" x="882650" y="2222500"/>
          <p14:tracePt t="28137" x="984250" y="2222500"/>
          <p14:tracePt t="28156" x="1079500" y="2222500"/>
          <p14:tracePt t="28171" x="1117600" y="2222500"/>
          <p14:tracePt t="28187" x="1143000" y="2222500"/>
          <p14:tracePt t="28205" x="1155700" y="2222500"/>
          <p14:tracePt t="28221" x="1174750" y="2222500"/>
          <p14:tracePt t="28223" x="1200150" y="2209800"/>
          <p14:tracePt t="28237" x="1231900" y="2209800"/>
          <p14:tracePt t="28239" x="1276350" y="2203450"/>
          <p14:tracePt t="28254" x="1333500" y="2203450"/>
          <p14:tracePt t="28272" x="1473200" y="2203450"/>
          <p14:tracePt t="28274" x="1530350" y="2203450"/>
          <p14:tracePt t="28287" x="1581150" y="2203450"/>
          <p14:tracePt t="28304" x="1593850" y="2203450"/>
          <p14:tracePt t="28339" x="1593850" y="2190750"/>
          <p14:tracePt t="28356" x="1612900" y="2178050"/>
          <p14:tracePt t="28371" x="1625600" y="2165350"/>
          <p14:tracePt t="28387" x="1638300" y="2159000"/>
          <p14:tracePt t="28404" x="1644650" y="2159000"/>
          <p14:tracePt t="28447" x="1657350" y="2152650"/>
          <p14:tracePt t="28476" x="1663700" y="2139950"/>
          <p14:tracePt t="28491" x="1676400" y="2133600"/>
          <p14:tracePt t="28504" x="1695450" y="2114550"/>
          <p14:tracePt t="28521" x="1701800" y="2095500"/>
          <p14:tracePt t="28537" x="1701800" y="2070100"/>
          <p14:tracePt t="28555" x="1701800" y="2038350"/>
          <p14:tracePt t="28571" x="1701800" y="2012950"/>
          <p14:tracePt t="28587" x="1701800" y="1993900"/>
          <p14:tracePt t="28604" x="1701800" y="1987550"/>
          <p14:tracePt t="28643" x="1701800" y="1981200"/>
          <p14:tracePt t="28654" x="1689100" y="1981200"/>
          <p14:tracePt t="28688" x="1689100" y="1974850"/>
          <p14:tracePt t="28721" x="1676400" y="1974850"/>
          <p14:tracePt t="28740" x="1670050" y="1968500"/>
          <p14:tracePt t="28771" x="1651000" y="1968500"/>
          <p14:tracePt t="28804" x="1638300" y="1968500"/>
          <p14:tracePt t="28821" x="1638300" y="1962150"/>
          <p14:tracePt t="28923" x="1638300" y="1968500"/>
          <p14:tracePt t="28930" x="1644650" y="1974850"/>
          <p14:tracePt t="28938" x="1676400" y="1981200"/>
          <p14:tracePt t="28954" x="1727200" y="1993900"/>
          <p14:tracePt t="28971" x="1790700" y="2000250"/>
          <p14:tracePt t="28987" x="1822450" y="2000250"/>
          <p14:tracePt t="29004" x="1854200" y="2000250"/>
          <p14:tracePt t="29021" x="1905000" y="2000250"/>
          <p14:tracePt t="29037" x="1993900" y="2000250"/>
          <p14:tracePt t="29038" x="2070100" y="2000250"/>
          <p14:tracePt t="29054" x="2146300" y="2000250"/>
          <p14:tracePt t="29071" x="2393950" y="2000250"/>
          <p14:tracePt t="29087" x="2533650" y="2000250"/>
          <p14:tracePt t="29105" x="2590800" y="2000250"/>
          <p14:tracePt t="29121" x="2622550" y="2000250"/>
          <p14:tracePt t="29137" x="2654300" y="2000250"/>
          <p14:tracePt t="29154" x="2711450" y="2000250"/>
          <p14:tracePt t="29171" x="2794000" y="2000250"/>
          <p14:tracePt t="29187" x="2895600" y="2000250"/>
          <p14:tracePt t="29204" x="3003550" y="2000250"/>
          <p14:tracePt t="29221" x="3098800" y="2000250"/>
          <p14:tracePt t="29238" x="3168650" y="2000250"/>
          <p14:tracePt t="29254" x="3244850" y="1987550"/>
          <p14:tracePt t="29255" x="3289300" y="1974850"/>
          <p14:tracePt t="29271" x="3365500" y="1968500"/>
          <p14:tracePt t="29287" x="3422650" y="1962150"/>
          <p14:tracePt t="29305" x="3460750" y="1955800"/>
          <p14:tracePt t="29321" x="3473450" y="1955800"/>
          <p14:tracePt t="29337" x="3498850" y="1955800"/>
          <p14:tracePt t="29354" x="3530600" y="1955800"/>
          <p14:tracePt t="29371" x="3575050" y="1955800"/>
          <p14:tracePt t="29387" x="3619500" y="1955800"/>
          <p14:tracePt t="29404" x="3657600" y="1955800"/>
          <p14:tracePt t="29421" x="3676650" y="1955800"/>
          <p14:tracePt t="29438" x="3695700" y="1955800"/>
          <p14:tracePt t="29439" x="3708400" y="1955800"/>
          <p14:tracePt t="29454" x="3714750" y="1955800"/>
          <p14:tracePt t="29471" x="3752850" y="1955800"/>
          <p14:tracePt t="29487" x="3771900" y="1955800"/>
          <p14:tracePt t="29506" x="3797300" y="1955800"/>
          <p14:tracePt t="29522" x="3810000" y="1955800"/>
          <p14:tracePt t="29537" x="3816350" y="1949450"/>
          <p14:tracePt t="29571" x="3822700" y="1949450"/>
          <p14:tracePt t="29587" x="3835400" y="1949450"/>
          <p14:tracePt t="29629" x="3841750" y="1949450"/>
          <p14:tracePt t="29638" x="3848100" y="1949450"/>
          <p14:tracePt t="29655" x="3854450" y="1949450"/>
          <p14:tracePt t="29672" x="3860800" y="1949450"/>
          <p14:tracePt t="29975" x="3873500" y="1962150"/>
          <p14:tracePt t="29983" x="3879850" y="1968500"/>
          <p14:tracePt t="29995" x="3905250" y="1968500"/>
          <p14:tracePt t="30004" x="3924300" y="1974850"/>
          <p14:tracePt t="30021" x="4019550" y="1974850"/>
          <p14:tracePt t="30038" x="4102100" y="1974850"/>
          <p14:tracePt t="30055" x="4171950" y="1974850"/>
          <p14:tracePt t="30071" x="4222750" y="1993900"/>
          <p14:tracePt t="30104" x="4229100" y="1993900"/>
          <p14:tracePt t="30121" x="4241800" y="1993900"/>
          <p14:tracePt t="30138" x="4260850" y="1993900"/>
          <p14:tracePt t="30154" x="4273550" y="1993900"/>
          <p14:tracePt t="30171" x="4279900" y="1993900"/>
          <p14:tracePt t="30188" x="4305300" y="1993900"/>
          <p14:tracePt t="30204" x="4324350" y="1993900"/>
          <p14:tracePt t="30221" x="4349750" y="1993900"/>
          <p14:tracePt t="30238" x="4394200" y="1993900"/>
          <p14:tracePt t="30254" x="4419600" y="1993900"/>
          <p14:tracePt t="30271" x="4578350" y="1974850"/>
          <p14:tracePt t="30288" x="4711700" y="1962150"/>
          <p14:tracePt t="30305" x="4883150" y="1955800"/>
          <p14:tracePt t="30321" x="5022850" y="1955800"/>
          <p14:tracePt t="30338" x="5124450" y="1955800"/>
          <p14:tracePt t="30354" x="5181600" y="1955800"/>
          <p14:tracePt t="30371" x="5226050" y="1955800"/>
          <p14:tracePt t="30388" x="5276850" y="1955800"/>
          <p14:tracePt t="30404" x="5359400" y="1981200"/>
          <p14:tracePt t="30421" x="5391150" y="2000250"/>
          <p14:tracePt t="30438" x="5429250" y="2025650"/>
          <p14:tracePt t="30455" x="5441950" y="2032000"/>
          <p14:tracePt t="30471" x="5448300" y="2038350"/>
          <p14:tracePt t="30488" x="5454650" y="2038350"/>
          <p14:tracePt t="30505" x="5492750" y="2038350"/>
          <p14:tracePt t="30521" x="5530850" y="2038350"/>
          <p14:tracePt t="30608" x="5537200" y="2038350"/>
          <p14:tracePt t="30615" x="5543550" y="2038350"/>
          <p14:tracePt t="30631" x="5543550" y="2044700"/>
          <p14:tracePt t="30783" x="5556250" y="2044700"/>
          <p14:tracePt t="30794" x="5568950" y="2044700"/>
          <p14:tracePt t="30799" x="5588000" y="2044700"/>
          <p14:tracePt t="30809" x="5613400" y="2044700"/>
          <p14:tracePt t="30822" x="5638800" y="2044700"/>
          <p14:tracePt t="30838" x="5708650" y="2044700"/>
          <p14:tracePt t="30839" x="5765800" y="2044700"/>
          <p14:tracePt t="30855" x="5899150" y="2044700"/>
          <p14:tracePt t="30871" x="6076950" y="2044700"/>
          <p14:tracePt t="30888" x="6311900" y="2070100"/>
          <p14:tracePt t="30905" x="6489700" y="2076450"/>
          <p14:tracePt t="30921" x="6610350" y="2076450"/>
          <p14:tracePt t="30938" x="6705600" y="2076450"/>
          <p14:tracePt t="30954" x="6781800" y="2076450"/>
          <p14:tracePt t="30971" x="6826250" y="2076450"/>
          <p14:tracePt t="30988" x="6851650" y="2076450"/>
          <p14:tracePt t="31005" x="6877050" y="2076450"/>
          <p14:tracePt t="31021" x="6921500" y="2076450"/>
          <p14:tracePt t="31038" x="6972300" y="2076450"/>
          <p14:tracePt t="31056" x="7092950" y="2076450"/>
          <p14:tracePt t="31073" x="7143750" y="2076450"/>
          <p14:tracePt t="31089" x="7181850" y="2070100"/>
          <p14:tracePt t="31105" x="7200900" y="2070100"/>
          <p14:tracePt t="31121" x="7270750" y="2057400"/>
          <p14:tracePt t="31139" x="7372350" y="2044700"/>
          <p14:tracePt t="31156" x="7486650" y="2032000"/>
          <p14:tracePt t="31172" x="7607300" y="2012950"/>
          <p14:tracePt t="31188" x="7639050" y="2006600"/>
          <p14:tracePt t="31241" x="7658100" y="2000250"/>
          <p14:tracePt t="31249" x="7670800" y="1993900"/>
          <p14:tracePt t="31256" x="7683500" y="1993900"/>
          <p14:tracePt t="31271" x="7702550" y="1987550"/>
          <p14:tracePt t="31330" x="7702550" y="1981200"/>
          <p14:tracePt t="31335" x="7708900" y="1981200"/>
          <p14:tracePt t="31346" x="7708900" y="1968500"/>
          <p14:tracePt t="31362" x="7708900" y="1962150"/>
          <p14:tracePt t="31372" x="7708900" y="1949450"/>
          <p14:tracePt t="31388" x="7708900" y="1943100"/>
          <p14:tracePt t="31491" x="7708900" y="1936750"/>
          <p14:tracePt t="31502" x="7696200" y="1936750"/>
          <p14:tracePt t="31508" x="7677150" y="1936750"/>
          <p14:tracePt t="31522" x="7626350" y="1936750"/>
          <p14:tracePt t="31538" x="7556500" y="1936750"/>
          <p14:tracePt t="31556" x="7518400" y="1955800"/>
          <p14:tracePt t="31559" x="7505700" y="1968500"/>
          <p14:tracePt t="31572" x="7493000" y="1987550"/>
          <p14:tracePt t="31588" x="7461250" y="2012950"/>
          <p14:tracePt t="31606" x="7416800" y="2038350"/>
          <p14:tracePt t="31609" x="7391400" y="2063750"/>
          <p14:tracePt t="31622" x="7353300" y="2063750"/>
          <p14:tracePt t="31638" x="7239000" y="2133600"/>
          <p14:tracePt t="31639" x="7188200" y="2159000"/>
          <p14:tracePt t="31655" x="7092950" y="2197100"/>
          <p14:tracePt t="31674" x="7042150" y="2222500"/>
          <p14:tracePt t="31689" x="7016750" y="2235200"/>
          <p14:tracePt t="31705" x="7010400" y="2241550"/>
          <p14:tracePt t="31722" x="6972300" y="2266950"/>
          <p14:tracePt t="31739" x="6870700" y="2298700"/>
          <p14:tracePt t="31756" x="6731000" y="2336800"/>
          <p14:tracePt t="31773" x="6616700" y="2381250"/>
          <p14:tracePt t="31788" x="6559550" y="2406650"/>
          <p14:tracePt t="31809" x="6515100" y="2432050"/>
          <p14:tracePt t="31822" x="6508750" y="2432050"/>
          <p14:tracePt t="31839" x="6470650" y="2438400"/>
          <p14:tracePt t="31855" x="6343650" y="2463800"/>
          <p14:tracePt t="31872" x="6292850" y="2463800"/>
          <p14:tracePt t="31891" x="6248400" y="2476500"/>
          <p14:tracePt t="31907" x="6223000" y="2476500"/>
          <p14:tracePt t="31923" x="6203950" y="2476500"/>
          <p14:tracePt t="31938" x="6165850" y="2470150"/>
          <p14:tracePt t="31955" x="6089650" y="2457450"/>
          <p14:tracePt t="31972" x="5994400" y="2451100"/>
          <p14:tracePt t="31988" x="5924550" y="2451100"/>
          <p14:tracePt t="32005" x="5880100" y="2451100"/>
          <p14:tracePt t="32022" x="5816600" y="2457450"/>
          <p14:tracePt t="32023" x="5791200" y="2457450"/>
          <p14:tracePt t="32039" x="5708650" y="2457450"/>
          <p14:tracePt t="32055" x="5575300" y="2457450"/>
          <p14:tracePt t="32072" x="5391150" y="2457450"/>
          <p14:tracePt t="32088" x="5207000" y="2457450"/>
          <p14:tracePt t="32105" x="4997450" y="2457450"/>
          <p14:tracePt t="32123" x="4787900" y="2457450"/>
          <p14:tracePt t="32139" x="4597400" y="2451100"/>
          <p14:tracePt t="32155" x="4425950" y="2432050"/>
          <p14:tracePt t="32172" x="4292600" y="2432050"/>
          <p14:tracePt t="32191" x="4216400" y="2432050"/>
          <p14:tracePt t="32206" x="4178300" y="2432050"/>
          <p14:tracePt t="32208" x="4152900" y="2432050"/>
          <p14:tracePt t="32222" x="4127500" y="2432050"/>
          <p14:tracePt t="32239" x="4051300" y="2432050"/>
          <p14:tracePt t="32256" x="3994150" y="2451100"/>
          <p14:tracePt t="32272" x="3937000" y="2482850"/>
          <p14:tracePt t="32289" x="3911600" y="2489200"/>
          <p14:tracePt t="32305" x="3905250" y="2501900"/>
          <p14:tracePt t="32350" x="3898900" y="2501900"/>
          <p14:tracePt t="32380" x="3898900" y="2508250"/>
          <p14:tracePt t="32383" x="3924300" y="2520950"/>
          <p14:tracePt t="32393" x="3943350" y="2520950"/>
          <p14:tracePt t="32405" x="3975100" y="2527300"/>
          <p14:tracePt t="32424" x="4102100" y="2533650"/>
          <p14:tracePt t="32441" x="4279900" y="2533650"/>
          <p14:tracePt t="32456" x="4502150" y="2540000"/>
          <p14:tracePt t="32473" x="4819650" y="2571750"/>
          <p14:tracePt t="32490" x="4965700" y="2571750"/>
          <p14:tracePt t="32505" x="5067300" y="2571750"/>
          <p14:tracePt t="32522" x="5162550" y="2571750"/>
          <p14:tracePt t="32538" x="5289550" y="2571750"/>
          <p14:tracePt t="32555" x="5416550" y="2571750"/>
          <p14:tracePt t="32572" x="5518150" y="2571750"/>
          <p14:tracePt t="32588" x="5613400" y="2552700"/>
          <p14:tracePt t="32605" x="5676900" y="2533650"/>
          <p14:tracePt t="32625" x="5721350" y="2514600"/>
          <p14:tracePt t="32642" x="5753100" y="2482850"/>
          <p14:tracePt t="32657" x="5835650" y="2400300"/>
          <p14:tracePt t="32672" x="5905500" y="2311400"/>
          <p14:tracePt t="32689" x="5949950" y="2247900"/>
          <p14:tracePt t="32705" x="5949950" y="2209800"/>
          <p14:tracePt t="32724" x="5949950" y="2190750"/>
          <p14:tracePt t="32739" x="5937250" y="2120900"/>
          <p14:tracePt t="32755" x="5905500" y="2057400"/>
          <p14:tracePt t="32772" x="5886450" y="1993900"/>
          <p14:tracePt t="32789" x="5854700" y="1924050"/>
          <p14:tracePt t="32806" x="5803900" y="1866900"/>
          <p14:tracePt t="32822" x="5708650" y="1822450"/>
          <p14:tracePt t="32839" x="5562600" y="1765300"/>
          <p14:tracePt t="32855" x="5321300" y="1708150"/>
          <p14:tracePt t="32872" x="5175250" y="1689100"/>
          <p14:tracePt t="32891" x="5048250" y="1682750"/>
          <p14:tracePt t="32908" x="4940300" y="1682750"/>
          <p14:tracePt t="32923" x="4781550" y="1695450"/>
          <p14:tracePt t="32939" x="4597400" y="1765300"/>
          <p14:tracePt t="32955" x="4356100" y="1835150"/>
          <p14:tracePt t="32972" x="4108450" y="1911350"/>
          <p14:tracePt t="32989" x="3930650" y="1949450"/>
          <p14:tracePt t="33009" x="3727450" y="2006600"/>
          <p14:tracePt t="33025" x="3695700" y="2019300"/>
          <p14:tracePt t="33039" x="3575050" y="2108200"/>
          <p14:tracePt t="33056" x="3511550" y="2178050"/>
          <p14:tracePt t="33072" x="3454400" y="2279650"/>
          <p14:tracePt t="33089" x="3422650" y="2368550"/>
          <p14:tracePt t="33105" x="3397250" y="2438400"/>
          <p14:tracePt t="33124" x="3390900" y="2501900"/>
          <p14:tracePt t="33140" x="3390900" y="2533650"/>
          <p14:tracePt t="33156" x="3390900" y="2565400"/>
          <p14:tracePt t="33175" x="3429000" y="2609850"/>
          <p14:tracePt t="33189" x="3479800" y="2654300"/>
          <p14:tracePt t="33207" x="3549650" y="2698750"/>
          <p14:tracePt t="33224" x="3613150" y="2730500"/>
          <p14:tracePt t="33226" x="3632200" y="2730500"/>
          <p14:tracePt t="33239" x="3683000" y="2730500"/>
          <p14:tracePt t="33255" x="3721100" y="2730500"/>
          <p14:tracePt t="33273" x="3746500" y="2730500"/>
          <p14:tracePt t="33314" x="3752850" y="2730500"/>
          <p14:tracePt t="33367" x="3759200" y="2730500"/>
          <p14:tracePt t="36503" x="3733800" y="2724150"/>
          <p14:tracePt t="36513" x="3689350" y="2686050"/>
          <p14:tracePt t="36520" x="3651250" y="2660650"/>
          <p14:tracePt t="36529" x="3581400" y="2628900"/>
          <p14:tracePt t="36540" x="3467100" y="2584450"/>
          <p14:tracePt t="36556" x="3187700" y="2514600"/>
          <p14:tracePt t="36573" x="3060700" y="2470150"/>
          <p14:tracePt t="36590" x="2990850" y="2432050"/>
          <p14:tracePt t="36591" x="2971800" y="2413000"/>
          <p14:tracePt t="36607" x="2933700" y="2393950"/>
          <p14:tracePt t="36626" x="2755900" y="2273300"/>
          <p14:tracePt t="36640" x="2559050" y="2139950"/>
          <p14:tracePt t="36657" x="2381250" y="2000250"/>
          <p14:tracePt t="36673" x="2298700" y="1885950"/>
          <p14:tracePt t="36690" x="2235200" y="1797050"/>
          <p14:tracePt t="36707" x="2139950" y="1701800"/>
          <p14:tracePt t="36724" x="2012950" y="1612900"/>
          <p14:tracePt t="36740" x="1917700" y="1562100"/>
          <p14:tracePt t="36757" x="1892300" y="1543050"/>
          <p14:tracePt t="36773" x="1885950" y="1536700"/>
          <p14:tracePt t="36807" x="1860550" y="1530350"/>
          <p14:tracePt t="36823" x="1778000" y="1530350"/>
          <p14:tracePt t="36840" x="1676400" y="1530350"/>
          <p14:tracePt t="36857" x="1625600" y="1536700"/>
          <p14:tracePt t="36873" x="1619250" y="1536700"/>
          <p14:tracePt t="36913" x="1612900" y="1543050"/>
          <p14:tracePt t="36923" x="1612900" y="1549400"/>
          <p14:tracePt t="36940" x="1587500" y="1568450"/>
          <p14:tracePt t="36957" x="1574800" y="1574800"/>
          <p14:tracePt t="36974" x="1562100" y="1581150"/>
          <p14:tracePt t="36975" x="1555750" y="1587500"/>
          <p14:tracePt t="37151" x="1555750" y="1606550"/>
          <p14:tracePt t="37160" x="1555750" y="1619250"/>
          <p14:tracePt t="37167" x="1555750" y="1644650"/>
          <p14:tracePt t="37175" x="1555750" y="1663700"/>
          <p14:tracePt t="37190" x="1581150" y="1695450"/>
          <p14:tracePt t="37207" x="1720850" y="1797050"/>
          <p14:tracePt t="37223" x="1816100" y="1866900"/>
          <p14:tracePt t="37240" x="1968500" y="1974850"/>
          <p14:tracePt t="37257" x="2254250" y="2127250"/>
          <p14:tracePt t="37275" x="2692400" y="2362200"/>
          <p14:tracePt t="37292" x="3073400" y="2476500"/>
          <p14:tracePt t="37308" x="3371850" y="2520950"/>
          <p14:tracePt t="37324" x="3524250" y="2533650"/>
          <p14:tracePt t="37340" x="3638550" y="2533650"/>
          <p14:tracePt t="37357" x="3708400" y="2533650"/>
          <p14:tracePt t="37359" x="3727450" y="2533650"/>
          <p14:tracePt t="37373" x="3740150" y="2533650"/>
          <p14:tracePt t="37391" x="3752850" y="2533650"/>
          <p14:tracePt t="37409" x="3797300" y="2533650"/>
          <p14:tracePt t="37426" x="3854450" y="2527300"/>
          <p14:tracePt t="37442" x="3898900" y="2508250"/>
          <p14:tracePt t="37457" x="3917950" y="2501900"/>
          <p14:tracePt t="37473" x="3924300" y="2501900"/>
          <p14:tracePt t="37490" x="3962400" y="2501900"/>
          <p14:tracePt t="37507" x="4089400" y="2501900"/>
          <p14:tracePt t="37523" x="4286250" y="2501900"/>
          <p14:tracePt t="37540" x="4464050" y="2520950"/>
          <p14:tracePt t="37557" x="4565650" y="2527300"/>
          <p14:tracePt t="37573" x="4584700" y="2527300"/>
          <p14:tracePt t="37590" x="4591050" y="2508250"/>
          <p14:tracePt t="37607" x="4591050" y="2489200"/>
          <p14:tracePt t="37626" x="4591050" y="2470150"/>
          <p14:tracePt t="37643" x="4597400" y="2457450"/>
          <p14:tracePt t="37708" x="4559300" y="2457450"/>
          <p14:tracePt t="37716" x="4546600" y="2457450"/>
          <p14:tracePt t="37725" x="4533900" y="2457450"/>
          <p14:tracePt t="37757" x="4527550" y="2451100"/>
          <p14:tracePt t="37774" x="4508500" y="2444750"/>
          <p14:tracePt t="37809" x="4495800" y="2444750"/>
          <p14:tracePt t="38015" x="4521200" y="2444750"/>
          <p14:tracePt t="38023" x="4591050" y="2470150"/>
          <p14:tracePt t="38041" x="4845050" y="2495550"/>
          <p14:tracePt t="38057" x="5327650" y="2546350"/>
          <p14:tracePt t="38074" x="5835650" y="2584450"/>
          <p14:tracePt t="38090" x="6261100" y="2584450"/>
          <p14:tracePt t="38107" x="6565900" y="2590800"/>
          <p14:tracePt t="38124" x="6959600" y="2641600"/>
          <p14:tracePt t="38141" x="7461250" y="2711450"/>
          <p14:tracePt t="38157" x="8039100" y="2768600"/>
          <p14:tracePt t="38174" x="8623300" y="2768600"/>
          <p14:tracePt t="38175" x="8864600" y="2768600"/>
          <p14:tracePt t="38190" x="9093200" y="2768600"/>
          <p14:tracePt t="38664" x="9131300" y="1644650"/>
          <p14:tracePt t="38673" x="9105900" y="1638300"/>
          <p14:tracePt t="38692" x="8991600" y="1606550"/>
          <p14:tracePt t="38707" x="8864600" y="1574800"/>
          <p14:tracePt t="38724" x="8782050" y="1568450"/>
          <p14:tracePt t="38742" x="8763000" y="1568450"/>
          <p14:tracePt t="38750" x="8756650" y="1568450"/>
          <p14:tracePt t="38752" x="8743950" y="1568450"/>
          <p14:tracePt t="38774" x="8705850" y="1568450"/>
          <p14:tracePt t="38793" x="8680450" y="1568450"/>
          <p14:tracePt t="38809" x="8496300" y="1568450"/>
          <p14:tracePt t="38826" x="8375650" y="1574800"/>
          <p14:tracePt t="38841" x="8274050" y="1612900"/>
          <p14:tracePt t="38858" x="8166100" y="1676400"/>
          <p14:tracePt t="38874" x="8083550" y="1765300"/>
          <p14:tracePt t="38892" x="8013700" y="1879600"/>
          <p14:tracePt t="38908" x="7981950" y="1968500"/>
          <p14:tracePt t="38924" x="7969250" y="2057400"/>
          <p14:tracePt t="38941" x="7969250" y="2101850"/>
          <p14:tracePt t="38957" x="7969250" y="2120900"/>
          <p14:tracePt t="38974" x="7969250" y="2139950"/>
          <p14:tracePt t="38980" x="7969250" y="2146300"/>
          <p14:tracePt t="38991" x="7969250" y="2171700"/>
          <p14:tracePt t="39007" x="7969250" y="2178050"/>
          <p14:tracePt t="39026" x="7969250" y="2190750"/>
          <p14:tracePt t="39041" x="7969250" y="2197100"/>
          <p14:tracePt t="39057" x="7969250" y="2209800"/>
          <p14:tracePt t="39075" x="7975600" y="2254250"/>
          <p14:tracePt t="39094" x="8007350" y="2317750"/>
          <p14:tracePt t="39108" x="8064500" y="2387600"/>
          <p14:tracePt t="39126" x="8128000" y="2438400"/>
          <p14:tracePt t="39141" x="8153400" y="2451100"/>
          <p14:tracePt t="39144" x="8153400" y="2457450"/>
          <p14:tracePt t="39174" x="8172450" y="2457450"/>
          <p14:tracePt t="39191" x="8248650" y="2457450"/>
          <p14:tracePt t="39208" x="8331200" y="2457450"/>
          <p14:tracePt t="39227" x="8432800" y="2432050"/>
          <p14:tracePt t="39243" x="8470900" y="2400300"/>
          <p14:tracePt t="39259" x="8489950" y="2368550"/>
          <p14:tracePt t="39275" x="8509000" y="2336800"/>
          <p14:tracePt t="39292" x="8528050" y="2298700"/>
          <p14:tracePt t="39308" x="8566150" y="2235200"/>
          <p14:tracePt t="39324" x="8578850" y="2209800"/>
          <p14:tracePt t="39341" x="8578850" y="2190750"/>
          <p14:tracePt t="39357" x="8578850" y="2152650"/>
          <p14:tracePt t="39374" x="8578850" y="2120900"/>
          <p14:tracePt t="39393" x="8547100" y="2057400"/>
          <p14:tracePt t="39410" x="8534400" y="2038350"/>
          <p14:tracePt t="39424" x="8521700" y="2019300"/>
          <p14:tracePt t="39441" x="8502650" y="2000250"/>
          <p14:tracePt t="39457" x="8439150" y="1974850"/>
          <p14:tracePt t="39476" x="8337550" y="1943100"/>
          <p14:tracePt t="39492" x="8242300" y="1911350"/>
          <p14:tracePt t="39508" x="8210550" y="1911350"/>
          <p14:tracePt t="39526" x="8172450" y="1898650"/>
          <p14:tracePt t="39542" x="8140700" y="1892300"/>
          <p14:tracePt t="39544" x="8128000" y="1892300"/>
          <p14:tracePt t="39558" x="8096250" y="1892300"/>
          <p14:tracePt t="39574" x="7994650" y="1892300"/>
          <p14:tracePt t="39575" x="7969250" y="1892300"/>
          <p14:tracePt t="39591" x="7924800" y="1892300"/>
          <p14:tracePt t="39607" x="7905750" y="1898650"/>
          <p14:tracePt t="39624" x="7899400" y="1911350"/>
          <p14:tracePt t="39641" x="7899400" y="1930400"/>
          <p14:tracePt t="39658" x="7893050" y="1949450"/>
          <p14:tracePt t="39674" x="7880350" y="1993900"/>
          <p14:tracePt t="39691" x="7874000" y="2032000"/>
          <p14:tracePt t="39708" x="7874000" y="2063750"/>
          <p14:tracePt t="39724" x="7874000" y="2076450"/>
          <p14:tracePt t="39741" x="7886700" y="2095500"/>
          <p14:tracePt t="39760" x="7893050" y="2095500"/>
          <p14:tracePt t="39803" x="7918450" y="2114550"/>
          <p14:tracePt t="39808" x="7937500" y="2114550"/>
          <p14:tracePt t="39825" x="7950200" y="2120900"/>
          <p14:tracePt t="39842" x="7969250" y="2120900"/>
          <p14:tracePt t="39858" x="8001000" y="2108200"/>
          <p14:tracePt t="39874" x="8013700" y="2089150"/>
          <p14:tracePt t="49127" x="8013700" y="2082800"/>
          <p14:tracePt t="49135" x="7956550" y="2082800"/>
          <p14:tracePt t="49144" x="7829550" y="2082800"/>
          <p14:tracePt t="49161" x="7531100" y="2082800"/>
          <p14:tracePt t="49177" x="7118350" y="2082800"/>
          <p14:tracePt t="49194" x="6584950" y="2082800"/>
          <p14:tracePt t="49211" x="5930900" y="2082800"/>
          <p14:tracePt t="49228" x="5314950" y="2082800"/>
          <p14:tracePt t="49232" x="5073650" y="2082800"/>
          <p14:tracePt t="49244" x="4813300" y="2082800"/>
          <p14:tracePt t="49261" x="4400550" y="2082800"/>
          <p14:tracePt t="49277" x="4000500" y="2082800"/>
          <p14:tracePt t="49294" x="3765550" y="2108200"/>
          <p14:tracePt t="49311" x="3511550" y="2171700"/>
          <p14:tracePt t="49328" x="3416300" y="2209800"/>
          <p14:tracePt t="49344" x="3365500" y="2222500"/>
          <p14:tracePt t="49361" x="3327400" y="2235200"/>
          <p14:tracePt t="49378" x="3244850" y="2254250"/>
          <p14:tracePt t="49394" x="3086100" y="2317750"/>
          <p14:tracePt t="49411" x="2819400" y="2457450"/>
          <p14:tracePt t="49428" x="2343150" y="2762250"/>
          <p14:tracePt t="49444" x="2000250" y="2959100"/>
          <p14:tracePt t="49461" x="1746250" y="3060700"/>
          <p14:tracePt t="49478" x="1644650" y="3092450"/>
          <p14:tracePt t="49495" x="1600200" y="3111500"/>
          <p14:tracePt t="49511" x="1574800" y="3117850"/>
          <p14:tracePt t="49527" x="1498600" y="3124200"/>
          <p14:tracePt t="49544" x="1390650" y="3143250"/>
          <p14:tracePt t="49561" x="1289050" y="3155950"/>
          <p14:tracePt t="49578" x="1193800" y="3162300"/>
          <p14:tracePt t="49594" x="1098550" y="3162300"/>
          <p14:tracePt t="49611" x="996950" y="3162300"/>
          <p14:tracePt t="49628" x="882650" y="3162300"/>
          <p14:tracePt t="49644" x="793750" y="3162300"/>
          <p14:tracePt t="49661" x="717550" y="3162300"/>
          <p14:tracePt t="49678" x="666750" y="3149600"/>
          <p14:tracePt t="49695" x="654050" y="3149600"/>
          <p14:tracePt t="49728" x="641350" y="3136900"/>
          <p14:tracePt t="49745" x="622300" y="3117850"/>
          <p14:tracePt t="49761" x="571500" y="3098800"/>
          <p14:tracePt t="49778" x="533400" y="3073400"/>
          <p14:tracePt t="49794" x="527050" y="3073400"/>
          <p14:tracePt t="49849" x="520700" y="3073400"/>
          <p14:tracePt t="49871" x="508000" y="3067050"/>
          <p14:tracePt t="49887" x="501650" y="3067050"/>
          <p14:tracePt t="50215" x="527050" y="3067050"/>
          <p14:tracePt t="50223" x="558800" y="3054350"/>
          <p14:tracePt t="50232" x="577850" y="3054350"/>
          <p14:tracePt t="50245" x="596900" y="3048000"/>
          <p14:tracePt t="50261" x="660400" y="3041650"/>
          <p14:tracePt t="50263" x="698500" y="3022600"/>
          <p14:tracePt t="50278" x="749300" y="3022600"/>
          <p14:tracePt t="50295" x="939800" y="3003550"/>
          <p14:tracePt t="50311" x="1041400" y="2984500"/>
          <p14:tracePt t="50328" x="1149350" y="2984500"/>
          <p14:tracePt t="50345" x="1263650" y="2984500"/>
          <p14:tracePt t="50361" x="1346200" y="2984500"/>
          <p14:tracePt t="50378" x="1384300" y="2984500"/>
          <p14:tracePt t="50394" x="1390650" y="2984500"/>
          <p14:tracePt t="50551" x="1397000" y="2984500"/>
          <p14:tracePt t="50631" x="1403350" y="2984500"/>
          <p14:tracePt t="50651" x="1409700" y="2984500"/>
          <p14:tracePt t="50680" x="1416050" y="2990850"/>
          <p14:tracePt t="50711" x="1416050" y="2997200"/>
          <p14:tracePt t="50720" x="1435100" y="3003550"/>
          <p14:tracePt t="50728" x="1441450" y="3003550"/>
          <p14:tracePt t="50745" x="1492250" y="3016250"/>
          <p14:tracePt t="50761" x="1549400" y="3022600"/>
          <p14:tracePt t="50778" x="1574800" y="3022600"/>
          <p14:tracePt t="50795" x="1581150" y="3022600"/>
          <p14:tracePt t="50828" x="1587500" y="3022600"/>
          <p14:tracePt t="51040" x="1574800" y="3022600"/>
          <p14:tracePt t="51050" x="1562100" y="3022600"/>
          <p14:tracePt t="51056" x="1549400" y="3022600"/>
          <p14:tracePt t="51063" x="1530350" y="3022600"/>
          <p14:tracePt t="51078" x="1498600" y="3022600"/>
          <p14:tracePt t="51095" x="1377950" y="3022600"/>
          <p14:tracePt t="51111" x="1276350" y="3022600"/>
          <p14:tracePt t="51128" x="1181100" y="3022600"/>
          <p14:tracePt t="51145" x="1123950" y="3022600"/>
          <p14:tracePt t="51162" x="1079500" y="3022600"/>
          <p14:tracePt t="51178" x="1054100" y="3022600"/>
          <p14:tracePt t="51195" x="1028700" y="3022600"/>
          <p14:tracePt t="51211" x="977900" y="3022600"/>
          <p14:tracePt t="51228" x="908050" y="3022600"/>
          <p14:tracePt t="51245" x="876300" y="3022600"/>
          <p14:tracePt t="51262" x="863600" y="3022600"/>
          <p14:tracePt t="51295" x="844550" y="3022600"/>
          <p14:tracePt t="51312" x="812800" y="3022600"/>
          <p14:tracePt t="51328" x="787400" y="3028950"/>
          <p14:tracePt t="51345" x="774700" y="3035300"/>
          <p14:tracePt t="51362" x="768350" y="3035300"/>
          <p14:tracePt t="51378" x="762000" y="3048000"/>
          <p14:tracePt t="51395" x="755650" y="3048000"/>
          <p14:tracePt t="51687" x="742950" y="3054350"/>
          <p14:tracePt t="51695" x="730250" y="3054350"/>
          <p14:tracePt t="51712" x="711200" y="3067050"/>
          <p14:tracePt t="51880" x="704850" y="3073400"/>
          <p14:tracePt t="51895" x="717550" y="3073400"/>
          <p14:tracePt t="51912" x="781050" y="3073400"/>
          <p14:tracePt t="51929" x="863600" y="3073400"/>
          <p14:tracePt t="51945" x="990600" y="3073400"/>
          <p14:tracePt t="51962" x="1143000" y="3073400"/>
          <p14:tracePt t="51978" x="1212850" y="3073400"/>
          <p14:tracePt t="51995" x="1219200" y="3073400"/>
          <p14:tracePt t="52192" x="1225550" y="3073400"/>
          <p14:tracePt t="52223" x="1238250" y="3073400"/>
          <p14:tracePt t="52232" x="1250950" y="3073400"/>
          <p14:tracePt t="52240" x="1282700" y="3073400"/>
          <p14:tracePt t="52247" x="1314450" y="3073400"/>
          <p14:tracePt t="52262" x="1358900" y="3073400"/>
          <p14:tracePt t="52278" x="1435100" y="3073400"/>
          <p14:tracePt t="52295" x="1568450" y="3073400"/>
          <p14:tracePt t="52312" x="1638300" y="3073400"/>
          <p14:tracePt t="52329" x="1695450" y="3073400"/>
          <p14:tracePt t="52346" x="1752600" y="3073400"/>
          <p14:tracePt t="52362" x="1822450" y="3073400"/>
          <p14:tracePt t="52378" x="1860550" y="3073400"/>
          <p14:tracePt t="52395" x="1879600" y="3073400"/>
          <p14:tracePt t="52432" x="1885950" y="3073400"/>
          <p14:tracePt t="52445" x="1892300" y="3073400"/>
          <p14:tracePt t="52462" x="1924050" y="3073400"/>
          <p14:tracePt t="52479" x="1955800" y="3073400"/>
          <p14:tracePt t="52495" x="1968500" y="3073400"/>
          <p14:tracePt t="52536" x="1974850" y="3073400"/>
          <p14:tracePt t="52727" x="1981200" y="3079750"/>
          <p14:tracePt t="56168" x="2006600" y="3079750"/>
          <p14:tracePt t="56176" x="2044700" y="3079750"/>
          <p14:tracePt t="56187" x="2089150" y="3079750"/>
          <p14:tracePt t="56196" x="2120900" y="3079750"/>
          <p14:tracePt t="56213" x="2190750" y="3079750"/>
          <p14:tracePt t="56230" x="2273300" y="3079750"/>
          <p14:tracePt t="56231" x="2324100" y="3079750"/>
          <p14:tracePt t="56247" x="2374900" y="3079750"/>
          <p14:tracePt t="56248" x="2425700" y="3079750"/>
          <p14:tracePt t="56263" x="2495550" y="3079750"/>
          <p14:tracePt t="56280" x="2565400" y="3079750"/>
          <p14:tracePt t="56297" x="2590800" y="3079750"/>
          <p14:tracePt t="56400" x="2597150" y="3079750"/>
          <p14:tracePt t="56423" x="2603500" y="3079750"/>
          <p14:tracePt t="56432" x="2609850" y="3086100"/>
          <p14:tracePt t="56447" x="2616200" y="3086100"/>
          <p14:tracePt t="56456" x="2628900" y="3092450"/>
          <p14:tracePt t="56463" x="2635250" y="3092450"/>
          <p14:tracePt t="56480" x="2673350" y="3092450"/>
          <p14:tracePt t="56497" x="2730500" y="3092450"/>
          <p14:tracePt t="56514" x="2774950" y="3092450"/>
          <p14:tracePt t="56530" x="2813050" y="3092450"/>
          <p14:tracePt t="56546" x="2889250" y="3079750"/>
          <p14:tracePt t="56563" x="2971800" y="3048000"/>
          <p14:tracePt t="56580" x="3098800" y="2990850"/>
          <p14:tracePt t="56597" x="3219450" y="2908300"/>
          <p14:tracePt t="56613" x="3371850" y="2787650"/>
          <p14:tracePt t="56614" x="3429000" y="2730500"/>
          <p14:tracePt t="56630" x="3479800" y="2673350"/>
          <p14:tracePt t="56647" x="3536950" y="2590800"/>
          <p14:tracePt t="56663" x="3581400" y="2482850"/>
          <p14:tracePt t="56680" x="3587750" y="2419350"/>
          <p14:tracePt t="56697" x="3587750" y="2343150"/>
          <p14:tracePt t="56713" x="3587750" y="2279650"/>
          <p14:tracePt t="56730" x="3581400" y="2228850"/>
          <p14:tracePt t="56747" x="3562350" y="2209800"/>
          <p14:tracePt t="56763" x="3530600" y="2197100"/>
          <p14:tracePt t="56780" x="3486150" y="2197100"/>
          <p14:tracePt t="56797" x="3416300" y="2171700"/>
          <p14:tracePt t="56813" x="3327400" y="2165350"/>
          <p14:tracePt t="56814" x="3263900" y="2165350"/>
          <p14:tracePt t="56830" x="3200400" y="2165350"/>
          <p14:tracePt t="56847" x="2952750" y="2165350"/>
          <p14:tracePt t="56864" x="2724150" y="2165350"/>
          <p14:tracePt t="56880" x="2514600" y="2165350"/>
          <p14:tracePt t="56897" x="2355850" y="2165350"/>
          <p14:tracePt t="56913" x="2209800" y="2178050"/>
          <p14:tracePt t="56930" x="2044700" y="2190750"/>
          <p14:tracePt t="56947" x="1879600" y="2209800"/>
          <p14:tracePt t="56963" x="1746250" y="2209800"/>
          <p14:tracePt t="56980" x="1625600" y="2209800"/>
          <p14:tracePt t="56997" x="1530350" y="2209800"/>
          <p14:tracePt t="57013" x="1460500" y="2203450"/>
          <p14:tracePt t="57030" x="1403350" y="2203450"/>
          <p14:tracePt t="57047" x="1282700" y="2203450"/>
          <p14:tracePt t="57063" x="1187450" y="2203450"/>
          <p14:tracePt t="57080" x="1092200" y="2203450"/>
          <p14:tracePt t="57097" x="1035050" y="2203450"/>
          <p14:tracePt t="57113" x="1016000" y="2203450"/>
          <p14:tracePt t="57159" x="996950" y="2203450"/>
          <p14:tracePt t="57169" x="977900" y="2203450"/>
          <p14:tracePt t="57180" x="952500" y="2203450"/>
          <p14:tracePt t="57197" x="889000" y="2203450"/>
          <p14:tracePt t="57213" x="838200" y="2203450"/>
          <p14:tracePt t="57214" x="831850" y="2203450"/>
          <p14:tracePt t="57230" x="819150" y="2203450"/>
          <p14:tracePt t="57232" x="806450" y="2203450"/>
          <p14:tracePt t="57247" x="774700" y="2203450"/>
          <p14:tracePt t="57264" x="730250" y="2203450"/>
          <p14:tracePt t="57281" x="666750" y="2209800"/>
          <p14:tracePt t="57297" x="628650" y="2228850"/>
          <p14:tracePt t="57313" x="622300" y="2254250"/>
          <p14:tracePt t="57330" x="622300" y="2266950"/>
          <p14:tracePt t="57347" x="635000" y="2298700"/>
          <p14:tracePt t="57363" x="660400" y="2311400"/>
          <p14:tracePt t="57380" x="673100" y="2317750"/>
          <p14:tracePt t="57397" x="679450" y="2324100"/>
          <p14:tracePt t="57413" x="698500" y="2324100"/>
          <p14:tracePt t="57430" x="730250" y="2330450"/>
          <p14:tracePt t="57431" x="768350" y="2330450"/>
          <p14:tracePt t="57447" x="838200" y="2330450"/>
          <p14:tracePt t="57464" x="901700" y="2324100"/>
          <p14:tracePt t="57480" x="952500" y="2298700"/>
          <p14:tracePt t="57497" x="977900" y="2266950"/>
          <p14:tracePt t="57514" x="1028700" y="2228850"/>
          <p14:tracePt t="57530" x="1098550" y="2139950"/>
          <p14:tracePt t="57547" x="1162050" y="2057400"/>
          <p14:tracePt t="57563" x="1200150" y="1993900"/>
          <p14:tracePt t="57580" x="1206500" y="1924050"/>
          <p14:tracePt t="57597" x="1206500" y="1822450"/>
          <p14:tracePt t="57613" x="1206500" y="1727200"/>
          <p14:tracePt t="57631" x="1181100" y="1670050"/>
          <p14:tracePt t="57632" x="1162050" y="1631950"/>
          <p14:tracePt t="57647" x="1143000" y="1606550"/>
          <p14:tracePt t="57664" x="1123950" y="1593850"/>
          <p14:tracePt t="57680" x="1104900" y="1587500"/>
          <p14:tracePt t="57697" x="1066800" y="1581150"/>
          <p14:tracePt t="57714" x="1003300" y="1600200"/>
          <p14:tracePt t="57730" x="952500" y="1625600"/>
          <p14:tracePt t="57747" x="914400" y="1657350"/>
          <p14:tracePt t="57763" x="895350" y="1676400"/>
          <p14:tracePt t="57780" x="895350" y="1682750"/>
          <p14:tracePt t="57797" x="895350" y="1708150"/>
          <p14:tracePt t="57814" x="895350" y="1739900"/>
          <p14:tracePt t="57815" x="895350" y="1746250"/>
          <p14:tracePt t="57832" x="895350" y="1778000"/>
          <p14:tracePt t="57849" x="908050" y="1892300"/>
          <p14:tracePt t="57864" x="939800" y="1993900"/>
          <p14:tracePt t="57881" x="971550" y="2057400"/>
          <p14:tracePt t="57897" x="1003300" y="2127250"/>
          <p14:tracePt t="57914" x="1022350" y="2159000"/>
          <p14:tracePt t="57930" x="1035050" y="2178050"/>
          <p14:tracePt t="57947" x="1047750" y="2190750"/>
          <p14:tracePt t="57964" x="1054100" y="2197100"/>
          <p14:tracePt t="57980" x="1060450" y="2216150"/>
          <p14:tracePt t="57997" x="1073150" y="2228850"/>
          <p14:tracePt t="58014" x="1079500" y="2241550"/>
          <p14:tracePt t="58030" x="1085850" y="2260600"/>
          <p14:tracePt t="58047" x="1092200" y="2266950"/>
          <p14:tracePt t="58064" x="1098550" y="2273300"/>
          <p14:tracePt t="58081" x="1111250" y="2286000"/>
          <p14:tracePt t="58097" x="1123950" y="2311400"/>
          <p14:tracePt t="58114" x="1193800" y="2368550"/>
          <p14:tracePt t="58130" x="1282700" y="2438400"/>
          <p14:tracePt t="58147" x="1377950" y="2501900"/>
          <p14:tracePt t="58164" x="1460500" y="2546350"/>
          <p14:tracePt t="58180" x="1511300" y="2571750"/>
          <p14:tracePt t="58197" x="1568450" y="2609850"/>
          <p14:tracePt t="58214" x="1676400" y="2667000"/>
          <p14:tracePt t="58231" x="1924050" y="2787650"/>
          <p14:tracePt t="58247" x="2076450" y="2857500"/>
          <p14:tracePt t="58264" x="2165350" y="2908300"/>
          <p14:tracePt t="58281" x="2209800" y="2933700"/>
          <p14:tracePt t="58297" x="2235200" y="2959100"/>
          <p14:tracePt t="58314" x="2305050" y="3022600"/>
          <p14:tracePt t="58330" x="2476500" y="3149600"/>
          <p14:tracePt t="58347" x="2711450" y="3282950"/>
          <p14:tracePt t="58364" x="2895600" y="3384550"/>
          <p14:tracePt t="58380" x="3003550" y="3460750"/>
          <p14:tracePt t="58397" x="3048000" y="3486150"/>
          <p14:tracePt t="58398" x="3067050" y="3498850"/>
          <p14:tracePt t="58414" x="3086100" y="3517900"/>
          <p14:tracePt t="58431" x="3200400" y="3581400"/>
          <p14:tracePt t="58447" x="3314700" y="3651250"/>
          <p14:tracePt t="58464" x="3416300" y="3727450"/>
          <p14:tracePt t="58483" x="3517900" y="3784600"/>
          <p14:tracePt t="58497" x="3575050" y="3816350"/>
          <p14:tracePt t="58514" x="3619500" y="3829050"/>
          <p14:tracePt t="58530" x="3644900" y="3841750"/>
          <p14:tracePt t="58547" x="3676650" y="3841750"/>
          <p14:tracePt t="58564" x="3695700" y="3854450"/>
          <p14:tracePt t="58581" x="3714750" y="3860800"/>
          <p14:tracePt t="58597" x="3721100" y="3860800"/>
          <p14:tracePt t="58630" x="3727450" y="3860800"/>
          <p14:tracePt t="58649" x="3733800" y="3860800"/>
          <p14:tracePt t="58665" x="3752850" y="3848100"/>
          <p14:tracePt t="58681" x="3778250" y="3822700"/>
          <p14:tracePt t="58698" x="3810000" y="3797300"/>
          <p14:tracePt t="58714" x="3835400" y="3778250"/>
          <p14:tracePt t="58733" x="3848100" y="3765550"/>
          <p14:tracePt t="58748" x="3854450" y="3759200"/>
          <p14:tracePt t="58764" x="3867150" y="3740150"/>
          <p14:tracePt t="58783" x="3873500" y="3721100"/>
          <p14:tracePt t="58798" x="3886200" y="3714750"/>
          <p14:tracePt t="58800" x="3898900" y="3702050"/>
          <p14:tracePt t="58814" x="3911600" y="3695700"/>
          <p14:tracePt t="58831" x="3937000" y="3683000"/>
          <p14:tracePt t="58847" x="3943350" y="3670300"/>
          <p14:tracePt t="58864" x="3956050" y="3651250"/>
          <p14:tracePt t="58881" x="3968750" y="3638550"/>
          <p14:tracePt t="58897" x="3981450" y="3625850"/>
          <p14:tracePt t="58916" x="4000500" y="3613150"/>
          <p14:tracePt t="58933" x="4038600" y="3600450"/>
          <p14:tracePt t="58950" x="4076700" y="3594100"/>
          <p14:tracePt t="58954" x="4089400" y="3587750"/>
          <p14:tracePt t="58965" x="4102100" y="3587750"/>
          <p14:tracePt t="58981" x="4127500" y="3568700"/>
          <p14:tracePt t="58997" x="4133850" y="3562350"/>
          <p14:tracePt t="58999" x="4140200" y="3556000"/>
          <p14:tracePt t="59014" x="4146550" y="3543300"/>
          <p14:tracePt t="59016" x="4152900" y="3536950"/>
          <p14:tracePt t="59031" x="4171950" y="3505200"/>
          <p14:tracePt t="59050" x="4191000" y="3473450"/>
          <p14:tracePt t="59067" x="4197350" y="3448050"/>
          <p14:tracePt t="59081" x="4210050" y="3409950"/>
          <p14:tracePt t="59098" x="4210050" y="3314700"/>
          <p14:tracePt t="59114" x="4222750" y="3251200"/>
          <p14:tracePt t="59131" x="4222750" y="3200400"/>
          <p14:tracePt t="59147" x="4241800" y="3130550"/>
          <p14:tracePt t="59167" x="4241800" y="3060700"/>
          <p14:tracePt t="59182" x="4241800" y="3028950"/>
          <p14:tracePt t="59199" x="4241800" y="3003550"/>
          <p14:tracePt t="59201" x="4241800" y="2990850"/>
          <p14:tracePt t="59215" x="4241800" y="2984500"/>
          <p14:tracePt t="59231" x="4241800" y="2965450"/>
          <p14:tracePt t="59248" x="4235450" y="2946400"/>
          <p14:tracePt t="59264" x="4222750" y="2927350"/>
          <p14:tracePt t="59281" x="4197350" y="2908300"/>
          <p14:tracePt t="59299" x="4165600" y="2889250"/>
          <p14:tracePt t="59314" x="4133850" y="2870200"/>
          <p14:tracePt t="59331" x="4127500" y="2870200"/>
          <p14:tracePt t="59348" x="4114800" y="2857500"/>
          <p14:tracePt t="59364" x="4102100" y="2844800"/>
          <p14:tracePt t="59381" x="4083050" y="2819400"/>
          <p14:tracePt t="59399" x="4064000" y="2813050"/>
          <p14:tracePt t="59415" x="4038600" y="2806700"/>
          <p14:tracePt t="59431" x="4000500" y="2806700"/>
          <p14:tracePt t="59449" x="3962400" y="2806700"/>
          <p14:tracePt t="59465" x="3911600" y="2806700"/>
          <p14:tracePt t="59481" x="3822700" y="2825750"/>
          <p14:tracePt t="59498" x="3721100" y="2857500"/>
          <p14:tracePt t="59514" x="3644900" y="2870200"/>
          <p14:tracePt t="59531" x="3594100" y="2889250"/>
          <p14:tracePt t="59548" x="3562350" y="2908300"/>
          <p14:tracePt t="59564" x="3530600" y="2933700"/>
          <p14:tracePt t="59581" x="3505200" y="2959100"/>
          <p14:tracePt t="59598" x="3486150" y="2997200"/>
          <p14:tracePt t="59599" x="3486150" y="3016250"/>
          <p14:tracePt t="59614" x="3479800" y="3035300"/>
          <p14:tracePt t="59631" x="3479800" y="3175000"/>
          <p14:tracePt t="59648" x="3479800" y="3244850"/>
          <p14:tracePt t="59664" x="3479800" y="3340100"/>
          <p14:tracePt t="59683" x="3479800" y="3416300"/>
          <p14:tracePt t="59698" x="3479800" y="3486150"/>
          <p14:tracePt t="59714" x="3486150" y="3556000"/>
          <p14:tracePt t="59731" x="3498850" y="3619500"/>
          <p14:tracePt t="59748" x="3524250" y="3676650"/>
          <p14:tracePt t="59765" x="3536950" y="3714750"/>
          <p14:tracePt t="59781" x="3562350" y="3759200"/>
          <p14:tracePt t="59798" x="3587750" y="3790950"/>
          <p14:tracePt t="59815" x="3619500" y="3867150"/>
          <p14:tracePt t="59831" x="3638550" y="3898900"/>
          <p14:tracePt t="59848" x="3663950" y="3911600"/>
          <p14:tracePt t="59865" x="3683000" y="3917950"/>
          <p14:tracePt t="59881" x="3689350" y="3917950"/>
          <p14:tracePt t="59898" x="3708400" y="3917950"/>
          <p14:tracePt t="59915" x="3746500" y="3917950"/>
          <p14:tracePt t="59931" x="3790950" y="3917950"/>
          <p14:tracePt t="59948" x="3879850" y="3917950"/>
          <p14:tracePt t="59964" x="3968750" y="3917950"/>
          <p14:tracePt t="59981" x="4044950" y="3917950"/>
          <p14:tracePt t="59998" x="4114800" y="3886200"/>
          <p14:tracePt t="60015" x="4178300" y="3810000"/>
          <p14:tracePt t="60031" x="4216400" y="3733800"/>
          <p14:tracePt t="60048" x="4241800" y="3676650"/>
          <p14:tracePt t="60064" x="4267200" y="3606800"/>
          <p14:tracePt t="60081" x="4273550" y="3543300"/>
          <p14:tracePt t="60098" x="4273550" y="3492500"/>
          <p14:tracePt t="60114" x="4273550" y="3378200"/>
          <p14:tracePt t="60131" x="4254500" y="3257550"/>
          <p14:tracePt t="60148" x="4229100" y="3162300"/>
          <p14:tracePt t="60164" x="4210050" y="3092450"/>
          <p14:tracePt t="60181" x="4197350" y="3048000"/>
          <p14:tracePt t="60198" x="4191000" y="3028950"/>
          <p14:tracePt t="60199" x="4184650" y="3016250"/>
          <p14:tracePt t="60214" x="4165600" y="2997200"/>
          <p14:tracePt t="60231" x="4152900" y="2984500"/>
          <p14:tracePt t="60248" x="4140200" y="2971800"/>
          <p14:tracePt t="60264" x="4140200" y="2965450"/>
          <p14:tracePt t="60281" x="4133850" y="2965450"/>
          <p14:tracePt t="60351" x="4127500" y="2965450"/>
          <p14:tracePt t="60359" x="4114800" y="2965450"/>
          <p14:tracePt t="60375" x="4102100" y="2971800"/>
          <p14:tracePt t="60383" x="4095750" y="2971800"/>
          <p14:tracePt t="60398" x="4095750" y="2978150"/>
          <p14:tracePt t="60414" x="4057650" y="2997200"/>
          <p14:tracePt t="60431" x="4013200" y="3022600"/>
          <p14:tracePt t="60448" x="3975100" y="3041650"/>
          <p14:tracePt t="60465" x="3937000" y="3067050"/>
          <p14:tracePt t="60481" x="3892550" y="3092450"/>
          <p14:tracePt t="60498" x="3835400" y="3124200"/>
          <p14:tracePt t="60514" x="3771900" y="3155950"/>
          <p14:tracePt t="60531" x="3663950" y="3213100"/>
          <p14:tracePt t="60549" x="3562350" y="3263900"/>
          <p14:tracePt t="60552" x="3517900" y="3289300"/>
          <p14:tracePt t="60565" x="3473450" y="3321050"/>
          <p14:tracePt t="60581" x="3371850" y="3352800"/>
          <p14:tracePt t="60598" x="3276600" y="3378200"/>
          <p14:tracePt t="60599" x="3238500" y="3390900"/>
          <p14:tracePt t="60615" x="3149600" y="3416300"/>
          <p14:tracePt t="60631" x="3086100" y="3422650"/>
          <p14:tracePt t="60648" x="3041650" y="3441700"/>
          <p14:tracePt t="60665" x="2990850" y="3448050"/>
          <p14:tracePt t="60681" x="2933700" y="3467100"/>
          <p14:tracePt t="60698" x="2889250" y="3479800"/>
          <p14:tracePt t="60715" x="2863850" y="3498850"/>
          <p14:tracePt t="60731" x="2851150" y="3511550"/>
          <p14:tracePt t="60765" x="2844800" y="3517900"/>
          <p14:tracePt t="60781" x="2838450" y="3524250"/>
          <p14:tracePt t="60798" x="2838450" y="3536950"/>
          <p14:tracePt t="60799" x="2838450" y="3549650"/>
          <p14:tracePt t="60815" x="2838450" y="3562350"/>
          <p14:tracePt t="60831" x="2838450" y="3581400"/>
          <p14:tracePt t="60848" x="2851150" y="3600450"/>
          <p14:tracePt t="60865" x="2908300" y="3613150"/>
          <p14:tracePt t="60881" x="2946400" y="3619500"/>
          <p14:tracePt t="60898" x="3022600" y="3619500"/>
          <p14:tracePt t="60915" x="3092450" y="3619500"/>
          <p14:tracePt t="60932" x="3143250" y="3619500"/>
          <p14:tracePt t="60948" x="3200400" y="3619500"/>
          <p14:tracePt t="60965" x="3257550" y="3594100"/>
          <p14:tracePt t="60981" x="3314700" y="3562350"/>
          <p14:tracePt t="60982" x="3359150" y="3536950"/>
          <p14:tracePt t="60998" x="3378200" y="3530600"/>
          <p14:tracePt t="61015" x="3416300" y="3505200"/>
          <p14:tracePt t="61031" x="3422650" y="3492500"/>
          <p14:tracePt t="61048" x="3441700" y="3473450"/>
          <p14:tracePt t="61065" x="3460750" y="3454400"/>
          <p14:tracePt t="61081" x="3467100" y="3435350"/>
          <p14:tracePt t="61098" x="3498850" y="3416300"/>
          <p14:tracePt t="61115" x="3511550" y="3403600"/>
          <p14:tracePt t="61132" x="3524250" y="3397250"/>
          <p14:tracePt t="61164" x="3530600" y="3390900"/>
          <p14:tracePt t="61182" x="3536950" y="3365500"/>
          <p14:tracePt t="61198" x="3562350" y="3333750"/>
          <p14:tracePt t="61215" x="3587750" y="3276600"/>
          <p14:tracePt t="61232" x="3594100" y="3244850"/>
          <p14:tracePt t="61248" x="3594100" y="3187700"/>
          <p14:tracePt t="61265" x="3600450" y="3143250"/>
          <p14:tracePt t="61282" x="3600450" y="3111500"/>
          <p14:tracePt t="61298" x="3600450" y="3086100"/>
          <p14:tracePt t="61315" x="3600450" y="3073400"/>
          <p14:tracePt t="61334" x="3594100" y="3060700"/>
          <p14:tracePt t="61351" x="3575050" y="3035300"/>
          <p14:tracePt t="61366" x="3543300" y="3016250"/>
          <p14:tracePt t="61382" x="3530600" y="3009900"/>
          <p14:tracePt t="61398" x="3511550" y="2997200"/>
          <p14:tracePt t="61415" x="3486150" y="2997200"/>
          <p14:tracePt t="61432" x="3448050" y="2990850"/>
          <p14:tracePt t="61450" x="3416300" y="2984500"/>
          <p14:tracePt t="61467" x="3352800" y="2984500"/>
          <p14:tracePt t="61482" x="3257550" y="2984500"/>
          <p14:tracePt t="61498" x="3175000" y="2984500"/>
          <p14:tracePt t="61515" x="3105150" y="2984500"/>
          <p14:tracePt t="61533" x="3067050" y="2984500"/>
          <p14:tracePt t="61549" x="3054350" y="2984500"/>
          <p14:tracePt t="61551" x="3035300" y="2984500"/>
          <p14:tracePt t="61565" x="3028950" y="2990850"/>
          <p14:tracePt t="61582" x="3016250" y="2997200"/>
          <p14:tracePt t="61599" x="2997200" y="3016250"/>
          <p14:tracePt t="61600" x="2990850" y="3022600"/>
          <p14:tracePt t="61615" x="2971800" y="3041650"/>
          <p14:tracePt t="61632" x="2965450" y="3067050"/>
          <p14:tracePt t="61648" x="2965450" y="3079750"/>
          <p14:tracePt t="61667" x="2952750" y="3111500"/>
          <p14:tracePt t="61682" x="2933700" y="3155950"/>
          <p14:tracePt t="61698" x="2889250" y="3200400"/>
          <p14:tracePt t="61715" x="2825750" y="3219450"/>
          <p14:tracePt t="61731" x="2711450" y="3225800"/>
          <p14:tracePt t="61748" x="2559050" y="3225800"/>
          <p14:tracePt t="61765" x="2298700" y="3187700"/>
          <p14:tracePt t="61785" x="2000250" y="3130550"/>
          <p14:tracePt t="61802" x="1784350" y="3092450"/>
          <p14:tracePt t="61815" x="1555750" y="3060700"/>
          <p14:tracePt t="61832" x="1447800" y="3041650"/>
          <p14:tracePt t="61850" x="1365250" y="3035300"/>
          <p14:tracePt t="61867" x="1289050" y="3028950"/>
          <p14:tracePt t="61882" x="1206500" y="3028950"/>
          <p14:tracePt t="61899" x="1149350" y="3028950"/>
          <p14:tracePt t="61916" x="1098550" y="3028950"/>
          <p14:tracePt t="61932" x="1060450" y="3028950"/>
          <p14:tracePt t="61951" x="1022350" y="3028950"/>
          <p14:tracePt t="61968" x="990600" y="3028950"/>
          <p14:tracePt t="61983" x="927100" y="3028950"/>
          <p14:tracePt t="61999" x="857250" y="3028950"/>
          <p14:tracePt t="62016" x="762000" y="3028950"/>
          <p14:tracePt t="62032" x="736600" y="3028950"/>
          <p14:tracePt t="62048" x="730250" y="3028950"/>
          <p14:tracePt t="62067" x="704850" y="3035300"/>
          <p14:tracePt t="62082" x="679450" y="3035300"/>
          <p14:tracePt t="62099" x="628650" y="3041650"/>
          <p14:tracePt t="62117" x="584200" y="3048000"/>
          <p14:tracePt t="62420" x="577850" y="3054350"/>
          <p14:tracePt t="62429" x="577850" y="3060700"/>
          <p14:tracePt t="62435" x="584200" y="3067050"/>
          <p14:tracePt t="62449" x="660400" y="3079750"/>
          <p14:tracePt t="62465" x="742950" y="3092450"/>
          <p14:tracePt t="62482" x="831850" y="3111500"/>
          <p14:tracePt t="62499" x="952500" y="3124200"/>
          <p14:tracePt t="62517" x="1104900" y="3149600"/>
          <p14:tracePt t="62534" x="1282700" y="3162300"/>
          <p14:tracePt t="62549" x="1441450" y="3162300"/>
          <p14:tracePt t="62565" x="1517650" y="3162300"/>
          <p14:tracePt t="62582" x="1568450" y="3149600"/>
          <p14:tracePt t="62598" x="1612900" y="3143250"/>
          <p14:tracePt t="62615" x="1625600" y="3130550"/>
          <p14:tracePt t="62634" x="1644650" y="3124200"/>
          <p14:tracePt t="62651" x="1651000" y="3124200"/>
          <p14:tracePt t="62738" x="1657350" y="3124200"/>
          <p14:tracePt t="62750" x="1670050" y="3124200"/>
          <p14:tracePt t="62762" x="1720850" y="3124200"/>
          <p14:tracePt t="62769" x="1758950" y="3124200"/>
          <p14:tracePt t="62783" x="1828800" y="3136900"/>
          <p14:tracePt t="62799" x="2222500" y="3225800"/>
          <p14:tracePt t="62818" x="2717800" y="3282950"/>
          <p14:tracePt t="62832" x="3187700" y="3352800"/>
          <p14:tracePt t="62849" x="3619500" y="3359150"/>
          <p14:tracePt t="62865" x="4000500" y="3359150"/>
          <p14:tracePt t="62882" x="4216400" y="3359150"/>
          <p14:tracePt t="62899" x="4324350" y="3359150"/>
          <p14:tracePt t="62915" x="4362450" y="3359150"/>
          <p14:tracePt t="62970" x="4368800" y="3365500"/>
          <p14:tracePt t="63001" x="4368800" y="3371850"/>
          <p14:tracePt t="63010" x="4368800" y="3378200"/>
          <p14:tracePt t="63025" x="4368800" y="3384550"/>
          <p14:tracePt t="63047" x="4368800" y="3390900"/>
          <p14:tracePt t="63062" x="4368800" y="3403600"/>
          <p14:tracePt t="63073" x="4375150" y="3409950"/>
          <p14:tracePt t="63082" x="4394200" y="3422650"/>
          <p14:tracePt t="63099" x="4483100" y="3467100"/>
          <p14:tracePt t="63117" x="4552950" y="3479800"/>
          <p14:tracePt t="63136" x="4635500" y="3486150"/>
          <p14:tracePt t="63140" x="4660900" y="3492500"/>
          <p14:tracePt t="63149" x="4686300" y="3492500"/>
          <p14:tracePt t="63152" x="4705350" y="3492500"/>
          <p14:tracePt t="63166" x="4724400" y="3492500"/>
          <p14:tracePt t="63184" x="4781550" y="3492500"/>
          <p14:tracePt t="63189" x="4806950" y="3498850"/>
          <p14:tracePt t="63199" x="4889500" y="3505200"/>
          <p14:tracePt t="63216" x="4953000" y="3524250"/>
          <p14:tracePt t="63232" x="4972050" y="3524250"/>
          <p14:tracePt t="63250" x="4984750" y="3524250"/>
          <p14:tracePt t="63266" x="4997450" y="3524250"/>
          <p14:tracePt t="63286" x="5010150" y="3530600"/>
          <p14:tracePt t="63299" x="5016500" y="3530600"/>
          <p14:tracePt t="63317" x="5022850" y="3530600"/>
          <p14:tracePt t="63420" x="4997450" y="3530600"/>
          <p14:tracePt t="63426" x="4946650" y="3517900"/>
          <p14:tracePt t="63433" x="4876800" y="3511550"/>
          <p14:tracePt t="63450" x="4724400" y="3492500"/>
          <p14:tracePt t="63467" x="4552950" y="3479800"/>
          <p14:tracePt t="63483" x="4425950" y="3473450"/>
          <p14:tracePt t="63499" x="4362450" y="3473450"/>
          <p14:tracePt t="63515" x="4343400" y="3473450"/>
          <p14:tracePt t="63594" x="4349750" y="3479800"/>
          <p14:tracePt t="63605" x="4362450" y="3479800"/>
          <p14:tracePt t="63618" x="4394200" y="3486150"/>
          <p14:tracePt t="63633" x="4406900" y="3486150"/>
          <p14:tracePt t="63649" x="4413250" y="3486150"/>
          <p14:tracePt t="63682" x="4419600" y="3492500"/>
          <p14:tracePt t="63699" x="4464050" y="3492500"/>
          <p14:tracePt t="63716" x="4533900" y="3505200"/>
          <p14:tracePt t="63734" x="4616450" y="3511550"/>
          <p14:tracePt t="63753" x="4768850" y="3517900"/>
          <p14:tracePt t="63766" x="4838700" y="3536950"/>
          <p14:tracePt t="63782" x="5035550" y="3556000"/>
          <p14:tracePt t="63800" x="5651500" y="3651250"/>
          <p14:tracePt t="63820" x="6032500" y="3689350"/>
          <p14:tracePt t="63833" x="6235700" y="3721100"/>
          <p14:tracePt t="63849" x="6343650" y="3733800"/>
          <p14:tracePt t="63869" x="6375400" y="3740150"/>
          <p14:tracePt t="64136" x="6381750" y="3740150"/>
          <p14:tracePt t="64154" x="6381750" y="3733800"/>
          <p14:tracePt t="64168" x="6381750" y="3727450"/>
          <p14:tracePt t="64184" x="6375400" y="3727450"/>
          <p14:tracePt t="66136" x="6362700" y="3721100"/>
          <p14:tracePt t="66151" x="6343650" y="3721100"/>
          <p14:tracePt t="66159" x="6299200" y="3721100"/>
          <p14:tracePt t="66168" x="6254750" y="3708400"/>
          <p14:tracePt t="66183" x="6146800" y="3676650"/>
          <p14:tracePt t="66200" x="6032500" y="3632200"/>
          <p14:tracePt t="66217" x="5880100" y="3549650"/>
          <p14:tracePt t="66233" x="5638800" y="3429000"/>
          <p14:tracePt t="66250" x="5321300" y="3321050"/>
          <p14:tracePt t="66267" x="5010150" y="3181350"/>
          <p14:tracePt t="66283" x="4806950" y="3098800"/>
          <p14:tracePt t="66300" x="4597400" y="3009900"/>
          <p14:tracePt t="66317" x="4349750" y="2882900"/>
          <p14:tracePt t="66333" x="4070350" y="2736850"/>
          <p14:tracePt t="66350" x="3835400" y="2603500"/>
          <p14:tracePt t="66351" x="3721100" y="2559050"/>
          <p14:tracePt t="66366" x="3587750" y="2520950"/>
          <p14:tracePt t="66383" x="3473450" y="2489200"/>
          <p14:tracePt t="66400" x="3346450" y="2482850"/>
          <p14:tracePt t="66418" x="3168650" y="2457450"/>
          <p14:tracePt t="66433" x="2914650" y="2381250"/>
          <p14:tracePt t="66450" x="2628900" y="2311400"/>
          <p14:tracePt t="66467" x="2413000" y="2247900"/>
          <p14:tracePt t="66484" x="2286000" y="2209800"/>
          <p14:tracePt t="66500" x="2203450" y="2184400"/>
          <p14:tracePt t="66517" x="2171700" y="2165350"/>
          <p14:tracePt t="66533" x="2108200" y="2127250"/>
          <p14:tracePt t="66535" x="2082800" y="2108200"/>
          <p14:tracePt t="66550" x="2032000" y="2057400"/>
          <p14:tracePt t="66551" x="1993900" y="2025650"/>
          <p14:tracePt t="66567" x="1917700" y="1962150"/>
          <p14:tracePt t="66583" x="1860550" y="1924050"/>
          <p14:tracePt t="66600" x="1803400" y="1866900"/>
          <p14:tracePt t="66617" x="1765300" y="1841500"/>
          <p14:tracePt t="66633" x="1670050" y="1816100"/>
          <p14:tracePt t="66650" x="1504950" y="1790700"/>
          <p14:tracePt t="66667" x="1339850" y="1771650"/>
          <p14:tracePt t="66683" x="1200150" y="1771650"/>
          <p14:tracePt t="66700" x="1117600" y="1771650"/>
          <p14:tracePt t="66717" x="1041400" y="1790700"/>
          <p14:tracePt t="66733" x="952500" y="1816100"/>
          <p14:tracePt t="66750" x="857250" y="1854200"/>
          <p14:tracePt t="66752" x="812800" y="1879600"/>
          <p14:tracePt t="66767" x="730250" y="1930400"/>
          <p14:tracePt t="66783" x="685800" y="1993900"/>
          <p14:tracePt t="66802" x="673100" y="2057400"/>
          <p14:tracePt t="66819" x="673100" y="2133600"/>
          <p14:tracePt t="66838" x="673100" y="2165350"/>
          <p14:tracePt t="66850" x="673100" y="2184400"/>
          <p14:tracePt t="66866" x="679450" y="2190750"/>
          <p14:tracePt t="66884" x="723900" y="2209800"/>
          <p14:tracePt t="66901" x="838200" y="2235200"/>
          <p14:tracePt t="66917" x="1003300" y="2235200"/>
          <p14:tracePt t="66920" x="1085850" y="2235200"/>
          <p14:tracePt t="66936" x="1225550" y="2235200"/>
          <p14:tracePt t="66952" x="1276350" y="2235200"/>
          <p14:tracePt t="66967" x="1339850" y="2222500"/>
          <p14:tracePt t="66983" x="1428750" y="2171700"/>
          <p14:tracePt t="67000" x="1498600" y="2114550"/>
          <p14:tracePt t="67017" x="1568450" y="2019300"/>
          <p14:tracePt t="67033" x="1631950" y="1905000"/>
          <p14:tracePt t="67052" x="1651000" y="1771650"/>
          <p14:tracePt t="67069" x="1651000" y="1670050"/>
          <p14:tracePt t="67084" x="1619250" y="1555750"/>
          <p14:tracePt t="67100" x="1574800" y="1460500"/>
          <p14:tracePt t="67117" x="1543050" y="1384300"/>
          <p14:tracePt t="67133" x="1498600" y="1320800"/>
          <p14:tracePt t="67134" x="1485900" y="1308100"/>
          <p14:tracePt t="67150" x="1473200" y="1301750"/>
          <p14:tracePt t="67152" x="1441450" y="1289050"/>
          <p14:tracePt t="67167" x="1371600" y="1257300"/>
          <p14:tracePt t="67183" x="1270000" y="1238250"/>
          <p14:tracePt t="67202" x="1200150" y="1231900"/>
          <p14:tracePt t="67222" x="1168400" y="1231900"/>
          <p14:tracePt t="67235" x="1117600" y="1244600"/>
          <p14:tracePt t="67250" x="1022350" y="1270000"/>
          <p14:tracePt t="67267" x="914400" y="1320800"/>
          <p14:tracePt t="67283" x="793750" y="1384300"/>
          <p14:tracePt t="67300" x="673100" y="1460500"/>
          <p14:tracePt t="67319" x="584200" y="1555750"/>
          <p14:tracePt t="67338" x="533400" y="1765300"/>
          <p14:tracePt t="67351" x="533400" y="1828800"/>
          <p14:tracePt t="67367" x="533400" y="2025650"/>
          <p14:tracePt t="67383" x="533400" y="2133600"/>
          <p14:tracePt t="67402" x="558800" y="2241550"/>
          <p14:tracePt t="67420" x="628650" y="2343150"/>
          <p14:tracePt t="67434" x="723900" y="2425700"/>
          <p14:tracePt t="67451" x="806450" y="2470150"/>
          <p14:tracePt t="67468" x="889000" y="2495550"/>
          <p14:tracePt t="67484" x="908050" y="2495550"/>
          <p14:tracePt t="67500" x="920750" y="2508250"/>
          <p14:tracePt t="67833" x="914400" y="2520950"/>
          <p14:tracePt t="67841" x="914400" y="2527300"/>
          <p14:tracePt t="67851" x="908050" y="2546350"/>
          <p14:tracePt t="67867" x="901700" y="2552700"/>
          <p14:tracePt t="67884" x="895350" y="2565400"/>
          <p14:tracePt t="68015" x="889000" y="2565400"/>
          <p14:tracePt t="68023" x="882650" y="2565400"/>
          <p14:tracePt t="68041" x="869950" y="2565400"/>
          <p14:tracePt t="68050" x="857250" y="2552700"/>
          <p14:tracePt t="68067" x="825500" y="2540000"/>
          <p14:tracePt t="68084" x="787400" y="2520950"/>
          <p14:tracePt t="68100" x="742950" y="2520950"/>
          <p14:tracePt t="68117" x="711200" y="2520950"/>
          <p14:tracePt t="68134" x="666750" y="2514600"/>
          <p14:tracePt t="68150" x="552450" y="2514600"/>
          <p14:tracePt t="68169" x="450850" y="2514600"/>
          <p14:tracePt t="68185" x="361950" y="2514600"/>
          <p14:tracePt t="68202" x="317500" y="2514600"/>
          <p14:tracePt t="68218" x="298450" y="2514600"/>
          <p14:tracePt t="68234" x="292100" y="2514600"/>
          <p14:tracePt t="68251" x="266700" y="2520950"/>
          <p14:tracePt t="68267" x="241300" y="2533650"/>
          <p14:tracePt t="68284" x="209550" y="2565400"/>
          <p14:tracePt t="68300" x="190500" y="2628900"/>
          <p14:tracePt t="68320" x="165100" y="2717800"/>
          <p14:tracePt t="68335" x="152400" y="2800350"/>
          <p14:tracePt t="68351" x="139700" y="2882900"/>
          <p14:tracePt t="68367" x="139700" y="2921000"/>
          <p14:tracePt t="68384" x="139700" y="2971800"/>
          <p14:tracePt t="68404" x="152400" y="3060700"/>
          <p14:tracePt t="68417" x="209550" y="3168650"/>
          <p14:tracePt t="68434" x="273050" y="3263900"/>
          <p14:tracePt t="68451" x="349250" y="3340100"/>
          <p14:tracePt t="68467" x="406400" y="3397250"/>
          <p14:tracePt t="68484" x="450850" y="3429000"/>
          <p14:tracePt t="68501" x="488950" y="3441700"/>
          <p14:tracePt t="68517" x="565150" y="3460750"/>
          <p14:tracePt t="68534" x="717550" y="3492500"/>
          <p14:tracePt t="68551" x="831850" y="3511550"/>
          <p14:tracePt t="68567" x="933450" y="3524250"/>
          <p14:tracePt t="68584" x="1022350" y="3530600"/>
          <p14:tracePt t="68601" x="1104900" y="3530600"/>
          <p14:tracePt t="68617" x="1219200" y="3530600"/>
          <p14:tracePt t="68634" x="1397000" y="3530600"/>
          <p14:tracePt t="68651" x="1644650" y="3530600"/>
          <p14:tracePt t="68667" x="1854200" y="3530600"/>
          <p14:tracePt t="68684" x="1993900" y="3530600"/>
          <p14:tracePt t="68701" x="2076450" y="3530600"/>
          <p14:tracePt t="68717" x="2101850" y="3524250"/>
          <p14:tracePt t="68734" x="2139950" y="3511550"/>
          <p14:tracePt t="68735" x="2152650" y="3492500"/>
          <p14:tracePt t="68751" x="2222500" y="3448050"/>
          <p14:tracePt t="68767" x="2311400" y="3390900"/>
          <p14:tracePt t="68784" x="2381250" y="3340100"/>
          <p14:tracePt t="68802" x="2413000" y="3327400"/>
          <p14:tracePt t="68817" x="2463800" y="3308350"/>
          <p14:tracePt t="68834" x="2546350" y="3289300"/>
          <p14:tracePt t="68851" x="2673350" y="3289300"/>
          <p14:tracePt t="68867" x="2781300" y="3289300"/>
          <p14:tracePt t="68884" x="2870200" y="3302000"/>
          <p14:tracePt t="68901" x="2914650" y="3321050"/>
          <p14:tracePt t="68917" x="2927350" y="3327400"/>
          <p14:tracePt t="68919" x="2946400" y="3346450"/>
          <p14:tracePt t="68934" x="2984500" y="3371850"/>
          <p14:tracePt t="68951" x="3162300" y="3448050"/>
          <p14:tracePt t="68967" x="3613150" y="3613150"/>
          <p14:tracePt t="68984" x="3822700" y="3689350"/>
          <p14:tracePt t="69001" x="3956050" y="3727450"/>
          <p14:tracePt t="69017" x="4019550" y="3746500"/>
          <p14:tracePt t="69034" x="4095750" y="3759200"/>
          <p14:tracePt t="69051" x="4229100" y="3778250"/>
          <p14:tracePt t="69068" x="4387850" y="3816350"/>
          <p14:tracePt t="69084" x="4603750" y="3848100"/>
          <p14:tracePt t="69101" x="4737100" y="3848100"/>
          <p14:tracePt t="69117" x="4800600" y="3848100"/>
          <p14:tracePt t="69134" x="4813300" y="3848100"/>
          <p14:tracePt t="69135" x="4819650" y="3848100"/>
          <p14:tracePt t="69151" x="4826000" y="3848100"/>
          <p14:tracePt t="69167" x="4864100" y="3841750"/>
          <p14:tracePt t="69184" x="4946650" y="3816350"/>
          <p14:tracePt t="69202" x="5060950" y="3790950"/>
          <p14:tracePt t="69217" x="5130800" y="3771900"/>
          <p14:tracePt t="69234" x="5156200" y="3759200"/>
          <p14:tracePt t="69251" x="5162550" y="3746500"/>
          <p14:tracePt t="69268" x="5162550" y="3727450"/>
          <p14:tracePt t="69284" x="5162550" y="3714750"/>
          <p14:tracePt t="69301" x="5162550" y="3683000"/>
          <p14:tracePt t="69318" x="5149850" y="3651250"/>
          <p14:tracePt t="69334" x="5124450" y="3613150"/>
          <p14:tracePt t="69351" x="4984750" y="3517900"/>
          <p14:tracePt t="69368" x="4838700" y="3409950"/>
          <p14:tracePt t="69384" x="4572000" y="3257550"/>
          <p14:tracePt t="69401" x="4381500" y="3155950"/>
          <p14:tracePt t="69418" x="4241800" y="3098800"/>
          <p14:tracePt t="69434" x="4114800" y="3041650"/>
          <p14:tracePt t="69451" x="4025900" y="3009900"/>
          <p14:tracePt t="69468" x="3949700" y="2978150"/>
          <p14:tracePt t="69484" x="3873500" y="2971800"/>
          <p14:tracePt t="69501" x="3810000" y="2971800"/>
          <p14:tracePt t="69518" x="3778250" y="2971800"/>
          <p14:tracePt t="69535" x="3771900" y="2978150"/>
          <p14:tracePt t="69567" x="3765550" y="2984500"/>
          <p14:tracePt t="69584" x="3746500" y="2984500"/>
          <p14:tracePt t="69601" x="3721100" y="3003550"/>
          <p14:tracePt t="69618" x="3714750" y="3009900"/>
          <p14:tracePt t="69634" x="3714750" y="3016250"/>
          <p14:tracePt t="69651" x="3714750" y="3022600"/>
          <p14:tracePt t="69684" x="3708400" y="3022600"/>
          <p14:tracePt t="69701" x="3708400" y="3028950"/>
          <p14:tracePt t="69740" x="3695700" y="3035300"/>
          <p14:tracePt t="69751" x="3695700" y="3041650"/>
          <p14:tracePt t="95487" x="3683000" y="3041650"/>
          <p14:tracePt t="95496" x="3676650" y="2997200"/>
          <p14:tracePt t="95504" x="3638550" y="2882900"/>
          <p14:tracePt t="95511" x="3606800" y="2806700"/>
          <p14:tracePt t="95526" x="3556000" y="2743200"/>
          <p14:tracePt t="95543" x="3505200" y="2647950"/>
          <p14:tracePt t="95560" x="3505200" y="2628900"/>
          <p14:tracePt t="95577" x="3467100" y="2603500"/>
          <p14:tracePt t="95593" x="3244850" y="2597150"/>
          <p14:tracePt t="95610" x="2647950" y="2667000"/>
          <p14:tracePt t="95627" x="2032000" y="2825750"/>
          <p14:tracePt t="95643" x="1587500" y="2940050"/>
          <p14:tracePt t="95660" x="1339850" y="2971800"/>
          <p14:tracePt t="95677" x="1136650" y="2971800"/>
          <p14:tracePt t="95693" x="914400" y="2971800"/>
          <p14:tracePt t="95710" x="495300" y="2984500"/>
          <p14:tracePt t="95727" x="171450" y="3117850"/>
          <p14:tracePt t="95727" x="95250" y="3149600"/>
          <p14:tracePt t="95743" x="19050" y="3194050"/>
          <p14:tracePt t="95760" x="6350" y="3206750"/>
          <p14:tracePt t="95793" x="6350" y="3251200"/>
          <p14:tracePt t="95810" x="6350" y="3321050"/>
          <p14:tracePt t="95826" x="6350" y="3416300"/>
          <p14:tracePt t="95896" x="6350" y="4019550"/>
          <p14:tracePt t="95903" x="31750" y="4089400"/>
          <p14:tracePt t="95911" x="44450" y="4165600"/>
          <p14:tracePt t="95926" x="95250" y="4311650"/>
          <p14:tracePt t="95943" x="101600" y="4438650"/>
          <p14:tracePt t="95960" x="101600" y="4521200"/>
          <p14:tracePt t="95977" x="101600" y="4540250"/>
          <p14:tracePt t="96047" x="101600" y="4533900"/>
          <p14:tracePt t="96055" x="101600" y="4527550"/>
          <p14:tracePt t="96066" x="101600" y="4508500"/>
          <p14:tracePt t="96076" x="101600" y="4502150"/>
          <p14:tracePt t="96093" x="101600" y="4489450"/>
          <p14:tracePt t="96110" x="114300" y="4476750"/>
          <p14:tracePt t="96127" x="133350" y="4464050"/>
          <p14:tracePt t="96143" x="336550" y="4445000"/>
          <p14:tracePt t="96160" x="463550" y="4400550"/>
          <p14:tracePt t="96179" x="533400" y="4387850"/>
          <p14:tracePt t="96197" x="539750" y="4381500"/>
          <p14:tracePt t="96204" x="552450" y="4368800"/>
          <p14:tracePt t="96226" x="558800" y="4362450"/>
          <p14:tracePt t="96243" x="571500" y="4362450"/>
          <p14:tracePt t="96260" x="635000" y="4362450"/>
          <p14:tracePt t="96276" x="698500" y="4362450"/>
          <p14:tracePt t="96293" x="781050" y="4362450"/>
          <p14:tracePt t="96312" x="857250" y="4362450"/>
          <p14:tracePt t="96318" x="908050" y="4362450"/>
          <p14:tracePt t="96328" x="933450" y="4362450"/>
          <p14:tracePt t="96344" x="977900" y="4349750"/>
          <p14:tracePt t="96360" x="1098550" y="4349750"/>
          <p14:tracePt t="96377" x="1250950" y="4349750"/>
          <p14:tracePt t="96393" x="1422400" y="4349750"/>
          <p14:tracePt t="96410" x="1555750" y="4349750"/>
          <p14:tracePt t="96429" x="1651000" y="4349750"/>
          <p14:tracePt t="96445" x="1701800" y="4349750"/>
          <p14:tracePt t="96460" x="1714500" y="4349750"/>
          <p14:tracePt t="96477" x="1720850" y="4349750"/>
          <p14:tracePt t="96479" x="1733550" y="4349750"/>
          <p14:tracePt t="96493" x="1746250" y="4349750"/>
          <p14:tracePt t="96510" x="1809750" y="4368800"/>
          <p14:tracePt t="96527" x="1943100" y="4368800"/>
          <p14:tracePt t="96543" x="2025650" y="4375150"/>
          <p14:tracePt t="96562" x="2082800" y="4375150"/>
          <p14:tracePt t="96579" x="2095500" y="4375150"/>
          <p14:tracePt t="96594" x="2108200" y="4375150"/>
          <p14:tracePt t="96610" x="2114550" y="4368800"/>
          <p14:tracePt t="96626" x="2114550" y="4362450"/>
          <p14:tracePt t="96643" x="2114550" y="4356100"/>
          <p14:tracePt t="96660" x="2133600" y="4337050"/>
          <p14:tracePt t="96678" x="2197100" y="4318000"/>
          <p14:tracePt t="96681" x="2235200" y="4305300"/>
          <p14:tracePt t="96694" x="2279650" y="4298950"/>
          <p14:tracePt t="96711" x="2317750" y="4298950"/>
          <p14:tracePt t="96727" x="2336800" y="4298950"/>
          <p14:tracePt t="96760" x="2349500" y="4298950"/>
          <p14:tracePt t="96777" x="2457450" y="4298950"/>
          <p14:tracePt t="96793" x="2635250" y="4286250"/>
          <p14:tracePt t="96812" x="2857500" y="4273550"/>
          <p14:tracePt t="96829" x="2984500" y="4254500"/>
          <p14:tracePt t="96844" x="3048000" y="4241800"/>
          <p14:tracePt t="96862" x="3073400" y="4235450"/>
          <p14:tracePt t="96877" x="3079750" y="4235450"/>
          <p14:tracePt t="96893" x="3092450" y="4229100"/>
          <p14:tracePt t="96943" x="3105150" y="4216400"/>
          <p14:tracePt t="96951" x="3117850" y="4216400"/>
          <p14:tracePt t="96960" x="3143250" y="4210050"/>
          <p14:tracePt t="96977" x="3206750" y="4184650"/>
          <p14:tracePt t="96994" x="3263900" y="4178300"/>
          <p14:tracePt t="97010" x="3295650" y="4159250"/>
          <p14:tracePt t="97027" x="3302000" y="4159250"/>
          <p14:tracePt t="97045" x="3314700" y="4152900"/>
          <p14:tracePt t="97064" x="3321050" y="4133850"/>
          <p14:tracePt t="97066" x="3327400" y="4133850"/>
          <p14:tracePt t="97079" x="3333750" y="4127500"/>
          <p14:tracePt t="97094" x="3340100" y="4114800"/>
          <p14:tracePt t="98143" x="3403600" y="4114800"/>
          <p14:tracePt t="98151" x="3492500" y="4140200"/>
          <p14:tracePt t="98160" x="3613150" y="4178300"/>
          <p14:tracePt t="98177" x="3759200" y="4241800"/>
          <p14:tracePt t="98194" x="3873500" y="4279900"/>
          <p14:tracePt t="98211" x="4006850" y="4343400"/>
          <p14:tracePt t="98228" x="4184650" y="4425950"/>
          <p14:tracePt t="98244" x="4470400" y="4521200"/>
          <p14:tracePt t="98260" x="4673600" y="4565650"/>
          <p14:tracePt t="98278" x="4826000" y="4584700"/>
          <p14:tracePt t="98279" x="4914900" y="4597400"/>
          <p14:tracePt t="98294" x="5080000" y="4597400"/>
          <p14:tracePt t="98310" x="5143500" y="4597400"/>
          <p14:tracePt t="98328" x="5245100" y="4597400"/>
          <p14:tracePt t="98380" x="5251450" y="4591050"/>
          <p14:tracePt t="98393" x="5276850" y="4565650"/>
          <p14:tracePt t="98402" x="5295900" y="4546600"/>
          <p14:tracePt t="98411" x="5334000" y="4533900"/>
          <p14:tracePt t="98427" x="5403850" y="4514850"/>
          <p14:tracePt t="98444" x="5454650" y="4489450"/>
          <p14:tracePt t="98460" x="5467350" y="4476750"/>
          <p14:tracePt t="98477" x="5473700" y="4445000"/>
          <p14:tracePt t="98479" x="5473700" y="4419600"/>
          <p14:tracePt t="98494" x="5473700" y="4400550"/>
          <p14:tracePt t="98511" x="5473700" y="4356100"/>
          <p14:tracePt t="98528" x="5473700" y="4337050"/>
          <p14:tracePt t="98544" x="5473700" y="4279900"/>
          <p14:tracePt t="98561" x="5473700" y="4241800"/>
          <p14:tracePt t="98577" x="5441950" y="4184650"/>
          <p14:tracePt t="98594" x="5422900" y="4146550"/>
          <p14:tracePt t="98611" x="5410200" y="4114800"/>
          <p14:tracePt t="98627" x="5403850" y="4076700"/>
          <p14:tracePt t="98644" x="5403850" y="4051300"/>
          <p14:tracePt t="98661" x="5403850" y="4038600"/>
          <p14:tracePt t="98677" x="5391150" y="4025900"/>
          <p14:tracePt t="98694" x="5378450" y="4025900"/>
          <p14:tracePt t="98711" x="5359400" y="4013200"/>
          <p14:tracePt t="98728" x="5346700" y="4000500"/>
          <p14:tracePt t="98744" x="5314950" y="3981450"/>
          <p14:tracePt t="98761" x="5276850" y="3962400"/>
          <p14:tracePt t="98778" x="5226050" y="3924300"/>
          <p14:tracePt t="98794" x="5156200" y="3873500"/>
          <p14:tracePt t="98811" x="5124450" y="3835400"/>
          <p14:tracePt t="98828" x="5099050" y="3778250"/>
          <p14:tracePt t="98844" x="5086350" y="3778250"/>
          <p14:tracePt t="98861" x="5073650" y="3765550"/>
          <p14:tracePt t="98878" x="5060950" y="3765550"/>
          <p14:tracePt t="98879" x="5041900" y="3765550"/>
          <p14:tracePt t="98894" x="5022850" y="3765550"/>
          <p14:tracePt t="98895" x="5010150" y="3765550"/>
          <p14:tracePt t="98911" x="4953000" y="3790950"/>
          <p14:tracePt t="98928" x="4902200" y="3829050"/>
          <p14:tracePt t="98944" x="4870450" y="3879850"/>
          <p14:tracePt t="98961" x="4864100" y="3937000"/>
          <p14:tracePt t="98977" x="4864100" y="3994150"/>
          <p14:tracePt t="98995" x="4864100" y="4083050"/>
          <p14:tracePt t="99011" x="4864100" y="4165600"/>
          <p14:tracePt t="99028" x="4864100" y="4216400"/>
          <p14:tracePt t="99044" x="4864100" y="4273550"/>
          <p14:tracePt t="99061" x="4864100" y="4362450"/>
          <p14:tracePt t="99078" x="4908550" y="4451350"/>
          <p14:tracePt t="99094" x="4946650" y="4514850"/>
          <p14:tracePt t="99111" x="4991100" y="4565650"/>
          <p14:tracePt t="99128" x="5016500" y="4578350"/>
          <p14:tracePt t="99144" x="5035550" y="4578350"/>
          <p14:tracePt t="99161" x="5073650" y="4578350"/>
          <p14:tracePt t="99178" x="5143500" y="4578350"/>
          <p14:tracePt t="99194" x="5238750" y="4578350"/>
          <p14:tracePt t="99211" x="5314950" y="4552950"/>
          <p14:tracePt t="99228" x="5353050" y="4508500"/>
          <p14:tracePt t="99244" x="5384800" y="4419600"/>
          <p14:tracePt t="99261" x="5403850" y="4318000"/>
          <p14:tracePt t="99278" x="5435600" y="4222750"/>
          <p14:tracePt t="99280" x="5448300" y="4159250"/>
          <p14:tracePt t="99294" x="5454650" y="4127500"/>
          <p14:tracePt t="99295" x="5461000" y="4089400"/>
          <p14:tracePt t="99311" x="5461000" y="4044950"/>
          <p14:tracePt t="99329" x="5448300" y="4006850"/>
          <p14:tracePt t="99344" x="5391150" y="3956050"/>
          <p14:tracePt t="99361" x="5308600" y="3917950"/>
          <p14:tracePt t="99378" x="5207000" y="3879850"/>
          <p14:tracePt t="99395" x="5118100" y="3854450"/>
          <p14:tracePt t="99411" x="5048250" y="3835400"/>
          <p14:tracePt t="99428" x="4991100" y="3829050"/>
          <p14:tracePt t="99444" x="4940300" y="3829050"/>
          <p14:tracePt t="99461" x="4864100" y="3829050"/>
          <p14:tracePt t="99478" x="4762500" y="3867150"/>
          <p14:tracePt t="99494" x="4692650" y="3917950"/>
          <p14:tracePt t="99511" x="4591050" y="4013200"/>
          <p14:tracePt t="99528" x="4546600" y="4089400"/>
          <p14:tracePt t="99545" x="4527550" y="4178300"/>
          <p14:tracePt t="99561" x="4527550" y="4286250"/>
          <p14:tracePt t="99578" x="4565650" y="4419600"/>
          <p14:tracePt t="99594" x="4610100" y="4521200"/>
          <p14:tracePt t="99611" x="4679950" y="4629150"/>
          <p14:tracePt t="99629" x="4737100" y="4705350"/>
          <p14:tracePt t="99644" x="4857750" y="4768850"/>
          <p14:tracePt t="99661" x="5086350" y="4819650"/>
          <p14:tracePt t="99679" x="5410200" y="4845050"/>
          <p14:tracePt t="99682" x="5549900" y="4845050"/>
          <p14:tracePt t="99696" x="5670550" y="4845050"/>
          <p14:tracePt t="99712" x="5892800" y="4838700"/>
          <p14:tracePt t="99728" x="5918200" y="4813300"/>
          <p14:tracePt t="99744" x="5918200" y="4756150"/>
          <p14:tracePt t="99762" x="5867400" y="4629150"/>
          <p14:tracePt t="99778" x="5753100" y="4514850"/>
          <p14:tracePt t="99797" x="5689600" y="4445000"/>
          <p14:tracePt t="99811" x="5670550" y="4400550"/>
          <p14:tracePt t="99830" x="5670550" y="4375150"/>
          <p14:tracePt t="99846" x="5670550" y="4362450"/>
          <p14:tracePt t="99861" x="5664200" y="4349750"/>
          <p14:tracePt t="99878" x="5638800" y="4318000"/>
          <p14:tracePt t="99880" x="5626100" y="4305300"/>
          <p14:tracePt t="99894" x="5594350" y="4260850"/>
          <p14:tracePt t="99914" x="5568950" y="4203700"/>
          <p14:tracePt t="99930" x="5549900" y="4165600"/>
          <p14:tracePt t="99946" x="5537200" y="4152900"/>
          <p14:tracePt t="99961" x="5454650" y="4114800"/>
          <p14:tracePt t="99978" x="5359400" y="4089400"/>
          <p14:tracePt t="99995" x="5270500" y="4070350"/>
          <p14:tracePt t="100011" x="5219700" y="4051300"/>
          <p14:tracePt t="100028" x="5194300" y="4051300"/>
          <p14:tracePt t="100100" x="5187950" y="4051300"/>
          <p14:tracePt t="100108" x="5181600" y="4051300"/>
          <p14:tracePt t="100121" x="5175250" y="4057650"/>
          <p14:tracePt t="100133" x="5162550" y="4057650"/>
          <p14:tracePt t="100233" x="5162550" y="4070350"/>
          <p14:tracePt t="100281" x="5162550" y="4076700"/>
          <p14:tracePt t="100287" x="5162550" y="4089400"/>
          <p14:tracePt t="100295" x="5162550" y="4095750"/>
          <p14:tracePt t="100313" x="5168900" y="4114800"/>
          <p14:tracePt t="100329" x="5168900" y="4121150"/>
          <p14:tracePt t="100345" x="5168900" y="4133850"/>
          <p14:tracePt t="100361" x="5168900" y="4140200"/>
          <p14:tracePt t="100379" x="5187950" y="4152900"/>
          <p14:tracePt t="100395" x="5194300" y="4165600"/>
          <p14:tracePt t="100428" x="5194300" y="4171950"/>
          <p14:tracePt t="100445" x="5194300" y="4184650"/>
          <p14:tracePt t="100461" x="5194300" y="4191000"/>
          <p14:tracePt t="101848" x="5175250" y="4178300"/>
          <p14:tracePt t="101855" x="5162550" y="4165600"/>
          <p14:tracePt t="101872" x="5143500" y="4146550"/>
          <p14:tracePt t="101951" x="5130800" y="4140200"/>
          <p14:tracePt t="101959" x="5118100" y="4140200"/>
          <p14:tracePt t="101969" x="5111750" y="4127500"/>
          <p14:tracePt t="101981" x="5105400" y="4121150"/>
          <p14:tracePt t="101995" x="5099050" y="4121150"/>
          <p14:tracePt t="102012" x="5092700" y="4108450"/>
          <p14:tracePt t="102029" x="5080000" y="4089400"/>
          <p14:tracePt t="102045" x="5060950" y="4083050"/>
          <p14:tracePt t="102046" x="5041900" y="4070350"/>
          <p14:tracePt t="102062" x="5035550" y="4064000"/>
          <p14:tracePt t="102078" x="4959350" y="4025900"/>
          <p14:tracePt t="102095" x="4908550" y="4006850"/>
          <p14:tracePt t="102112" x="4889500" y="4000500"/>
          <p14:tracePt t="102129" x="4870450" y="3981450"/>
          <p14:tracePt t="102145" x="4851400" y="3968750"/>
          <p14:tracePt t="102162" x="4832350" y="3956050"/>
          <p14:tracePt t="102179" x="4813300" y="3930650"/>
          <p14:tracePt t="102195" x="4806950" y="3924300"/>
          <p14:tracePt t="102212" x="4800600" y="3917950"/>
          <p14:tracePt t="102229" x="4794250" y="3911600"/>
          <p14:tracePt t="102245" x="4775200" y="3898900"/>
          <p14:tracePt t="102262" x="4718050" y="3879850"/>
          <p14:tracePt t="102263" x="4692650" y="3873500"/>
          <p14:tracePt t="102278" x="4660900" y="3854450"/>
          <p14:tracePt t="102335" x="4654550" y="3854450"/>
          <p14:tracePt t="102344" x="4648200" y="3848100"/>
          <p14:tracePt t="102362" x="4629150" y="3848100"/>
          <p14:tracePt t="102379" x="4597400" y="3841750"/>
          <p14:tracePt t="102395" x="4559300" y="3841750"/>
          <p14:tracePt t="102412" x="4533900" y="3841750"/>
          <p14:tracePt t="102428" x="4527550" y="3841750"/>
          <p14:tracePt t="102445" x="4514850" y="3841750"/>
          <p14:tracePt t="102462" x="4483100" y="3848100"/>
          <p14:tracePt t="102464" x="4476750" y="3854450"/>
          <p14:tracePt t="102479" x="4445000" y="3892550"/>
          <p14:tracePt t="102495" x="4432300" y="3930650"/>
          <p14:tracePt t="102512" x="4413250" y="3987800"/>
          <p14:tracePt t="102529" x="4413250" y="4064000"/>
          <p14:tracePt t="102545" x="4413250" y="4127500"/>
          <p14:tracePt t="102562" x="4413250" y="4203700"/>
          <p14:tracePt t="102579" x="4413250" y="4254500"/>
          <p14:tracePt t="102595" x="4413250" y="4305300"/>
          <p14:tracePt t="102612" x="4413250" y="4337050"/>
          <p14:tracePt t="102629" x="4413250" y="4356100"/>
          <p14:tracePt t="102645" x="4413250" y="4381500"/>
          <p14:tracePt t="102662" x="4413250" y="4406900"/>
          <p14:tracePt t="102663" x="4413250" y="4419600"/>
          <p14:tracePt t="102679" x="4425950" y="4451350"/>
          <p14:tracePt t="102695" x="4445000" y="4464050"/>
          <p14:tracePt t="102712" x="4470400" y="4476750"/>
          <p14:tracePt t="102729" x="4495800" y="4476750"/>
          <p14:tracePt t="102745" x="4508500" y="4476750"/>
          <p14:tracePt t="102779" x="4552950" y="4476750"/>
          <p14:tracePt t="102795" x="4635500" y="4476750"/>
          <p14:tracePt t="102812" x="4699000" y="4476750"/>
          <p14:tracePt t="102829" x="4730750" y="4476750"/>
          <p14:tracePt t="102845" x="4743450" y="4476750"/>
          <p14:tracePt t="102862" x="4749800" y="4470400"/>
          <p14:tracePt t="102863" x="4756150" y="4464050"/>
          <p14:tracePt t="102879" x="4787900" y="4432300"/>
          <p14:tracePt t="102895" x="4845050" y="4406900"/>
          <p14:tracePt t="102913" x="4870450" y="4394200"/>
          <p14:tracePt t="102929" x="4889500" y="4375150"/>
          <p14:tracePt t="102946" x="4895850" y="4362450"/>
          <p14:tracePt t="102962" x="4902200" y="4337050"/>
          <p14:tracePt t="102979" x="4914900" y="4279900"/>
          <p14:tracePt t="102996" x="4940300" y="4235450"/>
          <p14:tracePt t="103012" x="4946650" y="4203700"/>
          <p14:tracePt t="103029" x="4953000" y="4184650"/>
          <p14:tracePt t="103045" x="4965700" y="4159250"/>
          <p14:tracePt t="103062" x="4965700" y="4146550"/>
          <p14:tracePt t="103079" x="4965700" y="4121150"/>
          <p14:tracePt t="103096" x="4965700" y="4102100"/>
          <p14:tracePt t="103112" x="4965700" y="4083050"/>
          <p14:tracePt t="103129" x="4965700" y="4070350"/>
          <p14:tracePt t="103146" x="4965700" y="4051300"/>
          <p14:tracePt t="103162" x="4965700" y="4019550"/>
          <p14:tracePt t="103179" x="4933950" y="3981450"/>
          <p14:tracePt t="103196" x="4933950" y="3956050"/>
          <p14:tracePt t="103212" x="4921250" y="3924300"/>
          <p14:tracePt t="103229" x="4908550" y="3905250"/>
          <p14:tracePt t="103246" x="4883150" y="3886200"/>
          <p14:tracePt t="103262" x="4838700" y="3867150"/>
          <p14:tracePt t="103279" x="4800600" y="3860800"/>
          <p14:tracePt t="103313" x="4794250" y="3860800"/>
          <p14:tracePt t="103329" x="4781550" y="3854450"/>
          <p14:tracePt t="103346" x="4762500" y="3854450"/>
          <p14:tracePt t="103362" x="4730750" y="3848100"/>
          <p14:tracePt t="103379" x="4705350" y="3848100"/>
          <p14:tracePt t="103396" x="4686300" y="3848100"/>
          <p14:tracePt t="103413" x="4673600" y="3848100"/>
          <p14:tracePt t="103429" x="4654550" y="3848100"/>
          <p14:tracePt t="103430" x="4648200" y="3848100"/>
          <p14:tracePt t="103446" x="4635500" y="3848100"/>
          <p14:tracePt t="103463" x="4603750" y="3867150"/>
          <p14:tracePt t="103464" x="4584700" y="3867150"/>
          <p14:tracePt t="103479" x="4527550" y="3905250"/>
          <p14:tracePt t="103496" x="4508500" y="3924300"/>
          <p14:tracePt t="103513" x="4489450" y="3981450"/>
          <p14:tracePt t="103529" x="4483100" y="4019550"/>
          <p14:tracePt t="103546" x="4483100" y="4051300"/>
          <p14:tracePt t="103562" x="4483100" y="4095750"/>
          <p14:tracePt t="103579" x="4483100" y="4159250"/>
          <p14:tracePt t="103596" x="4483100" y="4216400"/>
          <p14:tracePt t="103612" x="4483100" y="4286250"/>
          <p14:tracePt t="103629" x="4483100" y="4337050"/>
          <p14:tracePt t="103646" x="4483100" y="4387850"/>
          <p14:tracePt t="103662" x="4483100" y="4438650"/>
          <p14:tracePt t="103679" x="4502150" y="4476750"/>
          <p14:tracePt t="103696" x="4552950" y="4514850"/>
          <p14:tracePt t="103712" x="4610100" y="4552950"/>
          <p14:tracePt t="103729" x="4635500" y="4559300"/>
          <p14:tracePt t="103746" x="4654550" y="4565650"/>
          <p14:tracePt t="103762" x="4660900" y="4572000"/>
          <p14:tracePt t="103796" x="4705350" y="4572000"/>
          <p14:tracePt t="103813" x="4787900" y="4572000"/>
          <p14:tracePt t="103829" x="4883150" y="4584700"/>
          <p14:tracePt t="103846" x="4940300" y="4584700"/>
          <p14:tracePt t="103847" x="4946650" y="4584700"/>
          <p14:tracePt t="103862" x="4959350" y="4584700"/>
          <p14:tracePt t="103879" x="4965700" y="4584700"/>
          <p14:tracePt t="103896" x="4972050" y="4578350"/>
          <p14:tracePt t="103913" x="4997450" y="4546600"/>
          <p14:tracePt t="103929" x="5029200" y="4527550"/>
          <p14:tracePt t="103946" x="5060950" y="4521200"/>
          <p14:tracePt t="103962" x="5067300" y="4514850"/>
          <p14:tracePt t="103979" x="5073650" y="4502150"/>
          <p14:tracePt t="103996" x="5086350" y="4476750"/>
          <p14:tracePt t="104012" x="5099050" y="4425950"/>
          <p14:tracePt t="104029" x="5130800" y="4375150"/>
          <p14:tracePt t="104030" x="5130800" y="4349750"/>
          <p14:tracePt t="104046" x="5143500" y="4318000"/>
          <p14:tracePt t="104063" x="5168900" y="4254500"/>
          <p14:tracePt t="104079" x="5168900" y="4222750"/>
          <p14:tracePt t="104096" x="5181600" y="4197350"/>
          <p14:tracePt t="104113" x="5181600" y="4171950"/>
          <p14:tracePt t="104129" x="5181600" y="4152900"/>
          <p14:tracePt t="104146" x="5181600" y="4133850"/>
          <p14:tracePt t="104163" x="5181600" y="4102100"/>
          <p14:tracePt t="104179" x="5162550" y="4057650"/>
          <p14:tracePt t="104196" x="5130800" y="4019550"/>
          <p14:tracePt t="104213" x="5118100" y="3994150"/>
          <p14:tracePt t="104229" x="5105400" y="3968750"/>
          <p14:tracePt t="104246" x="5080000" y="3943350"/>
          <p14:tracePt t="104247" x="5073650" y="3924300"/>
          <p14:tracePt t="104263" x="5041900" y="3892550"/>
          <p14:tracePt t="104279" x="4997450" y="3854450"/>
          <p14:tracePt t="104296" x="4959350" y="3778250"/>
          <p14:tracePt t="104313" x="4927600" y="3740150"/>
          <p14:tracePt t="104329" x="4902200" y="3721100"/>
          <p14:tracePt t="104346" x="4876800" y="3708400"/>
          <p14:tracePt t="104363" x="4864100" y="3702050"/>
          <p14:tracePt t="104379" x="4857750" y="3702050"/>
          <p14:tracePt t="104412" x="4845050" y="3702050"/>
          <p14:tracePt t="104430" x="4813300" y="3714750"/>
          <p14:tracePt t="104446" x="4749800" y="3746500"/>
          <p14:tracePt t="104463" x="4578350" y="3803650"/>
          <p14:tracePt t="104479" x="4527550" y="3822700"/>
          <p14:tracePt t="104496" x="4508500" y="3835400"/>
          <p14:tracePt t="104513" x="4495800" y="3860800"/>
          <p14:tracePt t="104529" x="4495800" y="3886200"/>
          <p14:tracePt t="104546" x="4495800" y="3911600"/>
          <p14:tracePt t="104563" x="4483100" y="3975100"/>
          <p14:tracePt t="104579" x="4457700" y="4064000"/>
          <p14:tracePt t="104597" x="4451350" y="4152900"/>
          <p14:tracePt t="104613" x="4451350" y="4229100"/>
          <p14:tracePt t="104630" x="4451350" y="4267200"/>
          <p14:tracePt t="104646" x="4470400" y="4311650"/>
          <p14:tracePt t="104647" x="4476750" y="4337050"/>
          <p14:tracePt t="104663" x="4483100" y="4387850"/>
          <p14:tracePt t="104679" x="4489450" y="4425950"/>
          <p14:tracePt t="104696" x="4514850" y="4489450"/>
          <p14:tracePt t="104713" x="4533900" y="4533900"/>
          <p14:tracePt t="104730" x="4572000" y="4552950"/>
          <p14:tracePt t="104746" x="4610100" y="4559300"/>
          <p14:tracePt t="104763" x="4622800" y="4559300"/>
          <p14:tracePt t="104796" x="4635500" y="4565650"/>
          <p14:tracePt t="104813" x="4641850" y="4565650"/>
          <p14:tracePt t="104829" x="4724400" y="4584700"/>
          <p14:tracePt t="104846" x="4851400" y="4591050"/>
          <p14:tracePt t="104847" x="4895850" y="4591050"/>
          <p14:tracePt t="104863" x="4965700" y="4591050"/>
          <p14:tracePt t="104879" x="5010150" y="4559300"/>
          <p14:tracePt t="104896" x="5022850" y="4527550"/>
          <p14:tracePt t="104913" x="5035550" y="4476750"/>
          <p14:tracePt t="104929" x="5054600" y="4432300"/>
          <p14:tracePt t="104946" x="5067300" y="4394200"/>
          <p14:tracePt t="104963" x="5086350" y="4343400"/>
          <p14:tracePt t="104979" x="5086350" y="4292600"/>
          <p14:tracePt t="104996" x="5086350" y="4248150"/>
          <p14:tracePt t="105013" x="5086350" y="4203700"/>
          <p14:tracePt t="105030" x="5105400" y="4171950"/>
          <p14:tracePt t="105046" x="5118100" y="4152900"/>
          <p14:tracePt t="105047" x="5118100" y="4146550"/>
          <p14:tracePt t="105063" x="5124450" y="4146550"/>
          <p14:tracePt t="105099" x="5124450" y="4133850"/>
          <p14:tracePt t="105113" x="5124450" y="4127500"/>
          <p14:tracePt t="105130" x="5124450" y="4102100"/>
          <p14:tracePt t="105146" x="5105400" y="4076700"/>
          <p14:tracePt t="105163" x="5060950" y="4019550"/>
          <p14:tracePt t="105182" x="4965700" y="3968750"/>
          <p14:tracePt t="105197" x="4876800" y="3917950"/>
          <p14:tracePt t="105213" x="4832350" y="3873500"/>
          <p14:tracePt t="105230" x="4819650" y="3854450"/>
          <p14:tracePt t="105249" x="4813300" y="3848100"/>
          <p14:tracePt t="105263" x="4806950" y="3841750"/>
          <p14:tracePt t="105280" x="4781550" y="3829050"/>
          <p14:tracePt t="105296" x="4737100" y="3829050"/>
          <p14:tracePt t="105314" x="4673600" y="3835400"/>
          <p14:tracePt t="105331" x="4610100" y="3873500"/>
          <p14:tracePt t="105347" x="4572000" y="3892550"/>
          <p14:tracePt t="105364" x="4559300" y="3917950"/>
          <p14:tracePt t="105382" x="4552950" y="3943350"/>
          <p14:tracePt t="105397" x="4533900" y="3975100"/>
          <p14:tracePt t="105413" x="4508500" y="4019550"/>
          <p14:tracePt t="105430" x="4470400" y="4076700"/>
          <p14:tracePt t="105446" x="4438650" y="4127500"/>
          <p14:tracePt t="105447" x="4432300" y="4146550"/>
          <p14:tracePt t="105463" x="4432300" y="4191000"/>
          <p14:tracePt t="105480" x="4432300" y="4229100"/>
          <p14:tracePt t="105499" x="4432300" y="4254500"/>
          <p14:tracePt t="105515" x="4432300" y="4286250"/>
          <p14:tracePt t="105531" x="4432300" y="4311650"/>
          <p14:tracePt t="105546" x="4394200" y="4343400"/>
          <p14:tracePt t="105564" x="4292600" y="4368800"/>
          <p14:tracePt t="105580" x="4146550" y="4394200"/>
          <p14:tracePt t="105596" x="3968750" y="4394200"/>
          <p14:tracePt t="105615" x="3771900" y="4394200"/>
          <p14:tracePt t="105631" x="3619500" y="4413250"/>
          <p14:tracePt t="105647" x="3498850" y="4483100"/>
          <p14:tracePt t="105663" x="3340100" y="4622800"/>
          <p14:tracePt t="105680" x="3244850" y="4692650"/>
          <p14:tracePt t="105696" x="3136900" y="4762500"/>
          <p14:tracePt t="105713" x="3016250" y="4826000"/>
          <p14:tracePt t="105732" x="2914650" y="4864100"/>
          <p14:tracePt t="105748" x="2819400" y="4902200"/>
          <p14:tracePt t="105763" x="2730500" y="4927600"/>
          <p14:tracePt t="105781" x="2609850" y="4946650"/>
          <p14:tracePt t="105797" x="2482850" y="4959350"/>
          <p14:tracePt t="105801" x="2413000" y="4965700"/>
          <p14:tracePt t="105813" x="2355850" y="4984750"/>
          <p14:tracePt t="105830" x="2273300" y="4991100"/>
          <p14:tracePt t="105848" x="2184400" y="5003800"/>
          <p14:tracePt t="105853" x="2159000" y="5016500"/>
          <p14:tracePt t="105868" x="2114550" y="5022850"/>
          <p14:tracePt t="105881" x="2051050" y="5022850"/>
          <p14:tracePt t="105897" x="1987550" y="5029200"/>
          <p14:tracePt t="105914" x="1924050" y="5029200"/>
          <p14:tracePt t="105935" x="1892300" y="5029200"/>
          <p14:tracePt t="105947" x="1879600" y="5029200"/>
          <p14:tracePt t="105963" x="1866900" y="5029200"/>
          <p14:tracePt t="105982" x="1847850" y="5029200"/>
          <p14:tracePt t="105999" x="1835150" y="5016500"/>
          <p14:tracePt t="106013" x="1816100" y="4991100"/>
          <p14:tracePt t="106030" x="1797050" y="4965700"/>
          <p14:tracePt t="106047" x="1797050" y="4946650"/>
          <p14:tracePt t="106063" x="1797050" y="4927600"/>
          <p14:tracePt t="106082" x="1797050" y="4902200"/>
          <p14:tracePt t="106097" x="1828800" y="4876800"/>
          <p14:tracePt t="106113" x="1987550" y="4845050"/>
          <p14:tracePt t="106130" x="2298700" y="4813300"/>
          <p14:tracePt t="106149" x="2438400" y="4813300"/>
          <p14:tracePt t="106153" x="2482850" y="4813300"/>
          <p14:tracePt t="106166" x="2501900" y="4813300"/>
          <p14:tracePt t="106180" x="2546350" y="4806950"/>
          <p14:tracePt t="106197" x="2603500" y="4806950"/>
          <p14:tracePt t="106213" x="2679700" y="4806950"/>
          <p14:tracePt t="106215" x="2711450" y="4806950"/>
          <p14:tracePt t="106230" x="2762250" y="4800600"/>
          <p14:tracePt t="106246" x="2933700" y="4800600"/>
          <p14:tracePt t="106263" x="3022600" y="4800600"/>
          <p14:tracePt t="106282" x="3048000" y="4800600"/>
          <p14:tracePt t="106299" x="3067050" y="4800600"/>
          <p14:tracePt t="106314" x="3117850" y="4800600"/>
          <p14:tracePt t="106331" x="3244850" y="4800600"/>
          <p14:tracePt t="106347" x="3403600" y="4800600"/>
          <p14:tracePt t="106363" x="3543300" y="4819650"/>
          <p14:tracePt t="106380" x="3594100" y="4819650"/>
          <p14:tracePt t="106399" x="3606800" y="4819650"/>
          <p14:tracePt t="106433" x="3638550" y="4819650"/>
          <p14:tracePt t="106447" x="3689350" y="4806950"/>
          <p14:tracePt t="106463" x="3740150" y="4787900"/>
          <p14:tracePt t="106480" x="3790950" y="4768850"/>
          <p14:tracePt t="106497" x="3822700" y="4749800"/>
          <p14:tracePt t="106513" x="3848100" y="4737100"/>
          <p14:tracePt t="106532" x="3905250" y="4718050"/>
          <p14:tracePt t="106537" x="3962400" y="4705350"/>
          <p14:tracePt t="106548" x="4025900" y="4699000"/>
          <p14:tracePt t="106551" x="4083050" y="4699000"/>
          <p14:tracePt t="106563" x="4133850" y="4699000"/>
          <p14:tracePt t="106582" x="4229100" y="4667250"/>
          <p14:tracePt t="106598" x="4324350" y="4629150"/>
          <p14:tracePt t="106614" x="4394200" y="4572000"/>
          <p14:tracePt t="106630" x="4470400" y="4508500"/>
          <p14:tracePt t="106648" x="4591050" y="4419600"/>
          <p14:tracePt t="106664" x="4660900" y="4381500"/>
          <p14:tracePt t="106680" x="4686300" y="4362450"/>
          <p14:tracePt t="106697" x="4686300" y="4343400"/>
          <p14:tracePt t="106713" x="4692650" y="4318000"/>
          <p14:tracePt t="106730" x="4699000" y="4311650"/>
          <p14:tracePt t="106747" x="4749800" y="4286250"/>
          <p14:tracePt t="106764" x="4826000" y="4273550"/>
          <p14:tracePt t="106768" x="4838700" y="4273550"/>
          <p14:tracePt t="106780" x="4845050" y="4273550"/>
          <p14:tracePt t="106836" x="4851400" y="4267200"/>
          <p14:tracePt t="106849" x="4851400" y="4254500"/>
          <p14:tracePt t="106857" x="4857750" y="4248150"/>
          <p14:tracePt t="106864" x="4857750" y="4235450"/>
          <p14:tracePt t="106880" x="4870450" y="4203700"/>
          <p14:tracePt t="106898" x="4883150" y="4152900"/>
          <p14:tracePt t="106913" x="4908550" y="4083050"/>
          <p14:tracePt t="106930" x="4908550" y="4032250"/>
          <p14:tracePt t="106949" x="4927600" y="3981450"/>
          <p14:tracePt t="106965" x="4940300" y="3956050"/>
          <p14:tracePt t="106968" x="4940300" y="3943350"/>
          <p14:tracePt t="106980" x="4940300" y="3937000"/>
          <p14:tracePt t="106999" x="4940300" y="3917950"/>
          <p14:tracePt t="107013" x="4940300" y="3905250"/>
          <p14:tracePt t="107030" x="4933950" y="3892550"/>
          <p14:tracePt t="107031" x="4914900" y="3879850"/>
          <p14:tracePt t="107050" x="4870450" y="3848100"/>
          <p14:tracePt t="107074" x="4800600" y="3816350"/>
          <p14:tracePt t="107082" x="4787900" y="3810000"/>
          <p14:tracePt t="107097" x="4762500" y="3790950"/>
          <p14:tracePt t="107130" x="4756150" y="3790950"/>
          <p14:tracePt t="107148" x="4737100" y="3778250"/>
          <p14:tracePt t="107164" x="4692650" y="3778250"/>
          <p14:tracePt t="107182" x="4641850" y="3784600"/>
          <p14:tracePt t="107198" x="4572000" y="3816350"/>
          <p14:tracePt t="107199" x="4533900" y="3835400"/>
          <p14:tracePt t="107214" x="4508500" y="3848100"/>
          <p14:tracePt t="107230" x="4457700" y="3873500"/>
          <p14:tracePt t="107231" x="4438650" y="3892550"/>
          <p14:tracePt t="107249" x="4375150" y="3924300"/>
          <p14:tracePt t="107264" x="4343400" y="3975100"/>
          <p14:tracePt t="107281" x="4337050" y="4038600"/>
          <p14:tracePt t="107297" x="4337050" y="4127500"/>
          <p14:tracePt t="107314" x="4337050" y="4210050"/>
          <p14:tracePt t="107331" x="4337050" y="4279900"/>
          <p14:tracePt t="107348" x="4343400" y="4343400"/>
          <p14:tracePt t="107364" x="4368800" y="4413250"/>
          <p14:tracePt t="107382" x="4419600" y="4514850"/>
          <p14:tracePt t="107397" x="4514850" y="4610100"/>
          <p14:tracePt t="107414" x="4622800" y="4679950"/>
          <p14:tracePt t="107430" x="4743450" y="4743450"/>
          <p14:tracePt t="107431" x="4768850" y="4743450"/>
          <p14:tracePt t="107450" x="4787900" y="4756150"/>
          <p14:tracePt t="107482" x="4794250" y="4756150"/>
          <p14:tracePt t="107498" x="4813300" y="4743450"/>
          <p14:tracePt t="107514" x="4826000" y="4711700"/>
          <p14:tracePt t="107530" x="4864100" y="4654550"/>
          <p14:tracePt t="107547" x="4902200" y="4603750"/>
          <p14:tracePt t="107564" x="4921250" y="4546600"/>
          <p14:tracePt t="107580" x="4940300" y="4489450"/>
          <p14:tracePt t="107597" x="4965700" y="4406900"/>
          <p14:tracePt t="107617" x="4997450" y="4279900"/>
          <p14:tracePt t="107634" x="4997450" y="4235450"/>
          <p14:tracePt t="107648" x="4978400" y="4108450"/>
          <p14:tracePt t="107664" x="4927600" y="4032250"/>
          <p14:tracePt t="107680" x="4889500" y="3987800"/>
          <p14:tracePt t="107698" x="4845050" y="3956050"/>
          <p14:tracePt t="107714" x="4800600" y="3924300"/>
          <p14:tracePt t="107730" x="4749800" y="3886200"/>
          <p14:tracePt t="107747" x="4699000" y="3860800"/>
          <p14:tracePt t="107764" x="4679950" y="3848100"/>
          <p14:tracePt t="107780" x="4660900" y="3848100"/>
          <p14:tracePt t="107797" x="4648200" y="3848100"/>
          <p14:tracePt t="107814" x="4616450" y="3848100"/>
          <p14:tracePt t="107814" x="4610100" y="3848100"/>
          <p14:tracePt t="107833" x="4591050" y="3848100"/>
          <p14:tracePt t="107850" x="4514850" y="3848100"/>
          <p14:tracePt t="107865" x="4470400" y="3854450"/>
          <p14:tracePt t="107882" x="4419600" y="3905250"/>
          <p14:tracePt t="107898" x="4406900" y="3937000"/>
          <p14:tracePt t="107914" x="4400550" y="4019550"/>
          <p14:tracePt t="107931" x="4394200" y="4076700"/>
          <p14:tracePt t="107947" x="4394200" y="4152900"/>
          <p14:tracePt t="107965" x="4394200" y="4222750"/>
          <p14:tracePt t="107981" x="4394200" y="4286250"/>
          <p14:tracePt t="107998" x="4445000" y="4356100"/>
          <p14:tracePt t="108001" x="4476750" y="4394200"/>
          <p14:tracePt t="108014" x="4502150" y="4419600"/>
          <p14:tracePt t="108015" x="4521200" y="4438650"/>
          <p14:tracePt t="108030" x="4546600" y="4457700"/>
          <p14:tracePt t="108048" x="4559300" y="4464050"/>
          <p14:tracePt t="108127" x="4565650" y="4470400"/>
          <p14:tracePt t="108142" x="4572000" y="4470400"/>
          <p14:tracePt t="108179" x="4572000" y="4476750"/>
          <p14:tracePt t="108246" x="4572000" y="4483100"/>
          <p14:tracePt t="108263" x="4572000" y="4489450"/>
          <p14:tracePt t="108293" x="4572000" y="4495800"/>
          <p14:tracePt t="108309" x="4572000" y="4502150"/>
          <p14:tracePt t="108323" x="4572000" y="4508500"/>
          <p14:tracePt t="108354" x="4572000" y="4514850"/>
          <p14:tracePt t="114319" x="4572000" y="4521200"/>
          <p14:tracePt t="114344" x="4565650" y="4521200"/>
          <p14:tracePt t="114351" x="4552950" y="4502150"/>
          <p14:tracePt t="114366" x="4546600" y="4489450"/>
          <p14:tracePt t="114383" x="4425950" y="4425950"/>
          <p14:tracePt t="114399" x="4330700" y="4387850"/>
          <p14:tracePt t="114416" x="4267200" y="4349750"/>
          <p14:tracePt t="114433" x="4248150" y="4337050"/>
          <p14:tracePt t="114449" x="4197350" y="4330700"/>
          <p14:tracePt t="114466" x="4057650" y="4330700"/>
          <p14:tracePt t="114483" x="3829050" y="4286250"/>
          <p14:tracePt t="114500" x="3600450" y="4254500"/>
          <p14:tracePt t="114516" x="3390900" y="4222750"/>
          <p14:tracePt t="114533" x="3232150" y="4178300"/>
          <p14:tracePt t="114549" x="3105150" y="4146550"/>
          <p14:tracePt t="114566" x="3009900" y="4121150"/>
          <p14:tracePt t="114568" x="2946400" y="4114800"/>
          <p14:tracePt t="114583" x="2844800" y="4108450"/>
          <p14:tracePt t="114599" x="2743200" y="4095750"/>
          <p14:tracePt t="114616" x="2673350" y="4095750"/>
          <p14:tracePt t="114633" x="2628900" y="4089400"/>
          <p14:tracePt t="114649" x="2597150" y="4083050"/>
          <p14:tracePt t="114666" x="2540000" y="4076700"/>
          <p14:tracePt t="114683" x="2444750" y="4064000"/>
          <p14:tracePt t="114701" x="2355850" y="4051300"/>
          <p14:tracePt t="114720" x="2254250" y="4044950"/>
          <p14:tracePt t="114722" x="2190750" y="4032250"/>
          <p14:tracePt t="114737" x="2120900" y="4025900"/>
          <p14:tracePt t="114749" x="2044700" y="4025900"/>
          <p14:tracePt t="114767" x="1924050" y="4013200"/>
          <p14:tracePt t="114770" x="1866900" y="4013200"/>
          <p14:tracePt t="114783" x="1765300" y="4013200"/>
          <p14:tracePt t="114800" x="1695450" y="4013200"/>
          <p14:tracePt t="114816" x="1644650" y="4013200"/>
          <p14:tracePt t="114834" x="1600200" y="4019550"/>
          <p14:tracePt t="114850" x="1581150" y="4025900"/>
          <p14:tracePt t="114866" x="1555750" y="4025900"/>
          <p14:tracePt t="114884" x="1524000" y="4025900"/>
          <p14:tracePt t="114900" x="1479550" y="4025900"/>
          <p14:tracePt t="114916" x="1454150" y="4025900"/>
          <p14:tracePt t="114933" x="1441450" y="4025900"/>
          <p14:tracePt t="115004" x="1435100" y="4025900"/>
          <p14:tracePt t="115017" x="1428750" y="4025900"/>
          <p14:tracePt t="115031" x="1422400" y="4025900"/>
          <p14:tracePt t="115222" x="1428750" y="4025900"/>
          <p14:tracePt t="115239" x="1435100" y="4025900"/>
          <p14:tracePt t="115247" x="1441450" y="4025900"/>
          <p14:tracePt t="115263" x="1460500" y="4025900"/>
          <p14:tracePt t="115274" x="1473200" y="4025900"/>
          <p14:tracePt t="115283" x="1504950" y="4013200"/>
          <p14:tracePt t="115300" x="1625600" y="4000500"/>
          <p14:tracePt t="115316" x="1816100" y="3975100"/>
          <p14:tracePt t="115333" x="2012950" y="3975100"/>
          <p14:tracePt t="115352" x="2146300" y="3975100"/>
          <p14:tracePt t="115370" x="2184400" y="3981450"/>
          <p14:tracePt t="115383" x="2190750" y="3981450"/>
          <p14:tracePt t="115659" x="2203450" y="3981450"/>
          <p14:tracePt t="115665" x="2254250" y="3981450"/>
          <p14:tracePt t="115675" x="2349500" y="3981450"/>
          <p14:tracePt t="115683" x="2463800" y="3981450"/>
          <p14:tracePt t="115700" x="2895600" y="3981450"/>
          <p14:tracePt t="115716" x="3486150" y="4019550"/>
          <p14:tracePt t="115733" x="4146550" y="4057650"/>
          <p14:tracePt t="115734" x="4464050" y="4083050"/>
          <p14:tracePt t="115750" x="4762500" y="4102100"/>
          <p14:tracePt t="115768" x="5384800" y="4114800"/>
          <p14:tracePt t="115774" x="5657850" y="4114800"/>
          <p14:tracePt t="115787" x="6140450" y="4114800"/>
          <p14:tracePt t="115801" x="6591300" y="4114800"/>
          <p14:tracePt t="115817" x="7073900" y="4114800"/>
          <p14:tracePt t="115833" x="7505700" y="4114800"/>
          <p14:tracePt t="115850" x="7880350" y="4114800"/>
          <p14:tracePt t="115869" x="8108950" y="4114800"/>
          <p14:tracePt t="115885" x="8242300" y="4114800"/>
          <p14:tracePt t="115900" x="8337550" y="4114800"/>
          <p14:tracePt t="115917" x="8401050" y="4114800"/>
          <p14:tracePt t="115933" x="8426450" y="4114800"/>
          <p14:tracePt t="115934" x="8432800" y="4114800"/>
          <p14:tracePt t="115951" x="8445500" y="4108450"/>
          <p14:tracePt t="115967" x="8489950" y="4089400"/>
          <p14:tracePt t="115984" x="8591550" y="4076700"/>
          <p14:tracePt t="116001" x="8724900" y="4064000"/>
          <p14:tracePt t="116018" x="8820150" y="4057650"/>
          <p14:tracePt t="116033" x="8883650" y="4051300"/>
          <p14:tracePt t="116050" x="8896350" y="4051300"/>
          <p14:tracePt t="116085" x="8902700" y="4044950"/>
          <p14:tracePt t="116102" x="8921750" y="4032250"/>
          <p14:tracePt t="116117" x="8928100" y="4025900"/>
          <p14:tracePt t="116215" x="8921750" y="4019550"/>
          <p14:tracePt t="116226" x="8902700" y="4019550"/>
          <p14:tracePt t="116239" x="8870950" y="4019550"/>
          <p14:tracePt t="116250" x="8743950" y="4019550"/>
          <p14:tracePt t="116267" x="8585200" y="4019550"/>
          <p14:tracePt t="116283" x="8432800" y="4019550"/>
          <p14:tracePt t="116300" x="8312150" y="4019550"/>
          <p14:tracePt t="116317" x="8216900" y="4032250"/>
          <p14:tracePt t="116318" x="8147050" y="4057650"/>
          <p14:tracePt t="116333" x="8077200" y="4064000"/>
          <p14:tracePt t="116353" x="7924800" y="4083050"/>
          <p14:tracePt t="116369" x="7791450" y="4095750"/>
          <p14:tracePt t="116383" x="7613650" y="4121150"/>
          <p14:tracePt t="116400" x="7581900" y="4127500"/>
          <p14:tracePt t="116514" x="7575550" y="4127500"/>
          <p14:tracePt t="116611" x="7562850" y="4133850"/>
          <p14:tracePt t="116625" x="7524750" y="4146550"/>
          <p14:tracePt t="116634" x="7505700" y="4146550"/>
          <p14:tracePt t="116650" x="7467600" y="4152900"/>
          <p14:tracePt t="116668" x="7442200" y="4152900"/>
          <p14:tracePt t="116684" x="7429500" y="4152900"/>
          <p14:tracePt t="116700" x="7416800" y="4152900"/>
          <p14:tracePt t="116717" x="7410450" y="4152900"/>
          <p14:tracePt t="116737" x="7391400" y="4152900"/>
          <p14:tracePt t="116751" x="7372350" y="4146550"/>
          <p14:tracePt t="116767" x="7289800" y="4108450"/>
          <p14:tracePt t="116785" x="7245350" y="4089400"/>
          <p14:tracePt t="116801" x="7194550" y="4083050"/>
          <p14:tracePt t="116817" x="7169150" y="4076700"/>
          <p14:tracePt t="116833" x="7143750" y="4076700"/>
          <p14:tracePt t="116850" x="7105650" y="4076700"/>
          <p14:tracePt t="116867" x="7067550" y="4076700"/>
          <p14:tracePt t="116885" x="7016750" y="4076700"/>
          <p14:tracePt t="116902" x="6946900" y="4076700"/>
          <p14:tracePt t="116909" x="6915150" y="4076700"/>
          <p14:tracePt t="116917" x="6883400" y="4076700"/>
          <p14:tracePt t="116934" x="6819900" y="4076700"/>
          <p14:tracePt t="116950" x="6769100" y="4076700"/>
          <p14:tracePt t="116951" x="6743700" y="4076700"/>
          <p14:tracePt t="116968" x="6692900" y="4076700"/>
          <p14:tracePt t="116985" x="6680200" y="4076700"/>
          <p14:tracePt t="117000" x="6616700" y="4076700"/>
          <p14:tracePt t="117019" x="6572250" y="4064000"/>
          <p14:tracePt t="117035" x="6534150" y="4064000"/>
          <p14:tracePt t="117053" x="6496050" y="4057650"/>
          <p14:tracePt t="117067" x="6445250" y="4057650"/>
          <p14:tracePt t="117083" x="6381750" y="4051300"/>
          <p14:tracePt t="117100" x="6311900" y="4038600"/>
          <p14:tracePt t="117117" x="6223000" y="4038600"/>
          <p14:tracePt t="117118" x="6191250" y="4038600"/>
          <p14:tracePt t="117136" x="6153150" y="4038600"/>
          <p14:tracePt t="117152" x="6089650" y="4038600"/>
          <p14:tracePt t="117167" x="6007100" y="4038600"/>
          <p14:tracePt t="117184" x="5981700" y="4038600"/>
          <p14:tracePt t="117200" x="5975350" y="4038600"/>
          <p14:tracePt t="117284" x="5975350" y="4032250"/>
          <p14:tracePt t="117296" x="6007100" y="4025900"/>
          <p14:tracePt t="117310" x="6076950" y="4013200"/>
          <p14:tracePt t="117318" x="6153150" y="4006850"/>
          <p14:tracePt t="117334" x="6381750" y="3994150"/>
          <p14:tracePt t="117350" x="6813550" y="3994150"/>
          <p14:tracePt t="117369" x="7435850" y="3994150"/>
          <p14:tracePt t="117384" x="7727950" y="3994150"/>
          <p14:tracePt t="117400" x="7918450" y="3994150"/>
          <p14:tracePt t="117419" x="8013700" y="3994150"/>
          <p14:tracePt t="117436" x="8032750" y="3994150"/>
          <p14:tracePt t="117490" x="8039100" y="3994150"/>
          <p14:tracePt t="117503" x="8045450" y="3994150"/>
          <p14:tracePt t="117518" x="8051800" y="3994150"/>
          <p14:tracePt t="117542" x="8058150" y="3994150"/>
          <p14:tracePt t="117687" x="8045450" y="4013200"/>
          <p14:tracePt t="117695" x="7988300" y="4025900"/>
          <p14:tracePt t="117706" x="7918450" y="4032250"/>
          <p14:tracePt t="117717" x="7829550" y="4032250"/>
          <p14:tracePt t="117734" x="7556500" y="4038600"/>
          <p14:tracePt t="117753" x="7213600" y="4038600"/>
          <p14:tracePt t="117758" x="7004050" y="4038600"/>
          <p14:tracePt t="117768" x="6604000" y="4051300"/>
          <p14:tracePt t="117784" x="6254750" y="4044950"/>
          <p14:tracePt t="117801" x="5930900" y="4076700"/>
          <p14:tracePt t="117820" x="5708650" y="4095750"/>
          <p14:tracePt t="117835" x="5518150" y="4114800"/>
          <p14:tracePt t="117851" x="5410200" y="4140200"/>
          <p14:tracePt t="117867" x="5359400" y="4159250"/>
          <p14:tracePt t="117884" x="5321300" y="4184650"/>
          <p14:tracePt t="117903" x="5283200" y="4203700"/>
          <p14:tracePt t="117908" x="5257800" y="4203700"/>
          <p14:tracePt t="117918" x="5238750" y="4210050"/>
          <p14:tracePt t="117919" x="5213350" y="4210050"/>
          <p14:tracePt t="117934" x="5194300" y="4210050"/>
          <p14:tracePt t="117951" x="5137150" y="4210050"/>
          <p14:tracePt t="117969" x="5099050" y="4210050"/>
          <p14:tracePt t="117985" x="5048250" y="4203700"/>
          <p14:tracePt t="118001" x="4965700" y="4191000"/>
          <p14:tracePt t="118017" x="4914900" y="4184650"/>
          <p14:tracePt t="118034" x="4883150" y="4184650"/>
          <p14:tracePt t="118050" x="4845050" y="4184650"/>
          <p14:tracePt t="118068" x="4800600" y="4184650"/>
          <p14:tracePt t="118084" x="4743450" y="4203700"/>
          <p14:tracePt t="118103" x="4679950" y="4229100"/>
          <p14:tracePt t="118120" x="4641850" y="4260850"/>
          <p14:tracePt t="118125" x="4616450" y="4292600"/>
          <p14:tracePt t="118135" x="4578350" y="4330700"/>
          <p14:tracePt t="118151" x="4546600" y="4362450"/>
          <p14:tracePt t="118167" x="4533900" y="4375150"/>
          <p14:tracePt t="118184" x="4514850" y="4387850"/>
          <p14:tracePt t="118202" x="4514850" y="4400550"/>
          <p14:tracePt t="118220" x="4514850" y="4413250"/>
          <p14:tracePt t="118225" x="4514850" y="4432300"/>
          <p14:tracePt t="118235" x="4521200" y="4438650"/>
          <p14:tracePt t="118251" x="4552950" y="4457700"/>
          <p14:tracePt t="118267" x="4572000" y="4470400"/>
          <p14:tracePt t="118284" x="4591050" y="4483100"/>
          <p14:tracePt t="118301" x="4635500" y="4489450"/>
          <p14:tracePt t="118317" x="4699000" y="4495800"/>
          <p14:tracePt t="118319" x="4743450" y="4502150"/>
          <p14:tracePt t="118334" x="4768850" y="4502150"/>
          <p14:tracePt t="118350" x="4832350" y="4502150"/>
          <p14:tracePt t="118367" x="4876800" y="4483100"/>
          <p14:tracePt t="118386" x="4902200" y="4464050"/>
          <p14:tracePt t="118402" x="4933950" y="4432300"/>
          <p14:tracePt t="118419" x="4978400" y="4387850"/>
          <p14:tracePt t="118434" x="5022850" y="4337050"/>
          <p14:tracePt t="118451" x="5048250" y="4279900"/>
          <p14:tracePt t="118467" x="5073650" y="4191000"/>
          <p14:tracePt t="118484" x="5080000" y="4102100"/>
          <p14:tracePt t="118503" x="5080000" y="4032250"/>
          <p14:tracePt t="118519" x="5080000" y="3956050"/>
          <p14:tracePt t="118535" x="5080000" y="3905250"/>
          <p14:tracePt t="118551" x="5060950" y="3867150"/>
          <p14:tracePt t="118567" x="5035550" y="3860800"/>
          <p14:tracePt t="118584" x="4997450" y="3848100"/>
          <p14:tracePt t="118601" x="4959350" y="3841750"/>
          <p14:tracePt t="118617" x="4883150" y="3835400"/>
          <p14:tracePt t="118636" x="4800600" y="3822700"/>
          <p14:tracePt t="118652" x="4711700" y="3822700"/>
          <p14:tracePt t="118671" x="4641850" y="3822700"/>
          <p14:tracePt t="118684" x="4591050" y="3822700"/>
          <p14:tracePt t="118701" x="4540250" y="3822700"/>
          <p14:tracePt t="118718" x="4508500" y="3822700"/>
          <p14:tracePt t="118734" x="4476750" y="3829050"/>
          <p14:tracePt t="118735" x="4464050" y="3841750"/>
          <p14:tracePt t="118753" x="4451350" y="3854450"/>
          <p14:tracePt t="118768" x="4445000" y="3886200"/>
          <p14:tracePt t="118784" x="4432300" y="3917950"/>
          <p14:tracePt t="118801" x="4432300" y="3949700"/>
          <p14:tracePt t="118817" x="4432300" y="4000500"/>
          <p14:tracePt t="118835" x="4432300" y="4057650"/>
          <p14:tracePt t="118851" x="4451350" y="4108450"/>
          <p14:tracePt t="118868" x="4464050" y="4133850"/>
          <p14:tracePt t="118886" x="4483100" y="4152900"/>
          <p14:tracePt t="118992" x="4495800" y="4159250"/>
          <p14:tracePt t="119000" x="4502150" y="4165600"/>
          <p14:tracePt t="119018" x="4502150" y="4184650"/>
          <p14:tracePt t="119959" x="4508500" y="4191000"/>
          <p14:tracePt t="119968" x="4521200" y="4197350"/>
          <p14:tracePt t="119985" x="4540250" y="4229100"/>
          <p14:tracePt t="120001" x="4552950" y="4248150"/>
          <p14:tracePt t="120018" x="4572000" y="4292600"/>
          <p14:tracePt t="120035" x="4597400" y="4356100"/>
          <p14:tracePt t="120051" x="4622800" y="4387850"/>
          <p14:tracePt t="120068" x="4648200" y="4419600"/>
          <p14:tracePt t="120085" x="4660900" y="4425950"/>
          <p14:tracePt t="120143" x="4660900" y="4432300"/>
          <p14:tracePt t="120152" x="4673600" y="4432300"/>
          <p14:tracePt t="120160" x="4692650" y="4432300"/>
          <p14:tracePt t="120168" x="4718050" y="4432300"/>
          <p14:tracePt t="120185" x="4762500" y="4432300"/>
          <p14:tracePt t="120201" x="4781550" y="4432300"/>
          <p14:tracePt t="140745" x="4749800" y="4425950"/>
          <p14:tracePt t="140751" x="4629150" y="4394200"/>
          <p14:tracePt t="140760" x="4387850" y="4324350"/>
          <p14:tracePt t="140775" x="3835400" y="4241800"/>
          <p14:tracePt t="140792" x="3321050" y="4305300"/>
          <p14:tracePt t="140808" x="3003550" y="4483100"/>
          <p14:tracePt t="140825" x="2901950" y="4559300"/>
          <p14:tracePt t="140841" x="2781300" y="4629150"/>
          <p14:tracePt t="140858" x="2597150" y="4705350"/>
          <p14:tracePt t="140875" x="2374900" y="4800600"/>
          <p14:tracePt t="140891" x="2235200" y="4851400"/>
          <p14:tracePt t="140908" x="2152650" y="4851400"/>
          <p14:tracePt t="140925" x="2101850" y="4851400"/>
          <p14:tracePt t="140945" x="2006600" y="4876800"/>
          <p14:tracePt t="140961" x="1987550" y="4889500"/>
          <p14:tracePt t="140982" x="1924050" y="4972050"/>
          <p14:tracePt t="140992" x="1854200" y="5067300"/>
          <p14:tracePt t="141008" x="1720850" y="5162550"/>
          <p14:tracePt t="141026" x="1574800" y="5226050"/>
          <p14:tracePt t="141041" x="1435100" y="5295900"/>
          <p14:tracePt t="141061" x="1333500" y="5365750"/>
          <p14:tracePt t="141076" x="1308100" y="5397500"/>
          <p14:tracePt t="141079" x="1308100" y="5403850"/>
          <p14:tracePt t="141092" x="1308100" y="5422900"/>
          <p14:tracePt t="141109" x="1308100" y="5441950"/>
          <p14:tracePt t="141125" x="1308100" y="5448300"/>
          <p14:tracePt t="141176" x="1314450" y="5454650"/>
          <p14:tracePt t="141191" x="1314450" y="5461000"/>
          <p14:tracePt t="141208" x="1320800" y="5467350"/>
          <p14:tracePt t="141311" x="1327150" y="5467350"/>
          <p14:tracePt t="141321" x="1346200" y="5467350"/>
          <p14:tracePt t="141327" x="1371600" y="5467350"/>
          <p14:tracePt t="141343" x="1409700" y="5467350"/>
          <p14:tracePt t="141359" x="1517650" y="5461000"/>
          <p14:tracePt t="141375" x="1600200" y="5435600"/>
          <p14:tracePt t="141392" x="1727200" y="5403850"/>
          <p14:tracePt t="141410" x="1885950" y="5384800"/>
          <p14:tracePt t="141426" x="2051050" y="5378450"/>
          <p14:tracePt t="141442" x="2209800" y="5365750"/>
          <p14:tracePt t="141459" x="2279650" y="5365750"/>
          <p14:tracePt t="141475" x="2292350" y="5365750"/>
          <p14:tracePt t="141492" x="2298700" y="5365750"/>
          <p14:tracePt t="141515" x="2324100" y="5365750"/>
          <p14:tracePt t="141526" x="2406650" y="5391150"/>
          <p14:tracePt t="141542" x="2552700" y="5422900"/>
          <p14:tracePt t="141558" x="2838450" y="5492750"/>
          <p14:tracePt t="141575" x="2978150" y="5518150"/>
          <p14:tracePt t="141593" x="3073400" y="5537200"/>
          <p14:tracePt t="141609" x="3105150" y="5537200"/>
          <p14:tracePt t="141625" x="3143250" y="5537200"/>
          <p14:tracePt t="141642" x="3225800" y="5537200"/>
          <p14:tracePt t="141660" x="3327400" y="5537200"/>
          <p14:tracePt t="141676" x="3429000" y="5537200"/>
          <p14:tracePt t="141692" x="3486150" y="5537200"/>
          <p14:tracePt t="141831" x="3492500" y="5543550"/>
          <p14:tracePt t="141855" x="3492500" y="5549900"/>
          <p14:tracePt t="141917" x="3498850" y="5556250"/>
          <p14:tracePt t="141929" x="3517900" y="5556250"/>
          <p14:tracePt t="141944" x="3619500" y="5600700"/>
          <p14:tracePt t="141959" x="3835400" y="5670550"/>
          <p14:tracePt t="141975" x="3987800" y="5702300"/>
          <p14:tracePt t="141992" x="4114800" y="5721350"/>
          <p14:tracePt t="142009" x="4165600" y="5727700"/>
          <p14:tracePt t="142049" x="4178300" y="5734050"/>
          <p14:tracePt t="142066" x="4178300" y="5740400"/>
          <p14:tracePt t="142076" x="4178300" y="5746750"/>
          <p14:tracePt t="142092" x="4178300" y="5753100"/>
          <p14:tracePt t="142109" x="4178300" y="5772150"/>
          <p14:tracePt t="142125" x="4184650" y="5778500"/>
          <p14:tracePt t="142143" x="4235450" y="5816600"/>
          <p14:tracePt t="142159" x="4362450" y="5880100"/>
          <p14:tracePt t="142175" x="4425950" y="5918200"/>
          <p14:tracePt t="142194" x="4432300" y="5930900"/>
          <p14:tracePt t="142209" x="4432300" y="5937250"/>
          <p14:tracePt t="142242" x="4438650" y="5943600"/>
          <p14:tracePt t="142259" x="4489450" y="5943600"/>
          <p14:tracePt t="142276" x="4565650" y="5962650"/>
          <p14:tracePt t="142279" x="4610100" y="5969000"/>
          <p14:tracePt t="142293" x="4648200" y="5981700"/>
          <p14:tracePt t="142309" x="4673600" y="5994400"/>
          <p14:tracePt t="142325" x="4686300" y="5994400"/>
          <p14:tracePt t="142342" x="4711700" y="5994400"/>
          <p14:tracePt t="142359" x="4749800" y="5994400"/>
          <p14:tracePt t="142375" x="4768850" y="5988050"/>
          <p14:tracePt t="142392" x="4794250" y="5969000"/>
          <p14:tracePt t="142409" x="4819650" y="5962650"/>
          <p14:tracePt t="142425" x="4819650" y="5956300"/>
          <p14:tracePt t="142442" x="4819650" y="5949950"/>
          <p14:tracePt t="142458" x="4819650" y="5943600"/>
          <p14:tracePt t="142477" x="4819650" y="5930900"/>
          <p14:tracePt t="142494" x="4826000" y="5911850"/>
          <p14:tracePt t="142510" x="4832350" y="5899150"/>
          <p14:tracePt t="142525" x="4832350" y="5892800"/>
          <p14:tracePt t="142542" x="4832350" y="5886450"/>
          <p14:tracePt t="142575" x="4832350" y="5880100"/>
          <p14:tracePt t="142593" x="4832350" y="5861050"/>
          <p14:tracePt t="142610" x="4832350" y="5829300"/>
          <p14:tracePt t="142626" x="4819650" y="5810250"/>
          <p14:tracePt t="142642" x="4800600" y="5778500"/>
          <p14:tracePt t="142659" x="4749800" y="5702300"/>
          <p14:tracePt t="142675" x="4686300" y="5638800"/>
          <p14:tracePt t="142694" x="4584700" y="5568950"/>
          <p14:tracePt t="142701" x="4533900" y="5543550"/>
          <p14:tracePt t="142715" x="4470400" y="5511800"/>
          <p14:tracePt t="142726" x="4432300" y="5486400"/>
          <p14:tracePt t="142742" x="4406900" y="5473700"/>
          <p14:tracePt t="142759" x="4298950" y="5448300"/>
          <p14:tracePt t="142776" x="4191000" y="5397500"/>
          <p14:tracePt t="142792" x="4064000" y="5353050"/>
          <p14:tracePt t="142809" x="3956050" y="5334000"/>
          <p14:tracePt t="142826" x="3886200" y="5321300"/>
          <p14:tracePt t="142842" x="3841750" y="5314950"/>
          <p14:tracePt t="142859" x="3822700" y="5308600"/>
          <p14:tracePt t="142875" x="3803650" y="5302250"/>
          <p14:tracePt t="142892" x="3740150" y="5302250"/>
          <p14:tracePt t="142909" x="3644900" y="5302250"/>
          <p14:tracePt t="142926" x="3524250" y="5302250"/>
          <p14:tracePt t="142942" x="3422650" y="5302250"/>
          <p14:tracePt t="142959" x="3314700" y="5302250"/>
          <p14:tracePt t="142976" x="3257550" y="5302250"/>
          <p14:tracePt t="142992" x="3219450" y="5302250"/>
          <p14:tracePt t="143009" x="3181350" y="5302250"/>
          <p14:tracePt t="143026" x="3130550" y="5327650"/>
          <p14:tracePt t="143042" x="3073400" y="5372100"/>
          <p14:tracePt t="143059" x="3028950" y="5422900"/>
          <p14:tracePt t="143076" x="2997200" y="5492750"/>
          <p14:tracePt t="143092" x="2971800" y="5537200"/>
          <p14:tracePt t="143109" x="2959100" y="5588000"/>
          <p14:tracePt t="143126" x="2959100" y="5607050"/>
          <p14:tracePt t="143142" x="2959100" y="5626100"/>
          <p14:tracePt t="143143" x="2959100" y="5632450"/>
          <p14:tracePt t="143159" x="2952750" y="5651500"/>
          <p14:tracePt t="143176" x="2952750" y="5702300"/>
          <p14:tracePt t="143192" x="2952750" y="5721350"/>
          <p14:tracePt t="143226" x="2952750" y="5740400"/>
          <p14:tracePt t="143265" x="2952750" y="5746750"/>
          <p14:tracePt t="143280" x="2952750" y="5765800"/>
          <p14:tracePt t="143294" x="2965450" y="5791200"/>
          <p14:tracePt t="143312" x="3009900" y="5873750"/>
          <p14:tracePt t="143326" x="3054350" y="5937250"/>
          <p14:tracePt t="143343" x="3067050" y="5962650"/>
          <p14:tracePt t="143360" x="3079750" y="5988050"/>
          <p14:tracePt t="143376" x="3092450" y="5994400"/>
          <p14:tracePt t="143393" x="3124200" y="6000750"/>
          <p14:tracePt t="143410" x="3187700" y="6013450"/>
          <p14:tracePt t="143427" x="3219450" y="6013450"/>
          <p14:tracePt t="143443" x="3263900" y="6013450"/>
          <p14:tracePt t="143461" x="3308350" y="6013450"/>
          <p14:tracePt t="143477" x="3340100" y="6013450"/>
          <p14:tracePt t="143479" x="3371850" y="6013450"/>
          <p14:tracePt t="143492" x="3429000" y="6013450"/>
          <p14:tracePt t="143509" x="3638550" y="6013450"/>
          <p14:tracePt t="143510" x="3822700" y="6013450"/>
          <p14:tracePt t="143527" x="4051300" y="6013450"/>
          <p14:tracePt t="143530" x="4254500" y="6013450"/>
          <p14:tracePt t="143543" x="4502150" y="6013450"/>
          <p14:tracePt t="143559" x="4667250" y="6013450"/>
          <p14:tracePt t="143580" x="4749800" y="6026150"/>
          <p14:tracePt t="143593" x="4813300" y="6038850"/>
          <p14:tracePt t="143609" x="4908550" y="6051550"/>
          <p14:tracePt t="143626" x="5054600" y="6057900"/>
          <p14:tracePt t="143643" x="5245100" y="6076950"/>
          <p14:tracePt t="143660" x="5391150" y="6089650"/>
          <p14:tracePt t="143677" x="5448300" y="6096000"/>
          <p14:tracePt t="143693" x="5454650" y="6096000"/>
          <p14:tracePt t="143709" x="5461000" y="6096000"/>
          <p14:tracePt t="143728" x="5480050" y="6108700"/>
          <p14:tracePt t="143743" x="5511800" y="6115050"/>
          <p14:tracePt t="143759" x="5543550" y="6121400"/>
          <p14:tracePt t="143776" x="5549900" y="6127750"/>
          <p14:tracePt t="143792" x="5549900" y="6134100"/>
          <p14:tracePt t="143809" x="5549900" y="6146800"/>
          <p14:tracePt t="143844" x="5549900" y="6153150"/>
          <p14:tracePt t="143859" x="5549900" y="6159500"/>
          <p14:tracePt t="143876" x="5556250" y="6178550"/>
          <p14:tracePt t="143893" x="5575300" y="6197600"/>
          <p14:tracePt t="143909" x="5581650" y="6197600"/>
          <p14:tracePt t="143945" x="5594350" y="6197600"/>
          <p14:tracePt t="143962" x="5613400" y="6184900"/>
          <p14:tracePt t="143977" x="5638800" y="6165850"/>
          <p14:tracePt t="143993" x="5657850" y="6134100"/>
          <p14:tracePt t="144009" x="5664200" y="6121400"/>
          <p14:tracePt t="144026" x="5670550" y="6121400"/>
          <p14:tracePt t="144061" x="5676900" y="6108700"/>
          <p14:tracePt t="144078" x="5676900" y="6083300"/>
          <p14:tracePt t="144082" x="5676900" y="6070600"/>
          <p14:tracePt t="144093" x="5683250" y="6051550"/>
          <p14:tracePt t="144109" x="5683250" y="6026150"/>
          <p14:tracePt t="144127" x="5683250" y="6013450"/>
          <p14:tracePt t="144128" x="5683250" y="6007100"/>
          <p14:tracePt t="144143" x="5683250" y="5988050"/>
          <p14:tracePt t="144159" x="5683250" y="5962650"/>
          <p14:tracePt t="144176" x="5664200" y="5905500"/>
          <p14:tracePt t="144192" x="5638800" y="5848350"/>
          <p14:tracePt t="144212" x="5600700" y="5772150"/>
          <p14:tracePt t="144227" x="5543550" y="5708650"/>
          <p14:tracePt t="144243" x="5467350" y="5632450"/>
          <p14:tracePt t="144259" x="5365750" y="5537200"/>
          <p14:tracePt t="144278" x="5289550" y="5492750"/>
          <p14:tracePt t="144297" x="5251450" y="5473700"/>
          <p14:tracePt t="144326" x="5251450" y="5467350"/>
          <p14:tracePt t="144343" x="5238750" y="5454650"/>
          <p14:tracePt t="144362" x="5200650" y="5448300"/>
          <p14:tracePt t="144380" x="5124450" y="5441950"/>
          <p14:tracePt t="144395" x="5041900" y="5441950"/>
          <p14:tracePt t="144409" x="4972050" y="5441950"/>
          <p14:tracePt t="144426" x="4940300" y="5441950"/>
          <p14:tracePt t="144443" x="4914900" y="5441950"/>
          <p14:tracePt t="144459" x="4870450" y="5454650"/>
          <p14:tracePt t="144476" x="4826000" y="5486400"/>
          <p14:tracePt t="144495" x="4787900" y="5549900"/>
          <p14:tracePt t="144513" x="4768850" y="5619750"/>
          <p14:tracePt t="144527" x="4768850" y="5670550"/>
          <p14:tracePt t="144529" x="4781550" y="5689600"/>
          <p14:tracePt t="144543" x="4813300" y="5753100"/>
          <p14:tracePt t="144560" x="4838700" y="5803900"/>
          <p14:tracePt t="144576" x="4857750" y="5854700"/>
          <p14:tracePt t="144593" x="4870450" y="5981700"/>
          <p14:tracePt t="144610" x="4940300" y="6127750"/>
          <p14:tracePt t="144626" x="5054600" y="6273800"/>
          <p14:tracePt t="144643" x="5200650" y="6362700"/>
          <p14:tracePt t="144659" x="5314950" y="6407150"/>
          <p14:tracePt t="144679" x="5372100" y="6432550"/>
          <p14:tracePt t="144695" x="5384800" y="6445250"/>
          <p14:tracePt t="144726" x="5384800" y="6451600"/>
          <p14:tracePt t="144744" x="5384800" y="6457950"/>
          <p14:tracePt t="144760" x="5429250" y="6470650"/>
          <p14:tracePt t="144777" x="5549900" y="6477000"/>
          <p14:tracePt t="144795" x="5664200" y="6477000"/>
          <p14:tracePt t="144810" x="5715000" y="6477000"/>
          <p14:tracePt t="144829" x="5734050" y="6477000"/>
          <p14:tracePt t="144844" x="5740400" y="6477000"/>
          <p14:tracePt t="144860" x="5740400" y="6464300"/>
          <p14:tracePt t="144876" x="5734050" y="6445250"/>
          <p14:tracePt t="144893" x="5734050" y="6369050"/>
          <p14:tracePt t="144894" x="5740400" y="6330950"/>
          <p14:tracePt t="144910" x="5740400" y="6299200"/>
          <p14:tracePt t="144926" x="5746750" y="6229350"/>
          <p14:tracePt t="144945" x="5721350" y="6096000"/>
          <p14:tracePt t="144963" x="5683250" y="6019800"/>
          <p14:tracePt t="144980" x="5664200" y="5981700"/>
          <p14:tracePt t="144993" x="5657850" y="5956300"/>
          <p14:tracePt t="145009" x="5626100" y="5892800"/>
          <p14:tracePt t="145027" x="5607050" y="5861050"/>
          <p14:tracePt t="145044" x="5581650" y="5842000"/>
          <p14:tracePt t="145060" x="5543550" y="5829300"/>
          <p14:tracePt t="145077" x="5537200" y="5829300"/>
          <p14:tracePt t="145095" x="5530850" y="5829300"/>
          <p14:tracePt t="145112" x="5518150" y="5822950"/>
          <p14:tracePt t="145126" x="5505450" y="5816600"/>
          <p14:tracePt t="145143" x="5410200" y="5759450"/>
          <p14:tracePt t="145161" x="5302250" y="5702300"/>
          <p14:tracePt t="145177" x="5226050" y="5664200"/>
          <p14:tracePt t="145193" x="5200650" y="5638800"/>
          <p14:tracePt t="145210" x="5175250" y="5626100"/>
          <p14:tracePt t="145226" x="5168900" y="5619750"/>
          <p14:tracePt t="145243" x="5149850" y="5613400"/>
          <p14:tracePt t="145260" x="5086350" y="5607050"/>
          <p14:tracePt t="145276" x="5003800" y="5607050"/>
          <p14:tracePt t="145293" x="4953000" y="5607050"/>
          <p14:tracePt t="145310" x="4927600" y="5607050"/>
          <p14:tracePt t="145326" x="4921250" y="5632450"/>
          <p14:tracePt t="145343" x="4921250" y="5638800"/>
          <p14:tracePt t="145361" x="4902200" y="5689600"/>
          <p14:tracePt t="145377" x="4876800" y="5765800"/>
          <p14:tracePt t="145393" x="4870450" y="5905500"/>
          <p14:tracePt t="145410" x="4883150" y="6076950"/>
          <p14:tracePt t="145426" x="4927600" y="6203950"/>
          <p14:tracePt t="145443" x="5010150" y="6318250"/>
          <p14:tracePt t="145460" x="5060950" y="6369050"/>
          <p14:tracePt t="145464" x="5073650" y="6381750"/>
          <p14:tracePt t="145477" x="5086350" y="6400800"/>
          <p14:tracePt t="145494" x="5086350" y="6407150"/>
          <p14:tracePt t="145510" x="5099050" y="6419850"/>
          <p14:tracePt t="145527" x="5111750" y="6432550"/>
          <p14:tracePt t="145530" x="5137150" y="6432550"/>
          <p14:tracePt t="145545" x="5168900" y="6451600"/>
          <p14:tracePt t="145563" x="5226050" y="6457950"/>
          <p14:tracePt t="145577" x="5251450" y="6457950"/>
          <p14:tracePt t="145593" x="5264150" y="6451600"/>
          <p14:tracePt t="145611" x="5270500" y="6432550"/>
          <p14:tracePt t="145627" x="5295900" y="6394450"/>
          <p14:tracePt t="145643" x="5334000" y="6369050"/>
          <p14:tracePt t="145660" x="5410200" y="6324600"/>
          <p14:tracePt t="145678" x="5435600" y="6305550"/>
          <p14:tracePt t="145694" x="5454650" y="6273800"/>
          <p14:tracePt t="145696" x="5454650" y="6242050"/>
          <p14:tracePt t="145710" x="5461000" y="6216650"/>
          <p14:tracePt t="145729" x="5499100" y="6083300"/>
          <p14:tracePt t="145744" x="5562600" y="5943600"/>
          <p14:tracePt t="145760" x="5594350" y="5867400"/>
          <p14:tracePt t="145777" x="5594350" y="5848350"/>
          <p14:tracePt t="145793" x="5594350" y="5822950"/>
          <p14:tracePt t="145811" x="5562600" y="5746750"/>
          <p14:tracePt t="145827" x="5486400" y="5683250"/>
          <p14:tracePt t="145843" x="5467350" y="5657850"/>
          <p14:tracePt t="145863" x="5467350" y="5651500"/>
          <p14:tracePt t="145894" x="5461000" y="5638800"/>
          <p14:tracePt t="145910" x="5429250" y="5638800"/>
          <p14:tracePt t="145926" x="5264150" y="5626100"/>
          <p14:tracePt t="145945" x="5194300" y="5626100"/>
          <p14:tracePt t="145961" x="5181600" y="5626100"/>
          <p14:tracePt t="146042" x="5175250" y="5626100"/>
          <p14:tracePt t="146052" x="5162550" y="5645150"/>
          <p14:tracePt t="147359" x="5162550" y="5651500"/>
          <p14:tracePt t="147423" x="5162550" y="5657850"/>
          <p14:tracePt t="147439" x="5162550" y="5664200"/>
          <p14:tracePt t="147448" x="5162550" y="5670550"/>
          <p14:tracePt t="147467" x="5162550" y="5676900"/>
          <p14:tracePt t="147478" x="5162550" y="5683250"/>
          <p14:tracePt t="147495" x="5162550" y="5695950"/>
          <p14:tracePt t="147510" x="5162550" y="5715000"/>
          <p14:tracePt t="147528" x="5162550" y="5727700"/>
          <p14:tracePt t="147544" x="5162550" y="5746750"/>
          <p14:tracePt t="147561" x="5162550" y="5765800"/>
          <p14:tracePt t="147577" x="5162550" y="5784850"/>
          <p14:tracePt t="147594" x="5162550" y="5803900"/>
          <p14:tracePt t="147612" x="5162550" y="5816600"/>
          <p14:tracePt t="147630" x="5162550" y="5835650"/>
          <p14:tracePt t="147645" x="5162550" y="5848350"/>
          <p14:tracePt t="147661" x="5162550" y="5861050"/>
          <p14:tracePt t="147677" x="5162550" y="5867400"/>
          <p14:tracePt t="147730" x="5168900" y="5867400"/>
          <p14:tracePt t="147760" x="5168900" y="5861050"/>
          <p14:tracePt t="147775" x="5168900" y="5854700"/>
          <p14:tracePt t="147785" x="5168900" y="5848350"/>
          <p14:tracePt t="147801" x="5168900" y="5835650"/>
          <p14:tracePt t="147811" x="5168900" y="5829300"/>
          <p14:tracePt t="147827" x="5168900" y="5822950"/>
          <p14:tracePt t="147844" x="5168900" y="5803900"/>
          <p14:tracePt t="147860" x="5168900" y="5778500"/>
          <p14:tracePt t="147880" x="5143500" y="5765800"/>
          <p14:tracePt t="147943" x="5130800" y="5765800"/>
          <p14:tracePt t="147961" x="5086350" y="5765800"/>
          <p14:tracePt t="147979" x="5010150" y="5765800"/>
          <p14:tracePt t="148005" x="4914900" y="5765800"/>
          <p14:tracePt t="148027" x="4902200" y="5765800"/>
          <p14:tracePt t="148044" x="4902200" y="5778500"/>
          <p14:tracePt t="148060" x="4883150" y="5810250"/>
          <p14:tracePt t="148079" x="4870450" y="5835650"/>
          <p14:tracePt t="148084" x="4857750" y="5861050"/>
          <p14:tracePt t="148095" x="4857750" y="5880100"/>
          <p14:tracePt t="148097" x="4857750" y="5911850"/>
          <p14:tracePt t="148111" x="4864100" y="6000750"/>
          <p14:tracePt t="148129" x="4902200" y="6057900"/>
          <p14:tracePt t="148145" x="4959350" y="6108700"/>
          <p14:tracePt t="148161" x="4991100" y="6134100"/>
          <p14:tracePt t="148177" x="5003800" y="6140450"/>
          <p14:tracePt t="148194" x="5003800" y="6159500"/>
          <p14:tracePt t="148213" x="5003800" y="6172200"/>
          <p14:tracePt t="148228" x="5060950" y="6216650"/>
          <p14:tracePt t="148245" x="5168900" y="6235700"/>
          <p14:tracePt t="148262" x="5289550" y="6261100"/>
          <p14:tracePt t="148278" x="5384800" y="6267450"/>
          <p14:tracePt t="148280" x="5397500" y="6280150"/>
          <p14:tracePt t="148294" x="5403850" y="6280150"/>
          <p14:tracePt t="148311" x="5410200" y="6280150"/>
          <p14:tracePt t="148346" x="5422900" y="6280150"/>
          <p14:tracePt t="148363" x="5480050" y="6273800"/>
          <p14:tracePt t="148378" x="5543550" y="6235700"/>
          <p14:tracePt t="148395" x="5588000" y="6197600"/>
          <p14:tracePt t="148411" x="5594350" y="6159500"/>
          <p14:tracePt t="148428" x="5600700" y="6108700"/>
          <p14:tracePt t="148444" x="5607050" y="6045200"/>
          <p14:tracePt t="148461" x="5626100" y="5981700"/>
          <p14:tracePt t="148480" x="5632450" y="5930900"/>
          <p14:tracePt t="148498" x="5645150" y="5886450"/>
          <p14:tracePt t="148511" x="5645150" y="5854700"/>
          <p14:tracePt t="148527" x="5638800" y="5803900"/>
          <p14:tracePt t="148545" x="5575300" y="5759450"/>
          <p14:tracePt t="148561" x="5549900" y="5721350"/>
          <p14:tracePt t="148621" x="5549900" y="5715000"/>
          <p14:tracePt t="148629" x="5543550" y="5715000"/>
          <p14:tracePt t="148645" x="5518150" y="5715000"/>
          <p14:tracePt t="148661" x="5492750" y="5715000"/>
          <p14:tracePt t="148677" x="5486400" y="5715000"/>
          <p14:tracePt t="148719" x="5480050" y="5715000"/>
          <p14:tracePt t="148734" x="5473700" y="5715000"/>
          <p14:tracePt t="148748" x="5467350" y="5715000"/>
          <p14:tracePt t="148762" x="5461000" y="5715000"/>
          <p14:tracePt t="148778" x="5435600" y="5715000"/>
          <p14:tracePt t="148794" x="5429250" y="5715000"/>
          <p14:tracePt t="148839" x="5422900" y="5715000"/>
          <p14:tracePt t="148848" x="5416550" y="5721350"/>
          <p14:tracePt t="148861" x="5410200" y="5727700"/>
          <p14:tracePt t="148881" x="5359400" y="5759450"/>
          <p14:tracePt t="148896" x="5359400" y="5765800"/>
          <p14:tracePt t="148911" x="5353050" y="5765800"/>
          <p14:tracePt t="148928" x="5353050" y="5778500"/>
          <p14:tracePt t="148945" x="5346700" y="5784850"/>
          <p14:tracePt t="148961" x="5314950" y="5822950"/>
          <p14:tracePt t="148978" x="5251450" y="5873750"/>
          <p14:tracePt t="148994" x="5168900" y="5911850"/>
          <p14:tracePt t="149012" x="5130800" y="5943600"/>
          <p14:tracePt t="149028" x="5124450" y="5949950"/>
          <p14:tracePt t="149044" x="5124450" y="5962650"/>
          <p14:tracePt t="149062" x="5105400" y="5981700"/>
          <p14:tracePt t="149081" x="5054600" y="6000750"/>
          <p14:tracePt t="149085" x="5010150" y="6007100"/>
          <p14:tracePt t="149095" x="4978400" y="6013450"/>
          <p14:tracePt t="149111" x="4902200" y="6064250"/>
          <p14:tracePt t="149128" x="4895850" y="6064250"/>
          <p14:tracePt t="149161" x="4876800" y="6076950"/>
          <p14:tracePt t="149178" x="4813300" y="6102350"/>
          <p14:tracePt t="149196" x="4711700" y="6159500"/>
          <p14:tracePt t="149213" x="4686300" y="6172200"/>
          <p14:tracePt t="149229" x="4667250" y="6172200"/>
          <p14:tracePt t="149231" x="4648200" y="6172200"/>
          <p14:tracePt t="149245" x="4635500" y="6184900"/>
          <p14:tracePt t="149261" x="4610100" y="6203950"/>
          <p14:tracePt t="149278" x="4591050" y="6203950"/>
          <p14:tracePt t="149279" x="4546600" y="6203950"/>
          <p14:tracePt t="149297" x="4489450" y="6203950"/>
          <p14:tracePt t="149300" x="4419600" y="6203950"/>
          <p14:tracePt t="149312" x="4286250" y="6203950"/>
          <p14:tracePt t="149328" x="4235450" y="6197600"/>
          <p14:tracePt t="149347" x="4197350" y="6184900"/>
          <p14:tracePt t="149361" x="4165600" y="6184900"/>
          <p14:tracePt t="149378" x="4114800" y="6165850"/>
          <p14:tracePt t="149394" x="4019550" y="6140450"/>
          <p14:tracePt t="149412" x="3937000" y="6134100"/>
          <p14:tracePt t="149428" x="3905250" y="6127750"/>
          <p14:tracePt t="149444" x="3898900" y="6127750"/>
          <p14:tracePt t="149479" x="3892550" y="6127750"/>
          <p14:tracePt t="149497" x="3848100" y="6127750"/>
          <p14:tracePt t="149500" x="3810000" y="6127750"/>
          <p14:tracePt t="149512" x="3746500" y="6127750"/>
          <p14:tracePt t="149529" x="3727450" y="6127750"/>
          <p14:tracePt t="149545" x="3714750" y="6127750"/>
          <p14:tracePt t="149561" x="3714750" y="6134100"/>
          <p14:tracePt t="149578" x="3714750" y="6146800"/>
          <p14:tracePt t="149623" x="3714750" y="6153150"/>
          <p14:tracePt t="149636" x="3746500" y="6184900"/>
          <p14:tracePt t="149648" x="3841750" y="6223000"/>
          <p14:tracePt t="149661" x="3905250" y="6242050"/>
          <p14:tracePt t="149678" x="4019550" y="6273800"/>
          <p14:tracePt t="149695" x="4146550" y="6311900"/>
          <p14:tracePt t="149711" x="4171950" y="6311900"/>
          <p14:tracePt t="149730" x="4184650" y="6311900"/>
          <p14:tracePt t="149746" x="4216400" y="6311900"/>
          <p14:tracePt t="149761" x="4235450" y="6311900"/>
          <p14:tracePt t="149778" x="4254500" y="6311900"/>
          <p14:tracePt t="149794" x="4286250" y="6299200"/>
          <p14:tracePt t="149811" x="4324350" y="6273800"/>
          <p14:tracePt t="149828" x="4368800" y="6248400"/>
          <p14:tracePt t="149846" x="4400550" y="6223000"/>
          <p14:tracePt t="149864" x="4457700" y="6178550"/>
          <p14:tracePt t="149874" x="4470400" y="6172200"/>
          <p14:tracePt t="149895" x="4527550" y="6127750"/>
          <p14:tracePt t="149911" x="4552950" y="6108700"/>
          <p14:tracePt t="149928" x="4565650" y="6083300"/>
          <p14:tracePt t="149945" x="4565650" y="6051550"/>
          <p14:tracePt t="149961" x="4565650" y="6026150"/>
          <p14:tracePt t="149978" x="4565650" y="5994400"/>
          <p14:tracePt t="149995" x="4565650" y="5962650"/>
          <p14:tracePt t="150011" x="4565650" y="5930900"/>
          <p14:tracePt t="150028" x="4565650" y="5905500"/>
          <p14:tracePt t="150045" x="4565650" y="5880100"/>
          <p14:tracePt t="150061" x="4565650" y="5854700"/>
          <p14:tracePt t="150062" x="4552950" y="5842000"/>
          <p14:tracePt t="150078" x="4546600" y="5822950"/>
          <p14:tracePt t="150095" x="4533900" y="5797550"/>
          <p14:tracePt t="150111" x="4521200" y="5784850"/>
          <p14:tracePt t="150128" x="4514850" y="5759450"/>
          <p14:tracePt t="150144" x="4489450" y="5721350"/>
          <p14:tracePt t="150161" x="4445000" y="5670550"/>
          <p14:tracePt t="150178" x="4419600" y="5645150"/>
          <p14:tracePt t="150195" x="4387850" y="5613400"/>
          <p14:tracePt t="150211" x="4362450" y="5594350"/>
          <p14:tracePt t="150228" x="4343400" y="5581650"/>
          <p14:tracePt t="150245" x="4318000" y="5568950"/>
          <p14:tracePt t="150261" x="4267200" y="5556250"/>
          <p14:tracePt t="150262" x="4235450" y="5556250"/>
          <p14:tracePt t="150278" x="4210050" y="5549900"/>
          <p14:tracePt t="150295" x="4127500" y="5549900"/>
          <p14:tracePt t="150311" x="4089400" y="5549900"/>
          <p14:tracePt t="150328" x="4038600" y="5549900"/>
          <p14:tracePt t="150345" x="3956050" y="5549900"/>
          <p14:tracePt t="150361" x="3879850" y="5549900"/>
          <p14:tracePt t="150378" x="3822700" y="5549900"/>
          <p14:tracePt t="150395" x="3778250" y="5549900"/>
          <p14:tracePt t="150411" x="3765550" y="5549900"/>
          <p14:tracePt t="150428" x="3752850" y="5549900"/>
          <p14:tracePt t="150445" x="3733800" y="5556250"/>
          <p14:tracePt t="150461" x="3651250" y="5581650"/>
          <p14:tracePt t="150478" x="3581400" y="5600700"/>
          <p14:tracePt t="150479" x="3549650" y="5613400"/>
          <p14:tracePt t="150495" x="3517900" y="5638800"/>
          <p14:tracePt t="150511" x="3486150" y="5683250"/>
          <p14:tracePt t="150528" x="3467100" y="5721350"/>
          <p14:tracePt t="150545" x="3448050" y="5765800"/>
          <p14:tracePt t="150562" x="3435350" y="5803900"/>
          <p14:tracePt t="150578" x="3429000" y="5842000"/>
          <p14:tracePt t="150595" x="3429000" y="5899150"/>
          <p14:tracePt t="150611" x="3467100" y="5969000"/>
          <p14:tracePt t="150628" x="3511550" y="6038850"/>
          <p14:tracePt t="150645" x="3536950" y="6108700"/>
          <p14:tracePt t="150661" x="3562350" y="6153150"/>
          <p14:tracePt t="150682" x="3587750" y="6184900"/>
          <p14:tracePt t="150699" x="3651250" y="6267450"/>
          <p14:tracePt t="150712" x="3714750" y="6324600"/>
          <p14:tracePt t="150729" x="3803650" y="6426200"/>
          <p14:tracePt t="150745" x="3854450" y="6470650"/>
          <p14:tracePt t="150761" x="3860800" y="6477000"/>
          <p14:tracePt t="150779" x="3867150" y="6483350"/>
          <p14:tracePt t="150797" x="3886200" y="6496050"/>
          <p14:tracePt t="150801" x="3892550" y="6496050"/>
          <p14:tracePt t="150815" x="3924300" y="6496050"/>
          <p14:tracePt t="150829" x="3943350" y="6496050"/>
          <p14:tracePt t="150845" x="3968750" y="6496050"/>
          <p14:tracePt t="150862" x="3975100" y="6496050"/>
          <p14:tracePt t="150895" x="3987800" y="6496050"/>
          <p14:tracePt t="150940" x="3987800" y="6489700"/>
          <p14:tracePt t="150947" x="3994150" y="6489700"/>
          <p14:tracePt t="150962" x="3994150" y="6483350"/>
          <p14:tracePt t="151125" x="4000500" y="6483350"/>
          <p14:tracePt t="151133" x="4013200" y="6483350"/>
          <p14:tracePt t="151135" x="4032250" y="6483350"/>
          <p14:tracePt t="151145" x="4064000" y="6483350"/>
          <p14:tracePt t="151162" x="4133850" y="6483350"/>
          <p14:tracePt t="151178" x="4165600" y="6483350"/>
          <p14:tracePt t="151197" x="4197350" y="6477000"/>
          <p14:tracePt t="151213" x="4229100" y="6464300"/>
          <p14:tracePt t="151219" x="4254500" y="6457950"/>
          <p14:tracePt t="151229" x="4292600" y="6451600"/>
          <p14:tracePt t="151245" x="4406900" y="6413500"/>
          <p14:tracePt t="151264" x="4552950" y="6381750"/>
          <p14:tracePt t="151279" x="4641850" y="6362700"/>
          <p14:tracePt t="151295" x="4711700" y="6324600"/>
          <p14:tracePt t="151312" x="4756150" y="6299200"/>
          <p14:tracePt t="151330" x="4806950" y="6267450"/>
          <p14:tracePt t="151347" x="4876800" y="6248400"/>
          <p14:tracePt t="151363" x="4965700" y="6223000"/>
          <p14:tracePt t="151379" x="5048250" y="6184900"/>
          <p14:tracePt t="151396" x="5092700" y="6146800"/>
          <p14:tracePt t="151414" x="5111750" y="6127750"/>
          <p14:tracePt t="151429" x="5130800" y="6096000"/>
          <p14:tracePt t="151432" x="5137150" y="6076950"/>
          <p14:tracePt t="151445" x="5175250" y="6057900"/>
          <p14:tracePt t="151462" x="5238750" y="6013450"/>
          <p14:tracePt t="151479" x="5283200" y="6000750"/>
          <p14:tracePt t="151495" x="5327650" y="5962650"/>
          <p14:tracePt t="151512" x="5327650" y="5956300"/>
          <p14:tracePt t="151642" x="5340350" y="5956300"/>
          <p14:tracePt t="151666" x="5359400" y="5956300"/>
          <p14:tracePt t="151678" x="5372100" y="5956300"/>
          <p14:tracePt t="151697" x="5384800" y="5956300"/>
          <p14:tracePt t="151779" x="5391150" y="5956300"/>
          <p14:tracePt t="151784" x="5403850" y="5956300"/>
          <p14:tracePt t="151802" x="5410200" y="5956300"/>
          <p14:tracePt t="151812" x="5416550" y="5956300"/>
          <p14:tracePt t="151845" x="5422900" y="5943600"/>
          <p14:tracePt t="151862" x="5422900" y="5924550"/>
          <p14:tracePt t="151878" x="5422900" y="5899150"/>
          <p14:tracePt t="151895" x="5422900" y="5867400"/>
          <p14:tracePt t="151912" x="5422900" y="5854700"/>
          <p14:tracePt t="151928" x="5410200" y="5835650"/>
          <p14:tracePt t="151945" x="5397500" y="5829300"/>
          <p14:tracePt t="151962" x="5391150" y="5829300"/>
          <p14:tracePt t="152032" x="5391150" y="5816600"/>
          <p14:tracePt t="152040" x="5384800" y="5810250"/>
          <p14:tracePt t="152063" x="5384800" y="5797550"/>
          <p14:tracePt t="152078" x="5384800" y="5791200"/>
          <p14:tracePt t="152096" x="5378450" y="5784850"/>
          <p14:tracePt t="152112" x="5378450" y="5778500"/>
          <p14:tracePt t="152130" x="5365750" y="5772150"/>
          <p14:tracePt t="152147" x="5346700" y="5765800"/>
          <p14:tracePt t="152201" x="5334000" y="5759450"/>
          <p14:tracePt t="152208" x="5321300" y="5759450"/>
          <p14:tracePt t="152216" x="5295900" y="5759450"/>
          <p14:tracePt t="152229" x="5264150" y="5759450"/>
          <p14:tracePt t="152247" x="5187950" y="5759450"/>
          <p14:tracePt t="152264" x="5149850" y="5759450"/>
          <p14:tracePt t="152280" x="5137150" y="5765800"/>
          <p14:tracePt t="152295" x="5124450" y="5772150"/>
          <p14:tracePt t="152312" x="5118100" y="5778500"/>
          <p14:tracePt t="152331" x="5086350" y="5797550"/>
          <p14:tracePt t="152347" x="5022850" y="5835650"/>
          <p14:tracePt t="152362" x="4991100" y="5873750"/>
          <p14:tracePt t="152379" x="4984750" y="5886450"/>
          <p14:tracePt t="152396" x="4984750" y="5899150"/>
          <p14:tracePt t="152399" x="4984750" y="5905500"/>
          <p14:tracePt t="152412" x="4984750" y="5911850"/>
          <p14:tracePt t="152429" x="4984750" y="5918200"/>
          <p14:tracePt t="152445" x="4978400" y="5937250"/>
          <p14:tracePt t="152446" x="4972050" y="5956300"/>
          <p14:tracePt t="152465" x="4959350" y="5969000"/>
          <p14:tracePt t="152481" x="4933950" y="6051550"/>
          <p14:tracePt t="152496" x="4933950" y="6121400"/>
          <p14:tracePt t="152512" x="4933950" y="6159500"/>
          <p14:tracePt t="152530" x="4940300" y="6203950"/>
          <p14:tracePt t="152546" x="4940300" y="6261100"/>
          <p14:tracePt t="152563" x="4959350" y="6318250"/>
          <p14:tracePt t="152580" x="4965700" y="6337300"/>
          <p14:tracePt t="152596" x="4978400" y="6350000"/>
          <p14:tracePt t="152614" x="4984750" y="6356350"/>
          <p14:tracePt t="152620" x="4991100" y="6356350"/>
          <p14:tracePt t="152635" x="4997450" y="6362700"/>
          <p14:tracePt t="152650" x="5003800" y="6362700"/>
          <p14:tracePt t="152662" x="5022850" y="6362700"/>
          <p14:tracePt t="152679" x="5099050" y="6362700"/>
          <p14:tracePt t="152695" x="5181600" y="6356350"/>
          <p14:tracePt t="152713" x="5226050" y="6343650"/>
          <p14:tracePt t="152731" x="5245100" y="6337300"/>
          <p14:tracePt t="152746" x="5251450" y="6324600"/>
          <p14:tracePt t="152762" x="5264150" y="6318250"/>
          <p14:tracePt t="152779" x="5295900" y="6299200"/>
          <p14:tracePt t="152795" x="5372100" y="6267450"/>
          <p14:tracePt t="152812" x="5454650" y="6242050"/>
          <p14:tracePt t="152829" x="5473700" y="6223000"/>
          <p14:tracePt t="152845" x="5480050" y="6216650"/>
          <p14:tracePt t="152846" x="5480050" y="6203950"/>
          <p14:tracePt t="152864" x="5480050" y="6197600"/>
          <p14:tracePt t="152871" x="5480050" y="6178550"/>
          <p14:tracePt t="152878" x="5480050" y="6165850"/>
          <p14:tracePt t="152888" x="5480050" y="6115050"/>
          <p14:tracePt t="152896" x="5486400" y="6083300"/>
          <p14:tracePt t="152912" x="5486400" y="6051550"/>
          <p14:tracePt t="152929" x="5492750" y="6007100"/>
          <p14:tracePt t="152945" x="5492750" y="5981700"/>
          <p14:tracePt t="152962" x="5492750" y="5943600"/>
          <p14:tracePt t="152981" x="5492750" y="5918200"/>
          <p14:tracePt t="152997" x="5486400" y="5892800"/>
          <p14:tracePt t="152999" x="5486400" y="5886450"/>
          <p14:tracePt t="153013" x="5480050" y="5873750"/>
          <p14:tracePt t="153030" x="5480050" y="5867400"/>
          <p14:tracePt t="153046" x="5473700" y="5861050"/>
          <p14:tracePt t="153062" x="5461000" y="5854700"/>
          <p14:tracePt t="153079" x="5454650" y="5842000"/>
          <p14:tracePt t="153096" x="5454650" y="5835650"/>
          <p14:tracePt t="153114" x="5441950" y="5829300"/>
          <p14:tracePt t="153131" x="5416550" y="5822950"/>
          <p14:tracePt t="153147" x="5403850" y="5822950"/>
          <p14:tracePt t="153163" x="5397500" y="5816600"/>
          <p14:tracePt t="153291" x="5391150" y="5816600"/>
          <p14:tracePt t="153309" x="5359400" y="5816600"/>
          <p14:tracePt t="153319" x="5321300" y="5829300"/>
          <p14:tracePt t="153329" x="5270500" y="5861050"/>
          <p14:tracePt t="153346" x="4984750" y="5994400"/>
          <p14:tracePt t="153362" x="4749800" y="6083300"/>
          <p14:tracePt t="153379" x="4572000" y="6159500"/>
          <p14:tracePt t="153398" x="4432300" y="6210300"/>
          <p14:tracePt t="153414" x="4330700" y="6267450"/>
          <p14:tracePt t="153430" x="4241800" y="6299200"/>
          <p14:tracePt t="153433" x="4197350" y="6311900"/>
          <p14:tracePt t="153446" x="4171950" y="6311900"/>
          <p14:tracePt t="153464" x="4000500" y="6324600"/>
          <p14:tracePt t="153479" x="3905250" y="6311900"/>
          <p14:tracePt t="153496" x="3797300" y="6280150"/>
          <p14:tracePt t="153514" x="3721100" y="6267450"/>
          <p14:tracePt t="153531" x="3683000" y="6267450"/>
          <p14:tracePt t="153546" x="3657600" y="6267450"/>
          <p14:tracePt t="153563" x="3638550" y="6267450"/>
          <p14:tracePt t="153580" x="3613150" y="6267450"/>
          <p14:tracePt t="153596" x="3606800" y="6267450"/>
          <p14:tracePt t="153613" x="3594100" y="6267450"/>
          <p14:tracePt t="153646" x="3594100" y="6273800"/>
          <p14:tracePt t="153664" x="3657600" y="6286500"/>
          <p14:tracePt t="153681" x="3721100" y="6292850"/>
          <p14:tracePt t="153696" x="3816350" y="6305550"/>
          <p14:tracePt t="153712" x="3924300" y="6318250"/>
          <p14:tracePt t="153730" x="4064000" y="6324600"/>
          <p14:tracePt t="153746" x="4165600" y="6330950"/>
          <p14:tracePt t="153763" x="4203700" y="6330950"/>
          <p14:tracePt t="153779" x="4241800" y="6330950"/>
          <p14:tracePt t="153796" x="4273550" y="6330950"/>
          <p14:tracePt t="153813" x="4330700" y="6311900"/>
          <p14:tracePt t="153815" x="4368800" y="6299200"/>
          <p14:tracePt t="153830" x="4387850" y="6280150"/>
          <p14:tracePt t="153832" x="4406900" y="6273800"/>
          <p14:tracePt t="153846" x="4413250" y="6267450"/>
          <p14:tracePt t="153864" x="4413250" y="6248400"/>
          <p14:tracePt t="153880" x="4413250" y="6229350"/>
          <p14:tracePt t="153896" x="4438650" y="6191250"/>
          <p14:tracePt t="153913" x="4470400" y="6153150"/>
          <p14:tracePt t="153929" x="4508500" y="6115050"/>
          <p14:tracePt t="153946" x="4527550" y="6070600"/>
          <p14:tracePt t="153963" x="4527550" y="6051550"/>
          <p14:tracePt t="153981" x="4527550" y="6019800"/>
          <p14:tracePt t="153999" x="4527550" y="5975350"/>
          <p14:tracePt t="154006" x="4514850" y="5949950"/>
          <p14:tracePt t="154011" x="4508500" y="5937250"/>
          <p14:tracePt t="154029" x="4489450" y="5911850"/>
          <p14:tracePt t="154046" x="4483100" y="5899150"/>
          <p14:tracePt t="154063" x="4445000" y="5873750"/>
          <p14:tracePt t="154079" x="4413250" y="5848350"/>
          <p14:tracePt t="154096" x="4368800" y="5822950"/>
          <p14:tracePt t="154113" x="4343400" y="5803900"/>
          <p14:tracePt t="154129" x="4318000" y="5791200"/>
          <p14:tracePt t="154146" x="4298950" y="5778500"/>
          <p14:tracePt t="154165" x="4273550" y="5759450"/>
          <p14:tracePt t="154181" x="4222750" y="5740400"/>
          <p14:tracePt t="154197" x="4191000" y="5727700"/>
          <p14:tracePt t="154213" x="4165600" y="5727700"/>
          <p14:tracePt t="154229" x="4127500" y="5721350"/>
          <p14:tracePt t="154230" x="4121150" y="5721350"/>
          <p14:tracePt t="154248" x="4095750" y="5721350"/>
          <p14:tracePt t="154263" x="4000500" y="5721350"/>
          <p14:tracePt t="154280" x="3937000" y="5721350"/>
          <p14:tracePt t="154299" x="3886200" y="5721350"/>
          <p14:tracePt t="154313" x="3841750" y="5721350"/>
          <p14:tracePt t="154332" x="3797300" y="5740400"/>
          <p14:tracePt t="154337" x="3752850" y="5759450"/>
          <p14:tracePt t="154347" x="3727450" y="5759450"/>
          <p14:tracePt t="154363" x="3683000" y="5778500"/>
          <p14:tracePt t="154379" x="3638550" y="5810250"/>
          <p14:tracePt t="154397" x="3625850" y="5829300"/>
          <p14:tracePt t="154399" x="3613150" y="5842000"/>
          <p14:tracePt t="154413" x="3613150" y="5848350"/>
          <p14:tracePt t="154429" x="3606800" y="5867400"/>
          <p14:tracePt t="154432" x="3606800" y="5873750"/>
          <p14:tracePt t="154449" x="3587750" y="5899150"/>
          <p14:tracePt t="154464" x="3587750" y="5956300"/>
          <p14:tracePt t="154480" x="3587750" y="6045200"/>
          <p14:tracePt t="154497" x="3587750" y="6096000"/>
          <p14:tracePt t="154513" x="3619500" y="6165850"/>
          <p14:tracePt t="154529" x="3657600" y="6210300"/>
          <p14:tracePt t="154547" x="3714750" y="6280150"/>
          <p14:tracePt t="154553" x="3746500" y="6318250"/>
          <p14:tracePt t="154563" x="3778250" y="6350000"/>
          <p14:tracePt t="154579" x="3848100" y="6400800"/>
          <p14:tracePt t="154597" x="3898900" y="6432550"/>
          <p14:tracePt t="154599" x="3930650" y="6438900"/>
          <p14:tracePt t="154613" x="3962400" y="6451600"/>
          <p14:tracePt t="154615" x="3994150" y="6457950"/>
          <p14:tracePt t="154630" x="4025900" y="6464300"/>
          <p14:tracePt t="154646" x="4114800" y="6464300"/>
          <p14:tracePt t="154663" x="4298950" y="6464300"/>
          <p14:tracePt t="154683" x="4356100" y="6464300"/>
          <p14:tracePt t="154697" x="4375150" y="6464300"/>
          <p14:tracePt t="154714" x="4387850" y="6451600"/>
          <p14:tracePt t="154729" x="4406900" y="6438900"/>
          <p14:tracePt t="154746" x="4432300" y="6400800"/>
          <p14:tracePt t="154763" x="4483100" y="6362700"/>
          <p14:tracePt t="154779" x="4508500" y="6337300"/>
          <p14:tracePt t="154796" x="4533900" y="6318250"/>
          <p14:tracePt t="154813" x="4533900" y="6311900"/>
          <p14:tracePt t="154829" x="4533900" y="6299200"/>
          <p14:tracePt t="154848" x="4533900" y="6292850"/>
          <p14:tracePt t="154864" x="4540250" y="6273800"/>
          <p14:tracePt t="154880" x="4540250" y="6235700"/>
          <p14:tracePt t="154897" x="4540250" y="6216650"/>
          <p14:tracePt t="154913" x="4540250" y="6203950"/>
          <p14:tracePt t="155162" x="4546600" y="6203950"/>
          <p14:tracePt t="155189" x="4546600" y="6210300"/>
          <p14:tracePt t="155232" x="4546600" y="6216650"/>
          <p14:tracePt t="155241" x="4546600" y="6229350"/>
          <p14:tracePt t="155250" x="4565650" y="6235700"/>
          <p14:tracePt t="155263" x="4654550" y="6261100"/>
          <p14:tracePt t="155281" x="4705350" y="6292850"/>
          <p14:tracePt t="155297" x="4724400" y="6292850"/>
          <p14:tracePt t="155336" x="4724400" y="6299200"/>
          <p14:tracePt t="155423" x="4724400" y="6305550"/>
          <p14:tracePt t="155622" x="4724400" y="6311900"/>
          <p14:tracePt t="155655" x="4724400" y="6305550"/>
          <p14:tracePt t="155663" x="4724400" y="6286500"/>
          <p14:tracePt t="155671" x="4737100" y="6280150"/>
          <p14:tracePt t="155680" x="4749800" y="6254750"/>
          <p14:tracePt t="155697" x="4749800" y="6229350"/>
          <p14:tracePt t="155713" x="4749800" y="6223000"/>
          <p14:tracePt t="155758" x="4749800" y="6216650"/>
          <p14:tracePt t="155770" x="4756150" y="6216650"/>
          <p14:tracePt t="155780" x="4756150" y="6210300"/>
          <p14:tracePt t="155863" x="4762500" y="6210300"/>
          <p14:tracePt t="155871" x="4768850" y="6210300"/>
          <p14:tracePt t="155880" x="4794250" y="6210300"/>
          <p14:tracePt t="155897" x="4832350" y="6210300"/>
          <p14:tracePt t="155914" x="4857750" y="6203950"/>
          <p14:tracePt t="155930" x="4889500" y="6191250"/>
          <p14:tracePt t="155946" x="4908550" y="6178550"/>
          <p14:tracePt t="155963" x="4933950" y="6153150"/>
          <p14:tracePt t="155980" x="4940300" y="6127750"/>
          <p14:tracePt t="155997" x="4940300" y="6096000"/>
          <p14:tracePt t="156013" x="4940300" y="6064250"/>
          <p14:tracePt t="156030" x="4940300" y="6032500"/>
          <p14:tracePt t="156047" x="4946650" y="6000750"/>
          <p14:tracePt t="156063" x="4965700" y="5975350"/>
          <p14:tracePt t="156080" x="4978400" y="5956300"/>
          <p14:tracePt t="156097" x="4978400" y="5949950"/>
          <p14:tracePt t="156113" x="4978400" y="5930900"/>
          <p14:tracePt t="156130" x="4978400" y="5918200"/>
          <p14:tracePt t="156147" x="4984750" y="5905500"/>
          <p14:tracePt t="156163" x="4991100" y="5892800"/>
          <p14:tracePt t="156180" x="4991100" y="5886450"/>
          <p14:tracePt t="156197" x="4991100" y="5873750"/>
          <p14:tracePt t="156213" x="4991100" y="5867400"/>
          <p14:tracePt t="156231" x="4991100" y="5861050"/>
          <p14:tracePt t="156247" x="4984750" y="5848350"/>
          <p14:tracePt t="156263" x="4978400" y="5842000"/>
          <p14:tracePt t="156280" x="4965700" y="5842000"/>
          <p14:tracePt t="156297" x="4959350" y="5829300"/>
          <p14:tracePt t="156313" x="4940300" y="5829300"/>
          <p14:tracePt t="156330" x="4914900" y="5829300"/>
          <p14:tracePt t="156347" x="4883150" y="5829300"/>
          <p14:tracePt t="156364" x="4870450" y="5829300"/>
          <p14:tracePt t="156380" x="4864100" y="5835650"/>
          <p14:tracePt t="156455" x="4857750" y="5842000"/>
          <p14:tracePt t="156463" x="4857750" y="5848350"/>
          <p14:tracePt t="156480" x="4851400" y="5861050"/>
          <p14:tracePt t="156576" x="4851400" y="5867400"/>
          <p14:tracePt t="156591" x="4876800" y="5867400"/>
          <p14:tracePt t="156600" x="4908550" y="5867400"/>
          <p14:tracePt t="156608" x="4953000" y="5867400"/>
          <p14:tracePt t="156615" x="4991100" y="5854700"/>
          <p14:tracePt t="156631" x="5041900" y="5829300"/>
          <p14:tracePt t="156647" x="5073650" y="5810250"/>
          <p14:tracePt t="156664" x="5105400" y="5784850"/>
          <p14:tracePt t="156680" x="5175250" y="5670550"/>
          <p14:tracePt t="156697" x="5264150" y="5562600"/>
          <p14:tracePt t="156714" x="5353050" y="5492750"/>
          <p14:tracePt t="156730" x="5429250" y="5467350"/>
          <p14:tracePt t="156747" x="5461000" y="5448300"/>
          <p14:tracePt t="156764" x="5505450" y="5441950"/>
          <p14:tracePt t="156780" x="5549900" y="5441950"/>
          <p14:tracePt t="156797" x="5568950" y="5441950"/>
          <p14:tracePt t="157144" x="5568950" y="5429250"/>
          <p14:tracePt t="157154" x="5549900" y="5422900"/>
          <p14:tracePt t="157159" x="5537200" y="5416550"/>
          <p14:tracePt t="157169" x="5530850" y="5403850"/>
          <p14:tracePt t="157181" x="5524500" y="5391150"/>
          <p14:tracePt t="157197" x="5524500" y="5359400"/>
          <p14:tracePt t="157214" x="5524500" y="5327650"/>
          <p14:tracePt t="157230" x="5524500" y="5314950"/>
          <p14:tracePt t="157247" x="5486400" y="5257800"/>
          <p14:tracePt t="157264" x="5429250" y="5200650"/>
          <p14:tracePt t="157281" x="5403850" y="5149850"/>
          <p14:tracePt t="157297" x="5384800" y="5124450"/>
          <p14:tracePt t="157314" x="5378450" y="5111750"/>
          <p14:tracePt t="157331" x="5353050" y="5092700"/>
          <p14:tracePt t="157347" x="5308600" y="5060950"/>
          <p14:tracePt t="157364" x="5302250" y="5035550"/>
          <p14:tracePt t="157381" x="5302250" y="5010150"/>
          <p14:tracePt t="157397" x="5321300" y="4978400"/>
          <p14:tracePt t="157414" x="5321300" y="4946650"/>
          <p14:tracePt t="157415" x="5321300" y="4927600"/>
          <p14:tracePt t="157430" x="5321300" y="4889500"/>
          <p14:tracePt t="157447" x="5321300" y="4838700"/>
          <p14:tracePt t="157464" x="5321300" y="4813300"/>
          <p14:tracePt t="157481" x="5321300" y="4794250"/>
          <p14:tracePt t="157497" x="5334000" y="4762500"/>
          <p14:tracePt t="157514" x="5346700" y="4743450"/>
          <p14:tracePt t="157530" x="5346700" y="4724400"/>
          <p14:tracePt t="157547" x="5346700" y="4711700"/>
          <p14:tracePt t="157564" x="5346700" y="4686300"/>
          <p14:tracePt t="157581" x="5340350" y="4667250"/>
          <p14:tracePt t="157597" x="5327650" y="4635500"/>
          <p14:tracePt t="157598" x="5327650" y="4622800"/>
          <p14:tracePt t="157614" x="5327650" y="4616450"/>
          <p14:tracePt t="157630" x="5327650" y="4597400"/>
          <p14:tracePt t="157631" x="5327650" y="4591050"/>
          <p14:tracePt t="157647" x="5327650" y="4572000"/>
          <p14:tracePt t="157664" x="5327650" y="4559300"/>
          <p14:tracePt t="160481" x="0" y="0"/>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Low Wear rate materials</a:t>
            </a:r>
          </a:p>
        </p:txBody>
      </p:sp>
      <p:sp>
        <p:nvSpPr>
          <p:cNvPr id="2" name="Rectangle 1"/>
          <p:cNvSpPr/>
          <p:nvPr/>
        </p:nvSpPr>
        <p:spPr>
          <a:xfrm>
            <a:off x="349250" y="1035188"/>
            <a:ext cx="8096250" cy="646331"/>
          </a:xfrm>
          <a:prstGeom prst="rect">
            <a:avLst/>
          </a:prstGeom>
        </p:spPr>
        <p:txBody>
          <a:bodyPr wrap="square">
            <a:spAutoFit/>
          </a:bodyPr>
          <a:lstStyle/>
          <a:p>
            <a:endParaRPr lang="en-GB" dirty="0"/>
          </a:p>
          <a:p>
            <a:r>
              <a:rPr lang="en-GB" dirty="0"/>
              <a:t> </a:t>
            </a:r>
          </a:p>
        </p:txBody>
      </p:sp>
      <mc:AlternateContent xmlns:mc="http://schemas.openxmlformats.org/markup-compatibility/2006" xmlns:a14="http://schemas.microsoft.com/office/drawing/2010/main">
        <mc:Choice Requires="a14">
          <p:sp>
            <p:nvSpPr>
              <p:cNvPr id="3" name="Rectangle 2"/>
              <p:cNvSpPr/>
              <p:nvPr/>
            </p:nvSpPr>
            <p:spPr>
              <a:xfrm>
                <a:off x="350555" y="954599"/>
                <a:ext cx="8358188" cy="5692136"/>
              </a:xfrm>
              <a:prstGeom prst="rect">
                <a:avLst/>
              </a:prstGeom>
            </p:spPr>
            <p:txBody>
              <a:bodyPr wrap="square">
                <a:spAutoFit/>
              </a:bodyPr>
              <a:lstStyle/>
              <a:p>
                <a:pPr>
                  <a:spcBef>
                    <a:spcPts val="2400"/>
                  </a:spcBef>
                </a:pPr>
                <a:r>
                  <a:rPr lang="en-GB" sz="2400" dirty="0"/>
                  <a:t>Therefore, </a:t>
                </a:r>
                <a14:m>
                  <m:oMath xmlns:m="http://schemas.openxmlformats.org/officeDocument/2006/math">
                    <m:r>
                      <m:rPr>
                        <m:sty m:val="p"/>
                      </m:rPr>
                      <a:rPr lang="el-GR" sz="2400" i="1">
                        <a:latin typeface="Cambria Math" panose="02040503050406030204" pitchFamily="18" charset="0"/>
                      </a:rPr>
                      <m:t>Ω</m:t>
                    </m:r>
                    <m:r>
                      <a:rPr lang="en-GB" sz="2400" i="1">
                        <a:latin typeface="Cambria Math" panose="02040503050406030204" pitchFamily="18" charset="0"/>
                      </a:rPr>
                      <m:t>=</m:t>
                    </m:r>
                    <m:sSub>
                      <m:sSubPr>
                        <m:ctrlPr>
                          <a:rPr lang="en-GB" sz="2400" i="1">
                            <a:latin typeface="Cambria Math" panose="02040503050406030204" pitchFamily="18" charset="0"/>
                          </a:rPr>
                        </m:ctrlPr>
                      </m:sSubPr>
                      <m:e>
                        <m:r>
                          <a:rPr lang="en-GB" sz="2400" i="1">
                            <a:latin typeface="Cambria Math" panose="02040503050406030204" pitchFamily="18" charset="0"/>
                          </a:rPr>
                          <m:t>𝐾</m:t>
                        </m:r>
                      </m:e>
                      <m:sub>
                        <m:r>
                          <a:rPr lang="en-GB" sz="2400" i="1">
                            <a:latin typeface="Cambria Math" panose="02040503050406030204" pitchFamily="18" charset="0"/>
                          </a:rPr>
                          <m:t>𝑎</m:t>
                        </m:r>
                      </m:sub>
                    </m:sSub>
                    <m:r>
                      <a:rPr lang="en-GB" sz="2400" i="1">
                        <a:latin typeface="Cambria Math" panose="02040503050406030204" pitchFamily="18" charset="0"/>
                      </a:rPr>
                      <m:t>𝑃</m:t>
                    </m:r>
                    <m:r>
                      <a:rPr lang="en-GB" sz="2400" i="1">
                        <a:latin typeface="Cambria Math" panose="02040503050406030204" pitchFamily="18" charset="0"/>
                      </a:rPr>
                      <m:t>=</m:t>
                    </m:r>
                    <m:f>
                      <m:fPr>
                        <m:ctrlPr>
                          <a:rPr lang="en-GB" sz="2400" i="1">
                            <a:latin typeface="Cambria Math" panose="02040503050406030204" pitchFamily="18" charset="0"/>
                          </a:rPr>
                        </m:ctrlPr>
                      </m:fPr>
                      <m:num>
                        <m:sSub>
                          <m:sSubPr>
                            <m:ctrlPr>
                              <a:rPr lang="en-GB" sz="2400" i="1">
                                <a:latin typeface="Cambria Math" panose="02040503050406030204" pitchFamily="18" charset="0"/>
                              </a:rPr>
                            </m:ctrlPr>
                          </m:sSubPr>
                          <m:e>
                            <m:r>
                              <a:rPr lang="en-GB" sz="2400" i="1">
                                <a:latin typeface="Cambria Math" panose="02040503050406030204" pitchFamily="18" charset="0"/>
                              </a:rPr>
                              <m:t>𝐾</m:t>
                            </m:r>
                          </m:e>
                          <m:sub>
                            <m:r>
                              <a:rPr lang="en-GB" sz="2400" i="1">
                                <a:latin typeface="Cambria Math" panose="02040503050406030204" pitchFamily="18" charset="0"/>
                              </a:rPr>
                              <m:t>𝑎</m:t>
                            </m:r>
                          </m:sub>
                        </m:sSub>
                        <m:r>
                          <a:rPr lang="en-GB" sz="2400" i="1">
                            <a:latin typeface="Cambria Math" panose="02040503050406030204" pitchFamily="18" charset="0"/>
                          </a:rPr>
                          <m:t>𝑃</m:t>
                        </m:r>
                        <m:sSub>
                          <m:sSubPr>
                            <m:ctrlPr>
                              <a:rPr lang="en-GB" sz="2400" i="1">
                                <a:latin typeface="Cambria Math" panose="02040503050406030204" pitchFamily="18" charset="0"/>
                              </a:rPr>
                            </m:ctrlPr>
                          </m:sSubPr>
                          <m:e>
                            <m:r>
                              <a:rPr lang="en-GB" sz="2400" i="1">
                                <a:latin typeface="Cambria Math" panose="02040503050406030204" pitchFamily="18" charset="0"/>
                              </a:rPr>
                              <m:t>𝑃</m:t>
                            </m:r>
                          </m:e>
                          <m:sub>
                            <m:r>
                              <a:rPr lang="en-GB" sz="2400" i="1">
                                <a:latin typeface="Cambria Math" panose="02040503050406030204" pitchFamily="18" charset="0"/>
                              </a:rPr>
                              <m:t>𝑚𝑎𝑥</m:t>
                            </m:r>
                          </m:sub>
                        </m:sSub>
                      </m:num>
                      <m:den>
                        <m:sSub>
                          <m:sSubPr>
                            <m:ctrlPr>
                              <a:rPr lang="en-GB" sz="2400" i="1">
                                <a:latin typeface="Cambria Math" panose="02040503050406030204" pitchFamily="18" charset="0"/>
                              </a:rPr>
                            </m:ctrlPr>
                          </m:sSubPr>
                          <m:e>
                            <m:r>
                              <a:rPr lang="en-GB" sz="2400" i="1">
                                <a:latin typeface="Cambria Math" panose="02040503050406030204" pitchFamily="18" charset="0"/>
                              </a:rPr>
                              <m:t>𝑃</m:t>
                            </m:r>
                          </m:e>
                          <m:sub>
                            <m:r>
                              <a:rPr lang="en-GB" sz="2400" i="1">
                                <a:latin typeface="Cambria Math" panose="02040503050406030204" pitchFamily="18" charset="0"/>
                              </a:rPr>
                              <m:t>𝑚𝑎𝑥</m:t>
                            </m:r>
                          </m:sub>
                        </m:sSub>
                      </m:den>
                    </m:f>
                    <m:r>
                      <a:rPr lang="en-GB" sz="2400" i="1">
                        <a:latin typeface="Cambria Math" panose="02040503050406030204" pitchFamily="18" charset="0"/>
                      </a:rPr>
                      <m:t>=</m:t>
                    </m:r>
                    <m:r>
                      <a:rPr lang="en-GB" sz="2400" i="1">
                        <a:latin typeface="Cambria Math" panose="02040503050406030204" pitchFamily="18" charset="0"/>
                      </a:rPr>
                      <m:t>𝐶</m:t>
                    </m:r>
                    <m:d>
                      <m:dPr>
                        <m:ctrlPr>
                          <a:rPr lang="en-GB" sz="2400" i="1">
                            <a:latin typeface="Cambria Math" panose="02040503050406030204" pitchFamily="18" charset="0"/>
                          </a:rPr>
                        </m:ctrlPr>
                      </m:dPr>
                      <m:e>
                        <m:f>
                          <m:fPr>
                            <m:ctrlPr>
                              <a:rPr lang="en-GB" sz="2400" i="1">
                                <a:latin typeface="Cambria Math" panose="02040503050406030204" pitchFamily="18" charset="0"/>
                              </a:rPr>
                            </m:ctrlPr>
                          </m:fPr>
                          <m:num>
                            <m:r>
                              <a:rPr lang="en-GB" sz="2400" i="1">
                                <a:latin typeface="Cambria Math" panose="02040503050406030204" pitchFamily="18" charset="0"/>
                              </a:rPr>
                              <m:t>𝑃</m:t>
                            </m:r>
                          </m:num>
                          <m:den>
                            <m:sSub>
                              <m:sSubPr>
                                <m:ctrlPr>
                                  <a:rPr lang="en-GB" sz="2400" i="1">
                                    <a:latin typeface="Cambria Math" panose="02040503050406030204" pitchFamily="18" charset="0"/>
                                  </a:rPr>
                                </m:ctrlPr>
                              </m:sSubPr>
                              <m:e>
                                <m:r>
                                  <a:rPr lang="en-GB" sz="2400" i="1">
                                    <a:latin typeface="Cambria Math" panose="02040503050406030204" pitchFamily="18" charset="0"/>
                                  </a:rPr>
                                  <m:t>𝑃</m:t>
                                </m:r>
                              </m:e>
                              <m:sub>
                                <m:r>
                                  <a:rPr lang="en-GB" sz="2400" i="1">
                                    <a:latin typeface="Cambria Math" panose="02040503050406030204" pitchFamily="18" charset="0"/>
                                  </a:rPr>
                                  <m:t>𝑚𝑎𝑥</m:t>
                                </m:r>
                              </m:sub>
                            </m:sSub>
                          </m:den>
                        </m:f>
                      </m:e>
                    </m:d>
                    <m:sSub>
                      <m:sSubPr>
                        <m:ctrlPr>
                          <a:rPr lang="en-GB" sz="2400" i="1">
                            <a:latin typeface="Cambria Math" panose="02040503050406030204" pitchFamily="18" charset="0"/>
                          </a:rPr>
                        </m:ctrlPr>
                      </m:sSubPr>
                      <m:e>
                        <m:r>
                          <a:rPr lang="en-GB" sz="2400" i="1">
                            <a:latin typeface="Cambria Math" panose="02040503050406030204" pitchFamily="18" charset="0"/>
                          </a:rPr>
                          <m:t>𝐾</m:t>
                        </m:r>
                      </m:e>
                      <m:sub>
                        <m:r>
                          <a:rPr lang="en-GB" sz="2400" i="1">
                            <a:latin typeface="Cambria Math" panose="02040503050406030204" pitchFamily="18" charset="0"/>
                          </a:rPr>
                          <m:t>𝑎</m:t>
                        </m:r>
                      </m:sub>
                    </m:sSub>
                    <m:r>
                      <m:rPr>
                        <m:sty m:val="p"/>
                      </m:rPr>
                      <a:rPr lang="en-GB" sz="2400">
                        <a:latin typeface="Cambria Math" panose="02040503050406030204" pitchFamily="18" charset="0"/>
                      </a:rPr>
                      <m:t>H</m:t>
                    </m:r>
                  </m:oMath>
                </a14:m>
                <a:endParaRPr lang="en-GB" sz="2400" dirty="0"/>
              </a:p>
              <a:p>
                <a:pPr>
                  <a:spcBef>
                    <a:spcPts val="2400"/>
                  </a:spcBef>
                </a:pPr>
                <a:r>
                  <a:rPr lang="en-GB" sz="2400" b="1" dirty="0"/>
                  <a:t>Performance index, </a:t>
                </a:r>
                <a:r>
                  <a:rPr lang="en-GB" sz="2400" dirty="0"/>
                  <a:t>to minimise wear rate  </a:t>
                </a:r>
              </a:p>
              <a:p>
                <a:pPr algn="ctr">
                  <a:spcBef>
                    <a:spcPts val="2400"/>
                  </a:spcBef>
                </a:pPr>
                <a:r>
                  <a:rPr lang="en-GB" sz="2400" dirty="0"/>
                  <a:t> </a:t>
                </a:r>
                <a14:m>
                  <m:oMath xmlns:m="http://schemas.openxmlformats.org/officeDocument/2006/math">
                    <m:r>
                      <a:rPr lang="en-GB" sz="2400" i="1">
                        <a:latin typeface="Cambria Math" panose="02040503050406030204" pitchFamily="18" charset="0"/>
                      </a:rPr>
                      <m:t>𝑀</m:t>
                    </m:r>
                    <m:r>
                      <a:rPr lang="en-GB" sz="2400" i="1">
                        <a:latin typeface="Cambria Math" panose="02040503050406030204" pitchFamily="18" charset="0"/>
                      </a:rPr>
                      <m:t>= </m:t>
                    </m:r>
                    <m:f>
                      <m:fPr>
                        <m:ctrlPr>
                          <a:rPr lang="en-GB" sz="2400" i="1">
                            <a:latin typeface="Cambria Math" panose="02040503050406030204" pitchFamily="18" charset="0"/>
                          </a:rPr>
                        </m:ctrlPr>
                      </m:fPr>
                      <m:num>
                        <m:r>
                          <a:rPr lang="en-GB" sz="2400" i="1">
                            <a:latin typeface="Cambria Math" panose="02040503050406030204" pitchFamily="18" charset="0"/>
                          </a:rPr>
                          <m:t>1</m:t>
                        </m:r>
                      </m:num>
                      <m:den>
                        <m:sSub>
                          <m:sSubPr>
                            <m:ctrlPr>
                              <a:rPr lang="en-GB" sz="2400" i="1">
                                <a:latin typeface="Cambria Math" panose="02040503050406030204" pitchFamily="18" charset="0"/>
                              </a:rPr>
                            </m:ctrlPr>
                          </m:sSubPr>
                          <m:e>
                            <m:r>
                              <a:rPr lang="en-GB" sz="2400" i="1">
                                <a:latin typeface="Cambria Math" panose="02040503050406030204" pitchFamily="18" charset="0"/>
                              </a:rPr>
                              <m:t>𝐾</m:t>
                            </m:r>
                          </m:e>
                          <m:sub>
                            <m:r>
                              <a:rPr lang="en-GB" sz="2400" i="1">
                                <a:latin typeface="Cambria Math" panose="02040503050406030204" pitchFamily="18" charset="0"/>
                              </a:rPr>
                              <m:t>𝑎</m:t>
                            </m:r>
                          </m:sub>
                        </m:sSub>
                        <m:r>
                          <a:rPr lang="en-GB" sz="2400" i="1">
                            <a:latin typeface="Cambria Math" panose="02040503050406030204" pitchFamily="18" charset="0"/>
                          </a:rPr>
                          <m:t>𝐻</m:t>
                        </m:r>
                      </m:den>
                    </m:f>
                  </m:oMath>
                </a14:m>
                <a:endParaRPr lang="en-GB" sz="2400" dirty="0"/>
              </a:p>
              <a:p>
                <a:pPr>
                  <a:spcBef>
                    <a:spcPts val="2400"/>
                  </a:spcBef>
                </a:pPr>
                <a:r>
                  <a:rPr lang="en-GB" sz="2400" dirty="0"/>
                  <a:t>Take log for both sides of the equation</a:t>
                </a:r>
              </a:p>
              <a:p>
                <a:pPr>
                  <a:spcBef>
                    <a:spcPts val="2400"/>
                  </a:spcBef>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𝑙𝑜𝑔</m:t>
                      </m:r>
                      <m:r>
                        <a:rPr lang="en-GB" sz="2400" b="0" i="1" smtClean="0">
                          <a:latin typeface="Cambria Math" panose="02040503050406030204" pitchFamily="18" charset="0"/>
                        </a:rPr>
                        <m:t> </m:t>
                      </m:r>
                      <m:r>
                        <a:rPr lang="en-GB" sz="2400" b="0" i="1" smtClean="0">
                          <a:latin typeface="Cambria Math" panose="02040503050406030204" pitchFamily="18" charset="0"/>
                        </a:rPr>
                        <m:t>𝑀</m:t>
                      </m:r>
                      <m:r>
                        <a:rPr lang="en-GB" sz="2400" b="0" i="1" smtClean="0">
                          <a:latin typeface="Cambria Math" panose="02040503050406030204" pitchFamily="18" charset="0"/>
                        </a:rPr>
                        <m:t>=</m:t>
                      </m:r>
                      <m:r>
                        <a:rPr lang="en-GB" sz="2400" b="0" i="1" smtClean="0">
                          <a:latin typeface="Cambria Math" panose="02040503050406030204" pitchFamily="18" charset="0"/>
                        </a:rPr>
                        <m:t>𝑙𝑜𝑔</m:t>
                      </m:r>
                      <m:r>
                        <a:rPr lang="en-GB" sz="2400" b="0" i="1" smtClean="0">
                          <a:latin typeface="Cambria Math" panose="02040503050406030204" pitchFamily="18" charset="0"/>
                        </a:rPr>
                        <m:t>1 −</m:t>
                      </m:r>
                      <m:func>
                        <m:funcPr>
                          <m:ctrlPr>
                            <a:rPr lang="en-GB" sz="2400" b="0" i="1" smtClean="0">
                              <a:latin typeface="Cambria Math" panose="02040503050406030204" pitchFamily="18" charset="0"/>
                            </a:rPr>
                          </m:ctrlPr>
                        </m:funcPr>
                        <m:fName>
                          <m:r>
                            <a:rPr lang="en-GB" sz="2400" i="1">
                              <a:latin typeface="Cambria Math" panose="02040503050406030204" pitchFamily="18" charset="0"/>
                            </a:rPr>
                            <m:t>𝑙𝑜𝑔</m:t>
                          </m:r>
                        </m:fName>
                        <m:e>
                          <m:sSub>
                            <m:sSubPr>
                              <m:ctrlPr>
                                <a:rPr lang="en-GB" sz="2400" i="1">
                                  <a:latin typeface="Cambria Math" panose="02040503050406030204" pitchFamily="18" charset="0"/>
                                </a:rPr>
                              </m:ctrlPr>
                            </m:sSubPr>
                            <m:e>
                              <m:r>
                                <a:rPr lang="en-GB" sz="2400" i="1">
                                  <a:latin typeface="Cambria Math" panose="02040503050406030204" pitchFamily="18" charset="0"/>
                                </a:rPr>
                                <m:t>𝐾</m:t>
                              </m:r>
                            </m:e>
                            <m:sub>
                              <m:r>
                                <a:rPr lang="en-GB" sz="2400" i="1">
                                  <a:latin typeface="Cambria Math" panose="02040503050406030204" pitchFamily="18" charset="0"/>
                                </a:rPr>
                                <m:t>𝑎</m:t>
                              </m:r>
                            </m:sub>
                          </m:sSub>
                        </m:e>
                      </m:func>
                      <m:r>
                        <a:rPr lang="en-GB" sz="2400" b="0" i="1" smtClean="0">
                          <a:latin typeface="Cambria Math" panose="02040503050406030204" pitchFamily="18" charset="0"/>
                        </a:rPr>
                        <m:t>−</m:t>
                      </m:r>
                      <m:r>
                        <a:rPr lang="en-GB" sz="2400" b="0" i="1" smtClean="0">
                          <a:latin typeface="Cambria Math" panose="02040503050406030204" pitchFamily="18" charset="0"/>
                        </a:rPr>
                        <m:t>𝑙𝑜𝑔𝐻</m:t>
                      </m:r>
                    </m:oMath>
                  </m:oMathPara>
                </a14:m>
                <a:endParaRPr lang="en-GB" sz="2400" dirty="0"/>
              </a:p>
              <a:p>
                <a:pPr>
                  <a:spcBef>
                    <a:spcPts val="2400"/>
                  </a:spcBef>
                </a:pPr>
                <a:r>
                  <a:rPr lang="en-GB" sz="2400" dirty="0"/>
                  <a:t>Rearrange the equation</a:t>
                </a:r>
              </a:p>
              <a:p>
                <a:pPr>
                  <a:spcBef>
                    <a:spcPts val="2400"/>
                  </a:spcBef>
                </a:pPr>
                <a14:m>
                  <m:oMathPara xmlns:m="http://schemas.openxmlformats.org/officeDocument/2006/math">
                    <m:oMathParaPr>
                      <m:jc m:val="centerGroup"/>
                    </m:oMathParaPr>
                    <m:oMath xmlns:m="http://schemas.openxmlformats.org/officeDocument/2006/math">
                      <m:func>
                        <m:funcPr>
                          <m:ctrlPr>
                            <a:rPr lang="en-GB" sz="2400" i="1">
                              <a:latin typeface="Cambria Math" panose="02040503050406030204" pitchFamily="18" charset="0"/>
                            </a:rPr>
                          </m:ctrlPr>
                        </m:funcPr>
                        <m:fName>
                          <m:r>
                            <a:rPr lang="en-GB" sz="2400" i="1">
                              <a:latin typeface="Cambria Math" panose="02040503050406030204" pitchFamily="18" charset="0"/>
                            </a:rPr>
                            <m:t>𝑙𝑜𝑔</m:t>
                          </m:r>
                        </m:fName>
                        <m:e>
                          <m:sSub>
                            <m:sSubPr>
                              <m:ctrlPr>
                                <a:rPr lang="en-GB" sz="2400" i="1">
                                  <a:latin typeface="Cambria Math" panose="02040503050406030204" pitchFamily="18" charset="0"/>
                                </a:rPr>
                              </m:ctrlPr>
                            </m:sSubPr>
                            <m:e>
                              <m:r>
                                <a:rPr lang="en-GB" sz="2400" i="1">
                                  <a:latin typeface="Cambria Math" panose="02040503050406030204" pitchFamily="18" charset="0"/>
                                </a:rPr>
                                <m:t>𝐾</m:t>
                              </m:r>
                            </m:e>
                            <m:sub>
                              <m:r>
                                <a:rPr lang="en-GB" sz="2400" i="1">
                                  <a:latin typeface="Cambria Math" panose="02040503050406030204" pitchFamily="18" charset="0"/>
                                </a:rPr>
                                <m:t>𝑎</m:t>
                              </m:r>
                            </m:sub>
                          </m:sSub>
                        </m:e>
                      </m:func>
                      <m:r>
                        <a:rPr lang="en-GB" sz="2400" i="1">
                          <a:latin typeface="Cambria Math" panose="02040503050406030204" pitchFamily="18" charset="0"/>
                        </a:rPr>
                        <m:t>=−</m:t>
                      </m:r>
                      <m:r>
                        <a:rPr lang="en-GB" sz="2400" i="1">
                          <a:latin typeface="Cambria Math" panose="02040503050406030204" pitchFamily="18" charset="0"/>
                        </a:rPr>
                        <m:t>𝑙𝑜𝑔𝐻</m:t>
                      </m:r>
                      <m:r>
                        <a:rPr lang="en-GB" sz="2400" i="1">
                          <a:latin typeface="Cambria Math" panose="02040503050406030204" pitchFamily="18" charset="0"/>
                        </a:rPr>
                        <m:t>−</m:t>
                      </m:r>
                      <m:r>
                        <a:rPr lang="en-GB" sz="2400" i="1">
                          <a:latin typeface="Cambria Math" panose="02040503050406030204" pitchFamily="18" charset="0"/>
                        </a:rPr>
                        <m:t>𝑙𝑜𝑔</m:t>
                      </m:r>
                      <m:r>
                        <a:rPr lang="en-GB" sz="2400" i="1">
                          <a:latin typeface="Cambria Math" panose="02040503050406030204" pitchFamily="18" charset="0"/>
                        </a:rPr>
                        <m:t> </m:t>
                      </m:r>
                      <m:r>
                        <a:rPr lang="en-GB" sz="2400" i="1">
                          <a:latin typeface="Cambria Math" panose="02040503050406030204" pitchFamily="18" charset="0"/>
                        </a:rPr>
                        <m:t>𝑀</m:t>
                      </m:r>
                    </m:oMath>
                  </m:oMathPara>
                </a14:m>
                <a:endParaRPr lang="en-GB" sz="2400" dirty="0"/>
              </a:p>
              <a:p>
                <a:pPr>
                  <a:spcBef>
                    <a:spcPts val="2400"/>
                  </a:spcBef>
                </a:pPr>
                <a:r>
                  <a:rPr lang="en-GB" sz="2400" dirty="0"/>
                  <a:t>Therefore, the relation between wear constant and hardness will be a line with -1 gradient. </a:t>
                </a:r>
              </a:p>
              <a:p>
                <a:endParaRPr lang="en-GB" sz="2000" dirty="0"/>
              </a:p>
            </p:txBody>
          </p:sp>
        </mc:Choice>
        <mc:Fallback xmlns="">
          <p:sp>
            <p:nvSpPr>
              <p:cNvPr id="3" name="Rectangle 2"/>
              <p:cNvSpPr>
                <a:spLocks noRot="1" noChangeAspect="1" noMove="1" noResize="1" noEditPoints="1" noAdjustHandles="1" noChangeArrowheads="1" noChangeShapeType="1" noTextEdit="1"/>
              </p:cNvSpPr>
              <p:nvPr/>
            </p:nvSpPr>
            <p:spPr>
              <a:xfrm>
                <a:off x="350555" y="954599"/>
                <a:ext cx="8358188" cy="5692136"/>
              </a:xfrm>
              <a:prstGeom prst="rect">
                <a:avLst/>
              </a:prstGeom>
              <a:blipFill rotWithShape="0">
                <a:blip r:embed="rId5"/>
                <a:stretch>
                  <a:fillRect l="-1167"/>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F71EA363-3AA4-554B-864A-16EC408230E4}" type="slidenum">
              <a:rPr lang="en-GB" smtClean="0"/>
              <a:pPr/>
              <a:t>21</a:t>
            </a:fld>
            <a:endParaRPr lang="en-GB"/>
          </a:p>
        </p:txBody>
      </p:sp>
    </p:spTree>
    <p:extLst>
      <p:ext uri="{BB962C8B-B14F-4D97-AF65-F5344CB8AC3E}">
        <p14:creationId xmlns:p14="http://schemas.microsoft.com/office/powerpoint/2010/main" val="1659348094"/>
      </p:ext>
    </p:extLst>
  </p:cSld>
  <p:clrMapOvr>
    <a:masterClrMapping/>
  </p:clrMapOvr>
  <mc:AlternateContent xmlns:mc="http://schemas.openxmlformats.org/markup-compatibility/2006" xmlns:p14="http://schemas.microsoft.com/office/powerpoint/2010/main">
    <mc:Choice Requires="p14">
      <p:transition spd="slow" p14:dur="2000" advTm="121470"/>
    </mc:Choice>
    <mc:Fallback xmlns="">
      <p:transition spd="slow" advTm="121470"/>
    </mc:Fallback>
  </mc:AlternateContent>
  <p:extLst>
    <p:ext uri="{3A86A75C-4F4B-4683-9AE1-C65F6400EC91}">
      <p14:laserTraceLst xmlns:p14="http://schemas.microsoft.com/office/powerpoint/2010/main">
        <p14:tracePtLst>
          <p14:tracePt t="14362" x="4197350" y="1460500"/>
          <p14:tracePt t="14377" x="4184650" y="1447800"/>
          <p14:tracePt t="14392" x="4159250" y="1428750"/>
          <p14:tracePt t="14445" x="4095750" y="1371600"/>
          <p14:tracePt t="14640" x="3987800" y="1308100"/>
          <p14:tracePt t="14664" x="3975100" y="1301750"/>
          <p14:tracePt t="14680" x="3956050" y="1289050"/>
          <p14:tracePt t="14697" x="3930650" y="1270000"/>
          <p14:tracePt t="14714" x="3917950" y="1257300"/>
          <p14:tracePt t="14730" x="3892550" y="1244600"/>
          <p14:tracePt t="14747" x="3873500" y="1244600"/>
          <p14:tracePt t="14763" x="3867150" y="1244600"/>
          <p14:tracePt t="14780" x="3867150" y="1238250"/>
          <p14:tracePt t="14813" x="3854450" y="1231900"/>
          <p14:tracePt t="14830" x="3848100" y="1225550"/>
          <p14:tracePt t="14847" x="3841750" y="1219200"/>
          <p14:tracePt t="14863" x="3841750" y="1212850"/>
          <p14:tracePt t="14960" x="3835400" y="1212850"/>
          <p14:tracePt t="15016" x="3835400" y="1225550"/>
          <p14:tracePt t="15024" x="3835400" y="1231900"/>
          <p14:tracePt t="15041" x="3835400" y="1238250"/>
          <p14:tracePt t="15049" x="3841750" y="1250950"/>
          <p14:tracePt t="15064" x="3917950" y="1276350"/>
          <p14:tracePt t="15080" x="4019550" y="1308100"/>
          <p14:tracePt t="15097" x="4089400" y="1327150"/>
          <p14:tracePt t="15114" x="4146550" y="1339850"/>
          <p14:tracePt t="15130" x="4159250" y="1346200"/>
          <p14:tracePt t="15148" x="4165600" y="1346200"/>
          <p14:tracePt t="15152" x="4165600" y="1352550"/>
          <p14:tracePt t="15164" x="4171950" y="1352550"/>
          <p14:tracePt t="15180" x="4191000" y="1358900"/>
          <p14:tracePt t="15214" x="4203700" y="1358900"/>
          <p14:tracePt t="15230" x="4216400" y="1358900"/>
          <p14:tracePt t="15248" x="4229100" y="1346200"/>
          <p14:tracePt t="15265" x="4286250" y="1339850"/>
          <p14:tracePt t="15283" x="4318000" y="1339850"/>
          <p14:tracePt t="15297" x="4394200" y="1333500"/>
          <p14:tracePt t="15314" x="4406900" y="1320800"/>
          <p14:tracePt t="15331" x="4406900" y="1314450"/>
          <p14:tracePt t="15347" x="4406900" y="1282700"/>
          <p14:tracePt t="15363" x="4406900" y="1263650"/>
          <p14:tracePt t="15381" x="4419600" y="1238250"/>
          <p14:tracePt t="15398" x="4419600" y="1231900"/>
          <p14:tracePt t="15414" x="4419600" y="1212850"/>
          <p14:tracePt t="15430" x="4419600" y="1149350"/>
          <p14:tracePt t="15448" x="4387850" y="1098550"/>
          <p14:tracePt t="15466" x="4368800" y="1066800"/>
          <p14:tracePt t="15481" x="4349750" y="1022350"/>
          <p14:tracePt t="15497" x="4324350" y="996950"/>
          <p14:tracePt t="15514" x="4292600" y="958850"/>
          <p14:tracePt t="15530" x="4292600" y="952500"/>
          <p14:tracePt t="15547" x="4286250" y="952500"/>
          <p14:tracePt t="15565" x="4279900" y="952500"/>
          <p14:tracePt t="15581" x="4273550" y="952500"/>
          <p14:tracePt t="15597" x="4260850" y="952500"/>
          <p14:tracePt t="15614" x="4216400" y="946150"/>
          <p14:tracePt t="15630" x="4108450" y="933450"/>
          <p14:tracePt t="15647" x="4019550" y="920750"/>
          <p14:tracePt t="15666" x="3949700" y="914400"/>
          <p14:tracePt t="15681" x="3917950" y="914400"/>
          <p14:tracePt t="15697" x="3905250" y="914400"/>
          <p14:tracePt t="15713" x="3898900" y="914400"/>
          <p14:tracePt t="15730" x="3873500" y="933450"/>
          <p14:tracePt t="15747" x="3841750" y="971550"/>
          <p14:tracePt t="15764" x="3810000" y="996950"/>
          <p14:tracePt t="15781" x="3771900" y="1009650"/>
          <p14:tracePt t="15797" x="3746500" y="1028700"/>
          <p14:tracePt t="15814" x="3733800" y="1035050"/>
          <p14:tracePt t="15830" x="3727450" y="1060450"/>
          <p14:tracePt t="15847" x="3727450" y="1079500"/>
          <p14:tracePt t="15864" x="3721100" y="1098550"/>
          <p14:tracePt t="15880" x="3721100" y="1111250"/>
          <p14:tracePt t="15945" x="3721100" y="1117600"/>
          <p14:tracePt t="15972" x="3721100" y="1123950"/>
          <p14:tracePt t="15984" x="3733800" y="1136650"/>
          <p14:tracePt t="15998" x="3746500" y="1143000"/>
          <p14:tracePt t="16014" x="3778250" y="1200150"/>
          <p14:tracePt t="16030" x="3816350" y="1295400"/>
          <p14:tracePt t="16048" x="3829050" y="1358900"/>
          <p14:tracePt t="16064" x="3829050" y="1409700"/>
          <p14:tracePt t="16081" x="3835400" y="1466850"/>
          <p14:tracePt t="16099" x="3848100" y="1524000"/>
          <p14:tracePt t="16116" x="3873500" y="1555750"/>
          <p14:tracePt t="16131" x="3879850" y="1568450"/>
          <p14:tracePt t="16202" x="3886200" y="1562100"/>
          <p14:tracePt t="16209" x="3886200" y="1543050"/>
          <p14:tracePt t="16219" x="3886200" y="1524000"/>
          <p14:tracePt t="16231" x="3886200" y="1498600"/>
          <p14:tracePt t="16249" x="3886200" y="1485900"/>
          <p14:tracePt t="16265" x="3879850" y="1466850"/>
          <p14:tracePt t="16281" x="3848100" y="1422400"/>
          <p14:tracePt t="16297" x="3835400" y="1409700"/>
          <p14:tracePt t="16316" x="3829050" y="1403350"/>
          <p14:tracePt t="16331" x="3816350" y="1390650"/>
          <p14:tracePt t="16347" x="3784600" y="1365250"/>
          <p14:tracePt t="16364" x="3746500" y="1352550"/>
          <p14:tracePt t="16381" x="3689350" y="1333500"/>
          <p14:tracePt t="16397" x="3663950" y="1327150"/>
          <p14:tracePt t="16399" x="3644900" y="1327150"/>
          <p14:tracePt t="16414" x="3638550" y="1327150"/>
          <p14:tracePt t="16431" x="3625850" y="1327150"/>
          <p14:tracePt t="16448" x="3606800" y="1339850"/>
          <p14:tracePt t="16464" x="3581400" y="1358900"/>
          <p14:tracePt t="16481" x="3536950" y="1390650"/>
          <p14:tracePt t="16497" x="3492500" y="1409700"/>
          <p14:tracePt t="16514" x="3454400" y="1428750"/>
          <p14:tracePt t="16531" x="3448050" y="1460500"/>
          <p14:tracePt t="16547" x="3441700" y="1479550"/>
          <p14:tracePt t="16564" x="3441700" y="1504950"/>
          <p14:tracePt t="16581" x="3441700" y="1524000"/>
          <p14:tracePt t="16597" x="3441700" y="1555750"/>
          <p14:tracePt t="16599" x="3441700" y="1574800"/>
          <p14:tracePt t="16614" x="3441700" y="1593850"/>
          <p14:tracePt t="16631" x="3511550" y="1708150"/>
          <p14:tracePt t="16647" x="3619500" y="1765300"/>
          <p14:tracePt t="16664" x="3746500" y="1828800"/>
          <p14:tracePt t="16681" x="3822700" y="1854200"/>
          <p14:tracePt t="16698" x="3867150" y="1860550"/>
          <p14:tracePt t="16714" x="3879850" y="1860550"/>
          <p14:tracePt t="16731" x="3898900" y="1860550"/>
          <p14:tracePt t="16747" x="3930650" y="1847850"/>
          <p14:tracePt t="16764" x="3994150" y="1797050"/>
          <p14:tracePt t="16781" x="4032250" y="1720850"/>
          <p14:tracePt t="16797" x="4057650" y="1663700"/>
          <p14:tracePt t="16799" x="4064000" y="1638300"/>
          <p14:tracePt t="16814" x="4064000" y="1593850"/>
          <p14:tracePt t="16831" x="4064000" y="1568450"/>
          <p14:tracePt t="16850" x="4064000" y="1549400"/>
          <p14:tracePt t="16864" x="4064000" y="1530350"/>
          <p14:tracePt t="16882" x="4064000" y="1517650"/>
          <p14:tracePt t="16898" x="4064000" y="1504950"/>
          <p14:tracePt t="16915" x="4044950" y="1485900"/>
          <p14:tracePt t="16931" x="4038600" y="1479550"/>
          <p14:tracePt t="17623" x="4032250" y="1479550"/>
          <p14:tracePt t="17631" x="4019550" y="1479550"/>
          <p14:tracePt t="17651" x="3994150" y="1479550"/>
          <p14:tracePt t="17664" x="3987800" y="1479550"/>
          <p14:tracePt t="17759" x="3981450" y="1479550"/>
          <p14:tracePt t="17770" x="3981450" y="1492250"/>
          <p14:tracePt t="17775" x="3987800" y="1504950"/>
          <p14:tracePt t="17783" x="3994150" y="1511300"/>
          <p14:tracePt t="17798" x="4000500" y="1517650"/>
          <p14:tracePt t="17831" x="4000500" y="1524000"/>
          <p14:tracePt t="17848" x="4032250" y="1530350"/>
          <p14:tracePt t="17865" x="4102100" y="1536700"/>
          <p14:tracePt t="17881" x="4241800" y="1562100"/>
          <p14:tracePt t="17898" x="4419600" y="1562100"/>
          <p14:tracePt t="17915" x="4597400" y="1574800"/>
          <p14:tracePt t="17931" x="4749800" y="1593850"/>
          <p14:tracePt t="17948" x="4794250" y="1600200"/>
          <p14:tracePt t="17964" x="4800600" y="1600200"/>
          <p14:tracePt t="18135" x="4806950" y="1606550"/>
          <p14:tracePt t="18143" x="4806950" y="1612900"/>
          <p14:tracePt t="18152" x="4813300" y="1619250"/>
          <p14:tracePt t="18164" x="4838700" y="1657350"/>
          <p14:tracePt t="18181" x="4933950" y="1720850"/>
          <p14:tracePt t="18198" x="5073650" y="1790700"/>
          <p14:tracePt t="18215" x="5410200" y="1905000"/>
          <p14:tracePt t="18231" x="5607050" y="1936750"/>
          <p14:tracePt t="18248" x="5695950" y="1943100"/>
          <p14:tracePt t="18265" x="5721350" y="1943100"/>
          <p14:tracePt t="18281" x="5734050" y="1943100"/>
          <p14:tracePt t="18298" x="5746750" y="1936750"/>
          <p14:tracePt t="18315" x="5753100" y="1930400"/>
          <p14:tracePt t="18478" x="5746750" y="1930400"/>
          <p14:tracePt t="18488" x="5740400" y="1936750"/>
          <p14:tracePt t="18494" x="5734050" y="1936750"/>
          <p14:tracePt t="18505" x="5734050" y="1943100"/>
          <p14:tracePt t="18622" x="5727700" y="1943100"/>
          <p14:tracePt t="18679" x="5715000" y="1949450"/>
          <p14:tracePt t="19206" x="5702300" y="1949450"/>
          <p14:tracePt t="19215" x="5664200" y="1943100"/>
          <p14:tracePt t="19232" x="5556250" y="1898650"/>
          <p14:tracePt t="19249" x="5467350" y="1873250"/>
          <p14:tracePt t="19265" x="5391150" y="1835150"/>
          <p14:tracePt t="19282" x="5289550" y="1771650"/>
          <p14:tracePt t="19298" x="5124450" y="1708150"/>
          <p14:tracePt t="19315" x="4857750" y="1612900"/>
          <p14:tracePt t="19332" x="4679950" y="1568450"/>
          <p14:tracePt t="19348" x="4603750" y="1543050"/>
          <p14:tracePt t="19365" x="4559300" y="1511300"/>
          <p14:tracePt t="19366" x="4552950" y="1504950"/>
          <p14:tracePt t="19382" x="4533900" y="1485900"/>
          <p14:tracePt t="19383" x="4508500" y="1479550"/>
          <p14:tracePt t="19398" x="4464050" y="1460500"/>
          <p14:tracePt t="19415" x="4425950" y="1460500"/>
          <p14:tracePt t="19432" x="4343400" y="1454150"/>
          <p14:tracePt t="19448" x="4248150" y="1454150"/>
          <p14:tracePt t="19465" x="4152900" y="1466850"/>
          <p14:tracePt t="19482" x="4019550" y="1466850"/>
          <p14:tracePt t="19498" x="3860800" y="1466850"/>
          <p14:tracePt t="19515" x="3740150" y="1454150"/>
          <p14:tracePt t="19532" x="3714750" y="1441450"/>
          <p14:tracePt t="19548" x="3708400" y="1441450"/>
          <p14:tracePt t="19581" x="3702050" y="1435100"/>
          <p14:tracePt t="19598" x="3695700" y="1428750"/>
          <p14:tracePt t="19615" x="3676650" y="1428750"/>
          <p14:tracePt t="19632" x="3676650" y="1422400"/>
          <p14:tracePt t="19649" x="3676650" y="1403350"/>
          <p14:tracePt t="19665" x="3676650" y="1390650"/>
          <p14:tracePt t="19682" x="3676650" y="1377950"/>
          <p14:tracePt t="19698" x="3676650" y="1352550"/>
          <p14:tracePt t="19715" x="3676650" y="1320800"/>
          <p14:tracePt t="19732" x="3683000" y="1308100"/>
          <p14:tracePt t="19748" x="3702050" y="1295400"/>
          <p14:tracePt t="19765" x="3714750" y="1295400"/>
          <p14:tracePt t="19833" x="3746500" y="1295400"/>
          <p14:tracePt t="19840" x="3797300" y="1301750"/>
          <p14:tracePt t="19849" x="3841750" y="1314450"/>
          <p14:tracePt t="19865" x="3905250" y="1333500"/>
          <p14:tracePt t="19882" x="3924300" y="1339850"/>
          <p14:tracePt t="19899" x="3930650" y="1339850"/>
          <p14:tracePt t="19932" x="3943350" y="1339850"/>
          <p14:tracePt t="19949" x="3962400" y="1346200"/>
          <p14:tracePt t="19965" x="4013200" y="1346200"/>
          <p14:tracePt t="19982" x="4044950" y="1346200"/>
          <p14:tracePt t="20015" x="4057650" y="1346200"/>
          <p14:tracePt t="20033" x="4089400" y="1346200"/>
          <p14:tracePt t="20050" x="4165600" y="1346200"/>
          <p14:tracePt t="20068" x="4235450" y="1346200"/>
          <p14:tracePt t="20082" x="4254500" y="1346200"/>
          <p14:tracePt t="20098" x="4260850" y="1346200"/>
          <p14:tracePt t="20116" x="4273550" y="1333500"/>
          <p14:tracePt t="20132" x="4279900" y="1308100"/>
          <p14:tracePt t="20149" x="4298950" y="1289050"/>
          <p14:tracePt t="20167" x="4324350" y="1270000"/>
          <p14:tracePt t="20183" x="4330700" y="1257300"/>
          <p14:tracePt t="20199" x="4330700" y="1238250"/>
          <p14:tracePt t="20215" x="4330700" y="1219200"/>
          <p14:tracePt t="20232" x="4330700" y="1200150"/>
          <p14:tracePt t="20250" x="4330700" y="1174750"/>
          <p14:tracePt t="20265" x="4330700" y="1162050"/>
          <p14:tracePt t="20282" x="4324350" y="1136650"/>
          <p14:tracePt t="20299" x="4311650" y="1117600"/>
          <p14:tracePt t="20316" x="4267200" y="1085850"/>
          <p14:tracePt t="20333" x="4222750" y="1066800"/>
          <p14:tracePt t="20349" x="4191000" y="1054100"/>
          <p14:tracePt t="20365" x="4171950" y="1047750"/>
          <p14:tracePt t="20383" x="4159250" y="1041400"/>
          <p14:tracePt t="20399" x="4146550" y="1035050"/>
          <p14:tracePt t="20416" x="4127500" y="1028700"/>
          <p14:tracePt t="20433" x="4114800" y="1028700"/>
          <p14:tracePt t="20449" x="4114800" y="1022350"/>
          <p14:tracePt t="20482" x="4108450" y="1022350"/>
          <p14:tracePt t="20515" x="4089400" y="1022350"/>
          <p14:tracePt t="20532" x="4083050" y="1022350"/>
          <p14:tracePt t="20548" x="4076700" y="1022350"/>
          <p14:tracePt t="20620" x="4076700" y="1035050"/>
          <p14:tracePt t="20625" x="4108450" y="1054100"/>
          <p14:tracePt t="20633" x="4159250" y="1092200"/>
          <p14:tracePt t="20649" x="4267200" y="1155700"/>
          <p14:tracePt t="20665" x="4400550" y="1225550"/>
          <p14:tracePt t="20682" x="4552950" y="1308100"/>
          <p14:tracePt t="20700" x="4629150" y="1346200"/>
          <p14:tracePt t="20716" x="4660900" y="1365250"/>
          <p14:tracePt t="20719" x="4667250" y="1371600"/>
          <p14:tracePt t="20734" x="4673600" y="1371600"/>
          <p14:tracePt t="20749" x="4679950" y="1377950"/>
          <p14:tracePt t="20765" x="4686300" y="1390650"/>
          <p14:tracePt t="20782" x="4711700" y="1397000"/>
          <p14:tracePt t="20783" x="4730750" y="1397000"/>
          <p14:tracePt t="20800" x="4787900" y="1403350"/>
          <p14:tracePt t="20815" x="4806950" y="1403350"/>
          <p14:tracePt t="20833" x="4813300" y="1403350"/>
          <p14:tracePt t="20849" x="4819650" y="1403350"/>
          <p14:tracePt t="20882" x="4819650" y="1397000"/>
          <p14:tracePt t="20958" x="4819650" y="1390650"/>
          <p14:tracePt t="20967" x="4819650" y="1384300"/>
          <p14:tracePt t="20983" x="4819650" y="1377950"/>
          <p14:tracePt t="21046" x="4819650" y="1371600"/>
          <p14:tracePt t="21070" x="4813300" y="1371600"/>
          <p14:tracePt t="21370" x="4813300" y="1377950"/>
          <p14:tracePt t="21376" x="4838700" y="1390650"/>
          <p14:tracePt t="21385" x="4895850" y="1422400"/>
          <p14:tracePt t="21400" x="5048250" y="1473200"/>
          <p14:tracePt t="21417" x="5207000" y="1498600"/>
          <p14:tracePt t="21433" x="5378450" y="1511300"/>
          <p14:tracePt t="21449" x="5537200" y="1511300"/>
          <p14:tracePt t="21466" x="5759450" y="1511300"/>
          <p14:tracePt t="21484" x="6051550" y="1511300"/>
          <p14:tracePt t="21501" x="6343650" y="1511300"/>
          <p14:tracePt t="21517" x="6496050" y="1511300"/>
          <p14:tracePt t="21533" x="6540500" y="1511300"/>
          <p14:tracePt t="21549" x="6546850" y="1511300"/>
          <p14:tracePt t="21566" x="6553200" y="1485900"/>
          <p14:tracePt t="21582" x="6578600" y="1454150"/>
          <p14:tracePt t="21599" x="6584950" y="1441450"/>
          <p14:tracePt t="21616" x="6591300" y="1416050"/>
          <p14:tracePt t="21632" x="6591300" y="1384300"/>
          <p14:tracePt t="21650" x="6591300" y="1371600"/>
          <p14:tracePt t="21667" x="6591300" y="1358900"/>
          <p14:tracePt t="21684" x="6610350" y="1333500"/>
          <p14:tracePt t="21699" x="6629400" y="1320800"/>
          <p14:tracePt t="21716" x="6635750" y="1314450"/>
          <p14:tracePt t="21735" x="6635750" y="1308100"/>
          <p14:tracePt t="21751" x="6635750" y="1295400"/>
          <p14:tracePt t="21767" x="6623050" y="1295400"/>
          <p14:tracePt t="21825" x="6610350" y="1295400"/>
          <p14:tracePt t="21833" x="6591300" y="1295400"/>
          <p14:tracePt t="21849" x="6515100" y="1295400"/>
          <p14:tracePt t="21866" x="6400800" y="1333500"/>
          <p14:tracePt t="21884" x="6305550" y="1377950"/>
          <p14:tracePt t="21900" x="6273800" y="1403350"/>
          <p14:tracePt t="21916" x="6267450" y="1409700"/>
          <p14:tracePt t="22588" x="6261100" y="1422400"/>
          <p14:tracePt t="22597" x="6254750" y="1422400"/>
          <p14:tracePt t="22609" x="6216650" y="1428750"/>
          <p14:tracePt t="22619" x="6197600" y="1441450"/>
          <p14:tracePt t="22634" x="6153150" y="1447800"/>
          <p14:tracePt t="22650" x="6140450" y="1454150"/>
          <p14:tracePt t="22666" x="6121400" y="1454150"/>
          <p14:tracePt t="22683" x="6108700" y="1454150"/>
          <p14:tracePt t="22702" x="6076950" y="1454150"/>
          <p14:tracePt t="22718" x="6019800" y="1454150"/>
          <p14:tracePt t="22735" x="5930900" y="1454150"/>
          <p14:tracePt t="22750" x="5842000" y="1454150"/>
          <p14:tracePt t="22766" x="5727700" y="1473200"/>
          <p14:tracePt t="22783" x="5683250" y="1485900"/>
          <p14:tracePt t="22800" x="5613400" y="1504950"/>
          <p14:tracePt t="22817" x="5524500" y="1536700"/>
          <p14:tracePt t="22834" x="5429250" y="1562100"/>
          <p14:tracePt t="22850" x="5346700" y="1581150"/>
          <p14:tracePt t="22866" x="5283200" y="1612900"/>
          <p14:tracePt t="22884" x="5251450" y="1625600"/>
          <p14:tracePt t="22887" x="5238750" y="1631950"/>
          <p14:tracePt t="22917" x="5232400" y="1631950"/>
          <p14:tracePt t="22933" x="5219700" y="1644650"/>
          <p14:tracePt t="22952" x="5181600" y="1670050"/>
          <p14:tracePt t="22968" x="5118100" y="1695450"/>
          <p14:tracePt t="22983" x="5029200" y="1739900"/>
          <p14:tracePt t="23001" x="5022850" y="1746250"/>
          <p14:tracePt t="23039" x="5016500" y="1752600"/>
          <p14:tracePt t="23280" x="5016500" y="1758950"/>
          <p14:tracePt t="23289" x="5022850" y="1758950"/>
          <p14:tracePt t="23300" x="5041900" y="1758950"/>
          <p14:tracePt t="23318" x="5073650" y="1758950"/>
          <p14:tracePt t="23333" x="5092700" y="1758950"/>
          <p14:tracePt t="23350" x="5099050" y="1758950"/>
          <p14:tracePt t="23413" x="5118100" y="1758950"/>
          <p14:tracePt t="23421" x="5137150" y="1758950"/>
          <p14:tracePt t="23434" x="5181600" y="1758950"/>
          <p14:tracePt t="23450" x="5200650" y="1758950"/>
          <p14:tracePt t="23493" x="5207000" y="1758950"/>
          <p14:tracePt t="23504" x="5238750" y="1758950"/>
          <p14:tracePt t="23517" x="5270500" y="1752600"/>
          <p14:tracePt t="23533" x="5372100" y="1733550"/>
          <p14:tracePt t="23550" x="5486400" y="1714500"/>
          <p14:tracePt t="23566" x="5600700" y="1701800"/>
          <p14:tracePt t="23583" x="5619750" y="1701800"/>
          <p14:tracePt t="23602" x="5626100" y="1701800"/>
          <p14:tracePt t="23618" x="5638800" y="1701800"/>
          <p14:tracePt t="23634" x="5657850" y="1701800"/>
          <p14:tracePt t="23650" x="5670550" y="1701800"/>
          <p14:tracePt t="23666" x="5695950" y="1701800"/>
          <p14:tracePt t="23683" x="5702300" y="1701800"/>
          <p14:tracePt t="23699" x="5708650" y="1701800"/>
          <p14:tracePt t="23717" x="5721350" y="1701800"/>
          <p14:tracePt t="23733" x="5816600" y="1714500"/>
          <p14:tracePt t="23735" x="5892800" y="1720850"/>
          <p14:tracePt t="23750" x="5962650" y="1727200"/>
          <p14:tracePt t="23769" x="6197600" y="1727200"/>
          <p14:tracePt t="23785" x="6330950" y="1727200"/>
          <p14:tracePt t="23802" x="6445250" y="1714500"/>
          <p14:tracePt t="23817" x="6572250" y="1682750"/>
          <p14:tracePt t="23833" x="6692900" y="1644650"/>
          <p14:tracePt t="23850" x="6819900" y="1606550"/>
          <p14:tracePt t="23868" x="6921500" y="1536700"/>
          <p14:tracePt t="23883" x="6965950" y="1485900"/>
          <p14:tracePt t="23901" x="6991350" y="1428750"/>
          <p14:tracePt t="23905" x="7004050" y="1390650"/>
          <p14:tracePt t="23917" x="7010400" y="1365250"/>
          <p14:tracePt t="23934" x="7029450" y="1289050"/>
          <p14:tracePt t="23950" x="7048500" y="1219200"/>
          <p14:tracePt t="23966" x="7048500" y="1143000"/>
          <p14:tracePt t="23985" x="7048500" y="1092200"/>
          <p14:tracePt t="24001" x="7023100" y="1073150"/>
          <p14:tracePt t="24017" x="6978650" y="1022350"/>
          <p14:tracePt t="24035" x="6953250" y="1003300"/>
          <p14:tracePt t="24051" x="6921500" y="977900"/>
          <p14:tracePt t="24067" x="6845300" y="882650"/>
          <p14:tracePt t="24083" x="6731000" y="819150"/>
          <p14:tracePt t="24101" x="6604000" y="781050"/>
          <p14:tracePt t="24103" x="6540500" y="774700"/>
          <p14:tracePt t="24117" x="6477000" y="762000"/>
          <p14:tracePt t="24137" x="6356350" y="762000"/>
          <p14:tracePt t="24151" x="6318250" y="762000"/>
          <p14:tracePt t="24154" x="6280150" y="762000"/>
          <p14:tracePt t="24167" x="6184900" y="755650"/>
          <p14:tracePt t="24183" x="6038850" y="723900"/>
          <p14:tracePt t="24200" x="5880100" y="723900"/>
          <p14:tracePt t="24216" x="5727700" y="723900"/>
          <p14:tracePt t="24233" x="5588000" y="723900"/>
          <p14:tracePt t="24250" x="5467350" y="723900"/>
          <p14:tracePt t="24267" x="5365750" y="723900"/>
          <p14:tracePt t="24284" x="5245100" y="723900"/>
          <p14:tracePt t="24303" x="5105400" y="723900"/>
          <p14:tracePt t="24317" x="4972050" y="723900"/>
          <p14:tracePt t="24334" x="4851400" y="723900"/>
          <p14:tracePt t="24352" x="4775200" y="755650"/>
          <p14:tracePt t="24368" x="4724400" y="812800"/>
          <p14:tracePt t="24383" x="4699000" y="844550"/>
          <p14:tracePt t="24400" x="4654550" y="895350"/>
          <p14:tracePt t="24417" x="4584700" y="958850"/>
          <p14:tracePt t="24434" x="4514850" y="1009650"/>
          <p14:tracePt t="24450" x="4464050" y="1066800"/>
          <p14:tracePt t="24467" x="4419600" y="1130300"/>
          <p14:tracePt t="24485" x="4400550" y="1168400"/>
          <p14:tracePt t="24491" x="4387850" y="1187450"/>
          <p14:tracePt t="24507" x="4387850" y="1219200"/>
          <p14:tracePt t="24518" x="4381500" y="1238250"/>
          <p14:tracePt t="24533" x="4381500" y="1257300"/>
          <p14:tracePt t="24550" x="4381500" y="1282700"/>
          <p14:tracePt t="24567" x="4381500" y="1352550"/>
          <p14:tracePt t="24585" x="4413250" y="1422400"/>
          <p14:tracePt t="24601" x="4457700" y="1492250"/>
          <p14:tracePt t="24617" x="4483100" y="1524000"/>
          <p14:tracePt t="24635" x="4514850" y="1555750"/>
          <p14:tracePt t="24651" x="4540250" y="1581150"/>
          <p14:tracePt t="24667" x="4610100" y="1619250"/>
          <p14:tracePt t="24683" x="4724400" y="1657350"/>
          <p14:tracePt t="24702" x="4864100" y="1695450"/>
          <p14:tracePt t="24719" x="5010150" y="1739900"/>
          <p14:tracePt t="24721" x="5067300" y="1746250"/>
          <p14:tracePt t="24734" x="5092700" y="1746250"/>
          <p14:tracePt t="24751" x="5124450" y="1752600"/>
          <p14:tracePt t="24768" x="5149850" y="1758950"/>
          <p14:tracePt t="24784" x="5257800" y="1784350"/>
          <p14:tracePt t="24800" x="5454650" y="1816100"/>
          <p14:tracePt t="24817" x="5715000" y="1847850"/>
          <p14:tracePt t="24833" x="5899150" y="1854200"/>
          <p14:tracePt t="24850" x="5962650" y="1854200"/>
          <p14:tracePt t="24869" x="5981700" y="1841500"/>
          <p14:tracePt t="24874" x="6000750" y="1828800"/>
          <p14:tracePt t="24889" x="6038850" y="1803400"/>
          <p14:tracePt t="24901" x="6102350" y="1797050"/>
          <p14:tracePt t="24917" x="6235700" y="1778000"/>
          <p14:tracePt t="24934" x="6375400" y="1765300"/>
          <p14:tracePt t="24950" x="6457950" y="1758950"/>
          <p14:tracePt t="24969" x="6457950" y="1752600"/>
          <p14:tracePt t="24984" x="6464300" y="1746250"/>
          <p14:tracePt t="25266" x="6419850" y="1746250"/>
          <p14:tracePt t="25275" x="6362700" y="1746250"/>
          <p14:tracePt t="25284" x="6286500" y="1746250"/>
          <p14:tracePt t="25300" x="6089650" y="1746250"/>
          <p14:tracePt t="25317" x="5778500" y="1746250"/>
          <p14:tracePt t="25334" x="5353050" y="1733550"/>
          <p14:tracePt t="25350" x="5207000" y="1714500"/>
          <p14:tracePt t="25367" x="5187950" y="1708150"/>
          <p14:tracePt t="25384" x="5181600" y="1708150"/>
          <p14:tracePt t="25403" x="5168900" y="1701800"/>
          <p14:tracePt t="25419" x="5124450" y="1682750"/>
          <p14:tracePt t="25435" x="5080000" y="1663700"/>
          <p14:tracePt t="25451" x="5048250" y="1657350"/>
          <p14:tracePt t="25467" x="5035550" y="1651000"/>
          <p14:tracePt t="25484" x="5022850" y="1638300"/>
          <p14:tracePt t="25500" x="5010150" y="1631950"/>
          <p14:tracePt t="25519" x="4984750" y="1619250"/>
          <p14:tracePt t="25535" x="4940300" y="1612900"/>
          <p14:tracePt t="25551" x="4889500" y="1606550"/>
          <p14:tracePt t="25614" x="4883150" y="1600200"/>
          <p14:tracePt t="25624" x="4870450" y="1593850"/>
          <p14:tracePt t="25632" x="4864100" y="1587500"/>
          <p14:tracePt t="25650" x="4806950" y="1568450"/>
          <p14:tracePt t="25667" x="4749800" y="1536700"/>
          <p14:tracePt t="25685" x="4718050" y="1517650"/>
          <p14:tracePt t="25702" x="4705350" y="1511300"/>
          <p14:tracePt t="25724" x="4705350" y="1498600"/>
          <p14:tracePt t="25859" x="4705350" y="1492250"/>
          <p14:tracePt t="25869" x="4705350" y="1479550"/>
          <p14:tracePt t="25884" x="4705350" y="1454150"/>
          <p14:tracePt t="25900" x="4705350" y="1441450"/>
          <p14:tracePt t="25917" x="4705350" y="1428750"/>
          <p14:tracePt t="26359" x="4705350" y="1422400"/>
          <p14:tracePt t="26366" x="4705350" y="1428750"/>
          <p14:tracePt t="26375" x="4711700" y="1435100"/>
          <p14:tracePt t="26385" x="4730750" y="1466850"/>
          <p14:tracePt t="26401" x="4781550" y="1549400"/>
          <p14:tracePt t="26419" x="4851400" y="1619250"/>
          <p14:tracePt t="26435" x="4972050" y="1695450"/>
          <p14:tracePt t="26451" x="5111750" y="1746250"/>
          <p14:tracePt t="26467" x="5238750" y="1784350"/>
          <p14:tracePt t="26486" x="5378450" y="1809750"/>
          <p14:tracePt t="26503" x="5505450" y="1828800"/>
          <p14:tracePt t="26508" x="5543550" y="1835150"/>
          <p14:tracePt t="26518" x="5600700" y="1835150"/>
          <p14:tracePt t="26519" x="5645150" y="1835150"/>
          <p14:tracePt t="26534" x="5695950" y="1835150"/>
          <p14:tracePt t="26535" x="5721350" y="1835150"/>
          <p14:tracePt t="26551" x="5740400" y="1835150"/>
          <p14:tracePt t="26584" x="5759450" y="1835150"/>
          <p14:tracePt t="26601" x="5784850" y="1822450"/>
          <p14:tracePt t="26619" x="5816600" y="1784350"/>
          <p14:tracePt t="26636" x="5842000" y="1752600"/>
          <p14:tracePt t="26652" x="5867400" y="1714500"/>
          <p14:tracePt t="26668" x="5880100" y="1663700"/>
          <p14:tracePt t="26684" x="5892800" y="1619250"/>
          <p14:tracePt t="26701" x="5905500" y="1587500"/>
          <p14:tracePt t="26702" x="5911850" y="1581150"/>
          <p14:tracePt t="26720" x="5918200" y="1568450"/>
          <p14:tracePt t="26735" x="5924550" y="1543050"/>
          <p14:tracePt t="26751" x="5918200" y="1479550"/>
          <p14:tracePt t="26769" x="5899150" y="1428750"/>
          <p14:tracePt t="26785" x="5886450" y="1397000"/>
          <p14:tracePt t="26801" x="5880100" y="1365250"/>
          <p14:tracePt t="26817" x="5873750" y="1333500"/>
          <p14:tracePt t="26835" x="5867400" y="1301750"/>
          <p14:tracePt t="26851" x="5848350" y="1250950"/>
          <p14:tracePt t="26867" x="5829300" y="1212850"/>
          <p14:tracePt t="26884" x="5803900" y="1181100"/>
          <p14:tracePt t="26903" x="5803900" y="1168400"/>
          <p14:tracePt t="26910" x="5803900" y="1149350"/>
          <p14:tracePt t="26921" x="5797550" y="1136650"/>
          <p14:tracePt t="26937" x="5791200" y="1123950"/>
          <p14:tracePt t="26951" x="5753100" y="1066800"/>
          <p14:tracePt t="26968" x="5715000" y="1028700"/>
          <p14:tracePt t="26984" x="5695950" y="1016000"/>
          <p14:tracePt t="27003" x="5689600" y="1003300"/>
          <p14:tracePt t="27029" x="5683250" y="1003300"/>
          <p14:tracePt t="27032" x="5683250" y="990600"/>
          <p14:tracePt t="27038" x="5683250" y="984250"/>
          <p14:tracePt t="27051" x="5676900" y="977900"/>
          <p14:tracePt t="27068" x="5664200" y="965200"/>
          <p14:tracePt t="27084" x="5638800" y="952500"/>
          <p14:tracePt t="27102" x="5626100" y="939800"/>
          <p14:tracePt t="27119" x="5619750" y="933450"/>
          <p14:tracePt t="27121" x="5613400" y="933450"/>
          <p14:tracePt t="27144" x="5607050" y="933450"/>
          <p14:tracePt t="27151" x="5600700" y="927100"/>
          <p14:tracePt t="27168" x="5588000" y="927100"/>
          <p14:tracePt t="27184" x="5581650" y="914400"/>
          <p14:tracePt t="27201" x="5543550" y="914400"/>
          <p14:tracePt t="27218" x="5518150" y="908050"/>
          <p14:tracePt t="27235" x="5499100" y="901700"/>
          <p14:tracePt t="27252" x="5461000" y="901700"/>
          <p14:tracePt t="27268" x="5410200" y="889000"/>
          <p14:tracePt t="27285" x="5334000" y="889000"/>
          <p14:tracePt t="27302" x="5283200" y="889000"/>
          <p14:tracePt t="27319" x="5251450" y="889000"/>
          <p14:tracePt t="27335" x="5232400" y="889000"/>
          <p14:tracePt t="27351" x="5213350" y="889000"/>
          <p14:tracePt t="27368" x="5168900" y="889000"/>
          <p14:tracePt t="27386" x="5099050" y="889000"/>
          <p14:tracePt t="27401" x="5041900" y="889000"/>
          <p14:tracePt t="27420" x="5022850" y="889000"/>
          <p14:tracePt t="27461" x="5010150" y="889000"/>
          <p14:tracePt t="27472" x="5003800" y="889000"/>
          <p14:tracePt t="27485" x="4984750" y="889000"/>
          <p14:tracePt t="27501" x="4940300" y="889000"/>
          <p14:tracePt t="27518" x="4902200" y="889000"/>
          <p14:tracePt t="27534" x="4870450" y="895350"/>
          <p14:tracePt t="27551" x="4870450" y="901700"/>
          <p14:tracePt t="27586" x="4845050" y="908050"/>
          <p14:tracePt t="27604" x="4806950" y="933450"/>
          <p14:tracePt t="27618" x="4756150" y="958850"/>
          <p14:tracePt t="27634" x="4730750" y="977900"/>
          <p14:tracePt t="27651" x="4699000" y="996950"/>
          <p14:tracePt t="27668" x="4686300" y="1003300"/>
          <p14:tracePt t="27684" x="4667250" y="1009650"/>
          <p14:tracePt t="27701" x="4667250" y="1022350"/>
          <p14:tracePt t="27718" x="4641850" y="1047750"/>
          <p14:tracePt t="27734" x="4603750" y="1104900"/>
          <p14:tracePt t="27753" x="4572000" y="1149350"/>
          <p14:tracePt t="27772" x="4565650" y="1174750"/>
          <p14:tracePt t="27785" x="4559300" y="1187450"/>
          <p14:tracePt t="27801" x="4559300" y="1200150"/>
          <p14:tracePt t="27818" x="4559300" y="1206500"/>
          <p14:tracePt t="27836" x="4559300" y="1231900"/>
          <p14:tracePt t="27852" x="4559300" y="1257300"/>
          <p14:tracePt t="27868" x="4565650" y="1295400"/>
          <p14:tracePt t="27885" x="4597400" y="1365250"/>
          <p14:tracePt t="27889" x="4616450" y="1390650"/>
          <p14:tracePt t="27904" x="4635500" y="1422400"/>
          <p14:tracePt t="27919" x="4641850" y="1447800"/>
          <p14:tracePt t="27935" x="4660900" y="1473200"/>
          <p14:tracePt t="27951" x="4679950" y="1524000"/>
          <p14:tracePt t="27968" x="4686300" y="1555750"/>
          <p14:tracePt t="27986" x="4711700" y="1581150"/>
          <p14:tracePt t="28006" x="4724400" y="1612900"/>
          <p14:tracePt t="28010" x="4730750" y="1619250"/>
          <p14:tracePt t="28042" x="4730750" y="1625600"/>
          <p14:tracePt t="28051" x="4737100" y="1631950"/>
          <p14:tracePt t="28068" x="4768850" y="1670050"/>
          <p14:tracePt t="28086" x="4813300" y="1714500"/>
          <p14:tracePt t="28101" x="4826000" y="1727200"/>
          <p14:tracePt t="28118" x="4838700" y="1733550"/>
          <p14:tracePt t="28181" x="4845050" y="1746250"/>
          <p14:tracePt t="28205" x="4851400" y="1746250"/>
          <p14:tracePt t="28218" x="4857750" y="1752600"/>
          <p14:tracePt t="28235" x="4870450" y="1752600"/>
          <p14:tracePt t="28253" x="4953000" y="1765300"/>
          <p14:tracePt t="28268" x="5054600" y="1784350"/>
          <p14:tracePt t="28285" x="5187950" y="1803400"/>
          <p14:tracePt t="28304" x="5283200" y="1816100"/>
          <p14:tracePt t="28319" x="5314950" y="1822450"/>
          <p14:tracePt t="28351" x="5327650" y="1822450"/>
          <p14:tracePt t="28368" x="5397500" y="1816100"/>
          <p14:tracePt t="28385" x="5499100" y="1790700"/>
          <p14:tracePt t="28402" x="5543550" y="1790700"/>
          <p14:tracePt t="28420" x="5556250" y="1778000"/>
          <p14:tracePt t="28437" x="5556250" y="1765300"/>
          <p14:tracePt t="28453" x="5562600" y="1752600"/>
          <p14:tracePt t="28469" x="5581650" y="1746250"/>
          <p14:tracePt t="28485" x="5638800" y="1727200"/>
          <p14:tracePt t="28501" x="5702300" y="1714500"/>
          <p14:tracePt t="28518" x="5721350" y="1708150"/>
          <p14:tracePt t="28536" x="5727700" y="1701800"/>
          <p14:tracePt t="28552" x="5727700" y="1695450"/>
          <p14:tracePt t="28569" x="5740400" y="1670050"/>
          <p14:tracePt t="28585" x="5772150" y="1625600"/>
          <p14:tracePt t="28602" x="5803900" y="1593850"/>
          <p14:tracePt t="28618" x="5822950" y="1549400"/>
          <p14:tracePt t="28636" x="5822950" y="1517650"/>
          <p14:tracePt t="28652" x="5822950" y="1485900"/>
          <p14:tracePt t="28668" x="5822950" y="1466850"/>
          <p14:tracePt t="28687" x="5829300" y="1441450"/>
          <p14:tracePt t="28691" x="5829300" y="1435100"/>
          <p14:tracePt t="28706" x="5835650" y="1409700"/>
          <p14:tracePt t="28718" x="5835650" y="1397000"/>
          <p14:tracePt t="28735" x="5835650" y="1365250"/>
          <p14:tracePt t="28752" x="5835650" y="1327150"/>
          <p14:tracePt t="28770" x="5835650" y="1295400"/>
          <p14:tracePt t="28785" x="5842000" y="1250950"/>
          <p14:tracePt t="28802" x="5848350" y="1225550"/>
          <p14:tracePt t="28820" x="5848350" y="1200150"/>
          <p14:tracePt t="28825" x="5848350" y="1187450"/>
          <p14:tracePt t="28836" x="5848350" y="1174750"/>
          <p14:tracePt t="28852" x="5848350" y="1155700"/>
          <p14:tracePt t="28868" x="5842000" y="1130300"/>
          <p14:tracePt t="28885" x="5842000" y="1117600"/>
          <p14:tracePt t="28903" x="5842000" y="1098550"/>
          <p14:tracePt t="28919" x="5842000" y="1085850"/>
          <p14:tracePt t="28935" x="5829300" y="1066800"/>
          <p14:tracePt t="28954" x="5822950" y="1054100"/>
          <p14:tracePt t="28971" x="5822950" y="1041400"/>
          <p14:tracePt t="28985" x="5822950" y="1035050"/>
          <p14:tracePt t="29002" x="5810250" y="1022350"/>
          <p14:tracePt t="29018" x="5803900" y="1016000"/>
          <p14:tracePt t="29037" x="5791200" y="1009650"/>
          <p14:tracePt t="29054" x="5765800" y="996950"/>
          <p14:tracePt t="29069" x="5753100" y="990600"/>
          <p14:tracePt t="29085" x="5727700" y="971550"/>
          <p14:tracePt t="29102" x="5702300" y="958850"/>
          <p14:tracePt t="29118" x="5626100" y="939800"/>
          <p14:tracePt t="29135" x="5575300" y="920750"/>
          <p14:tracePt t="29152" x="5518150" y="914400"/>
          <p14:tracePt t="29168" x="5480050" y="914400"/>
          <p14:tracePt t="29185" x="5454650" y="901700"/>
          <p14:tracePt t="29202" x="5441950" y="895350"/>
          <p14:tracePt t="29218" x="5422900" y="895350"/>
          <p14:tracePt t="29237" x="5378450" y="889000"/>
          <p14:tracePt t="29252" x="5321300" y="889000"/>
          <p14:tracePt t="29255" x="5295900" y="889000"/>
          <p14:tracePt t="29269" x="5264150" y="889000"/>
          <p14:tracePt t="29285" x="5238750" y="889000"/>
          <p14:tracePt t="29302" x="5219700" y="889000"/>
          <p14:tracePt t="29319" x="5200650" y="889000"/>
          <p14:tracePt t="29336" x="5175250" y="889000"/>
          <p14:tracePt t="29353" x="5149850" y="889000"/>
          <p14:tracePt t="29371" x="5105400" y="901700"/>
          <p14:tracePt t="29385" x="5086350" y="908050"/>
          <p14:tracePt t="29402" x="5073650" y="914400"/>
          <p14:tracePt t="29418" x="5073650" y="920750"/>
          <p14:tracePt t="29435" x="5060950" y="927100"/>
          <p14:tracePt t="29452" x="5054600" y="927100"/>
          <p14:tracePt t="29470" x="5048250" y="939800"/>
          <p14:tracePt t="29487" x="5041900" y="946150"/>
          <p14:tracePt t="29503" x="5029200" y="965200"/>
          <p14:tracePt t="29518" x="5022850" y="965200"/>
          <p14:tracePt t="29535" x="5022850" y="977900"/>
          <p14:tracePt t="29553" x="5022850" y="984250"/>
          <p14:tracePt t="29569" x="5016500" y="1003300"/>
          <p14:tracePt t="29585" x="5003800" y="1041400"/>
          <p14:tracePt t="29604" x="5003800" y="1073150"/>
          <p14:tracePt t="29619" x="5003800" y="1098550"/>
          <p14:tracePt t="29636" x="5003800" y="1136650"/>
          <p14:tracePt t="29652" x="5003800" y="1168400"/>
          <p14:tracePt t="29669" x="5010150" y="1193800"/>
          <p14:tracePt t="29685" x="5016500" y="1219200"/>
          <p14:tracePt t="29704" x="5022850" y="1225550"/>
          <p14:tracePt t="29719" x="5041900" y="1250950"/>
          <p14:tracePt t="29735" x="5073650" y="1257300"/>
          <p14:tracePt t="29752" x="5118100" y="1270000"/>
          <p14:tracePt t="29770" x="5175250" y="1276350"/>
          <p14:tracePt t="29787" x="5219700" y="1282700"/>
          <p14:tracePt t="29803" x="5238750" y="1282700"/>
          <p14:tracePt t="29818" x="5245100" y="1282700"/>
          <p14:tracePt t="29835" x="5257800" y="1282700"/>
          <p14:tracePt t="29852" x="5276850" y="1282700"/>
          <p14:tracePt t="29869" x="5302250" y="1282700"/>
          <p14:tracePt t="29887" x="5334000" y="1282700"/>
          <p14:tracePt t="29903" x="5359400" y="1282700"/>
          <p14:tracePt t="29919" x="5372100" y="1282700"/>
          <p14:tracePt t="29952" x="5397500" y="1270000"/>
          <p14:tracePt t="29968" x="5435600" y="1270000"/>
          <p14:tracePt t="29986" x="5486400" y="1270000"/>
          <p14:tracePt t="30003" x="5505450" y="1270000"/>
          <p14:tracePt t="30020" x="5511800" y="1263650"/>
          <p14:tracePt t="30053" x="5518150" y="1257300"/>
          <p14:tracePt t="30069" x="5530850" y="1257300"/>
          <p14:tracePt t="30075" x="5556250" y="1250950"/>
          <p14:tracePt t="30085" x="5562600" y="1244600"/>
          <p14:tracePt t="30102" x="5588000" y="1225550"/>
          <p14:tracePt t="30118" x="5594350" y="1225550"/>
          <p14:tracePt t="30171" x="5600700" y="1219200"/>
          <p14:tracePt t="30187" x="5600700" y="1212850"/>
          <p14:tracePt t="30196" x="5619750" y="1193800"/>
          <p14:tracePt t="30202" x="5626100" y="1187450"/>
          <p14:tracePt t="30219" x="5626100" y="1181100"/>
          <p14:tracePt t="30235" x="5626100" y="1174750"/>
          <p14:tracePt t="30279" x="5626100" y="1168400"/>
          <p14:tracePt t="30288" x="5626100" y="1155700"/>
          <p14:tracePt t="30302" x="5626100" y="1149350"/>
          <p14:tracePt t="30319" x="5626100" y="1111250"/>
          <p14:tracePt t="30336" x="5626100" y="1104900"/>
          <p14:tracePt t="30352" x="5626100" y="1098550"/>
          <p14:tracePt t="30386" x="5613400" y="1098550"/>
          <p14:tracePt t="30402" x="5581650" y="1098550"/>
          <p14:tracePt t="30419" x="5537200" y="1098550"/>
          <p14:tracePt t="30435" x="5467350" y="1098550"/>
          <p14:tracePt t="30442" x="5422900" y="1098550"/>
          <p14:tracePt t="30452" x="5391150" y="1098550"/>
          <p14:tracePt t="30470" x="5327650" y="1098550"/>
          <p14:tracePt t="30488" x="5283200" y="1098550"/>
          <p14:tracePt t="30503" x="5245100" y="1104900"/>
          <p14:tracePt t="30519" x="5181600" y="1123950"/>
          <p14:tracePt t="30537" x="5124450" y="1136650"/>
          <p14:tracePt t="30553" x="5029200" y="1143000"/>
          <p14:tracePt t="30571" x="4940300" y="1168400"/>
          <p14:tracePt t="30586" x="4870450" y="1174750"/>
          <p14:tracePt t="30603" x="4845050" y="1181100"/>
          <p14:tracePt t="30636" x="4838700" y="1181100"/>
          <p14:tracePt t="30652" x="4826000" y="1181100"/>
          <p14:tracePt t="30669" x="4806950" y="1181100"/>
          <p14:tracePt t="30687" x="4768850" y="1181100"/>
          <p14:tracePt t="30704" x="4737100" y="1181100"/>
          <p14:tracePt t="30744" x="4724400" y="1181100"/>
          <p14:tracePt t="30760" x="4718050" y="1181100"/>
          <p14:tracePt t="30770" x="4705350" y="1181100"/>
          <p14:tracePt t="30786" x="4679950" y="1174750"/>
          <p14:tracePt t="30802" x="4673600" y="1168400"/>
          <p14:tracePt t="30857" x="4667250" y="1168400"/>
          <p14:tracePt t="30862" x="4660900" y="1168400"/>
          <p14:tracePt t="30870" x="4641850" y="1168400"/>
          <p14:tracePt t="30888" x="4603750" y="1181100"/>
          <p14:tracePt t="30904" x="4584700" y="1187450"/>
          <p14:tracePt t="30920" x="4533900" y="1219200"/>
          <p14:tracePt t="30936" x="4521200" y="1231900"/>
          <p14:tracePt t="30952" x="4521200" y="1238250"/>
          <p14:tracePt t="30971" x="4521200" y="1257300"/>
          <p14:tracePt t="30986" x="4521200" y="1282700"/>
          <p14:tracePt t="31004" x="4521200" y="1308100"/>
          <p14:tracePt t="31012" x="4521200" y="1327150"/>
          <p14:tracePt t="31019" x="4540250" y="1346200"/>
          <p14:tracePt t="31038" x="4552950" y="1365250"/>
          <p14:tracePt t="31053" x="4565650" y="1371600"/>
          <p14:tracePt t="31069" x="4578350" y="1377950"/>
          <p14:tracePt t="31085" x="4591050" y="1384300"/>
          <p14:tracePt t="31103" x="4616450" y="1403350"/>
          <p14:tracePt t="31120" x="4660900" y="1428750"/>
          <p14:tracePt t="31136" x="4679950" y="1435100"/>
          <p14:tracePt t="31152" x="4705350" y="1454150"/>
          <p14:tracePt t="31169" x="4730750" y="1466850"/>
          <p14:tracePt t="31186" x="4743450" y="1479550"/>
          <p14:tracePt t="31202" x="4756150" y="1485900"/>
          <p14:tracePt t="31219" x="4768850" y="1492250"/>
          <p14:tracePt t="31236" x="4775200" y="1498600"/>
          <p14:tracePt t="31252" x="4787900" y="1504950"/>
          <p14:tracePt t="31269" x="4800600" y="1511300"/>
          <p14:tracePt t="31270" x="4806950" y="1517650"/>
          <p14:tracePt t="31286" x="4819650" y="1517650"/>
          <p14:tracePt t="31287" x="4826000" y="1517650"/>
          <p14:tracePt t="31302" x="4857750" y="1517650"/>
          <p14:tracePt t="31319" x="4876800" y="1517650"/>
          <p14:tracePt t="31336" x="4889500" y="1517650"/>
          <p14:tracePt t="31355" x="4908550" y="1492250"/>
          <p14:tracePt t="31369" x="4921250" y="1454150"/>
          <p14:tracePt t="31386" x="4946650" y="1409700"/>
          <p14:tracePt t="31404" x="4984750" y="1365250"/>
          <p14:tracePt t="31409" x="4984750" y="1352550"/>
          <p14:tracePt t="31420" x="4991100" y="1339850"/>
          <p14:tracePt t="31436" x="5003800" y="1320800"/>
          <p14:tracePt t="31453" x="5010150" y="1289050"/>
          <p14:tracePt t="31469" x="5016500" y="1263650"/>
          <p14:tracePt t="31488" x="5022850" y="1225550"/>
          <p14:tracePt t="31504" x="5022850" y="1200150"/>
          <p14:tracePt t="31519" x="5022850" y="1193800"/>
          <p14:tracePt t="31535" x="5022850" y="1187450"/>
          <p14:tracePt t="31552" x="5016500" y="1174750"/>
          <p14:tracePt t="31569" x="5010150" y="1168400"/>
          <p14:tracePt t="31586" x="4991100" y="1162050"/>
          <p14:tracePt t="31602" x="4978400" y="1155700"/>
          <p14:tracePt t="31637" x="4965700" y="1149350"/>
          <p14:tracePt t="31653" x="4940300" y="1149350"/>
          <p14:tracePt t="31669" x="4895850" y="1149350"/>
          <p14:tracePt t="31686" x="4864100" y="1149350"/>
          <p14:tracePt t="31705" x="4857750" y="1149350"/>
          <p14:tracePt t="32079" x="4851400" y="1149350"/>
          <p14:tracePt t="32167" x="4845050" y="1149350"/>
          <p14:tracePt t="32193" x="4845050" y="1155700"/>
          <p14:tracePt t="32199" x="4845050" y="1168400"/>
          <p14:tracePt t="32215" x="4838700" y="1174750"/>
          <p14:tracePt t="32225" x="4838700" y="1193800"/>
          <p14:tracePt t="32236" x="4838700" y="1200150"/>
          <p14:tracePt t="32252" x="4851400" y="1231900"/>
          <p14:tracePt t="32269" x="4857750" y="1257300"/>
          <p14:tracePt t="32286" x="4870450" y="1276350"/>
          <p14:tracePt t="32303" x="4876800" y="1295400"/>
          <p14:tracePt t="32322" x="4876800" y="1301750"/>
          <p14:tracePt t="32336" x="4876800" y="1333500"/>
          <p14:tracePt t="32353" x="4876800" y="1346200"/>
          <p14:tracePt t="32369" x="4889500" y="1365250"/>
          <p14:tracePt t="32386" x="4895850" y="1384300"/>
          <p14:tracePt t="32403" x="4895850" y="1403350"/>
          <p14:tracePt t="32420" x="4902200" y="1409700"/>
          <p14:tracePt t="32436" x="4908550" y="1428750"/>
          <p14:tracePt t="32453" x="4921250" y="1454150"/>
          <p14:tracePt t="32470" x="4946650" y="1492250"/>
          <p14:tracePt t="32471" x="4953000" y="1504950"/>
          <p14:tracePt t="32486" x="4959350" y="1511300"/>
          <p14:tracePt t="32503" x="4972050" y="1543050"/>
          <p14:tracePt t="32520" x="4984750" y="1549400"/>
          <p14:tracePt t="32536" x="4997450" y="1555750"/>
          <p14:tracePt t="32553" x="5016500" y="1568450"/>
          <p14:tracePt t="32570" x="5048250" y="1574800"/>
          <p14:tracePt t="32586" x="5067300" y="1593850"/>
          <p14:tracePt t="32603" x="5099050" y="1593850"/>
          <p14:tracePt t="32619" x="5175250" y="1593850"/>
          <p14:tracePt t="32636" x="5219700" y="1593850"/>
          <p14:tracePt t="32653" x="5238750" y="1593850"/>
          <p14:tracePt t="32670" x="5251450" y="1593850"/>
          <p14:tracePt t="32686" x="5270500" y="1593850"/>
          <p14:tracePt t="32703" x="5289550" y="1593850"/>
          <p14:tracePt t="32722" x="5302250" y="1593850"/>
          <p14:tracePt t="32736" x="5314950" y="1593850"/>
          <p14:tracePt t="32753" x="5327650" y="1593850"/>
          <p14:tracePt t="32770" x="5340350" y="1593850"/>
          <p14:tracePt t="32803" x="5365750" y="1600200"/>
          <p14:tracePt t="32819" x="5416550" y="1619250"/>
          <p14:tracePt t="32836" x="5518150" y="1638300"/>
          <p14:tracePt t="32853" x="5619750" y="1644650"/>
          <p14:tracePt t="32869" x="5695950" y="1644650"/>
          <p14:tracePt t="32886" x="5746750" y="1663700"/>
          <p14:tracePt t="32903" x="5753100" y="1663700"/>
          <p14:tracePt t="32944" x="5759450" y="1663700"/>
          <p14:tracePt t="32953" x="5765800" y="1663700"/>
          <p14:tracePt t="32970" x="5778500" y="1663700"/>
          <p14:tracePt t="32986" x="5784850" y="1663700"/>
          <p14:tracePt t="33079" x="5791200" y="1663700"/>
          <p14:tracePt t="33112" x="5803900" y="1663700"/>
          <p14:tracePt t="33119" x="5816600" y="1663700"/>
          <p14:tracePt t="33137" x="5829300" y="1663700"/>
          <p14:tracePt t="33153" x="5835650" y="1663700"/>
          <p14:tracePt t="33575" x="5822950" y="1663700"/>
          <p14:tracePt t="33583" x="5810250" y="1663700"/>
          <p14:tracePt t="33594" x="5797550" y="1663700"/>
          <p14:tracePt t="33791" x="5791200" y="1663700"/>
          <p14:tracePt t="33809" x="5772150" y="1670050"/>
          <p14:tracePt t="33815" x="5772150" y="1676400"/>
          <p14:tracePt t="33825" x="5765800" y="1689100"/>
          <p14:tracePt t="34151" x="5765800" y="1695450"/>
          <p14:tracePt t="34166" x="5772150" y="1695450"/>
          <p14:tracePt t="34183" x="5784850" y="1695450"/>
          <p14:tracePt t="34193" x="5803900" y="1695450"/>
          <p14:tracePt t="34201" x="5829300" y="1695450"/>
          <p14:tracePt t="34209" x="5867400" y="1695450"/>
          <p14:tracePt t="34220" x="5918200" y="1689100"/>
          <p14:tracePt t="34237" x="5994400" y="1682750"/>
          <p14:tracePt t="34254" x="6019800" y="1676400"/>
          <p14:tracePt t="34288" x="6026150" y="1676400"/>
          <p14:tracePt t="34304" x="6026150" y="1663700"/>
          <p14:tracePt t="34320" x="6045200" y="1631950"/>
          <p14:tracePt t="34338" x="6051550" y="1612900"/>
          <p14:tracePt t="34354" x="6057900" y="1600200"/>
          <p14:tracePt t="34387" x="6057900" y="1593850"/>
          <p14:tracePt t="34420" x="6057900" y="1581150"/>
          <p14:tracePt t="34438" x="6057900" y="1574800"/>
          <p14:tracePt t="34456" x="6057900" y="1562100"/>
          <p14:tracePt t="34471" x="6057900" y="1555750"/>
          <p14:tracePt t="34487" x="6045200" y="1549400"/>
          <p14:tracePt t="34503" x="6038850" y="1543050"/>
          <p14:tracePt t="34520" x="6032500" y="1536700"/>
          <p14:tracePt t="34538" x="6019800" y="1530350"/>
          <p14:tracePt t="34554" x="6019800" y="1524000"/>
          <p14:tracePt t="34571" x="6013450" y="1517650"/>
          <p14:tracePt t="34587" x="6007100" y="1517650"/>
          <p14:tracePt t="34603" x="5994400" y="1517650"/>
          <p14:tracePt t="34637" x="5988050" y="1517650"/>
          <p14:tracePt t="34654" x="5981700" y="1511300"/>
          <p14:tracePt t="34670" x="5969000" y="1511300"/>
          <p14:tracePt t="34688" x="5969000" y="1504950"/>
          <p14:tracePt t="34790" x="5962650" y="1504950"/>
          <p14:tracePt t="34814" x="5956300" y="1504950"/>
          <p14:tracePt t="34836" x="5956300" y="1511300"/>
          <p14:tracePt t="34914" x="5949950" y="1511300"/>
          <p14:tracePt t="35100" x="5943600" y="1511300"/>
          <p14:tracePt t="35122" x="5943600" y="1517650"/>
          <p14:tracePt t="35138" x="5943600" y="1524000"/>
          <p14:tracePt t="35154" x="5937250" y="1536700"/>
          <p14:tracePt t="35275" x="5930900" y="1536700"/>
          <p14:tracePt t="35346" x="5918200" y="1536700"/>
          <p14:tracePt t="35447" x="5911850" y="1536700"/>
          <p14:tracePt t="35863" x="5918200" y="1536700"/>
          <p14:tracePt t="35879" x="5924550" y="1536700"/>
          <p14:tracePt t="35887" x="5930900" y="1536700"/>
          <p14:tracePt t="35919" x="5937250" y="1536700"/>
          <p14:tracePt t="35928" x="5943600" y="1536700"/>
          <p14:tracePt t="35937" x="5949950" y="1536700"/>
          <p14:tracePt t="35954" x="5975350" y="1536700"/>
          <p14:tracePt t="35971" x="6000750" y="1536700"/>
          <p14:tracePt t="35987" x="6026150" y="1536700"/>
          <p14:tracePt t="36008" x="6038850" y="1536700"/>
          <p14:tracePt t="36071" x="6045200" y="1536700"/>
          <p14:tracePt t="36135" x="6057900" y="1536700"/>
          <p14:tracePt t="36143" x="6057900" y="1530350"/>
          <p14:tracePt t="36154" x="6064250" y="1530350"/>
          <p14:tracePt t="36171" x="6076950" y="1530350"/>
          <p14:tracePt t="36187" x="6083300" y="1530350"/>
          <p14:tracePt t="36440" x="6076950" y="1530350"/>
          <p14:tracePt t="36463" x="6070600" y="1530350"/>
          <p14:tracePt t="36471" x="6064250" y="1530350"/>
          <p14:tracePt t="36488" x="6051550" y="1530350"/>
          <p14:tracePt t="36504" x="6013450" y="1530350"/>
          <p14:tracePt t="36521" x="5994400" y="1530350"/>
          <p14:tracePt t="36538" x="5981700" y="1530350"/>
          <p14:tracePt t="36608" x="5975350" y="1524000"/>
          <p14:tracePt t="36734" x="5981700" y="1524000"/>
          <p14:tracePt t="36746" x="5988050" y="1524000"/>
          <p14:tracePt t="36751" x="5994400" y="1524000"/>
          <p14:tracePt t="36761" x="6013450" y="1524000"/>
          <p14:tracePt t="36771" x="6026150" y="1524000"/>
          <p14:tracePt t="36787" x="6076950" y="1524000"/>
          <p14:tracePt t="36805" x="6121400" y="1524000"/>
          <p14:tracePt t="36821" x="6153150" y="1517650"/>
          <p14:tracePt t="36837" x="6159500" y="1517650"/>
          <p14:tracePt t="36895" x="6165850" y="1517650"/>
          <p14:tracePt t="36903" x="6184900" y="1517650"/>
          <p14:tracePt t="36911" x="6210300" y="1517650"/>
          <p14:tracePt t="36921" x="6242050" y="1517650"/>
          <p14:tracePt t="36938" x="6254750" y="1517650"/>
          <p14:tracePt t="37024" x="6261100" y="1517650"/>
          <p14:tracePt t="37311" x="6273800" y="1517650"/>
          <p14:tracePt t="37319" x="6286500" y="1517650"/>
          <p14:tracePt t="37328" x="6305550" y="1517650"/>
          <p14:tracePt t="37338" x="6330950" y="1524000"/>
          <p14:tracePt t="37354" x="6337300" y="1524000"/>
          <p14:tracePt t="37371" x="6343650" y="1524000"/>
          <p14:tracePt t="37575" x="6337300" y="1524000"/>
          <p14:tracePt t="37582" x="6330950" y="1524000"/>
          <p14:tracePt t="37599" x="6324600" y="1524000"/>
          <p14:tracePt t="37640" x="6318250" y="1524000"/>
          <p14:tracePt t="38247" x="6311900" y="1524000"/>
          <p14:tracePt t="38255" x="6292850" y="1524000"/>
          <p14:tracePt t="38264" x="6248400" y="1530350"/>
          <p14:tracePt t="38271" x="6197600" y="1530350"/>
          <p14:tracePt t="38288" x="6083300" y="1549400"/>
          <p14:tracePt t="38305" x="6007100" y="1555750"/>
          <p14:tracePt t="38321" x="5949950" y="1562100"/>
          <p14:tracePt t="38338" x="5924550" y="1574800"/>
          <p14:tracePt t="38355" x="5905500" y="1574800"/>
          <p14:tracePt t="38510" x="5911850" y="1581150"/>
          <p14:tracePt t="38518" x="5943600" y="1587500"/>
          <p14:tracePt t="38529" x="5994400" y="1606550"/>
          <p14:tracePt t="38538" x="6064250" y="1619250"/>
          <p14:tracePt t="38555" x="6286500" y="1657350"/>
          <p14:tracePt t="38571" x="6578600" y="1695450"/>
          <p14:tracePt t="38588" x="6743700" y="1695450"/>
          <p14:tracePt t="38605" x="6832600" y="1695450"/>
          <p14:tracePt t="38655" x="6838950" y="1695450"/>
          <p14:tracePt t="38663" x="6845300" y="1695450"/>
          <p14:tracePt t="38672" x="6864350" y="1695450"/>
          <p14:tracePt t="38688" x="6883400" y="1676400"/>
          <p14:tracePt t="38705" x="6889750" y="1663700"/>
          <p14:tracePt t="38721" x="6889750" y="1631950"/>
          <p14:tracePt t="38738" x="6889750" y="1606550"/>
          <p14:tracePt t="38755" x="6883400" y="1568450"/>
          <p14:tracePt t="38772" x="6877050" y="1549400"/>
          <p14:tracePt t="38788" x="6877050" y="1504950"/>
          <p14:tracePt t="38805" x="6877050" y="1441450"/>
          <p14:tracePt t="38806" x="6877050" y="1409700"/>
          <p14:tracePt t="38822" x="6877050" y="1377950"/>
          <p14:tracePt t="38823" x="6851650" y="1327150"/>
          <p14:tracePt t="38838" x="6775450" y="1212850"/>
          <p14:tracePt t="38855" x="6724650" y="1155700"/>
          <p14:tracePt t="38872" x="6667500" y="1111250"/>
          <p14:tracePt t="38888" x="6642100" y="1079500"/>
          <p14:tracePt t="38905" x="6610350" y="1047750"/>
          <p14:tracePt t="38922" x="6584950" y="1022350"/>
          <p14:tracePt t="38938" x="6553200" y="1003300"/>
          <p14:tracePt t="38955" x="6515100" y="996950"/>
          <p14:tracePt t="38972" x="6477000" y="984250"/>
          <p14:tracePt t="38988" x="6438900" y="971550"/>
          <p14:tracePt t="39005" x="6394450" y="971550"/>
          <p14:tracePt t="39006" x="6381750" y="971550"/>
          <p14:tracePt t="39022" x="6356350" y="971550"/>
          <p14:tracePt t="39038" x="6292850" y="971550"/>
          <p14:tracePt t="39055" x="6248400" y="971550"/>
          <p14:tracePt t="39072" x="6235700" y="971550"/>
          <p14:tracePt t="39088" x="6203950" y="971550"/>
          <p14:tracePt t="39105" x="6178550" y="984250"/>
          <p14:tracePt t="39122" x="6115050" y="990600"/>
          <p14:tracePt t="39138" x="6019800" y="1009650"/>
          <p14:tracePt t="39155" x="5956300" y="1016000"/>
          <p14:tracePt t="39172" x="5918200" y="1022350"/>
          <p14:tracePt t="39188" x="5905500" y="1041400"/>
          <p14:tracePt t="39205" x="5886450" y="1054100"/>
          <p14:tracePt t="39206" x="5880100" y="1060450"/>
          <p14:tracePt t="39222" x="5873750" y="1066800"/>
          <p14:tracePt t="39238" x="5848350" y="1085850"/>
          <p14:tracePt t="39255" x="5797550" y="1111250"/>
          <p14:tracePt t="39272" x="5778500" y="1130300"/>
          <p14:tracePt t="39288" x="5765800" y="1149350"/>
          <p14:tracePt t="39305" x="5765800" y="1168400"/>
          <p14:tracePt t="39322" x="5765800" y="1200150"/>
          <p14:tracePt t="39338" x="5765800" y="1238250"/>
          <p14:tracePt t="39355" x="5765800" y="1295400"/>
          <p14:tracePt t="39372" x="5765800" y="1339850"/>
          <p14:tracePt t="39388" x="5765800" y="1397000"/>
          <p14:tracePt t="39405" x="5816600" y="1466850"/>
          <p14:tracePt t="39422" x="5892800" y="1562100"/>
          <p14:tracePt t="39438" x="5969000" y="1644650"/>
          <p14:tracePt t="39455" x="6000750" y="1676400"/>
          <p14:tracePt t="39472" x="6013450" y="1689100"/>
          <p14:tracePt t="39488" x="6038850" y="1701800"/>
          <p14:tracePt t="39505" x="6070600" y="1714500"/>
          <p14:tracePt t="39522" x="6102350" y="1720850"/>
          <p14:tracePt t="39539" x="6127750" y="1727200"/>
          <p14:tracePt t="39555" x="6140450" y="1727200"/>
          <p14:tracePt t="39572" x="6165850" y="1727200"/>
          <p14:tracePt t="39588" x="6216650" y="1727200"/>
          <p14:tracePt t="39605" x="6311900" y="1727200"/>
          <p14:tracePt t="39622" x="6407150" y="1727200"/>
          <p14:tracePt t="39638" x="6470650" y="1727200"/>
          <p14:tracePt t="39655" x="6477000" y="1720850"/>
          <p14:tracePt t="39672" x="6502400" y="1682750"/>
          <p14:tracePt t="39689" x="6527800" y="1631950"/>
          <p14:tracePt t="39705" x="6572250" y="1574800"/>
          <p14:tracePt t="39722" x="6591300" y="1543050"/>
          <p14:tracePt t="39738" x="6604000" y="1517650"/>
          <p14:tracePt t="39755" x="6604000" y="1485900"/>
          <p14:tracePt t="39772" x="6604000" y="1447800"/>
          <p14:tracePt t="39789" x="6604000" y="1403350"/>
          <p14:tracePt t="39805" x="6604000" y="1371600"/>
          <p14:tracePt t="39822" x="6604000" y="1327150"/>
          <p14:tracePt t="39838" x="6604000" y="1289050"/>
          <p14:tracePt t="39855" x="6604000" y="1282700"/>
          <p14:tracePt t="39872" x="6604000" y="1257300"/>
          <p14:tracePt t="39888" x="6597650" y="1250950"/>
          <p14:tracePt t="39905" x="6591300" y="1238250"/>
          <p14:tracePt t="39922" x="6584950" y="1219200"/>
          <p14:tracePt t="39939" x="6572250" y="1206500"/>
          <p14:tracePt t="39955" x="6559550" y="1193800"/>
          <p14:tracePt t="39972" x="6534150" y="1181100"/>
          <p14:tracePt t="39989" x="6521450" y="1174750"/>
          <p14:tracePt t="39994" x="6515100" y="1174750"/>
          <p14:tracePt t="40005" x="6508750" y="1162050"/>
          <p14:tracePt t="40022" x="6489700" y="1155700"/>
          <p14:tracePt t="40039" x="6457950" y="1136650"/>
          <p14:tracePt t="40055" x="6426200" y="1117600"/>
          <p14:tracePt t="40072" x="6400800" y="1104900"/>
          <p14:tracePt t="40089" x="6362700" y="1092200"/>
          <p14:tracePt t="40105" x="6330950" y="1085850"/>
          <p14:tracePt t="40122" x="6305550" y="1079500"/>
          <p14:tracePt t="40138" x="6286500" y="1079500"/>
          <p14:tracePt t="40155" x="6267450" y="1079500"/>
          <p14:tracePt t="40172" x="6223000" y="1066800"/>
          <p14:tracePt t="40189" x="6146800" y="1060450"/>
          <p14:tracePt t="40190" x="6089650" y="1054100"/>
          <p14:tracePt t="40205" x="6057900" y="1054100"/>
          <p14:tracePt t="40222" x="6013450" y="1054100"/>
          <p14:tracePt t="40239" x="5994400" y="1054100"/>
          <p14:tracePt t="40272" x="5988050" y="1054100"/>
          <p14:tracePt t="40289" x="5962650" y="1054100"/>
          <p14:tracePt t="40307" x="5930900" y="1054100"/>
          <p14:tracePt t="40322" x="5899150" y="1066800"/>
          <p14:tracePt t="40339" x="5886450" y="1073150"/>
          <p14:tracePt t="40355" x="5873750" y="1085850"/>
          <p14:tracePt t="40372" x="5861050" y="1111250"/>
          <p14:tracePt t="40389" x="5842000" y="1143000"/>
          <p14:tracePt t="40405" x="5803900" y="1187450"/>
          <p14:tracePt t="40422" x="5765800" y="1238250"/>
          <p14:tracePt t="40439" x="5740400" y="1295400"/>
          <p14:tracePt t="40455" x="5734050" y="1320800"/>
          <p14:tracePt t="40472" x="5734050" y="1339850"/>
          <p14:tracePt t="40489" x="5734050" y="1371600"/>
          <p14:tracePt t="40506" x="5734050" y="1409700"/>
          <p14:tracePt t="40522" x="5734050" y="1454150"/>
          <p14:tracePt t="40539" x="5734050" y="1485900"/>
          <p14:tracePt t="40555" x="5740400" y="1504950"/>
          <p14:tracePt t="40572" x="5746750" y="1511300"/>
          <p14:tracePt t="40646" x="5746750" y="1517650"/>
          <p14:tracePt t="40663" x="5746750" y="1524000"/>
          <p14:tracePt t="40670" x="5746750" y="1530350"/>
          <p14:tracePt t="40679" x="5740400" y="1530350"/>
          <p14:tracePt t="40703" x="5734050" y="1536700"/>
          <p14:tracePt t="40903" x="5740400" y="1536700"/>
          <p14:tracePt t="40912" x="5746750" y="1543050"/>
          <p14:tracePt t="40929" x="5753100" y="1549400"/>
          <p14:tracePt t="40935" x="5753100" y="1555750"/>
          <p14:tracePt t="40945" x="5753100" y="1562100"/>
          <p14:tracePt t="40960" x="5753100" y="1568450"/>
          <p14:tracePt t="42423" x="5740400" y="1581150"/>
          <p14:tracePt t="42432" x="5702300" y="1593850"/>
          <p14:tracePt t="42439" x="5683250" y="1593850"/>
          <p14:tracePt t="42456" x="5651500" y="1612900"/>
          <p14:tracePt t="42497" x="5645150" y="1612900"/>
          <p14:tracePt t="42506" x="5626100" y="1619250"/>
          <p14:tracePt t="42523" x="5568950" y="1638300"/>
          <p14:tracePt t="42540" x="5486400" y="1663700"/>
          <p14:tracePt t="42556" x="5391150" y="1682750"/>
          <p14:tracePt t="42573" x="5308600" y="1714500"/>
          <p14:tracePt t="42589" x="5219700" y="1746250"/>
          <p14:tracePt t="42606" x="5118100" y="1803400"/>
          <p14:tracePt t="42623" x="4946650" y="1866900"/>
          <p14:tracePt t="42640" x="4864100" y="1905000"/>
          <p14:tracePt t="42656" x="4826000" y="1943100"/>
          <p14:tracePt t="42673" x="4813300" y="1987550"/>
          <p14:tracePt t="42690" x="4806950" y="2006600"/>
          <p14:tracePt t="42706" x="4806950" y="2012950"/>
          <p14:tracePt t="53087" x="4806950" y="2025650"/>
          <p14:tracePt t="53094" x="4806950" y="2032000"/>
          <p14:tracePt t="53110" x="4781550" y="2051050"/>
          <p14:tracePt t="53127" x="4660900" y="2165350"/>
          <p14:tracePt t="53143" x="4584700" y="2273300"/>
          <p14:tracePt t="53160" x="4521200" y="2374900"/>
          <p14:tracePt t="53176" x="4445000" y="2470150"/>
          <p14:tracePt t="53194" x="4362450" y="2565400"/>
          <p14:tracePt t="53210" x="4292600" y="2641600"/>
          <p14:tracePt t="53227" x="4254500" y="2717800"/>
          <p14:tracePt t="53243" x="4229100" y="2768600"/>
          <p14:tracePt t="53260" x="4210050" y="2800350"/>
          <p14:tracePt t="53276" x="4203700" y="2806700"/>
          <p14:tracePt t="53358" x="4191000" y="2806700"/>
          <p14:tracePt t="53376" x="4146550" y="2806700"/>
          <p14:tracePt t="53393" x="4127500" y="2806700"/>
          <p14:tracePt t="53410" x="4121150" y="2806700"/>
          <p14:tracePt t="53426" x="4121150" y="2768600"/>
          <p14:tracePt t="53443" x="4102100" y="2717800"/>
          <p14:tracePt t="53460" x="4064000" y="2673350"/>
          <p14:tracePt t="53476" x="4038600" y="2654300"/>
          <p14:tracePt t="53493" x="4032250" y="2654300"/>
          <p14:tracePt t="53551" x="4025900" y="2641600"/>
          <p14:tracePt t="53559" x="4019550" y="2641600"/>
          <p14:tracePt t="53576" x="4019550" y="2635250"/>
          <p14:tracePt t="53638" x="4013200" y="2635250"/>
          <p14:tracePt t="53655" x="4000500" y="2635250"/>
          <p14:tracePt t="53666" x="3981450" y="2622550"/>
          <p14:tracePt t="53680" x="3975100" y="2622550"/>
          <p14:tracePt t="53712" x="3968750" y="2622550"/>
          <p14:tracePt t="53718" x="3956050" y="2628900"/>
          <p14:tracePt t="53727" x="3949700" y="2647950"/>
          <p14:tracePt t="53743" x="3892550" y="2686050"/>
          <p14:tracePt t="53762" x="3784600" y="2730500"/>
          <p14:tracePt t="53776" x="3708400" y="2781300"/>
          <p14:tracePt t="53793" x="3670300" y="2857500"/>
          <p14:tracePt t="53810" x="3663950" y="2921000"/>
          <p14:tracePt t="53827" x="3657600" y="2946400"/>
          <p14:tracePt t="53843" x="3651250" y="2978150"/>
          <p14:tracePt t="53860" x="3625850" y="3003550"/>
          <p14:tracePt t="53877" x="3613150" y="3041650"/>
          <p14:tracePt t="53893" x="3613150" y="3092450"/>
          <p14:tracePt t="53910" x="3613150" y="3155950"/>
          <p14:tracePt t="53927" x="3683000" y="3219450"/>
          <p14:tracePt t="53943" x="3689350" y="3225800"/>
          <p14:tracePt t="53977" x="3689350" y="3244850"/>
          <p14:tracePt t="53993" x="3702050" y="3257550"/>
          <p14:tracePt t="54010" x="3733800" y="3276600"/>
          <p14:tracePt t="54027" x="3790950" y="3295650"/>
          <p14:tracePt t="54043" x="3822700" y="3314700"/>
          <p14:tracePt t="54060" x="3829050" y="3314700"/>
          <p14:tracePt t="54077" x="3841750" y="3321050"/>
          <p14:tracePt t="54078" x="3854450" y="3327400"/>
          <p14:tracePt t="54093" x="3879850" y="3327400"/>
          <p14:tracePt t="54094" x="3905250" y="3327400"/>
          <p14:tracePt t="54110" x="3949700" y="3327400"/>
          <p14:tracePt t="54127" x="4051300" y="3327400"/>
          <p14:tracePt t="54143" x="4083050" y="3327400"/>
          <p14:tracePt t="54162" x="4102100" y="3314700"/>
          <p14:tracePt t="54177" x="4127500" y="3289300"/>
          <p14:tracePt t="54193" x="4159250" y="3270250"/>
          <p14:tracePt t="54210" x="4210050" y="3251200"/>
          <p14:tracePt t="54227" x="4260850" y="3225800"/>
          <p14:tracePt t="54243" x="4311650" y="3206750"/>
          <p14:tracePt t="54260" x="4324350" y="3187700"/>
          <p14:tracePt t="54276" x="4337050" y="3149600"/>
          <p14:tracePt t="54293" x="4349750" y="3136900"/>
          <p14:tracePt t="54310" x="4375150" y="3092450"/>
          <p14:tracePt t="54311" x="4387850" y="3079750"/>
          <p14:tracePt t="54327" x="4419600" y="3048000"/>
          <p14:tracePt t="54344" x="4432300" y="3028950"/>
          <p14:tracePt t="54360" x="4432300" y="3022600"/>
          <p14:tracePt t="54377" x="4432300" y="3003550"/>
          <p14:tracePt t="54394" x="4432300" y="2978150"/>
          <p14:tracePt t="54410" x="4432300" y="2959100"/>
          <p14:tracePt t="54427" x="4432300" y="2921000"/>
          <p14:tracePt t="54444" x="4432300" y="2876550"/>
          <p14:tracePt t="54460" x="4432300" y="2813050"/>
          <p14:tracePt t="54477" x="4425950" y="2768600"/>
          <p14:tracePt t="54493" x="4394200" y="2711450"/>
          <p14:tracePt t="54510" x="4362450" y="2673350"/>
          <p14:tracePt t="54543" x="4356100" y="2667000"/>
          <p14:tracePt t="54561" x="4349750" y="2660650"/>
          <p14:tracePt t="54577" x="4311650" y="2647950"/>
          <p14:tracePt t="54593" x="4241800" y="2609850"/>
          <p14:tracePt t="54610" x="4184650" y="2571750"/>
          <p14:tracePt t="54627" x="4146550" y="2552700"/>
          <p14:tracePt t="54643" x="4133850" y="2540000"/>
          <p14:tracePt t="54660" x="4102100" y="2527300"/>
          <p14:tracePt t="54677" x="4089400" y="2520950"/>
          <p14:tracePt t="54694" x="4064000" y="2514600"/>
          <p14:tracePt t="54710" x="4044950" y="2508250"/>
          <p14:tracePt t="54727" x="4032250" y="2508250"/>
          <p14:tracePt t="54743" x="4000500" y="2508250"/>
          <p14:tracePt t="54760" x="3943350" y="2527300"/>
          <p14:tracePt t="54777" x="3873500" y="2571750"/>
          <p14:tracePt t="54794" x="3797300" y="2628900"/>
          <p14:tracePt t="54810" x="3771900" y="2660650"/>
          <p14:tracePt t="54827" x="3759200" y="2673350"/>
          <p14:tracePt t="54844" x="3752850" y="2692400"/>
          <p14:tracePt t="54860" x="3752850" y="2698750"/>
          <p14:tracePt t="54877" x="3746500" y="2717800"/>
          <p14:tracePt t="54894" x="3740150" y="2743200"/>
          <p14:tracePt t="54895" x="3740150" y="2755900"/>
          <p14:tracePt t="54910" x="3733800" y="2768600"/>
          <p14:tracePt t="54927" x="3733800" y="2781300"/>
          <p14:tracePt t="54944" x="3733800" y="2787650"/>
          <p14:tracePt t="54961" x="3733800" y="2794000"/>
          <p14:tracePt t="54977" x="3733800" y="2806700"/>
          <p14:tracePt t="54994" x="3733800" y="2844800"/>
          <p14:tracePt t="55010" x="3733800" y="2876550"/>
          <p14:tracePt t="55027" x="3733800" y="2901950"/>
          <p14:tracePt t="55043" x="3733800" y="2908300"/>
          <p14:tracePt t="55080" x="3733800" y="2921000"/>
          <p14:tracePt t="55094" x="3752850" y="2940050"/>
          <p14:tracePt t="55110" x="3771900" y="2965450"/>
          <p14:tracePt t="55127" x="3778250" y="2978150"/>
          <p14:tracePt t="55143" x="3778250" y="2984500"/>
          <p14:tracePt t="55160" x="3778250" y="2997200"/>
          <p14:tracePt t="55177" x="3784600" y="3009900"/>
          <p14:tracePt t="55194" x="3790950" y="3028950"/>
          <p14:tracePt t="55210" x="3816350" y="3067050"/>
          <p14:tracePt t="55227" x="3854450" y="3111500"/>
          <p14:tracePt t="55244" x="3873500" y="3124200"/>
          <p14:tracePt t="55260" x="3873500" y="3130550"/>
          <p14:tracePt t="55295" x="3879850" y="3130550"/>
          <p14:tracePt t="55310" x="3911600" y="3130550"/>
          <p14:tracePt t="55327" x="3949700" y="3143250"/>
          <p14:tracePt t="55344" x="3975100" y="3149600"/>
          <p14:tracePt t="55361" x="3994150" y="3149600"/>
          <p14:tracePt t="55377" x="4000500" y="3149600"/>
          <p14:tracePt t="55394" x="4013200" y="3149600"/>
          <p14:tracePt t="55410" x="4038600" y="3149600"/>
          <p14:tracePt t="55427" x="4070350" y="3149600"/>
          <p14:tracePt t="55444" x="4114800" y="3149600"/>
          <p14:tracePt t="55460" x="4140200" y="3149600"/>
          <p14:tracePt t="55510" x="4152900" y="3149600"/>
          <p14:tracePt t="55519" x="4165600" y="3143250"/>
          <p14:tracePt t="55527" x="4184650" y="3136900"/>
          <p14:tracePt t="55544" x="4241800" y="3117850"/>
          <p14:tracePt t="55561" x="4279900" y="3105150"/>
          <p14:tracePt t="55577" x="4292600" y="3092450"/>
          <p14:tracePt t="55623" x="4292600" y="3086100"/>
          <p14:tracePt t="55633" x="4292600" y="3073400"/>
          <p14:tracePt t="55644" x="4292600" y="3054350"/>
          <p14:tracePt t="55660" x="4311650" y="3028950"/>
          <p14:tracePt t="55677" x="4318000" y="3016250"/>
          <p14:tracePt t="55694" x="4324350" y="3003550"/>
          <p14:tracePt t="55710" x="4324350" y="2997200"/>
          <p14:tracePt t="55744" x="4330700" y="2978150"/>
          <p14:tracePt t="55761" x="4337050" y="2965450"/>
          <p14:tracePt t="55777" x="4337050" y="2952750"/>
          <p14:tracePt t="55871" x="4337050" y="2946400"/>
          <p14:tracePt t="56071" x="4330700" y="2946400"/>
          <p14:tracePt t="56127" x="4330700" y="2952750"/>
          <p14:tracePt t="56135" x="4324350" y="2959100"/>
          <p14:tracePt t="56144" x="4324350" y="2965450"/>
          <p14:tracePt t="56161" x="4305300" y="2984500"/>
          <p14:tracePt t="56178" x="4305300" y="2997200"/>
          <p14:tracePt t="56194" x="4305300" y="3016250"/>
          <p14:tracePt t="56211" x="4305300" y="3035300"/>
          <p14:tracePt t="56227" x="4311650" y="3048000"/>
          <p14:tracePt t="56244" x="4324350" y="3054350"/>
          <p14:tracePt t="56261" x="4324350" y="3067050"/>
          <p14:tracePt t="56278" x="4337050" y="3086100"/>
          <p14:tracePt t="56279" x="4343400" y="3092450"/>
          <p14:tracePt t="56294" x="4349750" y="3098800"/>
          <p14:tracePt t="56311" x="4362450" y="3124200"/>
          <p14:tracePt t="56327" x="4375150" y="3130550"/>
          <p14:tracePt t="56344" x="4413250" y="3143250"/>
          <p14:tracePt t="56361" x="4432300" y="3155950"/>
          <p14:tracePt t="56378" x="4451350" y="3155950"/>
          <p14:tracePt t="56394" x="4470400" y="3168650"/>
          <p14:tracePt t="56411" x="4495800" y="3175000"/>
          <p14:tracePt t="56427" x="4584700" y="3200400"/>
          <p14:tracePt t="56444" x="4641850" y="3213100"/>
          <p14:tracePt t="56461" x="4711700" y="3232150"/>
          <p14:tracePt t="56462" x="4737100" y="3232150"/>
          <p14:tracePt t="56477" x="4749800" y="3232150"/>
          <p14:tracePt t="56478" x="4756150" y="3232150"/>
          <p14:tracePt t="56494" x="4775200" y="3238500"/>
          <p14:tracePt t="56511" x="4794250" y="3238500"/>
          <p14:tracePt t="56528" x="4819650" y="3238500"/>
          <p14:tracePt t="56544" x="4857750" y="3251200"/>
          <p14:tracePt t="56561" x="4895850" y="3251200"/>
          <p14:tracePt t="56578" x="4908550" y="3251200"/>
          <p14:tracePt t="56611" x="4921250" y="3257550"/>
          <p14:tracePt t="56627" x="4959350" y="3257550"/>
          <p14:tracePt t="56644" x="5054600" y="3276600"/>
          <p14:tracePt t="56661" x="5149850" y="3282950"/>
          <p14:tracePt t="56677" x="5175250" y="3289300"/>
          <p14:tracePt t="56735" x="5181600" y="3289300"/>
          <p14:tracePt t="56743" x="5194300" y="3289300"/>
          <p14:tracePt t="56751" x="5213350" y="3289300"/>
          <p14:tracePt t="56761" x="5232400" y="3282950"/>
          <p14:tracePt t="56778" x="5276850" y="3257550"/>
          <p14:tracePt t="56794" x="5283200" y="3238500"/>
          <p14:tracePt t="56811" x="5283200" y="3213100"/>
          <p14:tracePt t="56827" x="5283200" y="3181350"/>
          <p14:tracePt t="56844" x="5283200" y="3149600"/>
          <p14:tracePt t="56861" x="5302250" y="3111500"/>
          <p14:tracePt t="56878" x="5314950" y="3086100"/>
          <p14:tracePt t="56879" x="5321300" y="3067050"/>
          <p14:tracePt t="56894" x="5321300" y="3054350"/>
          <p14:tracePt t="56911" x="5321300" y="3028950"/>
          <p14:tracePt t="56927" x="5314950" y="3003550"/>
          <p14:tracePt t="56944" x="5302250" y="2984500"/>
          <p14:tracePt t="56961" x="5295900" y="2971800"/>
          <p14:tracePt t="56978" x="5289550" y="2959100"/>
          <p14:tracePt t="56994" x="5283200" y="2946400"/>
          <p14:tracePt t="57011" x="5245100" y="2927350"/>
          <p14:tracePt t="57028" x="5175250" y="2895600"/>
          <p14:tracePt t="57046" x="5118100" y="2863850"/>
          <p14:tracePt t="57064" x="5080000" y="2844800"/>
          <p14:tracePt t="57079" x="5054600" y="2838450"/>
          <p14:tracePt t="57095" x="5022850" y="2813050"/>
          <p14:tracePt t="57112" x="4978400" y="2794000"/>
          <p14:tracePt t="57128" x="4902200" y="2762250"/>
          <p14:tracePt t="57144" x="4845050" y="2736850"/>
          <p14:tracePt t="57164" x="4826000" y="2736850"/>
          <p14:tracePt t="57197" x="4819650" y="2736850"/>
          <p14:tracePt t="57211" x="4806950" y="2736850"/>
          <p14:tracePt t="57229" x="4762500" y="2736850"/>
          <p14:tracePt t="57245" x="4686300" y="2736850"/>
          <p14:tracePt t="57261" x="4629150" y="2736850"/>
          <p14:tracePt t="57278" x="4616450" y="2736850"/>
          <p14:tracePt t="57296" x="4603750" y="2743200"/>
          <p14:tracePt t="57312" x="4591050" y="2749550"/>
          <p14:tracePt t="57328" x="4559300" y="2768600"/>
          <p14:tracePt t="57346" x="4495800" y="2800350"/>
          <p14:tracePt t="57361" x="4438650" y="2832100"/>
          <p14:tracePt t="57378" x="4413250" y="2857500"/>
          <p14:tracePt t="57394" x="4413250" y="2863850"/>
          <p14:tracePt t="57412" x="4413250" y="2870200"/>
          <p14:tracePt t="57428" x="4413250" y="2889250"/>
          <p14:tracePt t="57445" x="4413250" y="2914650"/>
          <p14:tracePt t="57463" x="4413250" y="2984500"/>
          <p14:tracePt t="57479" x="4413250" y="3060700"/>
          <p14:tracePt t="57495" x="4425950" y="3136900"/>
          <p14:tracePt t="57512" x="4438650" y="3155950"/>
          <p14:tracePt t="57544" x="4438650" y="3175000"/>
          <p14:tracePt t="57564" x="4445000" y="3200400"/>
          <p14:tracePt t="57580" x="4470400" y="3244850"/>
          <p14:tracePt t="57596" x="4489450" y="3270250"/>
          <p14:tracePt t="57612" x="4495800" y="3276600"/>
          <p14:tracePt t="57663" x="4508500" y="3282950"/>
          <p14:tracePt t="57670" x="4533900" y="3282950"/>
          <p14:tracePt t="57679" x="4559300" y="3289300"/>
          <p14:tracePt t="57694" x="4622800" y="3302000"/>
          <p14:tracePt t="57711" x="4654550" y="3302000"/>
          <p14:tracePt t="57760" x="4660900" y="3302000"/>
          <p14:tracePt t="57778" x="4673600" y="3302000"/>
          <p14:tracePt t="57794" x="4699000" y="3302000"/>
          <p14:tracePt t="57811" x="4730750" y="3289300"/>
          <p14:tracePt t="57872" x="4743450" y="3289300"/>
          <p14:tracePt t="57885" x="4762500" y="3282950"/>
          <p14:tracePt t="57888" x="4787900" y="3282950"/>
          <p14:tracePt t="57895" x="4813300" y="3282950"/>
          <p14:tracePt t="57912" x="4864100" y="3282950"/>
          <p14:tracePt t="57928" x="4876800" y="3282950"/>
          <p14:tracePt t="57987" x="4889500" y="3282950"/>
          <p14:tracePt t="58003" x="4933950" y="3282950"/>
          <p14:tracePt t="58012" x="4959350" y="3282950"/>
          <p14:tracePt t="58029" x="4972050" y="3282950"/>
          <p14:tracePt t="58079" x="4984750" y="3282950"/>
          <p14:tracePt t="58086" x="4997450" y="3282950"/>
          <p14:tracePt t="58094" x="5003800" y="3282950"/>
          <p14:tracePt t="58113" x="5041900" y="3276600"/>
          <p14:tracePt t="58130" x="5080000" y="3257550"/>
          <p14:tracePt t="58145" x="5080000" y="3244850"/>
          <p14:tracePt t="58162" x="5092700" y="3232150"/>
          <p14:tracePt t="58178" x="5099050" y="3200400"/>
          <p14:tracePt t="58195" x="5124450" y="3168650"/>
          <p14:tracePt t="58211" x="5162550" y="3143250"/>
          <p14:tracePt t="58228" x="5187950" y="3130550"/>
          <p14:tracePt t="58247" x="5194300" y="3124200"/>
          <p14:tracePt t="58263" x="5194300" y="3117850"/>
          <p14:tracePt t="58278" x="5194300" y="3105150"/>
          <p14:tracePt t="58295" x="5194300" y="3054350"/>
          <p14:tracePt t="58311" x="5194300" y="3035300"/>
          <p14:tracePt t="58328" x="5194300" y="3003550"/>
          <p14:tracePt t="58344" x="5194300" y="2990850"/>
          <p14:tracePt t="58364" x="5194300" y="2984500"/>
          <p14:tracePt t="58381" x="5187950" y="2965450"/>
          <p14:tracePt t="58396" x="5181600" y="2959100"/>
          <p14:tracePt t="58412" x="5181600" y="2952750"/>
          <p14:tracePt t="58429" x="5181600" y="2946400"/>
          <p14:tracePt t="58431" x="5175250" y="2946400"/>
          <p14:tracePt t="58446" x="5168900" y="2940050"/>
          <p14:tracePt t="58478" x="5149850" y="2927350"/>
          <p14:tracePt t="58497" x="5130800" y="2921000"/>
          <p14:tracePt t="58529" x="5118100" y="2921000"/>
          <p14:tracePt t="58561" x="5111750" y="2914650"/>
          <p14:tracePt t="58578" x="5099050" y="2908300"/>
          <p14:tracePt t="58595" x="5092700" y="2908300"/>
          <p14:tracePt t="58613" x="5086350" y="2908300"/>
          <p14:tracePt t="58629" x="5073650" y="2908300"/>
          <p14:tracePt t="58645" x="5060950" y="2908300"/>
          <p14:tracePt t="58678" x="5060950" y="2901950"/>
          <p14:tracePt t="58697" x="5054600" y="2901950"/>
          <p14:tracePt t="58727" x="5048250" y="2901950"/>
          <p14:tracePt t="58737" x="5041900" y="2901950"/>
          <p14:tracePt t="58745" x="5035550" y="2901950"/>
          <p14:tracePt t="58780" x="5022850" y="2901950"/>
          <p14:tracePt t="58795" x="5010150" y="2901950"/>
          <p14:tracePt t="58812" x="4997450" y="2901950"/>
          <p14:tracePt t="58828" x="4984750" y="2901950"/>
          <p14:tracePt t="58845" x="4965700" y="2901950"/>
          <p14:tracePt t="58862" x="4953000" y="2908300"/>
          <p14:tracePt t="58878" x="4908550" y="2933700"/>
          <p14:tracePt t="58895" x="4883150" y="2946400"/>
          <p14:tracePt t="58912" x="4864100" y="2965450"/>
          <p14:tracePt t="58930" x="4857750" y="2990850"/>
          <p14:tracePt t="58948" x="4857750" y="3003550"/>
          <p14:tracePt t="58957" x="4857750" y="3016250"/>
          <p14:tracePt t="58963" x="4857750" y="3022600"/>
          <p14:tracePt t="58978" x="4857750" y="3041650"/>
          <p14:tracePt t="58995" x="4857750" y="3054350"/>
          <p14:tracePt t="59012" x="4870450" y="3098800"/>
          <p14:tracePt t="59029" x="4902200" y="3155950"/>
          <p14:tracePt t="59045" x="4965700" y="3213100"/>
          <p14:tracePt t="59046" x="4978400" y="3219450"/>
          <p14:tracePt t="59065" x="5003800" y="3232150"/>
          <p14:tracePt t="59079" x="5010150" y="3238500"/>
          <p14:tracePt t="59178" x="5016500" y="3238500"/>
          <p14:tracePt t="59223" x="5022850" y="3238500"/>
          <p14:tracePt t="59231" x="5035550" y="3238500"/>
          <p14:tracePt t="59238" x="5048250" y="3238500"/>
          <p14:tracePt t="59246" x="5054600" y="3238500"/>
          <p14:tracePt t="59262" x="5067300" y="3238500"/>
          <p14:tracePt t="59278" x="5073650" y="3238500"/>
          <p14:tracePt t="59313" x="5086350" y="3238500"/>
          <p14:tracePt t="59329" x="5092700" y="3238500"/>
          <p14:tracePt t="59346" x="5130800" y="3232150"/>
          <p14:tracePt t="59362" x="5181600" y="3232150"/>
          <p14:tracePt t="59378" x="5200650" y="3225800"/>
          <p14:tracePt t="59413" x="5213350" y="3213100"/>
          <p14:tracePt t="59430" x="5219700" y="3206750"/>
          <p14:tracePt t="59446" x="5238750" y="3194050"/>
          <p14:tracePt t="59463" x="5264150" y="3162300"/>
          <p14:tracePt t="59479" x="5283200" y="3111500"/>
          <p14:tracePt t="59495" x="5283200" y="3105150"/>
          <p14:tracePt t="59747" x="5295900" y="3105150"/>
          <p14:tracePt t="59761" x="5334000" y="3092450"/>
          <p14:tracePt t="61543" x="5289550" y="3092450"/>
          <p14:tracePt t="61552" x="5200650" y="3092450"/>
          <p14:tracePt t="61559" x="5124450" y="3092450"/>
          <p14:tracePt t="61570" x="5054600" y="3092450"/>
          <p14:tracePt t="61579" x="5016500" y="3086100"/>
          <p14:tracePt t="61596" x="4965700" y="3073400"/>
          <p14:tracePt t="61613" x="4857750" y="3054350"/>
          <p14:tracePt t="61629" x="4673600" y="3028950"/>
          <p14:tracePt t="61646" x="4521200" y="2997200"/>
          <p14:tracePt t="61663" x="4432300" y="2990850"/>
          <p14:tracePt t="61679" x="4425950" y="2990850"/>
          <p14:tracePt t="61697" x="4413250" y="2978150"/>
          <p14:tracePt t="61713" x="4400550" y="2971800"/>
          <p14:tracePt t="61729" x="4362450" y="2965450"/>
          <p14:tracePt t="61746" x="4298950" y="2965450"/>
          <p14:tracePt t="61762" x="4267200" y="2965450"/>
          <p14:tracePt t="61779" x="4241800" y="2952750"/>
          <p14:tracePt t="61796" x="4229100" y="2952750"/>
          <p14:tracePt t="61813" x="4210050" y="2940050"/>
          <p14:tracePt t="61829" x="4140200" y="2927350"/>
          <p14:tracePt t="61846" x="4057650" y="2927350"/>
          <p14:tracePt t="61863" x="4038600" y="2927350"/>
          <p14:tracePt t="61927" x="4032250" y="2927350"/>
          <p14:tracePt t="61936" x="4025900" y="2927350"/>
          <p14:tracePt t="61943" x="4019550" y="2946400"/>
          <p14:tracePt t="61952" x="4019550" y="2952750"/>
          <p14:tracePt t="61963" x="4019550" y="2965450"/>
          <p14:tracePt t="61979" x="4019550" y="2984500"/>
          <p14:tracePt t="61996" x="4019550" y="2997200"/>
          <p14:tracePt t="62001" x="4019550" y="3009900"/>
          <p14:tracePt t="62013" x="4025900" y="3009900"/>
          <p14:tracePt t="62029" x="4032250" y="3016250"/>
          <p14:tracePt t="62046" x="4076700" y="3060700"/>
          <p14:tracePt t="62063" x="4191000" y="3136900"/>
          <p14:tracePt t="62079" x="4324350" y="3206750"/>
          <p14:tracePt t="62096" x="4483100" y="3276600"/>
          <p14:tracePt t="62113" x="4578350" y="3308350"/>
          <p14:tracePt t="62129" x="4603750" y="3308350"/>
          <p14:tracePt t="62146" x="4616450" y="3308350"/>
          <p14:tracePt t="62163" x="4660900" y="3308350"/>
          <p14:tracePt t="62179" x="4762500" y="3308350"/>
          <p14:tracePt t="62198" x="4883150" y="3308350"/>
          <p14:tracePt t="62203" x="4933950" y="3308350"/>
          <p14:tracePt t="62214" x="4984750" y="3308350"/>
          <p14:tracePt t="62229" x="5054600" y="3308350"/>
          <p14:tracePt t="62246" x="5111750" y="3295650"/>
          <p14:tracePt t="62247" x="5124450" y="3295650"/>
          <p14:tracePt t="62263" x="5207000" y="3282950"/>
          <p14:tracePt t="62280" x="5378450" y="3257550"/>
          <p14:tracePt t="62296" x="5588000" y="3225800"/>
          <p14:tracePt t="62313" x="5721350" y="3194050"/>
          <p14:tracePt t="62329" x="5778500" y="3143250"/>
          <p14:tracePt t="62348" x="5797550" y="3086100"/>
          <p14:tracePt t="62365" x="5803900" y="3009900"/>
          <p14:tracePt t="62380" x="5810250" y="2921000"/>
          <p14:tracePt t="62396" x="5829300" y="2838450"/>
          <p14:tracePt t="62413" x="5848350" y="2755900"/>
          <p14:tracePt t="62431" x="5854700" y="2667000"/>
          <p14:tracePt t="62450" x="5854700" y="2540000"/>
          <p14:tracePt t="62463" x="5778500" y="2413000"/>
          <p14:tracePt t="62481" x="5740400" y="2330450"/>
          <p14:tracePt t="62497" x="5689600" y="2254250"/>
          <p14:tracePt t="62513" x="5632450" y="2184400"/>
          <p14:tracePt t="62529" x="5562600" y="2127250"/>
          <p14:tracePt t="62546" x="5435600" y="2063750"/>
          <p14:tracePt t="62563" x="5314950" y="2025650"/>
          <p14:tracePt t="62581" x="5219700" y="2006600"/>
          <p14:tracePt t="62586" x="5181600" y="2000250"/>
          <p14:tracePt t="62603" x="5143500" y="1993900"/>
          <p14:tracePt t="62613" x="5118100" y="1993900"/>
          <p14:tracePt t="62630" x="5029200" y="1968500"/>
          <p14:tracePt t="62646" x="4819650" y="1911350"/>
          <p14:tracePt t="62663" x="4654550" y="1885950"/>
          <p14:tracePt t="62679" x="4489450" y="1879600"/>
          <p14:tracePt t="62696" x="4368800" y="1879600"/>
          <p14:tracePt t="62713" x="4241800" y="1879600"/>
          <p14:tracePt t="62729" x="4121150" y="1879600"/>
          <p14:tracePt t="62746" x="3968750" y="1879600"/>
          <p14:tracePt t="62763" x="3848100" y="1879600"/>
          <p14:tracePt t="62779" x="3759200" y="1905000"/>
          <p14:tracePt t="62798" x="3670300" y="1936750"/>
          <p14:tracePt t="62814" x="3606800" y="1968500"/>
          <p14:tracePt t="62819" x="3568700" y="1993900"/>
          <p14:tracePt t="62830" x="3530600" y="2019300"/>
          <p14:tracePt t="62846" x="3429000" y="2146300"/>
          <p14:tracePt t="62864" x="3384550" y="2241550"/>
          <p14:tracePt t="62880" x="3365500" y="2336800"/>
          <p14:tracePt t="62897" x="3346450" y="2419350"/>
          <p14:tracePt t="62913" x="3333750" y="2514600"/>
          <p14:tracePt t="62929" x="3333750" y="2635250"/>
          <p14:tracePt t="62947" x="3333750" y="2774950"/>
          <p14:tracePt t="62963" x="3333750" y="2921000"/>
          <p14:tracePt t="62980" x="3384550" y="3060700"/>
          <p14:tracePt t="62997" x="3429000" y="3175000"/>
          <p14:tracePt t="63006" x="3454400" y="3213100"/>
          <p14:tracePt t="63013" x="3467100" y="3251200"/>
          <p14:tracePt t="63031" x="3524250" y="3308350"/>
          <p14:tracePt t="63046" x="3657600" y="3416300"/>
          <p14:tracePt t="63063" x="3746500" y="3454400"/>
          <p14:tracePt t="63080" x="3822700" y="3492500"/>
          <p14:tracePt t="63097" x="3860800" y="3505200"/>
          <p14:tracePt t="63115" x="3867150" y="3511550"/>
          <p14:tracePt t="63132" x="3879850" y="3511550"/>
          <p14:tracePt t="63147" x="3930650" y="3511550"/>
          <p14:tracePt t="63164" x="4051300" y="3511550"/>
          <p14:tracePt t="63181" x="4197350" y="3511550"/>
          <p14:tracePt t="63196" x="4305300" y="3511550"/>
          <p14:tracePt t="63213" x="4356100" y="3511550"/>
          <p14:tracePt t="63230" x="4381500" y="3511550"/>
          <p14:tracePt t="63246" x="4438650" y="3505200"/>
          <p14:tracePt t="63264" x="4495800" y="3479800"/>
          <p14:tracePt t="63282" x="4603750" y="3467100"/>
          <p14:tracePt t="63298" x="4667250" y="3448050"/>
          <p14:tracePt t="63315" x="4686300" y="3448050"/>
          <p14:tracePt t="63361" x="4692650" y="3441700"/>
          <p14:tracePt t="63386" x="4699000" y="3435350"/>
          <p14:tracePt t="63396" x="4705350" y="3429000"/>
          <p14:tracePt t="63485" x="4711700" y="3422650"/>
          <p14:tracePt t="63499" x="4718050" y="3422650"/>
          <p14:tracePt t="63510" x="4724400" y="3416300"/>
          <p14:tracePt t="63530" x="4730750" y="3409950"/>
          <p14:tracePt t="63546" x="4737100" y="3403600"/>
          <p14:tracePt t="63563" x="4775200" y="3403600"/>
          <p14:tracePt t="63580" x="4883150" y="3397250"/>
          <p14:tracePt t="63596" x="4965700" y="3397250"/>
          <p14:tracePt t="63616" x="5003800" y="3384550"/>
          <p14:tracePt t="63632" x="5022850" y="3378200"/>
          <p14:tracePt t="63647" x="5029200" y="3378200"/>
          <p14:tracePt t="63682" x="5054600" y="3378200"/>
          <p14:tracePt t="63697" x="5092700" y="3378200"/>
          <p14:tracePt t="63713" x="5111750" y="3371850"/>
          <p14:tracePt t="63730" x="5118100" y="3365500"/>
          <p14:tracePt t="63763" x="5130800" y="3359150"/>
          <p14:tracePt t="63780" x="5156200" y="3352800"/>
          <p14:tracePt t="63796" x="5181600" y="3352800"/>
          <p14:tracePt t="63815" x="5187950" y="3352800"/>
          <p14:tracePt t="63820" x="5200650" y="3352800"/>
          <p14:tracePt t="63862" x="5207000" y="3352800"/>
          <p14:tracePt t="63870" x="5219700" y="3352800"/>
          <p14:tracePt t="63880" x="5226050" y="3352800"/>
          <p14:tracePt t="63974" x="5232400" y="3352800"/>
          <p14:tracePt t="71039" x="5200650" y="3352800"/>
          <p14:tracePt t="71048" x="5124450" y="3378200"/>
          <p14:tracePt t="71066" x="4959350" y="3441700"/>
          <p14:tracePt t="71082" x="4819650" y="3486150"/>
          <p14:tracePt t="71099" x="4775200" y="3492500"/>
          <p14:tracePt t="71116" x="4756150" y="3492500"/>
          <p14:tracePt t="71132" x="4724400" y="3492500"/>
          <p14:tracePt t="71149" x="4692650" y="3492500"/>
          <p14:tracePt t="71182" x="4686300" y="3492500"/>
          <p14:tracePt t="71199" x="4673600" y="3492500"/>
          <p14:tracePt t="71217" x="4597400" y="3492500"/>
          <p14:tracePt t="71232" x="4533900" y="3517900"/>
          <p14:tracePt t="71249" x="4483100" y="3536950"/>
          <p14:tracePt t="71266" x="4445000" y="3549650"/>
          <p14:tracePt t="71282" x="4419600" y="3556000"/>
          <p14:tracePt t="71299" x="4387850" y="3562350"/>
          <p14:tracePt t="71316" x="4318000" y="3600450"/>
          <p14:tracePt t="71333" x="4222750" y="3670300"/>
          <p14:tracePt t="71349" x="4102100" y="3810000"/>
          <p14:tracePt t="71350" x="4064000" y="3860800"/>
          <p14:tracePt t="71366" x="4025900" y="3905250"/>
          <p14:tracePt t="71367" x="4013200" y="3917950"/>
          <p14:tracePt t="71382" x="3994150" y="3930650"/>
          <p14:tracePt t="71399" x="3962400" y="3949700"/>
          <p14:tracePt t="71416" x="3937000" y="3949700"/>
          <p14:tracePt t="71432" x="3867150" y="4006850"/>
          <p14:tracePt t="71449" x="3810000" y="4070350"/>
          <p14:tracePt t="71466" x="3752850" y="4121150"/>
          <p14:tracePt t="71482" x="3708400" y="4152900"/>
          <p14:tracePt t="71499" x="3695700" y="4165600"/>
          <p14:tracePt t="71516" x="3689350" y="4165600"/>
          <p14:tracePt t="71532" x="3657600" y="4178300"/>
          <p14:tracePt t="71566" x="3651250" y="4184650"/>
          <p14:tracePt t="71623" x="3644900" y="4178300"/>
          <p14:tracePt t="71631" x="3644900" y="4152900"/>
          <p14:tracePt t="71640" x="3644900" y="4114800"/>
          <p14:tracePt t="71649" x="3651250" y="4070350"/>
          <p14:tracePt t="71666" x="3727450" y="3949700"/>
          <p14:tracePt t="71682" x="3841750" y="3790950"/>
          <p14:tracePt t="71699" x="3911600" y="3657600"/>
          <p14:tracePt t="71716" x="4006850" y="3314700"/>
          <p14:tracePt t="71733" x="4076700" y="2978150"/>
          <p14:tracePt t="71749" x="4095750" y="2800350"/>
          <p14:tracePt t="71766" x="4114800" y="2705100"/>
          <p14:tracePt t="71783" x="4146550" y="2635250"/>
          <p14:tracePt t="71799" x="4171950" y="2609850"/>
          <p14:tracePt t="71816" x="4197350" y="2603500"/>
          <p14:tracePt t="71833" x="4216400" y="2603500"/>
          <p14:tracePt t="71894" x="4222750" y="2603500"/>
          <p14:tracePt t="71920" x="4222750" y="2609850"/>
          <p14:tracePt t="71927" x="4229100" y="2609850"/>
          <p14:tracePt t="71958" x="4229100" y="2616200"/>
          <p14:tracePt t="71975" x="4229100" y="2622550"/>
          <p14:tracePt t="71982" x="4229100" y="2628900"/>
          <p14:tracePt t="72003" x="4229100" y="2635250"/>
          <p14:tracePt t="72016" x="4229100" y="2647950"/>
          <p14:tracePt t="72033" x="4216400" y="2711450"/>
          <p14:tracePt t="72049" x="4178300" y="2800350"/>
          <p14:tracePt t="72066" x="4127500" y="2901950"/>
          <p14:tracePt t="72083" x="4064000" y="3009900"/>
          <p14:tracePt t="72099" x="4006850" y="3086100"/>
          <p14:tracePt t="72116" x="3962400" y="3124200"/>
          <p14:tracePt t="72133" x="3917950" y="3168650"/>
          <p14:tracePt t="72150" x="3873500" y="3257550"/>
          <p14:tracePt t="72166" x="3848100" y="3302000"/>
          <p14:tracePt t="72183" x="3740150" y="3473450"/>
          <p14:tracePt t="72199" x="3689350" y="3581400"/>
          <p14:tracePt t="72216" x="3676650" y="3663950"/>
          <p14:tracePt t="72233" x="3676650" y="3721100"/>
          <p14:tracePt t="72249" x="3670300" y="3759200"/>
          <p14:tracePt t="72266" x="3663950" y="3784600"/>
          <p14:tracePt t="72283" x="3651250" y="3810000"/>
          <p14:tracePt t="72299" x="3638550" y="3822700"/>
          <p14:tracePt t="72316" x="3625850" y="3829050"/>
          <p14:tracePt t="72475" x="3625850" y="3835400"/>
          <p14:tracePt t="72484" x="3613150" y="3841750"/>
          <p14:tracePt t="72591" x="3613150" y="3810000"/>
          <p14:tracePt t="72599" x="3619500" y="3759200"/>
          <p14:tracePt t="72618" x="3657600" y="3625850"/>
          <p14:tracePt t="72635" x="3733800" y="3505200"/>
          <p14:tracePt t="72650" x="3797300" y="3365500"/>
          <p14:tracePt t="72666" x="3860800" y="3244850"/>
          <p14:tracePt t="72683" x="3892550" y="3187700"/>
          <p14:tracePt t="72700" x="3905250" y="3149600"/>
          <p14:tracePt t="72716" x="3917950" y="3117850"/>
          <p14:tracePt t="72736" x="3949700" y="3067050"/>
          <p14:tracePt t="72752" x="3975100" y="3035300"/>
          <p14:tracePt t="72767" x="4000500" y="2971800"/>
          <p14:tracePt t="72783" x="4000500" y="2965450"/>
          <p14:tracePt t="72817" x="4000500" y="2959100"/>
          <p14:tracePt t="72833" x="4013200" y="2959100"/>
          <p14:tracePt t="72850" x="4032250" y="2959100"/>
          <p14:tracePt t="72914" x="4038600" y="2959100"/>
          <p14:tracePt t="72922" x="4038600" y="2971800"/>
          <p14:tracePt t="72934" x="4038600" y="2990850"/>
          <p14:tracePt t="72950" x="4025900" y="3035300"/>
          <p14:tracePt t="72966" x="4000500" y="3098800"/>
          <p14:tracePt t="72984" x="3975100" y="3130550"/>
          <p14:tracePt t="73000" x="3956050" y="3143250"/>
          <p14:tracePt t="73018" x="3898900" y="3175000"/>
          <p14:tracePt t="73035" x="3822700" y="3213100"/>
          <p14:tracePt t="73051" x="3765550" y="3263900"/>
          <p14:tracePt t="73066" x="3727450" y="3282950"/>
          <p14:tracePt t="73104" x="3721100" y="3282950"/>
          <p14:tracePt t="73116" x="3708400" y="3282950"/>
          <p14:tracePt t="73133" x="3663950" y="3282950"/>
          <p14:tracePt t="73150" x="3594100" y="3289300"/>
          <p14:tracePt t="73166" x="3384550" y="3473450"/>
          <p14:tracePt t="73183" x="3219450" y="3638550"/>
          <p14:tracePt t="73200" x="3117850" y="3714750"/>
          <p14:tracePt t="73217" x="3035300" y="3765550"/>
          <p14:tracePt t="73233" x="2959100" y="3810000"/>
          <p14:tracePt t="73251" x="2844800" y="3873500"/>
          <p14:tracePt t="73268" x="2717800" y="3981450"/>
          <p14:tracePt t="73273" x="2660650" y="4044950"/>
          <p14:tracePt t="73284" x="2603500" y="4108450"/>
          <p14:tracePt t="73300" x="2533650" y="4210050"/>
          <p14:tracePt t="73316" x="2495550" y="4273550"/>
          <p14:tracePt t="73333" x="2489200" y="4273550"/>
          <p14:tracePt t="73352" x="2482850" y="4273550"/>
          <p14:tracePt t="73367" x="2470150" y="4273550"/>
          <p14:tracePt t="73454" x="2463800" y="4273550"/>
          <p14:tracePt t="73462" x="2457450" y="4279900"/>
          <p14:tracePt t="73619" x="2463800" y="4286250"/>
          <p14:tracePt t="73632" x="2482850" y="4286250"/>
          <p14:tracePt t="73642" x="2508250" y="4286250"/>
          <p14:tracePt t="73650" x="2546350" y="4273550"/>
          <p14:tracePt t="73668" x="2622550" y="4260850"/>
          <p14:tracePt t="73683" x="2698750" y="4241800"/>
          <p14:tracePt t="73700" x="2736850" y="4235450"/>
          <p14:tracePt t="74018" x="2730500" y="4235450"/>
          <p14:tracePt t="74033" x="2730500" y="4241800"/>
          <p14:tracePt t="74050" x="2774950" y="4267200"/>
          <p14:tracePt t="74069" x="2863850" y="4292600"/>
          <p14:tracePt t="74084" x="2952750" y="4298950"/>
          <p14:tracePt t="74100" x="2984500" y="4298950"/>
          <p14:tracePt t="74116" x="2990850" y="4298950"/>
          <p14:tracePt t="74161" x="2997200" y="4298950"/>
          <p14:tracePt t="74173" x="3003550" y="4298950"/>
          <p14:tracePt t="74188" x="3009900" y="4298950"/>
          <p14:tracePt t="74200" x="3016250" y="4298950"/>
          <p14:tracePt t="74310" x="3022600" y="4298950"/>
          <p14:tracePt t="74406" x="3028950" y="4298950"/>
          <p14:tracePt t="74414" x="3054350" y="4298950"/>
          <p14:tracePt t="74433" x="3168650" y="4273550"/>
          <p14:tracePt t="74450" x="3321050" y="4222750"/>
          <p14:tracePt t="74467" x="3492500" y="4197350"/>
          <p14:tracePt t="74483" x="3638550" y="4171950"/>
          <p14:tracePt t="74500" x="3759200" y="4152900"/>
          <p14:tracePt t="74517" x="3816350" y="4152900"/>
          <p14:tracePt t="74533" x="3822700" y="4152900"/>
          <p14:tracePt t="74550" x="3829050" y="4152900"/>
          <p14:tracePt t="75159" x="3822700" y="4152900"/>
          <p14:tracePt t="75175" x="3816350" y="4152900"/>
          <p14:tracePt t="75198" x="3803650" y="4152900"/>
          <p14:tracePt t="75206" x="3803650" y="4159250"/>
          <p14:tracePt t="75225" x="3797300" y="4165600"/>
          <p14:tracePt t="75234" x="3790950" y="4171950"/>
          <p14:tracePt t="75250" x="3784600" y="4178300"/>
          <p14:tracePt t="75267" x="3778250" y="4191000"/>
          <p14:tracePt t="75300" x="3778250" y="4197350"/>
          <p14:tracePt t="75359" x="3784600" y="4203700"/>
          <p14:tracePt t="75374" x="3816350" y="4216400"/>
          <p14:tracePt t="75384" x="3829050" y="4216400"/>
          <p14:tracePt t="75424" x="3835400" y="4216400"/>
          <p14:tracePt t="75441" x="3841750" y="4216400"/>
          <p14:tracePt t="75450" x="3854450" y="4222750"/>
          <p14:tracePt t="75469" x="3860800" y="4229100"/>
          <p14:tracePt t="75486" x="3873500" y="4229100"/>
          <p14:tracePt t="75559" x="3886200" y="4229100"/>
          <p14:tracePt t="75567" x="3892550" y="4229100"/>
          <p14:tracePt t="75585" x="3917950" y="4229100"/>
          <p14:tracePt t="75601" x="3924300" y="4229100"/>
          <p14:tracePt t="75681" x="3930650" y="4229100"/>
          <p14:tracePt t="75769" x="3949700" y="4229100"/>
          <p14:tracePt t="75782" x="3968750" y="4229100"/>
          <p14:tracePt t="75801" x="3987800" y="4229100"/>
          <p14:tracePt t="75834" x="4000500" y="4229100"/>
          <p14:tracePt t="75852" x="4019550" y="4229100"/>
          <p14:tracePt t="75868" x="4057650" y="4229100"/>
          <p14:tracePt t="75884" x="4089400" y="4229100"/>
          <p14:tracePt t="75901" x="4127500" y="4229100"/>
          <p14:tracePt t="75917" x="4133850" y="4235450"/>
          <p14:tracePt t="75951" x="4178300" y="4241800"/>
          <p14:tracePt t="75967" x="4216400" y="4241800"/>
          <p14:tracePt t="75984" x="4235450" y="4241800"/>
          <p14:tracePt t="76002" x="4241800" y="4241800"/>
          <p14:tracePt t="76043" x="4248150" y="4241800"/>
          <p14:tracePt t="76051" x="4260850" y="4241800"/>
          <p14:tracePt t="76067" x="4356100" y="4241800"/>
          <p14:tracePt t="76084" x="4457700" y="4241800"/>
          <p14:tracePt t="76101" x="4578350" y="4241800"/>
          <p14:tracePt t="76120" x="4616450" y="4222750"/>
          <p14:tracePt t="76135" x="4629150" y="4216400"/>
          <p14:tracePt t="76171" x="4654550" y="4203700"/>
          <p14:tracePt t="76184" x="4699000" y="4203700"/>
          <p14:tracePt t="76202" x="4711700" y="4203700"/>
          <p14:tracePt t="76218" x="4718050" y="4203700"/>
          <p14:tracePt t="76463" x="4737100" y="4203700"/>
          <p14:tracePt t="76473" x="4756150" y="4203700"/>
          <p14:tracePt t="76479" x="4775200" y="4203700"/>
          <p14:tracePt t="76490" x="4813300" y="4203700"/>
          <p14:tracePt t="76502" x="4845050" y="4210050"/>
          <p14:tracePt t="76519" x="4883150" y="4216400"/>
          <p14:tracePt t="76535" x="4895850" y="4222750"/>
          <p14:tracePt t="76659" x="4895850" y="4235450"/>
          <p14:tracePt t="76668" x="4889500" y="4241800"/>
          <p14:tracePt t="76682" x="4870450" y="4260850"/>
          <p14:tracePt t="76701" x="4870450" y="4267200"/>
          <p14:tracePt t="76717" x="4864100" y="4267200"/>
          <p14:tracePt t="76734" x="4864100" y="4273550"/>
          <p14:tracePt t="76754" x="4857750" y="4273550"/>
          <p14:tracePt t="76783" x="4851400" y="4273550"/>
          <p14:tracePt t="76847" x="4845050" y="4273550"/>
          <p14:tracePt t="76862" x="4838700" y="4273550"/>
          <p14:tracePt t="77078" x="4845050" y="4273550"/>
          <p14:tracePt t="77089" x="4851400" y="4273550"/>
          <p14:tracePt t="77095" x="4864100" y="4273550"/>
          <p14:tracePt t="77103" x="4876800" y="4273550"/>
          <p14:tracePt t="77166" x="4883150" y="4273550"/>
          <p14:tracePt t="77174" x="4895850" y="4273550"/>
          <p14:tracePt t="77184" x="4914900" y="4273550"/>
          <p14:tracePt t="77201" x="4953000" y="4273550"/>
          <p14:tracePt t="77218" x="4972050" y="4267200"/>
          <p14:tracePt t="77234" x="4984750" y="4267200"/>
          <p14:tracePt t="77268" x="4997450" y="4267200"/>
          <p14:tracePt t="77284" x="5029200" y="4267200"/>
          <p14:tracePt t="77301" x="5086350" y="4267200"/>
          <p14:tracePt t="77318" x="5149850" y="4267200"/>
          <p14:tracePt t="77336" x="5175250" y="4267200"/>
          <p14:tracePt t="77398" x="5181600" y="4267200"/>
          <p14:tracePt t="77408" x="5187950" y="4267200"/>
          <p14:tracePt t="77425" x="5194300" y="4267200"/>
          <p14:tracePt t="77488" x="5207000" y="4267200"/>
          <p14:tracePt t="77495" x="5226050" y="4267200"/>
          <p14:tracePt t="77503" x="5257800" y="4267200"/>
          <p14:tracePt t="77518" x="5283200" y="4260850"/>
          <p14:tracePt t="77534" x="5314950" y="4254500"/>
          <p14:tracePt t="77628" x="5321300" y="4248150"/>
          <p14:tracePt t="77696" x="5327650" y="4241800"/>
          <p14:tracePt t="77824" x="5334000" y="4241800"/>
          <p14:tracePt t="77936" x="5334000" y="4235450"/>
          <p14:tracePt t="77942" x="5334000" y="4229100"/>
          <p14:tracePt t="77951" x="5334000" y="4222750"/>
          <p14:tracePt t="77986" x="5334000" y="4216400"/>
          <p14:tracePt t="78079" x="5334000" y="4210050"/>
          <p14:tracePt t="78104" x="5334000" y="4197350"/>
          <p14:tracePt t="78140" x="5334000" y="4191000"/>
          <p14:tracePt t="78255" x="5340350" y="4191000"/>
          <p14:tracePt t="78263" x="5359400" y="4197350"/>
          <p14:tracePt t="78271" x="5359400" y="4210050"/>
          <p14:tracePt t="78285" x="5372100" y="4216400"/>
          <p14:tracePt t="78302" x="5384800" y="4229100"/>
          <p14:tracePt t="78318" x="5391150" y="4241800"/>
          <p14:tracePt t="78352" x="5416550" y="4248150"/>
          <p14:tracePt t="78368" x="5454650" y="4254500"/>
          <p14:tracePt t="78387" x="5492750" y="4254500"/>
          <p14:tracePt t="78403" x="5530850" y="4254500"/>
          <p14:tracePt t="78418" x="5556250" y="4254500"/>
          <p14:tracePt t="78435" x="5600700" y="4254500"/>
          <p14:tracePt t="78452" x="5632450" y="4254500"/>
          <p14:tracePt t="78469" x="5676900" y="4254500"/>
          <p14:tracePt t="78486" x="5734050" y="4254500"/>
          <p14:tracePt t="78503" x="5778500" y="4248150"/>
          <p14:tracePt t="78519" x="5810250" y="4241800"/>
          <p14:tracePt t="78536" x="5822950" y="4235450"/>
          <p14:tracePt t="78552" x="5822950" y="4229100"/>
          <p14:tracePt t="78568" x="5829300" y="4229100"/>
          <p14:tracePt t="78585" x="5842000" y="4216400"/>
          <p14:tracePt t="78604" x="5854700" y="4203700"/>
          <p14:tracePt t="78620" x="5873750" y="4191000"/>
          <p14:tracePt t="78658" x="5886450" y="4184650"/>
          <p14:tracePt t="78672" x="5899150" y="4184650"/>
          <p14:tracePt t="78685" x="5911850" y="4184650"/>
          <p14:tracePt t="78702" x="5962650" y="4178300"/>
          <p14:tracePt t="78718" x="6013450" y="4159250"/>
          <p14:tracePt t="78736" x="6032500" y="4152900"/>
          <p14:tracePt t="78752" x="6032500" y="4146550"/>
          <p14:tracePt t="78768" x="6045200" y="4146550"/>
          <p14:tracePt t="78786" x="6102350" y="4146550"/>
          <p14:tracePt t="78802" x="6197600" y="4146550"/>
          <p14:tracePt t="78819" x="6280150" y="4146550"/>
          <p14:tracePt t="78835" x="6324600" y="4146550"/>
          <p14:tracePt t="78878" x="6337300" y="4152900"/>
          <p14:tracePt t="78897" x="6343650" y="4152900"/>
          <p14:tracePt t="78910" x="6362700" y="4165600"/>
          <p14:tracePt t="78919" x="6388100" y="4165600"/>
          <p14:tracePt t="78936" x="6407150" y="4165600"/>
          <p14:tracePt t="78976" x="6413500" y="4165600"/>
          <p14:tracePt t="78985" x="6413500" y="4171950"/>
          <p14:tracePt t="79007" x="6426200" y="4191000"/>
          <p14:tracePt t="79018" x="6470650" y="4197350"/>
          <p14:tracePt t="79035" x="6502400" y="4210050"/>
          <p14:tracePt t="79082" x="6521450" y="4216400"/>
          <p14:tracePt t="79088" x="6534150" y="4216400"/>
          <p14:tracePt t="79102" x="6546850" y="4222750"/>
          <p14:tracePt t="79118" x="6654800" y="4235450"/>
          <p14:tracePt t="79135" x="6686550" y="4235450"/>
          <p14:tracePt t="79154" x="6705600" y="4235450"/>
          <p14:tracePt t="79187" x="6711950" y="4235450"/>
          <p14:tracePt t="79203" x="6718300" y="4235450"/>
          <p14:tracePt t="79219" x="6743700" y="4235450"/>
          <p14:tracePt t="79236" x="6756400" y="4235450"/>
          <p14:tracePt t="79442" x="6750050" y="4235450"/>
          <p14:tracePt t="79447" x="6743700" y="4235450"/>
          <p14:tracePt t="79455" x="6731000" y="4235450"/>
          <p14:tracePt t="79470" x="6724650" y="4235450"/>
          <p14:tracePt t="79488" x="6686550" y="4241800"/>
          <p14:tracePt t="79504" x="6667500" y="4241800"/>
          <p14:tracePt t="79519" x="6591300" y="4248150"/>
          <p14:tracePt t="79535" x="6515100" y="4248150"/>
          <p14:tracePt t="79553" x="6426200" y="4267200"/>
          <p14:tracePt t="79569" x="6356350" y="4273550"/>
          <p14:tracePt t="79585" x="6324600" y="4273550"/>
          <p14:tracePt t="79604" x="6311900" y="4273550"/>
          <p14:tracePt t="79620" x="6299200" y="4273550"/>
          <p14:tracePt t="79637" x="6235700" y="4267200"/>
          <p14:tracePt t="79652" x="6140450" y="4254500"/>
          <p14:tracePt t="79669" x="6045200" y="4235450"/>
          <p14:tracePt t="79685" x="5962650" y="4222750"/>
          <p14:tracePt t="79687" x="5937250" y="4222750"/>
          <p14:tracePt t="79702" x="5911850" y="4216400"/>
          <p14:tracePt t="79718" x="5810250" y="4203700"/>
          <p14:tracePt t="79737" x="5708650" y="4203700"/>
          <p14:tracePt t="79755" x="5588000" y="4203700"/>
          <p14:tracePt t="79769" x="5435600" y="4197350"/>
          <p14:tracePt t="79786" x="5289550" y="4184650"/>
          <p14:tracePt t="79802" x="5175250" y="4152900"/>
          <p14:tracePt t="79820" x="5086350" y="4127500"/>
          <p14:tracePt t="79838" x="4978400" y="4089400"/>
          <p14:tracePt t="79852" x="4806950" y="4070350"/>
          <p14:tracePt t="79869" x="4622800" y="4064000"/>
          <p14:tracePt t="79885" x="4425950" y="4064000"/>
          <p14:tracePt t="79902" x="4191000" y="4064000"/>
          <p14:tracePt t="79918" x="3708400" y="4064000"/>
          <p14:tracePt t="79935" x="3175000" y="4064000"/>
          <p14:tracePt t="79955" x="2673350" y="4064000"/>
          <p14:tracePt t="79971" x="2203450" y="4051300"/>
          <p14:tracePt t="79987" x="1866900" y="4114800"/>
          <p14:tracePt t="79995" x="1752600" y="4140200"/>
          <p14:tracePt t="80002" x="1574800" y="4216400"/>
          <p14:tracePt t="80019" x="1314450" y="4286250"/>
          <p14:tracePt t="80035" x="965200" y="4445000"/>
          <p14:tracePt t="80054" x="787400" y="4591050"/>
          <p14:tracePt t="80069" x="749300" y="4737100"/>
          <p14:tracePt t="80072" x="749300" y="4876800"/>
          <p14:tracePt t="80085" x="762000" y="5124450"/>
          <p14:tracePt t="80087" x="812800" y="5283200"/>
          <p14:tracePt t="80102" x="869950" y="5410200"/>
          <p14:tracePt t="80119" x="1028700" y="5695950"/>
          <p14:tracePt t="80135" x="1155700" y="5848350"/>
          <p14:tracePt t="80153" x="1409700" y="5956300"/>
          <p14:tracePt t="80169" x="1835150" y="6146800"/>
          <p14:tracePt t="80185" x="2317750" y="6299200"/>
          <p14:tracePt t="80204" x="2794000" y="6400800"/>
          <p14:tracePt t="80221" x="3257550" y="6445250"/>
          <p14:tracePt t="80236" x="3771900" y="6445250"/>
          <p14:tracePt t="80253" x="4406900" y="6362700"/>
          <p14:tracePt t="80269" x="5029200" y="6280150"/>
          <p14:tracePt t="80273" x="5289550" y="6197600"/>
          <p14:tracePt t="80286" x="5575300" y="6121400"/>
          <p14:tracePt t="80302" x="6254750" y="5905500"/>
          <p14:tracePt t="80319" x="6521450" y="5803900"/>
          <p14:tracePt t="80335" x="6756400" y="5683250"/>
          <p14:tracePt t="80353" x="6927850" y="5607050"/>
          <p14:tracePt t="80369" x="7054850" y="5562600"/>
          <p14:tracePt t="80387" x="7137400" y="5537200"/>
          <p14:tracePt t="80404" x="7150100" y="5537200"/>
          <p14:tracePt t="80435" x="7156450" y="5530850"/>
          <p14:tracePt t="80452" x="7169150" y="5518150"/>
          <p14:tracePt t="80472" x="7181850" y="5505450"/>
          <p14:tracePt t="80490" x="7181850" y="5492750"/>
          <p14:tracePt t="80502" x="7181850" y="5480050"/>
          <p14:tracePt t="80602" x="7181850" y="5467350"/>
          <p14:tracePt t="80612" x="7169150" y="5461000"/>
          <p14:tracePt t="80625" x="7150100" y="5461000"/>
          <p14:tracePt t="80636" x="7105650" y="5461000"/>
          <p14:tracePt t="80653" x="7080250" y="5461000"/>
          <p14:tracePt t="80670" x="7054850" y="5461000"/>
          <p14:tracePt t="80686" x="7042150" y="5461000"/>
          <p14:tracePt t="80702" x="7023100" y="5461000"/>
          <p14:tracePt t="80719" x="7016750" y="5461000"/>
          <p14:tracePt t="80737" x="7004050" y="5448300"/>
          <p14:tracePt t="80747" x="6997700" y="5441950"/>
          <p14:tracePt t="80760" x="6985000" y="5435600"/>
          <p14:tracePt t="80771" x="6972300" y="5435600"/>
          <p14:tracePt t="80786" x="6946900" y="5435600"/>
          <p14:tracePt t="80802" x="6896100" y="5435600"/>
          <p14:tracePt t="80819" x="6807200" y="5448300"/>
          <p14:tracePt t="80836" x="6699250" y="5461000"/>
          <p14:tracePt t="80852" x="6565900" y="5473700"/>
          <p14:tracePt t="80869" x="6400800" y="5473700"/>
          <p14:tracePt t="80870" x="6324600" y="5473700"/>
          <p14:tracePt t="80886" x="6223000" y="5473700"/>
          <p14:tracePt t="80886" x="6127750" y="5473700"/>
          <p14:tracePt t="80902" x="5899150" y="5473700"/>
          <p14:tracePt t="80919" x="5530850" y="5473700"/>
          <p14:tracePt t="80936" x="5118100" y="5473700"/>
          <p14:tracePt t="80953" x="4787900" y="5473700"/>
          <p14:tracePt t="80969" x="4603750" y="5473700"/>
          <p14:tracePt t="80986" x="4476750" y="5473700"/>
          <p14:tracePt t="81004" x="4368800" y="5467350"/>
          <p14:tracePt t="81017" x="4222750" y="5441950"/>
          <p14:tracePt t="81031" x="4025900" y="5422900"/>
          <p14:tracePt t="81052" x="3790950" y="5397500"/>
          <p14:tracePt t="81071" x="3638550" y="5397500"/>
          <p14:tracePt t="81087" x="3524250" y="5384800"/>
          <p14:tracePt t="81103" x="3429000" y="5365750"/>
          <p14:tracePt t="81119" x="3200400" y="5327650"/>
          <p14:tracePt t="81136" x="2965450" y="5308600"/>
          <p14:tracePt t="81153" x="2762250" y="5289550"/>
          <p14:tracePt t="81169" x="2667000" y="5289550"/>
          <p14:tracePt t="81188" x="2628900" y="5289550"/>
          <p14:tracePt t="81204" x="2622550" y="5289550"/>
          <p14:tracePt t="81262" x="2660650" y="5295900"/>
          <p14:tracePt t="81274" x="2724150" y="5314950"/>
          <p14:tracePt t="81283" x="2800350" y="5327650"/>
          <p14:tracePt t="81289" x="2895600" y="5353050"/>
          <p14:tracePt t="81302" x="3155950" y="5378450"/>
          <p14:tracePt t="81321" x="3454400" y="5422900"/>
          <p14:tracePt t="81336" x="3721100" y="5441950"/>
          <p14:tracePt t="81356" x="3962400" y="5441950"/>
          <p14:tracePt t="81369" x="4292600" y="5441950"/>
          <p14:tracePt t="81387" x="4762500" y="5441950"/>
          <p14:tracePt t="81403" x="5175250" y="5441950"/>
          <p14:tracePt t="81420" x="5549900" y="5416550"/>
          <p14:tracePt t="81436" x="5810250" y="5384800"/>
          <p14:tracePt t="81452" x="6007100" y="5353050"/>
          <p14:tracePt t="81469" x="6159500" y="5340350"/>
          <p14:tracePt t="81486" x="6324600" y="5340350"/>
          <p14:tracePt t="81487" x="6400800" y="5340350"/>
          <p14:tracePt t="81502" x="6527800" y="5321300"/>
          <p14:tracePt t="81521" x="6629400" y="5302250"/>
          <p14:tracePt t="81537" x="6705600" y="5270500"/>
          <p14:tracePt t="81553" x="6743700" y="5257800"/>
          <p14:tracePt t="81569" x="6781800" y="5251450"/>
          <p14:tracePt t="81587" x="6838950" y="5232400"/>
          <p14:tracePt t="81603" x="6915150" y="5194300"/>
          <p14:tracePt t="81620" x="6978650" y="5143500"/>
          <p14:tracePt t="81636" x="7016750" y="5035550"/>
          <p14:tracePt t="81653" x="7048500" y="4933950"/>
          <p14:tracePt t="81670" x="7067550" y="4851400"/>
          <p14:tracePt t="81673" x="7073900" y="4819650"/>
          <p14:tracePt t="81686" x="7073900" y="4775200"/>
          <p14:tracePt t="81704" x="7080250" y="4635500"/>
          <p14:tracePt t="81719" x="7061200" y="4559300"/>
          <p14:tracePt t="81738" x="6959600" y="4476750"/>
          <p14:tracePt t="81755" x="6864350" y="4419600"/>
          <p14:tracePt t="81770" x="6750050" y="4368800"/>
          <p14:tracePt t="81786" x="6616700" y="4324350"/>
          <p14:tracePt t="81803" x="6470650" y="4298950"/>
          <p14:tracePt t="81820" x="6216650" y="4254500"/>
          <p14:tracePt t="81837" x="5854700" y="4203700"/>
          <p14:tracePt t="81853" x="5537200" y="4203700"/>
          <p14:tracePt t="81872" x="5295900" y="4203700"/>
          <p14:tracePt t="81889" x="5080000" y="4203700"/>
          <p14:tracePt t="81906" x="4883150" y="4203700"/>
          <p14:tracePt t="81919" x="4483100" y="4203700"/>
          <p14:tracePt t="81936" x="4083050" y="4203700"/>
          <p14:tracePt t="81953" x="3790950" y="4203700"/>
          <p14:tracePt t="81969" x="3498850" y="4229100"/>
          <p14:tracePt t="81986" x="3295650" y="4260850"/>
          <p14:tracePt t="82004" x="3105150" y="4273550"/>
          <p14:tracePt t="82019" x="2921000" y="4273550"/>
          <p14:tracePt t="82039" x="2717800" y="4298950"/>
          <p14:tracePt t="82053" x="2590800" y="4337050"/>
          <p14:tracePt t="82069" x="2508250" y="4400550"/>
          <p14:tracePt t="82086" x="2400300" y="4502150"/>
          <p14:tracePt t="82103" x="2324100" y="4584700"/>
          <p14:tracePt t="82120" x="2254250" y="4686300"/>
          <p14:tracePt t="82136" x="2222500" y="4794250"/>
          <p14:tracePt t="82153" x="2203450" y="4876800"/>
          <p14:tracePt t="82170" x="2203450" y="4972050"/>
          <p14:tracePt t="82187" x="2203450" y="5016500"/>
          <p14:tracePt t="82203" x="2209800" y="5041900"/>
          <p14:tracePt t="82219" x="2228850" y="5067300"/>
          <p14:tracePt t="82236" x="2247900" y="5092700"/>
          <p14:tracePt t="82253" x="2286000" y="5124450"/>
          <p14:tracePt t="82254" x="2305050" y="5137150"/>
          <p14:tracePt t="82272" x="2317750" y="5143500"/>
          <p14:tracePt t="82290" x="2330450" y="5149850"/>
          <p14:tracePt t="82546" x="2336800" y="5149850"/>
          <p14:tracePt t="82554" x="2343150" y="5149850"/>
          <p14:tracePt t="82607" x="2349500" y="5149850"/>
          <p14:tracePt t="82615" x="2362200" y="5156200"/>
          <p14:tracePt t="82625" x="2374900" y="5156200"/>
          <p14:tracePt t="82636" x="2381250" y="5156200"/>
          <p14:tracePt t="82653" x="2406650" y="5175250"/>
          <p14:tracePt t="82669" x="2413000" y="5175250"/>
          <p14:tracePt t="82686" x="2425700" y="5181600"/>
          <p14:tracePt t="82703" x="2444750" y="5187950"/>
          <p14:tracePt t="82720" x="2476500" y="5200650"/>
          <p14:tracePt t="82736" x="2540000" y="5207000"/>
          <p14:tracePt t="82753" x="2609850" y="5213350"/>
          <p14:tracePt t="82770" x="2654300" y="5226050"/>
          <p14:tracePt t="82787" x="2686050" y="5226050"/>
          <p14:tracePt t="82804" x="2711450" y="5226050"/>
          <p14:tracePt t="82821" x="2743200" y="5226050"/>
          <p14:tracePt t="82837" x="2762250" y="5226050"/>
          <p14:tracePt t="82853" x="2781300" y="5226050"/>
          <p14:tracePt t="82924" x="2800350" y="5226050"/>
          <p14:tracePt t="82932" x="2819400" y="5226050"/>
          <p14:tracePt t="82944" x="2832100" y="5226050"/>
          <p14:tracePt t="82954" x="2851150" y="5226050"/>
          <p14:tracePt t="82986" x="2857500" y="5232400"/>
          <p14:tracePt t="83003" x="2857500" y="5238750"/>
          <p14:tracePt t="83006" x="2857500" y="5245100"/>
          <p14:tracePt t="83036" x="2870200" y="5251450"/>
          <p14:tracePt t="83073" x="2889250" y="5251450"/>
          <p14:tracePt t="83088" x="2908300" y="5264150"/>
          <p14:tracePt t="83105" x="2952750" y="5283200"/>
          <p14:tracePt t="83121" x="3016250" y="5302250"/>
          <p14:tracePt t="83136" x="3079750" y="5314950"/>
          <p14:tracePt t="83153" x="3111500" y="5321300"/>
          <p14:tracePt t="83170" x="3117850" y="5321300"/>
          <p14:tracePt t="83186" x="3124200" y="5321300"/>
          <p14:tracePt t="83205" x="3149600" y="5327650"/>
          <p14:tracePt t="83222" x="3238500" y="5340350"/>
          <p14:tracePt t="83237" x="3346450" y="5353050"/>
          <p14:tracePt t="83253" x="3422650" y="5353050"/>
          <p14:tracePt t="83270" x="3467100" y="5353050"/>
          <p14:tracePt t="83286" x="3473450" y="5353050"/>
          <p14:tracePt t="83303" x="3486150" y="5353050"/>
          <p14:tracePt t="83322" x="3524250" y="5353050"/>
          <p14:tracePt t="83337" x="3575050" y="5353050"/>
          <p14:tracePt t="83353" x="3625850" y="5346700"/>
          <p14:tracePt t="83370" x="3638550" y="5340350"/>
          <p14:tracePt t="83388" x="3644900" y="5321300"/>
          <p14:tracePt t="83404" x="3651250" y="5289550"/>
          <p14:tracePt t="83420" x="3683000" y="5251450"/>
          <p14:tracePt t="83437" x="3714750" y="5207000"/>
          <p14:tracePt t="83454" x="3733800" y="5187950"/>
          <p14:tracePt t="83470" x="3733800" y="5175250"/>
          <p14:tracePt t="83487" x="3733800" y="5143500"/>
          <p14:tracePt t="83504" x="3733800" y="5124450"/>
          <p14:tracePt t="83521" x="3746500" y="5086350"/>
          <p14:tracePt t="83537" x="3746500" y="5048250"/>
          <p14:tracePt t="83553" x="3746500" y="5010150"/>
          <p14:tracePt t="83570" x="3746500" y="4965700"/>
          <p14:tracePt t="83588" x="3746500" y="4927600"/>
          <p14:tracePt t="83604" x="3740150" y="4908550"/>
          <p14:tracePt t="83621" x="3740150" y="4883150"/>
          <p14:tracePt t="83636" x="3740150" y="4876800"/>
          <p14:tracePt t="83656" x="3740150" y="4851400"/>
          <p14:tracePt t="83673" x="3740150" y="4832350"/>
          <p14:tracePt t="83687" x="3702050" y="4781550"/>
          <p14:tracePt t="83704" x="3683000" y="4762500"/>
          <p14:tracePt t="83720" x="3670300" y="4749800"/>
          <p14:tracePt t="83738" x="3670300" y="4743450"/>
          <p14:tracePt t="83754" x="3657600" y="4730750"/>
          <p14:tracePt t="83770" x="3613150" y="4699000"/>
          <p14:tracePt t="83788" x="3575050" y="4679950"/>
          <p14:tracePt t="83806" x="3556000" y="4673600"/>
          <p14:tracePt t="83820" x="3549650" y="4667250"/>
          <p14:tracePt t="83837" x="3543300" y="4667250"/>
          <p14:tracePt t="83853" x="3530600" y="4667250"/>
          <p14:tracePt t="83854" x="3511550" y="4654550"/>
          <p14:tracePt t="83870" x="3498850" y="4654550"/>
          <p14:tracePt t="83887" x="3409950" y="4654550"/>
          <p14:tracePt t="83903" x="3352800" y="4667250"/>
          <p14:tracePt t="83922" x="3314700" y="4686300"/>
          <p14:tracePt t="83937" x="3282950" y="4711700"/>
          <p14:tracePt t="83953" x="3257550" y="4743450"/>
          <p14:tracePt t="83970" x="3225800" y="4762500"/>
          <p14:tracePt t="83987" x="3194050" y="4781550"/>
          <p14:tracePt t="84004" x="3168650" y="4806950"/>
          <p14:tracePt t="84008" x="3155950" y="4819650"/>
          <p14:tracePt t="84020" x="3149600" y="4826000"/>
          <p14:tracePt t="84037" x="3136900" y="4870450"/>
          <p14:tracePt t="84055" x="3130550" y="4902200"/>
          <p14:tracePt t="84071" x="3124200" y="4940300"/>
          <p14:tracePt t="84087" x="3111500" y="5022850"/>
          <p14:tracePt t="84103" x="3105150" y="5080000"/>
          <p14:tracePt t="84120" x="3105150" y="5143500"/>
          <p14:tracePt t="84138" x="3105150" y="5187950"/>
          <p14:tracePt t="84154" x="3111500" y="5219700"/>
          <p14:tracePt t="84170" x="3136900" y="5264150"/>
          <p14:tracePt t="84187" x="3168650" y="5308600"/>
          <p14:tracePt t="84203" x="3219450" y="5397500"/>
          <p14:tracePt t="84220" x="3295650" y="5505450"/>
          <p14:tracePt t="84237" x="3333750" y="5549900"/>
          <p14:tracePt t="84238" x="3359150" y="5568950"/>
          <p14:tracePt t="84253" x="3365500" y="5575300"/>
          <p14:tracePt t="84270" x="3390900" y="5581650"/>
          <p14:tracePt t="84287" x="3403600" y="5594350"/>
          <p14:tracePt t="84321" x="3422650" y="5594350"/>
          <p14:tracePt t="84337" x="3467100" y="5594350"/>
          <p14:tracePt t="84354" x="3505200" y="5594350"/>
          <p14:tracePt t="84370" x="3530600" y="5594350"/>
          <p14:tracePt t="84387" x="3549650" y="5568950"/>
          <p14:tracePt t="84403" x="3562350" y="5562600"/>
          <p14:tracePt t="84420" x="3581400" y="5530850"/>
          <p14:tracePt t="84439" x="3600450" y="5505450"/>
          <p14:tracePt t="84454" x="3638550" y="5473700"/>
          <p14:tracePt t="84472" x="3651250" y="5461000"/>
          <p14:tracePt t="84489" x="3657600" y="5429250"/>
          <p14:tracePt t="84504" x="3663950" y="5403850"/>
          <p14:tracePt t="84520" x="3676650" y="5365750"/>
          <p14:tracePt t="84537" x="3689350" y="5340350"/>
          <p14:tracePt t="84554" x="3702050" y="5308600"/>
          <p14:tracePt t="84571" x="3708400" y="5289550"/>
          <p14:tracePt t="84588" x="3708400" y="5264150"/>
          <p14:tracePt t="84605" x="3708400" y="5245100"/>
          <p14:tracePt t="84622" x="3708400" y="5226050"/>
          <p14:tracePt t="84637" x="3714750" y="5194300"/>
          <p14:tracePt t="84656" x="3714750" y="5175250"/>
          <p14:tracePt t="84672" x="3714750" y="5137150"/>
          <p14:tracePt t="84687" x="3714750" y="5092700"/>
          <p14:tracePt t="84704" x="3708400" y="5073650"/>
          <p14:tracePt t="84721" x="3702050" y="5035550"/>
          <p14:tracePt t="84737" x="3702050" y="5016500"/>
          <p14:tracePt t="84754" x="3702050" y="4997450"/>
          <p14:tracePt t="84770" x="3702050" y="4978400"/>
          <p14:tracePt t="84789" x="3695700" y="4965700"/>
          <p14:tracePt t="84820" x="3695700" y="4959350"/>
          <p14:tracePt t="84837" x="3695700" y="4953000"/>
          <p14:tracePt t="84855" x="3689350" y="4940300"/>
          <p14:tracePt t="84871" x="3676650" y="4908550"/>
          <p14:tracePt t="84887" x="3651250" y="4870450"/>
          <p14:tracePt t="84904" x="3619500" y="4813300"/>
          <p14:tracePt t="84921" x="3606800" y="4781550"/>
          <p14:tracePt t="84940" x="3600450" y="4768850"/>
          <p14:tracePt t="84955" x="3600450" y="4762500"/>
          <p14:tracePt t="84971" x="3594100" y="4749800"/>
          <p14:tracePt t="84987" x="3581400" y="4743450"/>
          <p14:tracePt t="85004" x="3556000" y="4737100"/>
          <p14:tracePt t="85009" x="3549650" y="4737100"/>
          <p14:tracePt t="85020" x="3543300" y="4737100"/>
          <p14:tracePt t="85037" x="3536950" y="4737100"/>
          <p14:tracePt t="85055" x="3530600" y="4737100"/>
          <p14:tracePt t="85074" x="3524250" y="4737100"/>
          <p14:tracePt t="85088" x="3517900" y="4737100"/>
          <p14:tracePt t="85104" x="3505200" y="4737100"/>
          <p14:tracePt t="85120" x="3492500" y="4737100"/>
          <p14:tracePt t="85137" x="3473450" y="4762500"/>
          <p14:tracePt t="85154" x="3448050" y="4787900"/>
          <p14:tracePt t="85171" x="3403600" y="4838700"/>
          <p14:tracePt t="85189" x="3359150" y="4883150"/>
          <p14:tracePt t="85205" x="3340100" y="4921250"/>
          <p14:tracePt t="85221" x="3327400" y="4940300"/>
          <p14:tracePt t="85239" x="3327400" y="4953000"/>
          <p14:tracePt t="85254" x="3327400" y="4959350"/>
          <p14:tracePt t="85270" x="3314700" y="5016500"/>
          <p14:tracePt t="85287" x="3302000" y="5048250"/>
          <p14:tracePt t="85306" x="3295650" y="5092700"/>
          <p14:tracePt t="85321" x="3289300" y="5118100"/>
          <p14:tracePt t="85340" x="3276600" y="5137150"/>
          <p14:tracePt t="85355" x="3276600" y="5143500"/>
          <p14:tracePt t="85371" x="3276600" y="5156200"/>
          <p14:tracePt t="85387" x="3276600" y="5162550"/>
          <p14:tracePt t="85404" x="3276600" y="5181600"/>
          <p14:tracePt t="85421" x="3276600" y="5194300"/>
          <p14:tracePt t="85437" x="3276600" y="5200650"/>
          <p14:tracePt t="85438" x="3276600" y="5213350"/>
          <p14:tracePt t="85458" x="3276600" y="5219700"/>
          <p14:tracePt t="85488" x="3276600" y="5238750"/>
          <p14:tracePt t="85504" x="3276600" y="5264150"/>
          <p14:tracePt t="85520" x="3289300" y="5283200"/>
          <p14:tracePt t="85538" x="3289300" y="5302250"/>
          <p14:tracePt t="85554" x="3302000" y="5308600"/>
          <p14:tracePt t="85598" x="3308350" y="5314950"/>
          <p14:tracePt t="85611" x="3321050" y="5314950"/>
          <p14:tracePt t="85621" x="3340100" y="5314950"/>
          <p14:tracePt t="85637" x="3365500" y="5334000"/>
          <p14:tracePt t="85654" x="3397250" y="5353050"/>
          <p14:tracePt t="85671" x="3422650" y="5365750"/>
          <p14:tracePt t="85687" x="3435350" y="5372100"/>
          <p14:tracePt t="85706" x="3454400" y="5378450"/>
          <p14:tracePt t="85722" x="3467100" y="5378450"/>
          <p14:tracePt t="85738" x="3479800" y="5378450"/>
          <p14:tracePt t="85754" x="3492500" y="5378450"/>
          <p14:tracePt t="85770" x="3498850" y="5378450"/>
          <p14:tracePt t="85787" x="3511550" y="5378450"/>
          <p14:tracePt t="85806" x="3530600" y="5378450"/>
          <p14:tracePt t="85811" x="3556000" y="5391150"/>
          <p14:tracePt t="85821" x="3587750" y="5391150"/>
          <p14:tracePt t="85838" x="3632200" y="5391150"/>
          <p14:tracePt t="85854" x="3651250" y="5391150"/>
          <p14:tracePt t="85912" x="3663950" y="5391150"/>
          <p14:tracePt t="85919" x="3683000" y="5391150"/>
          <p14:tracePt t="85929" x="3702050" y="5391150"/>
          <p14:tracePt t="85937" x="3708400" y="5384800"/>
          <p14:tracePt t="85954" x="3721100" y="5378450"/>
          <p14:tracePt t="85973" x="3721100" y="5372100"/>
          <p14:tracePt t="85988" x="3721100" y="5365750"/>
          <p14:tracePt t="86005" x="3721100" y="5359400"/>
          <p14:tracePt t="86021" x="3727450" y="5346700"/>
          <p14:tracePt t="86037" x="3727450" y="5340350"/>
          <p14:tracePt t="86054" x="3733800" y="5327650"/>
          <p14:tracePt t="86098" x="3733800" y="5321300"/>
          <p14:tracePt t="86251" x="3733800" y="5314950"/>
          <p14:tracePt t="86292" x="3733800" y="5308600"/>
          <p14:tracePt t="86326" x="3733800" y="5302250"/>
          <p14:tracePt t="86358" x="3733800" y="5295900"/>
          <p14:tracePt t="86366" x="3733800" y="5289550"/>
          <p14:tracePt t="86382" x="3733800" y="5283200"/>
          <p14:tracePt t="86398" x="3733800" y="5270500"/>
          <p14:tracePt t="86408" x="3733800" y="5264150"/>
          <p14:tracePt t="86421" x="3733800" y="5257800"/>
          <p14:tracePt t="86437" x="3733800" y="5238750"/>
          <p14:tracePt t="86454" x="3746500" y="5213350"/>
          <p14:tracePt t="86472" x="3759200" y="5175250"/>
          <p14:tracePt t="86489" x="3778250" y="5130800"/>
          <p14:tracePt t="86504" x="3784600" y="5080000"/>
          <p14:tracePt t="86521" x="3797300" y="5041900"/>
          <p14:tracePt t="86540" x="3797300" y="5022850"/>
          <p14:tracePt t="86555" x="3797300" y="4997450"/>
          <p14:tracePt t="86571" x="3797300" y="4978400"/>
          <p14:tracePt t="86587" x="3797300" y="4965700"/>
          <p14:tracePt t="86606" x="3790950" y="4946650"/>
          <p14:tracePt t="86608" x="3790950" y="4940300"/>
          <p14:tracePt t="86622" x="3778250" y="4927600"/>
          <p14:tracePt t="86640" x="3740150" y="4883150"/>
          <p14:tracePt t="86654" x="3727450" y="4870450"/>
          <p14:tracePt t="86673" x="3727450" y="4857750"/>
          <p14:tracePt t="86690" x="3727450" y="4845050"/>
          <p14:tracePt t="86705" x="3721100" y="4826000"/>
          <p14:tracePt t="86721" x="3708400" y="4806950"/>
          <p14:tracePt t="86738" x="3695700" y="4787900"/>
          <p14:tracePt t="86754" x="3695700" y="4768850"/>
          <p14:tracePt t="86772" x="3689350" y="4762500"/>
          <p14:tracePt t="86789" x="3689350" y="4749800"/>
          <p14:tracePt t="86805" x="3689350" y="4743450"/>
          <p14:tracePt t="86821" x="3676650" y="4730750"/>
          <p14:tracePt t="86838" x="3663950" y="4730750"/>
          <p14:tracePt t="86854" x="3625850" y="4718050"/>
          <p14:tracePt t="86873" x="3613150" y="4718050"/>
          <p14:tracePt t="86889" x="3587750" y="4711700"/>
          <p14:tracePt t="86905" x="3562350" y="4705350"/>
          <p14:tracePt t="86923" x="3530600" y="4705350"/>
          <p14:tracePt t="86940" x="3492500" y="4705350"/>
          <p14:tracePt t="86955" x="3460750" y="4705350"/>
          <p14:tracePt t="86971" x="3448050" y="4705350"/>
          <p14:tracePt t="86987" x="3441700" y="4705350"/>
          <p14:tracePt t="87004" x="3429000" y="4705350"/>
          <p14:tracePt t="87021" x="3397250" y="4724400"/>
          <p14:tracePt t="87022" x="3365500" y="4737100"/>
          <p14:tracePt t="87040" x="3333750" y="4768850"/>
          <p14:tracePt t="87055" x="3270250" y="4870450"/>
          <p14:tracePt t="87071" x="3232150" y="4921250"/>
          <p14:tracePt t="87088" x="3213100" y="4972050"/>
          <p14:tracePt t="87104" x="3194050" y="5003800"/>
          <p14:tracePt t="87123" x="3194050" y="5041900"/>
          <p14:tracePt t="87130" x="3194050" y="5080000"/>
          <p14:tracePt t="87142" x="3194050" y="5105400"/>
          <p14:tracePt t="87154" x="3194050" y="5207000"/>
          <p14:tracePt t="87171" x="3194050" y="5289550"/>
          <p14:tracePt t="87188" x="3194050" y="5359400"/>
          <p14:tracePt t="87206" x="3194050" y="5403850"/>
          <p14:tracePt t="87213" x="3200400" y="5422900"/>
          <p14:tracePt t="87226" x="3213100" y="5454650"/>
          <p14:tracePt t="87238" x="3219450" y="5461000"/>
          <p14:tracePt t="87254" x="3232150" y="5480050"/>
          <p14:tracePt t="87271" x="3244850" y="5499100"/>
          <p14:tracePt t="87288" x="3270250" y="5524500"/>
          <p14:tracePt t="87304" x="3308350" y="5543550"/>
          <p14:tracePt t="87324" x="3371850" y="5556250"/>
          <p14:tracePt t="87340" x="3416300" y="5562600"/>
          <p14:tracePt t="87355" x="3429000" y="5562600"/>
          <p14:tracePt t="87372" x="3435350" y="5562600"/>
          <p14:tracePt t="87388" x="3460750" y="5556250"/>
          <p14:tracePt t="87404" x="3530600" y="5524500"/>
          <p14:tracePt t="87424" x="3613150" y="5492750"/>
          <p14:tracePt t="87428" x="3638550" y="5473700"/>
          <p14:tracePt t="87440" x="3676650" y="5441950"/>
          <p14:tracePt t="87455" x="3683000" y="5429250"/>
          <p14:tracePt t="87471" x="3695700" y="5391150"/>
          <p14:tracePt t="87488" x="3702050" y="5334000"/>
          <p14:tracePt t="87504" x="3721100" y="5270500"/>
          <p14:tracePt t="87521" x="3740150" y="5207000"/>
          <p14:tracePt t="87538" x="3752850" y="5149850"/>
          <p14:tracePt t="87557" x="3759200" y="5099050"/>
          <p14:tracePt t="87574" x="3759200" y="5054600"/>
          <p14:tracePt t="87588" x="3759200" y="5010150"/>
          <p14:tracePt t="87605" x="3759200" y="4972050"/>
          <p14:tracePt t="87621" x="3759200" y="4940300"/>
          <p14:tracePt t="87638" x="3752850" y="4908550"/>
          <p14:tracePt t="87655" x="3733800" y="4870450"/>
          <p14:tracePt t="87672" x="3714750" y="4851400"/>
          <p14:tracePt t="87688" x="3702050" y="4838700"/>
          <p14:tracePt t="87706" x="3695700" y="4826000"/>
          <p14:tracePt t="87722" x="3689350" y="4819650"/>
          <p14:tracePt t="87738" x="3676650" y="4794250"/>
          <p14:tracePt t="87755" x="3638550" y="4787900"/>
          <p14:tracePt t="87771" x="3581400" y="4756150"/>
          <p14:tracePt t="87788" x="3530600" y="4737100"/>
          <p14:tracePt t="87805" x="3511550" y="4724400"/>
          <p14:tracePt t="87821" x="3492500" y="4711700"/>
          <p14:tracePt t="87838" x="3486150" y="4711700"/>
          <p14:tracePt t="87854" x="3435350" y="4705350"/>
          <p14:tracePt t="87872" x="3359150" y="4705350"/>
          <p14:tracePt t="87888" x="3302000" y="4724400"/>
          <p14:tracePt t="87905" x="3270250" y="4756150"/>
          <p14:tracePt t="87921" x="3257550" y="4800600"/>
          <p14:tracePt t="87940" x="3238500" y="4864100"/>
          <p14:tracePt t="87945" x="3232150" y="4895850"/>
          <p14:tracePt t="87956" x="3219450" y="4921250"/>
          <p14:tracePt t="87972" x="3181350" y="5003800"/>
          <p14:tracePt t="87990" x="3155950" y="5092700"/>
          <p14:tracePt t="88004" x="3143250" y="5181600"/>
          <p14:tracePt t="88014" x="3143250" y="5283200"/>
          <p14:tracePt t="88038" x="3143250" y="5359400"/>
          <p14:tracePt t="88039" x="3155950" y="5416550"/>
          <p14:tracePt t="88055" x="3168650" y="5461000"/>
          <p14:tracePt t="88072" x="3175000" y="5486400"/>
          <p14:tracePt t="88089" x="3194050" y="5524500"/>
          <p14:tracePt t="88105" x="3225800" y="5556250"/>
          <p14:tracePt t="88124" x="3302000" y="5588000"/>
          <p14:tracePt t="88139" x="3403600" y="5619750"/>
          <p14:tracePt t="88155" x="3486150" y="5638800"/>
          <p14:tracePt t="88172" x="3536950" y="5638800"/>
          <p14:tracePt t="88188" x="3543300" y="5638800"/>
          <p14:tracePt t="88206" x="3562350" y="5632450"/>
          <p14:tracePt t="88222" x="3600450" y="5600700"/>
          <p14:tracePt t="88238" x="3733800" y="5543550"/>
          <p14:tracePt t="88255" x="3816350" y="5499100"/>
          <p14:tracePt t="88274" x="3867150" y="5429250"/>
          <p14:tracePt t="88288" x="3879850" y="5353050"/>
          <p14:tracePt t="88305" x="3879850" y="5257800"/>
          <p14:tracePt t="88321" x="3854450" y="5168900"/>
          <p14:tracePt t="88340" x="3841750" y="5092700"/>
          <p14:tracePt t="88357" x="3841750" y="5022850"/>
          <p14:tracePt t="88372" x="3841750" y="4965700"/>
          <p14:tracePt t="88388" x="3835400" y="4921250"/>
          <p14:tracePt t="88405" x="3829050" y="4889500"/>
          <p14:tracePt t="88422" x="3778250" y="4838700"/>
          <p14:tracePt t="88439" x="3695700" y="4768850"/>
          <p14:tracePt t="88456" x="3613150" y="4699000"/>
          <p14:tracePt t="88472" x="3575050" y="4654550"/>
          <p14:tracePt t="88488" x="3511550" y="4578350"/>
          <p14:tracePt t="88507" x="3473450" y="4552950"/>
          <p14:tracePt t="88523" x="3435350" y="4533900"/>
          <p14:tracePt t="88538" x="3397250" y="4527550"/>
          <p14:tracePt t="88555" x="3378200" y="4527550"/>
          <p14:tracePt t="88572" x="3365500" y="4533900"/>
          <p14:tracePt t="88588" x="3359150" y="4540250"/>
          <p14:tracePt t="88605" x="3346450" y="4552950"/>
          <p14:tracePt t="88606" x="3333750" y="4559300"/>
          <p14:tracePt t="88622" x="3314700" y="4572000"/>
          <p14:tracePt t="88638" x="3276600" y="4610100"/>
          <p14:tracePt t="88655" x="3257550" y="4648200"/>
          <p14:tracePt t="88672" x="3232150" y="4692650"/>
          <p14:tracePt t="88688" x="3232150" y="4724400"/>
          <p14:tracePt t="88705" x="3213100" y="4749800"/>
          <p14:tracePt t="88722" x="3206750" y="4787900"/>
          <p14:tracePt t="88738" x="3206750" y="4832350"/>
          <p14:tracePt t="88755" x="3206750" y="4864100"/>
          <p14:tracePt t="88772" x="3206750" y="4895850"/>
          <p14:tracePt t="88788" x="3213100" y="4908550"/>
          <p14:tracePt t="88805" x="3225800" y="4914900"/>
          <p14:tracePt t="88838" x="3232150" y="4921250"/>
          <p14:tracePt t="88855" x="3282950" y="4921250"/>
          <p14:tracePt t="88872" x="3378200" y="4921250"/>
          <p14:tracePt t="88888" x="3524250" y="4946650"/>
          <p14:tracePt t="88905" x="3632200" y="4959350"/>
          <p14:tracePt t="88922" x="3765550" y="4991100"/>
          <p14:tracePt t="88938" x="3892550" y="5029200"/>
          <p14:tracePt t="88955" x="4051300" y="5060950"/>
          <p14:tracePt t="88972" x="4210050" y="5105400"/>
          <p14:tracePt t="88988" x="4343400" y="5156200"/>
          <p14:tracePt t="89005" x="4419600" y="5194300"/>
          <p14:tracePt t="89006" x="4445000" y="5207000"/>
          <p14:tracePt t="89022" x="4464050" y="5213350"/>
          <p14:tracePt t="89055" x="4476750" y="5213350"/>
          <p14:tracePt t="89063" x="4495800" y="5213350"/>
          <p14:tracePt t="89072" x="4533900" y="5219700"/>
          <p14:tracePt t="89088" x="4591050" y="5226050"/>
          <p14:tracePt t="89105" x="4629150" y="5238750"/>
          <p14:tracePt t="89150" x="4629150" y="5251450"/>
          <p14:tracePt t="89162" x="4629150" y="5264150"/>
          <p14:tracePt t="89172" x="4635500" y="5283200"/>
          <p14:tracePt t="89188" x="4711700" y="5327650"/>
          <p14:tracePt t="89205" x="4781550" y="5365750"/>
          <p14:tracePt t="89222" x="4832350" y="5403850"/>
          <p14:tracePt t="89238" x="4838700" y="5410200"/>
          <p14:tracePt t="89272" x="4845050" y="5410200"/>
          <p14:tracePt t="89288" x="4851400" y="5410200"/>
          <p14:tracePt t="89305" x="4876800" y="5410200"/>
          <p14:tracePt t="89322" x="4876800" y="5391150"/>
          <p14:tracePt t="89338" x="4889500" y="5378450"/>
          <p14:tracePt t="89355" x="4921250" y="5359400"/>
          <p14:tracePt t="89372" x="4991100" y="5334000"/>
          <p14:tracePt t="89388" x="5067300" y="5295900"/>
          <p14:tracePt t="89405" x="5111750" y="5264150"/>
          <p14:tracePt t="89422" x="5124450" y="5251450"/>
          <p14:tracePt t="89439" x="5130800" y="5232400"/>
          <p14:tracePt t="89455" x="5143500" y="5213350"/>
          <p14:tracePt t="89472" x="5168900" y="5181600"/>
          <p14:tracePt t="89488" x="5194300" y="5143500"/>
          <p14:tracePt t="89505" x="5213350" y="5099050"/>
          <p14:tracePt t="89522" x="5219700" y="5067300"/>
          <p14:tracePt t="89539" x="5219700" y="5029200"/>
          <p14:tracePt t="89555" x="5238750" y="4984750"/>
          <p14:tracePt t="89572" x="5270500" y="4908550"/>
          <p14:tracePt t="89589" x="5283200" y="4864100"/>
          <p14:tracePt t="89590" x="5283200" y="4838700"/>
          <p14:tracePt t="89605" x="5283200" y="4826000"/>
          <p14:tracePt t="89606" x="5283200" y="4800600"/>
          <p14:tracePt t="89622" x="5283200" y="4781550"/>
          <p14:tracePt t="89623" x="5283200" y="4762500"/>
          <p14:tracePt t="89638" x="5283200" y="4737100"/>
          <p14:tracePt t="89655" x="5276850" y="4705350"/>
          <p14:tracePt t="89672" x="5276850" y="4679950"/>
          <p14:tracePt t="89689" x="5264150" y="4654550"/>
          <p14:tracePt t="89705" x="5238750" y="4641850"/>
          <p14:tracePt t="89722" x="5200650" y="4622800"/>
          <p14:tracePt t="89739" x="5181600" y="4622800"/>
          <p14:tracePt t="89772" x="5168900" y="4622800"/>
          <p14:tracePt t="89789" x="5143500" y="4610100"/>
          <p14:tracePt t="89805" x="5080000" y="4591050"/>
          <p14:tracePt t="89822" x="4978400" y="4572000"/>
          <p14:tracePt t="89839" x="4902200" y="4572000"/>
          <p14:tracePt t="89855" x="4845050" y="4597400"/>
          <p14:tracePt t="89872" x="4800600" y="4622800"/>
          <p14:tracePt t="89889" x="4749800" y="4660900"/>
          <p14:tracePt t="89905" x="4699000" y="4699000"/>
          <p14:tracePt t="89922" x="4641850" y="4737100"/>
          <p14:tracePt t="89939" x="4622800" y="4768850"/>
          <p14:tracePt t="89955" x="4610100" y="4813300"/>
          <p14:tracePt t="89972" x="4597400" y="4845050"/>
          <p14:tracePt t="89989" x="4591050" y="4902200"/>
          <p14:tracePt t="89995" x="4591050" y="4921250"/>
          <p14:tracePt t="90005" x="4584700" y="4946650"/>
          <p14:tracePt t="90023" x="4565650" y="5035550"/>
          <p14:tracePt t="90039" x="4559300" y="5111750"/>
          <p14:tracePt t="90055" x="4559300" y="5175250"/>
          <p14:tracePt t="90072" x="4559300" y="5232400"/>
          <p14:tracePt t="90089" x="4565650" y="5289550"/>
          <p14:tracePt t="90106" x="4578350" y="5327650"/>
          <p14:tracePt t="90122" x="4597400" y="5365750"/>
          <p14:tracePt t="90139" x="4622800" y="5397500"/>
          <p14:tracePt t="90155" x="4648200" y="5422900"/>
          <p14:tracePt t="90172" x="4699000" y="5448300"/>
          <p14:tracePt t="90189" x="4730750" y="5467350"/>
          <p14:tracePt t="90190" x="4749800" y="5473700"/>
          <p14:tracePt t="90205" x="4762500" y="5473700"/>
          <p14:tracePt t="90206" x="4775200" y="5473700"/>
          <p14:tracePt t="90222" x="4794250" y="5473700"/>
          <p14:tracePt t="90239" x="4813300" y="5473700"/>
          <p14:tracePt t="90255" x="4832350" y="5473700"/>
          <p14:tracePt t="90272" x="4845050" y="5461000"/>
          <p14:tracePt t="90289" x="4870450" y="5435600"/>
          <p14:tracePt t="90305" x="4889500" y="5410200"/>
          <p14:tracePt t="90322" x="4902200" y="5403850"/>
          <p14:tracePt t="90339" x="4902200" y="5397500"/>
          <p14:tracePt t="90356" x="4902200" y="5391150"/>
          <p14:tracePt t="90372" x="4902200" y="5384800"/>
          <p14:tracePt t="90389" x="4902200" y="5378450"/>
          <p14:tracePt t="90808" x="4895850" y="5372100"/>
          <p14:tracePt t="90815" x="4857750" y="5365750"/>
          <p14:tracePt t="90823" x="4838700" y="5359400"/>
          <p14:tracePt t="90839" x="4718050" y="5340350"/>
          <p14:tracePt t="90856" x="4546600" y="5314950"/>
          <p14:tracePt t="90872" x="4406900" y="5295900"/>
          <p14:tracePt t="90889" x="4292600" y="5264150"/>
          <p14:tracePt t="90906" x="4184650" y="5219700"/>
          <p14:tracePt t="90922" x="4121150" y="5187950"/>
          <p14:tracePt t="90939" x="4076700" y="5175250"/>
          <p14:tracePt t="90956" x="4064000" y="5168900"/>
          <p14:tracePt t="91006" x="4064000" y="5162550"/>
          <p14:tracePt t="91246" x="4089400" y="5162550"/>
          <p14:tracePt t="91254" x="4121150" y="5162550"/>
          <p14:tracePt t="91263" x="4165600" y="5162550"/>
          <p14:tracePt t="91275" x="4203700" y="5175250"/>
          <p14:tracePt t="91291" x="4241800" y="5187950"/>
          <p14:tracePt t="91307" x="4248150" y="5187950"/>
          <p14:tracePt t="91351" x="4254500" y="5187950"/>
          <p14:tracePt t="91365" x="4267200" y="5187950"/>
          <p14:tracePt t="91373" x="4279900" y="5187950"/>
          <p14:tracePt t="91389" x="4305300" y="5187950"/>
          <p14:tracePt t="91406" x="4318000" y="5187950"/>
          <p14:tracePt t="91422" x="4324350" y="5181600"/>
          <p14:tracePt t="91440" x="4337050" y="5156200"/>
          <p14:tracePt t="91457" x="4349750" y="5124450"/>
          <p14:tracePt t="91473" x="4368800" y="5092700"/>
          <p14:tracePt t="91489" x="4387850" y="5054600"/>
          <p14:tracePt t="91506" x="4387850" y="5048250"/>
          <p14:tracePt t="91524" x="4394200" y="5029200"/>
          <p14:tracePt t="91539" x="4394200" y="5016500"/>
          <p14:tracePt t="91556" x="4394200" y="4991100"/>
          <p14:tracePt t="91573" x="4394200" y="4972050"/>
          <p14:tracePt t="91591" x="4394200" y="4953000"/>
          <p14:tracePt t="91607" x="4394200" y="4927600"/>
          <p14:tracePt t="91625" x="4394200" y="4914900"/>
          <p14:tracePt t="91641" x="4394200" y="4902200"/>
          <p14:tracePt t="91656" x="4394200" y="4889500"/>
          <p14:tracePt t="91672" x="4381500" y="4883150"/>
          <p14:tracePt t="91689" x="4375150" y="4876800"/>
          <p14:tracePt t="91707" x="4349750" y="4876800"/>
          <p14:tracePt t="91724" x="4311650" y="4857750"/>
          <p14:tracePt t="91740" x="4273550" y="4857750"/>
          <p14:tracePt t="91756" x="4260850" y="4851400"/>
          <p14:tracePt t="91772" x="4254500" y="4851400"/>
          <p14:tracePt t="91789" x="4248150" y="4851400"/>
          <p14:tracePt t="91806" x="4235450" y="4851400"/>
          <p14:tracePt t="91823" x="4197350" y="4857750"/>
          <p14:tracePt t="91841" x="4178300" y="4883150"/>
          <p14:tracePt t="91857" x="4152900" y="4902200"/>
          <p14:tracePt t="91874" x="4146550" y="4914900"/>
          <p14:tracePt t="91891" x="4140200" y="4933950"/>
          <p14:tracePt t="91906" x="4127500" y="4965700"/>
          <p14:tracePt t="91923" x="4114800" y="4997450"/>
          <p14:tracePt t="91940" x="4108450" y="5022850"/>
          <p14:tracePt t="91956" x="4108450" y="5048250"/>
          <p14:tracePt t="91974" x="4102100" y="5086350"/>
          <p14:tracePt t="91991" x="4102100" y="5118100"/>
          <p14:tracePt t="92008" x="4102100" y="5143500"/>
          <p14:tracePt t="92023" x="4102100" y="5162550"/>
          <p14:tracePt t="92039" x="4102100" y="5168900"/>
          <p14:tracePt t="92056" x="4102100" y="5175250"/>
          <p14:tracePt t="92072" x="4102100" y="5181600"/>
          <p14:tracePt t="92092" x="4108450" y="5194300"/>
          <p14:tracePt t="92106" x="4114800" y="5200650"/>
          <p14:tracePt t="92124" x="4146550" y="5207000"/>
          <p14:tracePt t="92140" x="4203700" y="5207000"/>
          <p14:tracePt t="92156" x="4248150" y="5219700"/>
          <p14:tracePt t="92189" x="4254500" y="5219700"/>
          <p14:tracePt t="92223" x="4305300" y="5219700"/>
          <p14:tracePt t="92239" x="4349750" y="5219700"/>
          <p14:tracePt t="92257" x="4368800" y="5219700"/>
          <p14:tracePt t="92273" x="4375150" y="5213350"/>
          <p14:tracePt t="92290" x="4381500" y="5200650"/>
          <p14:tracePt t="92306" x="4387850" y="5181600"/>
          <p14:tracePt t="92325" x="4387850" y="5162550"/>
          <p14:tracePt t="92340" x="4406900" y="5130800"/>
          <p14:tracePt t="92356" x="4413250" y="5124450"/>
          <p14:tracePt t="92373" x="4413250" y="5105400"/>
          <p14:tracePt t="92374" x="4413250" y="5092700"/>
          <p14:tracePt t="92390" x="4413250" y="5067300"/>
          <p14:tracePt t="92406" x="4406900" y="5029200"/>
          <p14:tracePt t="92423" x="4406900" y="5010150"/>
          <p14:tracePt t="92441" x="4400550" y="4997450"/>
          <p14:tracePt t="92458" x="4394200" y="4991100"/>
          <p14:tracePt t="92473" x="4387850" y="4978400"/>
          <p14:tracePt t="92490" x="4381500" y="4972050"/>
          <p14:tracePt t="92507" x="4356100" y="4953000"/>
          <p14:tracePt t="92523" x="4330700" y="4940300"/>
          <p14:tracePt t="92542" x="4318000" y="4927600"/>
          <p14:tracePt t="92557" x="4298950" y="4914900"/>
          <p14:tracePt t="92573" x="4267200" y="4914900"/>
          <p14:tracePt t="92589" x="4260850" y="4902200"/>
          <p14:tracePt t="92607" x="4216400" y="4902200"/>
          <p14:tracePt t="92623" x="4203700" y="4902200"/>
          <p14:tracePt t="92640" x="4197350" y="4902200"/>
          <p14:tracePt t="92658" x="4191000" y="4902200"/>
          <p14:tracePt t="92673" x="4178300" y="4902200"/>
          <p14:tracePt t="92690" x="4152900" y="4902200"/>
          <p14:tracePt t="92706" x="4089400" y="4908550"/>
          <p14:tracePt t="92723" x="4057650" y="4933950"/>
          <p14:tracePt t="92740" x="4038600" y="4965700"/>
          <p14:tracePt t="92758" x="4032250" y="4991100"/>
          <p14:tracePt t="92763" x="4032250" y="5003800"/>
          <p14:tracePt t="92776" x="4013200" y="5041900"/>
          <p14:tracePt t="92791" x="4013200" y="5060950"/>
          <p14:tracePt t="92806" x="4013200" y="5118100"/>
          <p14:tracePt t="92823" x="4013200" y="5162550"/>
          <p14:tracePt t="92840" x="4013200" y="5194300"/>
          <p14:tracePt t="92857" x="4019550" y="5213350"/>
          <p14:tracePt t="92874" x="4019550" y="5226050"/>
          <p14:tracePt t="92890" x="4019550" y="5238750"/>
          <p14:tracePt t="92907" x="4038600" y="5264150"/>
          <p14:tracePt t="92923" x="4076700" y="5289550"/>
          <p14:tracePt t="92940" x="4140200" y="5314950"/>
          <p14:tracePt t="92956" x="4178300" y="5327650"/>
          <p14:tracePt t="92990" x="4184650" y="5327650"/>
          <p14:tracePt t="93006" x="4197350" y="5327650"/>
          <p14:tracePt t="93023" x="4241800" y="5327650"/>
          <p14:tracePt t="93040" x="4298950" y="5327650"/>
          <p14:tracePt t="93056" x="4343400" y="5321300"/>
          <p14:tracePt t="93073" x="4356100" y="5302250"/>
          <p14:tracePt t="93090" x="4356100" y="5264150"/>
          <p14:tracePt t="93107" x="4356100" y="5226050"/>
          <p14:tracePt t="93123" x="4356100" y="5187950"/>
          <p14:tracePt t="93140" x="4368800" y="5162550"/>
          <p14:tracePt t="93156" x="4375150" y="5130800"/>
          <p14:tracePt t="93173" x="4394200" y="5099050"/>
          <p14:tracePt t="93190" x="4394200" y="5086350"/>
          <p14:tracePt t="93208" x="4394200" y="5054600"/>
          <p14:tracePt t="93225" x="4394200" y="5016500"/>
          <p14:tracePt t="93240" x="4394200" y="5003800"/>
          <p14:tracePt t="93257" x="4394200" y="4984750"/>
          <p14:tracePt t="93273" x="4387850" y="4965700"/>
          <p14:tracePt t="93290" x="4381500" y="4946650"/>
          <p14:tracePt t="93307" x="4362450" y="4927600"/>
          <p14:tracePt t="93324" x="4356100" y="4914900"/>
          <p14:tracePt t="93341" x="4349750" y="4914900"/>
          <p14:tracePt t="93357" x="4349750" y="4908550"/>
          <p14:tracePt t="93374" x="4343400" y="4908550"/>
          <p14:tracePt t="93390" x="4337050" y="4908550"/>
          <p14:tracePt t="93407" x="4311650" y="4908550"/>
          <p14:tracePt t="93423" x="4286250" y="4908550"/>
          <p14:tracePt t="93440" x="4267200" y="4908550"/>
          <p14:tracePt t="93458" x="4241800" y="4908550"/>
          <p14:tracePt t="93475" x="4229100" y="4908550"/>
          <p14:tracePt t="93491" x="4210050" y="4908550"/>
          <p14:tracePt t="93507" x="4191000" y="4908550"/>
          <p14:tracePt t="93523" x="4159250" y="4914900"/>
          <p14:tracePt t="93540" x="4133850" y="4921250"/>
          <p14:tracePt t="93557" x="4127500" y="4921250"/>
          <p14:tracePt t="93559" x="4121150" y="4921250"/>
          <p14:tracePt t="93576" x="4121150" y="4927600"/>
          <p14:tracePt t="93579" x="4114800" y="4927600"/>
          <p14:tracePt t="93591" x="4108450" y="4933950"/>
          <p14:tracePt t="93607" x="4095750" y="4946650"/>
          <p14:tracePt t="93624" x="4076700" y="4972050"/>
          <p14:tracePt t="93640" x="4057650" y="4997450"/>
          <p14:tracePt t="93656" x="4051300" y="5010150"/>
          <p14:tracePt t="93673" x="4044950" y="5035550"/>
          <p14:tracePt t="93690" x="4044950" y="5054600"/>
          <p14:tracePt t="93708" x="4044950" y="5073650"/>
          <p14:tracePt t="93725" x="4044950" y="5086350"/>
          <p14:tracePt t="93740" x="4044950" y="5111750"/>
          <p14:tracePt t="93757" x="4044950" y="5124450"/>
          <p14:tracePt t="93773" x="4044950" y="5137150"/>
          <p14:tracePt t="93793" x="4044950" y="5162550"/>
          <p14:tracePt t="93807" x="4076700" y="5187950"/>
          <p14:tracePt t="93823" x="4095750" y="5194300"/>
          <p14:tracePt t="93842" x="4102100" y="5200650"/>
          <p14:tracePt t="93858" x="4121150" y="5213350"/>
          <p14:tracePt t="93874" x="4133850" y="5226050"/>
          <p14:tracePt t="93890" x="4184650" y="5226050"/>
          <p14:tracePt t="93906" x="4260850" y="5232400"/>
          <p14:tracePt t="93924" x="4311650" y="5232400"/>
          <p14:tracePt t="93940" x="4330700" y="5232400"/>
          <p14:tracePt t="93976" x="4337050" y="5232400"/>
          <p14:tracePt t="93991" x="4337050" y="5226050"/>
          <p14:tracePt t="94007" x="4349750" y="5207000"/>
          <p14:tracePt t="94026" x="4349750" y="5200650"/>
          <p14:tracePt t="94057" x="4349750" y="5194300"/>
          <p14:tracePt t="94091" x="4356100" y="5194300"/>
          <p14:tracePt t="94520" x="4362450" y="5187950"/>
          <p14:tracePt t="94528" x="4368800" y="5187950"/>
          <p14:tracePt t="94541" x="4400550" y="5187950"/>
          <p14:tracePt t="94557" x="4483100" y="5200650"/>
          <p14:tracePt t="94574" x="4591050" y="5200650"/>
          <p14:tracePt t="94593" x="4781550" y="5200650"/>
          <p14:tracePt t="94608" x="4895850" y="5200650"/>
          <p14:tracePt t="94625" x="4959350" y="5200650"/>
          <p14:tracePt t="94641" x="5118100" y="5219700"/>
          <p14:tracePt t="94657" x="5232400" y="5226050"/>
          <p14:tracePt t="94674" x="5302250" y="5226050"/>
          <p14:tracePt t="94690" x="5346700" y="5226050"/>
          <p14:tracePt t="94708" x="5397500" y="5226050"/>
          <p14:tracePt t="94724" x="5448300" y="5226050"/>
          <p14:tracePt t="94743" x="5473700" y="5226050"/>
          <p14:tracePt t="94854" x="5473700" y="5219700"/>
          <p14:tracePt t="94866" x="5454650" y="5207000"/>
          <p14:tracePt t="94872" x="5422900" y="5194300"/>
          <p14:tracePt t="94881" x="5410200" y="5187950"/>
          <p14:tracePt t="94894" x="5397500" y="5181600"/>
          <p14:tracePt t="94907" x="5391150" y="5175250"/>
          <p14:tracePt t="95126" x="5384800" y="5175250"/>
          <p14:tracePt t="95134" x="5378450" y="5175250"/>
          <p14:tracePt t="95144" x="5359400" y="5175250"/>
          <p14:tracePt t="95157" x="5327650" y="5175250"/>
          <p14:tracePt t="95174" x="5226050" y="5175250"/>
          <p14:tracePt t="95193" x="5175250" y="5175250"/>
          <p14:tracePt t="95270" x="5168900" y="5175250"/>
          <p14:tracePt t="95323" x="5162550" y="5168900"/>
          <p14:tracePt t="95474" x="5168900" y="5162550"/>
          <p14:tracePt t="95485" x="5187950" y="5162550"/>
          <p14:tracePt t="95494" x="5219700" y="5162550"/>
          <p14:tracePt t="95507" x="5327650" y="5162550"/>
          <p14:tracePt t="95524" x="5410200" y="5162550"/>
          <p14:tracePt t="95540" x="5429250" y="5162550"/>
          <p14:tracePt t="95576" x="5435600" y="5156200"/>
          <p14:tracePt t="95596" x="5422900" y="5156200"/>
          <p14:tracePt t="95609" x="5403850" y="5156200"/>
          <p14:tracePt t="95649" x="5397500" y="5156200"/>
          <p14:tracePt t="95664" x="5391150" y="5156200"/>
          <p14:tracePt t="95674" x="5384800" y="5156200"/>
          <p14:tracePt t="95690" x="5378450" y="5156200"/>
          <p14:tracePt t="95830" x="5384800" y="5156200"/>
          <p14:tracePt t="95879" x="5384800" y="5162550"/>
          <p14:tracePt t="95887" x="5384800" y="5175250"/>
          <p14:tracePt t="95897" x="5391150" y="5194300"/>
          <p14:tracePt t="95907" x="5391150" y="5207000"/>
          <p14:tracePt t="95924" x="5429250" y="5245100"/>
          <p14:tracePt t="95941" x="5454650" y="5270500"/>
          <p14:tracePt t="95957" x="5467350" y="5283200"/>
          <p14:tracePt t="95959" x="5473700" y="5289550"/>
          <p14:tracePt t="95974" x="5480050" y="5289550"/>
          <p14:tracePt t="95991" x="5562600" y="5295900"/>
          <p14:tracePt t="96007" x="5651500" y="5295900"/>
          <p14:tracePt t="96024" x="5708650" y="5295900"/>
          <p14:tracePt t="96041" x="5746750" y="5295900"/>
          <p14:tracePt t="96058" x="5765800" y="5295900"/>
          <p14:tracePt t="96074" x="5778500" y="5295900"/>
          <p14:tracePt t="96091" x="5810250" y="5295900"/>
          <p14:tracePt t="96107" x="5848350" y="5276850"/>
          <p14:tracePt t="96124" x="5886450" y="5276850"/>
          <p14:tracePt t="96141" x="5899150" y="5270500"/>
          <p14:tracePt t="96174" x="5899150" y="5264150"/>
          <p14:tracePt t="96191" x="5956300" y="5226050"/>
          <p14:tracePt t="96209" x="6007100" y="5200650"/>
          <p14:tracePt t="96224" x="6032500" y="5181600"/>
          <p14:tracePt t="96241" x="6045200" y="5168900"/>
          <p14:tracePt t="96257" x="6051550" y="5156200"/>
          <p14:tracePt t="96274" x="6051550" y="5143500"/>
          <p14:tracePt t="96291" x="6070600" y="5118100"/>
          <p14:tracePt t="96308" x="6108700" y="5073650"/>
          <p14:tracePt t="96324" x="6140450" y="5035550"/>
          <p14:tracePt t="96341" x="6153150" y="5003800"/>
          <p14:tracePt t="96358" x="6153150" y="4984750"/>
          <p14:tracePt t="96359" x="6153150" y="4965700"/>
          <p14:tracePt t="96374" x="6153150" y="4959350"/>
          <p14:tracePt t="96391" x="6159500" y="4927600"/>
          <p14:tracePt t="96407" x="6159500" y="4908550"/>
          <p14:tracePt t="96424" x="6159500" y="4895850"/>
          <p14:tracePt t="96441" x="6159500" y="4876800"/>
          <p14:tracePt t="96457" x="6159500" y="4851400"/>
          <p14:tracePt t="96474" x="6140450" y="4838700"/>
          <p14:tracePt t="96491" x="6127750" y="4832350"/>
          <p14:tracePt t="96508" x="6115050" y="4819650"/>
          <p14:tracePt t="96524" x="6083300" y="4806950"/>
          <p14:tracePt t="96541" x="6019800" y="4775200"/>
          <p14:tracePt t="96558" x="5911850" y="4724400"/>
          <p14:tracePt t="96574" x="5835650" y="4711700"/>
          <p14:tracePt t="96591" x="5759450" y="4692650"/>
          <p14:tracePt t="96608" x="5753100" y="4692650"/>
          <p14:tracePt t="96624" x="5746750" y="4692650"/>
          <p14:tracePt t="96641" x="5721350" y="4692650"/>
          <p14:tracePt t="96657" x="5676900" y="4686300"/>
          <p14:tracePt t="96675" x="5581650" y="4679950"/>
          <p14:tracePt t="96691" x="5524500" y="4679950"/>
          <p14:tracePt t="96708" x="5486400" y="4679950"/>
          <p14:tracePt t="96724" x="5448300" y="4692650"/>
          <p14:tracePt t="96741" x="5391150" y="4718050"/>
          <p14:tracePt t="96758" x="5321300" y="4749800"/>
          <p14:tracePt t="96774" x="5232400" y="4768850"/>
          <p14:tracePt t="96791" x="5124450" y="4832350"/>
          <p14:tracePt t="96808" x="5105400" y="4851400"/>
          <p14:tracePt t="96825" x="5092700" y="4876800"/>
          <p14:tracePt t="96841" x="5092700" y="4895850"/>
          <p14:tracePt t="96858" x="5086350" y="4933950"/>
          <p14:tracePt t="96874" x="5067300" y="4991100"/>
          <p14:tracePt t="96891" x="5060950" y="5029200"/>
          <p14:tracePt t="96908" x="5048250" y="5073650"/>
          <p14:tracePt t="96924" x="5048250" y="5111750"/>
          <p14:tracePt t="96941" x="5048250" y="5137150"/>
          <p14:tracePt t="96942" x="5048250" y="5143500"/>
          <p14:tracePt t="96958" x="5048250" y="5162550"/>
          <p14:tracePt t="96974" x="5048250" y="5175250"/>
          <p14:tracePt t="96991" x="5060950" y="5200650"/>
          <p14:tracePt t="97009" x="5067300" y="5232400"/>
          <p14:tracePt t="97024" x="5099050" y="5270500"/>
          <p14:tracePt t="97041" x="5130800" y="5308600"/>
          <p14:tracePt t="97058" x="5175250" y="5340350"/>
          <p14:tracePt t="97074" x="5264150" y="5365750"/>
          <p14:tracePt t="97091" x="5289550" y="5365750"/>
          <p14:tracePt t="97108" x="5302250" y="5365750"/>
          <p14:tracePt t="97141" x="5308600" y="5365750"/>
          <p14:tracePt t="97175" x="5314950" y="5365750"/>
          <p14:tracePt t="97199" x="5327650" y="5365750"/>
          <p14:tracePt t="97239" x="5340350" y="5353050"/>
          <p14:tracePt t="97248" x="5359400" y="5346700"/>
          <p14:tracePt t="97258" x="5378450" y="5346700"/>
          <p14:tracePt t="97274" x="5435600" y="5334000"/>
          <p14:tracePt t="97291" x="5448300" y="5327650"/>
          <p14:tracePt t="97325" x="5454650" y="5321300"/>
          <p14:tracePt t="97341" x="5461000" y="5302250"/>
          <p14:tracePt t="97358" x="5486400" y="5276850"/>
          <p14:tracePt t="97375" x="5562600" y="5226050"/>
          <p14:tracePt t="97391" x="5581650" y="5200650"/>
          <p14:tracePt t="97409" x="5588000" y="5194300"/>
          <p14:tracePt t="97425" x="5588000" y="5181600"/>
          <p14:tracePt t="97441" x="5600700" y="5168900"/>
          <p14:tracePt t="97458" x="5626100" y="5143500"/>
          <p14:tracePt t="97474" x="5664200" y="5105400"/>
          <p14:tracePt t="97491" x="5708650" y="5060950"/>
          <p14:tracePt t="97508" x="5727700" y="5016500"/>
          <p14:tracePt t="97524" x="5740400" y="4997450"/>
          <p14:tracePt t="97541" x="5753100" y="4965700"/>
          <p14:tracePt t="97558" x="5778500" y="4953000"/>
          <p14:tracePt t="97575" x="5829300" y="4946650"/>
          <p14:tracePt t="97591" x="5848350" y="4946650"/>
          <p14:tracePt t="97608" x="5854700" y="4946650"/>
          <p14:tracePt t="97625" x="5867400" y="4946650"/>
          <p14:tracePt t="97641" x="5937250" y="4978400"/>
          <p14:tracePt t="97658" x="6045200" y="5035550"/>
          <p14:tracePt t="97674" x="6210300" y="5067300"/>
          <p14:tracePt t="97692" x="6343650" y="5099050"/>
          <p14:tracePt t="97708" x="6400800" y="5105400"/>
          <p14:tracePt t="97725" x="6413500" y="5105400"/>
          <p14:tracePt t="97758" x="6432550" y="5111750"/>
          <p14:tracePt t="97775" x="6464300" y="5111750"/>
          <p14:tracePt t="97791" x="6483350" y="5111750"/>
          <p14:tracePt t="97809" x="6496050" y="5092700"/>
          <p14:tracePt t="97825" x="6496050" y="5054600"/>
          <p14:tracePt t="97842" x="6496050" y="5029200"/>
          <p14:tracePt t="97858" x="6496050" y="5003800"/>
          <p14:tracePt t="97875" x="6496050" y="4965700"/>
          <p14:tracePt t="97891" x="6483350" y="4927600"/>
          <p14:tracePt t="97908" x="6464300" y="4902200"/>
          <p14:tracePt t="97925" x="6400800" y="4838700"/>
          <p14:tracePt t="97941" x="6267450" y="4781550"/>
          <p14:tracePt t="97958" x="6134100" y="4749800"/>
          <p14:tracePt t="97975" x="5949950" y="4692650"/>
          <p14:tracePt t="97991" x="5918200" y="4692650"/>
          <p14:tracePt t="98008" x="5905500" y="4692650"/>
          <p14:tracePt t="98041" x="5899150" y="4692650"/>
          <p14:tracePt t="98058" x="5867400" y="4711700"/>
          <p14:tracePt t="98075" x="5848350" y="4730750"/>
          <p14:tracePt t="98091" x="5835650" y="4743450"/>
          <p14:tracePt t="98108" x="5829300" y="4756150"/>
          <p14:tracePt t="98222" x="5842000" y="4756150"/>
          <p14:tracePt t="98233" x="5873750" y="4749800"/>
          <p14:tracePt t="98238" x="5899150" y="4724400"/>
          <p14:tracePt t="98249" x="5924550" y="4699000"/>
          <p14:tracePt t="98258" x="5949950" y="4673600"/>
          <p14:tracePt t="98275" x="6013450" y="4572000"/>
          <p14:tracePt t="98291" x="6102350" y="4387850"/>
          <p14:tracePt t="98308" x="6178550" y="4229100"/>
          <p14:tracePt t="98325" x="6292850" y="3860800"/>
          <p14:tracePt t="98342" x="6375400" y="3613150"/>
          <p14:tracePt t="98360" x="6464300" y="3384550"/>
          <p14:tracePt t="98377" x="6629400" y="2978150"/>
          <p14:tracePt t="98393" x="6699250" y="2736850"/>
          <p14:tracePt t="98408" x="6769100" y="2571750"/>
          <p14:tracePt t="98425" x="6832600" y="2432050"/>
          <p14:tracePt t="98441" x="6858000" y="2336800"/>
          <p14:tracePt t="98460" x="6870700" y="2222500"/>
          <p14:tracePt t="98466" x="6877050" y="2171700"/>
          <p14:tracePt t="98479" x="6889750" y="2076450"/>
          <p14:tracePt t="98495" x="6902450" y="2019300"/>
          <p14:tracePt t="98508" x="6946900" y="1936750"/>
          <p14:tracePt t="98525" x="7010400" y="1835150"/>
          <p14:tracePt t="98544" x="7067550" y="1746250"/>
          <p14:tracePt t="98560" x="7092950" y="1663700"/>
          <p14:tracePt t="98576" x="7099300" y="1619250"/>
          <p14:tracePt t="98591" x="7092950" y="1581150"/>
          <p14:tracePt t="98658" x="7092950" y="1574800"/>
          <p14:tracePt t="98668" x="7086600" y="1568450"/>
          <p14:tracePt t="98678" x="7067550" y="1543050"/>
          <p14:tracePt t="98696" x="7042150" y="1536700"/>
          <p14:tracePt t="98854" x="7029450" y="1536700"/>
          <p14:tracePt t="98864" x="7023100" y="1536700"/>
          <p14:tracePt t="98870" x="7016750" y="1536700"/>
          <p14:tracePt t="98882" x="7010400" y="1536700"/>
          <p14:tracePt t="98943" x="7004050" y="1543050"/>
          <p14:tracePt t="98951" x="6985000" y="1549400"/>
          <p14:tracePt t="98959" x="6978650" y="1549400"/>
          <p14:tracePt t="98975" x="6959600" y="1568450"/>
          <p14:tracePt t="98992" x="6953250" y="1574800"/>
          <p14:tracePt t="99008" x="6953250" y="1581150"/>
          <p14:tracePt t="99025" x="6940550" y="1587500"/>
          <p14:tracePt t="99042" x="6915150" y="1600200"/>
          <p14:tracePt t="99059" x="6864350" y="1631950"/>
          <p14:tracePt t="99076" x="6788150" y="1695450"/>
          <p14:tracePt t="99092" x="6731000" y="1758950"/>
          <p14:tracePt t="99108" x="6692900" y="1835150"/>
          <p14:tracePt t="99128" x="6616700" y="1936750"/>
          <p14:tracePt t="99146" x="6496050" y="2152650"/>
          <p14:tracePt t="99159" x="6362700" y="2387600"/>
          <p14:tracePt t="99175" x="6191250" y="2673350"/>
          <p14:tracePt t="99192" x="5994400" y="2952750"/>
          <p14:tracePt t="99208" x="5822950" y="3200400"/>
          <p14:tracePt t="99225" x="5689600" y="3435350"/>
          <p14:tracePt t="99243" x="5581650" y="3619500"/>
          <p14:tracePt t="99259" x="5461000" y="3848100"/>
          <p14:tracePt t="99276" x="5372100" y="4025900"/>
          <p14:tracePt t="99292" x="5321300" y="4152900"/>
          <p14:tracePt t="99309" x="5276850" y="4267200"/>
          <p14:tracePt t="99325" x="5257800" y="4311650"/>
          <p14:tracePt t="99344" x="5257800" y="4330700"/>
          <p14:tracePt t="99384" x="5251450" y="4337050"/>
          <p14:tracePt t="99399" x="5245100" y="4349750"/>
          <p14:tracePt t="99409" x="5238750" y="4356100"/>
          <p14:tracePt t="99425" x="5232400" y="4362450"/>
          <p14:tracePt t="99444" x="5232400" y="4375150"/>
          <p14:tracePt t="99460" x="5232400" y="4381500"/>
          <p14:tracePt t="102496" x="5232400" y="4387850"/>
          <p14:tracePt t="102504" x="5238750" y="4419600"/>
          <p14:tracePt t="102511" x="5238750" y="4451350"/>
          <p14:tracePt t="102526" x="5238750" y="4489450"/>
          <p14:tracePt t="102543" x="5238750" y="4597400"/>
          <p14:tracePt t="102560" x="5200650" y="4654550"/>
          <p14:tracePt t="102576" x="5187950" y="4679950"/>
          <p14:tracePt t="102593" x="5187950" y="4692650"/>
          <p14:tracePt t="102610" x="5187950" y="4711700"/>
          <p14:tracePt t="102626" x="5187950" y="4737100"/>
          <p14:tracePt t="102643" x="5187950" y="4762500"/>
          <p14:tracePt t="102660" x="5187950" y="4787900"/>
          <p14:tracePt t="102676" x="5187950" y="4826000"/>
          <p14:tracePt t="102693" x="5187950" y="4921250"/>
          <p14:tracePt t="102710" x="5226050" y="5041900"/>
          <p14:tracePt t="102726" x="5257800" y="5105400"/>
          <p14:tracePt t="102743" x="5257800" y="5118100"/>
          <p14:tracePt t="102760" x="5219700" y="5124450"/>
          <p14:tracePt t="102776" x="5175250" y="5124450"/>
          <p14:tracePt t="102793" x="5162550" y="5124450"/>
          <p14:tracePt t="102863" x="5156200" y="5124450"/>
          <p14:tracePt t="102870" x="5149850" y="5137150"/>
          <p14:tracePt t="102880" x="5143500" y="5137150"/>
          <p14:tracePt t="102893" x="5137150" y="5143500"/>
          <p14:tracePt t="102910" x="5130800" y="5162550"/>
          <p14:tracePt t="102926" x="5194300" y="5181600"/>
          <p14:tracePt t="102943" x="5213350" y="5181600"/>
          <p14:tracePt t="102991" x="5213350" y="5175250"/>
          <p14:tracePt t="103002" x="5213350" y="5168900"/>
          <p14:tracePt t="103016" x="5213350" y="5156200"/>
          <p14:tracePt t="103026" x="5213350" y="5143500"/>
          <p14:tracePt t="103043" x="5213350" y="5118100"/>
          <p14:tracePt t="103060" x="5213350" y="5105400"/>
          <p14:tracePt t="103077" x="5207000" y="5092700"/>
          <p14:tracePt t="103093" x="5207000" y="5073650"/>
          <p14:tracePt t="103094" x="5207000" y="5060950"/>
          <p14:tracePt t="103110" x="5207000" y="5041900"/>
          <p14:tracePt t="103126" x="5245100" y="4984750"/>
          <p14:tracePt t="103143" x="5264150" y="4953000"/>
          <p14:tracePt t="103160" x="5264150" y="4933950"/>
          <p14:tracePt t="103177" x="5264150" y="4914900"/>
          <p14:tracePt t="103193" x="5264150" y="4908550"/>
          <p14:tracePt t="103210" x="5264150" y="4895850"/>
          <p14:tracePt t="103270" x="5264150" y="4889500"/>
          <p14:tracePt t="103418" x="5264150" y="4895850"/>
          <p14:tracePt t="103424" x="5264150" y="4914900"/>
          <p14:tracePt t="103443" x="5257800" y="4972050"/>
          <p14:tracePt t="103460" x="5245100" y="5016500"/>
          <p14:tracePt t="103476" x="5226050" y="5067300"/>
          <p14:tracePt t="103495" x="5200650" y="5105400"/>
          <p14:tracePt t="103512" x="5181600" y="5130800"/>
          <p14:tracePt t="103528" x="5181600" y="5162550"/>
          <p14:tracePt t="103543" x="5181600" y="5168900"/>
          <p14:tracePt t="103614" x="5175250" y="5175250"/>
          <p14:tracePt t="103633" x="5175250" y="5187950"/>
          <p14:tracePt t="103641" x="5168900" y="5194300"/>
          <p14:tracePt t="103660" x="5168900" y="5200650"/>
          <p14:tracePt t="103676" x="5162550" y="5207000"/>
          <p14:tracePt t="103695" x="5162550" y="5213350"/>
          <p14:tracePt t="103711" x="5156200" y="5226050"/>
          <p14:tracePt t="103847" x="5156200" y="5213350"/>
          <p14:tracePt t="103855" x="5156200" y="5207000"/>
          <p14:tracePt t="103864" x="5156200" y="5194300"/>
          <p14:tracePt t="103879" x="5156200" y="5181600"/>
          <p14:tracePt t="103893" x="5156200" y="5175250"/>
          <p14:tracePt t="103912" x="5137150" y="5143500"/>
          <p14:tracePt t="103928" x="5118100" y="5111750"/>
          <p14:tracePt t="103943" x="5118100" y="5105400"/>
          <p14:tracePt t="103960" x="5118100" y="5099050"/>
          <p14:tracePt t="103978" x="5118100" y="5092700"/>
          <p14:tracePt t="104567" x="5111750" y="5092700"/>
          <p14:tracePt t="104811" x="5111750" y="5099050"/>
          <p14:tracePt t="104824" x="5130800" y="5099050"/>
          <p14:tracePt t="104837" x="5143500" y="5099050"/>
          <p14:tracePt t="105176" x="5149850" y="5099050"/>
          <p14:tracePt t="105197" x="5168900" y="5080000"/>
          <p14:tracePt t="105211" x="5200650" y="5073650"/>
          <p14:tracePt t="105227" x="5226050" y="5060950"/>
          <p14:tracePt t="105244" x="5232400" y="5054600"/>
          <p14:tracePt t="105347" x="5232400" y="5041900"/>
          <p14:tracePt t="105355" x="5232400" y="5029200"/>
          <p14:tracePt t="105362" x="5226050" y="5022850"/>
          <p14:tracePt t="105377" x="5219700" y="4978400"/>
          <p14:tracePt t="105394" x="5219700" y="4946650"/>
          <p14:tracePt t="105410" x="5219700" y="4895850"/>
          <p14:tracePt t="105427" x="5219700" y="4870450"/>
          <p14:tracePt t="105444" x="5219700" y="4845050"/>
          <p14:tracePt t="105511" x="5219700" y="4864100"/>
          <p14:tracePt t="105519" x="5219700" y="4889500"/>
          <p14:tracePt t="105527" x="5219700" y="4914900"/>
          <p14:tracePt t="105544" x="5219700" y="4946650"/>
          <p14:tracePt t="105560" x="5219700" y="4978400"/>
          <p14:tracePt t="105577" x="5219700" y="4984750"/>
          <p14:tracePt t="105611" x="5219700" y="4991100"/>
          <p14:tracePt t="105664" x="5219700" y="4997450"/>
          <p14:tracePt t="105671" x="5219700" y="5003800"/>
          <p14:tracePt t="105679" x="5219700" y="5010150"/>
          <p14:tracePt t="105694" x="5219700" y="5029200"/>
          <p14:tracePt t="105713" x="5219700" y="5048250"/>
          <p14:tracePt t="105744" x="5219700" y="5060950"/>
          <p14:tracePt t="105779" x="5219700" y="5067300"/>
          <p14:tracePt t="105796" x="5219700" y="5080000"/>
          <p14:tracePt t="105811" x="5219700" y="5086350"/>
          <p14:tracePt t="105845" x="5213350" y="5099050"/>
          <p14:tracePt t="105878" x="5207000" y="5105400"/>
          <p14:tracePt t="105894" x="5207000" y="5118100"/>
          <p14:tracePt t="105911" x="5207000" y="5124450"/>
          <p14:tracePt t="105945" x="5207000" y="5130800"/>
          <p14:tracePt t="105961" x="5207000" y="5137150"/>
          <p14:tracePt t="106074" x="5200650" y="5137150"/>
          <p14:tracePt t="106247" x="5194300" y="5124450"/>
          <p14:tracePt t="106254" x="5194300" y="5118100"/>
          <p14:tracePt t="106286" x="5194300" y="5105400"/>
          <p14:tracePt t="106306" x="5194300" y="5099050"/>
          <p14:tracePt t="106355" x="5187950" y="5099050"/>
          <p14:tracePt t="106360" x="5181600" y="5092700"/>
          <p14:tracePt t="106378" x="5168900" y="5092700"/>
          <p14:tracePt t="106411" x="5168900" y="5086350"/>
          <p14:tracePt t="106427" x="5162550" y="5080000"/>
          <p14:tracePt t="106446" x="5156200" y="5080000"/>
          <p14:tracePt t="106463" x="5124450" y="5080000"/>
          <p14:tracePt t="106481" x="5086350" y="5080000"/>
          <p14:tracePt t="106494" x="5067300" y="5080000"/>
          <p14:tracePt t="106551" x="5060950" y="5080000"/>
          <p14:tracePt t="106573" x="5048250" y="5080000"/>
          <p14:tracePt t="106579" x="5041900" y="5080000"/>
          <p14:tracePt t="106594" x="5029200" y="5086350"/>
          <p14:tracePt t="106611" x="5022850" y="5105400"/>
          <p14:tracePt t="106628" x="5016500" y="5105400"/>
          <p14:tracePt t="106644" x="5010150" y="5118100"/>
          <p14:tracePt t="106662" x="5010150" y="5124450"/>
          <p14:tracePt t="106680" x="4997450" y="5130800"/>
          <p14:tracePt t="106682" x="4997450" y="5137150"/>
          <p14:tracePt t="106759" x="4984750" y="5149850"/>
          <p14:tracePt t="106777" x="4978400" y="5149850"/>
          <p14:tracePt t="106796" x="4972050" y="5162550"/>
          <p14:tracePt t="106811" x="4972050" y="5168900"/>
          <p14:tracePt t="106844" x="4965700" y="5181600"/>
          <p14:tracePt t="107018" x="4965700" y="5175250"/>
          <p14:tracePt t="107024" x="4965700" y="5168900"/>
          <p14:tracePt t="107044" x="4972050" y="5156200"/>
          <p14:tracePt t="107061" x="4978400" y="5149850"/>
          <p14:tracePt t="107078" x="4991100" y="5130800"/>
          <p14:tracePt t="107095" x="5060950" y="5060950"/>
          <p14:tracePt t="107113" x="5105400" y="5029200"/>
          <p14:tracePt t="107129" x="5162550" y="4972050"/>
          <p14:tracePt t="107145" x="5187950" y="4927600"/>
          <p14:tracePt t="107163" x="5200650" y="4889500"/>
          <p14:tracePt t="107178" x="5207000" y="4857750"/>
          <p14:tracePt t="107194" x="5226050" y="4806950"/>
          <p14:tracePt t="107211" x="5264150" y="4749800"/>
          <p14:tracePt t="107228" x="5302250" y="4699000"/>
          <p14:tracePt t="107246" x="5321300" y="4648200"/>
          <p14:tracePt t="107262" x="5334000" y="4616450"/>
          <p14:tracePt t="107278" x="5340350" y="4578350"/>
          <p14:tracePt t="107296" x="5365750" y="4514850"/>
          <p14:tracePt t="107311" x="5403850" y="4451350"/>
          <p14:tracePt t="107328" x="5448300" y="4381500"/>
          <p14:tracePt t="107344" x="5549900" y="4260850"/>
          <p14:tracePt t="107362" x="5600700" y="4184650"/>
          <p14:tracePt t="107380" x="5638800" y="4133850"/>
          <p14:tracePt t="107395" x="5689600" y="4057650"/>
          <p14:tracePt t="107414" x="5734050" y="3994150"/>
          <p14:tracePt t="107428" x="5759450" y="3949700"/>
          <p14:tracePt t="107446" x="5791200" y="3892550"/>
          <p14:tracePt t="107463" x="5822950" y="3841750"/>
          <p14:tracePt t="107478" x="5873750" y="3778250"/>
          <p14:tracePt t="107495" x="5937250" y="3683000"/>
          <p14:tracePt t="107513" x="5988050" y="3625850"/>
          <p14:tracePt t="107528" x="6032500" y="3581400"/>
          <p14:tracePt t="107545" x="6076950" y="3549650"/>
          <p14:tracePt t="107563" x="6134100" y="3492500"/>
          <p14:tracePt t="107579" x="6178550" y="3441700"/>
          <p14:tracePt t="107595" x="6242050" y="3321050"/>
          <p14:tracePt t="107612" x="6305550" y="3225800"/>
          <p14:tracePt t="107628" x="6375400" y="3149600"/>
          <p14:tracePt t="107644" x="6457950" y="3048000"/>
          <p14:tracePt t="107663" x="6527800" y="2971800"/>
          <p14:tracePt t="107679" x="6578600" y="2895600"/>
          <p14:tracePt t="107695" x="6623050" y="2800350"/>
          <p14:tracePt t="107713" x="6642100" y="2749550"/>
          <p14:tracePt t="107729" x="6673850" y="2711450"/>
          <p14:tracePt t="107745" x="6699250" y="2667000"/>
          <p14:tracePt t="107761" x="6711950" y="2660650"/>
          <p14:tracePt t="107779" x="6718300" y="2641600"/>
          <p14:tracePt t="107795" x="6724650" y="2635250"/>
          <p14:tracePt t="107815" x="6724650" y="2622550"/>
          <p14:tracePt t="107828" x="6724650" y="2616200"/>
          <p14:tracePt t="107846" x="6737350" y="2603500"/>
          <p14:tracePt t="107863" x="6750050" y="2590800"/>
          <p14:tracePt t="107880" x="6762750" y="2578100"/>
          <p14:tracePt t="108087" x="6762750" y="2584450"/>
          <p14:tracePt t="108095" x="6762750" y="2590800"/>
          <p14:tracePt t="108115" x="6762750" y="2609850"/>
          <p14:tracePt t="108128" x="6750050" y="2647950"/>
          <p14:tracePt t="108145" x="6724650" y="2698750"/>
          <p14:tracePt t="108161" x="6686550" y="2749550"/>
          <p14:tracePt t="108178" x="6667500" y="2794000"/>
          <p14:tracePt t="108196" x="6642100" y="2832100"/>
          <p14:tracePt t="108214" x="6629400" y="2863850"/>
          <p14:tracePt t="108231" x="6616700" y="2901950"/>
          <p14:tracePt t="108245" x="6604000" y="2946400"/>
          <p14:tracePt t="108261" x="6584950" y="3028950"/>
          <p14:tracePt t="108278" x="6540500" y="3162300"/>
          <p14:tracePt t="108295" x="6502400" y="3244850"/>
          <p14:tracePt t="108313" x="6464300" y="3289300"/>
          <p14:tracePt t="108329" x="6464300" y="3295650"/>
          <p14:tracePt t="108399" x="6464300" y="3308350"/>
          <p14:tracePt t="108407" x="6464300" y="3314700"/>
          <p14:tracePt t="108417" x="6457950" y="3321050"/>
          <p14:tracePt t="108432" x="6457950" y="3327400"/>
          <p14:tracePt t="108445" x="6457950" y="3333750"/>
          <p14:tracePt t="108461" x="6457950" y="3340100"/>
          <p14:tracePt t="108478" x="6457950" y="3352800"/>
          <p14:tracePt t="108495" x="6457950" y="3359150"/>
          <p14:tracePt t="108512" x="6457950" y="3378200"/>
          <p14:tracePt t="108529" x="6464300" y="3390900"/>
          <p14:tracePt t="108545" x="6470650" y="3409950"/>
          <p14:tracePt t="108562" x="6470650" y="3416300"/>
          <p14:tracePt t="108669" x="6477000" y="3416300"/>
          <p14:tracePt t="108691" x="6477000" y="3422650"/>
          <p14:tracePt t="108711" x="6477000" y="3429000"/>
          <p14:tracePt t="108737" x="6477000" y="3435350"/>
          <p14:tracePt t="108743" x="6477000" y="3454400"/>
          <p14:tracePt t="108763" x="6477000" y="3467100"/>
          <p14:tracePt t="108779" x="6470650" y="3492500"/>
          <p14:tracePt t="108795" x="6470650" y="3524250"/>
          <p14:tracePt t="108812" x="6451600" y="3568700"/>
          <p14:tracePt t="108829" x="6432550" y="3632200"/>
          <p14:tracePt t="108831" x="6419850" y="3695700"/>
          <p14:tracePt t="108845" x="6407150" y="3740150"/>
          <p14:tracePt t="108862" x="6388100" y="3854450"/>
          <p14:tracePt t="108878" x="6369050" y="3987800"/>
          <p14:tracePt t="108897" x="6324600" y="4089400"/>
          <p14:tracePt t="108914" x="6267450" y="4197350"/>
          <p14:tracePt t="108929" x="6172200" y="4349750"/>
          <p14:tracePt t="108945" x="6070600" y="4489450"/>
          <p14:tracePt t="108962" x="5988050" y="4603750"/>
          <p14:tracePt t="108978" x="5861050" y="4730750"/>
          <p14:tracePt t="108996" x="5695950" y="4857750"/>
          <p14:tracePt t="109016" x="5410200" y="5022850"/>
          <p14:tracePt t="109029" x="5346700" y="5054600"/>
          <p14:tracePt t="109045" x="5295900" y="5080000"/>
          <p14:tracePt t="109064" x="5251450" y="5124450"/>
          <p14:tracePt t="109079" x="5207000" y="5175250"/>
          <p14:tracePt t="109095" x="5187950" y="5181600"/>
          <p14:tracePt t="109112" x="5149850" y="5207000"/>
          <p14:tracePt t="109131" x="5067300" y="5289550"/>
          <p14:tracePt t="109146" x="5048250" y="5340350"/>
          <p14:tracePt t="109162" x="5041900" y="5346700"/>
          <p14:tracePt t="109195" x="5035550" y="5346700"/>
          <p14:tracePt t="109212" x="5029200" y="5346700"/>
          <p14:tracePt t="109228" x="5022850" y="5346700"/>
          <p14:tracePt t="109263" x="5016500" y="5346700"/>
          <p14:tracePt t="109279" x="5010150" y="5314950"/>
          <p14:tracePt t="109297" x="5003800" y="5295900"/>
          <p14:tracePt t="109313" x="5003800" y="5276850"/>
          <p14:tracePt t="109329" x="5003800" y="5238750"/>
          <p14:tracePt t="109345" x="5003800" y="5200650"/>
          <p14:tracePt t="109362" x="5003800" y="5162550"/>
          <p14:tracePt t="109379" x="5022850" y="5111750"/>
          <p14:tracePt t="109395" x="5054600" y="5080000"/>
          <p14:tracePt t="109413" x="5060950" y="5067300"/>
          <p14:tracePt t="109431" x="5067300" y="5060950"/>
          <p14:tracePt t="109446" x="5080000" y="5060950"/>
          <p14:tracePt t="109447" x="5099050" y="5060950"/>
          <p14:tracePt t="109462" x="5124450" y="5060950"/>
          <p14:tracePt t="109478" x="5251450" y="5060950"/>
          <p14:tracePt t="109495" x="5289550" y="5060950"/>
          <p14:tracePt t="109513" x="5295900" y="5060950"/>
          <p14:tracePt t="109602" x="5289550" y="5060950"/>
          <p14:tracePt t="109610" x="5276850" y="5060950"/>
          <p14:tracePt t="109616" x="5257800" y="5060950"/>
          <p14:tracePt t="109629" x="5238750" y="5060950"/>
          <p14:tracePt t="109645" x="5200650" y="5048250"/>
          <p14:tracePt t="109663" x="5194300" y="5048250"/>
          <p14:tracePt t="109841" x="5187950" y="5041900"/>
          <p14:tracePt t="109935" x="5207000" y="5035550"/>
          <p14:tracePt t="109942" x="5232400" y="5022850"/>
          <p14:tracePt t="109952" x="5257800" y="5022850"/>
          <p14:tracePt t="109964" x="5276850" y="5016500"/>
          <p14:tracePt t="109980" x="5384800" y="4978400"/>
          <p14:tracePt t="109996" x="5518150" y="4914900"/>
          <p14:tracePt t="110003" x="5581650" y="4876800"/>
          <p14:tracePt t="110012" x="5645150" y="4845050"/>
          <p14:tracePt t="110029" x="5772150" y="4743450"/>
          <p14:tracePt t="110047" x="5892800" y="4667250"/>
          <p14:tracePt t="110063" x="6108700" y="4527550"/>
          <p14:tracePt t="110079" x="6311900" y="4413250"/>
          <p14:tracePt t="110095" x="6597650" y="4038600"/>
          <p14:tracePt t="110114" x="6908800" y="3556000"/>
          <p14:tracePt t="110131" x="7099300" y="3219450"/>
          <p14:tracePt t="110147" x="7239000" y="2971800"/>
          <p14:tracePt t="110162" x="7308850" y="2806700"/>
          <p14:tracePt t="110179" x="7340600" y="2711450"/>
          <p14:tracePt t="110195" x="7359650" y="2654300"/>
          <p14:tracePt t="110213" x="7366000" y="2609850"/>
          <p14:tracePt t="110216" x="7372350" y="2571750"/>
          <p14:tracePt t="110229" x="7385050" y="2565400"/>
          <p14:tracePt t="110248" x="7423150" y="2495550"/>
          <p14:tracePt t="110263" x="7480300" y="2393950"/>
          <p14:tracePt t="110279" x="7493000" y="2362200"/>
          <p14:tracePt t="110295" x="7537450" y="2254250"/>
          <p14:tracePt t="110313" x="7575550" y="2171700"/>
          <p14:tracePt t="110329" x="7594600" y="2076450"/>
          <p14:tracePt t="110346" x="7607300" y="1993900"/>
          <p14:tracePt t="110362" x="7626350" y="1930400"/>
          <p14:tracePt t="110381" x="7645400" y="1898650"/>
          <p14:tracePt t="110385" x="7658100" y="1873250"/>
          <p14:tracePt t="110401" x="7664450" y="1873250"/>
          <p14:tracePt t="110640" x="7664450" y="1866900"/>
          <p14:tracePt t="110648" x="7658100" y="1866900"/>
          <p14:tracePt t="110663" x="7658100" y="1873250"/>
          <p14:tracePt t="110670" x="7651750" y="1879600"/>
          <p14:tracePt t="110683" x="7651750" y="1885950"/>
          <p14:tracePt t="110696" x="7651750" y="1892300"/>
          <p14:tracePt t="110712" x="7651750" y="1905000"/>
          <p14:tracePt t="110729" x="7651750" y="1911350"/>
          <p14:tracePt t="110746" x="7632700" y="1943100"/>
          <p14:tracePt t="110762" x="7613650" y="1968500"/>
          <p14:tracePt t="110779" x="7600950" y="2000250"/>
          <p14:tracePt t="110796" x="7588250" y="2032000"/>
          <p14:tracePt t="110812" x="7581900" y="2057400"/>
          <p14:tracePt t="110814" x="7581900" y="2070100"/>
          <p14:tracePt t="110829" x="7575550" y="2076450"/>
          <p14:tracePt t="110846" x="7562850" y="2108200"/>
          <p14:tracePt t="110862" x="7531100" y="2178050"/>
          <p14:tracePt t="110879" x="7480300" y="2254250"/>
          <p14:tracePt t="110896" x="7429500" y="2324100"/>
          <p14:tracePt t="110912" x="7385050" y="2400300"/>
          <p14:tracePt t="110929" x="7372350" y="2438400"/>
          <p14:tracePt t="110946" x="7359650" y="2451100"/>
          <p14:tracePt t="110962" x="7340600" y="2470150"/>
          <p14:tracePt t="110979" x="7315200" y="2495550"/>
          <p14:tracePt t="110996" x="7302500" y="2527300"/>
          <p14:tracePt t="111012" x="7277100" y="2571750"/>
          <p14:tracePt t="111029" x="7245350" y="2635250"/>
          <p14:tracePt t="111046" x="7219950" y="2673350"/>
          <p14:tracePt t="111062" x="7175500" y="2743200"/>
          <p14:tracePt t="111079" x="7137400" y="2800350"/>
          <p14:tracePt t="111096" x="7092950" y="2889250"/>
          <p14:tracePt t="111112" x="7073900" y="2978150"/>
          <p14:tracePt t="111129" x="7016750" y="3086100"/>
          <p14:tracePt t="111146" x="6953250" y="3213100"/>
          <p14:tracePt t="111162" x="6889750" y="3314700"/>
          <p14:tracePt t="111179" x="6813550" y="3416300"/>
          <p14:tracePt t="111196" x="6756400" y="3517900"/>
          <p14:tracePt t="111213" x="6705600" y="3613150"/>
          <p14:tracePt t="111229" x="6667500" y="3721100"/>
          <p14:tracePt t="111246" x="6616700" y="3829050"/>
          <p14:tracePt t="111262" x="6508750" y="3994150"/>
          <p14:tracePt t="111279" x="6432550" y="4076700"/>
          <p14:tracePt t="111296" x="6388100" y="4133850"/>
          <p14:tracePt t="111312" x="6375400" y="4146550"/>
          <p14:tracePt t="111346" x="6369050" y="4159250"/>
          <p14:tracePt t="111362" x="6343650" y="4178300"/>
          <p14:tracePt t="111379" x="6311900" y="4197350"/>
          <p14:tracePt t="111396" x="6280150" y="4210050"/>
          <p14:tracePt t="111412" x="6273800" y="4210050"/>
          <p14:tracePt t="111575" x="6267450" y="4210050"/>
          <p14:tracePt t="111607" x="6273800" y="4203700"/>
          <p14:tracePt t="111624" x="6273800" y="4197350"/>
          <p14:tracePt t="111655" x="6273800" y="4191000"/>
          <p14:tracePt t="111662" x="6273800" y="4184650"/>
          <p14:tracePt t="111774" x="6273800" y="4178300"/>
          <p14:tracePt t="111790" x="6273800" y="4171950"/>
          <p14:tracePt t="111895" x="6273800" y="4165600"/>
          <p14:tracePt t="111911" x="6273800" y="4159250"/>
          <p14:tracePt t="111937" x="6273800" y="4146550"/>
          <p14:tracePt t="111942" x="6280150" y="4140200"/>
          <p14:tracePt t="111953" x="6292850" y="4140200"/>
          <p14:tracePt t="111963" x="6311900" y="4133850"/>
          <p14:tracePt t="111980" x="6337300" y="4121150"/>
          <p14:tracePt t="111996" x="6350000" y="4108450"/>
          <p14:tracePt t="112013" x="6356350" y="4089400"/>
          <p14:tracePt t="112014" x="6356350" y="4076700"/>
          <p14:tracePt t="112030" x="6356350" y="4057650"/>
          <p14:tracePt t="112046" x="6362700" y="4006850"/>
          <p14:tracePt t="112063" x="6362700" y="3924300"/>
          <p14:tracePt t="112079" x="6362700" y="3873500"/>
          <p14:tracePt t="112096" x="6362700" y="3835400"/>
          <p14:tracePt t="112113" x="6350000" y="3746500"/>
          <p14:tracePt t="112130" x="6311900" y="3575050"/>
          <p14:tracePt t="112146" x="6254750" y="3454400"/>
          <p14:tracePt t="112163" x="6216650" y="3371850"/>
          <p14:tracePt t="112179" x="6191250" y="3346450"/>
          <p14:tracePt t="112196" x="6184900" y="3340100"/>
          <p14:tracePt t="112213" x="6178550" y="3340100"/>
          <p14:tracePt t="112246" x="6165850" y="3333750"/>
          <p14:tracePt t="112263" x="6159500" y="3333750"/>
          <p14:tracePt t="112279" x="6153150" y="3333750"/>
          <p14:tracePt t="112296" x="6153150" y="3327400"/>
          <p14:tracePt t="112376" x="6153150" y="3314700"/>
          <p14:tracePt t="112385" x="6153150" y="3308350"/>
          <p14:tracePt t="112401" x="6153150" y="3302000"/>
          <p14:tracePt t="112407" x="6153150" y="3295650"/>
          <p14:tracePt t="112462" x="6146800" y="3289300"/>
          <p14:tracePt t="116093" x="0" y="0"/>
        </p14:tracePtLst>
      </p14:laserTrace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a:t>Wear rate – Material selection</a:t>
            </a:r>
          </a:p>
        </p:txBody>
      </p:sp>
      <p:sp>
        <p:nvSpPr>
          <p:cNvPr id="2" name="Rectangle 1"/>
          <p:cNvSpPr/>
          <p:nvPr/>
        </p:nvSpPr>
        <p:spPr>
          <a:xfrm>
            <a:off x="349250" y="1035188"/>
            <a:ext cx="8096250" cy="646331"/>
          </a:xfrm>
          <a:prstGeom prst="rect">
            <a:avLst/>
          </a:prstGeom>
        </p:spPr>
        <p:txBody>
          <a:bodyPr wrap="square">
            <a:spAutoFit/>
          </a:bodyPr>
          <a:lstStyle/>
          <a:p>
            <a:endParaRPr lang="en-GB" dirty="0"/>
          </a:p>
          <a:p>
            <a:r>
              <a:rPr lang="en-GB" dirty="0"/>
              <a:t> </a:t>
            </a:r>
          </a:p>
        </p:txBody>
      </p:sp>
      <p:sp>
        <p:nvSpPr>
          <p:cNvPr id="18" name="TextBox 17"/>
          <p:cNvSpPr txBox="1"/>
          <p:nvPr/>
        </p:nvSpPr>
        <p:spPr>
          <a:xfrm>
            <a:off x="820682" y="6310151"/>
            <a:ext cx="7976952" cy="461665"/>
          </a:xfrm>
          <a:prstGeom prst="rect">
            <a:avLst/>
          </a:prstGeom>
          <a:noFill/>
        </p:spPr>
        <p:txBody>
          <a:bodyPr wrap="square" rtlCol="0">
            <a:spAutoFit/>
          </a:bodyPr>
          <a:lstStyle/>
          <a:p>
            <a:r>
              <a:rPr lang="en-GB" sz="2400" b="1" i="1" dirty="0"/>
              <a:t>Wear rate for metals is 4 orders of magnitude higher than PE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772" y="957863"/>
            <a:ext cx="7729728" cy="5352288"/>
          </a:xfrm>
          <a:prstGeom prst="rect">
            <a:avLst/>
          </a:prstGeom>
        </p:spPr>
      </p:pic>
      <p:sp>
        <p:nvSpPr>
          <p:cNvPr id="4" name="Slide Number Placeholder 3"/>
          <p:cNvSpPr>
            <a:spLocks noGrp="1"/>
          </p:cNvSpPr>
          <p:nvPr>
            <p:ph type="sldNum" sz="quarter" idx="12"/>
          </p:nvPr>
        </p:nvSpPr>
        <p:spPr/>
        <p:txBody>
          <a:bodyPr/>
          <a:lstStyle/>
          <a:p>
            <a:fld id="{F71EA363-3AA4-554B-864A-16EC408230E4}" type="slidenum">
              <a:rPr lang="en-GB" smtClean="0"/>
              <a:pPr/>
              <a:t>22</a:t>
            </a:fld>
            <a:endParaRPr lang="en-GB"/>
          </a:p>
        </p:txBody>
      </p:sp>
    </p:spTree>
    <p:extLst>
      <p:ext uri="{BB962C8B-B14F-4D97-AF65-F5344CB8AC3E}">
        <p14:creationId xmlns:p14="http://schemas.microsoft.com/office/powerpoint/2010/main" val="1123007456"/>
      </p:ext>
    </p:extLst>
  </p:cSld>
  <p:clrMapOvr>
    <a:masterClrMapping/>
  </p:clrMapOvr>
  <mc:AlternateContent xmlns:mc="http://schemas.openxmlformats.org/markup-compatibility/2006" xmlns:p14="http://schemas.microsoft.com/office/powerpoint/2010/main">
    <mc:Choice Requires="p14">
      <p:transition spd="slow" p14:dur="2000" advTm="91788"/>
    </mc:Choice>
    <mc:Fallback xmlns="">
      <p:transition spd="slow" advTm="91788"/>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57604</TotalTime>
  <Words>2414</Words>
  <Application>Microsoft Office PowerPoint</Application>
  <PresentationFormat>On-screen Show (4:3)</PresentationFormat>
  <Paragraphs>247</Paragraphs>
  <Slides>22</Slides>
  <Notes>17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 Math</vt:lpstr>
      <vt:lpstr>Office Theme</vt:lpstr>
      <vt:lpstr>External environment</vt:lpstr>
      <vt:lpstr>Design against Failure in Service</vt:lpstr>
      <vt:lpstr>Design against Creep</vt:lpstr>
      <vt:lpstr>Design against Creep</vt:lpstr>
      <vt:lpstr>Design against Creep</vt:lpstr>
      <vt:lpstr>PQ4 Polymer Question 4</vt:lpstr>
      <vt:lpstr>Answer PQ4</vt:lpstr>
      <vt:lpstr>Design against Creep</vt:lpstr>
      <vt:lpstr>Design against Creep Rupture</vt:lpstr>
      <vt:lpstr>Design against Creep Rupture</vt:lpstr>
      <vt:lpstr>Ductile vs Brittle</vt:lpstr>
      <vt:lpstr>Design against ESC</vt:lpstr>
      <vt:lpstr>Design against ESC</vt:lpstr>
      <vt:lpstr>Design against ESC</vt:lpstr>
      <vt:lpstr>Design against ESC</vt:lpstr>
      <vt:lpstr>Design against ESC</vt:lpstr>
      <vt:lpstr>Other CASE STUDIES</vt:lpstr>
      <vt:lpstr>Acetabular cup- hip replacement</vt:lpstr>
      <vt:lpstr>Acetabular cup- hip replacement</vt:lpstr>
      <vt:lpstr>Low Wear rate materials</vt:lpstr>
      <vt:lpstr>Low Wear rate materials</vt:lpstr>
      <vt:lpstr>Wear rate – Material selection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David Grant</dc:creator>
  <cp:keywords/>
  <dc:description/>
  <cp:lastModifiedBy>Reda Felfel</cp:lastModifiedBy>
  <cp:revision>822</cp:revision>
  <cp:lastPrinted>2019-10-21T14:14:16Z</cp:lastPrinted>
  <dcterms:created xsi:type="dcterms:W3CDTF">2014-08-08T15:44:55Z</dcterms:created>
  <dcterms:modified xsi:type="dcterms:W3CDTF">2020-10-12T10:02:05Z</dcterms:modified>
  <cp:category/>
</cp:coreProperties>
</file>