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86.02941" units="1/cm"/>
          <inkml:channelProperty channel="Y" name="resolution" value="152.79851" units="1/cm"/>
          <inkml:channelProperty channel="T" name="resolution" value="1" units="1/dev"/>
        </inkml:channelProperties>
      </inkml:inkSource>
      <inkml:timestamp xml:id="ts0" timeString="2021-11-10T11:11:33.782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2680 1828 0,'0'0'0,"0"0"16,0 0-16,0 0 15,0 0-15,0 0 0,0 0 16,0 0-16,0 0 16,0 0-16,0 0 15,0 0-15,0 0 16,0 0-16,0 0 0,33-70 15,-9 5-15,1-14 16,0 9-16,-8 24 16,-9-1-16,0 10 15,0 0-15,1 9 16,-9 9-16,8 10 0,-8 5 16,0-1-16,0 5 15,0 0-15,0 0 16,-8 37-16,-1 5 15,-7 9-15,8 24 0,-1-10 16,1 14-16,-8 5 16,16 9-16,16-19 15,-16 14-15,8-4 16,1 4-16,-1-4 0,0-23 16,9-1-16,-9-13 15,9-15-15,-9 1 16,8-10-16,-7-18 15,-1-1-15,-8-4 0,8 0 16,-16-4-16,8 4 16,0 0-16,0 0 15,0 0-15</inkml:trace>
  <inkml:trace contextRef="#ctx0" brushRef="#br0" timeOffset="448.89">2473 2452 0,'0'0'16,"0"0"-1,0 0-15,0 0 0,0 0 0,0 0 16,0 0-16,0 0 16,0 0-16,91 9 15,25-9-15,-9-9 0,1-15 16,7-4-16,-15 5 16,-1 14-16,8-5 15,-107 14-15,0 0 16,0 0-16,0 0 0</inkml:trace>
  <inkml:trace contextRef="#ctx0" brushRef="#br0" timeOffset="3623.79">9337 19045 0,'0'0'0,"0"0"0,0 0 0,0 0 16,0 0-16,0 0 16,0 0-16,0 0 15,0 0-15,0 0 16,0 0-16,0 0 0,0 0 16,0 0-16,0 0 15,0 0-15,0 0 16,0 0-16,0 0 15,0 0-15,0 0 16,0 0-16,0 0 0,0 0 16,0 0-16,0 0 15,0 0-15,0 0 16,0 0-16,0 0 16,0 0-16,0 0 15,0 0-15,0 0 16,0 0-16,0 0 0,0 0 15,0 0-15,0 0 16,0 0-16,0 0 16,0 0-16,0 0 15,0 0-15,0 0 16,0 0-16,0 0 16,0 0-16,0 0 0,0 0 15,0 0-15,0 0 16,0 0-16,0 0 15,0 0-15,0 0 16,0 0-16,0 0 16,0 0-16,0 0 15,0 0-15</inkml:trace>
  <inkml:trace contextRef="#ctx0" brushRef="#br0" timeOffset="4795.35">4640 1586 0,'0'0'0,"0"0"15,0 0-15,0 0 16,0 0-16,0 0 15,0 0-15,-25 79 16,25-4-16,0-1 0,8 1 16,9-6-16,-9-22 15,0 4-15,9-9 16,-9 0-16,0-19 16,-8-14-16,0-4 0,0 0 15,0-5-15,0 0 16,33-37-16,0-10 15,-16-4-15,-1-5 16,1-4-16,-17 13 0,8 5 16,-16 10-16,0 13 15,8-4-15,-9 4 16,9 15-16,0-1 16,0 0-16,0 5 0,0 0 15,0 0-15,0 0 16,0 0-16,0 0 15,0 0-15,0 0 16,0 51-16,0 33 0,-8 9 16,8 5-16,0 0 15,8-1-15,9-8 16,8-24-16,-9-9 16,-16-56-16,0 0 0,0 0 15,0 0-15</inkml:trace>
  <inkml:trace contextRef="#ctx0" brushRef="#br0" timeOffset="5420.2">5417 1572 0,'0'0'0,"0"0"16,0 0-16,0 0 16,0 0-16,-74-18 15,7 4-15,10 28 16,15 0-16,9 0 0,0 9 16,0 0-16,0 5 15,0 5-15,8 4 16,8 5-16,17-5 15,-8 10-15,8-24 16,33 23-16,9-4 0,-1-5 16,0-23-16,-16 0 15,8-4-15,0-1 16,-16 0-16,-9-4 16,0-5-16,-8 0 0,0 0 15,0 0-15,-24 37 16,-10-4-16,1-10 15,0-9-15,-8 4 16,0 1-16,-9-14 0,0-5 16,9-5-16,8-9 15,16 0-15,9 5 16,0 4-16,8 1 0,0 4 16,0 0-16,0 0 15,0 0-15</inkml:trace>
  <inkml:trace contextRef="#ctx0" brushRef="#br0" timeOffset="5935.71">5351 1884 0,'0'0'15,"0"0"-15,0 0 0,0 0 16,0 0-16,0 0 16,0 0-16,0 0 15,0 0-15,0 0 16,0 0-16,0 0 16,0 0-16,0 0 0,0 0 15,0 0-15,74-28 16,-16-9-16,-25 9 15,-16-5-15,-1-4 0,-7 9 16,-1 14-16,-8 5 16,0 4-16,0 1 15,0 4-15,0 0 16,0 0-16,0 0 16,-25 14-16,-8 14 0,0 14 15,-8-1-15,7 11 16,18 3-16,16-13 15,-8 0-15,16-9 16,0-1-16,9 1 0,-9-10 16,42 0-16,-9 5 15,9-23-15,24-5 16,0-14-16,1 14 16,8-28-16,8-5 0,-91 33 15,0 0-15,0 0 16,0 0-16</inkml:trace>
  <inkml:trace contextRef="#ctx0" brushRef="#br0" timeOffset="6434.52">7385 1414 0,'0'0'0,"0"0"0,0 0 15,0 0-15,0 0 16,0 0-16,0 0 15,-33-88-15,0 41 16,-8 5-16,-1 19 16,1 14-16,-9 9 0,9 9 15,0 0-15,-17 15 16,25-15-16,-9 14 16,1 10-16,0 9 15,-1 9-15,18 14 0,-1 5 16,8 9-16,1 9 15,24-4-15,9-5 16,7 19-16,1-5 16,8-14-16,-16-14 0,8-9 15,-9-14-15,-8-14 16,-16-14-16,-8-5 16,16-9-16,0 0 0,0 0 15,0 0-15</inkml:trace>
  <inkml:trace contextRef="#ctx0" brushRef="#br0" timeOffset="6962.99">6418 1810 0,'0'0'16,"0"0"-16,0 0 0,0 0 0,0 0 16,0 0-16,0 0 15,49-10-15,42-18 16,25-9-16,16-5 15,-8 0-15,-16 10 16,-17 4-16,-17-9 0,-7 18 16,-26 10-16,-16 0 15,-9 13-15,-16 1 16,-8 0-16,8-5 16,-8 4-16,8 1 0,0-5 15,0 0-15,-42 28 16,-7 0-16,16-10 15,16 6-15,-8 3 16,17 15-16,0 0 0,-1-19 16,18 24-16,-1-1 15,-8 1-15,8-10 16,9-14-16,8-9 16,-17-4-16,0-6 0,-8 1 15,0-5-15,42-19 16,-9-13-16,-9-10 15,-7-5-15,-9 1 16,-8-15-16,-8 20 0,0 3 16,-9 10-16,-8 5 15,9 14-15,8 0 16,-42 9-16,0-5 16,9 10-16,8 4 0,-8 10 15,-1-1-15,26-9 16,-9 1-16,25-10 15,0 0-15,0 0 0,0 0 16</inkml:trace>
  <inkml:trace contextRef="#ctx0" brushRef="#br0" timeOffset="7408.51">7559 1758 0,'0'0'0,"0"0"0,0 0 16,0 0-16,0 0 15,0 0-15,0 0 16,0 0-16,0 0 16,0 0-16,0 0 15,0 0-15,0 0 0,0 0 16,0 0-16,0 0 16,0 0-16,-33 98 15,25-28-15,-1-24 0,18-13 16,-1-10-16,-8-9 15,0 0-15,0-9 16,0-5-16,0 0 16,0 0-16,0-47 15,-8-18-15,16-5 0,0-9 16,0 5-16,9 23 16,8 9-16,-9 5 15,1 4-15,-1 14 16,1 6-1,-9 8-15,42 0 0,-9-4 16,1 9-16,-18 0 16,9 0-16,-24 0 15,-1 0-15,-8 0 0,0 0 16,0 0-16,0 0 16,0 0-16</inkml:trace>
  <inkml:trace contextRef="#ctx0" brushRef="#br0" timeOffset="8666.92">8047 2033 0,'0'0'0,"0"0"16,0 0-16,0 0 15,0 0-15,0 0 16,0 0-16,0 0 0,0 0 15,0 0-15,0 0 16,0 0-16,-8-61 16,8-4-16,0 10 15,-9 3-15,9 10 0,-8 24 16,8 9-16,0-1 16,0 10-16,0 0 15,0 0-15,0 0 16,0-42-16,8 24 15,-8 8-15,9 6 0,-9 4 16,0 4-16,0 1 16,0 0-16,24 41 15,1 1-15,8-5 16,-16-5-16,-1-5 0,9-13 16,-8-5-16,-1-5 15,-16-9-15,9 5 16,-9-5-16,41-37 15,-8-10-15,-8 1 0,-9-10 16,9 9-16,-8 1 16,-9 9-16,-8 18 15,0 10-15,0 4 16,8 5-16,-8-9 0,0 9 16,0 0-16,-8 32 15,0 20-15,8 3 16,0 6-16,-9-15 15,18 1-15,16 4 0,-1-4 16,1-15-16,-8-23 16,8 1-16,-1-15 0,-15 0 15,32-36-15,17-1 16,-9-5-16,-7-4 0,-9-5 16,0-9-16,0 5 15,-16 13-15,-9 14 16,-8 15-16,0 4 15,0 14-15,0 0 0,0 0 16,0 0-16,0 0 16,-17 23-16,-7 14 15,7 15-15,9 3 16,-1 1-16,9 0 0,9-9 16,7-10-16,9-5 15,-8-13-15,-9-10 16,0 1-16,-8-10 0,42-19 15,-1-4-15,-8-24 16,0 5-16,-8-4 16,0-19-16,-9 13 15,-8 6-15,1 4 16,-9 14-16,0 19 0,0 9 16,0 0-16,0 0 15,0 0-15,0 0 16,0 0-16,0 0 15,0 0-15,8 18 0,0 15 16,-8 14-16,9 18 16,7 9-16,9 5 15,0-9-15,0-19 16,-1-28-16,9-9 0,-8-9 16,8-14-16,17-33 15,-17-23-15,17-14 16,-9-14-16,0-28 15,-16-10-15,8-8 0,-8 9 16,0 4-16,0 38 16,-17 36-16,-16 20 15,8 23-15,-9-1 16,9 15-16,-8-5 0,8 5 16,-8 36-16,0 20 15,-1-1-15,9 5 16,0 15-16,0 8 15,9 10-15,7-5 0,1 9 16,-9-4-16,0-28 16,17-19-16,0-19 15,0-18-15,-1-4 16,-24-10-16,0 0 0,0 0 16,0 0-16</inkml:trace>
  <inkml:trace contextRef="#ctx0" brushRef="#br0" timeOffset="9135.34">10239 1447 0,'0'0'0,"0"0"16,0 0-16,0 0 15,0 0-15,0 0 16,0 0-16,0 0 15,0 0-15,0 0 0,0 0 16,-75 18-16,9 1 16,25 18-16,8 24 15,-9-5-15,9 9 16,8-10-16,25 1 16,-16-18-16,16-6 0,0-13 15,0-10-15,8-9 16,0-5-16,-8 5 15,0 0-15,50-55 0,-9-1 16,1-9-16,-9-1 16,0 20-16,-8 23 15,-9 4-15,-16 14 16,-8 15-16,8-1 16,0-4-16,0-1 0,0 1 15,8 55-15,9 6 16,7-11-16,1-3 15,8 3-15,0 1 16,17-14-16,-9-5 0,-41-37 16,0 0-16,0 0 15,0 0-15</inkml:trace>
  <inkml:trace contextRef="#ctx0" brushRef="#br0" timeOffset="10588.15">13381 1424 0,'0'0'16,"0"0"-16,0 0 15,0 0-15,0 0 0,0 0 16,0 0-16,0 0 16,0 0-16,0 0 15,0 0-15,0 0 16,0 0-16,0 0 16,0 0-16,-74 23 0,32 5 15,9-5-15,9 14 16,7 10-16,9 4 15,0-19-15,8 20 0,8 3 16,8-13-16,9 0 16,0 5-16,16-19 15,1-1-15,-9-17 16,8-15-16,0-13 0,-7-15 16,-10-9-16,1 0 15,0-4-15,-17-1 16,0 15-16,-8 13 15,0 10-15,0 4 16,0 0-16,0 5 0,0 0 16,0 0-16,0 0 15,0 0-15,0 0 16,0 0-16,0 0 16,9 24-16,-9-1 0,0 0 15,8 0-15,-8 1 16,0-6-16,0-4 15,0-4-15,0 22 0,0 1 16,8-5-16,9 4 16,16-9-16,0-9 15,17-9-15,-9-5 16,-8-9-16,8-19 16,1-19-16,7 10 0,1-5 15,-17 14-15,-8 10 16,-9-6-16,-16 6 15,9 9-15,-9-1 16,0 10-16,0-4 0,0 4 16,0 0-16,0 0 15,-33-24-15,-9 6 16,1-1-16,8-4 16,0 9-16,24 5 0,1 4 15,8-46-15,-8-14 16,8 65-16,0 0 15,0 0-15,0 0 0</inkml:trace>
  <inkml:trace contextRef="#ctx0" brushRef="#br0" timeOffset="14121.27">14448 1693 0,'0'0'16,"0"0"-16,0 0 16,0 0-16,0 0 15,0 0-15,0 0 0,0 0 16,0 0-16,66-18 16,9 4-16,-1 0 15,-8 9-15,-8 10 16,-8-14-16,8 13 0,-25-4 15,0-4-15,-33 4 16,0 0-16,0 0 16,0 0-16</inkml:trace>
  <inkml:trace contextRef="#ctx0" brushRef="#br0" timeOffset="14355.8">14514 1977 0,'0'0'0,"0"0"0,0 0 16,0 0-16,0 0 16,0 0-16,0 0 15,108-14-15,16 0 16,0 0-16,17-9 0,-9 14 15,-16-1-15,-116 10 16,0 0-16,0 0 16,0 0-16</inkml:trace>
  <inkml:trace contextRef="#ctx0" brushRef="#br0" timeOffset="16714.61">17872 19045 0,'0'0'16,"8"0"-16,1 0 0,-1 0 15,-8 0-15,-8 0 16,-1 0-16,9 0 16,0 0-16,0 0 15,0 0-15,0 0 16,0 0-16,0 0 16,0 0-16,0 0 0,0 0 15,0 0-15,0 0 16,0 0-16,0 0 15,-8 0-15</inkml:trace>
  <inkml:trace contextRef="#ctx0" brushRef="#br0" timeOffset="18168.18">16193 1265 0,'0'0'0,"0"0"15,0 0-15,0 0 0,0 0 16,0 0-16,0 0 16,0 0-16,0 0 15,0 0-15,0 0 16,0 0-16,0 0 15,-58 47-15,9-5 0,16 4 16,-1-27-16,1 13 16,9-4-16,-18 19 15,17-5-15,1 9 16,7-19-16,9 1 16,0 14-16,8-15 0,16-4 15,1 0-15,16-5 16,16-9-16,9-5 15,17-4-15,-26-10 0,17-13 16,17-5-16,0-15 16,-9-3-16,9-11 15,-75 10-15,25 38 16,-8-19-16,-17-5 0,-8 0 16,9-14-16,-34-9 15,-8 9-15,-9 9 16,1 1-16,0 13 15,8-4-15,0 0 16,-1 18-16,10-9 0,7 14 16,9-5-16,-34 38 15,18 4-15,-9-9 16,0-5-16,33-23 16,0 0-16,0 0 0,0 0 15</inkml:trace>
  <inkml:trace contextRef="#ctx0" brushRef="#br0" timeOffset="18730.68">16813 1586 0,'0'0'0,"0"0"15,0 0-15,0 0 16,0 0-16,0 0 0,0 0 16,0 0-16,0 0 15,0 0-15,0 0 16,0 0-16,0 0 0,0 0 16,0 0-16,0 0 15,0 0-15,0 0 16,0 0-16,0 0 0,0 0 15,0 0-15,0 0 16,0 0-16,0 0 16</inkml:trace>
  <inkml:trace contextRef="#ctx0" brushRef="#br0" timeOffset="19480.43">17343 1307 0,'0'0'15,"0"0"-15,0 0 16,0 0-16,0 0 0,0 0 16,0 0-16,0 0 15,0 0-15,0 0 16,0 0-16,0 0 0,0 0 16,0 0-16,0 0 15,0 0-15,0 0 16,0 0-16,0 0 0,-75 56 15,26-5-15,16-4 16,16-5-16,0-1 16,-7-3-16,15 13 0,1 0 15,25 0-15,-1-9 16,1-14-16,8-5 16,-1 1-16,9-11 0,-16-8 15,-9-5-15,-8 5 16,33-38-16,9-4 15,-17 0-15,-9 0 0,1 4 16,-17 10-16,-9 4 16,1 10-16,0 9 15,8-5-15,0 5 16,0 0-16,0 0 0,-42 14 16,9 5-16,9 4 15,-1 0-15,0-4 16,-8 4-16,16-14 0,-8 1 15,25-10-15,0 0 16,0 0-16,0 0 0</inkml:trace>
  <inkml:trace contextRef="#ctx0" brushRef="#br0" timeOffset="20355.34">17549 1433 0,'0'0'0,"0"0"16,0 0-16,0 0 15,0 0-15,0 0 0,0 0 16,0 0-16,0 0 16,0 0-16,0 0 15,0 0-15,0 0 0,0 0 16,0 0-16,0 0 15,0 0-15,0 0 16,0 0-16,0 0 16,0 0-16,0 0 0,0 0 15,42-65-15,-9 18 16,-8 24-16,-9 4 16,-7 5-16,-1 14 0,0-9 15,-8 4-15,8 1 16,-8 4-16,0 0 0,25 37 15,0 0-15,-9 0 16,-16-4-16,0 0 16,0 4-16,0-23 15,-16 37-15,8 5 0,-1-10 16,-7 1-16,-1-5 16,9-5-16,0-9 15,8-19-15,0-4 0,0-1 16,0-4-16,0 0 15,0 0-15,0 0 16,0 0-16,0 0 0,0 0 16,0 0-16,0 0 15,0 0-15,16 0 16,1-9-16,16 0 0,0-5 16,8-9-16,17-5 15,0-10-15,-8 20 16,-25 8-16,-1 6 0,1-10 15,-25 14-15,0 0 16,0 0-16,0 0 16</inkml:trace>
  <inkml:trace contextRef="#ctx0" brushRef="#br0" timeOffset="21017.92">18352 1419 0,'0'0'0,"0"0"0,0 0 15,0 0-15,0 0 16,0 0-16,0 0 15,0 0-15,0 0 0,0 0 0,0 0 0,0 0 16,0 0-16,0 0 16,0 0-16,-33-70 15,24 19-15,9 23 16,9 5-16,7-10 0,1 15 16,-9 8-16,-8 1 15,0 4-15,0 5 0,0 0 16,0 0-16,0 0 15,41 24-15,-8-6 16,-8 15-16,-17-19 0,1 28 16,-1-5-16,-8-14 15,0-14-15,-25 38 16,0 4-16,9-9 0,-9 14 16,-8-24-16,-8-8 15,-1 17-15,1-3 16,8-6-16,8 1 0,8-15 15,9 10-15,0-14 16,8-4-16,0-10 16,50 9-16,16-14 0,-17-9 15,17-9-15,1-14 16,-1 4-16,0 1 16,-25 4-16,1 18 0,-18 1 15,-7 4-15,0 1 16,-17-5-16,8 9 15,-8 0-15,0 0 16,-33 37-16,-17-9 0,9-5 16,41-23-16,0 0 15,0 0 1,0 0-16</inkml:trace>
  <inkml:trace contextRef="#ctx0" brushRef="#br0" timeOffset="26343.56">19129 1116 0,'0'0'0,"0"0"16,0 0-16,0 0 16,0 0-16,0 0 15,0 0-15,0 0 16,0 0-16,0 0 0,0 0 16,0 0-16,0 0 15,0 0-15,0 0 16,0 0-16,0 0 0,8 84 15,1-9-15,-1-1 16,0-4-16,0 23 16,-8 0-16,0 5 0,0-5 15,0 0-15,9-10 16,-9 1-16,0-19 16,8-18-16,9 4 0,-1-18 15,-8-6-15,1-17 16,-1-1-16,-8-9 15,0 0-15,0 0 0,0 0 16,0 0-16,0 0 16</inkml:trace>
  <inkml:trace contextRef="#ctx0" brushRef="#br0" timeOffset="26702.97">19237 1461 0,'0'0'0,"0"0"0,0 0 16,0 0-16,0 0 16,0 0-16,0 0 15,0 0-15,0 0 16,82-14-16,-16 9 0,-32 24 16,-1 4-16,0 10 15,-33-1-15,16 5 16,-32-4-16,-1-5 0,9 9 15,-17 0-15,0-13 16,17-11-16,-42 1 16,17-4-16,0-10 0,8 0 15,1 0-15,7-5 16,9 0-16,0 1 16,8 4-16,0 0 0,0 0 15,0 0-15,-9 0 16,9 0-16,0 0 15,0 0-15,0 0 0</inkml:trace>
  <inkml:trace contextRef="#ctx0" brushRef="#br0" timeOffset="27258.57">19791 1489 0,'0'0'0,"0"0"16,0 0-16,0 0 0,0 0 16,0 0-16,0 0 15,0 0-15,0 0 16,0 0-16,-66 42 0,8 9 16,41-14-16,9-5 15,8 1-15,0 0 16,8-5-16,-8-15 0,0-3 0,0-10 15,0 4-15,17 43 16,-1-14-16,-8-10 0,1-9 16,-1 0-16,0-5 15,-8 0-15,9-9 16,-9 5-16,0-5 0,0 0 16,0 0-16,-34 0 15,-15 0-15,-9-5 16,8 5-16,-8-9 0,25-5 15,9 9-15,-1-13 16,16 8-16,1-3 16,8 13-16,0 0 0,0 0 15,0 0-15</inkml:trace>
  <inkml:trace contextRef="#ctx0" brushRef="#br0" timeOffset="28070.9">15672 2340 0,'0'0'0,"0"0"16,0 0-16,0 0 16,0 0-16,0 0 0,0 0 15,0 0-15,0 0 16,0 0-16,0 0 15,116-23-15,0 9 16,-1 4-16,-7-8 0,24 4 16,1 0-16,7 0 15,-24 14-15,41-5 16,-8 1-16,58-6 0,0 1 16,-9-5-16,9 0 15,-9 0-15,1-9 16,16-14-16,0 9 15,0-5-15,-8 5 0,-17 0 16,-25 5-16,-32 23 16,-9 0-16,-17-5 15,-24 5-15,-25 5 0,0 4 16,-25-9-16,-9 5 16,-15-5-16,-1-5 15,0-9-15,-8 14 0,0 0 16,0 0-16,0 0 15</inkml:trace>
  <inkml:trace contextRef="#ctx0" brushRef="#br0" timeOffset="28844.9">16441 2512 0,'0'0'0,"0"0"16,0 0-16,0 0 16,0 0-16,0 0 15,0 0-15,0 0 16,0 0-16,0 0 16,0 0-16,0 0 0,0 0 15,-33 65-15,17 10 16,7-20-16,9 6 15,9 18-15,-9 5 16,0-14-16,0 9 0,8 4 16,-8-18-16,0 5 15,0 5-15,0-33 16,-8 9-16,-1-14 16,1 0-16,-8-9 15,16-19-15,-9-4 0,9 0 16,0-1-16,0-8 15,0 4-15,0 0 16,0 0-16,0 0 16</inkml:trace>
  <inkml:trace contextRef="#ctx0" brushRef="#br0" timeOffset="29204.37">16450 2768 0,'0'0'0,"0"0"15,0 0-15,0 0 16,0 0-16,0 0 15,0 0-15,0 0 0,0 0 16,0 0-16,0 0 16,0 0-16,0 0 15,90-5-15,-23 24 16,-9 4-16,-9 14 0,-7-4 16,-18 4-16,1-4 15,-8 4-15,-9 19 16,-8-5-16,-8-60 0,-9-5 15,-8 18-15,-8 6 16,0 8-16,-25 1 16,-16-5-16,-1-14 15,18 0-15,7-5 0,17-4 16,8 0-16,17 9 16,8-19-16,8 10 15,-8 4-15,0 0 16,0 5-16,0 0 0,0 0 15,0 0-15</inkml:trace>
  <inkml:trace contextRef="#ctx0" brushRef="#br0" timeOffset="29563.52">17020 2926 0,'0'0'0,"0"0"15,0 0-15,0 0 16,0 0-16,0 0 15,0 0-15,0 0 0,99-14 16,1 0-16,-9-9 16,-17 4-16,9-4 15,-17 4-15,-8 10 0,-25 0 16,0 18-16,0-18 16,-8 9-16,0 0 15,-25 0-15,0 0 0,0 0 16,0 0-16</inkml:trace>
  <inkml:trace contextRef="#ctx0" brushRef="#br0" timeOffset="30087.29">18244 2466 0,'0'0'16,"0"0"-16,0 0 0,0 0 16,0 0-16,0 0 15,0 0-15,0 0 16,0 0-16,0 0 0,0 0 16,0 0-16,0 0 15,0 0-15,0 0 16,0 0-16,8 51 0,-8 19 15,0 18-15,0 5 16,0 9-16,0-4 16,0 0-16,9-5 0,-1-14 15,9 14-15,-1-23 16,9-1-16,-17-22 16,9-15-16,-1-27 0,-8 4 15,1 1-15,-9-10 16,0 0-16,0 0 15,0 0-15</inkml:trace>
  <inkml:trace contextRef="#ctx0" brushRef="#br0" timeOffset="30462.24">17938 2707 0,'0'0'0,"0"0"15,0 0-15,83-32 0,16-1 16,9 10-16,-1 9 16,-8 9-16,1 10 15,-1 14-15,-33 13 0,-8 6 16,-25-20-16,-16 24 15,-26-5-15,-16 5 16,1-9-16,-26 4 0,-16 14 16,8-9-16,0-10 15,8-8-15,26-6 16,7-18-16,9 5 0,16 0 16,0-5-16,17-33 15,-17-4-15,-8-5 16,0 42-16,0 0 15,0 0-15,0 0 0</inkml:trace>
  <inkml:trace contextRef="#ctx0" brushRef="#br0" timeOffset="31055.98">18848 2861 0,'0'0'0,"0"0"16,0 0-16,0 0 16,0 0-16,0 0 15,0 0-15,0 0 0,0 0 16,0 0-16,33-65 16,-16 32-16,-9 5 15,-16 14-15,-9 10 0,0-1 16,9 0-16,0 5 15,-33 19-15,-1 4 16,17 5-16,9 5 0,-1-1 16,9 10-16,8-23 15,0 32-15,8-18 16,1-1-16,-1-4 0,8-9 16,-7-5-16,-1-5 15,-8-4-15,41 32 16,-8-9-16,-8-5 15,-8-9-15,-9-9 0,0 4 16,1-4-16,-9-1 16,0-4-16,-34 14 15,-7-5-15,0-9 0,-25 5 16,8-10-16,0-4 16,-8-5-16,66 14 0,0 0 15,0 0-15,0 0 16</inkml:trace>
  <inkml:trace contextRef="#ctx0" brushRef="#br0" timeOffset="38104">12695 4145 0,'0'0'0,"0"0"0,0 0 15,0 0-15,0 0 16,0 0-16,0 0 15,0 0-15,0 0 16,0 0-16,0 0 16,0 0-16,0 0 0,0 0 15,-83 5-15,17 9 16,8 0-16,25 18 16,0 1-16,0-1 0,0 5 15,8 15-15,17 3 16,-9 6-16,17 4 15,8 5-15,9-19 16,16-9-16,0 0 0,0-5 16,9-18-16,-9-19 15,16-10-15,1-8 16,-9-20-16,-8-17 16,0-11-16,0-8 0,-8-14 15,-16 13-15,-9 19 16,-9 10-16,-16-1 15,9 15-15,-9-1 16,9 15-16,-18 4 16,-15 9-16,8 14 0,7 10 15,-15 9-15,-1 4 0,9-4 16,-1-9-16,18-5 16,15-9-16,18-5 0,-1 4 15,8 1-15,34-14 16,0 22-16,-9-22 15,9-5-15,-50 14 0,0 0 16,0 0-16,0 0 16</inkml:trace>
  <inkml:trace contextRef="#ctx0" brushRef="#br0" timeOffset="38340.16">13241 4378 0,'0'0'0,"0"0"16,0 0-16,-83 37 15,17-14-15,41-9 0,8-9 16,17-1-16,9-8 16,-1-6-16,0 1 15,25-19-15,-8-14 16,8-4-16,-33 46 0,0 0 15,0 0-15,0 0 16</inkml:trace>
  <inkml:trace contextRef="#ctx0" brushRef="#br0" timeOffset="38918.23">13596 4271 0,'0'0'16,"0"0"-16,0 0 0,0 0 15,0 0-15,0 0 16,0 0-16,0 0 15,0 0-15,0 0 16,0 0-16,0 0 16,0 0-16,0 0 0,0 0 15,0 0-15,0 0 16,0 0-16,0 0 16,0 0-16,-74 18 15,16 5-15,25 29 0,16-6 16,9 19-16,8-4 15,8 8-15,17-8 16,0-19-16,0 0 16,0-19-16,8-4 0,0-10 15,-17-9-15,42-14 16,0-33-16,-17 1 16,-7-19-16,-10-14 15,-7-10-15,-25 10 0,-9 9 16,-8 15-16,0 13 15,-16 18-15,-17 15 16,9 0-16,15 4 0,18 1 16,8 4-16,-17 37 15,8 5-15,17-10 16,0-4-16,0-28 16,0 0-16,0 0 0,0 0 15</inkml:trace>
  <inkml:trace contextRef="#ctx0" brushRef="#br0" timeOffset="39543.01">14068 4243 0,'0'0'0,"0"0"16,0 0-16,0 0 15,0 0-15,0 0 16,0 0-16,0 0 16,0 0-16,0 0 0,0 0 15,0 0-15,0 0 16,0 0-16,41-52 16,0-13-16,1 5 15,-17 4-15,-17 23 0,0 6 16,-8 8-16,8 10 15,-8 4-15,0 5 16,0 0-16,0 0 16,0 0-16,-8 47 15,0 8-15,8 15 0,-8 9 16,16 10-16,0-6 16,0-4-16,9-9 15,-9-5-15,0-9 0,-8-14 16,0-5-16,9-9 15,-18-14-15,9-9 16,0-1-16,0-4 16,0 0-16,-16-32 15,-9-1-15,-8 1 0,33 32 16,0 0-16,0 0 16,0 0-16</inkml:trace>
  <inkml:trace contextRef="#ctx0" brushRef="#br0" timeOffset="39949.17">14026 4792 0,'0'0'0,"0"0"16,0 0-16,0 0 0,0 0 16,0 0-16,0 0 15,0 0-15,0 0 16,0 0-16,0 0 15,0 0-15,91-19 0,0 0 16,-25-4-16,1 9 16,-9 0-16,-9 0 15,1 5-15,-17 9 16,0-9-16,-8 4 0,-9-4 16,-16 9-16,9-5 15,-9 5-15,0 0 16,0 0-16,0 0 0</inkml:trace>
  <inkml:trace contextRef="#ctx0" brushRef="#br0" timeOffset="40339.69">15027 4447 0,'0'0'0,"0"0"16,0 0-16,0 0 15,0 0-15,0 0 16,0 0-16,0 0 0,0 0 16,0 0-16,0 0 15,83-4-15,16-10 16,-33 4-16,-8 1 16,-17 4-16,17 5 15,-25 5-15,-8 9 0,-8-5 16,-17-9-16,0 0 15,0 0-15,0 0 0</inkml:trace>
  <inkml:trace contextRef="#ctx0" brushRef="#br0" timeOffset="40527.15">15234 4661 0,'0'0'0,"0"0"0,0 0 16,0 0-16,0 0 15,0 0-15,0 0 16,66 10-16,25-15 16,0-14-16,8 10 0,-8 0 15,-91 9-15,0 0 16,0 0-16,0 0 16</inkml:trace>
  <inkml:trace contextRef="#ctx0" brushRef="#br0" timeOffset="41214.49">16813 4112 0,'0'0'0,"0"0"16,0 0-16,0 0 15,0 0-15,0 0 16,0 0-16,0 0 0,-82 14 15,16 10-15,16-48 16,25 34-16,9 18 16,-1 4-16,-16-4 15,25 60-15,16-8 0,17 8 16,8-65-16,0 5 16,-8-14-16,8 0 15,8 5-15,-16-10 0,-17 0 16,34-51-16,-1-32 15,-8 51-15,-33-15 16,0-27-16,-8-18 0,-17-10 16,-16 69-16,-9-4 15,17 0-15,-17 10 16,-8 4-16,9 0 16,7 19-16,1 18 0,16-9 15,17 0-15,0-5 16,8-4-16,0-5 15,0 0-15,0 0 16,0 0-16</inkml:trace>
  <inkml:trace contextRef="#ctx0" brushRef="#br0" timeOffset="41417.56">17343 4387 0,'0'0'0,"0"0"16,0 0-16,0 0 0,0 0 16,0 0-16,0 0 15,0 0-15,0 0 16,0 0-16,0 0 0,0 0 16</inkml:trace>
  <inkml:trace contextRef="#ctx0" brushRef="#br0" timeOffset="41995.56">17897 3843 0,'0'0'0,"0"0"0,0 0 15,0 0-15,0 0 16,0 0-16,0 0 15,0 0-15,0 0 0,0 0 16,0 0-16,0 0 16,0 0-16,0 0 15,-42 88-15,1-4 0,8-19 16,8 5-16,9-10 16,-1 1-16,9-15 15,8 15-15,8-15 0,9 1 16,-17-24-16,16 0 15,1-9-15,-1-9 16,-16 4-16,50-18 0,-9-19 16,9 0-16,-17-14 15,-16 5-15,-1 4 16,-8 10-16,-8 4 0,-24 5 16,7 5-16,9 4 15,-42 5-15,0 5 16,1-5-16,-1 9 0,17 1 15,-8-6-15,-1-4 16,42 0-16,0 0 16,0 0-16,0 0 0</inkml:trace>
  <inkml:trace contextRef="#ctx0" brushRef="#br0" timeOffset="42557.97">18211 4210 0,'0'0'0,"0"0"0,0 0 15,0 0-15,-74-32 16,16-1-16,41 14 15,9 10-15,0 0 0,16-1 16,42-22-16,-1 4 16,1 9-16,16-9 15,-8 24-15,-17-6 16,9 1-16,-17 14 0,0-1 16,-16-4-16,-9 5 15,-8-5-15,8 0 0,-8 51 16,8-4-16,-16-1 15,-17-13-15,-8 4 16,0 0-16,8 1 0,-8 3 16,17-13-16,-1-4 15,-8-1-15,1 0 16,15 5-16,1-14 0,0-5 16,8-4-16,0-5 15,0 0-15,41-14 16,-8-5-16,-8-4 0,16 9 15,-8 0-15,9 5 16,-17 4-16,-1-9 16,9 0-16,-8 5 15,0 4-15,-8-4 0,-1 4 16,-16 5-16,0-4 16,0 4-16,0 0 0,0 0 15,0 0-15</inkml:trace>
  <inkml:trace contextRef="#ctx0" brushRef="#br0" timeOffset="43050.93">18823 4047 0,'0'0'0,"0"0"0,0 0 16,0 0-16,0 0 15,0 0-15,0 0 16,0 0-16,0 0 0,0 0 16,0 0-16,0 0 15,33-70-15,9 19 16,15 9-16,-15 19 0,-1 14 16,-8 0-16,-16 9 15,-1 4-15,-7 1 16,-9 0-16,8-5 0,-8 0 15,0 46-15,0-4 16,-8 0-16,-1 4 16,-7 1-16,-1 9 0,-8-14 15,1 4-15,-10-9 16,1-9-16,9-5 16,7 1-16,1-1 15,7-14-15,1-4 0,8 0 16,0-1-16,0-4 15,0 0-15,0 0 0,25 19 16,24-19-16,18-14 16,15-5-16,1-9 15,8 0 1,-17 14-16,17 1 0,9-1 16,-100 14-16,0 0 15,0 0-15,0 0 16</inkml:trace>
  <inkml:trace contextRef="#ctx0" brushRef="#br0" timeOffset="76512.44">20155 3619 0,'0'0'0,"0"0"16,0 0-16,0 0 0,0 0 15,0 0-15,0 0 16,0 0-16,0 0 16,0 0-16,0 0 0,0 0 15,0 0-15,0 0 16,0 0-16,0 0 16,0 0-16,0 0 15,0 0-15,0 0 0,0 0 16,0 0-16,0 0 15,0 0-15,0 0 16,0 33-16,0 27 0,-9 10 16,1 9-16,-8 14 15,-1 19-15,0 4 16,1 14-16,-1 10 0,-7-28 16,15-19-16,1-14 15,-9-14-15,17-23 16,-8 0-16,0-1 0,0-13 15,-1-18-15,9-6 16,-8-4-16,8 0 16,0 0-16,0 0 0,0 0 15,0 0-15,0 0 16</inkml:trace>
  <inkml:trace contextRef="#ctx0" brushRef="#br0" timeOffset="76824.67">19915 4257 0,'0'0'0,"0"0"16,0 0-16,0 0 15,0 0-15,0 0 0,0 0 16,0 0-16,0 0 16,0 0-16,0 0 15,0 0-15,107-52 0,17 15 16,-16 28-16,-25 32 16,-1 5-16,-24 9 15,0 1-15,-25-20 0,-8 1 16,-9-1-16,-16-4 15,-16-4-15,8-1 16,8-9-16,-75 23 0,1-9 16,8 5-16,8-15 15,16 10-15,18-4 16,7-15-16,17-4 0,0-10 16,0 10-16,0-5 15,0 14-15,0 0 16,0 0-16,0 0 0</inkml:trace>
  <inkml:trace contextRef="#ctx0" brushRef="#br0" timeOffset="77449.73">20882 4308 0,'0'0'0,"0"0"15,0 0-15,0 0 16,0 0-16,0 0 16,0 0-16,0 0 15,0 0-15,0 0 0,0 0 16,0 0-16,0 0 16,0 0-16,0 0 15,0 0-15,0 0 0,0 0 16,0 0-16,0 0 15,0 0-15,0 0 16,0 0-16,0 0 0,0 0 16,0 0-16,-58 46 15,17-4-15,25-5 16,24-4-16,8 4 16,9-9-16,0 0 0,-17-14 15,1-5-15,32 19 16,-16-9-16,0-5 0,-25-5 15,16 0-15,-16-4 16,0 0-16,0-5 16,0 0-16,0 0 0,-41 0 15,-1-10-15,9 1 16,0 0-16,0 4 16,8-4-16,17-1 0,0 1 15,8 9-15,0 0 16,0 0-16,0 0 15</inkml:trace>
  <inkml:trace contextRef="#ctx0" brushRef="#br0" timeOffset="78402.61">16565 5033 0,'0'0'0,"0"0"0,0 0 16,0 0-16,0 0 16,0 0-16,83 0 15,0 10-15,24-6 0,-16-13 16,17 4-16,32-8 15,9 3-15,17 6 16,16-1-16,8 5 0,33-9 16,0-5-16,1 4 15,15-8-15,18 4 16,-1-5-16,1-4 0,-26 4 16,1-9-16,-1 5 15,-16 5-15,-16 4 16,-17 14-16,-25-10 0,-17 1 15,-15 0-15,-34-1 16,-25 6-16,-8 4 16,-17-5-16,-33 0 0,0 5 15,1-4-15,-9 4 16,8 0-16,-8 0 16,0 0-16,-41-24 0,16 15 15,8 5-15,9-1 16,0 5-16,8 5 15,0-5-15,-9 0 0,9 0 16,0 4-16,0-4 16,0 0-16,0-4 15,0 4-15,0 0 0,0 0 16,0 0-16</inkml:trace>
  <inkml:trace contextRef="#ctx0" brushRef="#br0" timeOffset="-191781.87">16061 5713 0,'0'0'0,"0"0"15,0 0-15,0 0 0,0 0 16,0 0-16,0 0 16,0 0-16,0 0 15,0 0-15,0 0 16,0 0-16,0 0 16,0 0-16,0 0 15,0 0-15,0 0 0,74-38 16,-32-13-16,-1 23 15,-8-18-15,-8-5 16,0 9-16,-9 9 16,-8 10-16,-8 0 0,9 13 15,-9 6-15,0-1 16,0 5-16,0 0 16,0 0-16,0 0 15,0 0-15,0 47 0,0 22 16,8 1-16,-25 9 15,17 5-15,0 4 16,-8-13-16,16 4 16,-8-19-16,0-4 15,0-9-15,0-1 0,0-18 16,9-14-16,-9-9 16,0-5-16,0 0 15,0 0-15,0 0 16,0 0-16,0 0 0,0 0 15,0 0-15</inkml:trace>
  <inkml:trace contextRef="#ctx0" brushRef="#br0" timeOffset="-191516.33">16540 5838 0,'0'0'0,"0"0"0,0 0 16,0 0-16,0 0 16,0 0-16,0 0 15,0 0-15,0 0 16,0 0-16,0 0 0,0 0 16,0 0-16,0 0 15,0 0-15,0 0 16,0 0-16,0 0 15,0 0-15,0 0 0,0 0 16,0 0-16,0 0 16</inkml:trace>
  <inkml:trace contextRef="#ctx0" brushRef="#br0" timeOffset="-190391.73">16640 5782 0,'0'0'0,"0"0"0,0 0 15,0 0-15,0 0 16,0 0-16,0 0 0,0 0 16,0 0-16,0 0 15,-33 70-15,16-14 16,9-37-16,0-1 16,8-13-16,0 4 15,8-13-15,0-1 0,0 0 16,-8 1-16,0 4 15,0 0-15,-16-38 16,16 10-16,16 5 0,-7 9 16,-9 0-16,8-9 15,0 9-15,0 9 16,-8 5-16,-49-4 0,41 13 16,-1 5-16,9-9 15,-16 4-15,16 0 16,-9 1-16,9-6 15,0-4-15,0 0 0,9 42 16,-9-5-16,8-18 16,0-10-16,1-46 15,7 60-15,-8-9 0,9-14 16,-1-14-16,-7 5 16,-1 4-16,-8 5 15,25-37-15,-9-5 0,-16 14 16,9 10-16,-1-1 15,-8 19-15,0 0 16,0 0-16,0 0 16</inkml:trace>
  <inkml:trace contextRef="#ctx0" brushRef="#br0" timeOffset="-189366.88">17227 5443 0,'0'0'15,"0"0"-15,0 0 16,0 0-16,0 0 0,0 0 16,0 0-16,0 0 15,0 0-15,0 0 16,0 0-16,0 0 0,0 0 15,0 0-15,0 0 16,0 0-16,0 0 16,-75 42-16,34-5 0,8-9 15,8 9-15,0 10 16,17-6-16,8 6 16,0 9-16,-8-10 15,8 5-15,8-23 0,9 14 16,-1-9-16,1-15 15,16 20-15,0-20 16,8-13-16,1-10 0,-1-18 16,-24-5-16,-1-18 15,1-20-15,-9 1 16,-16-14-16,8-9 0,-9 9 16,-7 9-16,-17 19 15,8 18-15,-8 10 16,8 9-16,-8 5 0,25 4 15,-1 5-15,9 0 16,-41 37-16,8 14 16,8 1-16,25-52 0,0 0 15,0 0-15,0 0 16</inkml:trace>
  <inkml:trace contextRef="#ctx0" brushRef="#br0" timeOffset="-188570.37">17549 5536 0,'0'0'15,"0"0"-15,0 0 0,0 0 16,0 0-16,0 0 15,0 0-15,0 0 16,0 0-16,0 0 16,0 0-16,0 0 0,0 0 15,0 0-15,0 0 16,0 0-16,0 0 16,0 0-16,0 0 0,0 0 15,34-75-15,-1 20 16,-9 13-16,-24 19 15,9-1-15,-1 15 0,0 0 16,1 4-16,-1 5 16,-8 0-16,0 0 15,0 0-15,0 0 0,0 0 16,0 23-16,-8 19 16,-9 23-16,25 14 15,-8 24-15,-8-20 0,8-13 16,0 5-16,0-15 15,8-23-15,1 5 16,-9-19-16,8 5 0,-8-18 16,0-6-16,0 1 15,0-5-15,0 0 16,0 0-16,0 0 0,0 0 16,0 0-16,0 0 15,0 0-15</inkml:trace>
  <inkml:trace contextRef="#ctx0" brushRef="#br0" timeOffset="-187554.94">17822 5448 0,'0'0'0,"0"0"16,0 0-16,0 0 15,0 0-15,0 0 16,0 0-16,0 0 0,75-47 16,-34 5-16,1 5 15,-9 14-15,8 9 16,9 0-16,-17 14 16,0-5-16,-25 5 0,0-5 15,25 38-15,-8 0 16,-17-1-16,-8-4 0,-8 5 15,0-1-15,0-13 16,-17 27-16,0-8 16,0-1-16,9-19 15,-9 6-15,8-1 0,9-14 16,0-4-16,8-1 16,0-4-16,0 0 15,0 0-15,0 0 0,25 42 16,-9-14-16,9-5 15,0-4-15,0 4 16,-9 1-16,1-10 0,-17-5 16,8-4-16,-8-5 15,16 37-15,-16-5 16,0-27-16,-8 14 0,-8-5 16,-9-5-16,8 0 15,9-4-15,-50 9 16,0-10-16,17-4 0,8 0 15,0 0-15,8-4 16,0-10-16,9 4 16,7 6-16,9 4 0,-8 0 15,8 0-15,0 0 16,0 0-16,0 0 16,0 0-16,0-5 0,0 5 15,0 0-15,0 0 16,0 0-16</inkml:trace>
  <inkml:trace contextRef="#ctx0" brushRef="#br0" timeOffset="-186983.91">18343 5503 0,'0'0'0,"0"0"16,0 0-16,0 0 15,0 0-15,0 0 0,0 0 16,0 0-16,75-60 15,-1 13-15,-8 24 16,1 14-16,-18-5 0,-16 9 16,-8 10-16,8 4 15,-16 0-15,-1-4 16,-16 0-16,9-5 0,-18 51 16,1 0-16,-25-4 15,16-10-15,1 5 16,-26-5-16,1 9 0,-8-4 15,-1-5-15,9-4 16,16 0-16,-8-1 16,8-4-16,8-5 0,9-9 15,8-9-15,-8-5 16,8 0-16,0 0 16,0 0-16,0 0 0,49 14 15,-7-14-15,-9 0 16,8 0-16,1 0 15,7-5-15,-16-4 0,9 0 16,-9-24-16,0 1 0,8 8 16,0-4-16,-41 28 0,0 0 15,0 0-15,0 0 16</inkml:trace>
  <inkml:trace contextRef="#ctx0" brushRef="#br0" timeOffset="-186405.88">19452 5345 0,'0'0'0,"0"0"0,0 0 16,0 0-16,0 0 16,0 0-16,0 0 15,0 0-15,0 0 0,0 0 16,0 0-16,0 0 16,-75 33-16,9-10 15,8-4-15,0-1 0,9 5 16,-9 1-16,16-10 15,-7 9-15,16-4 16,8-15-16,0 15 16,17-15-16,8 6 0,-8-10 15,8 0-15,57 42 16,10-5-16,-10-5 16,10-4-16,-9-9 0,8 4 15,-8 0-15,-17 1 16,-8 8-16,0-13 15,-25-1-15,-8 1 0,0-5 16,0-9-16,-49 13 16,7 1-16,-7-5 15,7 0-15,1 4 16,0 1-16,-1-10 0,26-9 16,8 5-16,-1-5 15,9 0-15,0-5 0,0 5 16,0 0-16,0 0 15,0 0-15</inkml:trace>
  <inkml:trace contextRef="#ctx0" brushRef="#br0" timeOffset="-186078.01">19476 5717 0,'0'0'0,"0"0"0,0 0 15,0 0-15,0 0 16,0 0-16,108-4 16,8 4-16,-9 0 0,-24-10 15,0-4-15,-83 14 16,0 0-16,0 0 16,0 0-16</inkml:trace>
  <inkml:trace contextRef="#ctx0" brushRef="#br0" timeOffset="-185428.6">20518 5206 0,'0'0'0,"0"0"0,0 0 16,-16 93-16,-1-5 15,9-14-15,0 20 16,8 3-16,0-18 0,0 19 15,0-19-15,8 0 16,-8-9-16,8 0 16,-8-28-16,0-1 15,0-3-15,-8-24 0,0-14 16,8-5-16,-8 10 16,8-47-16,0-9 15,0 51-15,0 0 0,0 0 16,0 0-16</inkml:trace>
  <inkml:trace contextRef="#ctx0" brushRef="#br0" timeOffset="-185138.71">20436 5545 0,'0'0'0,"0"0"16,0 0-16,0 0 16,0 0-16,0 0 15,0 0-15,66 10 0,17 13 0,-9-5 16,-8 20-16,-24-1 15,-9-9-15,0 0 0,-17-10 16,-16 5-16,-8-4 16,8-10-16,-8-4 15,-34 23-15,-7-14 16,7-5-16,1 5 0,16-14 16,9 0-16,7-4 15,1 4-15,0 0 16,8 0-16,-8-5 0,8 5 15,0 0-15,0 0 16,0 0-16</inkml:trace>
  <inkml:trace contextRef="#ctx0" brushRef="#br0" timeOffset="-184685.69">21015 5657 0,'0'0'0,"0"0"16,0 0-16,0 0 0,0 0 15,0 0-15,0 0 16,0 0-16,0 0 16,0 0-16,0 0 15,0 0-15,0 0 0,0 0 16,58 79-16,-17-23 16,0-24-16,-16-4 0,0-9 15,0 18-15,-9-18 16,-16-10-16,0 0 15,0-9-15,0 0 16,0 0-16,0 0 0,-49 10 16,-1-6-16,0 15 15,-7-10-15,-1-14 16,0 1-16,16-5 0,-7-1 16,49 10-16,0 0 15,0 0-15,0 0 16</inkml:trace>
  <inkml:trace contextRef="#ctx0" brushRef="#br0" timeOffset="-183092.31">21130 5699 0,'0'0'0,"-8"0"16,0 18-16,-9 6 16,17-24-16,0 0 0,0-14 15,0 0-15,17 9 16,-17 0-16,8 5 16,-8 0-16,0 0 0,0 0 15,0 0-15,0 0 16,0 0-16,50 0 15,-17 0-15,-8-4 0,-9 4 16,-16 0-16,9 4 16,-9-4-16,0 0 15,0 0-15,0 0 0,0 0 16,0 0-16,0 0 16,-34-18-16,18 4 15,8 0-15,-17 9 0,0 1 16,17 4-16,-1 0 15,1 0-15,8 0 16,-25 32-16,9 5 16,8-9-16,-1-5 0,-7-4 15,16-19-15,0 0 16,0 0-16,0 0 0</inkml:trace>
  <inkml:trace contextRef="#ctx0" brushRef="#br0" timeOffset="-180483.53">14299 6852 0,'0'0'16,"0"0"-16,-33 70 15,0 5-15,8 18 16,0-10-16,17 10 0,-8 0 16,7 1-16,-15 8 15,15 0-15,9-4 16,9-19-16,-9-14 15,8-9-15,-8-5 0,8-18 16,0-10-16,1-9 16,-9-5-16,0-9 15,0 0-15,0 0 16,0 0-16</inkml:trace>
  <inkml:trace contextRef="#ctx0" brushRef="#br0" timeOffset="-180193.76">13993 7378 0,'0'0'0,"0"0"0,0 0 15,0 0-15,0 0 16,0 0-16,0 0 16,17-74-16,8 22 0,41 20 15,0 13-15,0 15 16,-8-1-16,0 10 16,-8-1-16,-17 10 15,-9-4-15,-7 4 16,-9 9-1,0-9-15,-8-10 0,0-4 16,0 5-16,0 42 16,9-10-16,-18-19 0,1-4 15,-17-4-15,-16-6 16,-17-4-16,9 0 16,-1 0-16,50 0 15,0 0-15,0 0 0,0 0 16</inkml:trace>
  <inkml:trace contextRef="#ctx0" brushRef="#br0" timeOffset="-179693.84">15184 7234 0,'0'0'0,"0"0"16,0 0-16,0 0 15,0 0-15,0 0 16,0 0-16,0 0 16,-83 14-16,9 0 15,24 4-15,9 6 0,8-15 16,8 19-16,0-19 15,17 0-15,0-9 16,-9 47-16,17-10 0,9 0 16,7-9-16,1 0 15,-1 5-15,-8-15 16,1-8-16,-9-6 16,25 34-16,-9-15 0,-8-9 15,-8-14-15,0 0 16,0 0-16,-8 0 15,8 0-15,0 0 16,-33-14-16,-8 0 0,16 9 16,17-4-16,-1-5 15,18 0-15,-9 9 16,8 5-16,41-32 16,18-1-16,-67 33 0,0 0 15,0 0-15,0 0 16</inkml:trace>
  <inkml:trace contextRef="#ctx0" brushRef="#br0" timeOffset="-179459.72">15589 7276 0,'0'0'0,"0"0"15,0 0-15,0 0 0,0 0 16,0 0-16,0 0 15,0 0-15,0 0 16,0 0-16,0 0 16,67-37-16,-10 23 0,-7 0 15,8-10-15,-58 24 16,0 0-16,0 0 16,0 0-16</inkml:trace>
  <inkml:trace contextRef="#ctx0" brushRef="#br0" timeOffset="-179287.81">15647 7434 0,'0'0'15,"0"0"-15,0 0 0,0 0 16,0 0-16,0 0 16,0 0-16,0 0 15,66 9-15,75 5 16,-141-14-16,0 0 0,0 0 15,0 0-15</inkml:trace>
  <inkml:trace contextRef="#ctx0" brushRef="#br0" timeOffset="-167820.33">16896 6880 0,'0'0'0,"0"0"16,0 0-16,0 0 16,0 0-16,0 0 15,0 0-15,0 0 0,0 0 16,0 0-16,0 0 16,-33 89-16,8-38 15,9-14-15,-1-4 0,1 4 16,-1-5-16,9-13 15,-17 51-15,17-5 16,16-42-16,9 14 16,16 24-16,16-10 0,17-18 15,-24-10-15,-1-9 16,0-19-16,1-18 0,-17-14 16,-9 0-16,1-66 15,-17 19-15,0 15 16,-17 17-16,-8-17 0,-24 22 15,7 19-15,-16 10 16,-16 4-16,24 23 16,1 5-16,7 0 15,18 5-15,-1 4 0,8-37 16,26 23-16,-9 5 16,0-14-16,0 0 0,0 0 15,0 0-15</inkml:trace>
  <inkml:trace contextRef="#ctx0" brushRef="#br0" timeOffset="-167508.07">17475 7187 0,'0'0'0,"0"0"16,0 0-16,0 0 15,0 0-15,0 0 0,0 0 16,0 0-16,0 0 16,0 0-16,0 0 15,0 0-15,0 0 0,0 0 16,0 0-16,0 0 15,0 0-15,0 0 16,0 0-16,0 0 16,0 0-16</inkml:trace>
  <inkml:trace contextRef="#ctx0" brushRef="#br0" timeOffset="-166945.65">18029 6922 0,'0'0'0,"0"0"16,0 0-16,0 0 16,0 0-16,0 0 0,0 0 15,0 0-15,0 0 16,0 0-16,0 0 16,0 0-16,-66 47 15,8 4-15,25 0 0,0-9 16,8 4-16,17 6 15,-9 13-15,9-5 16,16 5-16,1-18 0,7-15 16,1-8-16,7-6 15,1-8-15,-16-6 16,48-4-16,-7-23 0,-9-5 16,1-23-16,-1-10 15,-16-13-15,0 9 16,-17 14-16,0 0 0,-24 9 15,16 0-15,-17 19 16,9 9-16,8 9 16,-41 0-16,-9 15 0,17-15 15,0 14-15,0 5 16,16 0-16,17-5 16,-8-4-16,8-5 0,0 0 15,0 0-15,0 0 16</inkml:trace>
  <inkml:trace contextRef="#ctx0" brushRef="#br0" timeOffset="-166351.91">18467 7080 0,'0'0'0,"0"0"15,0 0-15,0 0 0,0 0 16,0 0-16,0 0 15,0 0-15,0 0 16,0 0-16,0 0 0,0 0 16,0 0-16,0 0 15,0 0-15,0 0 16,0 0-16,0 0 0,0 0 16,34-88-16,7 14 15,-16 22-15,-17 6 16,0 4-16,1 5 0,-9 14 15,0 9-15,0 4 16,0 10-16,0-4 16,0 4-16,0 0 0,0 0 15,0 32-15,0 24 16,8 9-16,0 10 16,9-1-16,-1 19 15,-8 0-15,1 19 0,7-15 16,-8-27-16,1-28 15,-1-19-15,0-9 0,-8 0 16,0 0-16,0-5 16,0-4-16,0-5 15,0 0-15,0 0 0,0 0 16,0 0-16,0 0 16</inkml:trace>
  <inkml:trace contextRef="#ctx0" brushRef="#br0" timeOffset="-166039.49">18542 7587 0,'0'0'0,"0"0"15,0 0-15,0 0 16,0 0-16,0 0 0,0 0 16,0 0-16,0 0 15,0 0-15,91 14 16,-17-4-16,-8-15 16,1 0-16,-18-4 0,1 0 15,8-5-15,0-5 16,-58 19-16,0 0 15,0 0-15,0 0 0</inkml:trace>
  <inkml:trace contextRef="#ctx0" brushRef="#br0" timeOffset="-165529.77">19584 6834 0,'0'0'0,"0"0"16,0 0-16,8-98 15,9-9-15,-17 37 0,0 38 16,8 13-16,-8 5 16,-8 5-16,8 4 15,-9 1-15,1 4 16,8-5-16,-33 24 0,-8 18 16,8 23-16,8-9 15,0-4-15,-8 9 0,0 0 16,8 18-16,-8 14 15,0 1-15,25-10 16,-1 5-16,-15-1 16,24 10-16,0-4 0,16-10 15,9 0-15,16-9 16,9-10-16,-9-4 16,17-9-16,-8-20 0,-9-3 15,-8-10-15,-16-24 16,-1 1-16,-16 9 15,0 0-15,0 0 0,0 0 0</inkml:trace>
  <inkml:trace contextRef="#ctx0" brushRef="#br0" timeOffset="-165068.11">19733 7173 0,'0'0'0,"0"0"15,0 0-15,0 0 16,0 0-16,0 0 16,0 0-16,0 0 0,0 0 15,0 0-15,66-74 16,-16 9-16,-17 9 15,-17 14-15,1 5 0,-17 4 16,8 15-16,0 4 31,1 9-31,-9 5 0,0 0 0,0 0 16,0 0-16,0 0 16,0 0-16,0 47 15,0 13-15,-9 10 0,9 18 16,0-9-16,0 10 15,9-19-15,-1-1 16,-8-13-16,-8-19 0,8-9 16,0-4-16,8-15 15,-8 0-15,8-9 16,-8 0-16,25-37 0,0-5 16,-25 42-16,0 0 15,0 0-15,0 0 16</inkml:trace>
  <inkml:trace contextRef="#ctx0" brushRef="#br0" timeOffset="-164880.87">20246 7215 0,'0'0'0,"0"0"16,0 0-16,0 0 0,0 0 15,0 0-15,0 0 16,0 0-16,0 0 15,0 0-15,0 0 0,0 0 16,0 0-16,0 0 16,0 0-16,0 0 15</inkml:trace>
  <inkml:trace contextRef="#ctx0" brushRef="#br0" timeOffset="-164396.6">20816 6876 0,'0'0'0,"0"0"15,0 0-15,0 0 0,0 0 16,0 0-16,0 0 16,0 0-16,0 0 15,0 0-15,0 0 0,0 0 16,0 0-16,-58 51 15,17 5-15,16 18 16,9-18-16,16-10 0,-9-13 16,9 14-16,9-10 15,-9-9-15,8-10 16,-8-8-16,0-10 16,33 23-16,0-19 0,0-4 15,8-23-15,1-5 16,-1-14-16,-8 5 15,9-5-15,-18-13 0,-7-1 16,-17-14-16,0 5 16,-17 23-16,-7 14 0,-18 5 15,1 18-15,-9-4 16,-8 23-16,1 0 16,-1 4-16,0 6 15,0 8-15,16 5 0,18-4 16,7 37-16,9-1 15,8-69-15,0 0 16,0 0-16,0 0 0</inkml:trace>
  <inkml:trace contextRef="#ctx0" brushRef="#br0" timeOffset="-163974.62">21040 6899 0,'0'0'0,"0"0"16,0 0-16,0 0 16,0 0-16,0 0 15,0 0-15,0 0 16,0 0-16,0 0 0,57-79 15,-15 23-15,-26 14 16,1 24-16,-17-1 16,8 10-16,-8 4 0,0 0 15,0 1-15,-8 4 16,8 0-16,0 0 16,16 51-16,1-9 0,-17-5 15,16 19-15,-16 14 16,9 9-16,-9 0 15,8 0-15,0-19 16,-8-9-16,9-13 0,-1-20 16,0 6-16,0-11 15,-8-8-15,0-5 0,0 0 16,0 0-16,0 0 16</inkml:trace>
  <inkml:trace contextRef="#ctx0" brushRef="#br0" timeOffset="-163302.9">21428 6885 0,'0'0'0,"0"0"15,0 0-15,0 0 0,0 0 16,0 0-16,0 0 15,0 0-15,0 0 16,0 0-16,8-84 16,17 28-16,0 19 0,0 9 15,16 14-15,9 10 16,-17-1-16,8-4 16,1-1-16,-9 10 0,0 0 15,-17 5-15,-7-5 16,-9 0-16,24 33 0,-24-1 15,-8-9-15,-17 1 16,1-6-16,-1 1 16,16-5-16,-32 9 15,0-9-15,16 9 0,8-4 16,1 9-16,-1-5 16,9-9-16,0-9 15,0-5-15,8 4 0,0-4 16,16 52-16,-16-11 15,17-17-15,16-6 16,-8 1-16,16-5 0,8 0 16,-7-5-16,7 0 15,-7 1-15,-1 4 16,-16-5-16,-17 0 0,1-9 16,-9 5-16,0-5 15,0 0-15,-50 33 16,-16-1-16,0-9 15,-1 1-15,1-20 0,0 20 16,0-24-16,16 13 16,9-8-16,0-14 0,16-10 15,0 5-15,17 5 16,-1 4-16,9 1 16,34-38-16,7-9 0,-41 51 15,0 0-15,0 0 16,0 0-16</inkml:trace>
  <inkml:trace contextRef="#ctx0" brushRef="#br0" timeOffset="-162865.7">21966 6852 0,'0'0'15,"0"0"-15,0 0 0,0 0 16,0 0-16,0 0 16,0 0-16,0 0 15,0 0-15,0 0 0,66-51 16,-8 14-16,0 23 16,0 19-16,-34 13 15,26 6-15,-25-6 16,-17 5-16,9 10 0,-9 14 15,-8-1-15,0-18 16,-8 18-16,-17-8 0,0-10 16,0 4-16,-16-4 15,8-5-15,16-9 16,9-4-16,-17 4 0,9 4 16,7-13-16,9-5 15,9 4-15,-9-4 16,0 0-16,66-13 15,-17-11-15,9 15 0,-8-5 16,0 5-16,7-5 16,1-10-16,-58 24 15,0 0-15,0 0 0,0 0 16</inkml:trace>
  <inkml:trace contextRef="#ctx0" brushRef="#br0" timeOffset="-162381.24">22884 6676 0,'0'0'0,"0"0"0,0 0 16,0 0-16,0 0 15,0 0-15,0 0 0,0 0 16,0 0-16,0 0 15,0 0-15,0 0 16,0 0-16,0 0 0,-75 18 16,1 6-16,16 8 15,8-9-15,9-9 16,0 10-16,-1-10 0,1 9 16,24-14-16,9-4 15,-8 32-15,16-9 16,16 9-16,9-23 0,16 5 15,-16-5-15,41 9 16,-8-19-16,0 15 16,-8-5-16,-17 9 15,0-4-15,-8 0 0,-17-6 16,-8-3-16,0-6 16,-33 20-16,-8-1 0,-9-4 15,0-10-15,1 5 16,-9-10-16,16-4 15,1-4-15,16-15 16,9-9-16,16 28 0,0 0 16,0 0-16,0 0 15</inkml:trace>
  <inkml:trace contextRef="#ctx0" brushRef="#br0" timeOffset="-154935.92">11661 6852 0,'0'0'0,"0"0"16,0 0-16,0 0 16,0 0-16,-83-4 15,17 4-15,25-5 16,8 24-16,8 4 0,-16 14 16,16 10-16,-17 9 0,9-1 15,17 10-15,-1-9 16,9 14-16,16 0 15,-8 0-15,17-24 0,16-13 16,0-5-16,17-5 16,-9-14-16,17-9 15,0-9-15,-9 0 16,9-19-16,-8-19 0,-17 1 16,-8-29-16,-25 15 15,-9 4-15,-15 5 16,-26 0-16,0 4 15,-16 10-15,0 18 0,25-9 16,-1 10-16,26 8 16,8 1-16,-1 0 15,1 4-15,8 1 16,41-10-16,1-5 0,-42 19 16,0 0-16,0 0 15,0 0-15</inkml:trace>
  <inkml:trace contextRef="#ctx0" brushRef="#br0" timeOffset="-154662.14">12364 7220 0,'0'0'0,"0"0"15,0 0-15,0 0 16,0 0-16,0 0 16,0 0-16,0 0 15,0 0-15,0 0 0,0 0 16,0 0-16,0 0 16,0 0-16,0 0 15,0 0-15,0 0 16,0 0-16,0 0 0,0 0 31</inkml:trace>
  <inkml:trace contextRef="#ctx0" brushRef="#br0" timeOffset="-154091.04">13150 6536 0,'0'0'0,"0"0"16,0 0-16,0 0 15,0 0-15,-75 37 16,9-9-16,25-5 0,16 19 16,0 0-16,-8 5 15,8-5-15,0-10 16,1 10-16,-1 5 0,-17 18 16,9-10-16,0 1 15,8-9-15,1-5 16,15 9-16,1 5 15,25-10-15,16 5 0,0-23 0,-8-14 16,16 0-16,-8-9 31,0-19-31,-16 5 0,41-29 0,-9-13 16,-24-5-16,-8 15 0,-9 3 16,-8 6-16,-17-5 15,-16 23-15,17 4 16,-34-4-16,9 10 15,-1-1-15,1 19 0,0 0 16,16 0-16,8-9 16,9-1-16,8 1 15,-8-10-15,8 5 16,0 0-16,0 0 0,0 0 16</inkml:trace>
  <inkml:trace contextRef="#ctx0" brushRef="#br0" timeOffset="-153528.68">13299 6964 0,'0'0'0,"0"0"0,0 0 15,0 0-15,0 0 16,0 0-16,0 0 16,0 0-16,0 0 15,0 0-15,0 0 0,0 0 16,0 0-16,0 0 16,0 0-16,57-56 15,-7 19-15,-9 18 16,-7 15-16,-1 4 0,-9 9 15,-7 0-15,-9-4 16,-8 0-16,0 46 16,-16 9-16,-1-4 15,-8-9-15,1-5 0,-1 9 16,0-9-16,8-1 16,1 6-16,-1-10 15,9-23-15,0-5 16,8-9-16,0 5 15,0-5-15,0 0 0,0 0 16,0 0-16,0 0 16,0 0-16,33-19 15,0 10-15,-8-9 16,-9-6-16,1 20 0,8-15 16,-17 10-16,0 4 15,33-9-15,9-4 16,-50 18-16,0 0 0,0 0 15,0 0-15</inkml:trace>
  <inkml:trace contextRef="#ctx0" brushRef="#br0" timeOffset="-152919.5">13696 7006 0,'0'0'0,"0"0"16,0 0-16,0 0 15,0 0-15,0 0 16,0 0-16,49-51 0,1 14 16,-34 4-16,1 10 15,-9 23-15,0-5 16,-16 0-16,8 5 16,0 0-16,0 0 0,0 0 15,0 0-15,0 0 16,-25 38-16,-16 13 15,24-9-15,1 9 16,-1-9-16,-7 9 0,7-19 16,-8 6-16,0-1 15,17-19-15,-17 24 16,0-14-16,9 0 16,16-14-16,-8 0 0,-1-5 15,9-9-15,-8 5 16,8-5-16,0 0 15,0 0-15,50 9 16,-17 1-16,8-15 0,-8-4 16,9-5-16,7 4 15,-16-17-15,9 22 16,-18-14-16,10 1 16,-10 8-16,-7-8 0,-9-6 15,-8 24-15,0 0 16,0 0-16,0 0 15</inkml:trace>
  <inkml:trace contextRef="#ctx0" brushRef="#br0" timeOffset="-152232.27">13820 6890 0,'0'0'0,"0"0"15,0 0-15,0 0 16,0 0-16,0 0 16,0 0-16,0 0 15,0 0-15,0 0 16,0 0-16,0 0 0,0 0 15,0 0-15,0 0 16,0 0-16,0 0 16,0 0-16,0 0 15,0 0-15,0 0 0</inkml:trace>
  <inkml:trace contextRef="#ctx0" brushRef="#br0" timeOffset="-149520.14">23231 7011 0,'0'0'0,"0"0"16,0 0-16,0 0 15,0 0-15,0 0 16,0 0-16,0 0 16,0 0-16,0 0 0,0 0 15,0 0-15,0 0 16,0 0-16,0 0 16,99 0-16,-16 0 0,-25 0 15,-17-5-15,1-9 16,7 5-16,-7-1 15,-42 10-15,0 0 0,0 0 16,0 0-16</inkml:trace>
  <inkml:trace contextRef="#ctx0" brushRef="#br0" timeOffset="-149176.64">24290 6624 0,'0'0'15,"0"0"-15,0 0 0,0 0 16,0 0-16,0 0 16,0 0-16,0 0 15,0 0-15,0 0 16,0 94-16,8-15 0,0 0 15,-8 14-15,9 14 16,-26 14-16,9-5 16,-9 14-16,17 0 0,0-4 15,0-19-15,0-19 16,0-13-16,8-29 16,-8-22-16,0-6 0,0-18 15,0 0-15,0 0 16,0 0-16</inkml:trace>
  <inkml:trace contextRef="#ctx0" brushRef="#br0" timeOffset="-148864.09">24538 6941 0,'0'0'0,"0"0"0,0 0 16,0 0-16,0 0 16,0 0-16,0 0 0,0 0 15,0 0-15,0 0 16,0 0-16,83 42 15,-17-10-15,-17 10 16,-24-14-16,0 0 0,0-5 16,-17-4-16,-8-5 15,-8-5-15,8-4 0,-42 23 16,-15-5-16,-1-5 16,0 10-16,-8 0 15,8 0-15,0-14 16,8-9-16,17-14 0,8 13 15,17 5-15,0-4 16,8 0-16,0-5 0,0 0 16,0 0-16,0 0 15,0 0-15</inkml:trace>
  <inkml:trace contextRef="#ctx0" brushRef="#br0" timeOffset="-148442.25">25241 7029 0,'0'0'0,"0"0"15,0 0-15,0 0 16,0 0-16,0 0 16,0 0-16,0 0 0,0 0 15,-75 14-15,9 5 16,25 9-16,-9 0 15,17-5-15,8 0 0,1 5 16,7-9-16,9-15 16,-25 29-16,8-15 15,8 6-15,17-6 0,0-4 16,9 5-16,-1-10 16,0-4-16,42-5 15,-17 4-15,-17 1 0,9 4 16,-17-9-16,1 0 15,-9 5-15,0-5 16,0 0-16,0 0 0,0 0 16,-42 9-16,1-4 15,16 4-15,0 1 16,25-15-16,0-4 16,0 9-16,0 0 0,0 0 15,0 0-15</inkml:trace>
  <inkml:trace contextRef="#ctx0" brushRef="#br0" timeOffset="-148083.15">25324 6383 0,'0'0'0,"0"0"15,0 0-15,0 0 16,0 0-16,57 65 16,10 14-16,-1 0 15,0 0-15,8 5 0,-8 9 16,1 0-16,-34 9 15,-17-14-15,-32 1 0,-17-5 16,-34-1-16,-7-13 16,0-14-16,-42-5 15,-8 5-15,-9-5 16,133-51-16,0 0 0,0 0 16,0 0-16</inkml:trace>
  <inkml:trace contextRef="#ctx0" brushRef="#br0" timeOffset="-146840.53">13745 8281 0,'0'0'0,"0"0"16,0 0-16,0 0 15,0 0-15,0 0 16,0 0-16,0 0 16,0 0-16,0 0 0,33 116 15,-8 0-15,-17-18 16,9 14-16,-9 4 15,0 19-15,-8 4 16,0-4-16,0 14 0,-8-14 16,8-37-16,-8-29 15,0-3-15,-1-25 16,-7-8-16,16-33 16,0 0-16,0 0 0,0 0 15</inkml:trace>
  <inkml:trace contextRef="#ctx0" brushRef="#br0" timeOffset="-146465.7">13687 9020 0,'0'0'0,"0"0"16,0 0-16,0 0 15,0 0-15,0 0 0,83-18 16,0 8-16,-9 6 15,1 8-15,-34 10 16,-8 10-16,-8 8 16,0 10-16,-17-5 0,-8-18 15,8-10-15,-8-9 16,-33 37-16,8-9 16,-8-14-16,0-9 15,0-5-15,-8 9 0,16-4 16,8-5-16,-24 4 15,0 6-15,-1-1 16,9-9-16,25 14 16,-9-5-16,9-4 0,8 0 15,50-15-15,8 1 16,-58 9-16,0 0 16,0 0-16,0 0 0</inkml:trace>
  <inkml:trace contextRef="#ctx0" brushRef="#br0" timeOffset="-145918.95">14638 9141 0,'0'0'15,"0"0"-15,0 0 16,0 0-16,0 0 0,0 0 16,0 0-16,0 0 15,0 0-15,0 0 16,0 0-16,0 0 16,0 0-16,0 0 0,0 0 15,-82 0-15,-1-9 16,25 18-16,8 5 15,26 5-15,-1 4 16,8-9-16,1 14 0,16-14 16,-9-5-16,34 28 15,0-4-15,8 0 16,9-6-16,-9-8 16,8 0-16,0-5 15,-8 9-15,0-9 0,-24-5 16,-1-4-16,-8-5 15,8 0-15,-8 0 16,0 0-16,0 0 16,0 0-16,-41 28 0,0-24 15,-9 20-15,0-24 16,9 0-16,0-10 16,24 1-16,1 9 0,16 0 15,-9-5-15,9 5 16,0 0-16,0 0 15,0 0-15</inkml:trace>
  <inkml:trace contextRef="#ctx0" brushRef="#br0" timeOffset="-145606.52">15573 8964 0,'0'0'0,"0"0"16,0 0-16,0 0 16,0 0-16,0 0 15,0 0-15,0 0 16,0 0-16,0 0 15,0 0-15,0 0 0,0 0 16,91-9-16,-17 4 16,-16-8-16,-8 3 15,-1-4-15,-49 14 16,0 0-16,0 0 0,0 0 16</inkml:trace>
  <inkml:trace contextRef="#ctx0" brushRef="#br0" timeOffset="-145419.05">15465 9248 0,'0'0'0,"0"0"0,0 0 15,0 0-15,0 0 32,0 0-32,91 5 0,0 9 15,0 0-15,-91-14 0,0 0 0,0 0 31,0 0-31</inkml:trace>
  <inkml:trace contextRef="#ctx0" brushRef="#br0" timeOffset="-142677.12">20957 18808 0,'0'0'0,"0"0"15,0 0-15,0 0 16,0 0-16,0 0 16,-116 14-16,25 5 0,25 9 15,16 13-15,17-3 16,8-1-16,1-14 16,15-14-16,-7 5 0,16-14 15,0 0-15,0 0 16,0 0-16</inkml:trace>
  <inkml:trace contextRef="#ctx0" brushRef="#br0" timeOffset="-141130.45">17177 8699 0,'0'0'16,"0"0"-16,0 0 0,0 0 16,0 0-16,0 0 15,0 0-15,0 0 16,0 0-16,0 0 0,0 0 16,0 0-16,0 0 15,0 0-15,0 0 16,0 0-16,0 0 0,0 0 15,0 0-15,0 0 16,0 0-16,0 0 16,0 0-16,0 0 0,0 0 15,0 0-15,0 0 16,0 0-16,0 0 16,0 0-16,0 0 15,0 0-15,0 0 0,0 0 16,0 0-16,0 0 15,0 0-15,0 0 0,0 0 16,0 0-16,0 0 16,0 0-16,0 0 15,0 0-15,0 0 0,0 0 16,0 0-16,0 0 16,0 0-16,0 0 15,0 0-15,0 0 16,0 0-16,0 0 0,0 0 15,0 0-15,0 0 16,0 0-16,0 0 16,0 0-16,0 0 0,0 0 15,0 0-15,0 0 16,0 0-16,0 0 16,0 0-16,-58 5 0,1 0 15,32 4-15,-8 19 16,-9 14-16,17 13 15,-8-41-15,17 10 0,8 32 16,-1-5-16,18 18 16,7 15-16,9-42 15,8 0-15,-8 0 0,8-5 16,0-9-16,8-19 16,-8-4-16,9-10 15,24-9-15,-16-18 0,-9-10 16,0-5-16,-16-13 15,0-1-15,0 1 16,-34-10-16,1 0 0,-17 15 16,-16 3-16,8 10 15,8 15-15,-8 3 16,0 6-16,0 4 0,8 9 16,17 0-16,-1 1 15,-24 22-15,9 1 16,7 0-16,1 22 0,32-13 15,1 5-15,7-5 16,-24-28-16,0 0 16,0 0-16,0 0 0</inkml:trace>
  <inkml:trace contextRef="#ctx0" brushRef="#br0" timeOffset="-140911.92">17839 9025 0,'0'0'16,"0"0"-16,0 0 15,0 0-15,0 0 0,0 0 16,0 0-16,0 0 16,0 0-16,0 0 15,0 0-15,0 0 0,0 0 16,0 0-16,0 0 16,0 0-16,0 0 15,0 0-15,0 0 0,0 0 16,0 0-16,0 0 15,0 0-15</inkml:trace>
  <inkml:trace contextRef="#ctx0" brushRef="#br0" timeOffset="-140271.39">18426 8671 0,'0'0'0,"0"0"16,0 0-16,0 0 16,0 0-16,0 0 0,0 0 15,0 0-15,0 0 16,0 0-16,0 0 16,0 0-16,0 0 0,0 0 15,0 0-15,0 0 16,0 0-16,0 0 15,0 0-15,-41 65 0,8-13 16,16 3-16,-8-3 16,17-10-16,16-1 15,1 6-15,15-1 0,1 6 16,8-15-16,9-14 16,-1-9-16,0 5 15,1-15-15,-1-18 0,17-18 16,-17-15-16,1-9 15,-9 10-15,0-19 16,-25-10-16,-8-4 0,-25 14 16,-8 5-16,-16 22 15,-18 6-15,18 9 16,-9 9-16,0 9 0,8 5 16,9 5-16,0 9 15,-1-5-15,26 5 16,8-9-16,-1-5 0,9 0 15,0 0-15,0 0 16,0 0-16</inkml:trace>
  <inkml:trace contextRef="#ctx0" brushRef="#br0" timeOffset="-139794.59">18964 8732 0,'0'0'0,"0"0"0,0 0 16,0 0-16,0 0 15,0 0-15,0 0 16,0 0-16,0 0 15,82-51-15,-15 13 0,-26 6 16,-16 9-16,-9-19 16,-7 9-16,7 10 0,-8 9 15,1 9-15,-9 5 16,0 0-16,0 0 16,0 0-16,0 0 15,0 0-15,-9 38 0,1 13 16,0 0-16,0 0 15,8 19-15,-9 0 16,9 4-16,0-13 0,-8-6 16,16-3-16,-8-15 15,9 5-15,-1-19 16,0-14-16,-8-4 0,25 18 16,-9 5-16,-16-28 15,0 0-15,0 0 16,0 0-16</inkml:trace>
  <inkml:trace contextRef="#ctx0" brushRef="#br0" timeOffset="-139466.35">19038 9262 0,'0'0'0,"0"0"15,0 0-15,0 0 16,0 0-16,0 0 16,0 0-16,0 0 0,0 0 15,0 0-15,0 0 16,91-9-16,-8 4 15,-25-9-15,0 0 0,-17 5 16,0 4-16,1 5 16,-18-9-16,10-5 15,-34 14-15,0 0 0,0 0 16,0 0-16</inkml:trace>
  <inkml:trace contextRef="#ctx0" brushRef="#br0" timeOffset="-139138.45">19625 9034 0,'0'0'0,"0"0"0,0 0 15,0 0-15,0 0 16,0 0-16,0 0 0,0 0 16,0 0-16,0 0 15,50-32-15,8-10 16,16-23-16,-24 9 0,-17 5 16,-17 4-16,9 5 15,-16 19-15,7 0 16,-16 13-16,0-4 0,0 14 15,0 0-15,0 0 16,0 0-16</inkml:trace>
  <inkml:trace contextRef="#ctx0" brushRef="#br0" timeOffset="-138894.18">19592 8788 0,'0'0'0,"0"0"16,0 0-16,0 0 16,0 0-16,66 79 15,9-14-15,8-5 0,-17-4 16,-8-5-16,8-9 16,0-19-16,-8 10 15,0-19-15,-9 0 0,9-5 31,-16 5-31,-42-14 0,0 0 16,0 0-16,0 0 0</inkml:trace>
  <inkml:trace contextRef="#ctx0" brushRef="#br0" timeOffset="-138378.67">20576 8695 0,'0'0'0,"0"0"0,0 0 15,0 0-15,0 0 16,0 0-16,0 0 0,0 0 16,0 0-16,0 0 15,0 0-15,0 0 16,0 0-16,0 0 16,0 0-16,33-79 0,1 9 15,-10 28-15,-7 9 16,-1 1-16,1 8 15,-17 15-15,8 0 0,-8 9 16,0 0-16,0 0 16,0 0-16,0 0 15,0 0-15,-8 23 0,0 5 16,-9 28-16,1 9 16,-1 5-16,9 4 15,-9 5-15,9-4 0,8-19 16,8-10-16,9-13 15,-9-19-15,9 0 16,-1 0-16,-16-14 0,0 0 16,0 0-16,0 0 15</inkml:trace>
  <inkml:trace contextRef="#ctx0" brushRef="#br0" timeOffset="-138206.84">20907 8792 0,'0'0'0,"0"0"16,0 0-16,0 0 0,0 0 16,0 0-16,0 0 15,0 0-15,0 0 16,0 0-16,0 0 16,0 0-16,0 0 0</inkml:trace>
  <inkml:trace contextRef="#ctx0" brushRef="#br0" timeOffset="-137745.95">21387 8574 0,'0'0'16,"0"0"-16,0 0 0,0 0 15,0 0-15,0 0 16,0 0-16,0 0 15,0 0-15,0 0 0,0 0 16,0 0-16,0 0 16,0 0-16,0 0 15,0 0-15,-50 65 16,25 19-16,9-15 0,16 6 16,8-19-16,9-15 15,-1-13-15,9 0 16,0-4-16,8-11 15,-8-3-15,24-20 16,9-3-16,-16-15 16,7-5-16,-32-13 0,16-6 15,-25-31-15,0 8 16,-16 10-16,8 14 16,-25 0-16,1 9 0,-18 5 15,1 13-15,-9 20 16,1 8-16,15 10 15,10 14-15,-1 0 0,17-14 16,-1-5-16,9-9 16,0 0-16,0 0 15,0 0-15</inkml:trace>
  <inkml:trace contextRef="#ctx0" brushRef="#br0" timeOffset="-137178.15">21908 8555 0,'0'0'0,"0"0"0,0 0 16,0 0-16,0 0 16,0 0-16,0 0 15,0 0-15,0 0 16,0 0-16,0 0 0,0 0 15,0 0-15,0 0 16,66-42-16,-8-9 16,-17 14-16,-16-10 0,0 19 15,-9-9-15,-7 9 16,-1 14-16,-8 5 16,0 9-16,0-5 0,0 5 15,0 0-15,0 0 16,0 0-16,0 0 15,-17 38-15,1 13 0,-1 5 16,1 13-16,8 6 0,-9 8 16,0 24-16,1-4 15,8-29-15,16-13 16,-8-5-16,16-10 0,1-13 16,8-15-16,0-13 15,-9-10-15,-16 5 16,0 0-16,0 0 0,0 0 15</inkml:trace>
  <inkml:trace contextRef="#ctx0" brushRef="#br0" timeOffset="-136451.22">22371 8583 0,'0'0'0,"0"0"16,0 0-16,0 0 0,0 0 15,0 0-15,0 0 16,0 0-16,0 0 16,0 0-16,0 0 0,41-65 15,-16 14-15,8 23 16,0 9-16,9 5 15,-1 0-15,-8 5 16,-16 9-16,24 0 0,-8 9 16,-25 1-16,9 13 15,-1-14-15,-7-4 16,-34 32-16,-16 5 0,-1-10 16,9-4-16,0-4 15,-8-1-15,8 0 16,16-18-16,9 4 0,0-9 15,-17 33-15,8-5 16,17-5-16,0 5 0,17-10 0,8-4 16,-17-4-16,50 27 15,0-5-15,-17-4 16,-8-9-16,0-1 0,-25 1 16,1-19-16,-1 0 15,-8 0-15,0 0 16,-41 9-16,-1-4 0,-16 4 15,9-9-15,-9 0 16,16-4-16,1 4 16,0-10-16,24 1 0,9 9 15,-33-23-15,8-10 16,8 1-16,25 32 16,0 0-16,0 0 0,0 0 15</inkml:trace>
  <inkml:trace contextRef="#ctx0" brushRef="#br0" timeOffset="-135951.36">23066 8629 0,'0'0'0,"0"0"15,0 0-15,0 0 16,0 0-16,-66-32 15,8 4-15,33 5 0,8 18 16,17-4-16,0-1 16,17 1-16,-1 0 15,-7 4-15,57-9 16,8 5-16,-16 4 0,-25 5 16,9 0-16,7 0 15,-7 10-15,-1-6 16,-16 10-16,-17 0 0,0 5 15,-8-5-15,0-10 16,-25 34-16,-16 3 16,-9-3-16,1 8 0,16 5 15,0-13-15,-9-15 16,9 5-16,0 0 16,0-14-16,17-10 0,7 1 15,1 0-15,8-5 16,0 0-16,0 0 15,0 0-15,0 0 0,66 4 16,0-8-16,-24-1 16,16-9-16,-1 5 15,43-10-15,-34 5 0,-16 0 16,-50 14-16,0 0 16,0 0-16,0 0 15</inkml:trace>
  <inkml:trace contextRef="#ctx0" brushRef="#br0" timeOffset="-135389.15">23876 8327 0,'0'0'16,"0"0"-16,0 0 0,0 0 16,0 0-16,0 0 15,0 0-15,0 0 16,0 0-16,0 0 0,0 0 16,0 0-16,0 0 15,0 0-15,0 0 16,0 0-16,-66 23 15,0-4-15,16-10 0,1 10 16,24 4-16,-8-4 16,16-5-16,9-5 0,0-9 15,8 5-15,0-5 16,8 46-16,0-13 16,9-5-16,16-19 0,0 5 15,17 0-15,-26-9 16,18-1-16,-1 5 15,0 1-15,-24-1 16,8 5-16,-17-5 0,-8 1 16,8-10-16,-8 4 15,0-4-15,-25 38 16,-8-1-16,-33-9 0,0-10 16,-17 1-16,17-10 15,0 0-15,8-9 16,-33 5-16,25 0 0,-8-1 15,74-4-15,0 0 16,0 0-16,0 0 0</inkml:trace>
  <inkml:trace contextRef="#ctx0" brushRef="#br0" timeOffset="-132114.27">11793 8816 0,'0'0'0,"0"0"16,0 0-16,0 0 0,0 0 15,0 0-15,0 0 16,0 0-16,0 0 15,0 0-15,0 0 16,0 0-16,-66 41 16,8 1-1,17-4-15,0-6 0,8 10 16,24 0-16,-16 4 16,17 15-16,-8 4 0,24-9 15,0-10-15,17 10 16,0 0-16,8 0 15,8-19-15,1-9 16,7-19-16,1-13 16,8-34-16,-9-4 0,-7-4 15,-17-10-15,-1-18 16,-7 9-16,-17-24 16,-25 19-16,0 1 0,-16 27 15,-9-5-15,1 19 16,7 10-16,1 18 15,0 4-15,16 6 16,8-6-16,9 1 0,0-10 16,8 5-16,0 0 15,0 0-15,0 0 16</inkml:trace>
  <inkml:trace contextRef="#ctx0" brushRef="#br0" timeOffset="-131911.18">12314 9253 0,'0'0'16,"0"0"-16,0 0 16,0 0-16,0 0 0,0 0 15,0 0-15,0 0 16,0 0-16,0 0 15,0 0-15,0 0 0</inkml:trace>
  <inkml:trace contextRef="#ctx0" brushRef="#br0" timeOffset="-131364.4">12728 8676 0,'0'0'0,"0"0"0,0 0 16,0 0-16,0 0 15,0 0-15,0 0 16,0 0-16,0 0 16,0 0-16,0 0 0,0 0 15,-58 70-15,8 9 16,1-9-16,7-5 16,9 5-16,9 13 15,-1-4-15,16-4 16,1-24-16,8 5 0,8-5 15,9-9-15,8-10 16,0-8-16,16-15 16,0-9-16,-8 0 15,0-23-15,9-14 0,-1-5 16,-8 0-16,-16 5 16,-9-5-16,-8-9 15,-16 13-15,-1 10 16,-16 14-16,8-4 0,-8 18 15,25 0-15,-1 4 16,-48 20-16,-1 13 16,8-4-16,50-33 15,0 0-15,0 0 0,0 0 16</inkml:trace>
  <inkml:trace contextRef="#ctx0" brushRef="#br0" timeOffset="-130848.92">12877 8992 0,'0'0'16,"0"0"-16,0 0 15,0 0-15,0 0 0,0 0 16,0 0-16,0 0 15,0 0-15,0 0 16,66-32-16,-8 9 16,-25 13-16,0 10 15,0 5-15,0 4 0,-16 5 16,-9-5-16,0-9 16,-8 52-16,0-15 15,0 23-15,-8-4 16,0-19-16,-9 1 0,-8-1 15,-8-14-15,17-9 16,-17 23-16,-9-4 16,9-5-16,-8 0 15,16-5-15,0-5 0,9-4 16,7-9-16,9 0 16,0-5-16,0 0 15,0 0-15,50-10 16,8-8-16,8-1 0,-8-4 15,0 0-15,-8 4 16,7-4-16,1 9 16,-16 0-16,-1-9 15,-41 23-15,0 0 0,0 0 16,0 0-16</inkml:trace>
  <inkml:trace contextRef="#ctx0" brushRef="#br0" timeOffset="-130380.28">13257 9016 0,'0'0'0,"0"0"16,0 0-16,0 0 16,0 0-16,0 0 15,0 0-15,0 0 16,0 0-16,75-38 0,-26 15 15,-7 5-15,-9 4 16,0 14-16,-8 0 16,-9 4-16,-8-4 15,-8 0-15,50 14 0,-17 9 16,-16-4-16,-1 0 16,-24-1-16,8 10 15,0-14-15,-25 28 16,-16 0-16,8-10 0,-9 10 15,9-9-15,-16-1 16,24 1-16,8 4 16,1-14-16,7-4 15,9 0-15,0-10 0,9-4 16,-9-1-16,49 15 16,26-14-16,-9-10 15,17 5-15,-9-14 16,-8-9-16,-8 4 0,-8-4 15,-17 0-15,-33 23 16,0 0-16,0 0 16,0 0-16</inkml:trace>
  <inkml:trace contextRef="#ctx0" brushRef="#br0" timeOffset="-127981.97">11057 9039 0,'0'0'0,"0"0"16,0 0-16,0 0 0,0 0 15,0 0-15,0 0 16,0 0-16,0 0 16,0 0-16,0 0 15,0 0-15,0 0 16,0 60-16,0 29 15,-8 4-15,0 14 0,-9 0 16,9-14-16,0-23 16,-9-10-16,17-60 0,0 0 15,0 0-15,0 0 16</inkml:trace>
  <inkml:trace contextRef="#ctx0" brushRef="#br0" timeOffset="-127732">10636 9332 0,'0'0'16,"0"0"-16,0 0 15,0 0-15,0 0 16,0 0-16,91 46 0,-1-18 16,10-14-16,-26-9 15,1-19-15,7 0 16,1-14-16,-17 14 15,-16-4-15,-17 4 0,-8 9 16,-17-4-16,0-5 16,-8 14-16,0 0 15,0 0-15,0 0 0</inkml:trace>
  <inkml:trace contextRef="#ctx0" brushRef="#br0" timeOffset="-127185.2">9147 8816 0,'0'0'0,"0"0"16,0 0-16,0 0 15,0 0-15,0 0 0,-17 79 16,9 4-16,16 20 15,1 4-15,-9 0 16,8 28-16,-8 0 0,-8-10 16,-1 1-16,-7-15 15,16-27-15,-8-19 16,-1-23-16,-7-9 16,16-33-16,0 0 0,0 0 15,0 0-15</inkml:trace>
  <inkml:trace contextRef="#ctx0" brushRef="#br0" timeOffset="-126888.56">8998 9351 0,'0'0'0,"0"0"16,0 0-16,0 0 16,0 0-16,0 0 15,0 0-15,83-19 16,-9 10-16,-24 9 0,-9 9 15,0 0-15,-16 15 16,0-1-16,-17-14 16,1-4-16,-9 51 15,-17-29-15,1-3 0,7-1 16,-7-4-16,-1-15 16,9 1-16,0-5 15,8 0-15,-42-9 16,18 4-16,-1 0 0,25 5 15,0 0-15,0 0 16,0 0-16</inkml:trace>
  <inkml:trace contextRef="#ctx0" brushRef="#br0" timeOffset="-126529.08">9866 9290 0,'0'0'16,"0"0"-16,0 0 16,0 0-16,0 0 15,0 0-15,-82-9 0,-1 4 16,25 10-16,8-1 16,1 10-16,-1 0 15,17 5-15,25-5 16,-9 32-16,9 6 0,0 8 15,8-13-15,25-6 16,-17-3-16,8-6 16,9-9-16,8-9 15,0 0-15,-16-9 0,-9 0 16,-8-5-16,42 4 16,-9-4-16,-33 5 15,-9 0-15,-24 13 16,-8-4-16,41-14 0,0 0 15,0 0-15,0 0 16</inkml:trace>
  <inkml:trace contextRef="#ctx0" brushRef="#br0" timeOffset="-121678.25">12232 10193 0,'0'0'0,"0"0"0,0 0 16,0 0-16,0 0 15,0 0-15,0 0 16,0 0-16,0 83 15,16-4-15,-16 5 16,9-5-16,-1 24 0,-8 8 16,0 15-16,-8 18 15,-9 10-15,0-20 16,-7-22-16,-1-24 16,8-18-16,1-23 0,-9-10 15,25-37-15,0 0 16,0 0-16,0 0 15</inkml:trace>
  <inkml:trace contextRef="#ctx0" brushRef="#br0" timeOffset="-121356.74">12149 10788 0,'0'0'0,"0"0"0,0 0 15,0 0-15,0 0 16,0 0-16,0 0 15,91-5-15,-17 5 0,-16 14 16,-25 5-16,-8 18 16,-8 0-16,-17 1 15,-17-15-15,9-14 16,8-4-16,-25 37 0,0 0 16,0-19-16,1-9 15,7-10-15,1-4 16,7 0-16,1 0 15,-33-28-15,8-4 0,8 4 16,-8-23-16,24 14 16,1 4-16,8 33 15,0 0-15,0 0 0,0 0 16</inkml:trace>
  <inkml:trace contextRef="#ctx0" brushRef="#br0" timeOffset="-120966.2">12976 10728 0,'0'0'16,"0"0"-16,0 0 16,0 0-16,0 0 0,0 0 15,0 0-15,0 0 16,0 0-16,0 0 15,0 0-15,83 9 16,-9-9-16,-24 0 0,-1-9 16,-16 4-16,-8 0 15,-25 5-15,0 0 16,0 0-16,0 0 0</inkml:trace>
  <inkml:trace contextRef="#ctx0" brushRef="#br0" timeOffset="-120638.15">13125 11039 0,'0'0'0,"0"0"16,0 0-16,0 0 16,0 0-16,0 0 15,0 0-15,0 0 0,0 0 16,0 0-16,74-9 16,1 0-16,-26 4 15,18 5-15,-10-5 16,-7 10-16,0 0 0,-50-5 15,0 0-15,0 0 16,0 0-16</inkml:trace>
  <inkml:trace contextRef="#ctx0" brushRef="#br0" timeOffset="-119926.05">12902 11030 0,'0'0'0,"0"0"0,0 0 16,0 0-16,0 0 15,0 0-15,0 0 16,0 0-16,0 0 0,0 0 15,0 0-15,0 0 16,0 0-16,0 0 16,0 0-16,0 0 15,-75-23-15,9 9 0,16 9 16,26 14-16,-10 5 31,1 5-31,9 0 0,15-10 16,1-5-16,8-4 0,-8 0 15,8 0-15,0 0 16,16 61-16,9-24 16,0-4-16,0-5 15,-9 0-15,9-14 0,-17-10 16,1 1-16,-9-1 16,33 24-16,-8-9 15,-17-10-15,-8-4 16,-8 0-16,-1-1 0,1-4 15,0 0-15,-58 0 16,-17 0-16,33-4 16,9 4-16,8 0 15,16 0-15,1-10 0,7 10 16,1-4-16,8 4 16,0 0-16,0-5 15,0 5-15,0 0 16,0 0-16,0 0 0</inkml:trace>
  <inkml:trace contextRef="#ctx0" brushRef="#br0" timeOffset="-117764.52">14465 10458 0,'0'0'0,"0"0"15,0 0-15,0 0 16,0 0-16,0 0 16,0 0-16,0 0 15,0 0-15,0 0 16,0 0-16,0 0 0,0 0 15,-83 14-15,17 18 16,41 1-16,-8 4 16,0 19-16,16 0 15,9 4-15,0-18 0,8 23 16,8-9-16,9-5 16,-9-14-16,25 1 15,8-6-15,9-23 16,0-18-16,16-9 0,-17-6 15,1-22-15,-9-5 16,-16-15-16,-8 6 16,-9 0-16,-16-15 15,-9 5-15,-16 14 0,0 15 16,0 17-16,-17 10 16,9 0-16,8 10 15,16 4-15,-32 14 16,16-5-16,16 5 15,0 0-15,17-14 0,0 0 16,0 0-16,0 0 16</inkml:trace>
  <inkml:trace contextRef="#ctx0" brushRef="#br0" timeOffset="-117530.34">15077 10839 0,'0'0'0,"0"0"15,0 0-15,0 0 16,0 0-16,0 0 16,0 0-16,0 0 15,0 0-15,0 0 0,0 0 16,0 0-16,0 0 15,0 0-15</inkml:trace>
  <inkml:trace contextRef="#ctx0" brushRef="#br0" timeOffset="-117014.65">15374 10541 0,'0'0'0,"0"0"0,0 0 16,0 0-16,0 0 15,0 0-15,0 0 0,0 0 16,0 0-16,58-41 16,17-15-16,-9 9 15,-17 1-15,-7-10 16,-1 19-16,-8-1 16,0 11-16,-8 8 0,-17 10 15,1 9-15,-9 0 16,0 0-16,0 0 15,0 0-15,-9 60 0,-15 1 16,-9 4-16,8-5 16,0 5-16,8 19 15,-16 14-15,17-14 16,-1-5-16,-8 0 0,17-10 16,0-17-16,0-20 15,16 1-15,-8-19 16,16-24-16,-7 1 15,-9 9-15,0 0 0,0 0 16,0 0-16</inkml:trace>
  <inkml:trace contextRef="#ctx0" brushRef="#br0" timeOffset="-116514.96">16044 10504 0,'0'0'0,"0"0"15,0 0-15,0 0 16,0 0-16,0 0 0,0 0 16,0 0-16,0 0 15,0 0-15,0 0 16,0 0-16,0 0 15,0 0-15,0 0 16,-41 65-16,8-23 0,16 5 16,9-10-16,8 0 15,0-4-15,8-5 16,1-14-16,-9-5 16,0-9-16,0 5 0,33 18 15,0-19-15,-8-4 16,8-23-16,-9-5 15,1 5-15,-16 14 16,7-52-16,-16-4 0,0-5 16,-16 5-16,-18 9 15,10 15-15,-9 13 16,8 14-16,-8 4 16,0 10-16,8 5 0,16-5 15,-32 37-15,8-4 16,0-19-16,0-10 15,33-4-15,0 0 0,0 0 16,0 0-16</inkml:trace>
  <inkml:trace contextRef="#ctx0" brushRef="#br0" timeOffset="-116015.04">16325 10416 0,'0'0'0,"0"0"15,0 0-15,0 0 16,0 0-16,0 0 16,0 0-16,0 0 15,67-37-15,-9 9 16,-17 0-16,-16 5 0,8-10 16,-17 10-16,1-5 15,-25 42-15,-1-10 16,18-13-16,-18 4 0,18 1 15,-9 4-15,0 0 16,8 0-16,-8 0 16,0 28-16,0-19 0,-8 38 15,16 27-15,-16 14 16,-9-4-16,0 14 16,-7-19-16,15 0 15,9-14-15,9-9 16,-1-19-16,8-4 15,1-5-15,-17-28 0,0 0 16,0 0-16,0 0 16</inkml:trace>
  <inkml:trace contextRef="#ctx0" brushRef="#br0" timeOffset="-115343.36">16830 10462 0,'0'0'0,"0"0"0,0 0 15,0 0-15,0 0 16,0 0-16,0 0 15,0 0-15,0 0 0,0 0 16,83-55-16,-34 3 16,-7 24-16,7 5 15,-16 5-15,9 13 16,-1-9-16,-16 9 0,-17 1 16,0 4-16,-8 0 15,0 0-15,0 0 16,-33 42-16,-8-5 0,8-5 15,16 15-15,-41-19 16,9 18-16,7-4 16,-7-5-16,16-37 0,0 14 15,8 5-15,17 4 16,-1-9-16,1-5 16,8-9-16,0 5 0,41 37 15,1-9-15,-1-10 16,9-5-16,-25 1 15,16-5-15,-8 0 0,-8-5 16,-9-4-16,-7 9 16,-1-5-16,-8-9 15,0 5-15,-41 23 0,-1-5 16,17-9-16,-16-5 16,-17-13-16,8-10 15,1 18-15,8-8 0,16-6 16,0-4-16,25-14 15,8 14-15,-8 5 16,0 9-16,33-28 0,-8-9 16,-8-5-16,-17 42 15,0 0-15,0 0 16,0 0-16</inkml:trace>
  <inkml:trace contextRef="#ctx0" brushRef="#br0" timeOffset="-114881.27">17467 10476 0,'0'0'0,"0"0"0,0 0 15,0 0-15,0 0 16,0 0-16,0 0 0,0 0 16,0 0-16,0 0 15,0 0-15,0 0 16,0 0-16,0 0 15,49-60-15,1 23 0,0 13 16,-1 15-16,-7 9 16,-9 5-16,0-5 15,-17 4-15,-7-4 0,-1 0 32,8 42-32,-7-5 0,-9 5 15,-9-4-15,-15 8 0,7 1 16,-24-15-16,-1 5 15,1-4-15,-9 0 16,1-6-16,16-8 0,0 4 16,8-9-16,8 0 15,9-9-15,8-1 16,-8 1-16,8-5 0,0 0 16,58-23-16,-1 0 15,1 9-15,0 0 16,-16 4-16,15-8 0,-7 13 15,0 5-15,-50 0 16,0 0-16,0 0 16,0 0-16</inkml:trace>
  <inkml:trace contextRef="#ctx0" brushRef="#br0" timeOffset="-114381.37">18434 10309 0,'0'0'0,"0"0"15,0 0-15,0 0 16,0 0-16,0 0 16,0 0-16,0 0 0,0 0 15,0 0-15,0 0 16,0 0-16,0 0 15,0 0-15,0 0 16,0 0-16,0 0 0,0 0 16,-74 28-16,8-5 15,24 5-15,9 0 0,17 0 16,-1-10-16,17 6 16,0-20-16,0 6 15,33 27-15,25-5 16,0-8-16,0-10 0,0 4 15,0-4-15,0 9 16,8-4-16,-17-10 16,-15 10-16,-34-10 0,8 5 15,-8 0-15,0-9 16,-50 23-16,-16-5 16,-8 0-16,7-4 0,1-5 15,-8-5-15,8 0 16,24-13-16,18 13 15,7-23-15,0-5 0,17 19 16,0 0-16,0 0 16,0 0-16</inkml:trace>
  <inkml:trace contextRef="#ctx0" brushRef="#br0" timeOffset="-113787.67">14291 11356 0,'0'0'0,"0"0"0,0 0 16,0 0-16,91-10 16,0 15-16,16 0 15,26-1-15,-1-8 0,9 4 16,8-14-16,16 14 15,0 0-15,9 0 16,25-10-16,-18-4 16,10 0-16,15-9 0,-82 32 15,58-9-15,-24-9 16,24 0-16,8-10 16,-25 5-16,-8 0 0,-24-4 15,-34 4-15,-8-14 16,0-5-16,-91 33 15,0 0-15,0 0 0,0 0 16</inkml:trace>
  <inkml:trace contextRef="#ctx0" brushRef="#br0" timeOffset="-113162.86">14812 11891 0,'0'0'0,"0"0"16,0 0-16,0 0 15,0 0-15,0 0 16,0 0-16,0 0 0,0 0 15,74-28-15,-7 4 16,-9-4-16,-9-9 16,1 0-16,-9 9 15,-8-9-15,-8 0 0,-8 18 16,-1-9-16,-8 14 16,-8 5-16,0 4 15,0 5-15,0 0 16,0 0-16,0 0 15,-8 14-15,-8 28 0,-1 9 16,0 10-16,-7 9 16,7-5-16,1 9 15,-1 1-15,-8-20 16,0-8-16,9-1 0,8-8 16,8-20-16,8 5 15,0-13-15,-8-1 16,0-9-16,0 0 0,0 0 15,0 0-15</inkml:trace>
  <inkml:trace contextRef="#ctx0" brushRef="#br0" timeOffset="-113006.49">15631 11905 0,'0'0'0,"0"0"0,0 0 16,0 0-16,0 0 15,0 0-15,0 0 16,0 0-16,0 0 0,0 0 16,0 0-16,0 0 15</inkml:trace>
  <inkml:trace contextRef="#ctx0" brushRef="#br0" timeOffset="-112506.8">16036 11439 0,'0'0'0,"0"0"15,0 0-15,0 0 16,0 0-16,0 0 16,0 0-16,0 0 15,-66 70-15,33-5 0,16 5 16,1-10-16,-1 10 16,9-9-16,8 22 15,8-17-15,9 3 16,7-13-16,1-5 0,8-18 15,9-14-15,-9-10 16,8-5-16,9-17 16,-17-1-16,8-24 15,-8-4-15,-8-9 0,-8-9 16,-34-5-16,1 28 16,-18-1-16,-15 20 15,-1 13-15,1 5 16,-1 0-16,-8 9 0,0 5 15,17 5-15,-9 4 16,1 0-16,49-23 16,0 0-16,0 0 15,0 0-15</inkml:trace>
  <inkml:trace contextRef="#ctx0" brushRef="#br0" timeOffset="-111975.48">16268 11639 0,'0'0'0,"0"0"16,0 0-16,0 0 15,0 0-15,0 0 16,0 0-16,0 0 16,91-42-16,-34 15 0,10 17 15,-10-4-15,-32 33 16,17-5-16,7 9 16,1 5-16,-17 19 0,-8-43 15,8 24-15,0 23 16,-8-13-16,-9-6 15,-24-4-15,8-5 16,-8-4-16,-1-5 0,1-10 16,-25 57-16,8-10 15,-8-56-15,17 15 16,7 8-16,-7 1 0,16 9 16,-8-14-16,8-5 15,0-9-15,0 5 16,33 18-16,0-4 0,8-19 15,17-10-15,8-8 16,-24-6-16,7-8 16,17-1-16,17-8 0,-9-6 15,-74 47-15,0 0 16,0 0-16,0 0 16</inkml:trace>
  <inkml:trace contextRef="#ctx0" brushRef="#br0" timeOffset="-111428.92">17210 11714 0,'0'0'0,"0"0"16,0 0-16,0 0 16,0 0-16,0 0 15,0 0-15,0 0 0,58-65 16,-8 18-16,0 19 16,-1 5-16,-16 4 15,0 5-15,0 5 0,0 0 16,-16 4-16,-9 0 15,1 5-15,-9 0 16,0 0-16,33 19 0,-9 14 16,-24-10-16,0 23 15,-8 6-15,-17 13 16,-8-9-16,0 4 0,0 1 16,17-6-16,-9 6 15,8-10-15,1-5 16,7-4-16,9-18 15,-8-1-15,16-5 0,1-4 16,-9-9-16,0-5 16,49 14-16,9-5 15,8-18-15,-8-5 0,17 0 16,-9 0-16,8-4 16,9 13-16,0-4 15,-83 9-15,0 0 0,0 0 16,0 0-16</inkml:trace>
  <inkml:trace contextRef="#ctx0" brushRef="#br0" timeOffset="-92011.75">19237 10751 0,'0'0'0,"0"0"16,0 0 0,0 0-16,0 0 15,0 0-15,0 0 0,0 0 16,0 0-16,0 0 16,0 0-16,82 32 15,-16-13-15,-16 0 16,-17-15-16,-8 1 0,0-10 15,-9 15-15,-7-6 16,-1 1-16,-8-5 0,0 0 16,0 0-16,0 0 15</inkml:trace>
  <inkml:trace contextRef="#ctx0" brushRef="#br0" timeOffset="-91746.36">19261 11086 0,'0'0'0,"0"0"16,0 0-16,0 0 16,0 0-16,0 0 0,0 0 15,0 0-15,0 0 16,0 0-16,0 0 15,100-19-15,-1 24 16,-33-10-16,0-4 0,-66 9 16,0 0-16,0 0 15,0 0-15</inkml:trace>
  <inkml:trace contextRef="#ctx0" brushRef="#br0" timeOffset="-83496.14">25778 10216 0,'0'0'15,"0"0"-15,0 0 0,0 0 16,0 0-16,0 0 15,0 0-15,0 0 16,0 0-16,0 0 0,0 0 16,0 0-16,0 0 15,0 0-15,-8 98 16,0-5-16,-9 0 0,1-14 16,7 4-16,1-3 15,0-11-15,8 10 16,0-18-16,0-24 0,0 5 15,0-10-15,0-13 16,0-10-16,0-9 16,0 0-16,0 0 15,0 0-15,0 0 0</inkml:trace>
  <inkml:trace contextRef="#ctx0" brushRef="#br0" timeOffset="-83121.23">25770 10807 0,'0'0'0,"0"0"0,0 0 16,0 0-16,0 0 16,0 0-16,0 0 15,0 0-15,0 0 0,91 23 16,-16 0-16,-18-4 16,-15 9-16,-1-10 15,-8 6-15,-16 8 0,8-13 16,-9-5-16,-8-10 15,-8 1-15,0-5 16,-24 37-16,-1-4 0,0-15 16,-8-8-16,8 4 15,-16-5-15,24-9 16,1 5-16,-26-5 16,9 0-16,8 0 0,9 4 15,-1-8-15,1-1 16,16 5-16,-9 0 15,9 0-15,0 0 0,0 0 16,0 0-16,0-5 16,0 5-16,0 0 15,0 0-15,0 0 0</inkml:trace>
  <inkml:trace contextRef="#ctx0" brushRef="#br0" timeOffset="-82246.59">26721 10844 0,'0'0'0,"0"0"16,0 0-16,0 0 0,0 0 15,0 0-15,0 0 16,0 0-16,0 0 15,0 0-15,0 0 16,0 0-16,-83-42 0,17 23 16,17 10-16,-1 9 15,9-5-15,-1 10 16,9 9-16,17-9 0,-26 32 16,1 5-16,16 14 15,17-5-15,-9-14 16,9-4-16,8-6 0,17 1 15,-9-18-15,0-1 16,-8-9-16,0 5 16,66-10-16,-16-14 0,0-4 15,-17-9-15,0 13 16,-8 0-16,-9-4 16,1-10-16,-9 15 0,0 9 15,-8 4-15,0 5 16,0 0-16,0 0 15,0 0-15,0 0 0,0 0 16,0 0-16,0 0 16,0 0-16,8 56 15,1 0-15,16-29 0,-17 1 16,17-4-16,-9-10 16,9-5-16,-8-4 15,-9-5-15,41-14 0,-7-14 16,-1-14-16,0 0 15,-7 5-15,-1-24 16,0 5-16,-8 10 0,-1 18 16,-15 19-16,-1-1 15,0 1-15,-8 0 16,0 9-16,0 0 16,17 46-16,-9 10 0,0-14 15,-8 0-15,0 4 16,9 6-16,-9-11 15,0-17-15,0-20 0,0 6 16,0-10-16,0 0 16,0 0-16,0 0 0,0 0 15,8-24-15,-8-17 16,0-15-16,8-9 16,0-1-16,9 15 15,-9 14-15,0 9 0,17 5 16,-8 4-16,-9 5 15,0 5-15,50 9 16,-8-9-16,8 4 0,-9 0 16,-49 5-16,0 0 15,0 0-15,0 0 16</inkml:trace>
  <inkml:trace contextRef="#ctx0" brushRef="#br1" timeOffset="-73945.56">19245 3610 0,'0'0'0,"0"0"0,0 0 16,0 0-16,0 0 16,0 0-16,0 0 0,0 0 15,0 0-15,0 0 16,0 0-16,0 0 16,0 0-16,0 0 0,-83-19 15,9 10-15,8 9 16,-1-5-16,18 5 15,-17-9-15,-9 14 0,1-10 16,-1 5-16,-7 0 16,-1-5-16,0 5 15,-8-4-15,17 8 0,-17-4 0,0 5 16,0 4-16,8-4 16,0 4-16,9-9 15,0 0-15,-9 5 0,17 0 16,0-5-16,16 9 15,-8 0-15,0 1 16,9-1-16,-1-4 0,-16 18 16,8 0-16,0 5 15,-8 0-15,-9 0 16,18-47-16,-1 24 0,8 13 16,-33 43-16,17-24 15,8-9-15,9-9 16,7 9-16,1-5 15,0 5-15,-1 0 16,9 14-16,-8-19 0,8 9 16,8-4-16,0 9 15,0-4-15,17-19 16,-17 23-16,9-9 16,7 0-16,1 9 0,0 0 15,8-18-15,8 32 16,-8-9-16,0 5 15,8-10-15,1-9 16,7 4 0,-8-13-16,1-14 0,40 32 15,1 5-15,-9-14 16,-8 9-16,25-19 16,-8-4-16,0 0 0,-1 10 15,9-6-15,0 1 16,0-5-16,-33-24 15,24 24-15,9 10 16,-8-6-16,-9 1 0,17-10 16,-8 5-16,-17 5 15,16-1-15,18-4 16,7-18-16,25 8 0,-24-4 16,-9-4-16,16-6 15,-7 1-15,-9 9 16,9-5-16,-9-4 0,-8 4 15,-1-4-15,1 9 16,-8-5-16,0 5 16,7 0-16,-7-4 0,-9-1 15,9 5-15,16-4 16,0-6-16,1 6 16,-10-15-16,10 5 0,-9-5 15,-1 1-15,10-15 16,-18 10-16,17 18 15,-16-9-15,0 0 0,7 5 16,-7-5-16,-9-9 16,17 0-16,-25-1 15,17 1-15,0 4 0,-9-4 16,0 0-16,9 0 16,-9-10-16,1-4 15,-9 0-15,-8 9 16,-9-5-16,-8 5 0,9-9 15,-9 19-15,0 8 16,-8 6-16,17-43 0,-9 1 16,1 13-16,-1 0 15,0 5-15,-16-9 16,8 19-16,0-29 16,-8 1-16,8 8 0,-17 1 15,0 5-15,1 13 16,-17-18-16,0-14 15,0 18-15,-17-18 0,9 18 16,-17-4-16,0 0 16,-8 9-16,-9 0 15,-24 9-15,-8 5 0,-17 5 16,-34-5-16,1 5 16,157 9-16,0 0 15,0 0-15,0 0 0</inkml:trace>
  <inkml:trace contextRef="#ctx0" brushRef="#br1" timeOffset="-56865.27">27515 2079 0,'0'0'0,"0"0"16,0 0-16,0 0 15,0 0-15,0 0 0,0 0 16,0 0-16,41-74 15,17 9-15,-25 18 16,1 24-16,-1 5 0,-9 8 16,-7 10-16,-1 0 15,-16 0-15,9 0 16,-9 0-16,-9 51 0,1 1 16,0-1-16,-9 5 15,9-10-15,-17-4 16,9-5-16,-9 0 0,8 10 15,-16-15-15,9 6 16,-1-1-16,8-23 16,1 0-16,7-5 0,1-4 15,8-1-15,0-4 16,0 0-16,0 0 16,0 0-16,0 0 0,41 0 15,17 5-15,-8 0 16,0-5-16,-1 9 15,-16-4-15,9-1 0,-18-4 16,26 0-16,0 5 16,-9 0-16,-41-5 15,0 0-15,0 0 0,0 0 16</inkml:trace>
  <inkml:trace contextRef="#ctx0" brushRef="#br1" timeOffset="-56107.59">28243 2024 0,'0'0'15,"0"0"-15,0 0 16,0 0-16,0 0 0,0 0 16,-33-66-16,16 20 15,9 13-15,0 19 16,-1 5-16,9-5 0,0 10 15,0-6-15,0 10 16,0-4-16,0 4 16,0 0-16,0 0 0,0 0 15,-16 41-15,8 11 16,8-11-16,8-8 16,0 9-16,0 0 0,9 0 15,-9-24-15,9 15 16,-1 4-16,1-4 15,-1 4-15,-16 5 0,0-24 16,0-8-16,0-6 16,0 1-16,0-5 15,0 0-15,0 0 0,-16 32 16,8-18-16,-1-14 16,-7 0-16,8-9 15,-9-9-15,9-1 0,8 10 16,0 9-16,-17-47 15,25 1-15,1 18 16,-1 0-16,0 0 16,17 0-16,-17 14 0,1 9 15,32-32-15,-8 5 16,-16 4-16,-1 9 16,-8 5-16,-16 0 0,0 5 15,8 4-15,0 0 16,-50 10-16,17-10 15,25-4-15,8 5 0,8-1 16,0 5-16,9 0 0,-9 0 16,-8 0-16,0 0 0,0 0 15,0 0-15</inkml:trace>
  <inkml:trace contextRef="#ctx0" brushRef="#br1" timeOffset="-55451.36">28590 1847 0,'0'0'15,"0"0"-15,0 0 16,0 0-16,0 0 0,0 0 16,0 0-16,0 0 15,0 0-15,0 0 16,0 0-16,0 0 0,0 0 16,0 0-16,0 0 15,0 0-15,0 0 16,0 0-16,0 0 0,0 0 15,0 0-15,0 0 16,75-28-16,-17 9 16,-25 15-16,-9-1 0,-7 10 15,-9-1-15,1 6 16,-9-10-16,0 0 16,0 0-16,0 55 0,0-8 15,0-5-15,0 4 16,-9-4-16,1 5 15,8-24-15,0 19 0,-8-5 16,8 0-16,-9-4 16,18 4-16,-9-18 15,8-10-15,-8-4 0,-8-5 16,8 0-16,0 0 16,0 0-16,0 0 15</inkml:trace>
  <inkml:trace contextRef="#ctx0" brushRef="#br1" timeOffset="-55130.94">28764 2154 0,'0'0'15,"0"0"-15,0 0 0,0 0 16,0 0-16,0 0 15,0 0-15,0 0 16,0 0-16,0 0 16,0 0-16,0 0 0,0 0 15,0 0-15,0 0 16,0 0-16,0 0 16,0 0-16,0 0 0,0 0 15,83-5-15,-9-4 31,-16 4-31,0 5 0,-9 5 0,-49-5 16,0 0-16,0 0 16,0 0-16</inkml:trace>
  <inkml:trace contextRef="#ctx0" brushRef="#br1" timeOffset="-54606.36">27970 2563 0,'0'0'0,"0"0"16,0 0-16,0 0 15,0 0-15,0 0 16,0 0-16,0 0 0,0 0 0,0 0 16,0 0-16,0 0 15,0 0-15,0 0 0,0 0 16,0 0-16,0 0 16,99 19-16,-8-14 15,8 13-15,-16-18 0,-8 9 16,-1-4-16,9-10 15,-17-4-15,-8 9 16,8 9-16,-16-9 16,-9 0-16,-41 0 0,0 0 15,0 0-15,0 0 16</inkml:trace>
  <inkml:trace contextRef="#ctx0" brushRef="#br1" timeOffset="-54018.45">27945 2991 0,'0'0'0,"0"0"15,0 0-15,0 0 16,0 0-16,0 0 15,0 0-15,0 0 0,0 0 16,0 0-16,0 0 16,0 0-16,0 0 15,0 0-15,0 0 16,-8 42-16,-9 14 0,1-5 16,-1-4-16,1-6 15,7-13-15,1-4 16,0-10-1,8-10-15,0 6 0,-8-10 16,8 4-16,0-4 16,0 0-16,33 19 0,0-5 15,16-14-15,-15-5 16,-18-4-16,17 4 16,-8 5-16,-17 0 0,0 0 15,34-18-15,-1 4 16,-8 4-16,0 6 15,-33 4-15,0 0 0,0 0 16,0 0-16</inkml:trace>
  <inkml:trace contextRef="#ctx0" brushRef="#br1" timeOffset="-53706.19">28185 3001 0,'0'0'0,"0"0"16,0 0-16,0 0 15,0 0-15,0 0 0,0 0 16,0 0-16,0 0 16,0 0-16,0 0 15,0 0-15,-8 88 0,8-14 16,-9-13-16,1-10 15,-8 23-15,-1-22 16,1 3-16,-1 6 0,17-15 16,0-4-16,0-14 15,17-14-15,7-9 16,-24-5-16,0 0 0,0 0 16,0 0-16</inkml:trace>
  <inkml:trace contextRef="#ctx0" brushRef="#br1" timeOffset="-53206.19">28623 2954 0,'0'0'16,"0"0"-16,0 0 0,0 0 15,0 0-15,0 0 16,0 0-16,0 0 16,0 0-16,0 0 0,0 0 15,0 0-15,0 0 16,0 0-16,-74 23 16,16 10-16,25-5 0,8 0 15,25 18-15,0 5 16,-16-13-16,24 3 15,8 11-15,-7-6 16,7-4-16,1-5 0,-1-14 16,17-4-16,-24-5 15,-1-9-15,50-15 16,0 1-16,-17-5 0,-8-14 16,-8 0-16,-9 10 15,-7-6-15,-1 15 16,-8 4-16,0 1 0,0-1 15,-50-18-15,-16 4 16,8 19-16,17 10 16,0 4-16,8 4 0,-1-9 15,18 1-15,8-6 16,-9 1-16,17-5 16,0 0-16,0 0 0,0 0 15</inkml:trace>
  <inkml:trace contextRef="#ctx0" brushRef="#br1" timeOffset="-52588.88">28780 3080 0,'0'0'15,"0"0"-15,0 0 0,0 0 16,0 0-16,0 0 15,0 0-15,0 0 16,0 0-16,0 0 0,0 0 16,0 0-16,0 0 15,0 0-15,0 0 16,58-61-16,-25 10 0,-8 14 16,-16 9-16,-1 9 15,-8 10-15,8-5 16,-8 9-16,0 5 0,0-4 15,0 4-15,0 0 16,0 0-16,0 0 16,0 0-16,0 0 15,0 0-15,8 23 0,-8 23 16,9 6-16,-1 17 16,0-3-16,-8-6 15,8-4-15,1-10 0,-9 6 16,8-15-16,0-9 15,0-14-15,-8-10 16,17 33-16,0-18 0,-9-5 16,0-5-16,0-9 15,17 0-15,-17 0 16,1 0-16,-9 0 0,0 0 16,0 0-16,0 0 15,0 0-15</inkml:trace>
  <inkml:trace contextRef="#ctx0" brushRef="#br1" timeOffset="-52307.65">29004 3508 0,'0'0'16,"0"0"-16,0 0 0,0 0 16,0 0-16,0 0 15,0 0-15,0 0 16,0 0-16,0 0 0,0 0 16,0 0-16,0 0 15,0 0-15,0 0 16,0 0-16,0 0 0,0 0 15,0 0-15,0 0 16,0 0-16,0 0 16,0 0-16,0 0 15,0 0-15,0 0 0,0 0 16,0 0-16,0 0 16,99 28-16,25-1 15,-124-27-15,0 0 0,0 0 16,0 0-16</inkml:trace>
  <inkml:trace contextRef="#ctx0" brushRef="#br1" timeOffset="-34161.7">29351 2489 0,'0'0'0,"0"0"0,0 0 15,0 0-15,0 0 16,0 0-16,0 0 15,0 0-15,0 0 0,0 0 16,0 0-16,0 0 16,0 0-16,0 0 15,0 0-15,0 0 0,0 0 16,0 0-16,91-9 16,-25 4-16,-24 0 15,-18 5-15,-7-4 0,-17 4 16,0 0-16,0 0 15,0 0-15</inkml:trace>
  <inkml:trace contextRef="#ctx0" brushRef="#br1" timeOffset="-33958.64">29442 2694 0,'0'0'15,"0"0"-15,0 0 16,0 0-16,0 0 0,0 0 15,0 0-15,0 0 16,0 0-16,0 0 16,0 0-16,0 0 0,91-33 15,8-4-15,-99 37 16,0 0-16,0 0 16,0 0-16</inkml:trace>
  <inkml:trace contextRef="#ctx0" brushRef="#br1" timeOffset="-32700.17">30401 1977 0,'0'0'0,"0"0"0,0 0 16,0 0-16,0 0 16,0 0-16,0 0 15,0 0-15,0 0 0,0 0 16,0 0-16,0 0 15,0 0-15,42 70 16,-17-10-16,-17-4 16,0-9-16,-8 22 0,-8-22 15,-9 9-15,9-14 16,-8-10-16,7 1 0,1-15 16,-9-8-16,17-6 15,-8-4-15,8 0 16,0 0-16,0-51 0,-8-19 15,0 1-15,8 4 16,0 9-16,8 18 16,-8 6-16,8-5 15,0 13-15,-8 10 0,9 10 16,-9-1-16,41-32 16,0 18-16,9 19 15,-25-9-15,0 4 0,-1 10 16,-7 4-16,-9-9 15,-8 0-15,0 0 16,0 0-16,0 0 0,0 0 16,17 52-16,-17-20 15,0-4-15,0-9 16,-8-1-16,-1-13 0,1 0 16,8-1-16,0-4 15,-25 33-15,0-5 16,1-5-16,-1 5 0,8-5 15,9-9-15,8-5 16,0-4-16,0-5 16,0 0-16,0 0 0,0 0 15,0 0-15,0 0 16,0 0-16,0 0 16,0 0-16,0 0 0,0 0 15,0 0-15,0 0 16,0 0-16,0 0 15,0 0-15,0 0 0,0 0 16,0 0-16,0 0 16,0 0-16,0 0 15,0 0-15,0 0 0,0 0 16,0 0-16,16 37 16,-7-18-16,16-5 15,-9-19-15,1 5 0,16-5 16,-25 5-16,0-4 0,1 4 15,-9 0-15,0 0 0,0 0 16,0 0-16,0 0 16,33-9-16,-9 4 15,-15 5-15,-9-5 0,0 10 16,0-5-16,0 5 16,8-5-16,-8 4 15,0 1-15,0 37 0,0-5 16,8-9-16,9-10 15,-1 6-15,9-10 16,-17-10-16,1-4 16,-9 5-16,0-5 0,0 0 15,33-33-15,-17-18 16,-7-5-16,-9 56 0,0 0 16,0 0-16,0 0 15</inkml:trace>
  <inkml:trace contextRef="#ctx0" brushRef="#br1" timeOffset="-30653.79">31038 2475 0,'0'0'15,"0"0"-15,0 0 0,0 0 16,0 0-16,0 0 16,0 0-16,0 0 15,0 0-15,0 0 0,0 0 16,0 0-16,0 0 16,0 0-16,0 0 15,0 0-15,0 0 0,0 0 16,0 0-16,0 0 15,0 0-15,0 0 16,0 0-16,0 0 0,0 0 16,0 0-16,0 0 15,0 0-15,0 0 16,0 0-16,0 0 16,0 0-16,0 0 0,0 0 15,0 0-15,0 0 16,0 0-16,0 0 15,0 0-15,-33 70 0,17-15 16,7-13-16,26-14 16,-9-14-16,0-14 0,1 0 15,-1 0-15,-8 5 16,0-5-16,0 0 16,33-47-16,8 5 15,-24 5-15,-9 19 0,-8-1 16,-8 5-16,8 9 15,0 1-15,0 4 16,0 0-16,0 0 0,0 0 16,0 0-16,0 0 15,16 32-15,18 6 16,-10-6-16,1-9 0,-8 1 16,-9-15-16,-8 0 15,0 1-15,0-6 16,0-4-16,0 0 0,17-51 15,7 5-15,-7 13 16,-17 0-16,-8 5 16,8 1-16,-9 13 0,9 4 15,0 6-15,0 4 16,0 0-16,0 0 16,0 0-16,0 0 15,0 0-15,0 42 0,0-1 16,9-8-16,-1 0 15,8-6-15,-7-3 0,-9-10 16,8-10-16,-8-4 16,0 5-16,0-5 15,0 0-15,41-9 16,1-19-16,-18 0 0,-7 5 16,-9-1-16,9 6 15,-9 8-15,0 6 0,-8-1 16,0 5-16,0 0 15,0 0-15,0 0 16,0 0-16,0 0 16,0 0-16,0 0 0,0 0 15,0 0-15,0 0 16,0 0-16,0 0 16,-8 42-16,0-9 0,8-15 15,8-4-15,-8 0 16,8 5-16,1-15 15,-9-4-15,0 5 0,0-5 16,0 0-16,0 0 16,0 0-16,0 0 15,0 0-15,0 0 0,0 0 16,0 0-16,0 0 16,0 0-16,0 0 15,0 0-15,0 0 0,0 0 16,0 0-16,0 0 15,0 0-15,0 0 16,0 0-16,0 0 0,0 0 16,0 0-16,0 0 15,0 0-15,0 0 16,0 0-16,0 0 0,0-42 16,0 0-16,0 14 15,-9 14-15,9 5 16,0 0-16,9 4 0,-9 0 15,0 5-15,0 0 16,0 0-16,0 0 16,33-14-16,8-13 15,-8 13-15,-33 4 0,8 6 16,1 4-16,-9 0 16,0-5-16,0 5 15,0 0-15,0 0 0,0-5 16,0 5-16,0 0 15,0 0-15,0 0 0</inkml:trace>
  <inkml:trace contextRef="#ctx0" brushRef="#br1" timeOffset="-30378.16">31303 1991 0,'0'0'0,"0"0"0,0 0 16,0 0-16,0 0 15,0 0-15,0 0 0,0 0 16,0 0-16,0 0 15,0 0-15,0 0 16,0 0-16,0 0 0,0 0 31,0 0-31</inkml:trace>
  <inkml:trace contextRef="#ctx0" brushRef="#br1" timeOffset="-29675.19">30319 2931 0,'0'0'0,"0"0"16,0 0-16,0 0 15,0 0-15,0 0 0,0 0 16,0 0-16,0 0 16,0 0-16,0 0 15,0 0-15,0 0 0,0 0 16,58 9-16,16-4 15,34-5-15,7 9 16,1 0-16,0 1 16,-25-1-16,0-4 0,-8-5 15,-26 4-15,-7 1 16,0-14-16,-17 13 16,-8-13-16,-9 4 0,-8-4 15,-8 9-15,0 0 16,0 0-16,0 0 15</inkml:trace>
  <inkml:trace contextRef="#ctx0" brushRef="#br1" timeOffset="-28178.73">30393 3224 0,'0'0'0,"0"0"0,0 0 15,0 0-15,0 0 16,0 0-16,0 0 0,0 0 16,0 0-16,0 0 15,0 0-15,0 0 16,0 0-16,0 0 0,0 0 15,0 0-15,8 46 16,9 19-16,-9 19 16,9-5-16,-9-9 0,-8-28 15,-8 0-15,8 0 16,0-10-16,-8-13 16,8 4-16,0-18 0,0 4 15,0-9-15,0 0 16,-9-42-16,9-4 15,0-1-15,-8-9 0,8-4 16,0-1-16,8-18 16,1 14-16,-1 19 15,17 8-15,-17 11 0,0 8 16,9 0-16,-9 10 16,-8 4-16,33-18 15,8-5-15,-8 24 0,1 4 16,-18 0-16,1 0 15,-1 18-15,-8-9 16,-8 1-16,9-10 0,-9 0 16,-17 56-16,-8-15 15,1 1-15,-1-14 16,-8 14-16,8-5 0,8-9 16,1-14-16,16-5 15,-9 29-15,1-10 16,0-24-16,0 6 15,8-6-15,0 1 0,0 0 16,0-5-16,0 0 16,0 0-16,0 0 0,0 0 15,0 0-15,0 0 16,0 0-16,0 0 16,0 0-16,0 0 15,0 0-15,0 0 0,0 0 16,16 27-16,9 11 15,8-6 1,8 5-16,-7-9 0,-1 0 16,-9 0-16,1-9 0,-8-5 15,-1-5-15,-16-9 16,9 5-16,-9-5 16,0 0-16,-9-5 0,9 5 15,0 0-15,0 0 16,0 0-16</inkml:trace>
  <inkml:trace contextRef="#ctx0" brushRef="#br1" timeOffset="-25778.63">30873 3526 0,'0'0'0,"0"0"16,0 0-16,0 0 15,0 0-15,0 0 16,0 0-16,0 0 0,0 0 15,0 0-15,0 0 16,0 0-16,0 0 16,0 0-16,0 0 0,0 51 15,0 5-15,-8 9 16,8 10-16,-9-5 16,1-10-16,0-18 15,-1-14-15,9 0 0,0-28 16,0 0-16,0 0 15,0 0-15</inkml:trace>
  <inkml:trace contextRef="#ctx0" brushRef="#br1" timeOffset="-25497.28">31047 3349 0,'0'0'15,"0"0"-15,0 0 0,0 0 16,0 0-16,0 0 16,0 0-16,-17 84 15,9-14-15,8-10 16,0 6-16,8 3 0,0-22 16,-8 9-16,0-14 15,0-5-15,0-9 16,0 0-16,0-10 0,0-8 15,0-1-15,-8-9 16,8 0-16,0 0 16,0 0-16,0 0 0</inkml:trace>
  <inkml:trace contextRef="#ctx0" brushRef="#br1" timeOffset="-25294.18">30848 3838 0,'0'0'0,"0"0"15,0 0-15,0 0 16,0 0-16,0 0 16,0 0-16,0 0 0,0 0 15,0 0-15,91-23 16,-25 4-16,-8-9 16,-58 28-16,0 0 0,0 0 15,0 0-15</inkml:trace>
  <inkml:trace contextRef="#ctx0" brushRef="#br1" timeOffset="-24872.59">31104 3884 0,'0'0'0,"0"0"15,0 0-15,0 0 16,0 0-16,0 0 0,0 0 16,0 0-16,0 0 15,0 0-15,0 0 16,0 0-16,0 0 0,0 0 16,0 0-16,75-23 15,-26 23-15,-15 9 16,-26 5-16,-8 5 0,-8 9 15,8-14-15,-9-9 16,-24 27-16,0-4 16,17-5-16,-1 1 0,25-1 15,-16-14-15,0-4 16,8-1-16,-9-4 16,9 0-16,0 0 0,34 28 15,7-14-15,-25-9 16,1-10-16,8-9 15,-9-4-15,17-10 0,-8-5 16,-25 33-16,0 0 16,0 0-16,0 0 15</inkml:trace>
  <inkml:trace contextRef="#ctx0" brushRef="#br1" timeOffset="-24372.61">31460 3624 0,'0'0'15,"0"0"-15,0 0 0,0 0 16,0 0-16,0 0 15,0 0-15,0 0 16,0 0-16,0 0 0,0 0 16,0 0-16,0 0 15,0 0-15,0 0 16,0 0-16,0 0 0,0 0 16,0 0-16,-33 88 15,25-18-15,8-19 16,8-9-16,8-14 0,-7-9 15,16-5-15,-17-10 16,0 1-16,-8-5 16,41-9-16,-7-10 0,-1-4 15,-25-19-15,0 9 16,-16-9-16,8 19 16,-25-28-16,-8 9 0,8 14 15,0 0-15,1 19 16,-1 4-16,8-4 15,1 9-15,16-5 16,-9 5-16,9 0 0,0 0 16,0 0-16,0 0 15</inkml:trace>
  <inkml:trace contextRef="#ctx0" brushRef="#br1" timeOffset="-23778.91">31898 3643 0,'0'0'16,"0"0"-16,0 0 16,0 0-16,0 0 0,0 0 15,0 0-15,0 0 16,0 0-16,0 0 16,0 0-16,0 0 0,0 0 15,25 102-15,-8-18 16,-9-29-16,0-31 15,1-1-15,-9-9 0,-9-5 16,9 1-16,0-10 16,0 4-16,0-4 15,17-32-15,-1-15 0,9 5 16,-8 0-16,-9-9 16,0 9-16,0 5 15,1 23-15,-9 5 0,0-5 16,0 14-16,0 0 15,0 0-15,0 0 16</inkml:trace>
  <inkml:trace contextRef="#ctx0" brushRef="#br1" timeOffset="-22840.04">32271 3652 0,'0'0'0,"0"0"0,0 0 16,0 0-16,0 0 0,0 0 16,0 0-16,0 0 15,0 0-15,0 0 16,0 0-16,-67 56 16,26-24-16,16 15 0,17-29 15,-9 6-15,17-10 16,-8 0-16,8-5 15,8-5-15,-8-4 0,0 0 16,0 0-16,0 0 16,33-13-16,-8-1 15,-8 0-15,-1 0 0,1 4 16,-9 6-16,0 4 16,-8 0-16,9 0 15,-9 0-15,0 0 0,0 0 31,0 0-31,0 0 0,0 0 16,0 28-16,16 0 0,-7-5 16,-9-9-16,8-5 15,-8-9-15,8 0 16,-8 0-16,0 0 0,0 0 16,41-33-16,-8 6 15,-16-11-15,-9 15 16,1-5-16,-1 0 0,-8 5 15,0 14-15,0 4 16,0 0-16,0 5 16,0 0-16,0 0 15,0 19-15,-8 14 0,-1 8 16,1 11-16,0 3 16,-1-13-16,9 5 15,-8-1-15,8 15 0,-8-29 16,8-4-16,0-14 15,0-4-15,-8-10 16,-1 0-16,9 0 0,0 0 16,0-47-16,0-9 15,-8-4-15,-8-5 16,16 65-16,0 0 0,0 0 16,33-182-16,-17 66 15,-8 60-15,-8 28 16,0 19-16,0 9 0,0 9 15,9-4-15,-9-1 16,0 1-16,0-5 16,33 47-16,-17-10 0,1 5 15,-1-5-15,-16-5 16,9-8-16,-9-10 16,0-10-16,0 1 0,0-5 15,-25 33-15,8-19 16,1-5-16,8-5 15,-9-8-15,9 8 0,8 6 16,-9-10-16,9 0 0,0 0 31,0 0-31,0 0 0,0 0 0,0 0 0,0 0 16,0 0-16</inkml:trace>
  <inkml:trace contextRef="#ctx0" brushRef="#br1" timeOffset="-22480.55">32634 3694 0,'0'0'0,"0"0"0,0 0 15,0 0-15,0 0 0,0 0 16,0 0-16,0 0 31,0 0-31,0 0 0,0 0 0,0 0 0,0 0 31,0 0-31,0 0 0,-49 60 0,41-9 16,-1-13-16,9-15 0,0-5 31,9-8-31,-9-10 0,8 0 0,-8 0 16,0 0-16,0 0 0,0 0 16,0 0-16,25-42 15,-1 5-15,-15 18 16,-18 5-16,-7-5 0,8 1 15,-1 13-15,9 1 16,-8-1-16,8 5 16,0 0-16,0 0 0,0 0 15,0 0-15</inkml:trace>
  <inkml:trace contextRef="#ctx0" brushRef="#br1" timeOffset="-21816.04">32758 3712 0,'0'0'0,"0"0"0,0 0 0,0 0 0,0 0 15,0 0-15,0 0 16,0 0-16,0 0 16,0 0-16,0 0 0,0 0 15,-41 79-15,16-27 16,34-34-16,-18 1 15,18-10-15,-9-9 16,8 5-16,-8-5 0,0 0 16,0 0-16,33-37 15,-8 9-15,-9 9 16,1-4-16,-9 18 0,0-4 16,1 4-16,-9 5 15,0-5-15,0 5 16,0 0-16,0 0 0,0 0 15,0 0-15,0 0 16,0 38-16,0-6 16,0-18-16,8 0 0,-8-9 15,8-5-15,0 0 16,-8-5-16,34-27 16,-10 4-16,-7 14 0,-9 0 31,9 4-31,-9-3 0,-8 3 15,8 6-15,-8-1 0,0 5 16,0 0-16,0 0 16,0 0-16,0 0 15,-8 51-15,8-9 0,-8-19 16,8-4-16,0-5 16,0-10-16,0 1 15,0-5-15,0 0 0,0 0 16,0 0-16,0 0 15,0 0-15,16-37 16,-8 9-16,9 14 0,0 0 16,-9-9-16,8 0 15,-16 13-15,9 1 16,32-19-16,0-9 0,1 4 16,-42 33-16,0 0 15,0 0-15,0 0 16</inkml:trace>
  <inkml:trace contextRef="#ctx0" brushRef="#br1" timeOffset="2087.81">19253 3624 0,'0'0'0,"0"0"0,0 0 15,0 0-15,0 0 16,0 0-16,0 0 15,0 0-15,0 0 0,0 0 16,0 0-16,0 0 16,0 0-16,0 0 15,0 0-15,0 0 16,0 0-16,0 0 0,0 0 16,0 0-16,0 0 15,0 0-15,0 0 16,0 0-16,0 0 0,0 0 15,0 0-15,0 0 16,0 0-16,0 0 16,33-14-16,17-14 0,16-18 15,25-6-15,0-13 16,33-14-16,0 14 16,17 5-16,8-1 0,8 1 15,8-1-15,9-4 16,16 9-16,0-4 15,17-1-15,16-9 0,17 1 16,8 17-16,-16 15 16,24 5-16,-8 8 15,9-3-15,-18 13 0,26 0 16,-25 0-16,-9 4 16,9 6-16,-8 4 15,-17 0-15,-8-5 0,-9 5 16,1 5-16,-9-5 15,-8-5-15,-9 0 16,-32 15-16,-25-10 0,-9 14 16,-40-5-16,-10 0 15,-7 5-15,-17-4 16,-8-1-16,-9-5 0,-7-4 16,-9 0-16,0 0 15,0 0-15,41 19 16,-8-10-16,-25 1 15,9-6-15,0-4 0,-9 5 16,0-5-16,-8 0 16,0 0-16,0 0 15,0 0-15,0 0 0,0 0 16,0 0-16,0 0 16,0 0-16,0 0 15,0 0-15,0 0 0,0 0 16,0 0-16,0 0 15,0 0-15,0 0 16,0 0-16,0 0 0,0 0 16,0 0-16,0 0 15,0 0-15,0 0 16,0 0-16,0 0 0,0 0 16,0 0-16,0 0 15,0 0-15,0-5 16,0 5-16,0 0 0,0 0 15,0 0-15</inkml:trace>
  <inkml:trace contextRef="#ctx0" brushRef="#br1" timeOffset="23621.39">6881 14054 0,'0'0'0,"0"0"15,0 0-15,0 0 16,0 0-16,0 0 16,0 0-16,0 0 15,58-84-15,-9 10 16,-16-1-16,-8 5 0,8 1 16,0-15-16,-8-23 15,0 14-15,16 18 16,-8 15-16,1 18 0,-18 9 15,-8 1-15,9 23 16,-9-1-16,0 20 16,-8 4-16,9 9 15,-1-9-15,0 51 0,17 19 16,-8 18-16,-9 0 16,8-4-16,1 9 15,-1-19-15,-7-18 16,-9-14-16,0-19 15,0-18-15,-9-5 0,9-14 16,0 0-16,0 0 16,0 0-16</inkml:trace>
  <inkml:trace contextRef="#ctx0" brushRef="#br1" timeOffset="23793.27">6873 13779 0,'0'0'0,"0"0"15,0 0-15,0 0 0,82-28 16,1-4-16,8 9 16,-17 4-16,9 0 15,-8 5-15,-9 0 16,0 0-16,-66 14 0,0 0 16,0 0-16,0 0 15</inkml:trace>
  <inkml:trace contextRef="#ctx0" brushRef="#br1" timeOffset="24246.41">7824 13258 0,'0'0'0,"0"0"0,0 0 16,0 0-16,0 0 15,0 0-15,0 0 0,0 0 16,16 93-16,-16 5 16,8-10-16,-16-9 15,8-9-15,0 9 16,0-28-16,-8-4 15,0 4-15,8-14 0,-17-27 16,1-6-16,16-4 16,0 0-16,0 0 15,0 0-15</inkml:trace>
  <inkml:trace contextRef="#ctx0" brushRef="#br1" timeOffset="24458.17">7633 13765 0,'0'0'0,"0"0"0,0 0 16,0 0-16,0 0 15,0 0-15,0 0 16,0 0-16,0 0 16,91-28-16,0 5 0,9 0 15,-26 0-15,9 13 16,-1-4-16,-82 14 15,0 0-15,0 0 16,0 0-16</inkml:trace>
  <inkml:trace contextRef="#ctx0" brushRef="#br1" timeOffset="25278.85">8179 13314 0,'0'0'0,"0"0"16,0 0-16,0 0 16,0 0-16,0 0 0,66-37 15,-16 9-15,-33 9 16,-1 5-16,1 5 15,-26-5-15,-7 0 16,8 0-16,8 10 16,-9-1-16,-24-14 0,0-9 15,0 14-15,0 0 16,0 14-16,-8-9 16,-9 28-16,-8 4 15,8 14-15,9 5 0,8 0 16,16 0-16,9 0 15,-8 27-15,24 1 16,0 9-16,0-18 16,17-19-16,8 0 0,-16-5 15,8-5-15,-25-32 16,0 0-16,0 0 16,0 0-16</inkml:trace>
  <inkml:trace contextRef="#ctx0" brushRef="#br1" timeOffset="25769.95">8328 13375 0,'0'0'0,"0"0"16,0 0-16,0 0 16,0 0-16,0 0 15,0 0-15,0 0 16,0 0-16,33 102 15,-16-4-15,-1-33 16,-16 0-16,0 9 0,-8-4 16,8-19-16,-8-9 15,-9 0-15,17-42 16,0 0-16,0 0 0,0 0 16</inkml:trace>
  <inkml:trace contextRef="#ctx0" brushRef="#br1" timeOffset="26402.65">8254 13775 0,'0'0'16,"0"0"-16,0 0 16,0 0-16,0 0 15,0 0-15,82-19 0,-15-4 16,-18 9-16,-7 9 16,-9 5-16,0 0 15,-17 0-15,1-5 16,-17 5-16,33-27 0,-17 3 15,-16 6-15,-8-6 16,0 6-16,0 9 16,-1 4-16,9 5 15,-8 0-15,-42 5 0,9 4 16,16 9-16,17 1 16,0 4-16,-1 15 15,9-20-15,17 57 16,16-24-16,-8 0 0,0-14 15,16-28-15,0-4 16,-8-5-16,9-23 0,7 0 16,-15-10-16,-10-27 15,1 13-15,-8 10 0,-9 14 16,-8-1-16,0 20 16,0-1-16,0 5 15,0 0-15,0 0 0,0 0 16,-8 42-16,16 14 15,0-14-15,9-1 16,-1-3-16,-7-10 16,-1-10-16,-8-9 15,8-4-15,-8 0 0,0-5 16,0 0-16,0-33 16,0 5-16,0-14 15,0-13-15,8-1 16,1 19-16,7-1 0,1 24 15,16-14-15,0 5 16,-8 14-16,-17 0 16,50 9-16,8-5 15,-66 5-15,0 0 0,0 0 16,0 0-16</inkml:trace>
  <inkml:trace contextRef="#ctx0" brushRef="#br1" timeOffset="28882.89">10321 13565 0,'0'0'15,"0"0"-15,0 0 0,0 0 16,0 0-16,0 0 16,0 0-16,0 0 15,0 0-15,0 0 16,0 0-16,0 0 16,0 0-16,-66-28 0,8 28 15,9 5-15,-1 14 16,9 4-16,16-5 15,0 10-15,17 0 16,-9 10-16,17-25 0,0 43 16,8 0-16,1-28 15,7 0 1,26-28-16,-9-5 0,16-23 16,-24-9-16,16-9 15,1-10-15,-9 9 16,-8-9-16,-9-18 15,-7-14-15,-1 18 16,-16 19-16,-1 18 0,9 15 16,-16 8-16,7 1 15,-7 4-15,16 5 16,-8-4-16,-9 46 0,1-5 16,7 5-16,9 18 15,0-18-15,9 23 16,-1 0-16,8-14 15,1 10-15,8-5 16,0-28-16,-1-5 0,9-9 16,-16-5-16,16-9 15,-16 5-15,-9-5 16,33-19-16,-16-9 0,-8-4 16,-1-6-16,-8 11 15,-8 3-15,0 10 16,0 10-16,-16-48 15,-1 29-15,-16 5 0,0 18 16,8 9-16,1 5 16,7-5-16,17-4 0,-8-5 15,16 56-15,17-10 16,8 15-16,0-33 16,8-10-16,-16-4 0,8 0 15,9-14-15,-26 0 16,-8 0-16,1 0 15,32-42-15,-16 5 0,-9 4 16,-16-4-16,0 14 16,0 0-16,-8-5 15,8 9-15,0 10 16,0 9-16,-16-37 0,7 23 16,1 4-16,8-8 15,0 8-15,0 6 16,0-5-16,0 9 15,0 0-15,0 0 16,0 0-16,0 0 0,0 0 16,0 0-16,0 0 15,0 0-15,0 0 16,0 0-16,0 0 16,0 0-16,0 0 0,0 0 15,0 0-15,0 0 16,0 0-16,25-33 15,-17 5-15,0-5 16,-8 15-16,0 4 0,-8-14 16,8 14-16,0 9 15,0 1-15,0 4 16,0 0-16,0 0 16,0 0-16,0 0 0,0 0 15,0 0-15,0 0 16,0 0-16,0 0 15,0 0-15,8 65 16,1 0-16,7 5 0,-8-10 16,1 1-16,-1-1 15,0-4-15,0-5 16,1-14-16,-1-4 16,-8-5-16,8-9 0,-8-10 15,0-9-15,0 4 16,0-4-16,0 0 15,0 0-15,17-18 16,-1-15-16,1-4 0,-17-19 16,0 5-16,16 9 15,-7 0-15,7 14 16,-7 5-16,-1 14 16,-8 0-16,8 9 0,-8 0 15,0 0 1,0 0-16,33 27 15,-8 1-15,-8-4 0,-1 4 16,1 4-16,-9 5 16,-8-13-16,16 13 15,1-9-15,-9-10 16,0 1-16,1-14 16,-1-1-16,-8-4 0,0 0 15,0 0-15,33-32 16,-8-1-16,0-4 15,-9-5-15,9 9 16,-8 10-16,-1-19 0,1 5 16,-9 5-16,0 8 15,-8 6-15,0 4 16,0 9-16,0 0 16,0 5-16,0 0 0,0 0 15,0 0-15,0 0 16,9 24-16,-9 8 15,0 5-15,0 1 16,0-6-16,8-4 0,-8 14 16,8 5-16,0-6 15,9 1-15,-1-14 16,-16-14-16,9-9 16,-9-1-16,0 1 0,0-5 15,33-28-15,-8-9 16,-1 4-16,1-8 15,-8-6-15,-1 1 16,-16 8-16,0 10 0,9 0 16,-9 15-16,0 8 15,0 5-15,0-5 16,0 5-16,0 0 16,24 33-16,1-15 0,-8 15 15,-9 0-15,17-1 16,-17 1-16,0-19 15,-8-5-15,17 28 16,-9 0-16,9-13 16,-9-6-16,-8-18 0,0 0 15,0 0-15,0 0 16</inkml:trace>
  <inkml:trace contextRef="#ctx0" brushRef="#br1" timeOffset="29407.06">11868 13858 0,'0'0'16,"0"0"-16,0 0 16,0 0-16,0 0 15,0 0-15,0 0 0,0 0 16,0 0-16,0 0 16,0 0-16,0 0 15,0 0-15,0 0 16,16-60-16,-16-5 0,-8 4 15,8 19-15,-8 1 16,0 17-16,8 15 16,0 4-16,0 1 0,0 4 0,0 0 15,0 0-15,0 0 16,33 28-16,-9 9 16,-7-5-16,8-4 15,0 9-15,-1-4 0,-15-14 16,-1-15-16,8 24 15,9-14-15,-16-5 16,7-22-16,1-6 16,-17 10-16,8-1 0,17-41 15,8 5-15,-8 18 16,-1 0-16,-7 18 16,-17 6-16,8 4 15,1-5-15,-9 1 16,8 4-16,-8 41 0,0 15 15,8-5-15,9 1 16,-9 13-16,8 0 16,1-14-16,16-14 0,-8 0 15,-25-37-15,0 0 16,0 0-16,0 0 16</inkml:trace>
  <inkml:trace contextRef="#ctx0" brushRef="#br1" timeOffset="32978.81">12447 13165 0,'0'0'0,"0"0"0,0 0 16,0 0-16,0 0 15,0 0-15,0 0 16,0 0-16,0 0 16,0 0-16,0 0 0,0 0 15,0 0-15,0 0 16,0 0-16,0 0 15,0 0-15,0 0 0,0 0 16,0 0-16</inkml:trace>
  <inkml:trace contextRef="#ctx0" brushRef="#br1" timeOffset="34696.99">12397 13249 0,'0'0'0,"0"0"16,0 0-16,0 0 15,0 0-15,0 0 16,0 0-16,0 0 16,0 0-16,0 0 0,0 0 15,0 0-15,0 0 16,0 0-16,0 0 15,0 0-15,0 0 16,0 0-16,0 0 0,0 0 16,33 74-16,-16-18 15,-9-9-15,-8-19 16,-8-14-16,8 0 16,-9-1-16,9-8 0,0 0 15,0-5-15,0 0 16,0 0-16,0 0 15,0 0-15,0 0 16,0 0-16,0 0 0,0 0 16,0 0-16,0 0 15,0 0-15,0 0 16,0 0-16,0 0 16,0-10-16,0-8 0,9-5 15,-1-10-15,0 5 16,1 5-16,7-5 15,-8-9-15,-8 9 16,0 5-16,0 4 16,0 5-16,0 0 0,0 9 15,0 1-15,0-1 16,-41 10-16,8-1 16,-17 15-16,-8 9 0,58-28 15,0 0-15,0 0 16,0 0-16</inkml:trace>
  <inkml:trace contextRef="#ctx0" brushRef="#br1" timeOffset="39196.9">15143 13323 0,'0'0'0,"0"0"0,0 0 15,0 0-15,0 0 16,-58 52-16,17 8 15,16-13-15,8 18 16,9-19-16,8 1 0,0 9 16,8-1-16,1-3 15,15-6-15,9-18 16,9-5-16,-1-9 16,-8-14-16,0-4 0,0-20 15,9 6-15,-26 8 16,17-41-16,-16-5 15,-9 5-15,-24-19 16,-1 5-16,-16-5 0,-8 15 16,-1 13-16,17 19 15,-16 9-15,8 9 16,-8 14-16,16 10 16,8-15-16,9 57 0,16-10 15,1-4-15,-9-47 16,0 0-16,0 0 15,0 0-15</inkml:trace>
  <inkml:trace contextRef="#ctx0" brushRef="#br1" timeOffset="39399.98">15656 13654 0,'0'0'16,"0"0"-16,0 0 15,0 0-15,0 0 0,0 0 16,0 0-16,0 0 15,0 0-15,0 0 16,0 0-16,0 0 16,0 0-16,0 0 0,0 0 15,0 0-15,0 0 16,0 0-16</inkml:trace>
  <inkml:trace contextRef="#ctx0" brushRef="#br1" timeOffset="39899.87">16061 13416 0,'0'0'16,"0"0"-16,0 0 15,0 0-15,0 0 0,0 0 16,0 0-16,0 0 15,0 0-15,0 0 16,0 0-16,0 0 16,0 0-16,0 0 0,0 0 15,0 0-15,0 0 16,-50 79-16,17 1 16,25-29-16,0 0 15,8-14-15,8-9 0,8-5 16,-16-9-16,9-4 15,40-6-15,1-13 16,-9-14-16,-8-1 16,9-4-16,-1-4 0,-16-1 15,-9-9-15,-7-32 16,-9 14-16,-17-10 16,-8 14-16,-16 19 15,-9 18-15,1 15 16,7 4-16,9 4 0,17 1 15,7-1-15,-24 20 16,25 4-16,8 0 16,8 18-16,25 24 15,1 0-15,-34-70 0,0 0 16,0 0-16,0 0 16</inkml:trace>
  <inkml:trace contextRef="#ctx0" brushRef="#br1" timeOffset="40352.89">16747 13244 0,'0'0'0,"0"0"0,0 0 16,0 0-16,0 0 15,-66-32-15,8 13 16,9 10-16,32 32 0,0-9 15,-7-5-15,7 10 16,1 4-16,7-13 16,1-6-16,-8 66 15,16 0-15,-9 4 0,26-9 16,-1-18-16,9-5 16,16 0-16,-16-1 15,25-17-15,0-20 0,7-13 16,-15-10-16,-1-4 15,9-5-15,-1-14 16,-7-4-16,-26-19 16,-16 9-16,-25 5 0,-16-14 15,-9 18-15,1-9 16,8 19-16,-1 14 16,1 18-16,-17 10 0,17 18 15,7 5-15,10 0 16,15-5-16,-7-4 15,16-19-15,0 0 16,0 0-16,0 0 0</inkml:trace>
  <inkml:trace contextRef="#ctx0" brushRef="#br1" timeOffset="40852.88">17235 13058 0,'0'0'0,"0"0"0,0 0 16,0 0-16,0 0 15,0 0-15,0 0 16,0 0-16,0 0 0,0 0 15,0 0-15,0 0 16,-33 93-16,8-18 16,-8-19-16,33-1 0,-16 15 15,7 0-15,18 4 16,-1-23-16,-8-13 16,16-10-16,9 0 0,0-10 15,-17-9-15,1-9 16,40 0-16,-16-4 15,0-6-15,-8-3 0,0-6 16,-17 0-16,1 5 16,-9 10-16,8 4 15,-8-5-15,-41-14 16,-1 5-16,1 10 0,-9 8 16,1 10-16,7 0 15,17 0-15,1-4 0,7-1 16,17 0-16,-8-9 15,8 0-15,0 0 16,0 0-16,0 0 0,0 0 16</inkml:trace>
  <inkml:trace contextRef="#ctx0" brushRef="#br1" timeOffset="41293.4">17855 13528 0,'0'0'0,"0"0"16,0 0-16,0 0 15,0 0-15,0 0 0,0 0 16,0 0-16,0 0 15,0 0-15,0 0 16,83 0-16,-8-9 0,-26 13 16,-16-4-16,-8 14 15,-8 0-15,-17-14 16,0 0-16,0 0 0,0 0 16</inkml:trace>
  <inkml:trace contextRef="#ctx0" brushRef="#br1" timeOffset="41465.26">17897 13654 0,'0'0'16,"0"0"-16,0 0 16,0 0-16,0 0 0,0 0 15,0 0-15,0 0 16,107 0-16,-24 0 16,-25 9-16,-17-4 0,-16-5 15,0 9-15,0-9 16,0-5-16,-25 5 15,0 0-15,0 0 0,0 0 16</inkml:trace>
  <inkml:trace contextRef="#ctx0" brushRef="#br1" timeOffset="42838.65">19303 13165 0,'0'0'0,"0"0"15,0 0-15,0 0 0,0 0 16,0 0-16,0 0 15,-66 56-15,24-5 16,17-18-16,17 9 0,0 18 16,16-4-16,0 0 15,1 0-15,7-1 16,1-17-16,8-10 0,-1-10 16,9-9-16,1-9 15,-18 0-15,-8 0 16,25-37-16,-8-5 0,-8-4 15,-25-5-15,-1-14 16,-7-10-16,-26 24 16,9 14-16,-8 9 0,0 5 15,24 13-15,-8 10 16,9-4-16,7 4 16,9 0-16,-8 0 15,25 55-15,-9 11 0,-8-66 16,0 0-16,0 0 15,0 0-15</inkml:trace>
  <inkml:trace contextRef="#ctx0" brushRef="#br1" timeOffset="42994.98">19741 13519 0,'0'0'16,"0"0"-16,0 0 15,0 0-15,0 0 0,0 0 16,0 0-16,0 0 15,0 0-15,0 0 16,0 0-16,0 0 0,0 0 16,0 0-16,0 0 15</inkml:trace>
  <inkml:trace contextRef="#ctx0" brushRef="#br1" timeOffset="43472.61">20163 13026 0,'0'0'0,"0"0"0,0 0 15,0 0-15,0 0 16,0 0-16,0 0 0,0 0 15,-66 42-15,16 4 16,25 5-16,9 0 16,7 5-16,9 0 15,0 23-15,0-9 0,17 4 16,0-13-16,7-15 16,18-13-16,7-19 15,-16-10-15,0 1 0,9-5 16,-9-5-16,-8-18 15,-17 14-15,0 4 16,-8 1-16,9 4 0,-18-52 0,-24 1 16,8 28-16,-8 14 15,-8-1-15,-9 10 0,9 10 16,0 4-16,8 0 16,16 4-16,9-4 15,-1-5-15,9-9 0,0 0 16,0 0-16,0 0 15,0 0-15</inkml:trace>
  <inkml:trace contextRef="#ctx0" brushRef="#br1" timeOffset="43910.01">20576 13333 0,'0'0'0,"0"0"16,0 0-16,0 0 15,0 0-15,-74-14 16,24-5-16,34 10 0,16-10 16,33 5-16,8-14 15,1 5-15,7 0 16,-16 9-16,0 0 16,-8 9-16,0 10 0,-17-5 15,1 0-15,-9 0 16,16 51-16,-16-9 0,0 0 15,-16-10-15,-1 6 16,0 22-16,9-13 16,-8-10-16,7-5 0,-7-4 15,8-9-15,-1-5 16,9-10-16,0-4 16,0 0-16,0 0 15,0 0-15,42 0 0,-1 0 16,0-4-16,9-1 15,-17 10-15,17-10 0,-26 1 16,-15 4-16,24 9 16,8-5-16,-41-4 15,0 0-15,0 0 16,0 0-16</inkml:trace>
  <inkml:trace contextRef="#ctx0" brushRef="#br1" timeOffset="44340.77">21031 13221 0,'0'0'0,"0"0"15,0 0-15,0 0 0,0 0 31,0 0-31,0 0 0,83-28 16,-17 5-16,-8 23 16,-25 18-16,-8 1 0,-9-5 15,1 14-15,-17-9 16,8-10-16,-8 0 16,-33 38-16,0 4 0,-8 0 15,8-4-15,-9-10 16,9 5-16,8-14 15,1-1-15,7-3 0,17-20 16,-8 6-16,8-10 16,0 0-16,0 0 15,0 0-15,41 9 0,17 0 16,-8-9-16,-1-4 16,9-10-16,-8 4 15,-1 6-15,-7-1 0,-9 0 16,-33 5-16,0 0 15,0 0-15,0 0 16</inkml:trace>
  <inkml:trace contextRef="#ctx0" brushRef="#br1" timeOffset="45100.62">22139 12909 0,'0'0'0,"0"0"0,0 0 15,0 0-15,0 0 16,0 0-16,0 0 15,0 0-15,0 0 16,9 79-16,-1 19 0,-8 0 16,-8-14-16,-1 9 15,9 0-15,-8 0 16,0-10-16,8-8 0,-8-1 16,8-18-16,0 0 15,0-19-15,0-14 16,0-13-16,0-1 0,0-9 15,0 0-15,0 0 16,0 0-16</inkml:trace>
  <inkml:trace contextRef="#ctx0" brushRef="#br1" timeOffset="45334.84">22032 13375 0,'0'0'0,"0"0"16,0 0-16,0 0 0,0 0 15,0 0-15,0 0 16,74-14-16,-7 14 15,-18 14-15,-7 18 0,-18-18 16,-7 14-16,-1 5 16,-24-20-16,8-8 15,0 0-15,-33 13 0,-17 6 16,17-6-16,9-8 16,-10-10-16,10 9 15,7-9-15,9-5 0,0 5 16,8-4-16,0 4 15,0 0-15,0 0 16,0 0-16</inkml:trace>
  <inkml:trace contextRef="#ctx0" brushRef="#br1" timeOffset="45678.5">22644 13361 0,'0'0'0,"0"0"15,0 0-15,0 0 0,0 0 16,-83-10-16,17 1 15,16 9-15,17 0 16,-8 5-16,16 4 16,9 0-16,7 1 0,1-10 15,8 4-15,17 43 16,-9-10-16,8 0 16,9-4-16,0-1 0,0-8 15,-9-15-15,-7-5 16,-9 1-16,0-5 15,0 0-15,0 0 0,0 0 16,0 0-16,0 0 16,0 0-16,-42 19 15,-16-5-15,34 0 0,-9-14 16,-9-10-16,1 1 16,41 9-16,0 0 15,0 0-15,0 0 0</inkml:trace>
  <inkml:trace contextRef="#ctx0" brushRef="#br1" timeOffset="46147.34">18972 14058 0,'0'0'16,"0"0"-16,0 0 0,0 0 16,0 0-16,74 38 15,17-10-15,0-19 16,33-14-16,17-4 0,33 0 16,8-5-16,24 4 15,1 6-15,8-10 16,25-5-16,0 0 0,-9 10 15,-16 0-15,-8-5 16,8 0-16,-41 9 16,-9-9-16,-16-9 15,-149 23-15,0 0 0,0 0 16,0 0-16</inkml:trace>
  <inkml:trace contextRef="#ctx0" brushRef="#br1" timeOffset="46662.65">19319 14347 0,'0'0'0,"0"0"16,0 0-16,0 0 16,0 0-16,0 0 0,0 0 15,0 0-15,50 88 16,0 1-16,-26-15 0,-7-4 15,-9-10-15,9 15 16,-9-1-16,0 1 16,-8-15-16,0-18 15,9-14-15,-18-14 0,1-5 16,8-9-16,0 0 16,0 0-16,0 0 15</inkml:trace>
  <inkml:trace contextRef="#ctx0" brushRef="#br1" timeOffset="46959.47">19394 14640 0,'0'0'0,"0"0"0,0 0 16,0 0-16,0 0 15,0 0-15,0 0 16,91-28-16,-17 14 0,-16 23 16,-8 1-16,-9-1 15,-8 10-15,0-1 16,-25-4-16,1-5 0,-1-4 15,-8-5-15,-33 23 16,-17-13-16,1-1 16,7 5-16,1-9 0,-9-10 15,9 14-15,24-9 16,9 5-16,-25-10 16,25-4-16,0 9 0,8 0 15,-9-5-15,9 5 16,0 0-16,0 0 15,0 0-15</inkml:trace>
  <inkml:trace contextRef="#ctx0" brushRef="#br1" timeOffset="47209.57">20097 14686 0,'0'0'15,"0"0"-15,0 0 0,0 0 16,0 0-16,0 0 16,0 0-16,0 0 15,0 0-15,0 0 16,0 0-16,0 0 0,82-14 16,-7-4-16,-26 22 15,-7 1-15,-42-5 0,0 0 16,0 0-16,0 0 15</inkml:trace>
  <inkml:trace contextRef="#ctx0" brushRef="#br1" timeOffset="47608.08">21155 14119 0,'0'0'0,"0"0"15,0 0-15,0 0 16,0 0-16,0 0 16,0 0-16,0 0 0,-16 98 15,7-15-15,1-8 16,0 13-16,8 1 16,-8 8-16,-1 10 0,1 0 15,8-9-15,0-19 16,-8-19-16,8-22 15,-8-1-15,8-37 0,0 0 16,0 0-16,0 0 16</inkml:trace>
  <inkml:trace contextRef="#ctx0" brushRef="#br1" timeOffset="47889.48">21023 14486 0,'0'0'0,"0"0"0,0 0 16,0 0-16,0 0 15,0 0-15,0 0 0,91-28 16,-8 19-16,-17 9 16,-17 14-16,1 9 15,-9 1-15,1 4 0,-17-14 16,-17-1-16,0-8 16,-8-5-16,-33 28 15,-8-14-15,-1 0 16,-7-5-16,-1 5 0,9-5 15,24-9-15,-16 5 16,17-5-16,24 0 16,-8-9-16,0 9 0,0 0 15,0 0-15,0 0 16</inkml:trace>
  <inkml:trace contextRef="#ctx0" brushRef="#br1" timeOffset="48232.93">21751 14482 0,'0'0'0,"0"0"0,0 0 16,0 0-16,0 0 16,0 0-16,0 0 0,0 0 15,0 0-15,0 0 16,0 0-16,-66 42 16,24-5-16,26-14 15,16 0-15,0 5 0,16 0 16,-7 0-16,-1-14 15,-8-9-15,0-1 0,16 34 16,9-6-16,-25-18 16,0 0-16,-16 0 15,-1-9-15,1-1 0,7-4 16,-57-14-16,0-4 16,25 4-16,7 9 15,10 5-15,7-5 16,9 1-16,-9-1 0,17 5 15,0 0-15,0 0 16,0 0-16</inkml:trace>
  <inkml:trace contextRef="#ctx0" brushRef="#br1" timeOffset="48904.65">13390 16101 0,'0'0'0,"0"0"16,0 0-16,0 0 16,0 0-16,0 0 0,0 0 15,0 0-15,0 0 16,0 0-16,0 0 16,99 9-16,8 0 15,-16 1-15,9-6 0,-26-4 16,17 0-16,0 0 15,-8-4-15,-17-10 16,-8 4-16,-9-4 16,17 0-16,1 0 0,-67 14 15,0 0-15,0 0 16,0 0-16</inkml:trace>
  <inkml:trace contextRef="#ctx0" brushRef="#br1" timeOffset="49217.27">14250 15789 0,'0'0'16,"0"0"-16,0 0 15,0 0-15,0 0 0,0 0 16,0 0-16,0 0 16,0 0-16,33 14 15,33 9-15,-8 10 16,0-1-16,-9-4 0,-7 5 15,-18-10-15,-7-4 16,-9-5-16,1 0 16,-9-1-16,-9 1 15,9-9-15,-49 32 0,-18 5 16,18-19-16,-9-4 16,0 0-16,25-5 15,8-5-15,17 10 16,0-1-16,8-18 0,0 0 15,0 0-15,0 0 16</inkml:trace>
  <inkml:trace contextRef="#ctx0" brushRef="#br1" timeOffset="55437.27">16127 15440 0,'0'0'16,"0"0"-16,0 0 0,0 0 16,0 0-16,0 0 15,0 0-15,0 0 16,-8 88-16,-1 1 15,26 9-15,-9-1 16,25 24-16,-16 9 0,-9-4 16,17 0-16,-9-15 15,1-18-15,-25-4 16,-17 8-16,17-36 0,8-10 16,0-51-16,0 0 15,0 0-15,0 0 16</inkml:trace>
  <inkml:trace contextRef="#ctx0" brushRef="#br1" timeOffset="55780.73">16061 16017 0,'0'0'0,"0"0"16,0 0-16,0 0 16,0 0-16,0 0 0,0 0 15,0 0-15,83-9 16,-17 9-16,-8-5 15,-1 5-15,1 0 16,0 19-16,0-1 16,-8-18-16,-17 9 0,-25 1 15,9-1-15,-42 10 16,17-10-16,-1-4 16,-57 41-16,-8 1 15,16-10-15,0-5 0,8 1 16,9-5-16,8-14 15,25 0-15,24-14 16,-8-5-16,50-18 16,17-10-16,-17-9 0,-58 42 15,0 0-15,0 0 16,0 0-16</inkml:trace>
  <inkml:trace contextRef="#ctx0" brushRef="#br1" timeOffset="56202.52">16995 16035 0,'0'0'0,"0"0"15,0 0-15,0 0 16,0 0-16,0 0 16,0 0-16,0 0 0,0 0 15,0 0-15,0 0 16,0 0-16,0 0 15,0 0-15,0 0 16,0 0-16,0 0 0,0 0 16,-41 66-16,-9-11 15,34-13-15,8-4 16,16-6-16,-8 5 0,8-4 16,-8-19-16,0-5 15,0-4-15,0-5 16,0 0-16,0 0 0,0 0 15,0 0-15,0 0 16,0 0-16,-58-14 16,9 5-16,16-1 0,8-4 15,8 42-15,9-14 16,16-14-16,9-14 16,41-4-16,8-6 0,-66 24 15,0 0-15,0 0 16,0 0-16</inkml:trace>
  <inkml:trace contextRef="#ctx0" brushRef="#br1" timeOffset="56452.45">17376 16022 0,'0'0'16,"0"0"-16,0 0 15,0 0-15,0 0 0,0 0 16,0 0-16,0 0 16,0 0-16,0 0 15,0 0-15,0 0 16,99 0-16,-49 4 0,-9-4 16,0-4-16,-41 4 15,0 0-15,0 0 0,0 0 16</inkml:trace>
  <inkml:trace contextRef="#ctx0" brushRef="#br1" timeOffset="56624.28">17458 16119 0,'0'0'0,"0"0"16,0 0-16,0 0 0,0 0 16,0 0-16,0 0 15,0 0-15,0 0 16,0 0-16,0 0 0,100 0 15,-18 0-15,-7 0 16,-75 0-16,0 0 16,0 0-16,0 0 0</inkml:trace>
  <inkml:trace contextRef="#ctx0" brushRef="#br1" timeOffset="57757.29">18889 15626 0,'0'0'15,"0"0"-15,0 0 0,0 0 16,0 0-16,0 0 15,0 0-15,0 0 16,0 0-16,0 0 0,0 0 16,0 0-16,-33 70 15,0-14-15,17-10 16,7 5-16,9 19 0,17-19 16,-9 5-16,0-9 15,9-15-15,-1-8 16,9-11-16,0-17 0,-17-1 15,1 5-15,48-32 16,-7-20-16,-9-3 16,-16 3-16,-8 1 0,-9 9 15,-8 1-15,0-1 16,-16-5-16,7 15 16,-16 4-16,-16 14 15,-9 9-15,17 5 0,-8 28 16,16-5-16,-8 5 15,17-5-15,7-9 16,9-9-16,-8 0 0,8-5 16,0 0-16,0 0 15,0 0-15</inkml:trace>
  <inkml:trace contextRef="#ctx0" brushRef="#br1" timeOffset="57944.75">19551 15831 0,'0'0'0,"0"0"0,0 0 16,0 0-16,0 0 15,0 0-15,0 0 16,0 0-16,0 0 0,0 0 16,0 0-16,0 0 15,0 0-15,0 0 16,0 0-16</inkml:trace>
  <inkml:trace contextRef="#ctx0" brushRef="#br1" timeOffset="58562.44">20022 15519 0,'0'0'0,"0"0"15,0 0-15,0 0 0,0 0 16,0 0-16,0 0 16,0 0-16,0 0 15,0 0-15,-66 65 0,16-18 16,17 9-16,17-10 15,-1-9-15,9-4 16,8-1-16,8 6 0,1-24 16,-9-5-16,41 23 15,-8 6-15,0-34 16,-8 6-16,8-24 0,8-10 0,1 6 16,-26-5-16,9 4 15,0-4-15,-25-5 16,8 14-16,-8 5 0,-25-43 15,-8 6-15,-8 13 16,8 1-16,8 18 16,0 14-16,-8 4 0,17-4 15,7 0-15,9 0 16,-8 0-16,33 33 16,0 9-16,-25-42 0,0 0 15,0 0-15,0 0 16</inkml:trace>
  <inkml:trace contextRef="#ctx0" brushRef="#br1" timeOffset="59093.34">20452 15580 0,'0'0'0,"0"0"0,0 0 16,0 0-16,0 0 15,0 0-15,0 0 0,0 0 16,0 0-16,0 0 16,0 0-16,0 0 15,0 0-15,0 0 0,0 0 16,0 0-16,0 0 16,0 0-16,0 0 15,0 0-15,0 0 0,0 0 16,0 0-16,0 0 15,-66 51-15,25 5 16,24-10-16,17-4 0,9-14 16,-1 0-16,8 4 15,-7-13-15,-1-14 16,17 32-16,16-9 0,-8-14 16,-8-14-16,-9-14 15,18-10-15,-10-3 16,-7 13-16,8-24 0,-9 6 15,1-5-15,-17-10 16,-17-13-16,-8 13 16,-24 10-16,16 9 0,-9 0 15,-7 28-15,-1 9 16,9-4-16,8 14 16,0-10-16,16-9 0,9 5 15,0-10-15,8 5 16,0 0-16,0 0 15,0 0-15</inkml:trace>
  <inkml:trace contextRef="#ctx0" brushRef="#br1" timeOffset="59608.85">21089 15426 0,'0'0'0,"0"0"0,0 0 16,0 0-16,0 0 16,0 0-16,0 0 15,0 0-15,0 0 16,0 0-16,0 0 0,0 0 15,0 0-15,0 0 16,0 0-16,0 0 16,0 0-16,0 0 0,-49 65 15,24 5-15,16 4 16,9-8-16,0-15 16,17-14-16,0-9 0,-1 0 15,1-24-15,-1 6 16,-8-10-16,-8 0 15,58-10-15,-16 1 0,-26 0 16,1-5-16,-1-9 16,1 4-16,-9 5 15,-8 9-15,8 1 0,-49-24 16,-17 9-16,8 15 16,1 13-16,-1 0 15,9 19-15,8-14 0,16-9 16,9-1-16,8 1 15,-8-10-15,8 5 16,0 0-16,0 0 0,0 0 16</inkml:trace>
  <inkml:trace contextRef="#ctx0" brushRef="#br1" timeOffset="59960.58">21660 15887 0,'0'0'16,"0"0"-16,0 0 0,0 0 15,0 0-15,0 0 16,0 0-16,0 0 16,0 0-16,0 0 15,66-52-15,-25 6 0,9 9 16,-9 4-16,1 19 16,-18 5-16,1-14 15,8 4-15,-8-14 0,0-4 16,-25 37-16,0 0 15,0 0-15,0 0 16</inkml:trace>
  <inkml:trace contextRef="#ctx0" brushRef="#br1" timeOffset="60210.52">21618 15617 0,'0'0'0,"0"0"0,0 0 15,0 0-15,0 0 16,0 0-16,0 0 0,0 0 16,58 56-16,0 4 15,-8-18-15,-9-14 16,9 4-16,-9-8 0,17 4 16,-17-5-16,9-18 15,-17 4-15,-33-9 16,0 0-16,0 0 15,0 0-15</inkml:trace>
  <inkml:trace contextRef="#ctx0" brushRef="#br1" timeOffset="60663.63">22512 15580 0,'0'0'0,"0"0"16,0 0-16,0 0 0,0 0 15,0 0-15,0 0 16,0 0-16,0 0 15,0 0-15,0 0 16,0 0-16,49-70 0,1 23 16,-17-4-16,-17 23 15,1 10-15,-9-10 16,1 14-16,-9 4 0,8 10 16,-8-4-16,0 4 15,0 0-15,0 0 16,-17 32-16,9 24 0,0-5 15,8 1-15,-9 17 16,9 6-16,0-10 16,9-9-16,-9-5 0,0-5 15,8-13-15,9-14 16,-1-1-16,-16-18 16,0 0-16,0 0 0,0 0 15</inkml:trace>
  <inkml:trace contextRef="#ctx0" brushRef="#br1" timeOffset="60835.37">23049 15640 0,'0'0'0,"0"0"15,0 0-15,0 0 16,0 0-16,0 0 16,0 0-16,0 0 0,0 0 15,0 0-15,0 0 16,0 0-16,0 0 15,0 0-15</inkml:trace>
  <inkml:trace contextRef="#ctx0" brushRef="#br1" timeOffset="61304.18">23471 15426 0,'0'0'0,"0"0"0,0 0 16,0 0-16,0 0 15,0 0-15,0 0 0,0 0 16,0 0-16,0 0 16,0 0-16,0 0 15,0 0-15,0 0 16,0 0-16,0 0 0,0 0 15,-74 42-15,32 4 16,9 10-16,33-14 16,-8-9-16,16 9 0,17-10 15,0-4-15,-17-14 16,0-9-16,34-15 16,-1 1-16,9-10 0,-17-4 15,-9-9-15,-7-10 16,-9 19-16,1-24 15,-18 0-15,1 15 0,-17-1 16,9 10-16,-1 9 16,-24-4-16,-9 8 15,9 10-15,16 10 0,-8-10 16,16 4-16,1 5 16,-1-9-16,17 0 15,0 0-15,0 0 0,0 0 16</inkml:trace>
  <inkml:trace contextRef="#ctx0" brushRef="#br1" timeOffset="61757.03">23942 15435 0,'0'0'0,"0"0"16,0 0-16,0 0 0,-82 0 16,40 5-16,1-5 15,33-5-15,8 1 16,8-1-16,-8 0 0,8 5 16,-8-4-16,25-19 15,0-15-15,0 10 16,-9 5-16,1 5 0,-9 8 15,-8 6-15,0 4 16,0 0-16,0 0 16,0 0-16,0 0 15,0 0-15,0 0 0,0 0 16,8 23-16,-8 9 16,9 15-16,-9-5 15,0 9-15,0 14 0,0-9 16,8 9-16,0-9 15,-8-19-15,8-9 16,1-14-16,-9-5 0,0-9 16,0 0-16,0 0 15,0 0-15</inkml:trace>
  <inkml:trace contextRef="#ctx0" brushRef="#br1" timeOffset="62319.4">24207 15407 0,'0'0'0,"0"0"16,0 0-16,0 0 0,0 0 16,0 0-16,0 0 15,0 0-15,25-74 16,8 23-16,0 28 0,0 9 16,17 14-16,-25 0 15,8 4-15,-17 6 16,-8-10-16,-8 0 0,25 37 15,0-14-15,-17 0 16,-8-13-16,-8-10 16,0 14-16,-1-5 15,1-4-15,-41 13 0,-1-4 16,17-5-16,0 10 16,8-10-16,0-4 0,17 0 15,0-1-15,8 1 16,0-5-16,0 0 15,33 23-15,8-4 16,9 4-16,-17-9 0,-17 14 16,9 0-16,-8-19 15,-1-4-15,-8 4 16,-8-9-16,0 5 0,0-5 16,-16 32-16,-9 1 15,0-10-15,-8-9 16,0 0-16,8 0 0,17-9 15,0-1-15,8 1 16,-42-5-16,9 5 16,17-5-16,8-19 0,-9 0 15,9 10-15,-1 9 16,9-46-16,9-1 16,-1 24-16,0 0 0,-8 23 15,0 0-15,0 0 16,0 0-16</inkml:trace>
  <inkml:trace contextRef="#ctx0" brushRef="#br1" timeOffset="62780.63">24645 15305 0,'0'0'16,"0"0"-16,0 0 16,0 0-16,0 0 15,0 0-15,0 0 0,0 0 16,0 0-16,75-9 16,-1 0-16,-16-1 15,-8 10-15,-17 10 0,0-1 16,-8 9-16,-9-8 15,-7-6-15,-1 1 16,-16 37-16,-1-5 0,-7-9 16,-1 0-16,-8 0 15,-8 0-15,25-19 16,-25 33-16,8-5 0,0 0 16,9-18-16,7-14 15,9-5-15,0-5 16,-8 5-16,8 0 0,0 0 15,50 0-15,-1 5 16,-7-5-16,-1-5 16,9-4-16,-1-10 15,9 0-15,-58 19 0,0 0 16,0 0-16,0 0 16</inkml:trace>
  <inkml:trace contextRef="#ctx0" brushRef="#br1" timeOffset="63249.26">25539 15198 0,'0'0'16,"0"0"-16,0 0 16,0 0-16,0 0 0,0 0 15,0 0-15,0 0 16,0 0-16,0 0 15,0 0-15,0 0 16,0 0-16,0 0 0,0 0 16,-67 47-16,1-5 15,25-5-15,8-5 0,8 1 16,8-15-16,9-4 16,8-4-16,-8-6 15,8-4-15,0 0 16,0 0-16,50 28 0,7 0 15,1 0-15,-8-5 16,0 5-16,-17-4 16,8-1-16,-16-5 0,0 1 15,-9-10-15,-8-4 16,1 0-16,-9-5 16,0 0-16,-33 42 0,-9-19 15,-16 5-15,-24-14 16,7 0-16,1 0 15,-1-14-15,-7 0 0,-18 9 16,1-4-16,99-5 16,0 0-16,0 0 0,0 0 15</inkml:trace>
  <inkml:trace contextRef="#ctx0" brushRef="#br1" timeOffset="63811.8">19609 16347 0,'0'0'15,"0"0"-15,0 0 0,0 0 16,0 0-16,0 0 15,0 0-15,0 0 16,0 0-16,0 0 0,58-9 16,33-5-16,16 0 15,17 5-15,9-5 16,7 0-16,17 4 16,9-4-16,24 1 0,25 3 15,0-4-15,16 0 16,1 5-16,24-5 0,1 0 15,16 0-15,-9-4 16,9 4-16,8 4 16,9 10-16,-25-4 15,-9-6-15,0 20 0,-24-10 16,-17-5-16,-25-9 16,0-5-16,-190 19 15,0 0-15,0 0 0,0 0 16</inkml:trace>
  <inkml:trace contextRef="#ctx0" brushRef="#br1" timeOffset="67679.03">26233 15849 0,'0'0'0,"0"0"15,0 0-15,0 0 0,0 0 16,0 0-16,0 0 16,83 5-16,0 4 15,8 1-15,-25-6 0,8 1 16,1-14-16,-1-1 16,-8 6-16,-66 4 15,0 0-15,0 0 0,0 0 16</inkml:trace>
  <inkml:trace contextRef="#ctx0" brushRef="#br1" timeOffset="67835.24">26399 16217 0,'0'0'0,"0"0"16,0 0-16,0 0 15,0 0-15,0 0 16,0 0-16,0 0 0,0 0 15,0 0-15,0 0 16</inkml:trace>
  <inkml:trace contextRef="#ctx0" brushRef="#br1" timeOffset="69616">26241 16212 0,'0'0'15,"0"0"-15,0 0 0,0 0 16,0 0-16,0 0 15,0 0-15,0 0 16,0 0-16,0 0 16,0 0-16,0 0 0,0 0 15,0 0-15,91 5 16,-8 4-16,0-13 16,-17-6-16,-16 1 0,8 4 15,-17-4-15,-8 9 16,8-5-16,-16 1 15,-17-1-15,-8 5 0,0 0 16,0 0-16,0 0 16,0 0-16</inkml:trace>
  <inkml:trace contextRef="#ctx0" brushRef="#br1" timeOffset="125120.05">6922 9388 0,'0'0'0,"0"0"16,0 0-16,0 0 15,0 0-15,0 0 16,0 0-16,0 0 15,83 0-15,16 0 0,-99 0 16,0 0-16,0 0 16,0 0-16</inkml:trace>
  <inkml:trace contextRef="#ctx0" brushRef="#br1" timeOffset="125722.69">7179 9411 0,'0'0'0,"0"0"16,0 0-16,82-14 16,-32 0-16,-9-4 0,-24 13 15,8 0-15,-9-13 0,1 18 16,-9 0-16,-8 0 16,0 0-16,0 0 15,0 0-15,0 0 16,0 0-16,-33-24 15,16 10-15,1 5 0,-1 9 16,-8-5-16,9 1 16,8 4-16,8 0 15,0 0-15,-58-14 16,25 9-16,0 5 0,16-4 16,0 13-16,1 0 15,-1-4-15,17-1 16,-8 1-16,-8 28 15,-9 4-15,8 5 0,17 9 16,9 5-16,7 0 16,1-1-16,7-8 15,1-5-15,8-14 16,9-10-16,-9-4 0,25 0 16,0-9-16,-17-10 15,0-9-15,-16 0 16,16-9-16,-16-10 15,-8 19-15,-1-46 0,-7-19 16,-18 9-16,-7 10 16,-9-1-16,0 5 15,-8 5-15,16 19 16,-24-6-16,-8 6 0,15 9 16,10 13-16,-26 15 15,9 18-15,-1 10 16,1-1-16,41-32 0,0 0 15,0 0-15,0 0 16</inkml:trace>
  <inkml:trace contextRef="#ctx0" brushRef="#br1" timeOffset="126050.7">7749 9365 0,'0'0'0,"0"0"16,0 0-16,0 0 15,0 0-15,0 0 16,0 0-16,0 0 0,0 0 16,0 0-16,0 0 15,0 0-15,0 0 16,0 0-16,0 0 16,0 0-16,0 0 0</inkml:trace>
  <inkml:trace contextRef="#ctx0" brushRef="#br1" timeOffset="126644.29">8188 9304 0,'0'0'0,"0"0"0,0 0 16,0 0-16,0 0 15,0 0-15,16-84 16,-8 33-16,-8 23 0,0 19 15,0-5-15,-8 9 16,-8 5-16,7 0 16,1 0-16,-17 33 0,-8 13 15,0-4-15,0 0 16,16-5-16,1-4 16,8 4-16,-9-9 15,9-14-15,0-5 16,24 29-16,1 3 0,-1 6 15,9-15-15,16-4 16,-8-4-16,-16-10 16,33-10-16,7-8 15,-7-6-15,-9-8 0,9-15 16,-33-18-16,-1 0 16,-16-10-16,-16 1 15,-9 18-15,-17-9 16,-7 0-16,-1 13 0,9 6 15,-1 23-15,9 4 16,0 0-16,0-4 16,33 9-16,0 0 0,0 0 15,0 0-15</inkml:trace>
  <inkml:trace contextRef="#ctx0" brushRef="#br1" timeOffset="127581.43">8527 9030 0,'0'0'0,"0"0"0,0 0 15,0 0-15,0 0 0,0 0 16,0 0-16,0 0 16,0 0-16,0 0 15,0 0-15,0 0 16,0 0-16,0 0 15,0 0-15,0 0 0,0 0 16,0 0-16,74-28 16,-16-10-16,-33 20 15,-9 9-15,-7-1 16,-1 6-16,-8 4 16,8 0-16,-8 0 0,0 0 15,0 0-15,0 0 16,-8 37-16,0 28 15,-9 14-15,0-5 16,9 1-16,0-5 0,0-10 16,8 5-16,8-14 15,0 10-15,9-24 16,-17 0-16,8-13 0,-8-6 16,-8-9-16,8-9 15,0 0-15,0 0 16,0 0-16,0 0 15,0 0-15,0 0 16,0 0-16,0 0 0,0 0 16,0 0-16,0 0 15,0 0-15,0 0 16,0 0-16,0 0 16,0 0-16,0 0 0,0 0 15,0 0-15,0 0 16,0 0-16,-42 0 15,9 0-15,0-4 16,8 13-16,1-9 0,7 0 16,9 0-16,0 0 15,8 0-15,0 0 16,0 0-16,0 0 16,0 0-16,0 0 0,0 0 15,0 0-15,0 0 16,0 0-16,24 14 15,1-5-15,25 1 16,-1-6-16,-16-4 0,-16-4 16,16-6-16,17 6 15,-17 4-15,0-10 16,-8 1-16,-9 4 16,-7 1-16,-9-1 0,0 5 15,0 0-15,0 0 16,0 0-16</inkml:trace>
  <inkml:trace contextRef="#ctx0" brushRef="#br1" timeOffset="144705.26">15011 11863 0,'0'0'16,"0"0"-16,0 0 15,0 0-15,0 0 0,0 0 16,0 0-16</inkml:trace>
  <inkml:trace contextRef="#ctx0" brushRef="#br1" timeOffset="145329.95">15242 11630 0,'0'0'16,"0"0"-16,0 0 15,0 0-15,0 0 0,0 0 16,0 0-16,0 0 16,0 0-16,0 0 15,0 0-15,0 0 16,0 0-16,0 0 0,0 0 16,0 0-16,0 0 15,0 0-15,0 0 16,0 0-16,-74 0 15,7 14-15,26-9 0,8 4 16,0 0-16,16 10 16,-7-5-16,15-5 15,-24 38-15,8-5 16,1-5-16,-9-9 0,24 9 16,1-9-16,-9 4 15,9-13-15,-8 37 16,7-19-16,9-4 15,17-15-15,-1 15 16,1-19-16,-9-10 0,1 1 16,48 14-16,-7-5 15,0-10-15,8 1 16,-1-10-16,1 1 16,-16-10-16,-17 0 0,8-5 15,-17-23-15,1 10 16,-9 13-16,-8-41 15,-17 4-15,-7 14 16,-26 5-16,9 9 0,-9 23 16,0-4-16,9 4 15,8-4-15,0 13 16,25 1-16,-1-5 0,1 0 16,8 0-16,0 0 15,0 0-15,0 0 16,0 0-16,0 0 15,0 0-15</inkml:trace>
  <inkml:trace contextRef="#ctx0" brushRef="#br1" timeOffset="149900.73">16210 11793 0,'0'0'0,"0"0"16,0 0-16,0 0 15,0 0-15,0 0 16,0 0-16,0 0 15,0 0-15,0 0 16,0 0-16,0 0 0,0 0 16,0 0-16,0 0 15,0 0-15,0 0 16,0 0-16,66-75 16,-17 38-16,-15 28 0,-10-19 15,1 0-15,8 5 16,9 4-16,-9 29 15,16 3-15,1-13 16,8-18-16,-9 13 0,-15 5 16,7 5-16,-25 9 15,9-5-15,-8-4 16,-17-5-16,8 0 0,-8 0 16,8 51-16,1-46 15,-9 4-15,-9 0 16,1 5-16,-9 5 0,9-5 15,0-5-15,-17 38 16,0-10-16,9-19 16,-1 1-16,1-14 0,-1 18 15,9-9-15,0-9 16,-34 18-16,17-14 16,1-4-16,15-1 15,1-4-15,-8 0 0,7 0 16,9 0-16,9-9 15,7 0-15,-8-1 16,-8 6-16,0 4 16,-8 0-16,0 0 0,8 0 15,0 4-15,0-4 16,0 0-16,0 0 16,0 0-16,0 0 15,-8 0-15,8 0 0,24-9 16,1 0-16,8 0 15,-8 4-15,0 5 16,-9-5-16,-7 1 16,-1 4-16,17 4 0,16 15 15,-8-10-15,-8 0 16,0 5-16,-9-4 16,-7-6-16,-1 1 0,17 42 15,-17-47-15,0 23 16,1-5-16,-9 6 15,8-1-15,0-14 0,-8 1 16,0-10-16,0 0 16,0 0-16,-25 46 15,0-18-15,1-14 0,7-5 16,-8 1-16,9-1 16,7-5-16,9 1 15,-8-5-15,8 0 0,-41 9 16,0 10-16,-1-10 15,9 5-15,8 0 16,-8-14-16,17-4 0,7 4 16,1 0-16,-42-10 15,17 1-15,0 9 16,9-5-16,-1-9 16,8 5-16,9 4 0,0 5 15,8 0-15,0 0 16,0 0-16,0 0 15,-33-9-15,8 0 16,16 4-16,9 5 0,0 0 16,0 0-16,0 0 15,0 0-15,0 0 16,0 0-16,0 0 16,0 0-16</inkml:trace>
  <inkml:trace contextRef="#ctx0" brushRef="#br1" timeOffset="183384.28">20816 10407 0,'0'0'16,"0"0"-16,0 0 0,0 0 15,0 0-15,0 0 16,0 0-16,0 0 15,0 0-15,0 0 0,0 0 16,0 0-16,0 0 16,0 0-16,0 0 15,0 0-15,0 0 0,0 0 16,0 0-16,0 0 16,0 0-16,-66 51 15,16-19-15,26 6 0,7 3 16,1-3-16,7-10 15,1 18-15,8-23 16,-8-9-16,16 28 16,0-5-16,9-4 0,-1-5 15,9-5-15,0-9 16,-8-5-16,-9-4 16,41 9-16,1-23 0,8-10 15,-25-9-15,-8 0 16,0 0-16,-1 0 0,-7-4 15,-9 13-15,1-37 16,-9-9-16,0 9 16,-9 10-16,-7 13 15,7 10-15,-7 0 0,8 4 16,8 10-16,0 4 16,0 1-16,0 4 15,-50 0-15,9 9 0,-1 5 16,-7 0-16,7 9 15,1 0-15,0-9 16,16 19-16,-8-1 0,33-32 16,0 0-16,0 0 15,0 0-15</inkml:trace>
  <inkml:trace contextRef="#ctx0" brushRef="#br1" timeOffset="185009.06">21246 10751 0,'0'0'0,"0"0"16,0 0-16,0 0 0,0 0 16,0 0-16,0 0 15,0 0-15,0 0 16,0 0-16,0 0 16,0 0-16,0 0 0,0 0 15,0 0-15,0 0 16,0 0-16,0 0 15,0 0-15,0 0 0,0 0 16,0 0-16,0 0 16,0 0-16,0 0 15,0 0-15,0 0 0,0 0 16,0 0-16,0 0 16,0 0-16,0 0 15,0 0-15,0 0 0,0 0 16,0 0-16,0 0 15,0 0-15,0 0 16,0 0-16,0 0 0,0 0 16,0 0-16,0 0 15,0 0-15,0 0 16,0 0-16,0 0 0,0 0 16,0 0-16,0 0 15,0 0-15,0 0 16,0 0-16,0 0 0,0 0 15,0 0-15,0 0 16,0 0-16,0 0 16,0 0-16,0 0 0,0 0 15,0 0-15,0 0 16</inkml:trace>
  <inkml:trace contextRef="#ctx0" brushRef="#br1" timeOffset="185664.96">21569 10569 0,'0'0'0,"0"0"0,0 0 16,0 0-16,0 0 15,0 0-15,0 0 0,0 0 16,0 0-16,0 0 16,0 0-16,49-60 15,-7 9-15,-9 18 0,-8 5 16,-9 5-16,1-14 15,-9 4-15,0 15 16,-8 13-16,0-4 16,0 9-16,0 0 0,0 0 15,0 0-15,0 0 16,0 0-16,0 0 16,0 0-16,-8 23 0,0 14 15,-9 10-15,-8 32 16,9 0-16,-1 9 15,1-13-15,-1-24 0,17-5 16,0-18-16,-8 5 16,16-10-16,-8-14 15,0-4-15,0 0 0,0-5 16,0-5-16,0 5 16,0 0-16,0 0 15,0 0-15</inkml:trace>
  <inkml:trace contextRef="#ctx0" brushRef="#br1" timeOffset="186211.9">22139 10225 0,'0'0'15,"0"0"-15,0 0 16,0 0-16,0 0 0,0 0 16,0 0-16,0 0 15,0 0-15,0 0 16,0 0-16,0 0 0,0 0 15,0 0-15,0 0 16,0 0-16,-16 42 16,-9 0-16,0 4 0,0-4 15,1 5-15,15 18 16,9-5-16,0-18 16,0 5-16,0-10 0,9-14 15,32 14-15,-8-13 16,0-10-16,9-5 15,7-9-15,-7-5 0,-9-4 16,-9-5-16,9-5 16,-16-8-16,-9 13 15,-8 4-15,-8-50 0,-25-1 16,-33 19-16,16 19 16,-8 9-16,9 10 15,-1 8-15,0 20 0,1-6 16,49-18-16,0 0 15,0 0-15,0 0 16</inkml:trace>
  <inkml:trace contextRef="#ctx0" brushRef="#br1" timeOffset="188235.78">22751 10416 0,'0'0'0,"0"0"0,0 0 15,0 0-15,0 0 16,0 0-16,0 0 0,0 0 0,0 0 16,0 0-16,0 0 15,0 0-15,0 0 0,0 0 16,0 0-16,0 0 16,0 0-16,0 0 15,0 0-15,0 0 0,0 0 16,0 0-16,0 0 15,-66 37-15,8-4 16,25 4-16,17 14 0,8-14 16,16-9-16,8 9 15,1-9-15,-9 5 16,0-19-16,34 9 0,7-9 16,-16-5-16,9-4 15,-9-14-15,-8-10 16,8 5-16,-25 5 0,25-14 15,17-1-15,-25-18 16,-34-9-16,1 5 16,0-1-16,-17 5 0,0 14 15,9 10-15,-17-5 16,8 9-16,-8 4 16,16 6-16,9 4 0,-9 0 15,17 4-15,-49 29 16,7-5-16,1 0 15,41-28-15,0 0 0,0 0 16,0 0-16</inkml:trace>
  <inkml:trace contextRef="#ctx0" brushRef="#br1" timeOffset="189032.45">23281 10397 0,'0'0'0,"0"0"16,0 0-16,0 0 15,0 0-15,0 0 16,0 0-16,0 0 0,0 0 15,0 0-15,0 0 16,0 0-16,0 0 16,0 0-16,0 0 0,0 0 15,0 0-15,0 0 16,0 0-16,0 0 16,0 0-16,74-46 0,-24 18 15,-17 9-15,0 10 16,-8 14-16,-17 4 15,0 5-15,-8-10 16,9-4-16,-9 5 0,-33 37 16,8-9-16,8 4 15,1-19-15,-17-4 0,24 10 16,1-10-16,8-10 16,-33 19-16,25 10 15,-1-10-15,9 5 0,17-5 16,8 5-16,-9-9 15,17 9-15,0-14 16,1 0-16,-10 4 0,-7-13 16,-1 18-16,-7-13 15,-1-6-15,-8 1 16,0-5-16,0 0 16,-41 19-16,-9-1 0,9 10 15,-1-23-15,-16-1 16,9 1-16,7-5 15,9 0-15,0-9 0,17 9 16,7 4-16,1-4 16,8 0-16,0 0 15,0-4-15,0 4 0,0 0 16,0 0-16,0 0 16</inkml:trace>
  <inkml:trace contextRef="#ctx0" brushRef="#br1" timeOffset="209982.71">15407 10635 0,'0'0'0,"0"0"15,0 0-15,0 0 16,0 0-16,0 0 15,0 0-15,0 0 0,0 0 16,0 0-16,0 0 16,0 0-16,0 0 15,0 0-15,-82 0 16,24-5-16,25 10 16,16-5-16,-16 4 15,8 1-15,17 9 0,8-5 16,0-9-16,0 5 15,0-5-15,0 0 16,-41 32-16,16-13 0,8-5 16,9 0-16,0 0 15,8-5-15,0-4 16,-8-1-16,8-4 16,0 0-16,0 0 0,0 0 15,0 0-15,8 42 16,0-5-16,17-23 15,-9 0-15,1 24 16,8-11-16,0-17 0,8-1 16,-17 5-16,1-9 15,-9-5-15,-8 0 16,8 0-16,-8 0 16,0 0-16,0 0 15,0 0-15,0 0 0,0 0 16,0 0-16,0 0 15,0 0-15,17-14 16,8-5-16,-1 1 16,-7-1-16,8 0 0,-17 10 15,9 0-15,-17 4 0,8 0 16,0-32-16,9 9 16,-17 0-16,8 14 0,-8 5 15,0 0-15,0 4 16,0 5-16,0-4 15,-17-34-15,-7 24 16,7-4-16,-8-1 0,-8 14 16,17 1-16,16-1 15,-9 5-15,9 0 16,0 0-16,-57-18 16,23 18-16,1-5 0,9 10 15,7-5-15,0 4 16,1-4-16,8 0 15,8 0-15,0 0 16,0 0-16,0 0 0</inkml:trace>
  <inkml:trace contextRef="#ctx0" brushRef="#br1" timeOffset="210685.7">14787 10825 0,'0'0'0,"0"0"0,0 0 16,0 0-16,0 0 16,0 0-16,0 0 15,0 0-15,0 0 16,0 0-16,0 0 0,0 0 16,0 0-16,0 0 15,0 0-15,0 0 16,0 0-16,0 0 0,0 0 15,0 0-15,0 0 16,0 42-16,-8-5 16,8-4-16,0-10 15,0-9-15,0 0 16,0-5-16,0 1 0,8-24 16,-8-10-16,8-3 15,9-6-15,-9 5 16,1 5-16,-1 9 15,-8 5-15,0 4 16,8 0-16,-8 1 0,0 4 16,0 0-16,0 0 15,-33 14-15,16 4 16,17 38-16,9-5 0,-9-51 16,0 0-16,0 0 15,0 0-15</inkml:trace>
  <inkml:trace contextRef="#ctx0" brushRef="#br1" timeOffset="-214240.73">21370 10541 0,'0'0'0,"0"0"16,0 0-16,0 0 16,0 0-16,0 0 15,0 0-15,0 0 0,0 0 16,0 0-16,0 0 16,0 0-16,0 0 15,0 0-15,0 0 0,0 0 16,0 0-16,0 0 15,0 0-15,0 0 16,0 0-16,0 0 16,0 0-16,0 0 0,0 0 15,0 0-15,0 0 16,0 0-16,0 0 16,0 0-16,0 0 0,0 0 15,0 0-15,0 0 16,0 0-16,0 0 15,0 0-15,0 0 0,0 0 16,0 0-16,-49 56 16,16 0-16,24-14 15,9-9-15,-8-15 0,16 1 16,1-1-16,-1-4 16,-8-9-16,0-5 15,0 5-15,0-5 0,33 28 16,-8-24-16,0 1 15,-9-10-15,1-4 16,-1-5-16,-8 9 0,1 1 16,7-34-16,9 1 15,-8 0-15,-9-5 16,-16 24-16,8 8 0,0 10 16,-9-51-16,1 23 15,0 10-15,-9-6 16,1 20-16,-9 4 0,17 0 15,-1 0-15,-40 14 16,-9 4-16,17 19 16,-1 1-16,42-38 0,0 0 15,0 0-15,0 0 16</inkml:trace>
  <inkml:trace contextRef="#ctx0" brushRef="#br1" timeOffset="-213490.91">21015 10751 0,'0'0'0,"0"0"16,0 0-16,0 0 16,0 0-16,0 0 15,0 0-15,0 0 0,0 0 16,0 0-16,0 0 16,0 0-16,0 0 15,0 0-15,0 0 0,0 0 16,0 0-16,0 0 15,0 0-15,0 0 16,0 0-16,0 0 16,0 0-16,0 0 0,0 0 15,0 0-15,0 0 16,0 0-16,0 0 16,0 0-16,0 0 0,0 0 15,0 0-15,0 0 16,0 0-16,0 0 15,0 0-15,0 0 0,0 0 16,0 0-16,0 0 16,0 0-16,0 0 15,0 0-15,82 0 0,-32-9 16,-25-10-16,-17 5 16,0 23-16,-8-18 15,0 4-15,0 1 0,0-1 16,0 5-16,0 0 15,0 0-15,-16 42 16,-9-5-16,0-14 0,0-4 16,25-19-16,0 0 15,0 0-15,0 0 16</inkml:trace>
  <inkml:trace contextRef="#ctx0" brushRef="#br1" timeOffset="-170142.24">27647 15468 0,'0'0'0,"0"0"16,0 0-16,0 0 15,0 0-15,0 0 0,0 0 16,0 0-16,0 0 16,0 0-16,0 0 15,0 0-15,0 0 0,0 0 16,0 0-16,0 0 16,0 0-16,0 0 15,0 0-15,0 0 16,-24 19-16,-9 13 0,-9 5 15,9 1-15,8 8 16,0-13-16,9 18 16,8-9-16,8 4 0,16 5 15,9 10-15,8-10 16,0-23-16,17 0 16,-9-19-16,-8-9 0,0-9 15,-8-5-15,0-5 16,-9 15-16,9-66 15,-16 5-15,-1 9 0,-8-14 16,-8 5-16,-17-9 16,-8 18-16,8 14 15,-8 9-15,-9 10 0,-15 9 16,7 14-16,17 0 16,0 9-16,8 5 15,8 0-15,9 0 0,0-9 16,33 32-16,8 10 15,-33-47-15,0 0 16,0 0-16,0 0 0</inkml:trace>
  <inkml:trace contextRef="#ctx0" brushRef="#br1" timeOffset="-169845.45">28259 15719 0,'0'0'0,"0"0"16,0 0-16,0 0 15,0 0-15,0 0 16,0 0-16,0 0 0,0 0 15,0 0-15,0 0 16,0 0-16,0 0 16,0 0-16,0 0 0,0 0 15,0 0-15,0 0 16,0 0-16,0 0 16</inkml:trace>
  <inkml:trace contextRef="#ctx0" brushRef="#br1" timeOffset="-168963.07">28838 15463 0,'0'0'16,"0"0"-16,0 0 0,0 0 15,0 0-15,0 0 0,0 0 16,0 0-16,0 0 0,0 0 16,0 0-16,0 0 15,0 0-15,0 0 16,0 0-16,0 0 0,0 0 16,0 0-16,0 0 15,0 0-15,0 0 16,0 0-16,0 0 0,0 0 15,0 0-15,0 0 16,-58 56-16,17-9 16,25-15-16,16 10 15,0 5-15,0-6 0,8-3 16,-8-15-16,8-14 16,17 28-16,0 1 15,8-10-15,-8-14 0,-1-5 16,-7-9-16,16-5 15,-16 1-15,-9-1 16,33-23-16,-8-9 0,-8-10 16,-8 1-16,-9-15 15,-16-9-15,8 1 16,-9 8-16,1 19 0,-8 5 16,-1 19-16,-16-6 15,25 15-15,-1 4 16,-32 10-16,8 4 15,0 5-15,0 5 0,8-1 16,0 10-16,9-9 16,7-10-16,26 33 0,-17 9 15,0-51-15,0 0 16,0 0-16,0 0 16</inkml:trace>
  <inkml:trace contextRef="#ctx0" brushRef="#br1" timeOffset="-168189.43">29467 15421 0,'0'0'15,"0"0"-15,0 0 0,0 0 16,0 0-16,0 0 16,0 0-16,0 0 15,0 0-15,0 0 16,0 0-16,0 0 0,0 0 15,0 0-15,0 0 16,0 0-16,0 0 0,0 0 16,0 0-16,0 0 15,0 0-15,-66 56 16,16 14-16,25-23 16,9 4-16,-1 0 0,17-5 15,8-4-15,1-9 16,24-1-16,-17-18 15,9 19-15,0-14 0,8-15 32,-25-4-32,17-9 0,-8 4 15,-9 1-15,25-34 0,-8 1 16,-9 9-16,-7-9 16,-1-9-16,0-6 15,-8 1-15,0-5 0,0 10 16,-8 13-16,-9 10 15,1 4-15,-9 5 16,9 0-16,7 10 0,9-1 16,-58 24-16,9-1 15,7 6-15,26 8 16,8 5-16,-9-9 0,17-28 16,0 0-16,0 0 15,0 0-15</inkml:trace>
  <inkml:trace contextRef="#ctx0" brushRef="#br1" timeOffset="-167353.29">30261 15333 0,'0'0'0,"0"0"0,0 0 15,0 0-15,0 0 16,0 0-16,0 0 0,0 0 15,0 0-15,0 0 16,0 0-16,0 0 16,0 0-16,0 0 15,0 0-15,0 0 0,0 0 16,0 0-16,0 0 16,0 0-16,0 0 15,0 0-15,-25-70 0,0 28 16,9 24-16,-9 18 15,8-10-15,1 15 16,-1 0-16,17-5 0,-33 28 16,8 0-16,1 4 15,-1 5-15,8 5 16,1-5-16,7-18 0,-7 18 16,8 5-16,-1-5 15,9-9-15,9-9 16,-9-10-16,8-4 0,-8-5 15,0 0-15,41 0 16,1-9-16,-9-10 16,8 0-16,-16-18 0,8 0 15,0 4-15,-8-4 16,0 0-16,-17 18 16,0 10-16,-8 4 0,8 1 15,-8 4-15,0 0 16,0 0-16,0 0 15,-16-33-15,8 33 0,-1 14 16,1 19-16,16-1 16,-8 5-16,0-18 15,9 46-15,-1-9 0,-8 9 16,-8-9-16,8-5 16,0-18-16,0-5 15,-9-5-15,18 0 16,-9-14-16,8 1 0,-8-10 15,0 0-15,0 0 16,0 0-16,-8 0 0,8 0 16,0 0-16,0 0 15,0 0-15</inkml:trace>
  <inkml:trace contextRef="#ctx0" brushRef="#br1" timeOffset="-66138.01">17467 11658 0,'0'0'0,"0"0"16,0 0-16,0 0 15,0 0-15,0 0 16,0 0-16,0 0 0,0 0 16,-25-70-16,17 24 15,-1 13-15,-7 14 16,-9 1-16,0-1 0,17 10 15,-9 0-15,17 9 16,0 0-16,0 0 0,0 0 16</inkml:trace>
  <inkml:trace contextRef="#ctx0" brushRef="#br1" timeOffset="-65364.11">16731 11300 0,'0'0'0,"-75"32"16,1-50-16,-1 18 15,1 4 1,-17 20-16,8-20 15,-16 20-15,0 3 16,0-8-16,-17 0 0,25 4 16,0 5-16,0-10 15,-8 6-15,16-6 16,17-4-16,-9 14 16,-7 5-16,7-1 0,1 1 15,8 9-15,8 0 16,0-5-16,0-9 15,17 9-15,-1-4 16,9 8-16,8 20 0,9-19 16,-1 4-16,9-9 15,0 1-15,8-1 16,0-19-16,16 34 16,9 8-16,-8-18 0,16 14 15,0-5-15,8-4 16,-8-15-16,17 1 15,8-5-15,0-5 0,16 5 16,0 4-16,17-8 16,9-10-16,-1-1 15,17 1-15,-9-4 16,17-15-16,-24 10 16,-1 4-16,8-14 0,9 1 15,0-6-15,16-4 16,0-4-16,-16 46 15,17-24-15,-18-8 0,-7-15 16,-1-4-16,-7 0 16,-18-5-16,-7 0 15,7 0-15,1 0 0,-17 0 16,1-9-16,-18-24 16,-8 15-16,-7-1 15,-10-4-15,-7 5 0,-1-6 16,-7 6-16,-9-5 15,-9-10-15,-7-8 16,8 13-16,-9 5 0,-8 9 16,-8-19-16,-8 10 15,0-9-15,-26 8 16,-7 6-16,8 13 0,0 5 16,-25 5-16,-9-5 15,-7 5-15,-42 28 16,17-15-16,-25 15 15,16 18-15,-16-13 0,8 8 16,25 5-16,-8-4 16,132-19-16,0 0 15,0 0-15,0 0 0</inkml:trace>
  <inkml:trace contextRef="#ctx0" brushRef="#br1" timeOffset="-53759.03">20742 16696 0,'0'0'0,"0"0"16,0 0-16,0 0 15,0 0-15,0 0 0,0 0 16,0 0-16,0 0 16,0 0-16,0 0 15,0 0-15,0 0 0,0 0 16,0 0-16,0 0 16,0 0-16,0 0 15,0 0-15,0 0 0,0 0 16,-58-37-16,0 37 15,17 18-15,16 20 16,17-6-16,-1 15 0,1-10 16,16 5-16,1 4 15,7 1-15,17-5 16,0-10-16,9-4 0,7-18 16,9 13-16,-8-23 15,8 4-15,0-13 16,-9-5-16,-7-14 0,-9-9 15,-9 5-15,-7-10 16,-9 18-16,-24-45 16,-17-1-16,-17-19 15,0 20-15,-8 13 0,1 19 16,-1 13-16,-8 6 16,16 18-16,9 0 0,7 9 15,18 5-15,16 9 16,0-13-16,-8-1 15,8-9-15,0 0 0,0 0 16,0 0-16</inkml:trace>
  <inkml:trace contextRef="#ctx0" brushRef="#br1" timeOffset="-53165.58">21428 16784 0,'0'0'15,"0"0"-15,0 0 16,0 0-16,0 0 0,0 0 15,0 0-15,0 0 16,0 0-16,0 0 16,0 0-16,0 0 0,0 0 15,0 0-15,0 0 16,0 0-16,0 0 16,0 0-16,0 0 0,0 0 15,0 0-15,0 0 16,0 0-16,0 0 15,0 0-15,0 0 0,0 0 16,0 0-16,0 0 16,0 0-16,0 0 15,0 0-15,0 0 0,0 0 16,0 0-16,0 0 16,0 0-16,0 0 15,0 0-15,0 0 0,0 0 16,0 0-16,0 0 15</inkml:trace>
  <inkml:trace contextRef="#ctx0" brushRef="#br1" timeOffset="-51962.74">21883 16417 0,'0'0'0,"0"0"16,0 0-16,0 0 0,0 0 15,0 0-15,0 0 16,0 0-16,0 0 15,0 0-15,0 0 0,0 0 16,0 0-16,0 0 16,0 0-16,0 0 15,-74 46-15,16 1 0,25 0 16,0 27-16,16-28 16,9 20-16,0-1 15,8-19-15,8-4 0,0 5 16,0-15-16,17-4 15,-17-14-15,1-5 16,49 10-16,-1-24 0,1-4 16,-16-14-16,7-5 15,-7 5-15,-18-1 16,-15 1-16,-9 9 0,-9 0 16,1 5-16,0 4 15,-42-27-15,-16 18 16,0 4-16,8 29 0,8 4 15,9 1-15,25 3 16,16 11-16,8 8 16,25 19-16,0 0 0,-33-65 15,0 0-15,0 0 16,0 0-16</inkml:trace>
  <inkml:trace contextRef="#ctx0" brushRef="#br1" timeOffset="-51384.71">22264 16580 0,'0'0'0,"0"0"15,0 0-15,0 0 0,0 0 16,0 0-16,0 0 15,82-51-15,-16 18 16,-16 14-16,0 1 0,-26 4 16,-7 9-16,0 5 15,-9 5-15,-8-5 16,0 37-16,-8 10 0,-1 13 16,-7 15-16,-9-10 15,17-5-15,-17-9 16,0-9-16,0 0 0,0-5 15,1 0-15,15-13 16,1-15-16,8-4 16,0-1-16,0-4 0,0 0 15,0 0-15,33 14 16,17-18-16,-1-6 16,1 1-16,-9-10 0,1 1 15,-1-1-15,-8-9 16,8 14-16,-16 5 15,-8 4-15,-17 5 0,0 0 16,0 0-16,0 0 16</inkml:trace>
  <inkml:trace contextRef="#ctx0" brushRef="#br1" timeOffset="-50860.65">22933 16677 0,'0'0'0,"0"0"15,0 0-15,0 0 0,0 0 16,0 0-16,0 0 15,0 0-15,0 0 16,25-69-16,8 18 0,-8 23 16,-17 9-16,9 0 15,8 15-15,-9 4 16,-7 0-16,-9 0 0,8 0 16,17 42-16,-9-1 15,1 11-15,-9-6 16,-8 1-16,-17 9 15,17-15-15,-8-3 0,0-1 32,-9-5-32,17-4 0,-8-14 15,8-9-15,0 0 0,0-5 16,0 0-16,0 0 16,0 0-16,0 0 15,0 0-15,0 0 0,58-5 16,-8-9-16,-1 0 15,-7 0-15,15 0 16,-7 0-16,-9 0 0,-41 14 16,0 0-16,0 0 15,0 0-15</inkml:trace>
  <inkml:trace contextRef="#ctx0" brushRef="#br1" timeOffset="-35701.82">30583 14691 0,'0'0'0,"0"0"16,0 0-16,0 0 0,0 0 15,0 0-15,0 0 16,0 0-16,0 0 16,0 0-16,0 0 15,0 0-15,0 0 0,0 0 16,0 0-16,0 0 16,0 0-16</inkml:trace>
  <inkml:trace contextRef="#ctx0" brushRef="#br1" timeOffset="-22231.28">31791 15128 0,'0'0'16,"0"0"-16,0 0 15,0 0-15,0 0 0,0 0 16,0 0-16,0 0 16,0 0-16,0 0 15,0 0-15,0 0 0,0 0 16,0 0-16,0 0 16,-58 65-16,33 5 15,-8 9-15,25-14 0,0-4 16,-1 4-16,18-23 15,-18-5-15,1-23 16,8 5-16,-8-10 0,8 0 16,0-4-16,0-5 15,0 0-15,0 0 16,16-47-16,9 6 0,0-1 16,0 9-16,-1 19 15,-7 0-15,0 10 16,-9-1-16,-8 5 0,41 14 15,-16 5-15,-17 18 16,-8 0-16,9-9 16,-1 0-16,-8-10 0,0-8 15,0-10-15,-17 42 16,-8-10-16,1-18 16,-1-9-16,-8-5 0,8 0 15,8 0-15,9 0 16,8 0-16,-41-14 15,24 4-15,26 6 0,-1 4 16,17-5-16,8 5 16,-9-4-16,-24 4 15,0 0-15,0 0 0,0 0 16</inkml:trace>
  <inkml:trace contextRef="#ctx0" brushRef="#br1" timeOffset="-21497.26">32122 15407 0,'0'0'0,"0"0"0,0 0 15,0 0-15,0 0 16,0 0-16,0 0 0,0 0 16,0 0-16,0 0 15,0 0-15,0 0 16,0 0-16,0 0 0,0 84 16,16-9-16,-16-38 15,8-14-15,-8-4 16,9-10-16,-18-9 15,1 0-15,8 0 0,0 0 16,0 0-16,0 0 16,-41 0-16,8-9 0,8 4 15,8-4-15,1 4 16,8-9-16,-1 5 16,9 4-16,0 1 15,0 4-15,0 0 0,-8-38 16,8 15-16,0 9 15,0 5-15,8 9 16,-8 4-16,0 1 0,0-5 16,0 0-16,9 61 15,7-10-15,-8 0 16,1-14-16,7 0 0,1-13 16,8-1-16,-9-14 15,-16-4-15,50 0 16,-1-10-16,-7-4 0,-17-19 15,-1 0-15,1-9 16,-8 18-16,7-32 16,-15 9-16,7 14 0,-16 14 15,-8 9-15,8 5 16,0 0-16,0 0 16,0 0-16,-17 47 0,-7-5 15,15-10-15,1 10 16,8-19-16,0-4 15,0-10-15,0 1 16,0-10-16,0 4 0,0-4 16,0 0-16,0 0 15,25-37-15,-9-14 0,9 4 16,0-8-16,8 3 16,9 6-16,-9 13 15,0 10-15,-8 9 16,-1 5-16,1 13 0,-8-4 15,-9 0-15,-8 0 16,0 0-16,0 0 0,0 0 16,0 0-16</inkml:trace>
  <inkml:trace contextRef="#ctx0" brushRef="#br1" timeOffset="618.06">23182 16589 0,'0'0'0,"0"0"0,0 0 15,0 0-15,0 0 16,0 0-16,0 0 0,0 0 16,0 0-16,0 0 15,0 0-15,0 0 16,0 0-16,0 0 0,0 0 15,0 0-15,0 0 16,0 0-16,0 0 16,0 0-16,0 0 0,0 0 15,49-65-15,-32 37 16,-17 0-16,-17 14 16,1 0-16,-1 5 15,9 4-15,0 1 0,8 4 16,0 0-16,-42 9 15,-7 5-15,24 0 16,-17 0-16,26 4 0,-26-8 16,26-6-16,-25 6 15,8 4-15,-1 0 16,18 0-16,-1 9 0,9-14 16,8-4-16,17 51 15,16-1-15,0 11 16,8-15-16,0 0 0,17 0 15,-16 0-15,-1 10 16,-8-19-16,-16 13 16,-9-13-16,-25-14 0,-7-9 15,-18-1-15,-16 10 16,0-14-16,1-9 16,-1-5-16,0 0 0,8-14 15,25 0-15,9 5 16,16 9-16,16-75 15,17 5-15,34-13 0,7 8 16,0 6-16,9-6 16,-8 5-16,-9 1 15,0 8-15,-25 19 0,-24 14 16,-25 5-16,-9 0 16,-24 9-16,-1 0 15,-16 14-15,1 0 16,7 4-16,17-4 0,8 10 15,-8 4-15,33-14 16,0 0-16,0 0 0,0 0 16</inkml:trace>
  <inkml:trace contextRef="#ctx0" brushRef="#br1" timeOffset="30308.88">30501 15045 0,'0'0'15,"0"0"-15,0 0 0,0 0 16,0 0-16,0 0 15,0 0-15,0 0 16,0 0-16,0 0 0,0 0 16,0 0-16,0 0 15,0 0-15,0 0 16,-33 97-16,0-18 0,8 0 16,8-9-16,9-9 15,0-1-15,-9 15 16,17-24-16,8 5 0,1-5 15,-1-23-15,8 0 16,9-5-16,0-9 16,-8-5-16,-17-4 0,41-14 15,0-10-15,-8 5 16,-16-5-16,8-13 16,-9 4-16,-7 9 15,-1 10-15,-8 4 0,0-37 16,0 10-16,-17-1 15,1 19-15,-9 0 16,-8 14-16,16 0 0,9 0 16,-42 19-16,17 14 15,-8 13-15,33-13 16,-9 32-16,1 0 0,16-65 16,0 0-16,0 0 15,0 0-15</inkml:trace>
  <inkml:trace contextRef="#ctx0" brushRef="#br1" timeOffset="30871.35">30972 15333 0,'0'0'0,"0"0"16,0 0-16,0 0 16,0 0-16,0 0 0,0 0 15,0 0-15,-41-60 16,16 18-16,8 14 16,1 32-16,8-4 0,-1 19 15,1-10-15,0 1 16,8 55-16,16 5 15,1-10-15,-9 14 16,17-8-16,-17-15 0,17 5 16,-8-1-16,-9-8 15,0-10-15,-8-14 0,-8-4 16,0-5-16,8-9 16,-9-5-16,-32 0 15,0 0-15,-9-5 16,17-14-16,0 5 0,25-4 15,-1-5-15,18-15 16,15-22-16,18 4 0,-1-14 16,9 0-16,-9-4 15,9 0-15,-9 4 16,-16-5-16,8 15 0,-25 13 16,-16 6-16,-9 17 15,-7 6-15,-10 4 16,18 4-16,8 6 15,-25 27-15,8 5 0,-8 0 16,33-28-16,0 0 16,0 0-16,0 0 0</inkml:trace>
  <inkml:trace contextRef="#ctx0" brushRef="#br1" timeOffset="41799.03">5119 8095 0,'0'0'16,"0"0"-16,0 0 15,0 0-15,0 0 0,0 0 16,0 0-16,0 0 16,108 0-16,-17 4 15,8 5-15,-16 1 16,-1 4-16,9 0 16,25 0-16,0 4 0,0 1 15,24-1-15,-7-8 16,7-1-16,9-14 15,25-4-15,-17 4 16,17 5-16,8-9 0,16 5 16,1-1-16,-1 0 15,9 10-15,0 0 16,8-1-16,24-4 16,26-4-16,-9-15 0,26 5 15,15-5-15,-15 1 16,7 4-16,9-5 15,-1 5-15,9 0 0,-16 14 16,-9-4-16,9 4 16,-1 4-16,0 6 15,17-6-15,9-4 16,-1 0-16,0 10 0,25-6 16,-8-8-16,17-1 15,7 0-15,1 1 16,-1-10-16,-7 42 15,7-33-15,-7-4 0,-18 23 16,-7-14-16,0 13 16,7 15-16,-7-14 15,8 10-15,0-6 0,8-4 16,0 9-16,8-9 16,9-4-16,-1-6 15,1-8-15,8-1 0,8 5 16,-8-9-16,0 4 15,0 5-15,-17 0 16,0 0-16,1 5 0,-17 9 16,-1-5-16,1 5 15,8 5-15,0-10 16,-8 9-16,-8 6 16,-1-6-16,-8 10 0,9-14 15,-17 14-15,-25 0 16,0-5-16,-8 10 15,-41-10-15,-9 0 0,-16 1 16,-33-6-16,-17 1 16,-8-10-16,-34-4 15,-7-1-15,-17-4 0,-33 5 16,-9 0-16,-49-5 16,0 0-16,0 0 15,0 0-15</inkml:trace>
  <inkml:trace contextRef="#ctx0" brushRef="#br2" timeOffset="-90798.84">26622 16361 0,'0'0'0,"0"0"0,0 0 15,0 0-15,0 0 16,0 0-16,0 0 16,0 0-16,66-42 0,17 19 15,-1 0-15,-7 13 16,16 10-16,8-4 16,0 8-16,9 1 0,16-5 15,8 0-15,9 0 16,8 5-16,0-5 15,16-10-15,9 10 0,16-4 16,0-1-16,0 5 16,9 0-16,-1 0 15,1-5-15,-1 5 0,-8 5 16,9-5-16,-1 9 16,-7-9-16,-1 5 15,-25-5-15,1-5 0,-17 15 16,-9-10-16,1 9 15,-9 5-15,-8 0 16,0 14-16,-16-19 0,-9-4 16,0 9-16,-16-19 15,-17 5-15,0 5 16,0 4-16,-24-4 0,-1-5 16,-8 9-16,-8 0 15,-17-18-15,-8 4 16,0 1-16,0 4 0,0 0 15,0 0-15,0 0 16,-49-10-16,-18 1 16,1 9-16,-8 0 0,-9-5 0,-8 10 15,0-5-15,-16 5 16,-9-1-16,-8 1 16,0 0-16,-9-1 0,9 6 15,-24 8-15,-10-4 16,-7 5-16,0-1 15,-17-4-15,-9 0 0,10 5 16,7-10-16,-8 1 16,0 13-16,0-9 15,0 0-15,-8-5 0,8 5 16,0-9-16,8 4 16,9-4-16,8-1 15,8-8-15,17 4 0,7 0 16,-7 4-16,8 1 15,17-5-15,-1 5 16,17 4-16,0-4 0,17 18 16,32-14-16,9 0 15,17 1-15,-1-6 16,17 10-16,0-4 0,0-6 16,0 1-16,0-5 15,58 9-15,0 1 16,16-10-16,17 9 0,0-18 15,17 4-15,16-4 16,25 4-16,0 5 16,16-9-16,17 13 0,16-4 15,9-4-15,0 8 16,16-4-16,-8 10 16,9-10-16,7 4 0,-16 15 15,9-5-15,-1 9 16,-16-4-16,-1-1 15,-15 6-15,-10-6 0,1 5 16,-33-4-16,-8 0 16,-9-5-16,-16-5 15,-8-4-15,-26-1 0,-16 6 16,1-6-16,-10-8 16,-15 4-16,-9-5 15,-8-4-15,-1 13 0,-15 1 16,-1 0-16,-8-5 15,8 0-15,-8 0 16,0 0-16,0 0 0,0 0 16,0 0-16,0 0 15,0 0-15,0 0 16,0 0-16,0 0 16,0 0-16,0 0 0,0 0 15,0 0-15,0 0 16,0 0-16,0 0 15,0 0-15,0 0 0,0 0 16,0 0-16,0 0 16,0 0-16,0 0 15,0 0-15,0 0 0,0-24 16,17-41-16,-17 65 16,0 0-16,0 0 0,0 0 15</inkml:trace>
  <inkml:trace contextRef="#ctx0" brushRef="#br2" timeOffset="58392.51">20734 11490 0,'0'0'15,"0"0"-15,0 0 16,0 0-16,0 0 0,0 0 16,0 0-16,0 0 15,0 0-15,0 0 16,0 0-16,66-46 0,25 18 16,-17 14-16,9 14 15,24 0-15,17-5 16,17 10-16,24-5 0,1 0 15,16-14-15,0-4 16,0 8-16,-9 6 16,9-15-16,0 10 0,-8-1 15,-17-4-15,0 5 16,-16 0-16,-17 4 16,0 5-16,-17-14 0,-32 19 15,-1-5-15,-16 0 16,0 0-16,-17 0 15,-8-5-15,-8 5 0,-8-4 0,-17 4 16,0 0-16,0 0 16,0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86.02941" units="1/cm"/>
          <inkml:channelProperty channel="Y" name="resolution" value="152.79851" units="1/cm"/>
          <inkml:channelProperty channel="T" name="resolution" value="1" units="1/dev"/>
        </inkml:channelProperties>
      </inkml:inkSource>
      <inkml:timestamp xml:id="ts0" timeString="2021-11-10T11:27:49.5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4549 1051 0,'0'0'0,"0"0"0,0 0 16,0 0-16,0 0 15,0 0-15,0 0 16,0 0-16,0 0 16,0 0-16,0 0 0,0 0 15,0 0-15,0 0 16,0 0-16,0 0 15,0 0-15,0 0 16,0 0-16,0 0 16,0 0-16,0 0 0,0 0 15,24 84-15,-7-19 16,-25-18-16,-1-15 16,1 1-16,0-5 0,8-5 15,-8-9-15,8-9 16,0-5-16,0 0 15,0 0-15,0 0 16,0 0-16,0 0 16,0 0-16,0 0 0,0 0 15,0 0-15,0 0 16,0 0-16,0-14 16,8-5-16,-8-4 15,8-5-15,0-14 0,1 9 16,-1-13-16,9 4 15,7-9-15,9-10 16,25-8-16,-16 22 16,-1 10-16,-8 0 0,0 13 15,-8-3-15,-8 22 16,-9-4-16,-8 9 16,0 0-16,33 14 15,-8 23-15,-9-9 0,-7 9 16,-9 19-16,0 0 15,0-5-15,-9-5 16,9 10-16,9-9 16,-1-15-16,-8-13 15,8-15-15,-8-4 0,0 5 16,0-5-16,0 0 16,0 0-16,0 0 15,0 0-15,0 0 0,33-37 16,0-10-16,-8-4 15,0 14-15,0-5 16,-9-9-16,-8 14 16,17 4-16,-8 10 0,8 4 15,-9 10-15,1 0 16,-17 4-16,8 5 16,-8 0-16,0 0 15,33 23-15,8 10 0,-24-1 16,-1 20-16,1 3 15,-9-3-15,1 3 16,7 1-16,1-14 16,-1 5-16,-8-1 15,-16-18-15,8 5 0,0-15 16,0-13-16,0 4 16,0-9-16,0 0 15,0 0-15,0 0 0,0 0 16,0 0-16</inkml:trace>
  <inkml:trace contextRef="#ctx0" brushRef="#br0" timeOffset="711.05">5243 391 0,'0'0'0,"0"0"0,0 0 16,0 0-16,0 0 15,0 0-15,0 0 16,0 0-16,0 0 15,0 0-15,0 0 0,0 0 16,0 0-16,0 0 16,0 0-16,0 0 15,0 0-15,0 0 16,0 0-16,0 0 16,0 0-16,0 0 0,0 0 15,0 0-15,0 0 16,0 0-16,0 0 15,0 0-15,0 0 16,0 0-16,0 0 0,0 0 16,0 0-16,0 0 15,0 0-15,0 0 16,0 0-16,0 0 16,0 0-16,0 0 0,0 0 15,0 0-15,0 0 16,0 0-16,0 0 15,0 0-15,0 0 16,0 0-16,0 0 0,0 0 16,0 0-16,0 0 15,0 0-15,0 0 16,0 0-16</inkml:trace>
  <inkml:trace contextRef="#ctx0" brushRef="#br0" timeOffset="2007.61">5500 1684 0,'0'0'0,"0"0"0,0 0 16,0 0-16,0 0 16,0 0-16,0 0 15,0 0-15,0 0 16,0 0-16,49-79 15,-7 14-15,-18 14 0,1 13 16,-8 1-16,-1-9 16,-7 13-16,-1 19 15,8-23-15,1 23 16,-9 0-16,-8 9 0,9 5 16,-9 0-16,0 0 15,0 0-15,8 28 16,8 23-16,1 19 15,8 0-15,-9 0 0,1-10 16,-17-13-16,0-5 16,0-14-16,0-5 15,-8-9-15,8-5 16,0-4-16,0-5 0,0 0 16,0 0-16,0 0 15,0 0-15,0 0 16,0 0-16,0 0 0</inkml:trace>
  <inkml:trace contextRef="#ctx0" brushRef="#br0" timeOffset="2210.69">5582 1512 0,'0'0'0,"0"0"15,0 0-15,0 0 16,0 0-16,0 0 15,0 0-15,83-23 16,-17 4-16,9 10 16,-26-1-16,-7 1 0,-42 9 15,0 0-15,0 0 16,0 0-16</inkml:trace>
  <inkml:trace contextRef="#ctx0" brushRef="#br0" timeOffset="2632.58">5880 1135 0,'0'0'0,"0"0"0,0 0 16,0 0-16,0 0 16,0 0-16,0 0 15,0 0-15,0 0 0,0 0 16,0 0-16,8 70 15,-16 23-15,8 0 16,0-9-16,8 4 16,-16-37-16,8 0 0,0 1 15,-8-20-15,8-13 16,8-15-16,-8 6 16,0-10-16,-8 0 15,8 0-15,0 0 0,0 0 16,0 0-16</inkml:trace>
  <inkml:trace contextRef="#ctx0" brushRef="#br0" timeOffset="2812.41">5880 1544 0,'0'0'0,"0"0"0,0 0 16,0 0-16,0 0 15,0 0-15,0 0 16,0 0-16,0 0 15,91-27-15,-16 3 0,-26 10 16,-7 0-16,-42 14 16,0 0-16,0 0 15,0 0-15</inkml:trace>
  <inkml:trace contextRef="#ctx0" brushRef="#br0" timeOffset="3445.57">6095 1735 0,'0'0'16,"0"0"-16,0 0 15,0 0-15,0 0 0,0 0 16,0 0-16,0 0 16,0 0-16,0 0 15,0 0-15,0 0 16,0 0-16,0 0 15,0 0-15,0 0 0,0 0 16,0 0-16,0-42 16,0-4-16,0-10 15,0 14-15,0 5 16,0 14-16,0 4 0,0 10 16,0 9-16,0-14 15,0 14-15,0-5 16,0 5-16,0 0 15,0 0-15,8 19 0,17 4 16,-8 5-16,8 4 16,-1-8-16,-15-1 15,-1-9-15,0-9 16,-8 4-16,0-9 16,0 5-16,42 9 0,-18-19 15,-7-9-15,-1-19 16,-7 10-16,-9-9 15,8 18-15,-8 9 16,0 5-16,0-9 0,0 9 16,0 0-16,0 0 15,0 0-15,0 0 16,0 0-16,0 0 16,0 0-16,33 51 0,-16-9 15,-9 0-15,8-1 16,-7-13-16,7-4 15,-7-15-15,-9-4 16,8-1-16,-16-4 0,8 0 16,0 0-16,0 0 15,0 0-15</inkml:trace>
  <inkml:trace contextRef="#ctx0" brushRef="#br0" timeOffset="4617.17">6939 1521 0,'0'0'0,"0"0"0,0 0 16,0 0-16,0 0 16,0 0-16,0 0 0,0 0 15,-75-4-15,17-1 16,25-9-16,17 14 16,-9 5-16,0 4 15,17-9-15,0 5 16,8-5-16,-33 46 0,16-23 15,9 10-15,-1-14 16,18 8-16,-1 6 16,-8-14-16,8-15 15,-8 1-15,50 14 0,0-19 16,-26-5-16,1-4 16,-8-19-16,-1 4 15,-16 10-15,8 10 16,-8 4-16,0-42 0,0 0 15,0 19-15,0 18 16,0 5-16,9 0 16,-9 0-16,0 0 15,0 0-15,0 0 0,0 0 16,33 56-16,-8-5 16,-9-9-16,1-9 15,-17-19-15,25 4 16,-1-4-16,-15-5 15,-1-9-15,-8 5 0,41-24 16,-8-4-16,-8-19 16,8-4-16,-16-1 15,-1 10-15,1-5 16,-1 5-16,-7 18 0,-9 10 16,8 0-16,-8 9 15,0 0-15,0 0 16,0 0-16,0 28 15,0 4-15,8-4 0,-8 5 16,17 9-16,-9-15 16,17 15-16,0-18 15,-17-15-15,17 5 16,-9-14-16,9-14 0,-8 5 16,-9 9-16,25-47 15,-17 10-15,9 0 16,-16 4-16,-1 1 15,0 13-15,-8 5 0,8 5 16,-8 9-16,0-5 16,0 5-16,0 0 15,0 0-15,0 0 16,0 0-16,9 47 0,15-6 16,1-3-16,-8 3 15,-1-3-15,-7-24 16,-1-5-16,-8-4 15,16 27-15,1-13 16,-9-5-16,-16-14 0,16 0 16,1 0-16,-9 0 15,0 0-15,0 0 16,-9-56-16,1 9 0,8 6 16,8 8-16,1 0 15,-9 10-15,0 14 16,0 0-16,0 9 15,0-5-15,0 5 16,0 0-16,0 0 0,41-23 16,-16 4-16,-1 0 15,1 15-15,-8-10 16,-9 4-16,-8-3 16,0 13-16,0 0 0,0 0 15,0 0-15</inkml:trace>
  <inkml:trace contextRef="#ctx0" brushRef="#br0" timeOffset="4882.68">7203 1233 0,'0'0'0,"0"0"16,0 0-16,0 0 16,0 0-16,0 0 15,0 0-15,0 0 16,0 0-16,0 0 0,100-19 16,-26-9-16,-24-14 15,-1-4-15,-49 46 16,0 0-16,0 0 0,0 0 15</inkml:trace>
  <inkml:trace contextRef="#ctx0" brushRef="#br0" timeOffset="5391.09">8419 921 0,'0'0'0,"0"0"16,0 0-16,0 0 16,0 0-16,0 0 0,0 0 15,0 0-15,83 28 16,-25-5-16,-9-23 16,-16-14-16,0 10 15,1-1-15,-18 10 16,1-5-16,-17 0 0,0 0 15,0 0-15,0 0 16</inkml:trace>
  <inkml:trace contextRef="#ctx0" brushRef="#br0" timeOffset="5641.03">8378 1275 0,'0'0'0,"0"0"16,0 0-16,0 0 0,0 0 15,0 0-15,0 0 16,82 0-16,1-5 16,0 5-16,-25-23 15,8-19-15,-8-5 0,-58 47 16,0 0-16,0 0 15,0 0-15</inkml:trace>
  <inkml:trace contextRef="#ctx0" brushRef="#br0" timeOffset="6343.89">9718 675 0,'0'0'0,"0"0"0,0 0 15,0 0-15,0 0 16,0 0-16,0 0 15,0 0-15,0 0 0,-83 23 16,17 5-16,16-10 16,17 15-16,16 9 15,9 9-15,8 0 16,-16 0-16,16 0 16,0-9-16,16 0 0,-8 0 15,9 5-15,16-15 16,-8-13-16,8-10 15,8 0-15,1-9 16,7-4-16,1-6 16,-17-4-16,0-23 0,0 0 15,-16-5-15,-1-23 16,-16 0-16,-25-19 16,1 10-16,-1 23 0,0 18 15,-8 10-15,8-5 16,-8 18-16,16 6 15,9 4-15,0 0 16,8 0-16,0 0 0,0 0 16,-33 42-16,25-10 15,-1 5-15,9 5 16,-8 0-16,8-42 16,0 0-16,0 0 0,0 0 15</inkml:trace>
  <inkml:trace contextRef="#ctx0" brushRef="#br0" timeOffset="6625.17">10396 1051 0,'0'0'0,"0"0"0,0 0 15,0 0-15,0 0 16,0 0-16,0 0 15,0 0-15,0 0 16,0 0-16,0 0 16,0 0-16,0 0 0,0 0 15,0 0-15,0 0 16,0 0-16,0 0 16,0 0-16,0 0 15,0 0-15,0 0 0,0 0 16,0 0-16,0 0 15</inkml:trace>
  <inkml:trace contextRef="#ctx0" brushRef="#br0" timeOffset="7696.51">11463 493 0,'0'0'15,"0"0"-15,0 0 16,0 0-16,0 0 15,0 0-15,0 0 0,0 0 16,0 0-16,-108 19 16,25-1-16,17-4 15,25-4-15,-9-10 16,9 0-16,0 9 0,-1 5 16,17-5-16,-16 10 15,16-10-15,9 0 16,7-4-16,-7 0 15,8-5-15,8 0 16,-9 0-16,9 0 0,0 0 16,0 0-16,0 0 15,0 0-15,0 0 16,0 0-16,0 0 16,0 0-16,0 0 0,0 0 15,0 0-15,0 0 16,0 0-16,0 0 15,0 0-15,0 0 16,-8 23-16,0-4 0,-1-6 16,-7 6-16,8 0 15,-1-1-15,1-4 16,8-4-16,-8 8 16,-9 5-16,9 5 0,0-9 15,0-5-15,8-5 16,-9 1-16,9-6 15,0 1-15,0-5 16,0 4-16,0-4 0,0 0 16,9-4-16,-1-1 15,17-4-15,-9 4 16,17-13-16,-8 8 16,-8 6-16,-1-1 15,9 14-15,16 10 0,-8 0 16,-8 4-16,0-5 15,-8 1-15,-9-10 16,0 5-16,-8-14 16,-8 42-16,-9 5 0,-8-24 15,1 0-15,-18 5 16,26-19-16,7-4 16,-48 18-16,7-9 15,9 5-15,8-10 0,-1 0 16,10 1-16,-1-6 15,17-4-15,-1 0 16,9 0-16,0 0 16,0 0-16,-8 0 0,8 0 15,0 0-15,0 0 16,0 0-16</inkml:trace>
  <inkml:trace contextRef="#ctx0" brushRef="#br0" timeOffset="8352.61">10222 1084 0,'0'0'0,"0"0"15,0 0-15,0 0 0,0 0 16,0 0-16,0 0 16,0 0-16,0 0 15,0 0-15,0 0 16,0 0-16,0 0 15,0 0-15,0 0 0,0 0 16,0 0-16,0 0 16,0 0-16,0 0 15,0 0-15,0 0 16,0 0-16,0 0 0,0 0 16,0 0-16,0 0 15,0 0-15,0 0 16,0 0-16,0 0 15,0 0-15,0 0 0,0 0 16,0 0-16,0 0 16,0 0-16,0 0 15,0 0-15,0 0 16,0 0-16,0 0 0,0 0 16,0 0-16</inkml:trace>
  <inkml:trace contextRef="#ctx0" brushRef="#br0" timeOffset="9399.43">11835 512 0,'0'0'0,"0"0"16,0 0-16,0 0 0,0 0 16,0 0-16,0 0 15,0 0-15,0 0 16,0 0-16,0 0 15,0 0-15,8 83 0,-8 29 16,-8 0-16,-9-19 16,1-9-16,16-29 15,-9-13-15,1 0 16,0-28-16,0 0 0,8-5 16,-9-9-16,9 5 15,0-5-15,0 0 16,-8-42-16,0 0 15,-1-9-15,1-9 0,0 8 16,8 20-16,0 18 16,0 9-16,0-4 15,41-14-15,-16 18 16,16 10-16,9 27 0,-17-13 16,-8 4-16,0-14 15,0 5-15,-9 14 16,-8-18-16,-8-1 15,0-9-15,0 0 0,-24 32 16,-1-13-16,0 4 16,-8-13-16,-17-1 15,9 0-15,0 5 16,7-5-16,1 1 16,9-1-16,7 0 0,9-9 15,0 5-15,8-5 16,0 0-16,0 0 15,0 0-15,0 0 16,24 0-16,9 9 0,9-18 16,-9 18-16,0-4 15,-17 0-15,-7-1 16,-1-4-16,33 28 16,1 5-16,-1-10 0,-8 0 15,0-4-15,9-14 16,-42-5-16,0 0 15,0 0-15,0 0 0</inkml:trace>
  <inkml:trace contextRef="#ctx0" brushRef="#br0" timeOffset="10149.07">12281 1042 0,'0'0'15,"0"0"-15,0 0 16,0 0-16,0 0 0,0 0 16,0 0-16,0 0 15,0 0-15,0 0 16,0 0-16,0 0 15,0 0-15,0 0 0,0 0 16,0 0-16,0 0 16,0 0-16,0 0 15,0 0-15,0 0 16,0 0-16,0 0 0,-74 19 16,33 4-16,16-14 15,16-4-15,18 4 16,-1-9-16,-8 5 15,8-5-15,-8 0 0,0 0 16,0 0-16,50-5 16,-17-4-16,-16-5 15,-9-9-15,0 4 16,0 0-16,-8-4 16,0 14-16,0 0 0,0 9 15,0 0-15,0 0 16,0 0-16,0 0 15,0 0-15,0 0 16,0 0-16,0 0 0,0 0 16,0 51-16,9 9 15,-1 10-15,17-10 16,-9 1-16,1-5 0,-9-10 16,-8-13-16,0 9 15,-17-19-15,9-14 16,8-4-16,0 0 15,-41 23-15,0-15 16,-1-8-16,1 0 0,-1-5 16,9-10-16,-8 10 15,16-4-15,17 4 16,8 0-16,-8 0 16,-17-9-16,8-5 15,9 9-15,16-18 0,1-1 16,-9 24-16,0 0 15,0 0-15,0 0 16</inkml:trace>
  <inkml:trace contextRef="#ctx0" brushRef="#br0" timeOffset="10477.11">12472 1056 0,'0'0'0,"0"0"0,0 0 16,0 0-16,0 0 15,0 0-15,0 0 16,0 0-16,0 0 16,0 0-16,0 0 15,0 0-15,0 0 0,0 0 16,0 0-16,0 0 16,0 0-16,0 0 15</inkml:trace>
  <inkml:trace contextRef="#ctx0" brushRef="#br0" timeOffset="11148.83">13265 861 0,'0'0'0,"0"0"0,0 0 15,0 0-15,0 0 16,0 0-16,0 0 16,0 0-16,0 0 0,-66-33 15,8 14-15,9 5 16,7 19-16,9 4 15,-8-9-15,-9 19 16,26-19-16,-1 23 16,0 5-16,8-9 0,9-5 15,16 14-15,-8-10 16,9-4-16,24 10 16,16 13-16,-16-9 0,9-14 15,-9 4-15,0 10 16,-8-5-16,-9-9 15,-7-9-15,-1 0 16,-8-1-16,-25 29 16,0 9-16,0-19 0,-16 5 15,0-23-15,-9-1 16,25 1-16,-8-5 16,0 5-16,8-5 15,9-10-15,-1 1 0,17 9 16,0 0-16,0 0 15,0 0-15</inkml:trace>
  <inkml:trace contextRef="#ctx0" brushRef="#br0" timeOffset="11492.66">13406 684 0,'0'0'0,"0"0"15,0 0-15,0 0 16,0 0-16,0 0 16,0 0-16,0 0 15,0 0-15,0 0 0,0 0 16,108-19-16,-9 1 16,-8-1-16,-91 19 15,0 0-15,0 0 0,0 0 16</inkml:trace>
  <inkml:trace contextRef="#ctx0" brushRef="#br0" timeOffset="11804.96">14117 363 0,'0'0'16,"0"0"-16,0 0 16,0 0-16,0 0 0,0 0 15,0 0-15,0 0 16,17 102-16,-1-4 15,-7-24-15,-18-4 0,-7 0 16,16-70-16,0 0 16,0 0-16,0 0 15</inkml:trace>
  <inkml:trace contextRef="#ctx0" brushRef="#br0" timeOffset="18389.98">8469 2563 0,'0'0'0,"0"0"15,0 0-15,0 0 16,0 0-16,0 0 0,0 0 15,0 0-15,0 0 16,0 0-16,0 0 16,0 0-16,0 0 15,82 10-15,-15-6 16,-26-8-16,0 8 0,-16-8 16,8-6-16,0 6 15,-8 4-15,-17 0 16,-8 0-16,0 0 0,0 0 15,0 0-15</inkml:trace>
  <inkml:trace contextRef="#ctx0" brushRef="#br0" timeOffset="18624.23">8320 2968 0,'0'0'0,"0"0"0,0 0 16,0 0-16,0 0 16,91 23-16,-25-18 15,0-10-15,9-4 0,-18-5 16,26 0-16,-17-5 16,-33 5-16,1 1 15,-34 13-15,0 0 16,0 0-16,0 0 0</inkml:trace>
  <inkml:trace contextRef="#ctx0" brushRef="#br0" timeOffset="19889.58">9610 2587 0,'0'0'0,"0"0"15,0 0-15,0 0 16,0 0-16,0 0 0,0 0 15,0 0-15,0 0 16,0 0-16,0 0 16,0 0-16,0 0 15,0 0-15,0 0 16,0 0-16,0 0 0,0 0 16,17 93-16,-1-14 15,-16-10-15,0-27 16,-8-9-16,0-5 15,-1-5-15,9 5 0,-8-14 16,8-5-16,0-9 16,0 5-16,0-5 15,0 0-15,0 0 16,0-19-16,8-13 0,1-1 16,15-13-16,-7-15 15,8 15-15,0 13 16,8-9-16,-9 10 15,-7 4-15,0 4 0,-17 15 16,8 4-16,-8 1 16,0 4-16,0 0 15,0 0-15,0 0 16,16 42-16,-7 4 0,-1-4 16,-16 9-16,8-4 15,0-5-15,0-10 16,0-13-16,0-10 15,0-9-15,0 5 0,0-5 16,0 0-16,0 0 16,0 0-16,41-28 15,-8 0-15,-8 0 16,-9-5-16,9-8 16,-8 13-16,-9 9 0,0 10 15,-8 4-15,0 0 16,0 5-16,0 0 15,0 0-15,0 0 16,0 0-16,25 42 0,-8 0 16,-9 0-16,-8-5 15,0-4-15,8 9 16,-8 4-16,0-18 0,-8 5 0,16-19 0,0-14 31,17 0-31,-8-5 16,-17 5-16,0 0 15,0 0-15,0 0 0</inkml:trace>
  <inkml:trace contextRef="#ctx0" brushRef="#br0" timeOffset="20202.05">9833 2359 0,'0'0'0,"0"0"15,0 0-15,0 0 0,0 0 16,0 0-16,0 0 0,0 0 0,0 0 31,0 0-31,0 0 16,0 0-16,0 0 0,0 0 0,0 0 0,0 0 31,0 0-31</inkml:trace>
  <inkml:trace contextRef="#ctx0" brushRef="#br0" timeOffset="22607.63">10445 3080 0,'0'0'0,"0"0"15,0 0-15,0 0 16,0 0-16,0 0 15,0 0-15,0 0 0,0 0 16,0 0-16,0 0 16,0 0-16,0 0 15,0 0-15,0 0 16,0 0-16,0 0 0,0 0 16,0 0-16,0 0 15,0 0-15,-16-75 16,8 24-16,-17 37 15,8 0-15,9 9 0,-9 1 16,17 8-16,-8 1 16,8-5-16,0 0 15,-16 51-15,7 0 0,1-13 16,8-1-16,0 5 16,8 0-16,-8-14 15,0-19-15,0-5 16,0 1-16,0 0 15,0-5-15,0 0 0,25 32 16,-8-22-16,-1-6 16,1-8-16,-1-15 15,-7 10-15,-1-1 16,-8 10-16,8-4 0,25-33 16,-25-1-16,1 10 15,-18 10-15,1-5 16,0 9-16,0 9 15,8 5-15,-9-5 0,9 5 16,0 0-16,0 0 16,0 0-16,0 0 15,0 0-15,0 0 16,0 0-16,0 0 16,0 0-16,0 0 0,0 0 15,0 0-15,0 0 16,0 0-16,0 0 15,0 0-15,0 0 16,0 0-16,0 0 0,0 0 16,0 0-16,0 0 15,0 0-15,0 0 16,0 0-16,0 0 16,0 0-16,0 0 0,0 0 15,0 0-15,0 0 16,0 0-16,0 0 15,0 0-15,0 0 16,0 0-16,0 0 16,0 0-16,0 0 0,0 0 15,0 0-15,0 0 16,0 0-16,0 0 16,0 0-16,0 0 0,0 0 15,0 0-15,0 0 16,0 0-16,0 0 15,0 0-15,0 0 16,0 0-16,0 0 0,0 0 16,0 0-16,0 0 15,0 0-15,0 0 16,0 0-16,0 0 16,0 0-16,0 0 15,0 0-15,0 0 0,0 0 16,0 0-16,0 0 15,0 0-15,0 0 16,0 0-16,0 0 16,0 0-16,0 0 0,0 0 15,0 0-15,0 0 16,0 0-16,0 0 16,0 0-16,0 0 15,0 0-15,0 0 0,0 0 16,0 0-16,0 0 15,0 0-15,0 0 16,0 0-16,0 0 16,0 0-16,0 0 15,0 0-15,0 0 0,0 0 16,0 0-16,0 0 16,0 0-16,0 0 15,0 0-15,0 0 16,0 0-16,0 0 0,0 0 15,0 0-15,0 0 16,0 0-16,0 0 16,0 0-16,0 0 15,0 0-15,0 0 0,0 0 16,0 0-16,0 0 16,0 0-16,0 0 15,0 0-15,0 0 16,9-14-16,-9-9 0,0 0 15,0 4-15,0 1 16,0 4-16,0 4 16,0 1-16,0 0 15,0 4-15,0 5 16,0-5-16,0 1 0,0 4 16,0-5-16,0 5 15,0 0-15,0 0 16,0 0-16,0 0 15,0 0-15,0 0 0,0 0 16,16-37-16,-16 9 16,0 19-16,0 4 15,8 5-15,-8 0 0,0 0 16,0 0-16,0 0 16,0 0-16,0 0 15,0 0-15,0 0 16,0 0-16,0 0 15,0 0-15,0 0 0,0 0 16,0 0-16,0 0 16,0 0-16,-8-5 15,8-13-15,-8 4 16,0 0-16,8 0 0,-9 0 16,9 0-16,0 9 15,0-4-15,0 4 16,0 5-16,-8-4 15,8-1-15,0 5 0,0 0 16,0 0-16,0 0 16,0 0-16,0 0 15,0 0-15,-8 14 16,-34 56-16,42-70 0,0 0 16,0 0-16,0 0 15</inkml:trace>
  <inkml:trace contextRef="#ctx0" brushRef="#br0" timeOffset="23952.08">10602 3066 0,'0'0'0,"0"0"0,0 0 16,0 0-16,0 0 15,0 0-15,0 0 16,0 0-16,0 0 0,0 0 16,0 0-16,0 0 15,0 0-15,0 0 16,25 79-16,0-28 15,-17-28-15,9-4 0,-17-5 16,8-10 0,-8-4-16,0 0 15,0 0-15,0 0 16,0 0-16,0 0 0,0 0 16,0-55-16,0-6 15,0 15-15,8 32 16,1 0-16,-9-5 15,8 0-15,0 10 0,-8 9 16,0-4-16,0 4 16,0 0-16,0 0 15,33 23-15,0-33 16,-8 15-16,0 0 0,-17 9 16,9-14-16,-9 14 15,-8-5-15,8-4 16,-8-5-16,0 0 15,0 0-15,0 0 0,0 0 16,0 0-16,0 0 16,0 0-16,0 0 15,0 0-15,0 0 16,0 0-16,0 0 16,0 0-16,0 0 0,0 0 15,0 42-15,-8-5 16,16-19-16,1-4 15,-1-4-15,-8-6 16,8 1-16,-8-5 0,0 0 16,0 0-16,0 0 15,0 0-15,0 0 16,0 0-16,0 0 16,0 0-16,33-14 15,0-5-15,-16 1 0,-9 8 16,0 1-16,-8 0 15,9 4-15,-9 1 16,0 4-16,0 0 0,0 0 16,0 0-16,0 0 15,0 0-15,0 0 16,16-38-16,-7 20 16,-9 4-16,8 14 0,-8-5 15,0 5-15,0 0 16,0 0-16,0 0 15,0 0-15,0 0 16,0 0-16,0 0 0,0 0 16,8 37-16,-8 10 15,8-5-15,1-10 16,-1 1-16,-8-15 16,16 52-16,-7-14 0,-1 4 15,-8-13-15,8 0 16,-16-1-16,0-18 15,-1 14-15,1-14 16,-17 18-16,-8-18 16,8-9-16,-8 4 0,9-9 15,-10-14-15,10 0 16,-34 0-16,0-9 16,8 4-16,25-4 0,9-5 15,-1 4-15,1-13 16,-1 9-16,17 5 15,-8 4-15,8 5 16,0 0-16,0 0 16,8-46-16,-8-5 0,0 51 15,0 0-15,0 0 16,0 0-16</inkml:trace>
  <inkml:trace contextRef="#ctx0" brushRef="#br0" timeOffset="25170.54">11471 2959 0,'0'0'0,"0"0"16,0 0-16,0 0 15,0 0-15,0 0 0,0 0 16,0 0-16,0 0 15,0 0-15,0 0 16,0 0-16,0 0 16,-91 9-16,33 10 0,33 4 15,-8-5-15,8 20 16,17 4-16,-9-5 16,9-14-16,16 5 15,-8-9-15,9-10 0,-9-5 0,0-4 0,0 0 31,0 0-31,41-4 0,0-19 0,-7-5 32,-10-19-32,9 10 0,-16 4 0,-1-4 0,-7 0 15,-9 14-15,8 9 16,-8 9-16,0 5 16,0-5-16,0 5 15,0 0-15,0 0 0,-8 33 31,8-5-31,-9 0 16,18 9-16,-9 0 16,8-13-16,0 22 0,1-9 0,7-14 0,1 5 31,7-14-31,-15-4 16,-1-6-16,-8-4 0,0 0 0,50 0 15,-1-4-15,-7-10 0,-18-5 31,1 10-31,-8-19 16,-1 0-16,-16 14 16,9 9-16,7-41 0,-8 18 0,-8 9 0,9 10 15,-18 4-15,18 1 16,-9 4-16,0 0 16,0 0-16,-9 46 15,18-9-15,-9-9 0,0 5 16,8-5-16,-8-5 31,8-9-31,-8-5 16,0-9-16,0 5 15,50 28-15,-17-19 0,0-24 0,-8-4 0,0-9 32,8-5-32,-17 5 0,-8 14 0,9-33 15,-9 0-15,1 14 0,-1 5 16,-8 18-16,-8 0 15,8 5-15,0 0 16,0 0-16,0 0 16,8 38-16,8 3 0,-7-8 15,-1 0-15,-8-6 16,0 1-16,0-14 31,0-4-31,0-10 16,0 4-16,0-4 0,0 0 0,0 0 0,0 0 15,0 0-15,0 0 16,0-32-16,-8-1 16,16-4-16,0 9 0,0-9 15,9 4-15,16 5 16,8 14-16,1-14 16,-9 5-16,16 0 15,-7 0-15,-1-1 16,-8 6-16,-8-1 0,-25 19 15,0 0-15,0 0 32,0 0-32</inkml:trace>
  <inkml:trace contextRef="#ctx0" brushRef="#br0" timeOffset="25420.48">12075 2735 0,'0'0'0,"0"0"0,0 0 0,0 0 16,0 0-16,0 0 0,0 0 15,0 0-15,0 0 16,0 0-16,0 0 15,0 0-15,0 0 16,0 0-16</inkml:trace>
  <inkml:trace contextRef="#ctx0" brushRef="#br0" timeOffset="25920.37">13117 2531 0,'0'0'0,"0"0"15,0 0-15,0 0 0,0 0 16,0 0-16,0 0 16,0 0-16,0 0 15,0 0-15,0 0 16,16 97-16,1-4 16,-9-32-16,-16-5 0,-1-14 15,1-24-15,0 10 16,0-5-16,-9-4 15,17-19-15,0 0 0,0 0 16,0 0-16</inkml:trace>
  <inkml:trace contextRef="#ctx0" brushRef="#br0" timeOffset="26092.2">12778 2842 0,'0'0'0,"0"0"0,0 0 16,0 0-16,0 0 15,0 0-15,0 0 16,0 0-16,107 5 16,-8 4-16,-16-18 0,-17-5 15,0-5-15,-66 19 16,0 0-16,0 0 16,0 0-16</inkml:trace>
  <inkml:trace contextRef="#ctx0" brushRef="#br0" timeOffset="26935.75">13671 2600 0,'0'0'0,"0"0"15,0 0-15,0 0 16,0 0-16,0 0 0,0 0 16,0 0-16,0 0 15,0 0-15,25 98 16,-9-14-16,-16-24 16,-8-13-16,0-5 0,8 0 15,-9-5-15,9-23 16,0-5-16,0-4 15,0-5-15,0 0 16,17-47-16,-1 1 0,9-1 16,0 1-16,0-15 15,0 10-15,-9-9 16,9 22-16,-17 10 16,9 19-16,-9 4 15,0 10-15,1-5 0,-9 5 16,0-5-16,0 51 15,0-14-15,0 10 16,-9-1-16,1 1 16,8-10-16,0-14 0,0-13 15,0-6-15,0 1 16,0-5-16,0 0 16,0 0-16,58-14 15,-8-14-15,-17 0 0,-9-14 16,10-9-16,-18 18 15,1 6-15,-17 8 16,0 5-16,8 9 0,-8 1 16,0 4-16,0 0 15,0 60-15,-8 1 16,8-6-16,0-13 16,0 14-16,8 0 15,8-5-15,1-23 0,-1-5 16,-7-27-16,-1 4 15,9-5-15,-17 5 16,0 0-16,0 0 0,0 0 16</inkml:trace>
  <inkml:trace contextRef="#ctx0" brushRef="#br0" timeOffset="27138.83">13927 2466 0,'0'0'0,"0"0"16,0 0-16,0 0 16,0 0-16,0 0 0,0 0 15,0 0-15,0 0 16,0 0-16,0 0 16,0 0-16,0 0 15,0 0-15,0 0 0,0 0 16,0 0-16</inkml:trace>
  <inkml:trace contextRef="#ctx0" brushRef="#br0" timeOffset="28147.75">14523 3010 0,'0'0'0,"0"0"0,0 0 16,0 0-16,0 0 31,0 0-31,0 0 0,0 0 16,0 0-16,0 0 0,0 0 15,0 0-15,0 0 16,0 0-16,0 0 16,0 0-16,0 0 15,0 0-15,0 0 0,0 0 16,0 0-16,-67-56 15,10 28-15,23 14 16,18 14-16,-9 0 16,9 5-16,-1 9 0,9-10 15,8 1-15,-9 42 16,18-1-16,-1-18 16,9 0-16,7 5 15,9-1-15,-8-13 16,0 4-16,0-9 0,-9 0 15,-16-5-15,9-4 16,-9-5-16,0 0 16,0 0-16,0 0 15,-9 42-15,-7-24 0,-1 6 16,-16-20-16,0 5 16,0-4-16,17-5 15,-26-14-15,1 0 16,-1 0-16,42 14 0,0 0 15,0 0-15,0 0 16</inkml:trace>
  <inkml:trace contextRef="#ctx0" brushRef="#br0" timeOffset="89765.15">2175 5006 0,'0'0'0,"0"0"0,8-98 16,1 5-16,15 18 15,10 15-15,-18-5 16,1 14-16,-1 9 0,-8-5 16,17 10-16,-17 9 15,1 14-15,-9 5 16,0 4-16,33-23 16,-17 19-16,9 4 15,-8-9-15,-1 10 0,-7-6 16,-1 6-16,0-1 15,17 61-15,0 9 16,-9 5-16,-7 4 0,-1 10 16,-8 14-16,8-5 15,0-14-15,-8-19 16,0-4-16,9-5 16,-1-23-16,-16 0 15,-1-28-15,-7-5 0,16 5 16,0 0-16,0 0 15,0 0-15</inkml:trace>
  <inkml:trace contextRef="#ctx0" brushRef="#br0" timeOffset="89945.81">2225 4666 0,'0'0'0,"0"0"16,0 0-16,0 0 15,0 0-15,0 0 0,0 0 16,0 0-16,74 19 15,1-15-15,-18-13 16,-15 0-16,-9-5 16,-33 14-16,0 0 0,0 0 15,0 0-15</inkml:trace>
  <inkml:trace contextRef="#ctx0" brushRef="#br0" timeOffset="90273.86">2870 4275 0,'0'0'0,"0"0"16,0 0-16,0 0 16,0 0-16,0 0 15,0 0-15,0 0 0,0 0 16,0 0-16,0 0 15,0 0-15,0 0 16,0 0-16,0 0 16,0 0-16,0 0 0,8 112 15,-8-5-15,0-23 16,8-15-16,-16-13 16,0 5-16,0-10 15,-1-37-15,9 9 0,-8-18 16,0-5-16,8 0 15,0 0-15,0 0 16,0 0-16</inkml:trace>
  <inkml:trace contextRef="#ctx0" brushRef="#br0" timeOffset="91101.79">3118 4424 0,'0'0'0,"0"0"15,0 0-15,0 0 16,0 0-16,0 0 16,0 0-16,0 0 15,0 0-15,0 0 0,0 0 16,0 0-16,0 0 16,-25 74-16,9-8 15,7-20-15,1-18 16,16-5-16,1 5 15,-1-9-15,0-5 0,0-10 16,-8-4-16,42 38 16,-1-15-16,-16-4 15,-9-10-15,-7-9 0,-1 14 16,-16 0-16,-1-10 16,9-4-16,-49 10 15,-9 4-15,17 0 16,-1-10-16,9-4 15,17 0-15,7 0 0,1 0 16,49-4-16,9-15 16,-9-4-16,17-14 15,0 9-15,8-10 16,-8 10-16,0 1 0,-8 13 16,-9-5-16,-8 0 15,-8 10-15,-25 0 16,0 9-16,0-5 0,0 5 15,0 0-15,0 0 16,0 0-16,-50 0 16,17 5-16,0-5 15,8 14-15,1 0 16,-18 0-16,17-5 0,17-4 16,-17 23-16,-8-5 15,25 0-15,0 5 16,8 5-16,8-20 15,-8-3-15,0-6 0,50 24 16,7-9-16,-15-14 16,-1-24-16,-8 0 15,9 5-15,-18-9 16,-7 9-16,-1-32 0,1 4 16,-17 9-16,-8 1 15,-9-1-15,-16 1 16,25 18-16,-42 0 15,1 23-15,-1 5 0,0 0 16,9 14-16,8-5 16,8-4-16,17-5 15,0 9-15,8-5 16,0-18-16,0 0 0,0 0 16,0 0-16</inkml:trace>
  <inkml:trace contextRef="#ctx0" brushRef="#br0" timeOffset="92110.5">5806 4345 0,'0'0'0,"0"0"16,0 0-16,0 0 15,0 0-15,0 0 16,0 0-16,0 0 0,0 0 16,0 0-16,0 0 15,0 0-15,0 0 16,0 0-16,0 0 16,0 0-16,0 0 15,0 0-15,-83 28 0,42-5 16,16-9-16,8 9 15,9 10-15,0 4 16,8-18-16,8-5 16,-8-10-16,0 1 0,8 46 15,1-14-15,-1-18 16,0-14-16,0-5 16,9-14-16,-1 4 15,-16 6-15,42-47 0,-9 13 16,8 1-16,-24-5 15,-9 14-15,0 5 16,-16 9-16,16 5 16,-8 9-16,9-5 15,-9 5-15,0 0 0,0 0 16,0 0-16,0 0 16,0 0-16,0 0 15,-17 37-15,9 5 16,8-5-16,0-9 0,8-9 15,0 14-15,1-15 16,32 1-16,-8-10 16,17-4-16,-17-10 15,0-9-15,8 0 0,-16 10 16,8-15-16,8-9 16,-24 19-16,-1-15 15,-16 6-15,-8 13 16,-33-32-16,0-5 0,-9 14 15,17 0-15,0 5 16,-9 4-16,18 5 16,15 5-16,1 9 15,8-4-15,-8 4 0,8 0 16,0 0-16,0 0 16,0 0-16,0 0 15,0 0-15,0 0 0</inkml:trace>
  <inkml:trace contextRef="#ctx0" brushRef="#br0" timeOffset="92532.27">6624 4354 0,'0'0'0,"0"0"16,0 0-16,0 0 0,0 0 15,0 0-15,0 0 16,0 0-16,0 0 16,0 0-16,0 0 15,0 0-15,91 0 0,-33-9 16,-16 4-16,-42 5 15,0 0-15,0 0 16,0 0-16</inkml:trace>
  <inkml:trace contextRef="#ctx0" brushRef="#br0" timeOffset="92704.28">6484 4610 0,'0'0'16,"0"0"-16,0 0 0,0 0 15,0 0-15,0 0 16,107-9-16,-16 0 16,-8-5-16,-9 0 15,-74 14-15,0 0 0,0 0 16,0 0-16</inkml:trace>
  <inkml:trace contextRef="#ctx0" brushRef="#br0" timeOffset="93774.98">7650 4164 0,'0'0'16,"0"0"-16,0 0 16,0 0-16,0 0 0,0 0 15,0 0-15,0 0 16,0 0-16,0 0 15,0 88-15,8-14 16,-8-18-16,0-9 0,0-15 16,0-8-16,0-1 15,0-9-15,0-10 16,0 1-16,0-5 16,0 0-16,0 0 0,0 0 15,9-28-15,24-28 16,-9-4-16,-7 4 15,-1 5-15,1-10 16,-9 24-16,1 19 16,-1 8-16,-8 1 0,8 4 15,-8 5-15,0-4 16,0 4-16,0 0 16,0 0-16,25 42 15,0 4-15,-9 1 0,1-1 16,-9 5-16,0 0 15,1-13-15,-9-20 16,8-13-16,-8 4 16,33 10-16,8-15 0,-24-22 15,24-1-15,-8-32 16,9 0-16,-9 4 16,-8-4-16,8 0 15,-9 9-15,-7 10 0,-9 18 16,1 4-16,-1 10 15,-8 0-15,0 0 16,0 0-16,0 0 16,0 0-16,8 70 15,0-9-15,1-1 0,-1 1 16,0-6-16,0-8 16,17-5-16,0-14 15,-17-14-15,-8-14 0,0 0 16,0 0-16,0 0 15,0 0-15,0 0 16</inkml:trace>
  <inkml:trace contextRef="#ctx0" brushRef="#br0" timeOffset="93946.87">8154 3857 0,'0'0'0,"0"0"16,0 0-16,0 0 15,0 0-15,0 0 16,0 0-16,0 0 16,0 0-16,0 0 0,0 0 15,0 0-15</inkml:trace>
  <inkml:trace contextRef="#ctx0" brushRef="#br0" timeOffset="94555.98">8973 4289 0,'0'0'0,"0"0"16,0 0-16,0 0 16,0 0-16,0 0 15,0 0-15,0 0 16,0 0-16,0 0 0,0 0 15,-82 0-15,7 0 16,17 0-16,9 5 16,7-1-16,9 1 15,0 0-15,17-1 16,-1-4-16,17 0 0,-8 0 16,8 47-16,8-5 15,17-10-15,-9 1 16,9-10-16,8-4 15,-16-10-15,-9-4 0,0-1 16,9 29-16,-1-14 16,-16-5-16,-8-5 15,-8 0-15,-18 0 16,18-4-16,8-5 0,8 0 16,-58 14-16,16-9 15,18-5-15,7-5 16,9 0-16,8 10 15,-8-5-15,8 0 0,-9 0 16,9 0-16,0 0 16,0 0-16,0 0 15</inkml:trace>
  <inkml:trace contextRef="#ctx0" brushRef="#br0" timeOffset="94993.52">7385 4908 0,'0'0'15,"0"0"-15,0 0 16,0 0-16,0 0 0,0 0 16,0 0-16,0 0 15,100 9-15,-1 5 16,0-14-16,-8-5 15,8 10-15,17-19 0,0 0 16,8 0-16,0 5 16,-25-5-16,0 9 15,-8 5-15,-16-9 16,-34 0-16,1 13 0,-9-4 16,-33 0-16,0 0 15,0 0-15,0 0 16</inkml:trace>
  <inkml:trace contextRef="#ctx0" brushRef="#br0" timeOffset="95805.61">7724 5350 0,'0'0'0,"0"0"0,0 0 15,0 0-15,0 0 16,0 0-16,0 0 15,0 0-15,0 0 16,0 0-16,0 0 0,0 0 16,0 0-16,0 0 15,17 93-15,-9-19 16,0-18-16,-8-9 16,9-19-16,-9-14 0,16-10 15,-16 1-15,9-5 16,-9 0-16,33-37 15,0-10-15,0-13 16,-8 4-16,-1 5 16,1 18-16,0 14 0,-17 1 15,1 13-15,-1-4 16,0 9-16,-8 0 16,0 0-16,0 0 15,33 28-15,-8 4 0,-8 1 16,-1-5-16,-8 0 15,-8 0-15,0-14 16,0-5-16,0-4 16,0-5-16,0 0 0,0 0 15,17 32-15,16-18 16,0-5-16,0-13 16,0-20-16,0-3 15,0-6-15,-8-14 0,0 6 16,-8-6-16,7 10 15,-15 23-15,-1 5 16,-8 4-16,0 0 16,0 5-16,0 0 0,0 0 15,0 33-15,0 4 16,0 5-16,0 14 16,0-5-16,0-9 15,8 0-15,0-10 0,1-13 16,-1-5-16,-8-10 15,0-4-15,0 0 16,0 0-16,0 0 16,0 0-16</inkml:trace>
  <inkml:trace contextRef="#ctx0" brushRef="#br0" timeOffset="95993.07">8221 5038 0,'0'0'0,"0"0"0,0 0 16,0 0-16,0 0 16,0 0-16,0 0 15,0 0-15,0 0 0,0 0 16,0 0-16,0 0 16,0 0-16,0 0 15,0 0-15</inkml:trace>
  <inkml:trace contextRef="#ctx0" brushRef="#br0" timeOffset="97353.22">8998 5648 0,'0'0'0,"0"0"15,0 0-15,0 0 16,0 0-16,0 0 16,0 0-16,0 0 0,0 0 15,0 0-15,-33-84 16,8 23-16,-8 19 15,8 19 1,0 5-16,-16 8 0,0 6 0,16-1 16,-16 10-16,7-5 15,1 14-15,9 9 16,-1 14-16,17-18 0,-9 32 16,17 9-16,17-8 15,-1-20-15,9-9 16,-9-9-16,17-4 15,1-10-15,-18 0 16,34-38-16,8-3 0,-9-15 16,-16-14-16,0 5 15,0 0-15,1-10 16,-18 5-16,-8 5 16,-8 9-16,-8 19 0,-8 14 15,7 4-15,-7 10 16,7 4-16,9 1 15,-8 4-15,8 0 16,0 0-16,-16 65 0,-1 5 16,17-10-16,8 10 15,1 4-15,-1-4 16,0 0-16,0-10 16,1 1-16,-1-15 0,0-8 15,9-20-15,-1-4 16,-7-5-16,-1-9 15,0 5-15,-8-5 16,0 0-16,0 0 0,25-46 16,0-1-16,0-9 15,-9-4-15,-8 9 16,1 18-16,-1 1 16,-8 27-16,0-4 0,0 4 15,0 0-15,0 1 16,0 4-16,0 0 15,0 37-15,8 0 16,-8 5-16,0-5 0,-8-4 16,8-15-16,0-8 15,0-6-15,17 33 16,-9-13-16,0-6 16,9-18-16,7-4 0,9-10 15,-16 4-15,-9 10 16,17-41-16,0-1 15,-9 0-15,1 14 16,0 5-16,-1 4 16,-8 10-16,-8 4 0,0 5 15,0 0-15,0 0 16,0 0-16,0 0 16,0 0-16,9 47 15,-9-10-15,8-14 0,-8-4 16,8-15-16,0 1 15,1 0-15,-1-5 16,-8 0-16,41-42 16,-8-5-16,-8 1 0,-8 9 15,-1 4-15,-7 5 16,7 14-16,-8 5 16,1 4-16,-9 5 15,0 0-15,0 0 0,0 0 16,0 0-16,-9 56 15,1 14-15,8-5 16,0-5-16,0 15 16,0-5-16,8-15 0,-8 1 15,-8-5-15,8-18 16,-8-5-16,8-14 16,0-5-16,0-4 15,0-1-15,0-4 0,-42 5 16,-7-10-16,-1-4 15,25 9-15,1-5 16,-9-4-16,16 4 16,9 1-16,8 4 0,-9 0 15,9-5-15,0 5 16,0 0-16,0 0 16,0 0-16</inkml:trace>
  <inkml:trace contextRef="#ctx0" brushRef="#br0" timeOffset="98385.92">10032 5592 0,'0'0'0,"0"0"15,0 0-15,0 0 16,0 0-16,0 0 0,0 0 16,0 0-16,0 0 15,66-56-15,-33 14 16,-16 28-16,-17 14 16,0-5-16,-9 10 15,1 0-15,8-1 0,-8 1 16,8-5-16,-33 28 15,8 0-15,-8 0 16,8 4-16,8 6 16,1-15-16,8-14 0,8-4 15,0-1-15,0-4 16,0 0-16,0 0 16,0 0-16,58-14 15,-9-4-15,-7-10 0,-9 9 16,-9 1-16,-7-1 15,-1 10 1,-7 9-16,-9-5 0,8 5 16,-8 0-16,0 0 15,0 0-15,0 0 16,-8 19-16,8 9 16,-9-5-16,18-4 15,-9-5-15,8-1 0,-8-8 16,0 0-16,25-15 15,0-13-15,-1-5 16,18-4-16,-9-10 16,-8 14-16,24-14 0,-24 19 15,-17 9-15,9 14 16,-17-5-16,0 10 16,0 0-16,0-1 15,8 38-15,-8 0 0,-8-10 16,16 20-16,-8-15 0,8-19 15,-8-8-15,0-6 16,0 1-16,0-5 0,0 0 16,42 9-16,-1-4 15,-16-24-15,0-8 16,-9-1-16,1 4 16,8 6-16,-17 8 15,0 10-15,-8-4 0,0 4 16,0 0-16,0 0 15,0 0-15,0 0 16,0 0-16,0 0 16,0 0-16,0 0 0,0 0 15,0 23-15,9 0 16,-9 1-16,0-10 16,0-1-16,0-3 15,0-6-15,0 1 16,8 0-16,-8-5 0,8-10 15,0-8-15,1-5 16,7-10-16,1-4 16,-1 9-16,1-9 0,-1-5 15,1 5-15,-1 18 16,-7 0-16,-1 5 16,-8 5-16,8 4 15,-8-4-15,0 9 0,0 0 16,0 0-16,0 0 15</inkml:trace>
  <inkml:trace contextRef="#ctx0" brushRef="#br0" timeOffset="98573.39">10536 5080 0,'0'0'0,"0"0"0,0 0 15,0 0-15,0 0 16,0 0-16,0 0 16,0 0-16,0 0 0,0 0 15,0 0-15</inkml:trace>
  <inkml:trace contextRef="#ctx0" brushRef="#br1" timeOffset="109832.07">4540 2154 0,'0'0'0,"0"0"16,0 0-16,0 0 0,0 0 15,0 0-15,0 0 16,0 0-16,0 0 16,0 0-16,0 0 15,0 0 1,0 0-16,0 0 0,0 0 15,0 0-15,0 0 16,0 0-16,75-14 16,-9 9-16,-16 1 0,-9 8 15,0-4-15,9-9 16,8 4-16,8-4 16,8 0-16,1 4 15,-26-4-15,18-10 0,-1 10 16,8 4-16,1-9 15,-17 10-15,-1-1 16,-7 5-16,16 0 16,0 9-16,9-4 0,-17-5 15,0 0-15,-1 0 16,18-5-16,-1 5 16,-16-4-16,8-1 15,-8-9-15,-8 9 0,0 5 16,16 5-16,0-14 15,-17 9-15,-7 0 16,7 4-16,-7 1 16,-1 0-16,9-10 0,-1 0 15,-7 5-15,7-4 16,-7-1-16,-26 0 16,34-4-16,-1 4 15,-15 5-15,-1 0 0,0 5 16,0-10-16,-25 1 15,0-1-15,42 0 16,-9 5-16,-8 0 16,0-9-16,-8 9 15,0 0-15,-17-5 0,1 5 16,-9 0-16,0 0 16,0 0-16,0 0 15,0 0-15,0 0 0,0 0 16,0 0-16,0 0 15,0 0-15,0 0 16,0 0-16,0 0 16,16-37-16,-8-9 15,-8 46-15,0 0 0,0 0 16,0 0-16</inkml:trace>
  <inkml:trace contextRef="#ctx0" brushRef="#br1" timeOffset="111105.3">5483 2373 0,'0'0'0,"0"0"16,0 0-16,0 0 16,0 0-16,0 0 15,0 0-15,0 0 16,0 0-16,0 0 16,0 0-16,0 0 0,0 0 15,0 0-15,0 0 16,0 0-16,0 0 15,0 0-15,0 0 16,33 83-16,-24-22 16,-1-19-16,0-28 0,-8 0 15,8-1-15,-8-8 16,0 4-16,9-9 16,-9 5-16,0-5 15,0 0-15,0 0 0,0 0 16,0 0-16,0 0 15,0 0-15,0 0 16,0 0-16,0 0 0,0 0 16,0 0-16,0 0 15,0 0-15,0 0 16,0-9-16,16-10 16,-8-9-16,9-14 15,8-9-15,0-14 0,16-14 16,0 5-16,-8 8 15,17 1-15,-9 9 16,-8 10-16,-16-1 16,-1 1-16,1 18 0,0-5 15,-1 20-15,-16 3 16,0 1-16,0 9 16,0 0-16,0 0 0,0 0 15</inkml:trace>
  <inkml:trace contextRef="#ctx0" brushRef="#br1" timeOffset="112176.46">5475 5052 0,'0'0'0,"0"0"15,0 0-15,0 0 16,0 0 0,0 0-16,0 0 0,0 0 15,0 0-15,0 0 16,0 0-16,0 0 15,83-14-15,-17 9 16,-17-4-16,1 14 0,-9-1 16,9 1-16,0 0 15,-1-5-15,1-5 16,8 5-16,-9-5 0,1 5 16,0-9-16,-17 0 15,-9 9-15,-7-5 16,-17 5-16,8 0 15,-8 0-15,0 0 16,-8-4-16,8 4 0,0 0 16,0 0-16,0 0 15</inkml:trace>
  <inkml:trace contextRef="#ctx0" brushRef="#br1" timeOffset="112832.57">5740 5559 0,'0'0'0,"0"0"15,0 0-15,0 0 0,0 0 16,0 0-16,0 0 16,0 0-16,0 0 15,0 0-15,0 0 16,49 70-16,-16-19 0,-8-18 15,-8-10-15,-9-4 16,0-6-16,0 1 16,-8-9-16,0 0 15,0-1-15,0-4 0,0 0 16,0 0-16,0 0 16,0 0-16,-8-60 15,33-14-15,0 8 16,0 6-16,8-5 15,0 0-15,8-5 0,-8 14 16,0 5-16,9-5 16,-1-4-16,-8 13 15,-8 1-15,-25 46 0,0 0 16,0 0-16,0 0 16</inkml:trace>
  <inkml:trace contextRef="#ctx0" brushRef="#br1" timeOffset="122201.86">3573 8015 0,'0'0'0,"0"0"0,124 10 32,16-6-32,1-4 0,0 10 0,16-20 31,16 6-31,9-10 0,0 14 0,9 0 0,15 0 16,18 4-16,7-4 15,17 5-15,0-5 16,17 5-16,8-5 0,8 0 15,9 0-15,16 14 16,-9-10-16,9 10 31,-8-9-31,0 0 16,-1 13-16,9-8 0,17 8 0,8-13 0,-9-5 16,-7 0-16,7 0 31,1 4-31,-1 6 0,-7-6 0,7-8 0,1 4 15,7-10-15,-15 10 16,7 0-16,-16 10 16,0-6-16,17 10 15,-26 0-15,-7 0 16,-9 14-16,0-5 0,-8 1 16,0-1-16,17 9 15,-1-4-15,-24 0 16,16-9-16,-8-5 0,-17 9 15,1-4-15,-9-15 16,-25 1-16,17 4 16,-25-4-16,-25 9 0,0 5 15,0-1-15,-24-4 16,-9 0-16,-25 0 16,-8 5-16,0-15 0,-24 15 15,-18-10-15,-15 1 16,-1-6-16,-17 1 15,1-1-15,-9 6 0,-8-1 16,-16-9-16,-1 0 16,-16 0-16,0 0 15,0 0-15,0 0 0</inkml:trace>
  <inkml:trace contextRef="#ctx0" brushRef="#br1" timeOffset="133613.76">3126 8639 0,'0'0'15,"0"0"-15,0 0 16,0 0-16,0 0 16,0 0-16,0 0 0,0 0 15,0 0-15,0 0 16,0 0-16,8 37 16,-8 23-16,9 20 15,-1 22-15,0 37 0,1 10 16,-1 0-16,0 5 15,-16-29-15,16-8 16,-8-29-16,8-23 16,-8-9-16,-8-10 0,0-18 15,0-9-15,8-10 16,0-4-16,0-5 16,0 0-16,0 0 0,0 0 15,0 0-15</inkml:trace>
  <inkml:trace contextRef="#ctx0" brushRef="#br1" timeOffset="133957.43">3143 9169 0,'0'0'0,"0"0"15,0 0-15,0 0 0,0 0 16,74-65-16,-8 23 16,-24 24-16,-9 4 15,-8 4-15,-9 15 16,-8 4-16,1 1 15,-1-10-15,8 51 0,-7 9 16,-1-9-16,9 5 16,-9-14-16,0-9 15,-8-5-15,-8-5 16,-17-5-16,8-8 0,9-6 16,-66 10-16,-9 5 15,25-5-15,9-19 16,7 10-16,9 0 0,-8-5 15,24 0-15,9 0 16,8 0-16,-8 0 16,49-52-16,0 6 15,1 4-15,-42 42 0,0 0 16,0 0-16,0 0 16</inkml:trace>
  <inkml:trace contextRef="#ctx0" brushRef="#br1" timeOffset="134660.39">3631 9044 0,'0'0'0,"0"0"16,0 0-16,0 0 15,0 0-15,0 0 16,0 0-16,0 0 15,0 0-15,0 0 0,0 0 16,0 0-16,0 0 16,0 0-16,16 116 15,-8-23-15,1-33 0,-1-8 16,-8-6-16,-8-13 16,-1-1-16,9-13 15,-8-15-15,8 1 16,0 0-16,-8-42 15,0-19-15,-1 9 0,9-4 16,0-5-16,9 0 16,-1 33-16,8-9 15,9 8-15,-8 10 16,16 10-16,-17-1 0,-7 5 16,32 14-16,0 0 15,-24 9-15,8-18 16,-9-5-16,1 14 15,-1-5-15,-16-9 0,9 5 16,-9-5-16,0 0 16,41-10-16,-16-8 15,0-15-15,-9-4 16,-8 0-16,-8 4 16,-8 15-16,8 8 0,0 6 15,-33-20-15,8 10 16,0 10-16,-8 8 15,9 10-15,7 5 16,0-5-16,17-9 0,-8 64 16,0-13-16,8 0 15,8 0-15,17-5 16,8-18-16,-8-1 0,16-13 16,1-5-16,-1-10 15,9-8-15,7-10 16,-7-9-16,-9 4 15,1 5-15,-42 14 0,0 0 16,0 0-16,0 0 16</inkml:trace>
  <inkml:trace contextRef="#ctx0" brushRef="#br1" timeOffset="137295.7">5028 9057 0,'0'0'0,"0"0"0,0 0 16,0 0-16,0 0 15,0 0-15,0 0 16,0 0-16,0 0 0,0 0 16,0 0-16,0 0 15,0 0-15,0 0 16,-82-9-16,24 9 16,16 5-16,18 9 0,-1 9 15,8 14-15,9-18 16,0-10-16,-1 42 15,9-13-15,9-1 16,7-14-16,-8-4 0,9-10 16,-9-9-16,-8 5 15,0-5-15,0 0 16,50-42-16,0 0 16,-26-19-16,1 1 0,-8-1 15,-9 6-15,-8-24 31,8-5-31,-8-5 0,0 10 16,0 10-16,0 13 0,0 14 16,0 14-16,0 23 15,0-9-15,0 5 16,0 9-16,0-5 16,0 5-16,0 0 15,-8 61-15,8 4 0,-8 19 16,8 4-16,0 14 15,0-18-15,8 5 16,-8-6-16,0-18 0,8-9 16,1-9-16,15-5 15,1-14-15,-8-10 16,16-4-16,-8-14 16,-9 0-16,-8 0 15,-8 0-15,50-18 0,-17-15 16,0 5-16,-16-5 15,-1 1-15,-8-1 16,-8 5-16,9 10 0,-9-29 16,0 1-16,-9 13 15,1 5-15,8 14 16,-8 5-16,8 0 16,0 4-16,-8 5 0,8 0 15,-42 19-15,18-1 16,-1 10-16,16 14 15,9 5-15,-8-10 16,8 14-16,17-9 0,-1 0 16,9-10-16,-8-13 15,16 0-15,-9-10 16,10 0-16,-1-18 16,8-19-16,9 0 0,-9-5 15,0-4-15,-8-19 16,-8-9-16,0-9 15,-25-1-15,0-18 16,0 5-16,-8 14 0,-1 27 16,9 5-16,-16 14 15,-1 10-15,9 8 16,8 6-16,-8-1 16,8 5-16,0 0 0,0 0 15,0 0-15,-8 42 16,16 23-16,8 19 15,-16 4-15,9-9 16,-1-4-16,0-1 16,-8-13-16,0 8 0,0-13 15,0-9-15,0-15 16,8 1-16,-8-19 16,9-10-16,-9 1 15,0-5-15,0 0 0,0 0 16,16-42-16,9-14 15,0 10-15,16-15 16,-8 1-16,17 13 16,-25 15-16,0 9 0,-1-1 15,-7 15-15,-1 4 16,-7 5-16,-1 0 16,-8 0-16,0 0 15,17 52-15,-9 3 0,0-8 16,0-5-16,-8-5 15,0-9-15,0-5 16,0-9-16,0-9 16,0-1-16,33 15 0,1-10 15,7-18-15,-8 0 16,0-19-16,-8-5 16,0-9-16,-9 0 15,1-9-15,16-5 0,-17 1 16,1 17-16,-9 6 15,0 13-15,-8 10 16,0 4-16,0 1 16,0 4-16,0 0 0,0 0 15,0 0-15,0 32 16,-8 10-16,16 19 16,-8-1-16,9-4 15,-1 4-15,9-13 0,-1-10 16,1-9-16,-1-14 15,1 0-15,-1-5 16,-16-9-16,42-23 16,-9 0-16,0-10 15,-8-18-15,-1 4 0,-15-27 16,-1 14-16,8 4 16,-7 9-16,-1 19 15,-8 10-15,0 8 16,0 10-16,0-4 0,0 4 15,0 0-15,0 0 16,8 51-16,1-9 16,-1 0-16,0 9 0,0-9 15,-8-10-15,17 10 16,-1-5-16,-7-9 16,-1-14-16,-8-9 15,8-5-15,-8 4 16,0-4-16,0 0 15,0 0-15,0 0 16,0 0-16,0 0 16,0 0-16,0 0 15,-8-46-15,8 13 0,-8 24 16,8 0-16,-9 13 16,9-4-16,-8-4 15,8-1-15,0 5 16,0 0-16,0 0 0,25-37 15,-8-5-15,-1 9 16,1 6-16,-1 8 16,-8 0-16,1 5 15,-9 0-15,8 10 0,-8-1 16,0 5-16,0 0 16,0 0-16,0 0 15,25 28-15,-9 5 0,1 4 0,-9 9 0,-8-4 16,8 0-16,9 5 15,-9-10-15,0-14 16,-8-9-16,0-9 31,0-1-31,0 1 0,0-5 16,0 0-16,0 0 16,0 0-16,0 0 15,17-42-15,-17-9 16,8 9-16,1 5 0,-9-5 0,0 0 0,0 24 31,8 8-31,0-22 16,9 4-16,-9 9 15,0 10-15,0 4 0,1 5 0,-9 0 0,0 0 16,0 0-16,0 0 31,0 0-31,0 0 16,16 28-16,1 14 0,-1 9 0,1 5 0,-9-19 15,0-23-15,-8-5 16,25 29-16,-8-10 16,-9-14-16,0-10 15,9-18-15,8 0 0,-17 5 32,-8 4-32,25-55 15,0 4-15,-17 0 16,0 10-16,9 13 0,-1 5 0,-8 14 0,1 10 31,-9-1-31,0 0 0,0 5 0,0 0 31,0 0-31,8 51 0,0 10 0,1-10 0,15 0 32,-7-18-32,-1 4 0,1-9 0,-1 0 15,9-5-15,-16-9 16,-1-9-16,-8-5 0,0 0 15,0 0-15,0 0 16,0 0-16</inkml:trace>
  <inkml:trace contextRef="#ctx0" brushRef="#br1" timeOffset="138874.12">9693 8909 0,'0'0'0,"0"0"15,0 0-15,0 0 16,0 0-16,0 0 16,0 0-16,0 0 0,0 0 15,0 0-15,0 0 16,0 0-16,0 0 15,0 0-15,0 0 16,0 0-16,0 0 16,-83 18-16,33 10 0,1 9 15,16 15-15,8-11 16,0 6-16,9-1 16,7-22-16,9-1 15,0-9-15,-8-5 0,8-4 16,50 9-16,-1-5 15,-7-18-15,-1 0 16,0-15-16,-8 15 16,25-5-16,-8-9 0,-9-5 15,-16 0-15,8 9 16,-16-4-16,-9 14 16,-8 4-16,0 0 15,0 5-15,0 0 0,0 0 16,-25 33-16,0 0 15,17-1-15,-8-9 16,7-4-16,1 9 16,0-14-16,8-5 0,0-9 15,8 42-15,17 0 16,0-5-16,-1-18 16,9-5-16,-8-19 15,8-4-15,-16 4 16,-9 5-16,34-51 0,-9-5 15,-9-9-15,1 0 16,-25-10-16,0 6 16,-16 13-16,7 0 0,-7 19 15,-9 13-15,17 11 16,0 8-16,8 5 16,0-5-16,0 1 15,0 4-15,0 0 0,0 0 16,0 0-16</inkml:trace>
  <inkml:trace contextRef="#ctx0" brushRef="#br1" timeOffset="139241.26">10561 9011 0,'0'0'0,"0"0"0,0 0 31,0 0-31,0 0 16,0 0-16,0 0 0,0 0 0,0 0 0,0 0 15,0 0-15,0 0 32,0 0-32,0 0 15,0 0-15,75 9 16,-26 1-16,-16-6 0,-8-4 0,-25 0 0,0 0 31,0 0-31,0 0 0</inkml:trace>
  <inkml:trace contextRef="#ctx0" brushRef="#br1" timeOffset="139428.95">10528 9276 0,'0'0'0,"0"0"16,0 0-16,0 0 16,0 0-16,0 0 0,0 0 15,0 0-15,0 0 16,0 0-16,83 0 15,-1-14-15,-15 0 16,-67 14-16,0 0 0,0 0 16,0 0-16</inkml:trace>
  <inkml:trace contextRef="#ctx0" brushRef="#br1" timeOffset="140037.96">11860 8802 0,'0'0'16,"0"0"-16,0 0 16,0 0-16,0 0 0,0 0 15,0 0-15,0 0 16,-83-24-16,25 24 16,8 10-16,9 13 15,8 0-15,0-4 0,0 13 16,8-18-16,-8 24 15,8 3-15,17 1 16,-1 5-16,9 9 16,0-10-16,17-4 0,8 0 15,8 0-15,8-14 16,1-5-16,7-9 16,1-9-16,-9-5 15,1-14-15,-1-10 16,9-18-16,-17 1 0,-9-34 15,-15 5-15,-1-9 16,-16 5-16,-9 9 16,-8 14-16,-8 13 0,0 6 15,-8 18-15,-1 18 16,1-4-16,-8 14 16,-9 10-16,8-6 15,9 1-15,8 9 0,8 0 16,25-10-16,-9-4 15,9-14-15,0 0 16,0 0-16,0 0 0</inkml:trace>
  <inkml:trace contextRef="#ctx0" brushRef="#br1" timeOffset="140287.9">12389 9151 0,'0'0'0,"0"0"0,0 0 15,0 0-15,0 0 16,0 0-16,0 0 16,0 0-16,0 0 15,0 0-15,0 0 0,0 0 16,0 0-16,0 0 15,0 0-15,0 0 16,0 0-16,0 0 0,0 0 16</inkml:trace>
  <inkml:trace contextRef="#ctx0" brushRef="#br1" timeOffset="140953.24">13150 8895 0,'0'0'16,"0"0"-16,0 0 15,0 0-15,0 0 0,0 0 16,0 0 0,0 0-16,0 0 15,0 0-15,0 0 16,0 0-16,0 0 0,-66-28 15,-1 14-15,18 18 16,7 10-16,18 0 16,7 5-16,-16 9 15,25-10-15,-1-13 0,-15 42 16,7-5-16,1 13 16,16-3-16,8 3 15,0-13-15,9-9 16,16-5-16,-8-10 0,16 1 15,-16-10-15,16-18 16,9 0-16,-9-1 16,-8-13-16,0-5 15,-8-18-15,-8-1 0,-1-9 16,1-4-16,-17 9 16,-17 4-16,9-4 15,-17 14-15,0 13 16,-16 10-16,-1 10 0,1-5 15,-17 9-15,17 4 16,8-4-16,16 14 16,-8 9-16,17 15 15,-8 3-15,16-41 0,0 0 16,0 0-16,0 0 16</inkml:trace>
  <inkml:trace contextRef="#ctx0" brushRef="#br1" timeOffset="142008.41">13712 8857 0,'0'0'0,"0"0"16,0 0-16,0 0 15,0 0-15,0 0 16,0 0-16,0 0 15,0 0-15,0 0 0,0 0 16,0 0-16,0 0 16,0 0-16,0 0 15,0 0-15,0 0 16,0 0-16,0 0 0,58-65 16,-17 5-16,-8 18 15,-16 14-15,-1 9 16,-7 1-16,-1 4 15,-8 9-15,0 1 0,0 4 16,0 0-16,0 0 16,0 0-16,0 0 15,0 0-15,0 18 16,-17 24-16,9 14 0,-8 14 16,7-1-16,-7-3 15,16-6-15,-8 10 16,-1-10-16,18 19 15,-1-18-15,0-5 0,-8-10 16,0-4-16,8-14 16,-8 0-16,9-14 15,-9-9-15,0-1 16,0 1-16,0-5 16,0 0-16,0 0 0,0 0 15,0 0-15,0 0 16,0 0-16,0 0 15,0 0-15,0 0 16,0 0-16,0 0 0,0 0 16,0 0-16,0 0 15,0 0-15,0 0 16,0 0-16,0 0 16,0 0-16,0 0 0,0 0 15,0 0-15,-9 0 16,-7 0-16,-1 4 15,1 1-15,-9 0 16,8-1-16,1 6 0,8-10 16,-1 4-16,1-4 15,0 5-15,8-5 16,-8 0-16,8 0 16,0 0-16,0 0 0,0 0 15,0 0-15,0 0 16,0 0-16,0 0 15,41 0-15,9 0 16,-1-5-16,-8 10 16,17-5-16,0-9 0,0-10 15,0 14-15,-17-8 16,-8 3-16,-8-4 0,-8-4 16,-17 8-16,8 1 0,-8 9 15,0 0-15,0 0 16,0 0-16</inkml:trace>
  <inkml:trace contextRef="#ctx0" brushRef="#br1" timeOffset="142742.76">12323 9151 0,'0'0'0,"0"0"0,0 0 15,0 0-15,0 0 16,0 0-16,0 0 15,0 0-15,0 0 0,0 0 16,0 0-16,0 0 16,0 0-16,0 0 15,0 0-15,0 0 16,0 0-16,0 0 16,0 0-16,0 0 0,0 0 15,0 0-15,0 0 16,0 0-16,0 0 15,0 0-15,0 0 0,0 0 16,0 0-16,0 0 16,0 0-16,0 0 15,0 0-15,0 0 16,0 0-16,0 0 16,0 0-16,0 0 0,0 0 15,0 0-15</inkml:trace>
  <inkml:trace contextRef="#ctx0" brushRef="#br1" timeOffset="144864.48">14440 8969 0,'0'0'0,"0"0"0,0 0 16,0 0-16,0 0 15,0 0-15,0 0 0,0 0 16,0 0-16,0 0 16,99 9-16,-8-9 15,-41 5-15,8 4 16,-1-18-16,-15 4 0,-9 1 16,-33 4-16,0 0 15,0 0-15,0 0 16</inkml:trace>
  <inkml:trace contextRef="#ctx0" brushRef="#br1" timeOffset="145145.87">14696 9318 0,'0'0'0,"0"0"16,0 0-16,0 0 16,0 0-16,0 0 15,0 0-15,0 0 0,0 0 16,0 0-16,0 0 16,0 0-16,66 0 15,17 0-15,-8-14 16,-1 0-16,-74 14 0,0 0 15,0 0-15,0 0 16</inkml:trace>
  <inkml:trace contextRef="#ctx0" brushRef="#br1" timeOffset="146207.93">15937 8955 0,'0'0'0,"0"0"16,0 0-16,0 0 15,0 0-15,0 0 16,0 0-16,0 0 16,0 0-16,0 0 15,0 89-15,0-20 0,0-13 16,8-5-16,0-9 16,-8-9-16,9-5 15,-1-14-15,-8-5 16,0-4-16,0-1 0,0-4 15,0 0-15,16-56 16,1 1-16,-1 17 16,1-22-16,16 13 15,-8 5-15,0 15 0,0 8 16,-1 5-16,1 0 16,-17 9-16,1 1 15,-9-1-15,0 5 16,0 47-16,8-10 15,8 5-15,-7-19 0,-1 23 16,0 1-16,-8-24 16,0-9-16,0-9 15,17 23-15,8-14 16,-9-14-16,1-10 16,8-8-16,-9 9 0,25-24 15,1-18-15,7-10 16,-16 38-16,17-5 15,-17 10-15,0-1 16,-8 10-16,-17-1 0,9 10 16,-17 0-16,8 0 15,-8 0-15,0 0 16,8 51-16,-16-4 0,8-10 16,8-51-16,-8 19 15,-16 41-15,16-4 16,-8-9-16,-1-5 0,1 14 15,8-5-15,8-23 16,-8-5-16,0-4 16,42-1-16,7 1 15,-49-5-15,0 0 0,0 0 16,0 0-16</inkml:trace>
  <inkml:trace contextRef="#ctx0" brushRef="#br1" timeOffset="146395.54">16549 8778 0,'0'0'0,"0"0"0,0 0 16,0 0-16,0 0 16,0 0-16,0 0 15,0 0-15,0 0 16,0 0-16,0 0 0,0 0 15,0 0-15</inkml:trace>
  <inkml:trace contextRef="#ctx0" brushRef="#br1" timeOffset="146957.73">17111 9164 0,'0'0'0,"0"0"16,0 0-16,0 0 15,0 0-15,0 0 0,0 0 16,0 0-16,0 0 16,0 0-16,0 0 15,0 0-15,0 0 0,0 0 16,0 0-16,-66 42 16,33 10-16,8-15 15,17-14-15,8-4 0,0-1 16,8 5-16,-8-4 15,0-14-15,0 4 16,41 24-16,-16-10 16,0-5-16,-8-4 0,-9-14 15,0 10-15,0-10 16,-8 4-16,0-4 0,0 0 16,-33 19-16,-8 0 15,8-10-15,16 0 16,-7-4-16,-10-10 15,18 1-15,8 4 0,8 0 16,-9 0-16,9 0 16,0 0-16,0-5 15,0 5-15,0 0 0,0 0 16,0 0-16</inkml:trace>
  <inkml:trace contextRef="#ctx0" brushRef="#br1" timeOffset="147348.26">15598 9806 0,'0'0'0,"0"0"0,0 0 16,0 0-16,115 0 16,1 5-16,-8-10 15,8 1-15,-9-1 16,1-9-16,-17 10 15,8-6-15,-17 6 0,9-20 16,-33 10-16,-8 10 16,-17-6-16,-25 6 15,1 18-15,7-10 0,-16-4 16,0 0-16,0 0 16,0 0-16</inkml:trace>
  <inkml:trace contextRef="#ctx0" brushRef="#br1" timeOffset="148066.88">15912 10179 0,'0'0'15,"0"0"-15,0 0 16,0 0-16,0 0 0,0 0 16,0 0-16,0 0 15,0 0-15,58 74 16,-17-13-16,-16-10 15,-17-9-15,1-1 16,-18 11-16,9-20 0,0-18 16,0-5-16,0-4 15,0 0-15,0-5 16,0 0-16,0 0 16,17-51-16,8-1 15,8 11-15,0-11 0,-17-3 16,1 22-16,8 5 15,-1 0-15,-7 19 16,0 0-16,-9 4 16,0 0-16,-8 5 15,17 51-15,-9 1 0,8-1 16,-7-9-16,-9 4 16,0 1-16,8 8 15,9-13-15,-9-32 16,17 8-16,-1-18 0,18-18 15,16-24-15,-17-9 16,9-1-16,-9-27 16,9 10-16,-17 55 0,-17 0 15,-7 9-15,-1 5 16,0 5-16,-8-1 16,0 1-16,0-5 0,0 51 15,0 0-15,-8 10 16,0 4-16,8-5 15,16-50-15,9 18 16,0 0-16,-17-10 0,0-4 16,-8-14-16,0 0 15,0 0-15,0 0 16</inkml:trace>
  <inkml:trace contextRef="#ctx0" brushRef="#br1" timeOffset="148247.09">16433 10081 0,'0'0'0,"0"0"16,0 0-16,0 0 15,0 0-15,0 0 16,0 0-16,0 0 0,0 0 16,0 0-16,0 0 15,0 0-15,0 0 16</inkml:trace>
  <inkml:trace contextRef="#ctx0" brushRef="#br1" timeOffset="149731.04">17177 10514 0,'0'0'0,"0"0"16,0 0-16,0 0 15,0 0-15,0 0 0,0 0 16,0 0-16,0 0 16,0 0-16,0 0 15,0 0-15,0 0 0,0 0 16,0 0-16,0 0 15,0 0-15,0 0 16,0 0-16,0 0 0,0 0 16,0 0-16,0 0 15,0 0-15,-74 14 16,16 18-16,33-9 0,17 1 16,0 4-16,8-1 15,0 1-15,0-14 16,8-9-16,25 18 15,0-9-15,0-14 0,-8-23 16,8 0-16,8-19 16,-8-5-16,1-18 15,-18 5-15,1-5 0,-17-5 16,16 0-16,-24 9 16,0 20-16,16 13 15,-8 9-15,0 5 0,0 9 16,0 5-16,0 5 15,0-5-15,-8 28 16,8 14-16,-9 14 0,9 0 16,0-1-16,-8 6 15,8-15-15,8 6 16,9-1-16,-9-19 0,-16 1 16,8-5-16,0-5 15,8-14-15,-8-4 16,0 0-16,0-5 0,42 14 15,-9-5-15,-9-14 16,1-4-16,-8-14 16,-9-1-16,-8 10 0,8 5 15,1-42-15,-1 9 16,0 19-16,-8 9 16,8 9-16,-8 5 0,0 5 15,0-5-15,0 0 16,0 0-16,9 37 15,-1 0-15,0 1 0,-8-6 16,0 10-16,0-19 16,0-13-16,0-6 15,0 1-15,0-5 0,0 0 16,0 0-16,0 0 16,0 0-16,42 14 15,-9-19-15,0-9 0,-17 0 16,9-23-16,0 9 15,-17 14-15,0 5 16,-8 4-16,9 5 0,-9 0 16,0 0-16,0 0 15,0 0-15,0 0 16,0 0-16,0 0 16,0 0-16,0 0 0,0 0 15,8 42-15,0-14 16,9-9-16,-17-1 15,8-4-15,0-5 0,-8-4 16,9 0-16,-9-5 16,0 0-16,0 0 15,41-28-15,-8-5 0,0-4 16,-8 9-16,-9 14 16,9-14-16,-16-4 15,-1 13-15,-8 5 0,0 10 16,0 4-16,0 0 15,0 0-15,0 0 16,0 27-16,0 6 0,0 9 16,0 9-16,0 10 15,8 13-15,-8-4 16,0-5-16,-8-14 0,8-14 16,-8-4-16,-1-5 15,-16-19-15,17-4 16,0-1-16,-33-22 0,-9-10 15,9 5-15,7-1 16,1 1-16,0 9 16,9 5-16,7 4 0,17 5 15,-8 0-15,8 0 16,0-5-16,0 5 16,0 0-16,0 0 0,0 0 15</inkml:trace>
  <inkml:trace contextRef="#ctx0" brushRef="#br1" timeOffset="150886.91">18583 10569 0,'0'0'0,"0"0"0,0 0 16,0 0-16,0 0 16,0 0-16,0 0 15,0 0-15,0 0 0,0 0 16,0 0-16,0 0 15,0 0-15,0 0 16,0 0-16,-91 0 0,25 14 16,25 0-16,8 0 15,0 10-15,8-6 16,8 5-16,9-18 16,8 4-16,-8-9 0,41 28 15,8-14-15,-8-9 16,-8-10-16,0-13 0,16-6 15,-16 15-15,0-24 16,8 1-16,0-5 16,-16-1-16,-1 15 0,-16 9 15,8 10-15,-8 4 16,0-5-16,0 5 16,0 0-16,0 0 15,0 0-15,0 19 0,0 4 16,-8 0-16,8 5 15,0 5-15,0-6 16,0-8-16,0-5 0,0-5 16,25 19-16,8-9 15,-8-14-15,16-5 16,0-14-16,-16 4 0,17-13 16,-9-10-16,-8 6 15,-1 3-15,-7 6 16,-17 18-16,8 0 0,-8 0 15,0 0-15,0 0 16,0 0-16,0 0 16,0 0-16,0 0 0,-8 55 15,-9-17-15,9-6 16,0-13-16,8-1 16,8-4-16,-8-9 0,8 0 15,-8-1-15,0-4 16,0 0-16,0 0 15,50-23-15,0 0 0,-17-5 16,-9-5-16,-7 10 16,-9-5-16,1-14 15,15 10-15,-7 22 0,-9 1 16,-8 5-16,0 8 16,0-4-16,-8 0 15,8 0-15,0 51 0,0 5 16,0-19-16,0 1 15,0-6-15,0-9 16,0-4-16,0-10 0,0-4 16,0 0-16,0-5 15,0 0-15,0 0 16,0 0-16,0-38 16,-8-3-16,-1 13 0,9 4 15,-16 1-15,8 14 16,8 4-16,0 1 0,0 4 15,0 0-15,0 0 16,24-24-16,1-4 16,0 14-16,8 0 0,0 0 15,0 1-15,-16 3 16,-9 6-16,17-34 16,8 10-16,-8 14 0,-9-4 15,-16 18-15,0 0 16,0 0-16,0 0 15</inkml:trace>
  <inkml:trace contextRef="#ctx0" brushRef="#br1" timeOffset="151058.76">18600 10272 0,'0'0'0,"0"0"16,0 0-16,0 0 15,0 0-15,0 0 16,0 0-16,0 0 0,0 0 16,0 0-16</inkml:trace>
  <inkml:trace contextRef="#ctx0" brushRef="#br1" timeOffset="156770.79">12083 11021 0,'0'0'0,"0"0"0,0 0 16,0 0-16,0 0 16,0 0-16,0 0 15,0 0-15,0 0 16,0 0-16,0 0 16,0 0-16,0 0 0,0 0 15,0 0-15,0 0 16,0 0-16,0 0 15,0 0-15,0 0 16,0 0-16,0 0 0,-75 23 16,26-5-16,16 6 15,0-6-15,0 6 16,-1 8-16,10 19 16,-1 14-16,17 5 0,-9 0 15,9-5-15,16-4 16,0-1-16,1 5 15,7-28-15,1-13 16,24-1-16,-16-18 0,0 4 16,-9-4-16,-8-1 15,42-22-15,0-15 16,-1-13-16,-7-1 0,-1 1 16,-16 13-16,0-9 15,-9 5-15,-8-10 16,1 5-16,-18-9 15,1 0-15,0 5 16,-9 4-16,-7 5 0,7 18 16,-24-18-16,-1 13 15,9 1-15,0 9 16,8 10-16,9 13 16,-1-4-16,17-5 0,-8 0 15,8 0-15,-8 46 16,-9 1-16,17-47 15,0 0-15,0 0 0,0 0 16</inkml:trace>
  <inkml:trace contextRef="#ctx0" brushRef="#br1" timeOffset="157005.13">12695 11416 0,'0'0'0,"0"0"16,0 0-16,0 0 16,0 0-16,0 0 0,0 0 15,0 0-15,0 0 16,0 0-16,0 0 16,0 0-16,0 0 0,0 0 15,0 0-15,0 0 16</inkml:trace>
  <inkml:trace contextRef="#ctx0" brushRef="#br1" timeOffset="157958.06">13621 11132 0,'0'0'0,"0"0"0,0 0 15,0 0-15,0 0 16,0 0-16,0 0 0,0 0 15,0 0-15,0 0 16,0 0-16,0 0 16,0 0-16,0 0 15,0 0-15,0 0 0,0 0 16,0 0-16,-91-28 16,25 14-16,16 0 15,1 10-15,-1 8 16,9 10-16,8 0 0,8-9 15,-8 0-15,0 9 16,8-5-16,0-4 16,9-5-16,7 0 15,9 0-15,-8 0 16,8 0-16,0 0 0,0 0 16,0 0-16,0 0 15,0 0-15,0 0 16,0 0-16,0 0 15,25 32-15,-17-9 0,0-13 16,1-6-16,-9 1 16,0 0-16,0-5 15,0 0-15,0 0 16,0 0-16,0 0 0,0 0 16,-9 28-16,1 9 15,-8 5-15,-1-5 16,0 0-16,17-18 15,-8-10-15,8 28 0,8-4 16,9-15-16,-9-13 16,9 0-16,-9-1 15,-8-4-15,58-18 16,0-6-16,0 1 0,0 5 16,-17-1-16,0 14 15,1 5-15,-9 5 16,0 9-16,-17-5 15,26 15-15,-17-1 0,-1-5 16,-7 6-16,-9 4 16,-8-1-16,-8-13 15,8-9-15,-41 32 16,-17 5-16,8-14 16,0-9-16,-16-5 0,0 0 15,8-5-15,9 0 16,7 1-16,9 3 15,17-8-15,-1 0 0,17-5 16,-8 0-16,8 0 16,0 0-16,41-10 15,1-3-15,-42 13 0,0 0 16,0 0-16,0 0 16</inkml:trace>
  <inkml:trace contextRef="#ctx0" brushRef="#br1" timeOffset="158264.03">14010 11490 0,'0'0'16,"0"0"-16,0 0 0,0 0 15,0 0-15,0 0 16,0 0-16,0 0 16,0 0-16,0 0 0,0 0 15,91 0-15,-17 0 0,-32 0 16,-9 0-16,-9 0 16,10 10-16,-10-6 15,-24-4-15,0 0 0,0 0 16,0 0-16</inkml:trace>
  <inkml:trace contextRef="#ctx0" brushRef="#br1" timeOffset="158467.1">13985 11760 0,'0'0'0,"0"0"0,0 0 15,0 0-15,0 0 16,0 0-16,0 0 0,0 0 15,0 0-15,0 0 16,116-9-16,16-5 16,-132 14-16,0 0 0,0 0 15,0 0-15</inkml:trace>
  <inkml:trace contextRef="#ctx0" brushRef="#br1" timeOffset="159248.17">14961 11546 0,'0'0'16,"0"0"-16,0 0 0,0 0 16,0 0-16,0 0 15,0 0-15,0 0 16,0 0-16,0 0 16,0 0-16,0 0 0,0 0 15,0 0-15,0 0 16,0 0-16,0 0 15,0 0-15,0 84 16,0-10-16,0-22 16,0-20-16,0-13 0,0-5 15,8-10-15,-8 1 16,0-5-16,17-37 16,-1-14-16,-7 18 0,7-18 15,9-10-15,0 6 16,8 8-16,-8 10 15,-9 18-15,-8 1 16,1 13-16,-1 0 0,0 5 16,-8 0-16,0 0 15,33 42-15,-8-5 16,-8 1-16,-9 13 16,-8 9-16,8-13 0,0-15 15,1-13-15,-1-5 16,0 0-16,0-5 15,-8-4-15,34-42 16,7-14-16,-8-5 0,0 0 16,-8 14-16,0 0 15,-9 10-15,1 8 16,-1 10-16,-7 5 16,-9 4-16,0 1 0,0 4 15,0 46-15,0 1 16,0-5-16,0 0 15,8-1-15,-8 1 16,-8-23-16,16 23 0,8-5 16,-7-9-16,-9-14 15,0-14-15,0-5 16,0 5-16,0-4 16,0 4-16,0 0 0,0 0 15,0 0-15</inkml:trace>
  <inkml:trace contextRef="#ctx0" brushRef="#br1" timeOffset="159435.43">15209 11146 0,'0'0'0,"0"0"15,0 0-15,0 0 0,0 0 16,0 0-16,0 0 15,0 0-15,0 0 16,0 0-16,0 0 16,0 0-16,0 0 0</inkml:trace>
  <inkml:trace contextRef="#ctx0" brushRef="#br1" timeOffset="160819.38">15829 11793 0,'0'0'0,"0"0"16,0 0-16,0 0 16,0 0-16,0 0 15,0 0-15,0 0 0,0 0 16,0 0-16,0 0 15,0 0-15,-66-42 16,16 9-16,17 19 16,0 24-16,17 4 0,-9 4 15,0 10-15,17-14 16,8-4-16,-8-10 16,24 60-16,-8-13 15,9-15-15,8-4 16,0-9-16,-1-10 0,-7-4 15,16-43-15,0 6 16,0-5-16,-16-5 16,-9-14-16,0-14 0,1-9 15,-1 5-15,0 13 16,-16 10-16,16 9 16,-16 14-16,0-4 15,-1 18-15,9 4 16,0 10-16,0-4 0,0 4 15,-16 28-15,7 4 16,1 10-16,-8 14 16,-1 0-16,9 9 15,8-9-15,-8-5 0,8-9 16,0-14-16,0-1 16,0-3-16,8-15 15,-8-4-15,0-1 16,0 1-16,0-5 0,0 0 15,49-9-15,-7-5 16,-17-5-16,-1-9 16,1 0-16,0-9 15,-17 14-15,1 14 0,-9 4 16,0 0-16,0 5 16,0 0-16,0 0 15,0 0-15,16 47 16,-8 4-16,1-9 15,-9-14-15,8 4 0,0-8 16,-8 8-16,0-13 16,0-15-16,0 6 15,42 4-15,-9-19 16,0-4-16,0-19 0,0 0 16,0 5-16,-8 13 15,8-13-15,-8 9 16,-1-5-16,-15 5 15,-1 10-15,-8-1 0,0 5 16,0 0-16,0 0 16,0 0-16,-17 47 15,1 4-15,8-19 16,-9 10-16,17 0 16,-8-23-16,8-5 0,0-10 15,0 1-15,8 0 16,-8-5-16,33-28 15,0-14-15,-16 9 16,-1-9-16,1 5 0,-1 5 16,9 13-16,-16 10 15,-9-1-15,8 10 16,-8 0-16,0 0 16,0 0-16,16 24 15,-7 13-15,-1 5 16,0 23-16,0-14 0,1 14 15,-1-9-15,0-5 16,-8-14-16,-8-9 16,-9-9-16,1-10 0,-1-4 15,17 0-15,-58-5 16,1-5-16,-10-9 16,9 0-16,9 0 15,-1 5-15,9 4 16,8 0-16,8 1 0,8-1 15,9 5-15,0 0 16,0 0-16,8 0 16,0-5-16,0 5 15,0 0-15,0 0 0,0 0 16</inkml:trace>
  <inkml:trace contextRef="#ctx0" brushRef="#br1" timeOffset="162077.6">16987 11765 0,'0'0'0,"0"0"16,0 0-16,0 0 0,0 0 15,0 0-15,0 0 16,-99 9-16,33 1 15,16-20-15,9 10 0,16 5 16,0 0-16,17 9 16,0-5-16,8-5 15,0-4-15,-9 47 0,18-10 16,7-4-16,9-1 16,-9-4-16,18-4 15,-26-15-15,58-5 16,-16-8-16,7-19 0,-40 9 15,8-19-15,16-9 16,-8 14-16,-16 5 16,-9-14-16,0 9 0,1-5 15,-9 19-15,8 5 16,-8 9-16,0-5 16,0 5-16,0 0 0,0 0 15,0 0-15,0 52 16,0-11-16,8-3 15,-8 4-15,-8 4 0,24 1 16,17-15-16,1-13 16,-18-5-16,-8-19 15,17 10-15,8-5 0,-16 0 16,-9 0-16,9-51 16,-1 9-16,-8 4 15,9 6-15,0 4 0,-9 9 16,0 10-16,0 0 15,-8 9-15,0 0 16,0 0-16,0 0 0,0 0 16,0 0-16,0 0 15,9 37-15,-1 5 16,0 0-16,0-10 0,9 10 16,-17-19-16,8-13 15,-8-6-15,0-4 16,0 0-16,25 28 0,8-18 15,-8-20-15,-9-8 16,9-1-16,0-4 16,-17 13-16,1 6 0,15-57 15,1 10-15,0 14 16,0 18-16,-17 10 16,-8 9-16,8 0 0,-8 0 15,9 0-15,-9 0 16,0 0-16,-9 47 15,1 4-15,8 0 16,0-19-16,0-8 0,-8-10 16,8-5-16,0 0 15,0-4-15,0 0 0,0-5 16,0 0-16,0 0 16,8-42-16,0 5 15,1-1-15,-1 1 16,8 5-16,1 4 0,-9 14 15,-8 4-15,33-22 16,-8 4-16,0 0 0,0 5 16,-9 4-16,-16 19 15,0 0-15,0 0 16,0 0-16</inkml:trace>
  <inkml:trace contextRef="#ctx0" brushRef="#br1" timeOffset="162249.6">17458 11537 0,'0'0'0,"0"0"16,0 0-16,0 0 16,0 0-16,0 0 0,0 0 15,0 0-15,0 0 16,0 0-16</inkml:trace>
  <inkml:trace contextRef="#ctx0" brushRef="#br1" timeOffset="162640.14">18724 11518 0,'0'0'0,"0"0"0,0 0 15,0 0-15,0 0 16,0 0-16,0 0 0,0 0 16,-17 84-16,9-19 15,0-9-15,-9 5 16,9-15-16,0-9 0,-1-13 16,-7 8-16,-1-13 15,9-15-15,0 1 16,8-5-16,0 0 0,0 0 15,0 0-15</inkml:trace>
  <inkml:trace contextRef="#ctx0" brushRef="#br1" timeOffset="162811.9">18335 11839 0,'0'0'0,"0"0"0,0 0 15,0 0-15,0 0 16,0 0-16,83 14 15,8-4-15,-17-6 0,-16 1 16,25-14-16,-9 4 16,-74 5-16,0 0 15,0 0-15,0 0 0</inkml:trace>
  <inkml:trace contextRef="#ctx0" brushRef="#br1" timeOffset="163570.6">19369 11863 0,'0'0'0,"0"0"0,0 0 15,0 0-15,0 0 16,8-84-16,-8 33 0,-8 23 16,8 14-16,0 14 15,0-5-15,0 1 16,8-1-16,-8 5 0,0 0 16,0 0-16,-8 51 15,0-4-15,-1-6 16,1 6-16,0-19 0,8 0 15,0-14-15,0-10 16,0 1-16,0 0 16,0-5-16,0 0 0,0 0 15,16-14-15,17-14 0,-8-5 16,0-13-16,8-10 0,9 14 16,-18-9-16,-15 9 15,-1 19-15,0 13 16,0 1-16,1 9 0,-9 5 15,0-5-15,8 46 16,-8-4-16,0 5 16,0-15-16,-8 1 15,8-5-15,0-14 0,-9-5 16,9-4-16,0-5 16,0 0-16,0 0 15,33 23-15,9-18 0,-9-19 16,0-10-16,-8-8 15,8-10-15,-8 9 16,0-8-16,-9-6 0,9 19 16,-17 9-16,-8 15 15,8 13-15,-8 0 0,0 1 16,0-6-16,-8 43 16,8 9-16,-8-10 15,0 1-15,-9-10 0,17-18 16,-8-10-16,8-4 15,0-1-15,0-4 16,0 0-16,0-4 0,0 4 16,0 0-16,0 0 15,0 0-15</inkml:trace>
  <inkml:trace contextRef="#ctx0" brushRef="#br1" timeOffset="163742.42">19642 11258 0,'0'0'0,"0"0"16,0 0-16,0 0 0,0 0 15,0 0-15,0 0 16,0 0-16,0 0 16,0 0-16,0 0 0,0 0 15</inkml:trace>
  <inkml:trace contextRef="#ctx0" brushRef="#br1" timeOffset="164211.26">20221 11891 0,'0'0'0,"0"0"0,0 0 16,0 0-16,0 0 16,0 0-16,0 0 15,0 0-15,0 0 16,0 0-16,0 0 0,0 0 16,0 0-16,0 0 15,-83 14-15,9-1 16,32 6-16,9 9 0,17-5 15,-1 5-15,1-9 16,16-5-16,-9-10 16,9-4-16,17 42 0,8-5 15,-9-18-15,1-5 16,-1 5-16,1-5 16,-9-10-16,-8-4 0,0 5 15,0-5-15,-33 18 16,0-8-16,-17-1 15,17 0-15,0-9 0,8 0 16,17 0-16,8 0 16,-8 0-16,8-4 15,0 4-15,0 0 0,0 0 16,0 0-16</inkml:trace>
  <inkml:trace contextRef="#ctx0" brushRef="#br1" timeOffset="169250.14">2605 12574 0,'0'0'0,"0"0"15,0 0-15,0 0 16,0 0-16,0 0 16,91 0-16,0 0 0,-8 0 15,16 0-15,9-4 16,-9-6-16,25 6 16,8-1-16,17-4 0,0 4 15,0-4-15,24 0 16,-15-5-16,15-5 15,1 10-15,8 9 16,16 0-16,9 0 16,25 0-16,-9 0 0,9 0 15,7 9-15,9 0 16,1-4-16,15 0 16,42-10-16,-8-4 15,-9 13-15,9 1 0,8 0 16,8 4-16,1 0 15,7 1-15,9-6 16,-8 1-16,16 4 0,-9-9 16,-7 19-16,8-10 15,16 10-15,-24-5 16,8 0-16,8 4 16,-9 1-16,9-1 0,9 6 15,-9-10-15,8-5 16,-8-9-16,9 0 15,-9 23-15,-8 0 16,-1 1-16,1-20 16,-8 34-16,8-15 0,-59 5 15,18-10-15,-1 1 16,-7-10-16,24 5 16,-9-4-16,1-10 0,0 4 15,-17-4-15,8-4 16,1-6-16,-9 6 0,-16-6 15,-1-4-15,-24 0 16,0 5-16,-17 4 16,-8 1-16,-24 4 0,-1 4 15,8-8-15,-8 4 16,-16 4-16,8 10 16,8-9-16,-8-10 15,-182 5-15,0 0 0,0 0 16,0 0-16</inkml:trace>
  <inkml:trace contextRef="#ctx0" brushRef="#br1" timeOffset="184984.54">19303 9472 0,'0'0'0,"0"0"15,0 0-15,0 0 0,0 0 16,0 0-16,0 0 16,0 0-16,91 9 15,0-9-15,-17 0 16,1 14-16,-1 0 0,17-14 15,-17 14-15,9-24 16,16 6-16,-8-6 16,0 10-16,-8 0 0,0-14 15,8 10-15,-9-15 16,-24 1-16,0 4 16,-16 0-16,-18 4 0,1-4 15,-8 10-15,-17 4 16,8 0-16,-41-5 15,-17-4-15,9 4 0,-9 5 16,9-9-16,16 4 16,-16-9-16,-17 0 15,17 0-15,-9 0 0,17 5 16,8-5-16,0 5 16,17 9-16,0-5 15,8 5-15,-9 0 0,9 0 16,0 0-16,50 0 15,8 0-15,0 5 16,0 4-16,0 0 16,-1 5-16,-7-4 0,0-1 15,-1 0-15,-7 10 16,-9-5-16,-17-5 16,-7-4-16,-1-1 0,17 29 15,-17-19-15,-8 0 16,-8 0-16,-17 9 15,-8 0-15,-17 1 0,-8-1 16,0-4-16,0 4 16,9 0-16,7-4 15,9-1-15,9-8 0,15 13 16,1-14-16,49 0 16,1-9-16,-42 0 0,0 0 15,0 0-15,0 0 16</inkml:trace>
  <inkml:trace contextRef="#ctx0" brushRef="#br1" timeOffset="185656.05">22280 9020 0,'0'0'0,"0"0"0,0 0 16,0 0-16,0 0 15,0 0-15,0 0 16,0 0-16,0 0 0,0 0 16,0 0-16,0 0 15,0 0-15,-74 47 16,32 4-16,9-9 0,17 4 15,7-8-15,9 8 16,0-9-16,0-13 16,9 13-16,7 9 0,17-13 15,0-1-15,9-18 16,-1-4-16,9-10 16,-9-14-16,0-14 0,-8-5 15,-8-4-15,8-5 16,-16 24-16,-17-43 15,16 10-15,-24 4 16,0 10-16,8 0 0,-8 14 16,-17 4-16,17 14 15,-1-4-15,9 9 0,0 0 16,0 0-16,0 0 16,0 0-16,-41 14 15,16 9-15,25 15 16,-8 3-16,8 1 0,0-42 15,0 0-15,0 0 16,0 0-16</inkml:trace>
  <inkml:trace contextRef="#ctx0" brushRef="#br1" timeOffset="185843.51">22884 9267 0,'0'0'0,"0"0"16,0 0-16,0 0 0,0 0 15,0 0-15,0 0 16,0 0-16,0 0 16,0 0-16,0 0 0,0 0 15,0 0-15,0 0 16,0 0-16,0 0 16,0 0-16,0 0 0</inkml:trace>
  <inkml:trace contextRef="#ctx0" brushRef="#br1" timeOffset="186405.88">23198 9076 0,'0'0'0,"0"0"0,0 0 16,0 0-16,0 0 15,0 0-15,0 0 0,0 0 16,0 0-16,0 0 16,0 0-16,0 0 15,0 0-15,0 0 16,0 0-16,0 0 0,0 0 16,0 0-16,0 0 15,0 0-15,0 0 16,0 0-16,0 0 0,-66 56 15,25-5-15,16 14 16,16-18-16,18 4 16,-1 0-16,9-14 0,-1-4 15,9 9-15,8-14 16,-8-14-16,8 0 16,16-5-16,-15-9 0,-10-5 15,18-18-15,-1-10 16,-8-13-16,-16 4 15,-9 0-15,-16-9 0,8 0 16,-25-5-16,-8 9 16,0 6-16,0 13 15,-9 4-15,9 6 0,0 8 16,17 10-16,7-4 16,9 4-16,-49 4 15,16 6-15,8-1 0,8 5 16,17 14-16,0 5 15,0-33-15,0 0 16,0 0-16,0 0 0</inkml:trace>
  <inkml:trace contextRef="#ctx0" brushRef="#br1" timeOffset="187202.56">23645 9034 0,'0'0'0,"0"0"0,0 0 16,0 0-16,0 0 15,0 0-15,0 0 16,0 0-16,0 0 0,0 0 15,0 0-15,0 0 16,0 0-16,0 0 16,0 0-16,0 0 0,0 0 15,0 0-15,58-60 16,-9 9-16,-24 13 16,-8 6-16,-1 13 0,-8 10 15,-8 9-15,0-5 16,0 1-16,0 4 15,0 0-15,0 0 16,-16 27-16,-1 25 0,-8 3 16,9 1-16,8 14 15,-17 9-15,8-9 0,17-14 16,-8 0-16,0-5 16,-1 0-16,9-9 15,0-24-15,0-4 16,0-9-16,0 28 0,9-10 15,-1-14-15,-8-4 16,0-1-16,-8 1 16,8-5-16,0 0 0,0 0 15,0 0-15,-17-19 16,-8 6-16,1-1 16,7 0-16,-8 4 0,9 6 15,7-6-15,1 10 16,0-4-16,8 4 15,-8 0-15,8 0 0,0 0 16,0 0-16,0 0 16,-33-19-16,24 14 15,1 5-15,8-4 0,8 8 16,1-4-16,-1 0 16,0 0-16,-8 0 15,50 10-15,-1-10 0,1 0 16,8 4-16,-17-4 15,1-4-15,-1-6 16,-8 10-16,8-4 0,-24-1 16,24-4-16,1-10 15,-42 19-15,0 0 16,0 0-16,0 0 0</inkml:trace>
  <inkml:trace contextRef="#ctx0" brushRef="#br1" timeOffset="187938.89">24505 9248 0,'0'0'16,"0"0"-16,0 0 16,0 0-16,0 0 0,0 0 15,0 0-15,0 0 16,0 0-16,0 0 15,0 93-15,8-9 0,-8-37 16,8-10-16,-8-14 16,9-14-16,-9-4 15,0-5-15,0 0 0,0 0 16,0 0-16,8-37 16,8-10-16,1-13 15,-1 9-15,9-10 0,-8 5 16,8 19-16,-9 18 15,1 10-15,-1 0 16,-7 4-16,-9 1 16,0-1-16,0 5 0,16 51 15,-8-4-15,1 4 16,-1-5-16,-16-4 0,16 0 16,0 5-16,0-24 15,-8-9-15,17 9 16,-1-9-16,-7-23 15,16-1-15,16-22 0,-16-24 16,8 0-16,-8-18 0,-1-1 16,10-4-16,-1 23 15,-9 14-15,-15 24 16,7 13-16,-16 1 16,17 18-16,-17-1 0,8-8 15,-16 60-15,-1-4 16,1 4-16,8 0 15,-8 0-15,8-18 0,16 4 16,1-19-16,0-13 16,-9-14-16,-8-5 0,0 0 15,0 0-15,0 0 16</inkml:trace>
  <inkml:trace contextRef="#ctx0" brushRef="#br1" timeOffset="188337.44">24662 8843 0,'0'0'0,"0"0"15,0 0-15,0 0 0,0 0 16,0 0-16,0 0 0,0 0 16,0 0-16,0 0 15,0 0-15,0 0 0,0 0 16,0 0-16</inkml:trace>
  <inkml:trace contextRef="#ctx0" brushRef="#br1" timeOffset="189758.94">25621 9630 0,'0'0'0,"0"0"16,0 0-16,0 0 0,0 0 15,-25-70-15,9 9 16,-9 20-16,17 13 16,-17 14-16,0 4 15,9 15-15,-1-5 0,17 5 16,-8-5-16,8 0 16,-42 23-16,18 10 0,-1 8 15,17 11-15,-1-11 16,1 11-16,16-11 15,-8-13-15,9 0 0,-1 0 16,17-14-16,-17-5 16,0-9-16,42-14 15,-17-13-15,17-1 0,-17-28 16,8-9-16,-16-5 16,-17-23-16,0 9 15,-8 0-15,9 10 16,-18 14-16,9 18 0,-8 9 15,8 24-15,-8-1 16,8 10-16,0-4 16,0 4-16,0 0 0,-8 32 15,8 1-15,-9 18 16,1 14-16,16 5 16,-8-9-16,9-1 0,-1-4 15,-8-10-15,8-13 16,0-1-16,1-4 15,-1-14-15,-8-9 0,0 0 16,0-5-16,0 0 16,0 0-16,0 0 15,0 0-15,0 0 0,0 0 16,33-28-16,-8-10 16,0-8-16,-9-1 15,-8 15-15,1 9 0,-1 18 16,-8 5-16,0 0 15,0 0-15,0 0 16,0 0-16,0 0 0,16 51 16,1-18-16,-9-5 15,1 4-15,-18-9 16,18 1-16,-9-15 16,0-4-16,0-1 0,0-4 15,0 0-15,0 0 16,41 28-16,-8-28 15,0-4-15,0-10 0,-8-10 16,-9-4-16,-16 14 16,34-27-16,-18 8 15,1 5-15,-1 10 0,-8-1 16,-8 14-16,9 5 16,-9 0-16,0 0 0,0 0 15,0 0-15,-9 51 16,9-4-16,9-1 15,-9-4-15,8-4 16,0-15-16,-8-14 0,9 0 16,-9-9-16,0 5 15,0-5-15,0 0 16,33-14-16,0-9 0,-9-10 16,1-4-16,-8-14 15,-1 0-15,1-5 16,-1 5-16,1 23 0,-9 14 15,-8 9-15,0 1 16,0-1-16,9 5 16,-9-5-16,8 66 0,-8 9 15,8-15-15,-8 15 16,8-5-16,-8 5 16,9 0-16,-9-10 0,8-22 15,0-6-15,0-9 16,-8-4-16,0-10 15,0-9-15,0 5 0,0-5 16,-41-5-16,0-9 16,8-9-16,0 14 15,-1-1-15,10 6 0,15-1 16,-40 0-16,7 10 16,26-5-16,-9 0 15,0 0-15,25 0 0,0 0 16,0 0-16,0 0 15</inkml:trace>
  <inkml:trace contextRef="#ctx0" brushRef="#br1" timeOffset="190805.67">26796 9588 0,'0'0'0,"0"0"16,0 0-16,0 0 16,0 0-16,0 0 0,0 0 15,0 0-15,0 0 16,-17-79-16,9 28 16,-9 27-16,17 15 0,0 9 15,-8 5-15,8 4 16,-8-4-16,8-5 15,0 4-15,0-4 0,-17 47 16,-8-1-16,9-9 16,8-9-16,8-4 15,0-6-15,0-8 0,0-6 16,-9-4-16,9 0 16,42-9-16,-9-14 15,-8-5-15,-1-9 0,-7 9 16,-9 14-16,33-33 15,-16 10-15,-8 9 16,-1 5-16,-16 18 0,9 5 16,-9 0-16,8 5 15,-8-5-15,0 0 16,0 0-16,-25 42 0,9 13 16,-1-8-16,17-5 15,0-10-15,8 1 16,1-10-16,-1-9 0,-8-9 15,0-1-15,0-4 16,49 0-16,1-13 16,-17-11-16,0-4 0,-16-4 15,8-1-15,-1 1 16,-15 18-16,-1 4 16,8-27-16,-16 14 0,0 18 15,0 1-15,0 4 16,9-5-16,-9 5 15,0 0-15,-9 47 0,1 4 16,8-9-16,-8-5 16,16-9-16,0 0 15,-16-10-15,8-9 16,0-4-16,0 0 0,0-5 16,0 0-16,0 0 15,33-14-15,0-5 16,0-9-16,-16 0 0,0 0 15,-1 1-15,-8 13 16,1 9-16,-9 0 16,0 1-16,0 4 0,0 0 15,0 0-15,0 0 16,0 0-16,0 0 16,-17 42-16,9 4 0,8-13 15,0-10-15,0 0 16,0-4-16,0-15 15,0 1-15,0 0 0,0-5 16,0 0-16,0 0 16,0 0-16,16-56 15,1 0-15,-1 19 0,1 9 16,0-5-16,-9 15 16,8-1-16,-7 10 15,-9 0-15,8 9 0,-8 0 16,0 0-16,33-33 15,-17 14-15,1-4 16,-9-5-16,-8 28 0,0 0 16,0 0-16,0 0 15</inkml:trace>
  <inkml:trace contextRef="#ctx0" brushRef="#br1" timeOffset="190993.11">27201 9095 0,'0'0'0,"0"0"0,0 0 15,0 0-15,0 0 16,0 0-16,0 0 0,0 0 16,0 0-16,0 0 15,0 0-15,0 0 16</inkml:trace>
  <inkml:trace contextRef="#ctx0" brushRef="#br1" timeOffset="191329.06">28168 9271 0,'0'0'16,"0"0"-16,0 0 15,0 0-15,0 0 0,0 0 16,0 0-16,0 0 15,0 0-15,0 0 16,83 0-16,-17 5 0,-16 0 16,-50-5-16,0 0 15,0 0-15,0 0 16</inkml:trace>
  <inkml:trace contextRef="#ctx0" brushRef="#br1" timeOffset="191532.19">28094 9425 0,'0'0'0,"0"0"15,0 0-15,0 0 16,0 0-16,0 0 0,0 0 16,0 0-16,74 28 15,9 0-15,-8-10 16,-75-18-16,0 0 0,0 0 15,0 0-15</inkml:trace>
  <inkml:trace contextRef="#ctx0" brushRef="#br1" timeOffset="192274.98">29318 9341 0,'0'0'0,"0"0"15,0 0-15,0 0 16,0 0-16,0 0 15,0 0-15,0 0 16,0 0-16,0 0 0,0 0 16,0 0-16,0 0 15,0 0-15,0 0 16,0 0-16,0 0 0,-25 75 16,17-19-16,-9-33 15,26-9-15,-9-14 16,0-5-16,8-9 0,0 5 15,0 0-15,17-47 16,8 5-16,-8 4 16,0 10-16,0-5 0,0 9 15,-1 24-15,-15 9 16,-9 0-16,8 0 16,-8 0-16,0 0 0,0 0 15,0 0-15,-8 37 16,8 10-16,0-10 15,0 0-15,8-9 0,0-9 16,-8-10-16,0-4 16,42 9-16,-9-5 15,0-23-15,0-9 0,0-5 16,8-5-16,-8-4 16,0-23-16,-8 8 0,8 6 15,-16 18-15,-9 19 0,0 4 16,-8 10-16,0-1 15,0 1-15,-8 41 16,0 6-16,8-6 0,-8-4 16,8 5-16,0-1 15,8-9-15,0-18 16,9 13-16,7-4 0,-7-23 16,-9-10-16,1-27 15,-1 13-15,-8 1 0,0 18 16,0 0-16,0 0 15,0 0-15</inkml:trace>
  <inkml:trace contextRef="#ctx0" brushRef="#br1" timeOffset="192423.7">29707 8913 0,'0'0'0,"0"0"0,0 0 15,0 0-15,0 0 16,0 0-1,0 0-15,0 0 0,0 0 16,0 0-16,0 0 16,0 0-16,0 0 0</inkml:trace>
  <inkml:trace contextRef="#ctx0" brushRef="#br1" timeOffset="192923.53">30501 9309 0,'0'0'0,"0"0"0,0 0 15,0 0-15,0 0 16,0 0-16,0 0 15,0 0-15,0 0 16,0 0-16,-83 23 0,17-4 16,16-5-16,17-5 15,0 9-15,8 1 16,9-5-16,7-9 0,1-1 16,8 1-16,33 28 15,-8-1-15,0-9 16,0-4-16,-9-5 0,1 4 15,-1-4-15,-16-9 16,9 0-16,-9-5 16,0 0-16,8 37 0,-16-4 15,-1-20-15,-24 1 16,8 0-16,-16 0 16,24-4-16,-32 4 0,-1-10 15,17-4-15,8 0 16,9-4-16,8-1 15,-1 0-15,-7 1 0,16 4 16,0 0-16,0 0 16,0 0-16</inkml:trace>
  <inkml:trace contextRef="#ctx0" brushRef="#br1" timeOffset="195222.63">29492 9983 0,'0'0'16,"0"0"-16,0 0 16,0 0-16,0 0 0,0 0 15,0 0-15,0 0 16,0 0-16,0 0 16,0 0-16,0 0 15,0 0-15,0 0 0,0 0 16,0 0-16,0 0 15,16 42-15,1 28 0,8 9 16,-1 0-16,-7-18 16,-1-6-16,1-13 15,-9 5-15,1-1 16,-1-9-16,-8-13 0,-8 8 16,-1 6-16,1-6 15,-9-4-15,17-5 16,0-9-16,0-9 0,0-5 15,0 5-15,0-5 16,0 0-16,0 0 16,0 0-16,0 0 0,0 0 15,0 0-15,0 0 16,0 0-16,0 0 16,0 0-16,0 0 0,0 0 15,0 0-15,0 0 16,0 0-16,0 0 15,0 0-15,0 0 0,0 0 16,0 0-16,0 0 16,0 0-16,0 0 15,0 0-15,0 0 0,0 0 16,0 0-16,0 0 16,0 0-16,0 0 15,0 0-15,0 0 0,0 0 16,0 0-16,0 0 15,0 0-15,0 0 16,0 0-16,-24 41 16,-26-8-16,9-10 0,-25-4 15,-9-5-15,1 0 16,-17-5-16,-9 5 16,1-19-16,-25 10 0,-8 9 15,0 5-15,-9-15 16,-16 1-16,0 4 15,-9-4-15,1 9 0,-9 9 16,-8 5-16,-8-9 16,0-1-16,-25 1 15,-9-1-15,-7 1 0,24-5 16,0 0-16,-16 4 16,16 10-16,-8-9 15,0 9-15,9 4 0,-1-4 16,0 0-16,0 14 15,17 0-15,8-5 16,0-4-16,-8-1 0,0-4 16,24 14-16,-7-5 15,-1 5-15,9-23 16,-1 13-16,1-4 0,-1-4 16,9 4-16,-8-10 15,8 1-15,0-5 16,-1-5-16,26 0 0,8 10 15,0-5-15,33-9 16,-8 4-16,16 5 16,17-10-16,8-4 0,17 0 15,24-4-15,1 8 16,7 1-16,1 0 16,8-1-16,-8-4 0,8 0 31,0 0-31,0 0 0,41-14 15,-16 5-15,-9 4 0,-7 1 16,7 4-16,1-9 16,-9 4-16,0 0 15,9-32-15,-9 23 16,-8 0-16,0 14 0,0 0 16,0 0-16,0 0 15</inkml:trace>
  <inkml:trace contextRef="#ctx0" brushRef="#br1" timeOffset="196019.32">21271 11477 0,'0'0'0,"0"0"0,0 0 15,0 0-15,0 0 16,0 0-16,0 0 0,0 0 16,0 0-16,0 0 15,0 0-15,-74 41 16,-1-8-16,9-5 0,0 4 15,0-8-15,-9-1 16,17-9-16,1 9 16,-1 5-16,-17 0 0,34-9 15,-9 4-15,17 0 16,8-4-16,9-10 16,8-9-16,-1 5 0,9-5 15,0 0-15,0 0 16,33 9-16,0 10 15,0-10-15,9 0 16,7-4-16,-7 0 0,7 8 16,18-3-16,-18 4 15,1 4-15,16 1 16,-8 0-16,0-10 0,8-4 16,-8 4-16,-25 5 15,8-14-15,-8 4 16,-8-4-16,-8 10 0,-9-6 15,-8-4-15,0 0 16,0 0-16,0 0 16,0 0-16,0 0 0,0 0 15,0 0-15,0 0 16,0 0-16,0 0 16,0 0-16,0 0 0,0 0 15,0 0-15,0 0 16,0 0-16,0 0 15,0 0-15,0 0 0,0 0 16,0-37-16,-8 9 16,8 0-16,0-4 15,0-1-15,0 19 0,-9-37 16,9-28-16,0 23 16,-8-9-16,8 9 15,-8 10-15,8 8 0,-17-8 16,1 4-16,16 42 15,0 0-15,0 0 16,0 0-16</inkml:trace>
  <inkml:trace contextRef="#ctx0" brushRef="#br1" timeOffset="197667.65">11951 13305 0,'0'0'16,"0"0"-16,0 0 0,0 0 16,0 0-16,0 0 15,0 0-15,0 0 16,0 0-16,-58 56 16,8-1-16,25-8 15,9-5-15,-1 4 0,17 5 16,-8-9-16,0 10 15,16 3-15,0-3 16,9 8-16,16-9 16,-8-23-16,-1-5 0,1-4 15,8-10-15,-16-18 16,-1 4-16,17-37 16,-8-9-16,0-14 0,0-5 15,-17 15-15,-8-1 16,-8-14-16,8 19 15,-17 0-15,1 9 16,-1 4-16,-16 15 16,17 5-16,16 13 0,0-4 15,-50 23-15,9 0 16,-1 9-16,26 5 16,-1 9-16,9-4 15,0 18-15,8-14 0,8-5 16,0 1-16,-8-33 15,0 0-15,0 0 16,0 0-16</inkml:trace>
  <inkml:trace contextRef="#ctx0" brushRef="#br1" timeOffset="197839.66">12579 13672 0,'0'0'0,"0"0"15,0 0-15,0 0 16,0 0-16,0 0 16,0 0-16,0 0 15,0 0-15,0 0 0,0 0 16,0 0-16,0 0 16</inkml:trace>
  <inkml:trace contextRef="#ctx0" brushRef="#br1" timeOffset="198707.86">13208 13249 0,'0'0'0,"0"0"16,0 0-16,0 0 15,0 0-15,0 0 16,0 0-16,0 0 0,0 0 16,0 0-16,0 0 15,0 0-15,0 0 16,0 0-16,0 0 15,0 0-15,-100 14 0,18 0 16,24-5-16,16 5 16,9-5-16,9-9 15,7 10-15,9-1 16,8-4-16,-9-5 0,9 0 16,0 0-16,0 0 15,0 0-15,0 0 16,0 0-16,0 0 15,0 0-15,0 0 16,0 0 0,0 0-16,0 0 0,0 0 15,0 0-15,0 0 16,0 0-16,25 37 16,-16 0-16,-1 0 0,0-4 15,-8-1-15,8 6 16,1-20-16,-9-8 15,0-6-15,0 47 16,8-23-16,0-14 0,9 10 16,-1-15-16,1-14 15,-9 5-15,0-4 16,42-10-16,0 0 16,-9-10-16,-8 20 0,0 4 15,8-10-15,9 10 16,16 0-16,-33 10 15,-8-6-15,0 10 16,0 5-16,-9 9 0,-7-14 16,-1-5-16,-41 42 15,8 5-15,0-14 16,0-19-16,-8 5 0,-8-5 16,-1-4-16,26-5 15,-25-5-15,24-4 16,-8 4-16,0-9 15,-8 0-15,25-4 16,0-1-16,8 5 0,-8 0 16,8 0-16,49-14 15,9 0-15,-58 14 16,0 0-16,0 0 0,0 0 16</inkml:trace>
  <inkml:trace contextRef="#ctx0" brushRef="#br1" timeOffset="198926.42">14068 13668 0,'0'0'0,"0"0"0,0 0 16,0 0-16,0 0 16,0 0-16,0 0 15,0 0-15,0 0 0,0 0 16,0 0-16,82-14 15,9-5-15,-91 19 16,0 0-16,0 0 0,0 0 16</inkml:trace>
  <inkml:trace contextRef="#ctx0" brushRef="#br1" timeOffset="199145.14">14192 13714 0,'0'0'0,"0"0"15,0 0-15,0 0 16,0 0-16,0 0 16,0 0-16,0 0 15,0 0-15,0 0 0,0 0 16,0 0-16,0 0 16,91 33-16,-17-19 15,9-24-15,-25-13 16,-17-9-16,-41 32 0,0 0 15,0 0-15,0 0 16</inkml:trace>
  <inkml:trace contextRef="#ctx0" brushRef="#br1" timeOffset="199825.65">15341 13472 0,'0'0'16,"0"0"-16,0 0 16,0 0-16,0 0 15,0 0-15,0 0 0,0 0 16,0 0-16,0 0 16,0 0-16,25 89 15,-17-34-15,9-8 16,-9-14-16,0-1 0,1-9 15,7-9-15,-16-4 0,9-10 16,-9 4-16,0-4 16,0 0-16,16-42 15,9 1-15,-9-1 0,-16 4 16,9-3-16,-1 13 16,-8-10-16,0 24 15,0 5-15,0 5 0,0-1 16,33 19-16,0 0 15,-8 0-15,-17 4 16,9 20-16,-9-1 16,-8-19-16,8 34 0,9-15 15,8 0-15,-9-18 16,1-5-16,16-24 16,-8 1-16,24-33 15,-7-4-15,7-10 16,-7-5-16,-18 15 0,1-1 15,0 5-15,0 24 16,-9 4-16,-7 4 16,-1 6-16,-8 4 15,25 42-15,-9 0 0,-7 4 16,-9-9-16,8 10 16,-8-1-16,8-8 15,-8-24-15,0-5 16,0-5-16,0 1 15,0-5-15,0 0 0,0 0 16,0-5-16,0 5 16,0 0-16,0 0 15,0 0-15</inkml:trace>
  <inkml:trace contextRef="#ctx0" brushRef="#br1" timeOffset="199981.86">15871 13188 0,'0'0'15,"0"0"-15,0 0 16,0 0-16,0 0 0,0 0 16,0 0-16,0 0 15,0 0-15,0 0 16,0 0-16,0 0 16,0 0-16</inkml:trace>
  <inkml:trace contextRef="#ctx0" brushRef="#br1" timeOffset="201450.28">16731 13705 0,'0'0'0,"0"0"0,0 0 16,0 0-16,0 0 15,0 0-15,0 0 0,0 0 16,0 0-16,0 0 16,0 0-16,0 0 15,-75-23-15,1 23 0,49-14 16,17 18-16,-1-4 15,-7 5-15,-1 4 16,17 1-16,-8-6 16,0 47-16,0 1 0,16-34 15,-8 5-15,0 1 16,16-15-16,-7-4 16,-9-1-16,0-4 15,33-37-15,-33 9 16,0-18-16,16-15 0,-7-9 15,7 10-15,-24-29 16,0 57-16,8-24 16,-9 5-16,1 14 0,0 13 15,8 1-15,25 14 16,-17 4-16,0 1 16,0-1-16,-8 5 15,0 0-15,0 0 16,-16 42-16,-1 9 0,9 14 15,0-4-15,-1-6 16,1-3-16,16-6 16,-16-4-16,16 4 15,1-4-15,-1-4 16,0-20-16,-8-9 0,0-4 16,0 0-16,17 18 15,8-28-15,-1-13 16,10-19-16,-10 9 15,-7 0-15,16-5 0,-16 5 16,7 19-16,-15 4 16,-1 1-16,-8 4 0,0 0 15,0 0-15,0 0 16,0 0-16,0 0 16,0 0-16,0 18 15,0 24-15,-8-5 0,8-13 16,-9-6-16,9-4 15,0 0-15,0-9 0,0-1 16,0-4-16,17 0 16,8-9-16,-9-5 15,17 5-15,9-5 16,-9 5-16,-17-1 0,-7 6 16,-1-1-16,25-23 15,0 0-15,-8 14 16,-9 10-16,-7 4 0,-1 0 15,-8 0-15,0 0 16,0 0-16,0 0 16,0 0-16,0 0 0,0 0 15,0 0-15,8 18 16,0 5-16,9-9 16,-9 0-16,9-4 0,-9-6 15,-8-4-15,8 0 16,-8 0-16,25-32 15,-17 8-15,9-3 0,-9 3 16,-8 1-16,8-5 16,-8 14-16,0 5 15,0 9-15,0-5 0,0 5 16,0 0-16,0 0 16,0 0-16,42 23 15,-34 5-15,0 10 0,1 3 16,-1 1-16,0 0 15,0-19-15,-8 24 16,0-5-16,0-10 0,9-4 16,-1-4-16,-8-15 15,8 0-15,-8-9 16,0 5-16,0-5 0,0 0 16,0 0-16,-16 37 15,-9-4-15,25-19 16,-8-10-16,-1-4 0,-15 0 15,-10-4-15,10-1 16,15 0-16,-32-18 16,8 4-16,16 1 15,-7-1-15,7 5 0,9 5 16,0 9-16,8-5 16,0 5-16,0 0 15,0 0-15,24-18 0,42-20 16,-8 1-16,0 0 15,0 0-15,0-10 16,0 5-16,-8-4 0,-50 46 16,0 0-16,0 0 15,0 0-15</inkml:trace>
  <inkml:trace contextRef="#ctx0" brushRef="#br1" timeOffset="202606.5">17963 13602 0,'0'0'0,"0"0"0,0 0 16,0 0-16,0 0 15,0 0-15,0 0 16,0 0-16,-66-37 0,8 23 16,25 0-16,8 5 15,0 14-15,9-1 16,-1-4-16,17 0 15,-8 0-15,-17 28 0,-8 5 16,16-10-16,-7-4 16,7 9-16,9-14 15,8-5-15,8 33 0,0-10 16,1-8-16,7-10 16,9-1-16,-25-8 15,0 0-15,0-1 0,17-41 16,7 0-16,-7 4 15,-9-4-15,9 9 16,-9 5-16,-8 9 0,8 9 16,-8 1-16,0 4 15,0 0-15,0 0 16,0 0-16,0 0 0,0 0 16,0 0-16,0 0 15,17 32-15,-9 6 16,0 3-16,1 1 0,-1-4 15,0-20-15,0-9 16,-8-4-16,0 0 16,0-5-16,0 0 0,50-14 15,-9-19-15,-16 1 16,8-6-16,0 11 16,0 3-16,0 1 0,-16 14 15,-9-1-15,1 10 16,-9-4-16,0 4 15,0 0-15,0 0 16,0 0-16,0 0 0,0 0 16,0 0-16,0 0 15,0 32-15,0 6 16,-9-11-16,9-3 0,0-6 16,0 1-16,-8-10 15,8 1-15,0-6 0,0 1 16,50-24-16,-9-9 15,-8 0-15,8 0 16,9 1-16,-9-1 16,1-5-16,-9 5 0,-8 0 15,-1 24-15,-7-6 16,-9 10-16,1 0 0,-9 0 16,0 0-16,8 42 15,0 5-15,-8-5 16,0-1-16,-8 20 15,0-24-15,-1-9 0,1-9 16,8-1-16,-8-8 16,8-6-16,-9-4 15,9 0-15,0 0 0,0 0 16,0-51-16,0-5 16,9 19-16,-1 4 15,0 6-15,9 3 0,-1 6 16,-16 8-16,9 6 15,-9 4-15,0 0 16,41-19-16,-16 5 0,-9 5 16,1 9-16,-1-9 15,-7-5-15,-1 4 16,0 6-16,-8 4 0,0 0 16,0 0-16,0 0 15</inkml:trace>
  <inkml:trace contextRef="#ctx0" brushRef="#br1" timeOffset="202778.3">18137 13309 0,'0'0'0,"0"0"0,0 0 16,0 0-16,0 0 15,0 0-15,0 0 16,0 0-16,0 0 0,0 0 15,0 0-15,0 0 16</inkml:trace>
  <inkml:trace contextRef="#ctx0" brushRef="#br1" timeOffset="205473.85">19377 13379 0,'0'0'0,"0"0"0,0 0 15,0 0-15,0 0 16,0 0-16,0 0 0,0 0 16,17 84-16,-17-10 15,0-13-15,0-15 16,8 1-16,-16 13 0,-9-8 15,1-11-15,7-3 16,-7-6-16,-1-4 16,1-9-16,7-10 15,9 0-15,0-9 0,-8 0 16,8 0-16,0 0 16,0 0-16,0 0 0</inkml:trace>
  <inkml:trace contextRef="#ctx0" brushRef="#br1" timeOffset="205708.36">18997 13826 0,'0'0'16,"0"0"-16,0 0 15,0 0-15,0 0 0,0 0 16,0 0-16,107-5 15,-24-9-15,-17 0 16,17 5-16,-34-5 0,1 0 16,8-5-16,-8-4 15,-1 0-15,-49 23 16,0 0-16,0 0 0,0 0 16</inkml:trace>
  <inkml:trace contextRef="#ctx0" brushRef="#br1" timeOffset="207156.65">20361 13561 0,'0'0'0,"0"0"0,0 0 15,0 0-15,0 0 16,0 0-16,0 0 16,0 0-16,0 0 0,0 0 15,0 0-15,0 0 16,0 0-16,0 0 16,0 0-16,0 0 0,0 0 15,0 0-15,0 0 16,0 0-16,0 0 15,0 0-15,-74 37 0,16-9 16,25 4-16,8 6 16,17 3-16,8 11 15,8-11-15,25 1 0,-8 0 16,0-14-16,0 0 16,-9-9-16,17-10 15,-8-4-15,-17-5 0,1 0 16,49-33-16,-25-4 15,-17 0-15,-8-15 16,-8-3-16,-16 3 16,8 6-16,-17-1 0,-8 5 15,8-4-15,0 18 16,0 5-16,-8 13 16,0-3-16,-8 8 15,16 5-15,17 0 0,-17 14 16,-8-10-16,16 6 15,1-6-15,16-4 16,0 0-16,0 0 0,0 0 16</inkml:trace>
  <inkml:trace contextRef="#ctx0" brushRef="#br1" timeOffset="207415.23">20957 13686 0,'0'0'0,"0"0"0,0 0 16,0 0-16,0 0 16,0 0-16,0 0 0,0 0 15,0 0-15,0 0 16,0 0-16,0 0 15,0 0-15,0 0 0,0 0 0,0 0 16,0 0-16</inkml:trace>
  <inkml:trace contextRef="#ctx0" brushRef="#br1" timeOffset="208071.35">21461 13356 0,'0'0'0,"0"0"0,0 0 16,0 0-16,0 0 15,0 0-15,0 0 0,0 0 16,0 0-16,0 0 16,-49 56-16,7-5 15,9-19-15,8 6 16,-8 4-16,17-1 0,-1 1 16,9 14-16,8 9 15,8-9-15,9-5 0,8-9 16,8-5-16,0-18 15,0 0-15,-8-10 16,16-23-16,9-9 0,-17-10 16,8-9-16,-33-14 15,-8-13-15,9-6 16,-9 15-16,-17-19 16,1 13-16,-26 20 0,9 13 15,0 5-15,0 15 16,-8 3-16,-1 6 0,17 4 15,-16 18-15,-9 1 16,17-10-16,0-4 16,33-5-16,0 0 0,0 0 15,0 0-15</inkml:trace>
  <inkml:trace contextRef="#ctx0" brushRef="#br1" timeOffset="208949.17">21800 13412 0,'0'0'0,"0"0"0,0 0 15,0 0 1,0 0-16,0 0 0,0 0 16,0 0-16,0 0 15,0 0-15,0 0 0,0 0 16,0 0-16,0 0 15,0 0-15,0 0 16,50-70-16,-17 19 16,-8 28-16,-17 4 0,0 10 15,1 4-15,-1 5 16,-8 0-16,8 0 16,-8 0-16,0 0 0,0 0 15,0 0-15,-16 42 16,-9 4-16,0 15 15,9-1-15,7 1 0,-7 4 16,7-5-16,9 1 16,0 9-16,25-15 15,-8-8-15,-9-5 0,0-5 16,1 0-16,-9-13 16,0-15-16,0 0 15,0-9-15,0 0 0,0 0 16,0 0-16,0 0 15,0 0-15,0 0 16,0 0-16,0 0 0,0 0 16,0 0-16,0 0 15,0 0-15,0 0 16,0 0-16,0 0 0,0 0 16,0 0-16,-17 0 15,-8-4-15,0-1 16,9 0-16,-1 5 0,1-4 0,16 4 15,-8 0-15,8 0 16,0 0-16,0 0 0,0 0 16,-9 0-16,9 0 15,0 0-15,0 0 16,0 0-16,0 0 0,42 18 16,7-13-16,-16 4 15,-8-14-15,0 1 16,0 4-16,-9 0 15,-16 0-15,9 0 0,-9 0 16,41-9-16,-8 4 16,-8 0-16,-25 5 0,0 0 15,0 0-15,0 0 16</inkml:trace>
  <inkml:trace contextRef="#ctx0" brushRef="#br1" timeOffset="209692.23">22561 13728 0,'0'0'0,"0"0"16,0 0-16,0 0 16,0 0-16,0 0 15,0 0-15,0 0 0,0 0 16,0 0-16,-25 79 16,1-23-16,15-14 15,9-19-15,-8-9 0,8-14 16,-8 0-16,8-5 15,0 5-15,0 0 16,0 0-16,8-60 0,9 4 16,-9-4-16,-8 4 15,16 0-15,-7 5 16,7 4-16,1 24 0,-9 14 16,0-1-16,1 10 15,-1-4-15,-8 4 16,0 0-16,16 32 15,9 15-15,-17-15 0,1 15 16,7 9-16,9 4 16,8-23-1,-8 5-15,-8-9 0,-1-14 16,1-10-16,-9 0 16,0-9-16,25-28 15,-16 0-15,8-28 0,-1 1 16,1 3-16,0 15 15,-8 5-15,-1-1 16,-8 15-16,1 8 0,-9 6 16,0 4-16,0 0 15,0 0-15,0 0 16,0 0-16,0 27 0,0 15 16,0 14-16,8-5 15,17-4-15,-17-19 16,0 0-16,9 0 0,-9-14 15,0-5-15,-8-9 16,0 5-16,0-10 16,0 5-16,0 0 0,0 0 15,0 0-15</inkml:trace>
  <inkml:trace contextRef="#ctx0" brushRef="#br1" timeOffset="209863.86">22793 13268 0,'0'0'0,"0"0"16,0 0-16,0 0 15,0 0-15,0 0 0,0 0 16,0 0-16,0 0 16,0 0-16,0 0 0,0 0 15</inkml:trace>
  <inkml:trace contextRef="#ctx0" brushRef="#br1" timeOffset="211160.5">23479 13742 0,'0'0'16,"0"0"-16,0 0 0,0 0 16,0 0-16,0 0 15,0 0-15,0 0 16,0 0-16,0 0 0,0 0 16,0 0-16,0 0 15,-82 23-15,24 15 16,25-11-16,8 11 0,8 8 15,9-4-15,8-14 16,0-14-16,0-5 16,0 38-16,8-10 0,0-18 15,1-5-15,-1-14 16,0-5-16,9 0 16,-17 5-16,33-37 15,-17 4-15,1-8 0,0-6 16,-1-9-16,-16-4 15,8-5-15,-8 4 16,0 10-16,-8 14 0,0-5 16,0 9-16,-1 5 15,1 14-15,8 10 16,0 4-16,0-5 0,0 5 16,0 0-16,-33 33 15,16-1-15,1 5 16,8 1-16,8-6 0,0 10 15,-9 19-15,9-6 16,9 1-16,-1-5 16,8-4-16,1-10 0,-1-9 15,-7-9-15,-1-5 16,0-10-16,-8 1 16,0-5-16,0 0 0,50-14 15,-9-9-15,-16-5 16,-17-5-16,-8-4 15,9 0-15,-1 14 0,-8 13 16,0-18-16,0 14 16,0 5-16,-8 4 15,8 1-15,0 4 0,0 0 16,0 0-16,-9 46 16,1-4-16,8 0 15,0-5-15,0-13 0,0-6 16,0-9-16,0-4 15,0 0-15,0-5 16,0 0-16,0 0 0,41 9 16,1-14-16,-9-4 15,0-10-15,-8 10 16,-9-9-16,-7 8 0,-9 6 16,0-1-16,0 5 15,0 0-15,0 0 16,0 0-16,0 0 0,0 0 15,0 0-15,0 0 16,0 0-16,0 0 16,24 37-16,-15-9 0,-1 0 15,8-9-15,1-1 16,-9-13-16,-8-5 16,9 5-16,-9-5 0,0 0 15,33-33-15,-9 0 16,-15 10-16,7-9 15,-8-6-15,1 10 16,-9 10-16,0 13 0,0 1 16,0-1-16,0 5 15,0 0-15,0 0 0,0 0 16,0 0-16,0 28 16,0 18-16,8 5 15,-16 10-15,8-1 16,0-8-16,0-6 0,0-13 15,0-5-15,0-14 16,-9-5-16,9-4 16,0-5-16,-33 13 0,-16-3 15,7-6-15,1-8 16,-9-1-16,9 0 16,8 5-16,8 5 0,17-5 15,8 0-15,-8 0 16,8 0-16,0 0 15,0-5-15,0 5 0,0 0 16,0 0-16,0 0 16</inkml:trace>
  <inkml:trace contextRef="#ctx0" brushRef="#br1" timeOffset="212184.93">24083 13910 0,'0'0'0,"0"0"16,0 0-16,0 0 16,0 0-16,0 0 15,0 0-15,0 0 0,0 0 16,0 0-16,0 0 16,0 0-16,0 0 15,0 0-15,0 0 0,0 0 16,0 0-16,0 0 15,-66 46-15,24-13 16,26-1-16,16-13 0,8-5 16,0 0-16,9-10 15,-9 1-15,1-5 16,-9 0-16,49-28 0,1 5 16,-9-5-16,-16 0 15,0-5-15,0 1 16,-17 9-16,-8 13 0,8 1 15,-8 9-15,0 0 16,0 0-16,0 0 16,0 0-16,0 0 0,-8 33 15,0 4-15,8-5 16,8 1-16,0-5 16,-8-14-16,0-5 0,0-4 15,33 27-15,9-4 16,-26-18-16,1-15 15,16-9-15,-17 5 0,1-5 16,-9 4-16,0 6 16,-8-1-16,33-23 15,-16-4-15,-1-1 16,-7 10-16,-1 13 0,-8 1 16,0 0-16,8 9 15,-8 0-15,0 0 16,0 0-16,0 0 0,-8 37 15,16-4-15,-8-10 16,9 0-16,-9-4 16,0 4-16,8-9 0,-8-9 15,0-1-15,0 1 0,0-5 16,25 32-16,-9-8 0,9-29 16,-17-9-16,9-14 15,8-9-15,-9 23 16,17-23-16,-8 9 0,-8 0 15,7-5-15,1-8 16,-17 17-16,9 10 16,-9 14-16,-8 0 0,0 5 15,0-5-15,0 5 16,-8 41-16,0-4 16,-1-14-16,1 9 0,8-4 15,0-5-15,8-14 16,-8-10-16,0 1 15,0-5-15,0 0 0,0 0 16,0 0-16,0 0 16,0 0-16,0 0 15,0 0-15,0-47 0,17 10 16,-9 5-16,9-1 16,8 14-16,-9-4 15,-8 9-15,1 10 0,-9-1 16,49-23-16,-32 0 15,8 9-15,-9 1 16,-16 18-16,0 0 16,0 0-16,0 0 0</inkml:trace>
  <inkml:trace contextRef="#ctx0" brushRef="#br1" timeOffset="212356.6">24273 13621 0,'0'0'16,"0"0"-16,0 0 0,0 0 15,0 0-15,0 0 16,0 0-16,0 0 16,0 0-16</inkml:trace>
  <inkml:trace contextRef="#ctx0" brushRef="#br1" timeOffset="-207163.87">15358 14733 0,'0'0'0,"0"0"0,0 0 16,0 0-16,0 0 15,0 0-15,0 0 16,0 0-16,0 0 0,0 0 16,0 0-16,66-33 15,-8-4-15,-8-5 16,-1 5-16,-32-9 16,-1 8-16,-8-4 15,9 10-15,-9 13 0,-8 1 16,9 8-16,-9 6 15,0 4-15,0 0 16,0 0-16,0 0 16,0 0-16,-9 18 0,1 20 15,0 22-15,-1 19 16,18 0-16,-18-14 16,18 5-16,-9-5 15,0-9-15,0-9 0,8-1 16,-8-4-16,0-9 15,0-20-15,0-3 16,0-6-16,0-4 16,0 0-16,0 0 0,0 0 15,0 0-15,0 0 16,0 0-16</inkml:trace>
  <inkml:trace contextRef="#ctx0" brushRef="#br1" timeOffset="-206976.28">16044 14747 0,'0'0'0,"0"0"0,0 0 15,0 0-15,0 0 16,0 0-16,0 0 16,0 0-16,0 0 15,0 0-15,0 0 16,0 0-16,0 0 0,0 0 15,0 0-15</inkml:trace>
  <inkml:trace contextRef="#ctx0" brushRef="#br1" timeOffset="-206320.31">16491 14449 0,'0'0'0,"0"0"0,0 0 16,0 0-16,0 0 16,0 0-16,0 0 15,0 0-15,0 0 16,0 0-16,0 0 0,0 0 15,0 0-15,0 0 16,-41 84-16,16-5 16,8-19-16,9-13 15,0-5-15,8 9 16,8-9-16,8-14 0,-7-14 16,-9-5-16,33 24 15,16-19-15,-7-33 16,-1-4-16,0 37 15,-7-24-15,7-27 0,-33-5 16,9-9-16,-17 0 16,0-10-16,0-8 15,0 45-15,-9-3 0,-7-11 16,-1 10-16,-7 10 16,-34 8-16,41-3 15,-16 17-15,-8 10 0,8 19 16,0-5-16,8 4 15,-8 5-15,33-37 16,0 0-16,0 0 16,0 0-16</inkml:trace>
  <inkml:trace contextRef="#ctx0" brushRef="#br1" timeOffset="-205741.28">17186 14672 0,'0'0'16,"0"0"-16,0 0 16,0 0-16,0 0 0,0 0 15,0 0-15,0 0 16,0 0-16,0 0 0,0 0 0,0 0 15,0 0-15,0 0 16,0 0-16,0 0 16,0 0-16,0 0 0,0 0 15,0 0-15,0 0 16,0 0-16,0-88 16,8 14-16,8 27 15,17 15-15,1 4 0,-18 4 16,1 6-16,-9 8 15,0 10-15,-8-4 0,0 4 16,0 0-16,0 0 16,0 0-16,0 0 15,0 0-15,0 0 0,0 0 16,0 0-16,0 18 16,-8 10-16,0 14 15,-1 5-15,1 13 16,0 5-16,8-4 0,-8-10 15,16 0-15,-8 0 16,8-18-16,-8 4 16,0-9-16,8-5 0,-8-9 15,0-4-15,0-10 16,0 4-16,0-4 16,0-4-16,0 4 0,0 0 15,0 0-15,0 0 16</inkml:trace>
  <inkml:trace contextRef="#ctx0" brushRef="#br1" timeOffset="-204491.44">18046 14947 0,'0'0'0,"0"0"16,0 0-16,0 0 15,0 0-15,0 0 16,0 0-16,0 0 0,0 0 15,16-56-15,9-14 16,-8 10-16,-9 9 0,0 4 16,0 19-16,-8 0 15,0 14-15,0 5 16,0 4-16,0 5 16,0 0-16,0 0 0,9 24 15,-1-1-15,0 9 16,9-8-16,-9 4 15,0-5-15,1 0 0,7 14 16,17-13-16,-8-20 16,8-4-16,0-18 15,-16 8-15,-9 6 0,8-38 16,1-5-16,0 5 16,-9 5-16,0 14 15,0 14-15,1 4 16,-9 5-16,0 0 0,0 0 15,0 0-15,16 51 16,-24 5-16,16-9 0,0-6 16,1 25-16,-9-20 15,8-9-15,0-4 16,9-15-16,-17-8 16,0-1-16,0-9 0,0 0 15,0 0-15,0 0 16,0 0-16,0 0 0</inkml:trace>
  <inkml:trace contextRef="#ctx0" brushRef="#br1" timeOffset="-204326.46">18385 14389 0,'0'0'0,"0"0"16,0 0-16,0 0 15,0 0-15,0 0 16,0 0-16,0 0 0,0 0 0,0 0 15,0 0-15,0 0 16,0 0-16</inkml:trace>
  <inkml:trace contextRef="#ctx0" brushRef="#br1" timeOffset="-203045.5">19005 14877 0,'0'0'0,"0"0"16,0 0-16,0 0 15,0 0-15,-66-23 0,8-5 16,25 19-16,0-1 16,16 10-16,-8 0 15,1-4-15,15 4 0,1 0 16,-8 46-16,-1-13 16,9-1-16,-1 6 15,9 3-15,9-3 16,-1-24-16,-8-5 0,25 28 15,0-18-15,-1-19 16,10-5-16,-1-4 16,0-14-16,-17 9 0,26-42 15,-1 0-15,-16 5 16,16-14-16,-24 4 16,-1 5-16,-8-9 0,-16 9 15,16 28-15,-16-13 16,16 8-16,-16 14 15,0 10-15,8 4 0,-8 1 16,8 4-16,0 0 16,-25 32-16,0 6 15,8-1-15,1 5 0,8 0 16,8-10-16,-9-18 16,9-5-16,0 38 15,9 9-15,-1-19 0,8-9 16,1 0-16,0-5 15,7-4-15,-15-10 16,-1-4-16,-8-5 0,0 0 16,41-5-16,-8 0 15,-8 1-15,-8-10 16,-9 9-16,9-18 0,-9 9 16,0 4-16,-8 6 15,17-38-15,-17 5 16,8 27-16,0 6 0,-8 8 15,-8 15-15,8-10 16,0 1-16,0-6 16,-8 47-16,8-9 0,-9-4 15,9-6-15,-8-4 16,25 0-16,-17-14 16,8-5-16,-8-4 0,0-5 15,49-9-15,-7-5 16,-1-14-16,-8 0 15,-8 14-15,-17-9 0,9 4 16,-9 10-16,-8 4 16,8 0-16,-8 5 15,0 0-15,0 0 0,0 0 16,0 0-16,0 0 16,0 0-16,0 0 15,-8 19-15,0 9 0,0-5 16,8-4-16,8-5 15,0-5-15,-8-4 16,0-5-16,33-5 0,0-23 16,-8 0-16,0-4 15,8-1-15,-16 10 16,-9 13-16,25-31 16,-8 8-16,0 24 0,-17 4 15,0 5-15,0 5 16,-8 4-16,9-9 15,-9 5-15,8 60 0,0 5 16,0-1-16,1-13 16,-18 0-16,1 0 15,8 0-15,0-14 0,-8-10 16,0-9-16,-9-9 16,1-4-16,16-6 15,-9 1-15,-40-19 0,7-5 16,9-4-16,0 9 15,0 0-15,0-4 16,0 8-16,16 6 0,1-1 16,16 5-16,0 0 15,0 0-15,0 0 0</inkml:trace>
  <inkml:trace contextRef="#ctx0" brushRef="#br1" timeOffset="-202005.25">20452 14826 0,'0'0'15,"0"0"-15,0 0 0,0 0 16,0 0-16,0 0 15,0 0-15,0 0 16,0 0-16,0 0 16,0 0-16,0 0 0,0 0 15,0 0-15,0 0 16,-74 37-16,16-4 16,25-1-16,16 6 0,1-1 15,8-14-15,16-4 16,-8-10-16,0-4 15,0-1-15,0-4 16,0 0-16,49-4 0,-15-15 16,-1-4-16,0-15 15,0-3-15,-17 17 0,1-27 16,-1 9-16,1 5 16,-1 14-16,-7 14 15,-18-1-15,9 6 0,0-1 16,0 5-16,0 0 15,-16 46-15,-9 15 16,17-15-16,8-13 0,8 0 16,-8 8-16,0-8 15,0-19-15,0-9 16,0-1-16,41 20 0,1-24 16,-17 0-16,8-5 15,0-9-15,-17-14 16,1 9-16,8-13 0,8-5 15,-8-10-15,8 5 16,-17 10-16,1 13 16,-9 10-16,-8 4 0,0 5 15,0 0-15,0 0 16,0 0-16,0 0 16,0 37-16,-8-4 0,16 4 15,0-4-15,-8-1 16,0-13-16,0-15 15,0 6-15,0-10 0,0 0 16,0 0-16,42 4 16,-1-18-16,-8 1 15,0-15-15,-25 0 16,9-19-16,-9 24 0,9-14 16,8 9-16,-17 14 15,-8 9-15,0 1 16,0 4-16,0 0 0,0 0 15,-8 60-15,8-9 16,0-4-16,8-1 16,-8-13-16,-8-10 0,16-4 15,-8-5-15,0-10 16,0 1-16,0-5 16,0 0-16,0 0 0,16-42 15,-7-9-15,7 0 16,1 18-16,-1-4 15,9 0-15,-8 9 0,-9 9 16,0 10-16,34 4 16,-1-4-16,-8 4 15,-8 5-15,-9-14 0,-7 10 16,-9-6-16,0 10 16,0 0-16,0 0 15,0 0-15</inkml:trace>
  <inkml:trace contextRef="#ctx0" brushRef="#br1" timeOffset="-201880.27">20990 14542 0,'0'0'0,"0"0"15,0 0-15,0 0 16,-83-28-16,-16 0 0,99 28 16,0 0-16,0 0 15,0 0-15</inkml:trace>
  <inkml:trace contextRef="#ctx0" brushRef="#br1" timeOffset="-201380.22">14523 14761 0,'0'0'0,"0"0"16,0 0-16,0 0 16,0 0-16,0 0 15,0 0-15,0 0 16,0 0-16,82 4 16,18 1-16,-100-5 0,0 0 15,0 0-15,0 0 16</inkml:trace>
  <inkml:trace contextRef="#ctx0" brushRef="#br1" timeOffset="-201090.26">14498 15091 0,'0'0'16,"0"0"-16,0 0 15,0 0-15,0 0 0,0 0 16,0 0-16,0 0 16,0 0-16,0 0 15,0 0-15,0 0 16,74-23-16,17-10 15,-91 33-15,0 0 16,0 0-16,0 0 16</inkml:trace>
  <inkml:trace contextRef="#ctx0" brushRef="#br1" timeOffset="-200356.08">12645 14700 0,'0'0'0,"0"0"15,0 0-15,0 0 16,0 0-16,0 0 16,0 0-16,-82 28 0,15-9 15,34 9-15,0-5 16,17 10-16,-1 8 15,9 6-15,8-14 16,-8 18-16,8 0 16,8-9-16,0 0 0,9-10 15,-1 5-15,-8-13 16,26 8-16,-1-22 16,0-20-16,0-22 0,8-6 15,9-13-15,-17 5 16,-8-1-16,-9-4 15,-8-23-15,-16 4 16,-8 5-16,-9 18 16,-8 10-16,8 4 0,-8 24 15,0 0-15,16 4 16,9 1-16,-42 13 16,17 14-16,0-4 0,25 13 15,0-4-15,8-28 16,0 0-16,0 0 15,0 0-15</inkml:trace>
  <inkml:trace contextRef="#ctx0" brushRef="#br1" timeOffset="-200168.62">12951 14956 0,'0'0'0,"0"0"0,0 0 15,0 0-15,0 0 16,0 0-16,0 0 16,0 0-16,0 0 0,0 0 15,0 0-15,0 0 16,0 0-16</inkml:trace>
  <inkml:trace contextRef="#ctx0" brushRef="#br1" timeOffset="-199383.03">13505 14463 0,'0'0'0,"0"0"0,0 0 0,0 0 15,0 0-15,0 0 16,0 0-16,0 0 16,0 0-16,0 0 15,0 0-15,0 0 0,0 0 16,0 0-16,0 0 16,-33 9-16,-16 5 15,-1 0-15,-16-4 16,16-1-16,17-4 0,-8 4 15,8 5-15,8-9 16,8 8-16,9-8 16,0-5-16,0 0 15,8 0-15,0 0 0,0 0 16,0 0-16,0 0 16,0 0-16,0 0 15,24 37-15,-7-18 16,-9 9-16,0-10 0,-8-13 15,0 14-15,0-10 16,0-4-16,0-1 16,0-4-16,0 0 15,-8 47-15,8-10 0,0-9 16,0 0-16,0-5 16,8-4-16,-8-10 15,0-9-15,0 5 16,42-19-16,-1-5 0,-16 10 15,16-10-15,-8 10 16,9 4-16,-34 5 16,-8 0-16,50 19 15,-9-1-15,-8 1 0,-16 18 16,7 1-16,-15-1 16,-1 0-16,0-18 15,-8-10-15,-8 28 16,-9-4-16,-7 4 0,-9-5 15,-1 6-15,-7-10 16,0-14-16,-17-1 16,16-8-16,9-10 15,0-4-15,17 9 0,8-14 16,8 10-16,-9-10 16,9 14-16,0 0 15,0 0-15,0 0 0</inkml:trace>
  <inkml:trace contextRef="#ctx0" brushRef="#br1" timeOffset="-198405.95">15920 16668 0,'0'0'0,"0"0"15,0 0-15,0 0 16,0 0-16,0 0 0,0 0 16,0 0-16,0 0 15,0 0-15,0 0 16,25-88-16,-17 9 16,1 14-16,-9-5 0,0 23 15,0 5-15,0 5 16,8 23-16,-8 0 15,0 5-15,0 4 16,0 1-16,0 4 16,0 0-16,0 0 0,16 42 15,9 4-15,-8-13 16,-1-15-16,1 5 16,-9-13-16,17-10 0,-17 0 15,0 0-15,-8 0 16,42-33-16,-1-9 15,0-4-15,-7 4 16,-1 19-16,-17 4 16,1 5-16,-9 9 0,0 1 15,1-1-15,-9 5 16,0 0-16,16 47 16,1-1-16,-17 5 15,8-9-15,-16 9 16,8-9-16,-9-4 0,9-20 0,0-9 15,0-4-15,0 0 16,0-5-16,0 0 16,0 0-16,-8-5 0,8 5 15,0 0-15,0 0 16,0 0-16</inkml:trace>
  <inkml:trace contextRef="#ctx0" brushRef="#br1" timeOffset="-198249.73">16077 15989 0,'0'0'0,"0"0"16,0 0-16,0 0 15,0 0-15,0 0 0,0 0 16,0 0-16,0 0 16,0 0-16,0 0 15,0 0-15,0 0 16</inkml:trace>
  <inkml:trace contextRef="#ctx0" brushRef="#br1" timeOffset="-196953.11">16896 16524 0,'0'0'0,"0"0"16,0 0-16,0 0 15,0 0-15,0 0 16,0 0-16,-58-51 16,9 0-16,7 23 0,9 14 15,0 0-15,-8 14 16,-1 0-16,34 28 15,-17-5-15,-16 0 0,16-4 16,0-1-16,9-8 16,16-1-16,-8-9 15,8 0-15,-9 42 16,9-10-16,9-4 16,15-9-16,18-19 0,-18 9 15,26-23-15,0-14 16,-1-4-16,-16-15 15,-16-22-15,8 36 0,-9-27 16,1-10-16,-17 5 16,0-10-16,-17 1 15,1 41-15,8 15 0,-9-6 16,9 10-16,-1 10 16,1-1-16,8 0 15,0 5-15,0 0 16,-33 38-16,25 17 0,0 20 15,-17 4-15,8-5 16,17-41-16,8 18 16,1 0-16,7-9 0,-7 5 15,-1-10-15,0-18 16,0-10-16,9-5 16,8-17-16,-9 8 0,-16 5 15,9-5-15,32-23 16,0-18-16,-16 4 15,0 0-15,-9 33 0,-7-19 16,7-5-16,-8 15 16,1 4-16,-1 9 15,-8 0-15,0 5 0,0 0 16,0 0-16,-8 52 16,8-48-16,8 15 15,0 4-15,1 5 0,-9 14 16,0-19-16,0-14 15,0-4-15,0 37 16,8-14-16,8-10 0,-7-13 16,15-14-16,-24-5 15,25 0-15,8-5 16,-24-4-16,15 14 16,-7-15-16,-9 15 0,0 0 15,17-24-15,8 5 16,-24 19-16,-1 4 15,-8 1-15,0-1 0,-17 19 16,9-5-16,8 1 16,-8-10-16,8 4 15,0 38-15,-8-5 0,8-13 16,8-15-16,-8 0 16,8-4-16,-8 0 15,0-5-15,50-28 0,-9-5 16,-24 1-16,7-6 15,-7 20-15,0-15 16,-9 5-16,0 10 0,0 8 16,-8 10-16,0-4 15,0 4-15,0 0 16,25 32-16,-17 5 0,1 5 16,-1 5-16,-8 4 15,0 14-15,0 19 16,0-19-16,-8-4 0,-1-10 15,-7-9-15,-9-10 16,0-13-16,-16-5 16,24-10-16,9 1 0,0 0 15,-42-15-15,9 1 16,-9 14-16,17-10 16,0 5-16,25-14 0,8 5 15,0 4-15,0 5 16,0 0-16,0-5 15,0 5-15,0 0 0,0 0 16,0 0-16</inkml:trace>
  <inkml:trace contextRef="#ctx0" brushRef="#br1" timeOffset="-195882.08">18170 16519 0,'0'0'0,"0"0"16,0 0-16,0 0 15,0 0-15,0 0 0,-42-65 16,1 5-16,8 27 16,8-9-16,9 10 15,-17 22-15,8-4 16,8 5-16,17 9 0,-8-5 15,8 5-15,-41 19 16,-1-5-16,9 5 16,8-1-16,0 10 0,17-9 15,0-5-15,0-10 16,-1 43-16,9-1 16,0-22-16,0-1 0,25-9 15,-8-5-15,-1-4 16,-16-5-16,58-14 15,-8-5-15,-1-9 0,-7 5 16,-9 0-16,0-10 16,0 10-16,-8-5 15,-17 0-15,-8 10 0,0 8 16,0 10-16,0-4 16,0 4-16,0 0 15,0 0-15,0 0 0,-8 51 16,0 0-16,8-9 15,0-5-15,0-9 16,8-5-16,-8-13 16,8-1-16,-8-9 0,0 5 15,50-5-15,-9-10 16,0 1-16,-7-14 0,-10-1 16,1 1-16,-17 14 15,17-47-15,-25 23 16,0 6-16,8 8 0,-8 10 15,0 4-15,0 0 16,0 5-16,0-4 16,0 4-16,0 0 0,-8 32 15,-8-4-15,7 5 16,9-1-16,0 5 16,0-18-16,0-14 0,0 4 15,0-9-15,0 0 16,33 19-16,9-10 15,-9-18-15,-17-5 16,9-5-16,0-18 0,-17 18 16,9-27-16,-1 13 15,9 1-15,-25 8 16,9 20-16,-9-6 0,0 10 16,0-4-16,0-1 15,-9 42-15,9-4 16,0 4-16,9 0 0,-1-9 15,-8 0-15,8-14 16,-8-5 0,0-4-16,0-5 0,0 0 15,0 0-15,0 0 16,0 0-16,0 0 16,0 0-16,0 0 0,8-33 15,-8-4-15,9 5 16,-1 4-16,0 0 15,9 14-15,-17 9 0,8 1 16,-8-1-16,33-23 16,0 0-16,-25 14 15,9 0-15,-1 10 0,1-10 16,-9 4-16,-8 1 16,0 9-16,0 0 15,0 0-15,0 0 0</inkml:trace>
  <inkml:trace contextRef="#ctx0" brushRef="#br1" timeOffset="-195710.38">18252 15919 0,'0'0'0,"0"0"15,0 0-15,0 0 16,0 0-16,0 0 0,0 0 15,0 0-15,0 0 16,0 0-16,0 0 0</inkml:trace>
  <inkml:trace contextRef="#ctx0" brushRef="#br1" timeOffset="-195429.1">18947 16282 0,'0'0'0,"0"0"0,0 0 15,0 0-15,0 0 16,0 0-16,0 0 15,0 0-15,83 14 0,-9-9 16,-16-15-16,-16-13 16,-9 0-16,-33 23 0,0 0 15,0 0-15,0 0 16</inkml:trace>
  <inkml:trace contextRef="#ctx0" brushRef="#br1" timeOffset="-195226.01">19022 16468 0,'0'0'0,"0"0"15,0 0-15,0 0 0,0 0 16,0 0-16,0 0 16,0 0-16,0 0 15,82 14-15,9 5 0,8-5 16,-99-14-16,0 0 15,0 0-15,0 0 16</inkml:trace>
  <inkml:trace contextRef="#ctx0" brushRef="#br1" timeOffset="-177418.71">20006 15998 0,'0'0'0,"0"0"16,0 0-16,0 0 0,0 0 16,0 0-16,0 0 15,0 0-15,0 0 16,0 0-16,0 0 0,0 0 15,0 0-15,0 0 16,-75 28-16,9 9 16,41 1-16,1-6 15,7 10-15,9 9 0,8 10 16,0-19-16,8 4 16,9-4-16,16 0 15,0-10-15,-17-13 0,9 4 16,8-13-16,0-10 15,0-5-15,9-9 16,-26 5-16,26-33 0,-18-5 16,-7-9-16,-17-9 15,0 0-15,-17 14 16,1 9-16,-17-4 0,-9 4 16,1 14-16,16 5 15,0 13-15,1 15 16,-10 9-16,18-5 15,8-4-15,-34 27 0,26-4 16,8 10-16,24-11 16,9-22-16,8 4 15,-25-9-15,0 0 0,-8 0 16,0 0-16,0 0 16,0 0-16</inkml:trace>
  <inkml:trace contextRef="#ctx0" brushRef="#br1" timeOffset="-177106.46">20461 16259 0,'0'0'0,"0"0"0,0 0 0,0 0 15,0 0-15,0 0 16,0 0-16,0 0 31,0 0-31,0 0 0,0 0 0,0 0 0,0 0 32,0 0-32,0 0 15,0 0-15,0 0 0,0 0 0,0 0 0,0 0 31,0 0-31</inkml:trace>
  <inkml:trace contextRef="#ctx0" brushRef="#br1" timeOffset="-176528.44">21015 16124 0,'0'0'0,"0"0"0,0 0 0,0 0 32,0 0-32,0 0 0,0 0 0,0 0 0,0 0 31,0 0-31,0 0 16,0 0-16,0 0 0,0 0 0,0 0 0,0 0 31,0 0-31,0 0 15,0 0-15,0 0 0,-66 65 0,32-14 0,1-9 16,25-5-16,0-9 16,8-5-16,0-9 15,0-4-15,0-10 0,0 4 16,0-4-16,41-14 16,17 0-16,-8 5 15,-9 0-15,9-5 0,-9 0 16,0 9-16,-24 1 15,24-6-15,-8 15 16,-16-14-16,-1 4 0,-7 19 16,-9-5-16,0-4 15,0-5-15,0 0 16,0 0-16,0 0 0</inkml:trace>
  <inkml:trace contextRef="#ctx0" brushRef="#br1" timeOffset="-176247.32">21279 16059 0,'0'0'0,"0"0"15,0 0-15,0 0 32,0 0-32,0 0 0,0 0 0,0 0 0,0 0 15,0 0-15,0 0 16,0 0-16,0 0 15,0 0-15,0 0 0,0 0 32,-16 97-32,8-4 0,-9-27 0,9 8 15,-1-4-15,-7-14 0,8-5 16,-1 9-16,1-4 16,8-56-16,0 0 15,0 0-15,0 0 0</inkml:trace>
  <inkml:trace contextRef="#ctx0" brushRef="#br1" timeOffset="-175582.96">21924 16147 0,'0'0'31,"0"0"-31,0 0 0,0 0 0,0 0 16,0 0-16,0 0 15,0 0-15,0 0 16,0 0-16,0 0 16,0 0-16,-66-28 0,17 10 15,7 8-15,17 15 16,-8 4-16,9 5 16,15-4-16,1-6 0,-25 24 15,0 5-15,8-1 16,0 10-16,17-14 15,16 0-15,-8-14 0,0-5 16,0-4-16,50 18 16,-9-9-16,9-23 15,-17-5-15,0-14 0,-8-5 16,0-9-16,-1 5 16,-7-5-16,-9 10 15,1 13-15,-1 15 0,-8-6 16,-8-22-16,-1 8 15,1 15-15,8 14 16,0-1-16,0 6 0,0 4 16,0-10-16,8 34 15,17 17-15,-8 15 16,-1-9-16,1-1 0,-9-13 16,-8-6-16,0-8 15,8-5-15,1-9 16,-9-5-16,8-5 15,-8-9-15,0 0 0,0 0 16,0 0-16,0 0 16</inkml:trace>
  <inkml:trace contextRef="#ctx0" brushRef="#br1" timeOffset="-174676.91">22503 15882 0,'0'0'16,"0"0"-16,0 0 0,0 0 15,0 0-15,0 0 16,0 0-16,0 0 15,0 0-15,0 0 16,0 0-16,0 0 0,0 0 16,0 0-16,0 0 15,0 0-15,0 0 16,0 0-16,0 0 0,0 0 16,0 0-16,0 0 15,-66 46-15,0-13 16,25-5-16,8-9 0,-9-15 15,17 1-15,1 4 16,7 0-16,9-9 16,8 5-16,0-5 0,0 0 15,0 0-15,0 0 16,0 0-16,0 0 16,0 0-16,0 0 0,0 0 15,0 0-15,0 0 16,0 0-16,0 0 15,0 0-15,0 0 0,0 0 16,0 0-16,0 0 16,-8 14-16,-1 5 15,1-1-15,8 6 0,-8-10 16,8-1-16,-9 1 16,9-9-16,0 4 15,-8 10-15,8 4 0,-8-4 16,8-1-16,0-4 15,-8 0-15,8-9 16,0 4-16,0-4 0,0 0 16,0-1-16,8-8 15,17-6-15,0 1 16,8-5-16,0 5 16,0 4-16,16 0 0,-7 10 15,-1 4-15,-8 1 16,0 8-16,0-4 0,-16-4 15,8 4-15,-9 4 16,-7-9-16,-9 10 16,-9 0-16,1 4 15,-33 5-15,8-5 0,-9-9 16,9 0-16,8-9 16,-8 4-16,17-4 15,7-5-15,1 0 0,-41 0 16,15 4-16,18 1 15,-1-5-15,17 0 16,0 0-16,0 0 0,-8 0 16,8 0-16,0 0 15,0 0-15,0 0 0</inkml:trace>
  <inkml:trace contextRef="#ctx0" brushRef="#br1" timeOffset="-172981.54">22983 15933 0,'0'0'0,"0"0"16,0 0-16,0 0 0,0 0 16,0 0-16,0 0 15,0 0-15,0 0 16,0 0-16,0 0 0,0 0 15,0 0-15,0 0 16,0 0-16,0 0 16,0 0-16,-83 23 0,34 1 15,7-15-15,9 14 16,8 0-16,9 10 16,-9 0-16,9-15 0,7 24 15,9 9-15,0 5 16,17-9-16,-9 13 15,9-9-15,-1-9 0,9-9 16,8-5-16,0-5 16,0-9-16,-16-10 15,32 6-15,1-10 0,-17-5 16,0-4-16,-8-14 16,0-5-16,-9 14 15,1-37-15,-1 4 16,-16-13-16,-8-1 0,0 1 15,-9 8-15,-7 1 16,-1-9-16,8 23 16,-8 9-16,-8 9 0,8 0 15,9 5-15,-1 10 16,17 4-16,-8-5 16,-25 38-16,8 23 0,9-1 15,7-3-15,9-52 0,0 0 16,0 0-16,0 0 0</inkml:trace>
  <inkml:trace contextRef="#ctx0" brushRef="#br1" timeOffset="-168479.49">23893 15775 0,'0'0'0,"0"0"16,0 0-16,0 0 15,0 0-15,0 0 16,0 0-16,0 0 15,0 0-15,0 0 0,0 98 16,-9-10-16,9 0 16,-8-13-16,8-5 15,-8 4-15,-9 5 0,-7-18 16,15-10-16,1-14 16,-25-9-16,16-14 15,1 0-15,16-9 0,-8-5 16,8 4-16,0-4 15,0 0-15,8-42 16,17-14-16,8 5 0,8-14 16,0 0-16,9 19 15,-17-1-15,0 10 16,-8 9-16,0 9 0,0 5 16,-17 10-16,-8-1 15,8 0-15,-8 5 16,-8 52-16,0-11 0,8-3 15,0 3-15,0 1 16,0 0-16,0-19 16,-9 10-16,1-5 0,-17-5 15,1-13-15,-1 8 16,16-4-16,1-9 16,8-5-16,0 0 0,-49-5 15,15 0-15,18-4 16,8 9-16,-1 5 15,9-10-15,0 5 16,0-5-16,0 5 0,0 0 16,0 0-16,0 0 15,0 0-15,42-9 16,-9 9-16,-17-9 0,1 4 16,-17-4-16,0 9 15,0-5-15,0 5 16,0 0-16,0 0 0,0 0 15,0 0-15,33 24 16,0-1-16,-8 0 16,-9-4-16,1-5 0,0 0 15,-1-5-15,-8-9 16,-8 5-16,50-5 16,-17 4-16,-8-8 0,-17-1 15,9-9-15,-1-9 16,-16 23-16,0 0 15,0 0-15,0 0 0</inkml:trace>
  <inkml:trace contextRef="#ctx0" brushRef="#br1" timeOffset="-167901.46">24604 16194 0,'0'0'16,"0"0"-16,0 0 15,0 0-15,0 0 0,0 0 16,0 0-16,0 0 16,0 0-16,0 0 15,0 0-15,0 0 0,0 0 16,-83 51-16,17 0 16,8-14-16,17-18 15,16 18-15,9 0 16,-1 5-16,17-14 0,-8-14 15,8-9-15,0-5 16,0 4-16,0-4 0,49 10 16,1-15-16,-9-18 15,-32-5-15,7-5 16,17-4-16,-16 0 16,-9 9-16,-8 14 0,0 9 15,0 1-15,0-1 16,0 5-16,0 0 15,0 0-15,0 0 0,8 65 16,1 14-16,7-18 16,-8 13-16,9-4 0,-9 4 15,0-13-15,-16-10 16,-8-5-16,-1-4 16,-16-4-16,0 3 15,8-27-15,-16 5 0,-1-10 16,-7-13-16,7-1 15,26 5-15,-17-23 16,8 4-16,0 1 0,9 4 16,16 0-16,0 4 15,0 6-15,33-29 16,-8-9-16,-25 42 0,0 0 16,0 0-16,0 0 15</inkml:trace>
  <inkml:trace contextRef="#ctx0" brushRef="#br1" timeOffset="-167620.28">24753 16329 0,'0'0'0,"0"0"0,0 0 15,0 0-15,0 0 16,0 0-16,0 0 16,0 0-16,0 0 0,0 0 15,0 0-15,0 0 16,0 0-16,0 0 16,0 0-16,0 0 0,0 0 15,0 0-15,0 0 16,0 0-16</inkml:trace>
  <inkml:trace contextRef="#ctx0" brushRef="#br1" timeOffset="-167136.2">25324 16133 0,'0'0'0,"0"0"15,0 0-15,0 0 0,0 0 16,0 0-16,0 0 16,0 0-16,0 0 15,0 0-15,0 0 0,0 0 16,0 0-16,-83 0 15,8 14-15,17 9 16,17-4-16,8 4 0,25 10 16,0-1-16,8-8 15,0-15-15,0 0 16,0-9-16,24 47 16,9-10-16,-16-14 0,-9-4 15,-8-10-15,8-4 16,-8 4-16,0-9 15,0 0-15,0 0 0,0 0 16,0 0-16,-41 0 16,8 5-16,8-5 15,0 0-15,9-5 0,8 0 16,-1 1-16,9 4 16,-8 0-16,8 0 15,0 0-15,0 0 0,0 0 16</inkml:trace>
  <inkml:trace contextRef="#ctx0" brushRef="#br1" timeOffset="-166829.8">25373 15910 0,'0'0'0,"0"0"15,0 0-15,0 0 0,0 0 16,0 0-16,0 0 16,0 0-16,0 0 15,0 0-15,0 0 0,0 0 16,0 0-16,0 0 16,0 0-16,83-19 15,-34 10-15,1 0 0,0-1 16,-50 10-16,0 0 15,0 0-15,0 0 16</inkml:trace>
  <inkml:trace contextRef="#ctx0" brushRef="#br1" timeOffset="-166642.42">25754 15631 0,'0'0'0,"0"0"16,0 0-16,0 0 15,0 0-15,0 0 16,-58 56-16,25 9 16,8 5-16,25 9 0,-8 0 15,8 0-15,16-9 16,-8-1-16,-8-69 16,0 0-16,0 0 0,0 0 15</inkml:trace>
  <inkml:trace contextRef="#ctx0" brushRef="#br1" timeOffset="-161687.58">29814 10174 0,'0'0'15,"0"0"-15,0 0 0,0 0 16,0 0-16,0 0 16,0 0-16,0 0 15,0 0-15,0 0 0,0 0 16,0 0-16,0 0 15,25 79-15,-8-14 16,-1-18-16,-8-15 0,1-8 16,7 3-16,-16 15 15,8-18-15,9 22 16,0 15-16,-9-6 0,0-3 16,-8 8-16,8-4 15,-8 18-15,9-9 16,7 10-16,-16-5 0,0 13 15,0-13-15,0 9 16,0 0-16,0 0 16,-8 5-16,8 5 0,-8-1 15,-1 0-15,9 1 16,0 4-16,0-5 16,9 14-16,-9-9 0,8 5 15,8-14-15,1 23 16,0-19-16,-1 10 15,9 0-15,0-1 16,-9 1-16,1-5 0,-1 5 16,-7-1-16,-9 6 15,8-5-15,-8 9 16,8 0-16,0-5 0,9 5 16,-9 0-16,0-14 15,9-5-15,0 5 16,7 0-16,-7 5 0,-9-10 15,9 1-15,8-1 16,-1 1-16,9-1 16,-8 0-16,-8 1 0,-1 4 15,-7 0-15,-1-5 16,0 5-16,0-4 16,9-10-16,-9-5 0,0 1 15,9-10-15,-9 0 16,-8-5-16,9-8 15,7-6-15,-16 5 0,0 10 16,0-15-16,0-4 16,0 5-16,-8-10 15,8 5-15,-8-19 0,8-18 16,8 36-16,-8 11 16,0-29-16,0 14 15,0-14-15,0-9 0,0-9 16,-8 46-16,8-9 15,0-14-15,0-5 16,8 5-16,0-5 0,-8-13 16,0-6-16,0 1 15,0-5-15,0 0 16,0 0-16,0 0 0,-8 42 16,-9-19-16,9 5 15,-9-14-15,9-5 16,-8-23-16,7 10 0,9-1 15,-33 28-15,-8-9 16,-9-9-16,17 9 16,0 0-16,-8-5 0,16 0 15,-33-9-15,-8 14 16,0-4-16,8 8 16,-8-4-16,16 0 0,-24-9 15,-9 13-15,0 1 16,-8-10-16,0 5 15,-8-4-15,0-1 16,0 0-16,-17 1 0,0-1 16,-8 0-16,0 0 15,0 1-15,0-6 16,0 6-16,0-1 0,-9 5 16,9-5-16,9 1 15,-18-1-15,17 5 0,1-10 16,-1 6-16,8-10 15,1 4-15,-1 6 16,-16-1-16,25-4 16,-8 4-16,-1-4 0,9 9 15,8 0-15,8 0 16,0-14-16,1 13 16,24-13-16,8 5 0,17 4 15,0 1-15,8-10 16,17 0-16,8 0 15,-8 0-15,8 0 0,0-5 16,0 5-16,0 0 16,0 0-16,0 0 15</inkml:trace>
  <inkml:trace contextRef="#ctx0" brushRef="#br1" timeOffset="-161140.61">26316 17068 0,'0'0'0,"0"0"0,0 0 16,0 0-16,0 0 15,0 0-15,0 0 16,0 0-16,-66 42 0,8-5 16,0-4-16,17-15 15,-1 1-15,1-5 16,-17 5-16,17 4 0,-1-4 15,9-1-15,-8 1 16,16-5-16,9-10 16,16 1-16,-9-5 0,9 0 15,25 37-15,16 10 16,9-29-16,16-8 16,0-1-16,25 5 15,-16 5-15,-1-1 0,-8-9 16,-8 5-16,0 0 15,-16 0-15,-9-9 0,0 0 16,-25-5-16,8 0 16,-7 0-16,-9 4 15,0-4-15,0 0 0,0 0 16,0-4-16,0 4 16,0 0-16,0 0 15,0 0-15</inkml:trace>
  <inkml:trace contextRef="#ctx0" brushRef="#br1" timeOffset="-158742.29">16160 17208 0,'0'0'16,"0"0"-16,0 0 15,0 0-15,0 0 0,0 0 16,0 0-16,0 0 16,0 0-16,0 0 15,-58-47-15,17 5 16,8 10-16,16 27 15,-8-4-15,9 4 0,-1 5 16,17 5-16,-8-5 16,8 0-16,0 0 15,0 0-15,-33 28 0,8 0 16,9 9-16,-1-5 16,9 1-16,16 14 15,-16 8-15,8 11 16,0-15-16,16-14 15,1-5-15,-1 1 0,9-24 16,-17 1-16,1-10 16,-9 0-16,41-5 15,0-18-15,-7-10 16,-10-9-16,1-18 0,0-5 16,-8 9-16,-9 0 15,-16-14-15,-1 14 16,-7 15-16,-1 3 0,1 15 15,-9 9-15,8 10 16,17-1-16,-49 10 16,24 8-16,0 1 15,-8-9-15,8 18 16,9 24-16,7 4 0,1 0 16,16-23-16,25 0 15,0-5-15,-33-23 16,0 0-16,0 0 0,0 0 15</inkml:trace>
  <inkml:trace contextRef="#ctx0" brushRef="#br1" timeOffset="-158539.12">16458 17357 0,'0'0'0,"0"0"15,0 0-15,0 0 16,0 0-16,0 0 15,0 0-15,0 0 16,0 0-16,0 0 0,0 0 16,0 0-16,0 0 15,0 0-15,0 0 16,0 0-16,0 0 0</inkml:trace>
  <inkml:trace contextRef="#ctx0" brushRef="#br1" timeOffset="-157992.47">16838 17045 0,'0'0'16,"0"0"-16,0 0 0,0 0 15,0 0-15,0 0 16,0 0-16,0 0 16,0 0-16,0 0 0,0 0 15,0 0-15,-74 33 16,8 4-16,33 9 15,16 29-15,0 4 0,9-42 16,8 19-16,8 0 16,9-1-16,0-13 15,16-4-15,0-6 16,-8-9-16,8-13 0,24-10 16,-7-24-16,0-3 15,-17-11-15,-17-4 16,1-9-16,-9-9 0,9-19 15,-34 4-15,-8 1 16,17 9-16,-17 23 16,-8 19-16,-8 9 0,-17 14 15,8 9-15,1 14 16,7-41-16,9 27 16,8 19-16,9 9 0,-1-9 15,17-28-15,0 0 16,0 0-16,0 0 15</inkml:trace>
  <inkml:trace contextRef="#ctx0" brushRef="#br1" timeOffset="-157461.34">17169 17175 0,'0'0'0,"0"0"15,0 0-15,0 0 0,0 0 16,0 0-16,0 0 15,0 0-15,0 0 16,0 0-16,0 0 0,0 0 16,0 0-16,66-56 15,-24 24-15,-18 4 16,-15 0-16,-1 5 0,-8 18 16,0 0-16,0 5 15,0 0-15,0 0 16,0 0-16,0 0 0,0 0 15,0 0-15,0 0 16,8 33-16,-16 14 16,8 13-16,8 5 0,-8 10 15,0-1-15,0-18 16,0 0-16,0-1 16,0-13-16,0 0 15,0-5-15,8-9 0,9-14 16,-9-4-16,-8-6 15,0-4-15,0 0 16,0 0-16,0 0 0</inkml:trace>
  <inkml:trace contextRef="#ctx0" brushRef="#br1" timeOffset="-157180.11">17194 17664 0,'0'0'0,"0"0"0,0 0 15,0 0-15,0 0 0,0 0 16,0 0-16,0 0 16,0 0-16,0 0 15,0 0-15,0 0 16,107 0-16,-24 0 0,-25 0 15,-8-10-15,-17 15 16,0-10-16,-8 5 16,-17-4-16,-8 4 0,0 0 15,0 0-15,0 0 16</inkml:trace>
  <inkml:trace contextRef="#ctx0" brushRef="#br1" timeOffset="-156758.37">17740 17561 0,'0'0'0,"0"0"0,0 0 16,0 0-16,0 0 16,0 0-16,0 0 15,0 0-15,0 0 0,0 0 16,0 0-16,0 0 15,0 0-15,0 0 16,33-97-16,0 18 0,0 23 16,0 14-16,0 5 15,-8-1-15,-9 20 16,-7 4-16,-9 5 0,0 9 16,0 0-16,0 0 15,0 0-15</inkml:trace>
  <inkml:trace contextRef="#ctx0" brushRef="#br1" timeOffset="-156500.17">17657 17226 0,'0'0'0,"0"0"0,0 0 16,0 0-16,0 0 15,0 0-15,0 0 16,25 84-16,16-9 0,-8-10 16,9 0-16,7-19 15,1-4-15,-1-14 16,-7 0-16,-9-5 16,-33-23-16,0 0 0,0 0 15,0 0-15</inkml:trace>
  <inkml:trace contextRef="#ctx0" brushRef="#br1" timeOffset="-155382.49">18542 17031 0,'0'0'0,"0"0"16,0 0-16,0 0 16,0 0-16,0 0 15,0 0-15,0 0 16,0 0-16,0 0 0,0 0 16,-33 74-16,8-13 15,17-5-15,-1 0 0,18-1 16,-9-8-16,16-15 15,1-4-15,-1-4 16,-7-10-16,-9-5 16,8-9-16,42-14 0,-9-9 15,-16-5-15,8 0 16,-17-9-16,1 4 16,-9 5-16,0 14 0,-8 10 15,-8-38-15,0 0 16,-9 0-16,-16 9 15,0-4-15,0 9 0,17 14 16,7 5-16,-16 4 16,9 15-16,-1-10 15,17-5-15,0 19 0,-8-5 16,25 47-16,-9 5 16,-8-61-16,0 0 15,0 0-15,0 0 0</inkml:trace>
  <inkml:trace contextRef="#ctx0" brushRef="#br1" timeOffset="-155186.47">18856 17315 0,'0'0'0,"0"0"0,0 0 16,0 0-16,0 0 15,0 0-15,0 0 0,0 0 16,0 0-16,0 0 15,0 0-15,0 0 16,0 0-16,0 0 0,0 0 16,0 0-16</inkml:trace>
  <inkml:trace contextRef="#ctx0" brushRef="#br1" timeOffset="-154818.84">19055 17008 0,'0'0'0,"0"0"16,0 0-16,0 0 0,0 0 15,0 0-15,0 0 16,0 0-16,0 0 15,0 0-15,-17 88 0,17-18 16,8-5-16,1-14 16,-1-4-16,8-10 15,9-18-15,-16-10 0,-1-4 16,-8-1-16,0 1 16,0-5-16,0 0 15,0 0-15,41-37 0,1 13 16,-18 1-16,9-5 15,-8 10-15,0-1 16,-17 5-16,-8 14 0,0 0 16,0 0-16,0 0 15</inkml:trace>
  <inkml:trace contextRef="#ctx0" brushRef="#br1" timeOffset="-154568.98">19195 16961 0,'0'0'0,"0"0"16,0 0-16,0 0 15,0 0-15,0 0 16,0 0-16,0 0 0,-16 98 16,24-10-16,0-13 15,9-1-15,-9-4 16,0-10-16,-8 1 15,9-5-15,-1-14 0,8-10 16,-7 1-16,-9-33 16,0 0-16,0 0 0,0 0 15</inkml:trace>
  <inkml:trace contextRef="#ctx0" brushRef="#br1" timeOffset="-153975.47">19617 17175 0,'0'0'0,"0"0"0,0 0 16,0 0-16,0 0 15,0 0-15,0 0 0,0 0 16,0 0-16,0 0 15,0 0-15,0 0 16,0 0-16,0 0 0,0 0 16,0 0-16,0 0 15,0 0-15,-83-9 16,17 18-16,25 10 0,8 9 16,16 0-16,-8 9 15,1 0-15,15-14 16,9-13-16,9 22 0,-1 1 15,17-19-15,8-10 16,8-8-16,-24-6 16,16-4-16,0-13 0,-8-15 15,-1 4-15,-7 6 16,-9-5-16,0 9 16,1 5-16,-9 13 0,0 1 15,0 9-15,0 0 16,0 0-16,0 0 15,0 0-15,-17 37 0,1 5 16,7 9-16,9-4 16,9 13-16,-9 10 15,8-14-15,0-5 0,0-14 16,1-4-16,-9-19 16,8-5-16,-8-4 15,0-5-15,0 0 0,0 0 16,0 0-16,0 0 15,0 0-15</inkml:trace>
  <inkml:trace contextRef="#ctx0" brushRef="#br1" timeOffset="-153319.18">20039 17101 0,'0'0'0,"0"0"16,0 0-16,0 0 16,0 0-16,0 0 0,0 0 15,0 0-15,0 0 16,0 0-16,0 0 16,0 0-16,0 0 0,0 0 15,0 0-15,0 0 16,0 0-16,0 0 15,0 0-15,0 0 0,0 0 16,0 0-16,0 0 16,0 0-16,0 0 15,0 0-15,-75-5 0,17 5 16,9 19-16,24 4 16,9 0-16,7 5 15,1-9-15,0-5 0,8-10 16,0 1-16,0-5 15,0 0-15,0 0 16,16 47-16,-7-24 0,7-5 16,1-8-16,7 4 15,1-5-15,-8-4 16,-9-1-16,42 15 0,-9-5 16,-8-9-16,0 18 15,0 9-15,-16-8 16,-9-10-16,-8-10 0,0 43 15,-25-15-15,17-4 16,-25-5-16,8 1 16,-16-10-16,24-10 0,-24 10 15,-1 0-15,9-4 16,9-15-16,7 0 16,1 1-16,16-1 15,-9 5-15,9 0 0,0 0 16,42-23-16,-1-10 15,9 10-15,-9-5 0,-41 28 16,0 0-16,0 0 16,0 0-16</inkml:trace>
  <inkml:trace contextRef="#ctx0" brushRef="#br1" timeOffset="-152878.29">20403 17296 0,'0'0'0,"0"0"16,0 0-16,0 0 15,0 0-15,0 0 16,0 0-16,0 0 0,0 0 16,0 0-16,0 0 15,0 0-15,0 0 16,0 0-16,0 0 0,0 0 16,0 0-16,0 0 15,0 0-15,-50 89 0,25-6 16,25-18-16,9-23 15,7-4-15,1-1 16,-1-23-16,1-5 0,-1-4 16,-16-1-16,0-4 15,50 0-15,-17-14 16,-8 0-16,-9-9 0,1-9 16,-9 4-16,-8 14 15,8-51-15,-16 13 16,-8 11-16,-9 3 0,0 15 15,0 0-15,-8 4 16,17 10-16,7 9 16,-40-5-16,16 1 0,8 13 15,8 5-15,1-10 16,16 1-16,-9-5 16,9 0-16,0 0 0,0 0 15,0 0-15</inkml:trace>
  <inkml:trace contextRef="#ctx0" brushRef="#br1" timeOffset="-152550.28">20841 17371 0,'0'0'0,"0"0"16,0 0-16,0 0 16,0 0-16,0 0 15,0 0-15,0 0 0,0 0 16,91 0-16,-25-5 15,-16 5-15,-25 5 16,8-1-16,-9-4 16,-24 0-16,0 0 0,0 0 15,0 0-15</inkml:trace>
  <inkml:trace contextRef="#ctx0" brushRef="#br1" timeOffset="-152347.21">20932 17594 0,'0'0'15,"0"0"-15,0 0 16,0 0-16,0 0 16,0 0-16,0 0 0,0 0 15,0 0-15,0 0 16,0 0-16,99-5 16,-24 10-16,-17 0 0,-17-5 15,9 0-15,7-5 16,1-4-16,-58 9 15,0 0-15,0 0 0,0 0 16</inkml:trace>
  <inkml:trace contextRef="#ctx0" brushRef="#br1" timeOffset="-151660.05">21660 17668 0,'0'0'0,"0"0"0,0 0 16,0 0-16,0 0 15,0 0-15,0 0 16,0 0-16,0 0 0,0 0 16,0 0-16,0 0 15,0 0-15,0 0 16,0 0-16,8-37 0,0-14 16,1 0-16,-9-14 15,8-5-15,0 28 16,-8 0-16,0 19 0,0 4 15,0 10-15,8 9 16,-8 0-16,0 0 16,0 0-16,0 0 0,0 0 15,0 0-15,17 42 16,-1 0-16,1-14 16,0-14-16,-1 0 0,9-14 15,-9-19-15,-7 10 16,-1 4-16,33-32 15,-16-5-15,-8 0 0,-1 5 16,1 4-16,-1 5 16,-7 14-16,-1 10 15,-8-1-15,0 5 0,0 0 16,0 0-16,0 47 16,0-6-16,0 6 15,8 4-15,0 10 16,-8-20-16,0 6 0,9-10 15,-9-4-15,0-15 16,8-8-16,0-6 16,-8 1-16,-8-10 0,8 5 15,0 0-15,0 0 16,0 0-16</inkml:trace>
  <inkml:trace contextRef="#ctx0" brushRef="#br1" timeOffset="-151472.59">21949 16794 0,'0'0'16,"0"0"-16,0 0 16,0 0-16,0 0 0,0 0 15,0 0-15,0 0 16,0 0-16,0 0 16,0 0-16,0 0 0,0 0 15,0 0-15,0 0 16,0 0-16,0 0 15,0 0-15</inkml:trace>
  <inkml:trace contextRef="#ctx0" brushRef="#br1" timeOffset="-150823.2">22445 17343 0,'0'0'15,"0"0"-15,0 0 16,0 0-16,0 0 0,0 0 16,0 0-16,0 0 15,0 0-15,0 0 16,0 0-16,0 0 0,0 0 16,0 0-16,0 0 15,0 0-15,0 0 16,0 0-16,0 0 0,0 0 15,-82 0-15,24 9 16,17 5-16,16 0 16,8 5-16,-8 4 0,17 0 15,8-9-15,-8-9 16,8-1-16,33 34 16,-8-1-16,0-9 15,-1 0-15,-7-10 0,8-4 16,-9-5-16,-8-9 15,-8 5-15,9-5 16,-9 0-16,0 0 0,0 0 16,0 0-1,-9 47-15,-15-6 16,-1-17-16,0-15 0,-8-4 16,0 13-16,8-8 15,9-6-15,7 1 16,9-5-16,-8 0 0,8 0 15,0-5-15,0 5 16,0 0-16,0 0 16,0 0-16</inkml:trace>
  <inkml:trace contextRef="#ctx0" brushRef="#br1" timeOffset="-146417.92">21891 18487 0,'0'0'0,"0"0"15,0 0-15,0 0 0,0 0 16,0 0-16,0 0 16,0 0-16,0 0 15,0 0-15,0 0 0,0 0 16,0 0-16,0 0 15,0 0-15,17-84 16,-9 5-16,-8 10 0,8 13 16,-8 18-16,0 6 15,0 9-15,-8-1 16,8 15-16,0 0 0,0 9 16,0-5-16,42-9 15,-18 5-15,-7 9 16,-1 9-16,-7 0 0,7 5 15,-8-4-15,-8-1 16,9-9-16,-9 0 16,0 0-16,0 0 0,16 42 15,1-28-15,-1 4 16,-16-18-16,9 5 16,-1-5-16,-8 0 0,8 0 15,-8 0-15,0 0 16,0 0-16,0 0 15,33-28-15,-8-9 0,0 0 16,-9 4-16,-7 10 16,-1 4-16,-8 10 15,8 9-15,-8 0 0,0 0 16,0 0-16,0 0 16,9 42-16,-1 23 15,0-4-15,0 18 0,9-10 16,-9-13-16,9 5 15,-17-24-15,16-5 16,9 10-16,-8-18 0,16-10 16,-9-10-16,-24-4 15,0 0-15,0 0 16,0 0-16</inkml:trace>
  <inkml:trace contextRef="#ctx0" brushRef="#br1" timeOffset="-146214.68">22131 17775 0,'0'0'0,"0"0"0,0 0 15,0 0-15,0 0 16,0 0-16,0 0 16,0 0-16,0 0 0,0 0 15,0 0-15,0 0 16,0 0-16,0 0 15,0 0-15,0 0 0,0 0 16,0 0-16</inkml:trace>
  <inkml:trace contextRef="#ctx0" brushRef="#br1" timeOffset="-145690.55">22851 18050 0,'0'0'0,"0"0"0,0 0 15,0 0-15,0 0 16,0 0-16,0 0 0,0 0 16,0 0-16,0 0 15,0 0-15,0 0 16,0 0-16,-75 23 0,9-4 0,25 13 16,8-8-16,16 8 15,9 5-15,16-4 16,-8-19-16,8-5 0,17 28 15,-25-9-15,17-9 16,-9-1-16,-8-4 16,8-4-16,-8-1 0,0-4 15,0-5-15,0 0 16,0 0-16,0 0 0,0 0 16,0 0-16,-41 18 15,8 1-15,8-24 16,0-4-16,9-10 15,7 5-15,-7-4 0,16 18 16,0 0-16,0 0 16,0 0-16</inkml:trace>
  <inkml:trace contextRef="#ctx0" brushRef="#br1" timeOffset="-145268.78">21081 18054 0,'0'0'0,"0"0"16,0 0-16,0 0 15,0 0-15,0 0 16,0 0-16,0 0 0,0 0 16,0 0-16,0 0 15,0 0-15,0 0 16,0 0-16,0 0 0,0 0 16</inkml:trace>
  <inkml:trace contextRef="#ctx0" brushRef="#br1" timeOffset="-145081.1">21122 18306 0,'0'0'0,"0"0"0,0 0 15,0 0-15,0 0 16,0 0-16,0 0 16,0 0-16,0 0 0,0 0 15,83-10-15,-9-4 16,-7 14-16,-18 0 15,-49 0-15,0 0 0,0 0 16,0 0-16</inkml:trace>
  <inkml:trace contextRef="#ctx0" brushRef="#br1" timeOffset="-143284.66">21064 17985 0,'0'0'0,"0"0"0,0 0 15,0 0-15,0 0 16,0 0-16,0 0 15,0 0-15,0 0 0,0 0 16,0 0-16,0 0 16,0 0-16,0 0 15,0 0-15,0 0 0,0 0 16,0 0-16,0 0 16,0 0-16,0 0 15,0 0-15,0 0 0,0 0 16,0 0-16,0 0 15,0 0-15,0 0 16,91-19-16,-16-4 0,-26 18 16,-16-4-16,-24 4 15,-1-4-15,-8 9 16,0 0-16,0 0 0,0 0 16</inkml:trace>
  <inkml:trace contextRef="#ctx0" brushRef="#br1" timeOffset="-136870.33">16466 18036 0,'0'0'0,"0"0"0,0 0 16,0 0-16,0 0 16,0 0-16,0 0 15,0 0-15,0 0 16,0 0-16,0 0 16,0 0-16,0 0 0,0 0 15,0 0-15,0 0 16,0 65-16,0 14 15,8-14-15,9-14 16,-1-18-16,-7-5 0,7-10 16,-16-4-16,0-4 15,0-6-15,0 1 16,58-28-16,0-10 0,-33 5 16,-9-18-16,9 23 15,-17-19-15,1 23 16,-9-18-16,-9-14 0,9 4 15,-8-4-15,0 18 16,-33-8-16,-17 27 16,41 0-16,1 23 15,-9 5-15,-8 4 0,8 1 16,17-14-16,-1-1 16,-7 38-16,-1 9 15,1 1-15,16-52 16,0 0-16,0 0 0,0 0 15</inkml:trace>
  <inkml:trace contextRef="#ctx0" brushRef="#br1" timeOffset="-136635.83">17020 18194 0,'0'0'16,"0"0"-16,0 0 15,0 0-15,0 0 0,0 0 16,0 0-16,0 0 16,0 0-16,0 0 15,0 0-15,0 0 0,0 0 16,0 0-16,0 0 16,0 0-16,0 0 15,0 0-15,0 0 0</inkml:trace>
  <inkml:trace contextRef="#ctx0" brushRef="#br1" timeOffset="-136089.25">17285 17999 0,'0'0'0,"0"0"16,0 0-16,0 0 15,0 0-15,0 0 16,0 0-16,0 0 0,0 0 16,0 0-16,0 0 15,0 0-15,0 0 16,0 0-16,0 0 0,0 0 15,-33 69-15,0-22 16,16 9-16,1-5 16,16-18-16,16 4 0,1-5 15,-1 1-15,-16-19 16,8-5-16,26 10 16,-18-5-16,9-10 0,0-18 15,8-4-15,0-10 16,-25 14-16,17-19 15,-25-4-15,0-9 0,-8-10 16,-17 19-16,-8-10 16,0 10-16,16 9 15,1 14-15,-9 9 0,-8 5 16,24 0-16,1 0 16,0 0-16,-25 28 15,33 19-15,8-15 0,17-8 16,-9-6-16,-16-18 15,0 0-15,0 0 16,0 0-16</inkml:trace>
  <inkml:trace contextRef="#ctx0" brushRef="#br1" timeOffset="-135565.29">17707 18050 0,'0'0'0,"0"0"16,0 0-16,0 0 15,0 0-15,0 0 16,0 0-16,0 0 16,0 0-16,0 0 0,0 0 15,0 0-15,0 0 0,0 0 16,0 0-16,0 0 0,0 0 15,0 0-15,0 0 16,0 0-16,0 0 16,0 0-16,0 0 0,-42 79 15,17-14-15,17-9 16,16-19-16,9-4 16,-17-10-16,8 5 15,-8-19-15,9-4 0,-9-1 16,33-13-16,0-5 15,0-4-15,-8-6 16,-9-4-16,1-9 0,-17 19 16,0-34-16,0 20 15,-9-10-15,-7 9 16,-1 1-16,-8 13 0,9 10 16,8 4-16,8 5 15,-9 0-15,-32-4 16,8 22-16,0 1 0,8 4 15,17-23-15,0-5 16,8 5-16,0 0 0,0 0 16,0 0-16</inkml:trace>
  <inkml:trace contextRef="#ctx0" brushRef="#br1" timeOffset="-134878.15">18087 17896 0,'0'0'0,"0"0"0,0 0 16,0 0-16,0 0 16,0 0-16,0 0 15,0 0-15,0 0 0,0 0 16,0 0-16,0 0 15,0 0-15,0 0 16,0 0-16,-8 70 16,-9 9-16,1-28 0,7-18 15,9-10-15,0-14 16,0 1-16,9-1 16,-9-9-16,0 5 0,0-5 15,0 0-15,0 0 16,0 0-16,0 0 15,33-5-15,0-4 0,0-1 16,0 10-16,-8-9 16,-9 5-16,-7-1 15,-9 5-15,0 0 0,58 5 16,-17-15-16,-8 1 16,-33 9-16,0 0 15,0 0-15,0 0 0</inkml:trace>
  <inkml:trace contextRef="#ctx0" brushRef="#br1" timeOffset="-134596.85">18228 17910 0,'0'0'0,"0"0"0,0 0 16,0 0-16,0 0 15,0 0-15,0 0 16,0 0-16,0 0 0,0 0 16,0 0-16,0 0 15,0 0-15,0 0 16,0 0-16,0 107 16,-9-18-16,26-15 0,-9-4 15,0-14-15,-8 4 16,0-4-16,0-56 15,0 0-15,0 0 0,0 0 16</inkml:trace>
  <inkml:trace contextRef="#ctx0" brushRef="#br1" timeOffset="-133956.49">18807 17947 0,'0'0'16,"0"0"-16,0 0 15,0 0-15,0 0 0,0 0 16,0 0-16,0 0 16,0 0-16,0 0 15,0 0-15,0 0 16,0 0-16,-75-13 0,25 8 16,9 5-16,16 9 15,1 10-15,-10-5 0,18 0 16,16-10-16,-41 43 15,16-5-15,0-14 16,17-5-16,-1 5 16,9-14-16,9-5 0,-1-9 15,-8 5-15,8-5 16,34-10-16,15 1 16,-23-9-16,-10-1 0,1-9 15,8 0-15,-16 0 16,-9 14-16,-8 5 0,8 4 15,-8 5-15,0 0 16,0 0-16,0 0 16,0 0-16,0 0 15,0 0-15,-25 28 0,1 9 16,15-4-16,9 23 16,0 0-16,9-1 15,-9-3-15,16-11 0,9-3 16,-17-10-16,-8-1 15,0-27-15,0 0 16,0 0-16,0 0 0</inkml:trace>
  <inkml:trace contextRef="#ctx0" brushRef="#br1" timeOffset="-132878.6">19228 17892 0,'0'0'0,"0"0"15,0 0-15,0 0 0,0 0 16,0 0-16,0 0 15,0 0-15,0 0 16,0 0-16,0 0 0,0 0 16,-91 4-16,25 6 15,25-1-15,-1-4 16,9-1-16,0 10 0,9-9 16,7-1-16,9 1 15,8-5-15,-9 0 16,9 0-16,0 0 0,0 0 15,0 0-15,0 0 16,0 0-16,0 0 16,0 0-16,0 0 15,0 0-15,0 0 0,0 0 16,0 0-16,9 42 16,-9-5-16,0 0 15,-9-4-15,18-10 0,-9 1 16,0-11-16,0-3 15,0-10-15,0 51 0,0-23 16,0-10-16,0-4 16,0-14-16,0 0 15,0 0-15,0 0 16,0 0-16,0 0 0,0 0 16,0 0-16,25-14 15,8-4-15,0-1 16,0 5-16,-8 10 0,-9-1 15,-8 5-15,50 19 16,-8-5-16,0-5 16,-26 5-16,9-14 0,-24 4 15,-1 1-15,0 0 16,-8-5-16,0 0 16,0 0-16,0 0 0,-25 18 15,-24 10-15,-1-4 16,1-1-16,15-9 15,-7 4-15,0 6 0,-1 4 16,9-1-16,17-13 16,8-9-16,8-5 15,-9 5-15,9-5 0,0 0 16,0-5-16,0 5 16,0 0-16,0 0 0,0 0 15</inkml:trace>
  <inkml:trace contextRef="#ctx0" brushRef="#br1" timeOffset="-132331.75">19460 18073 0,'0'0'15,"0"0"-15,0 0 16,0 0-16,0 0 0,0 0 16,0 0-16,0 0 15,0 0-15,0 0 16,0 0-16,0 0 0,0 0 16,0 0-16,0 0 15,0 0-15,0 0 16,0 0-16,0 0 0,0 0 15,0 0-15,0 0 16,0 0-16,0 0 16,0 0-16,0 0 15,-41 84-15,24-19 0,17-14 16,8-14-16,9-9 16,-9-4-16,9-6 15,-9-9-15,-8-4 0,50 0 16,-9-5-16,-16-14 15,-1 0-15,1-9 16,-8-1-16,-9 15 0,-8 4 16,0-55-16,0 18 15,-16-5-15,7 6 16,-7 8-16,-9 14 0,8 10 16,17 0-16,-49 4 15,16 5-15,0 14 16,8 14-16,0 14 0,0-14 15,0-10-15,25-18 16,0 0-16,0 0 0,0 0 16</inkml:trace>
  <inkml:trace contextRef="#ctx0" brushRef="#br1" timeOffset="-66537">23206 15952 0,'0'0'0,"0"0"0,0 0 16,0 0-16,0 0 15,0 0-15,0 0 16,0 0-16,0 0 0,0 0 16,0 0-16,0 0 15,0 0-15,0 0 16,0 0-16,0 0 0,0 0 16,0 0-16,75-51 15,-1 9-15,1 9 16,-9-9-16,16-14 0,1 1 15,8-1-15,-8 5 16,0-1-16,-1 15 16,9 5-16,0-1 0,0 1 15,-91 32-15,0 0 16,0 0-16,0 0 16</inkml:trace>
  <inkml:trace contextRef="#ctx0" brushRef="#br1" timeOffset="-65881.11">24579 15426 0,'0'0'0,"0"0"0,0 0 16,0 0-16,0 0 15,0 0-15,0 0 16,0 0-16,0 0 0,0 0 15,0 0-15,0 0 16,0 0-16,-16-74 16,-9 4-16,25 5 15,0 14-15,16 13 0,-7 1 16,-1 14-16,-8 4 16,0 10-16,8 4 15,-8 1-15,0 4 0,0 0 16,0 0-16,33 37 15,0-5-15,0 6 16,-8 8-16,8-4 0,0 0 16,-24-19-16,-1 5 15,8-9-15,-7-1 16,7-4-16,-7-9 0,-9 0 16,0-10-16,0 5 15,0 0-15,0 0 16,0 0-16</inkml:trace>
  <inkml:trace contextRef="#ctx0" brushRef="#br1" timeOffset="-64362.63">24844 15170 0,'0'0'16,"0"0"-16,0 0 0,0 0 15,0 0-15,0 0 16,0 0-16,0 0 16,0 0-16,0 0 15,0 0-15,74-18 0,-8-6 16,-24 1-16,-9 0 16,-8 0-16,-9-5 15,-24-5-15,8 14 0,0 15 16,0-5-16,-50-15 15,9 10-15,0 24 16,-1-1-16,9-4 0,0-1 16,17 15-16,7-5 15,9-5-15,-8-9 16,8 51-16,25 0 0,0 1 16,16-1-16,0-14 15,9-18-15,-9-1 16,9-22-16,-17-10 0,-8-14 15,8-5-15,8-4 16,-8 0-16,9 9 16,-26-14-16,9-9 0,-8 0 15,-1 18-15,-16 5 16,0 23-16,-8-13 16,0 9-16,8 4 0,-33 33 15,-9-5-15,9 5 16,0 0-16,16 0 15,1 0-15,8-14 0,-1-5 16,9-9-16,0 5 16,0-5-16,0 0 15,9 41-15,-1-22 0,0-5 16,17-19-16,-8 1 16,7-6-16,-15 6 15,-1 4-15,-8 0 0,0 0 16,0 0-16,0 0 15,33-28-15,-8 0 16,-17 14-16,-8 0 0,8-5 16,1 5-16,-9 10 15,8-1-15,-8 1 16,16 36-16,9 1 0,0-5 16,-8-5-16,7-9 15,1-5-15,-8-4 16,-9-1-16,-8-4 0,8 0 15,-8 0-15,42-14 16,-18-13-16,-15-6 16,-9 0-16,0 1 15,0-5-15,-9 13 0,9 15 16,0 4-16,0 1 16,0 4-16,0 0 0,0 0 15,0 0-15,0 0 16,25 28-16,-8 4 15,-1 1-15,1-5 16,-1-5-16,-7-18 0,-9 4 16,0-9-16,0 0 15,0 0-15,0 0 16,0 0-16,0 0 0,8-28 16,-8-5-16,0-8 15,0 8-15,8-14 16,-8 15-16,25-10 0,-8 23 15,-9 5-15,0 5 16,17 9-16,-9 0 16,-16 0-16,9 0 0,-9 0 15,41 14-15,-8-5 16,0-4-16,-16-14 16,-9 9-16,9-19 0,-17 10 15,8 4-15,-8 5 16,0 0-16,0 0 15,-25-37-15,0 18 0,17 19 16,-9 0-16,1 0 16,-1 5-16,1-5 15,16 0-15,-8 0 0,-1 42 16,9 4-16,9 1 16,7 4-16,-8-9 15,9-9-15,8 4 0,0-14 16,-9-14-16,-8-4 15,34 0-15,-9-19 16,-8 0-16,-9-10 0,9-3 16,-9-6-16,1 14 15,0-18-15,-1-5 16,1 10-16,-1 4 0,-16 23 16,8 1-16,-8 4 15,0 0-15,0 0 16,0 0-16,0 0 0,33 32 15,-16 5-15,-17-9 16,17-9-16,-17 9 16,0-5-16,0-14 0,0-4 15,0 0-15,0-5 16,-42 0-16,9 0 16,41 0-16,1 0 0,-9 0 15,0 0-15,0 0 16,0 0-16</inkml:trace>
  <inkml:trace contextRef="#ctx0" brushRef="#br1" timeOffset="-64138.28">26349 14319 0,'0'0'0,"0"0"15,0 0-15,0 0 16,0 0-16,0 0 16,0 0-16,0 0 0,0 0 15,0 0-15,0 0 16,8 112-16,9-5 15,-9-24-15,0-22 0,9-5 16,-1-1-16,-7-8 16,7-5-16,-16-10 15,9 1-15,-1 4 16,-8 0-16,0-37 0,0 0 16,0 0-16,0 0 15</inkml:trace>
  <inkml:trace contextRef="#ctx0" brushRef="#br1" timeOffset="-63982.17">26266 14761 0,'0'0'0,"0"0"0,0 0 15,0 0-15,0 0 16,0 0-16,0 0 0,100-14 16,-18 5-16,-7-5 15,-75 14-15,0 0 16,0 0-16,0 0 0</inkml:trace>
  <inkml:trace contextRef="#ctx0" brushRef="#br1" timeOffset="-63419.82">27234 14217 0,'0'0'0,"0"0"15,0 0-15,0 0 16,-50 69-16,17-8 16,17 9-16,7 9 15,18 9-15,7-14 0,1-18 16,8-14-16,24-9 15,-16-5-15,-8-14 16,0-10-16,-9 1 0,9-19 16,-16 0-16,-1 9 15,8-46-15,-7-5 16,-9-9-16,-9-23 0,1 9 16,-17 32-16,0 10 15,1 14-15,-18 4 16,1 10-16,24 0 0,9 9 15,0-5-15,8 5 16,0 0-16,-8 0 16,8 0-16,0 0 0,0 0 15,0 0-15</inkml:trace>
  <inkml:trace contextRef="#ctx0" brushRef="#br1" timeOffset="-63201.07">27565 14510 0,'0'0'0,"0"0"16,0 0-16,0 0 0,0 0 15,0 0-15,0 0 16,0 0-16,0 0 16,0 0-16,0 0 15,0 0-15,0 0 0,0 0 16,0 0-16,0 0 15,0 0-15,0 0 0,0 0 16,0 0-16</inkml:trace>
  <inkml:trace contextRef="#ctx0" brushRef="#br1" timeOffset="-62786.18">27796 14351 0,'0'0'0,"0"0"0,0 0 16,0 0-16,0 0 15,0 0-15,0 0 16,0 0-16,0 0 0,0 0 16,0 0-16,25-69 15,-17 18-15,1 9 16,7 4-16,-16 1 0,8 5 15,1 13-15,-9 10 16,0 9-16,0-5 16,0 5-16,0 0 0,0 0 15,0 0-15,0 0 16,0 0-16,0 0 16,16 65-1,1-14-15,-9 1 0,17-1 16,-17-5-16,0 1 15,1-5-15,7 0 0,-7-19 16,-1 23-16,-8-18 16,-17-18-16,1-10 15,16 0-15,0 0 0,0 0 16,0 0-16</inkml:trace>
  <inkml:trace contextRef="#ctx0" brushRef="#br1" timeOffset="-62442.54">27763 14696 0,'0'0'0,"0"0"0,0 0 15,0 0-15,0 0 16,0 0-16,0 0 0,0 0 16,0 0-16,83-19 15,8 5-15,-33 0 16,-9 0-16,1 10 15,-17-15-15,-8 5 0,-9-5 16,-16 19-16,0 0 16,0 0-16,0 0 0</inkml:trace>
  <inkml:trace contextRef="#ctx0" brushRef="#br1" timeOffset="-61770.74">28822 14365 0,'0'0'0,"0"0"16,0 0-16,0 0 15,0 0-15,0 0 16,0 0-16,0 0 0,0 0 16,0 0-16,-50-60 15,-8 32-15,9 9 16,16 19-16,0 10 0,-1 4 16,10 9-16,15-14 15,1-4-15,0 0 16,-9 41-16,17 5 0,0-14 15,9 5-15,7-14 16,1 0-16,-1-14 16,-16-9-16,8-1 0,26-18 15,7-13-15,-25-11 16,17 10-16,-8-9 16,-8 9-16,-1 0 0,1 10 15,-9 8-15,-8 6 16,8 4-16,-8 0 15,0 0-15,0 0 0,0 0 16,0 18-16,9 29 16,7 9-16,-16 14 15,0-5-15,0-10 0,-8-13 16,-9-9-16,1 4 16,-9-23-16,9-9 15,16-1-15,-42 29 0,1-10 16,16-18-16,0 9 15,0-14-15,1 9 16,-1-9-16,8 0 0,9 0 16,-25-28-16,25 5 15,-9-5-15,1 5 16,16 23-16,0 0 0,0 0 16,0 0-16</inkml:trace>
  <inkml:trace contextRef="#ctx0" brushRef="#br1" timeOffset="-61489.4">28921 14338 0,'0'0'0,"0"0"0,0 0 15,0 0-15,0 0 16,0 0-16,0 0 16,0 0-16,0 0 15,0 0-15,0 0 0,0 0 16,0 0-16,0 0 16,0 0-16,0 0 15,0 0-15,0 0 0,0 0 16,0 0-16,0 0 15</inkml:trace>
  <inkml:trace contextRef="#ctx0" brushRef="#br1" timeOffset="-61239.46">33519 19045 0,'0'0'0,"0"0"0,0 0 0,0 0 0,0 0 0,0 0 0,0 0 0,0 0 0,0 0 0,0 0 0,0 0 16,0 0-16,0 0 15,0 0-15,0 0 16,0 0-16,0 0 16,0 0-16,0 0 0,0 0 15,0 0-15,0 0 16,0 0-16</inkml:trace>
  <inkml:trace contextRef="#ctx0" brushRef="#br1" timeOffset="-60708.51">33470 19045 0,'0'0'0,"0"0"16,0 0-16,0 0 0,0 0 15,0 0-15,0 0 16,0 0-16,0 0 15,0 0-15,0 0 0,0 0 16,0 0-16,0 0 16,0 0-16,0 0 15,0 0-15,0 0 16,0 0-16,0 0 0,0 0 16,0 0-16,0 0 15,0 0-15,0 0 16,0 0-16,0 0 0,0 0 15,0 0-15,0 0 16,0 0-16,0 0 16</inkml:trace>
  <inkml:trace contextRef="#ctx0" brushRef="#br1" timeOffset="-59802.31">29268 14049 0,'0'0'0,"0"0"16,0 0-16,0 0 0,0 0 15,0 0-15,0 0 16,0 0-16,0 0 16,0 0-16,0 0 0,0 0 15,0 0-15,0 0 16,0 0-16,0 0 16,0 0-16,-33 65 15,17-14-15,-1-27 0,26-1 16,7 0-16,-8 0 15,9 5-15,-9-18 16,0-1-16,-8-9 0,25 33 16,-17-10-16,1-9 15,-9-10-15,0 1 16,-9 0-16,1-1 0,0-4 16,0 0-16,8 0 15,0 0-15,-42-4 16,1-6-16,24 15 0,9-5 15,0 0-15,0 5 16,8-1-16,-9 6 16,9-10-16,0 0 0,0 0 15,0 0-15,0 0 16</inkml:trace>
  <inkml:trace contextRef="#ctx0" brushRef="#br1" timeOffset="-59458.81">29293 13765 0,'0'0'0,"0"0"15,0 0-15,0 0 16,0 0-16,0 0 16,0 0-16,0 0 15,0 0-15,0 0 0,0 0 16,0 0-16,0 0 16,0 0-16,75 24 15,-26-24-15,-24-10 0,0 6 16,-17-10-16,9-5 15,-17 19-15,0 0 16,0 0-16,0 0 0</inkml:trace>
  <inkml:trace contextRef="#ctx0" brushRef="#br1" timeOffset="-59215.3">29558 13570 0,'0'0'15,"0"0"-15,0 0 16,0 0-16,0 0 0,0 0 0,0 0 16,0 0-16,0 0 15,0 0-15,0 0 16,16 84-16,-7-19 0,7 5 16,-8-10-16,1-9 15,-1-9-15,0-14 16,1-5-16,-9-23 0,0 0 15,0 0-15,0 0 16</inkml:trace>
  <inkml:trace contextRef="#ctx0" brushRef="#br1" timeOffset="-54871.58">19179 18757 0,'0'0'0,"0"0"0,0 0 16,0 0-16,0 0 16,0 0-16,0 0 0,0 0 15,0 0-15,0 0 16,0 0-16,0 0 16,0 0-16,0 0 0,0 0 15,0 0-15,0 0 16,0 0-16,0 0 15,0 0-15,0 0 16,0 0-16,16-23 0,1-24 16,16-9-16,8-4 15,1-10-15,-9 5 16,0 4-16,16-4 0,1 5 16,-17 9-16,8-5 15,1-5-15,-17 24 16,8-5-16,-9 14 0,-7 5 15,0 5-15,-9 8 16,-8 10-16,0-4 16,0 4-16,0 0 0,0 0 15,0 0-15,0 0 16,0 0-16,0 0 16,0-5-16,0 5 0,0 0 15,0 0-15,0 0 16</inkml:trace>
  <inkml:trace contextRef="#ctx0" brushRef="#br1" timeOffset="-53957.63">19510 17947 0,'0'0'0,"0"0"0,0 0 16,0 0-16,0 0 15,0 0-15,0 0 0,0 0 16,0 0-16,0 0 15,0 0-15,0 0 16,0 0-16,0 0 0,0 0 16,0 0-16,0 0 15,0 0-15,0 0 16,0 0-16,82-37 0,-16 0 31,-16 4-31,-9 10 0,-8 14 16,1-19-16,-1 14 15,-17 5-15,-8 4 0,-8 5 16,0 0-16,0 0 16,0 0-16,0 0 15,0 0-15,0 0 0,0 0 16,0 0-16,0 0 16,0 0-16,17 33 15,-9-1-15,0-4 0,-16 0 16,8-5-16,-8 1 15,0-10-15,8-10 16,-9 1-16,9-5 0,0 42 16,-8-5-16,8-14 15,8-4-15,-8-1 16,9-8-16,-9-6 0,0 1 16,0-5-16,0 0 15,0 0-15,0 0 16,0 0-16,0 0 0,0 0 15,0 0-15,0 0 16,0 0-16,-9-9 16,-7-10-16,-9-4 15,-8 4-15,0-4 0,0 0 16,-17-1-16,9 15 16,16-5-16,0 10 15,17-1-15,0 0 0,8 5 16,-9 0-16,9-4 15,0 4-15,0 0 16,0 0-16,0 0 0</inkml:trace>
  <inkml:trace contextRef="#ctx0" brushRef="#br1" timeOffset="14213.33">1083 1726 0,'0'0'0,"0"0"0,0 0 16,0 0-16,0 0 15,0 0-15,0 0 16,0 0-16,-16-70 0,8 14 16,8 0-16,0 10 15,0 9-15,0-19 16,0-9-16,8 0 16,8 4-16,9 1 0,17 9 15,-1 13-15,0 15 16,-16-19-16,16 33 15,-16 0-15,17 9 16,-18 14-16,1 23 0,-8 14 16,-9 23-16,-16 19 15,-17 5-15,-8 0 16,-8-14-16,-17-5 0,-9 4 16,10-22-16,7-5 15,9-5-15,-17-5 16,25-4-16,8-9 15,8-1-15,-8-32 16,34 0-16,-18-4 0,34 4 16,-16-14-16,-1 4 15,58-41-15,0 5 16,0 13-16,25 10 16,-25 4-16,1 15 0,-18 4 15,9 0-15,-8 0 16,-25 4-16,8 10 15,-17 5-15,9-10 16,-17-9-16,1 5 0,-9-5 16,49-19-16,1 1 15,-50 18-15,0 0 16,0 0-16,0 0 0</inkml:trace>
  <inkml:trace contextRef="#ctx0" brushRef="#br1" timeOffset="14510.01">2340 1777 0,'0'0'0,"0"0"0,0 0 16,0 0-16,0 0 16,0 0-16,0 0 15,0 0-15,0 0 0,0 0 16,0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86.02941" units="1/cm"/>
          <inkml:channelProperty channel="Y" name="resolution" value="152.79851" units="1/cm"/>
          <inkml:channelProperty channel="T" name="resolution" value="1" units="1/dev"/>
        </inkml:channelProperties>
      </inkml:inkSource>
      <inkml:timestamp xml:id="ts0" timeString="2021-11-10T11:35:46.13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1886 1075 0,'0'0'0,"0"0"15,0 0-15,0 0 16,0 0-16,0 0 15,0 0-15,0 0 16,0 0-16,99 9 0,-16 0 16,-9-9-16,-8 10 15,-8-10-15,16 4 16,-24 1-16,8-1 16,-8-4-16,-9 5 0,0 0 15,-24 4-15,-9-9 16,0 0-16,-8 0 15,0 0-15,0 0 16,-41 19-16,8 13 0,-8-8 16,8-1-16,-1 0 15,10 19-15,-1-5 16,8-18-16,-8 18 0,9-9 16,8 0-16,8-5 15,-9-9-15,9-5 16,0-4-16,0-5 15,0 0-15,0 0 16,0 0-16,0 0 0,0 0 16,0 0-16,0 0 15,0 0-15,0 0 16,0 0-16,0 0 16,0 0-16,0 0 15,0 0-15,0 0 0,0 0 16,0 0-16,0 0 15,0 0-15,0 0 16,0 0-16,0 0 16,0 0-16,0 0 0,0 0 15,0 0-15,0 0 16,0 0-16,0 0 16,0 0-16,0 0 15,0 0-15,0 0 0,0 0 16,0 0-16,0 0 15,0 0-15,0 0 16,0 0-16,42 14 16,-1-9-1,9-1-15,-9 1 0,0-10 16,9 15-16,-25-6 16,8 1-16,8 9 15,-8 4-15,0 1 16,-16 0-16,-9-10 0,1-4 15,7 32-15,1-5 16,-17-4-16,8 0 16,-8 5-16,-17-5 0,17-14 15,-8-10-15,-17 33 16,-8 10-16,8-10 16,1-14-16,-10 1 15,10-15-15,-9 0 0,8-9 16,17 0-16,-34 14 15,1-4-15,8-6 16,8-4-16,0-14 16,0 0-16,17 5 15,0 4-15,8 5 0,-50-28 16,17 5-16,0 0 16,0 0-16,8 4 15,0-4-15,17 9 16,0 5-16,-1-1 0,9 10 15,0 0-15,0 0 16,0 0-16</inkml:trace>
  <inkml:trace contextRef="#ctx0" brushRef="#br0" timeOffset="578.15">3225 1991 0,'0'0'0,"0"0"0,0 0 16,0 0-16,0 0 15,0 0-15,0 0 16,0 0-16,0 0 16,0 0-16,0 0 0,0 0 15,0 0-15,0 0 16</inkml:trace>
  <inkml:trace contextRef="#ctx0" brushRef="#br0" timeOffset="1170.36">4772 1237 0,'0'0'0,"0"0"15,0 0-15,0 0 16,-8 84-16,8 9 15,0-4-15,8 8 16,0 6-16,0-29 16,-8-9-16,9 0 0,-1-9 15,-8-56-15,0 0 16,0 0-16,0 0 16</inkml:trace>
  <inkml:trace contextRef="#ctx0" brushRef="#br0" timeOffset="1424.17">4309 1437 0,'0'0'0,"0"0"15,0 0-15,0 0 16,0 0-16,0 0 15,91-32-15,0-10 16,0 0-16,16 0 16,1-4-16,-9 9 0,-8-15 15,0 1-15,-91 51 0,0 0 16,0 0-16,0 0 16</inkml:trace>
  <inkml:trace contextRef="#ctx0" brushRef="#br0" timeOffset="2423.94">5227 1512 0,'0'0'16,"0"0"-16,0 0 0,0 0 16,0 0-16,0 0 15,0 0-15,0 0 16,0 0-16,0 0 16,0 0-16,0 0 15,0 0-15,0 0 0,0 0 16,0 0-16,0 0 15,-42 70-15,18-1 16,7-8-16,17-15 16,0-8-16,8-10 0,-8 0 15,9-10-15,-9-9 16,0-4-16,0 0 16,0-5-16,49-10 15,-7-13-15,-9 9 0,-17-4 16,1-6-16,8 6 15,-17 4-15,0 4 16,-8 10-16,8-46 16,1 9-16,-1 13 0,-16 24 15,-1 5-15,9-10 16,0 5-16,0 0 16,0 0-16,9 52 15,-1-10-15,-8-15 0,16 1 16,-7-9-16,16-5 15,-9-5-15,-8-9 16,-8 5-16,58-24 16,-8-23-16,-1-13 0,-15-15 15,7-19-15,-16 10 16,-9-14-16,-16-9 16,9-10-16,-9 33 15,-9 14-15,1 19 0,8 8 16,-8 34-16,-1-6 15,1 6-15,0-6 16,8 10-16,0 0 16,8 42-16,9 19 0,-1-10 15,-7 19-15,7 23 16,-8 9-16,1-4 16,-1 18-16,8-28 0,-7-18 15,7-19-15,-7-23 16,-1 0-16,0-18 15,0-6-15,1-4 16,-9 0-16,0 0 16,0 0-16,24-32 0,-7-20 15,8 15-15,-17 5 16,0-1-16,-8 19 16,-8 5-16,0 0 15,8 9-15,0-5 16,0 5-16,-42-28 0,1 0 15,8 19-15,-8 9 16,8-10-16,8 20 16,8-1-16,1-9 0,16 0 15,0 0-15,0 0 16,0 0-16</inkml:trace>
  <inkml:trace contextRef="#ctx0" brushRef="#br0" timeOffset="2736.22">6269 1070 0,'0'0'0,"0"0"0,0 0 16,0 0-16,0 0 15,0 0-15,0 0 16,0 0-16,0 0 0,0 0 16,0 0-16,0 0 15,0 93-15,0 23 16,-8-4-16,8 9 16,-9-14-16,1-9 15,8-29-15,0-3 0,-8-1 16,8-65-16,0 0 15,0 0-15,0 0 16</inkml:trace>
  <inkml:trace contextRef="#ctx0" brushRef="#br0" timeOffset="3298.79">6376 1754 0,'0'0'15,"0"0"-15,0 0 16,0 0-16,0 0 16,0 0-16,0 0 0,0 0 15,0 0-15,0 0 16,0 0-16,83-19 16,-17-9-16,-16 0 15,-25-27-15,-1-1 0,-15 5 16,-1 18-16,-25 10 15,1 4-15,8 5 16,-1 5-16,9 9 16,-8-5-16,-33 33 0,-1 5 15,18 4-15,-1 14 16,8 10-16,9 4 16,8-5-16,17-13 15,16-5-15,0-10 0,-17 5 16,17-23-16,-16-9 15,24-24-15,17-9 16,0-13-16,-8 13 16,7-14-16,-7 0 0,-9 9 15,-7 5-15,7 10 16,-16 4-16,-9 5 16,-7 4-16,-9 0 15,8 1-15,-8 4 0,-8 65 16,-1-19-16,1 1 15,-9-10-15,-7-9 16,15 0-16,1-10 16,8-13-16,-8 0 0,8-5 15,0 0-15,0 0 16,0 0-16</inkml:trace>
  <inkml:trace contextRef="#ctx0" brushRef="#br0" timeOffset="3611.02">7948 963 0,'0'0'0,"0"0"15,0 0-15,0 0 16,0 0-16,16 79 15,9-14-15,-8 14 16,-17-18-16,8 4 16,8 0-16,-7-9 0,-9 9 15,16 5-15,-16 4 16,-8-13-16,24-10 16,-16-19-16,9-8 0,7-6 15,1-4-15,-17-14 16,0 0-16,0 0 15,0 0-15</inkml:trace>
  <inkml:trace contextRef="#ctx0" brushRef="#br0" timeOffset="4032.99">7848 1572 0,'0'0'0,"0"0"0,0 0 16,0 0-16,0 0 15,91 10-15,-41-10 16,0-10-16,-1 1 15,-16-14-15,0-5 0,1 5 16,-26 13-16,0 6 16,-8-1-16,8 5 15,-8 0-15,0 0 0,0 0 16,0 0-16,0 0 16,9 19-16,24 23 15,-8-1-15,-9 1 16,17-5-16,-8-13 15,-17-15-15,0-4 0,26 18 16,-1-23-16,8-9 16,-16-15-16,0-8 15,-9-5-15,1-10 16,-17 1-16,0 13 0,-9 10 16,-7-1-16,8 15 15,8 9-15,-50 0 16,9 5-16,16 9 15,-8-10-15,8 6 0,0 4 16,17-5-16,-9-9 16,17 0-16,0 0 15,0 0-15,0 0 0</inkml:trace>
  <inkml:trace contextRef="#ctx0" brushRef="#br0" timeOffset="4379.28">9726 782 0,'0'0'0,"0"0"0,0 0 16,0 0-1,0 0-15,0 0 0,-66 27 16,16 25-16,9 17 0,-9 15 16,0 23-16,1 9 15,-1 1-15,25 4 16,-8 4-16,0-22 16,17-20-16,-9 1 0,8-19 15,1-14-15,-1-18 16,1-14-16,-9-10 15,25-9-15,0 0 16,0 0-16,0 0 0</inkml:trace>
  <inkml:trace contextRef="#ctx0" brushRef="#br0" timeOffset="5070.13">8932 1693 0,'0'0'0,"0"0"16,0 0-16,0 0 16,0 0-16,0 0 15,0 0-15,0 0 16,74-14-16,17-4 0,-33 8 15,8-8-15,0-33 16,-8-5-16,25 19 16,-17 9-16,-16 9 15,-17-9-15,-8 5 16,-9 14-16,1-1 0,-17 1 16,8 9-16,-8-5 15,0 5-15,0 0 16,0 52-16,-8 8 15,8-4-15,0 9 0,0-9 16,0-10-16,8 1 16,9-19-16,-9-10 15,8-4 1,-7-9-16,-1 0 0,50-29 16,0-17-16,-17-6 15,0-4-15,1-5 16,-1-4-16,1 4 15,-9 9-15,-9 19 0,-7 10 16,-9 13-16,1 5 16,-1 5-16,-8-1 15,0 1-15,0 4 16,0-9-16,0 47 0,8-5 16,-8 0-16,0-1 15,8-3-15,1-15 16,-1-9-16,-8-10 15,0-4-15,0 5 0,0-5 16,0 0-16,41-5 16,-8-22-16,-16-1 15,-1-5-15,1-4 16,-1-5-16,1 19 0,0 4 16,-1 1-16,9 13 15,-25 5-15,16 0 16,-7 5-16,-1-1 15,25 29-15,0 18 0,0 5 16,0-10-16,0-4 16,0-5-16,-8-13 15,8-6-15,-8-8 16,-8-10-16,-9-10 0,-8 10 16,0 0-16,0 0 0,0 0 0</inkml:trace>
  <inkml:trace contextRef="#ctx0" brushRef="#br0" timeOffset="5241.85">10073 1051 0,'0'0'0,"0"0"16,0 0-16,0 0 16,0 0-16,0 0 15,0 0-15,0 0 0,0 0 16,0 0-16,0 0 15</inkml:trace>
  <inkml:trace contextRef="#ctx0" brushRef="#br0" timeOffset="5757.4">11140 1340 0,'0'0'15,"0"0"-15,0 0 16,0 0-16,0 0 15,0 0-15,0 0 0,0 0 16,0 0-16,0 0 16,0 0-16,-50 93 15,26-14-15,24-19 16,0 1-16,8-15 0,0-4 16,9-9-16,7-10 15,26-14-15,-25 1 16,-17-10-16,34-24 15,7-13-15,-24-9 0,8-5 16,-33-19-16,8 5 16,-16-19-16,-17 5 15,-8 0-15,-8 4 16,8 24-16,-17 9 16,-8 0-16,17 14 0,-9 14 15,9-4-15,-9 23 16,9-1-16,-17 10 15,-16 5-15,74-19 0,0 0 16,0 0-16,0 0 16</inkml:trace>
  <inkml:trace contextRef="#ctx0" brushRef="#br0" timeOffset="6210.39">13092 1014 0,'0'0'16,"0"0"-16,0 0 15,0 0-15,0 0 16,0 0-16,0 0 0,8 89 15,9-6-15,-17 10 16,0-18-16,0-1 16,8-4-16,-8 0 15,0-24-15,8 1 16,-8-19-16,-8-14 0,0 4 16,8-4-16,0-14 15,0 0-15,0 0 16,0 0-16</inkml:trace>
  <inkml:trace contextRef="#ctx0" brushRef="#br0" timeOffset="6538.65">12455 1186 0,'0'0'0,"0"0"0,0 0 16,0 0-16,0 0 16,0 0-16,0 0 15,0 0-15,0 0 0,91-51 16,0 9-16,-17 10 16,-7 13-16,15-9 15,9 14-15,-8-4 16,-9-6-16,9 6 0,8 8 15,-25-18-15,9 10 16,-26-5-16,-7-1 16,-9-4-16,-33 28 0,0 0 15,0 0-15,0 0 16</inkml:trace>
  <inkml:trace contextRef="#ctx0" brushRef="#br0" timeOffset="7553.87">13646 1675 0,'0'0'0,"0"0"16,0 0-16,0 0 16,0 0-16,0 0 15,0 0-15,0 0 16,0 0-16,0 0 0,0 0 16,0 0-16,0 0 15,0 0-15,0 0 16,0 0-16,0 0 15,0 0-15,0 0 0,0 0 16,0 0-16,-83 14 16,34 4-16,16 10 15,16 5-15,17-5 16,0 4-16,8-8 0,1-11 16,-9-8-16,0-5 15,0 5-15,0-5 16,0 0-16,57-14 15,-7-5-15,-25-4 0,-9 0 16,1-15-16,-9 15 16,0 0-16,1 9 15,-9 9-15,0 1 16,0 4-16,0 0 0,0 0 16,0 0-16,16 42 15,-7-5-15,-1-5 16,0-4-16,9-4 15,-9 3-15,-8-13 0,0-4 16,41-10-16,-8-19 16,-8-9-16,0-4 15,-25 32-15,0 0 16,0 0-16,0 0 0</inkml:trace>
  <inkml:trace contextRef="#ctx0" brushRef="#br0" timeOffset="7891.97">14225 1270 0,'0'0'16,"0"0"-16,0 0 0,0 0 16,0 0-16,0 0 15,0 0-15,0 0 16,0 0-1,0 0-15,0 0 0,0 0 16,0 0-16,0 0 16,-50 56-16,1 18 15,16-13-15,-1 18 16,10 19-16,7-15 0,9-8 16,0-1-16,8-4 15,-9-14-15,18 4 16,-9-18-16,0-14 15,-9-14-15,1-5 0,8-9 16,0 0-16,0 0 16,0 0-16</inkml:trace>
  <inkml:trace contextRef="#ctx0" brushRef="#br0" timeOffset="8048.28">13803 1800 0,'0'0'0,"0"0"0,0 0 15,0 0-15,0 0 16,0 0-16,0 0 0,108-14 16,-17-9-16,-17-5 15,-74 28-15,0 0 16,0 0-16,0 0 0</inkml:trace>
  <inkml:trace contextRef="#ctx0" brushRef="#br0" timeOffset="8251.23">14233 1298 0,'0'0'16,"0"0"-16,0 0 0,0 0 15,0 0-15,0 0 16,0 0-16,0 0 16,0 0-16,0 121 15,0-14-15,-8-9 0,0-15 16,16-32-16,0 1 15,-8-52-15,0 0 16,0 0-16,0 0 16</inkml:trace>
  <inkml:trace contextRef="#ctx0" brushRef="#br0" timeOffset="8938.75">14217 1665 0,'0'0'0,"0"0"15,0 0-15,0 0 16,0 0-16,0 0 16,0 0-16,0 0 15,0 0-15,57 66 16,1-39-16,-16-13 0,-1-28 16,-8-4-16,-8-5 15,0-5-15,-9 14 16,1-37-16,-1 23 15,-16 23-15,0 0 0,0 1 16,-8-6-16,0 10 16,8 5-16,-8-5 15,-34 33-15,17 4 0,1 14 16,7-9-16,9 0 16,0-10-16,8 1 15,-9 4-15,9-18 16,0-10-16,0-4 15,0-1-15,50-13 0,8-10 16,-9-9-16,-16 1 16,9-11-16,-9 6 15,-8-10-15,0 5 16,-9 13-16,-8 15 0,-8 4 16,0 1-16,0 4 15,0 0-15,0 0 16,0 0-16,17 46 15,-9 1-15,-8-15 0,0-4 16,8-4-16,-8-15 16,0-9-16,0 0 15,0 0-15,0 0 16,0 0-16,0 0 16,0 0-16,0-37 0,17-1 15,-9-3-15,-8 13 16,8 4-16,1 20 15,-9-6-15,8 10 0,33-18 16,-16 9-16,0-1 16,0 6-16,0 8 15,-9-8-15,-8 4 16,1-5-16,-9 5 0,0 0 16,0 0-16,0 0 15</inkml:trace>
  <inkml:trace contextRef="#ctx0" brushRef="#br0" timeOffset="9634.11">15970 1796 0,'0'0'0,"0"0"0,0 0 15,0 0-15,0 0 16,0 0-16,0 0 16,0 0-16,0 0 0,0 0 15,0 0-15,-25-79 16,0 27-16,9 34 15,-1 18-15,1-14 16,-26 14-16,9 5 0,8-5 16,-16 23-16,8 9 15,8 6-15,9-11 16,-9 1-16,16-4 16,9-15-16,0-4 15,0-1-15,0-4 0,0 0 16,0 0-16,0 0 15,34-14-15,-10-14 16,1-23-16,8-5 16,-8-9-16,-8-5 0,7 10 15,10-19-15,-18 14 16,1 23-16,-9 0 16,-8 23-16,-8 1 15,8 13-15,0 1 16,0 4-16,0 0 0,0 0 15,0 51-15,-9 9 16,9-13-16,-16 13 16,-1 15-16,1 4 0,7 0 15,1-9-15,8-5 16,8-23-16,9 4 16,0-13-16,-9-15 15,8-18-15,-7 0 0,-9 0 16,0 0-16,0 0 15,0 0-15,0 0 16,0 0-16</inkml:trace>
  <inkml:trace contextRef="#ctx0" brushRef="#br0" timeOffset="10939.07">15920 1786 0,'0'0'16,"0"0"-16,0 0 0,0 0 15,0 0-15,0 0 16,0 0-16,0 0 16,0 0-16,0 0 15,83 19-15,-9-14 16,-16-19-16,-8 0 0,-9 9 16,9-9-16,-9-9 15,-16-14-15,-8 18 16,-9 10-16,0-15 15,0 1-15,-8 5 0,-8-1 16,8 5-16,-8 9 16,8 1-16,0 4 15,-33 42-15,8-14 16,0-1-16,-8 6 16,8 0-16,25-10 0,0-9 15,0-10-15,0-4 16,0 5-16,0 42 15,0-15-15,17-9 16,-1-18-16,9-5 16,8-5-16,-16 1 0,-9-1 15,25-27-15,-8-10 16,8 0-16,-8 0 16,8-14-16,0-18 15,-17 4-15,9-9 0,-8 14 16,-9-5-16,0 70 15,9-28-15,-17 23 16,0-4-16,-8 23 16,16-5-16,-8-4 0,0 0 15,0-5-15,0 0 16,0 0-16,0 0 16,0 0-16,-33 46 15,25-4-15,-1 0 0,1 0 16,-9 14-16,9 4 15,0 10-15,8-5 16,0-9-16,8-24 16,0-4-16,1-14 0,-1-4 15,-8-6-15,8 1 16,-8-1-16,0-4 16,42-37-16,7-9 0,-16-5 15,0 9-15,-8-5 16,-16 15-16,15 55 15,-15-9-15,-1-10 16,17-55-16,-1 37 0,1 24 16,-8 13-16,-25 9 15,8 6-15,0-20 16,-17 24-16,9-5 0,8 5 16,0-14-16,16 14 15,-7-19-15,-1-9 16,-8-9-16,0 0 0,0-5 15,0 0-15,33-19 16,8 0-16,-32-18 16,-9 9-16,16-18 0,-8-1 15,17 1-15,-8-1 16,-1 19-16,1 0 16,-9 10-16,-8 8 0,8 10 15,-8-4-15,0 4 16,0 0-16,0 0 15,0 0-15,0 0 0,0 0 16,0 0-16,-16 51 16,16-9-16,0 0 15,-8-10-15,16 1 0,8-5 16,-16-14-16,9-10 16,-9 1-16,0 0 15,0-5-15,41 4 0,0-4 16,17-14-16,-25 0 15,0-14-15,-24-9 16,15-5-16,-7 10 0,8 9 16,-17-5-16,9 9 15,-17 10-15,0-1 16,0 10-16,0-4 0,0 4 16,0 0-16,0 0 15,-9 42-15,1-1 16,8 11-16,0-10 0,0-15 15,0-8-15,0-10 16,0-9-16,0 5 16,33 28-16,-16-10 15,-1-19-15,1-8 0,-17 4 16,0 0-16,0 0 16,0 0-16</inkml:trace>
  <inkml:trace contextRef="#ctx0" brushRef="#br0" timeOffset="11392.31">17715 1949 0,'0'0'0,"0"0"0,0 0 16,0 0-16,0 0 16,0 0-16,0 0 15,0 0-15,0 0 0,-17-79 16,9 23-16,0 19 16,16 9-16,0 10 15,-8 13-15,9 0 0,-1 1 16,-8-1-16,8 5 15,-8-5-15,0 5 16,0 0-16,0 0 0,0 0 16,33 42-16,-16-5 15,-9-9-15,9 0 16,-9 5-16,-8-15 0,8-13 16,-8 4-16,0-9 15,0 0-15,0 0 16,50-23-16,-9-5 15,0 0-15,-16-4 0,0-6 16,-8 1-16,7 5 16,-15 18-16,-1 4 15,-8 10-15,0-4 0,0 4 16,0 0-16,0 0 16,16 37-16,-7 0 15,-1 10-15,-8-15 0,0 10 16,0 5-16,0-24 15,0-9-15,17 18 16,-1-4-16,-16-28 0,0 0 16,0 0-16,0 0 15</inkml:trace>
  <inkml:trace contextRef="#ctx0" brushRef="#br0" timeOffset="12063.82">19534 1205 0,'0'0'0,"0"0"16,0 0-16,0 0 0,0 0 15,0 0-15,17-70 16,8 10-16,16 27 15,17 24-15,0-1 0,16 10 16,9 0-16,-17 10 16,9-1-16,-18 10 15,10-5-15,-18 4 16,-16 10-16,-16-5 0,-9 1 16,-8 8-16,-8-9 15,0-9-15,-67 28 16,9-9-16,-8 4 0,24-4 15,-25-1-15,18-4 16,-1 9-16,0 5 16,8 0-16,17-19 0,0-4 15,16 23-15,17 4 16,-8-4-16,8-42 16,0 0-16,0 0 0,0 0 15</inkml:trace>
  <inkml:trace contextRef="#ctx0" brushRef="#br0" timeOffset="12220.22">19725 2112 0,'0'0'16,"0"0"-16,0 0 16,0 0-16,0 0 0,0 0 15,0 0-15,0 0 16,0 0-16,0 0 15</inkml:trace>
  <inkml:trace contextRef="#ctx0" brushRef="#br0" timeOffset="62420.37">6443 2917 0,'0'0'16,"0"0"-16,0 0 15,0 0-15,0 0 0,0 0 16,0 0-16,0 0 16,0 0-16,0 0 15,0 0-15,0 0 16,0 65-16,0 23 0,-9 1 16,1-6-16,0-3 15,-1-25-15,1 1 16,8 0-16,0-9 15,-8-15-15,8-13 16,0-10-16,-8 0 0,8-9 16,0 0-16,0 0 15,0 0-15,0 0 16,0 0-16</inkml:trace>
  <inkml:trace contextRef="#ctx0" brushRef="#br0" timeOffset="62717.18">5996 3080 0,'0'0'0,"0"0"0,0 0 15,0 0-15,99-24 16,-8 1-16,8-5 16,-24 0-16,24 0 15,-16-4-15,8 9 0,-17-1 16,1-4-16,-1 5 16,-24 9-16,-9 0 15,-41 14-15,0 0 0,0 0 16,0 0-16</inkml:trace>
  <inkml:trace contextRef="#ctx0" brushRef="#br0" timeOffset="63404.51">6782 3549 0,'0'0'16,"0"0"-16,0 0 16,0 0-16,0 0 0,0 0 15,0 0-15,0 0 16,0 0-16,0 0 15,91-65-15,-42 10 0,-41 27 16,9 14-16,-17 18 16,-17 6-16,1-20 15,8 6-15,-1 4 16,-32 14-16,0 4 0,8-4 16,0 9-16,-1 10 15,10 14-15,15-6 16,-7 11-16,16 3 15,0-13-15,16-5 0,1-13 16,-1-6-16,1 1 16,-9-14-16,1 4 15,32-42-15,0-18 16,-16-28-16,-8-5 0,-9-4 16,0-14-16,0 4 15,-8 14-15,-8 19 16,8 19-16,-16 22 15,7 1-15,-7 9 16,7 5-16,9 4 0,-8 5 16,8 0-16,8 51 15,9 24-15,-9 8 16,9 20-16,-9-15 16,0-4-16,9-5 0,-9-14 15,9-4-15,-17-10 16,8-28-16,9-9 15,-17-9-15,0 4 0,8-14 16,0-4-16,-8 9 16,0 0-16,0 0 15,0 0-15</inkml:trace>
  <inkml:trace contextRef="#ctx0" brushRef="#br0" timeOffset="64288.34">6972 3554 0,'0'0'15,"0"0"-15,0 0 16,0 0-16,0 0 0,0 0 16,0 0-16,99 9 15,-33-18-15,0 0 16,-24 0-16,-9-10 15,-8 5-15,-9-14 0,-8 5 16,-8 13-16,9 1 16,-9 9-16,-25-32 15,-25 4-15,9 9 16,0 10-16,7 13 16,-7 15-16,25 0 0,-1-10 15,-8 51-15,0-4 16,17 0-16,8 19 15,17-6-15,-1-13 0,17-14 16,9 0-16,-9-24 16,25 10-16,-25-18 15,-8-10-15,8-14 16,8-10-16,-8-17 0,0-1 16,-8-19-16,-9 5 15,-7 10-15,-9 9 16,0 9-16,0 5 15,-9 4-15,9 14 16,-8 5-16,8-4 0,0 4 16,0 0-16,0 0 15,0 46-15,0-4 16,8 0-16,1 0 16,-9-5-16,8 0 0,0-23 15,-8-5-15,0-4 0,0 0 16,0-5-16,50 4 0,-17-4 15,-8-9-15,0-10 16,-9-4-16,9-23 16,0-1-16,-33 5 15,16 0-15,-8 24 16,8-1-16,0 15 0,-8-1 16,9 5-16,-9 0 15,0 46-15,16-4 16,1-9-16,7 4 15,-7-4-15,8-10 0,-9-9 16,-7-5-16,-1-4 16,33-33-16,1-5 15,-26-13-15,1-10 16,-17 0-16,-9-14 0,-24 15 16,0 3-16,8 15 15,1 9-15,-18 10 16,9 4-16,0 4 15,25 6-15,0-1 0,-1 5 16,9-5-16,0 5 16,0 0-16,0 0 15,0 0-15</inkml:trace>
  <inkml:trace contextRef="#ctx0" brushRef="#br0" timeOffset="64913.36">8163 3242 0,'0'0'15,"0"0"-15,0 0 0,0 0 16,0 0-16,0 0 15,0 0-15,33 80 16,0-15-16,-17-10 16,1 15-16,-9 0 15,9 4-15,-9 1 0,0-5 16,-8-10-16,0 1 16,0-19-16,0-5 15,-8-23-15,8-5 16,0-4-16,0-1 0,0-4 15,-16-23-15,-1-33 16,9-32-16,-1-19 16,9 0-16,-8 18 15,0 10-15,0 33 0,8 9 16,8 13-16,0 10 16,0 0-16,-8 5 15,9 4-15,-9 1 16,49 18-16,-7 0 0,-9 14 15,-8-10-15,-17-4 16,0 9-16,0-9 16,-8-4-16,9-6 15,-9-4-15,-17 47 0,1-5 16,-18-24-16,1-8 16,9-1-16,-1-4 15,0-1-15,8 1 16,17-5-16,-8 0 15,8 0-15,-8-42 0,0 5 16,16-19-16,0-4 16,-8 60-16,0 0 15,0 0-15,0 0 0</inkml:trace>
  <inkml:trace contextRef="#ctx0" brushRef="#br0" timeOffset="65210.04">8543 3210 0,'0'0'0,"0"0"15,0 0-15,33-70 0,-8 28 16,-33 14-16,8 19 15,0-5-15,8 19 16,-16-10-16,0-4 16,8 9-16,0 0 0,0 0 15,0 0-15,0 0 16,0 0-16,0 51 16,0 9-16,0-8 15,0-1-15,0 5 0,0 4 16,8-9-16,8 10 15,-7-1-15,7-23 16,-8-9-16,1 0 16,-9-9-16,0-5 15,-9-10-15,9 1 0,0-5 16,-16-42-16,-9-4 16,25 46-16,0 0 15,0 0-15,0 0 0</inkml:trace>
  <inkml:trace contextRef="#ctx0" brushRef="#br0" timeOffset="65350.6">8427 3447 0,'0'0'16,"0"0"-16,0 0 15,0 0-15,0 0 16,108 0-16,-9 0 0,-33-5 16,-8-18-16,-8-19 15,-9-4-15,-41 46 16,0 0-16,0 0 15,0 0-15</inkml:trace>
  <inkml:trace contextRef="#ctx0" brushRef="#br0" timeOffset="65538.05">8833 3568 0,'0'0'0,"0"0"15,0 0-15,0 0 0,0 0 16,0 0-16,0 0 16,0 0-16,0 0 15,0 0-15,0 0 0</inkml:trace>
  <inkml:trace contextRef="#ctx0" brushRef="#br0" timeOffset="66772.28">9321 3331 0,'0'0'0,"0"0"15,0 0-15,0 0 16,0 0-16,0 0 16,0 0-16,0 0 0,99 0 15,-16-9-15,-17-1 16,-17 6-16,-7-6 15,16 1-15,-1-10 16,-57 19-16,0 0 0,0 0 16,0 0-16</inkml:trace>
  <inkml:trace contextRef="#ctx0" brushRef="#br0" timeOffset="66990.92">9238 3568 0,'0'0'0,"0"0"16,0 0-16,0 0 15,0 0-15,0 0 16,0 0-16,0 0 16,107 5-16,17-1 15,-24-13-15,-9 9 0,8 0 16,-99 0-16,0 0 15,0 0-15,0 0 0</inkml:trace>
  <inkml:trace contextRef="#ctx0" brushRef="#br0" timeOffset="68256.21">10842 2903 0,'0'0'0,"0"0"16,0 0-16,0 0 16,0 0-16,0 0 15,0 0-15,0 0 16,0 0-16,0 0 0,0 0 15,0 0-15,-8 88 16,0-4-16,8-28 16,-9 4-16,9-4 15,0 5-15,-8 8 0,0-13 16,0-14-16,8-5 16,0-9-16,0 0 15,-9-14-15,9-9 16,-41 4-16,-9 0 0,50-9 15,0 0-15,0 0 16,0 0-16</inkml:trace>
  <inkml:trace contextRef="#ctx0" brushRef="#br0" timeOffset="68584.22">10396 3070 0,'0'0'0,"0"0"16,0 0-16,0 0 15,0 0-15,0 0 0,0 0 16,91-18-16,8-1 15,-16-4-15,-9 0 16,9-10-16,-1 10 16,9-5-16,-8 9 15,-8-4-15,-26 9 0,9 0 16,-17 9-16,1-4 16,-42 9-16,0 0 15,0 0-15,0 0 0</inkml:trace>
  <inkml:trace contextRef="#ctx0" brushRef="#br0" timeOffset="69302.8">11322 3568 0,'0'0'0,"0"0"15,0 0-15,0 0 16,0 0-16,0 0 16,0 0-16,0 0 0,0 0 15,0 0-15,0 0 16,0 0-16,0 0 15,0 0-15,0 0 16,-33-79-16,16 37 0,1 28 16,-1 10-16,1 8 15,-1 5-15,1-9 16,16 5-16,-58 9 16,25 14-16,8-5 15,8 5-15,17 0 0,0 0 16,9-14-16,7 32 15,9-4-15,16 0 16,-16-14-16,-17 0 16,1-23-16,-9 18 0,0-9 15,-9-9-15,9-5 16,0 4-16,0-4 16,-41 19-16,0-10 0,-1 0 15,1-9-15,8-4 16,8-1-16,9 0 15,16 5-15,-9 0 16,9 0-16,33-32 16,0 4-16,1-9 0,-34 37 15,0 0-15,0 0 16,0 0-16</inkml:trace>
  <inkml:trace contextRef="#ctx0" brushRef="#br0" timeOffset="69780.25">11438 3898 0,'0'0'0,"0"0"15,0 0-15,0 0 16,0 0-16,0 0 15,0 0-15,0 0 16,0 0-16,0 0 0,0 0 16,0 0-16,0 0 15,0 0-15,0 0 16,0-88-16,8 4 16,9 19-1,-9 14-15,0 4 0,0 20 16,1-15-16,-1 18 15,0 10-15,-8 5 16,0 9-16,0-5 0,0 5 16,33 14-16,-8 14 15,-8 5-15,-17-1 16,16 15-16,-8 9 16,-8 4-16,9-13 0,-1-1 15,-8 1-15,8-10 16,1-4-16,-1-15 15,0-8-15,-8-10 16,0 4-16,0-8 0,0 4 16,0 0-16,0 0 15,0 0-15</inkml:trace>
  <inkml:trace contextRef="#ctx0" brushRef="#br0" timeOffset="69952.22">11206 3754 0,'0'0'0,"0"0"16,0 0-16,0 0 16,0 0-16,91 14 15,8-9-15,1-10 0,-9-4 16,-9-5-16,1 0 16,-83 14-16,0 0 15,0 0-15,0 0 0</inkml:trace>
  <inkml:trace contextRef="#ctx0" brushRef="#br0" timeOffset="70242.28">11868 3577 0,'0'0'0,"0"0"0,0 0 15,0 0-15,0 0 16,0 0-16,0 0 0,0 0 16,0 0-16,0 0 0,41 84 15,1-23-15,-42-10 16,8 0-16,-8 0 16,8-18-16,-8-5 15,8-14-15,-16 0 0,8-10 16,0-4-16,0 0 15,0 0-15,0 0 16</inkml:trace>
  <inkml:trace contextRef="#ctx0" brushRef="#br0" timeOffset="70460.96">11711 3554 0,'0'0'0,"0"0"15,0 0-15,0 0 16,0 0-16,0 0 16,0 0-16,107-14 0,1-4 15,-26-1-15,1-14 16,0-8-16,-83 41 16,0 0-16,0 0 0,0 0 15</inkml:trace>
  <inkml:trace contextRef="#ctx0" brushRef="#br0" timeOffset="71673.14">12389 3591 0,'0'0'0,"0"0"0,0 0 16,0 0-16,0 0 15,0 0-15,0 0 16,0 0-16,0 0 16,0 0-16,0 0 15,0 0-15,-8 56 0,-1 14 16,9-14-16,0-14 15,0 0-15,0-15 16,9-17-16,-9-1 16,0-9-16,0 5 0,0-5 15,16-38-15,9-3 16,0-20-16,-9 5 16,1 14-16,-1 19 15,-16 9-15,9 10 0,-9-1 16,0 0-16,0 5 15,0 0-15,0 28 16,0 14-16,8 9 16,8-14-16,1-4 0,-9-14 15,-8-10-15,0-9 16,0 5-16,50-5 16,-17-10-16,-8-32 15,-17 1-15,-8-15 0,-8 0 16,8 9-16,-9-4 15,1 14-15,0 14 16,0-1-16,-1 10 16,9 5-16,0 5 0,-8-1 15,8 5-15,0 0 16,0 0-16,0 0 16</inkml:trace>
  <inkml:trace contextRef="#ctx0" brushRef="#br0" timeOffset="72048.21">12902 3866 0,'0'0'0,"0"0"0,0 0 16,0 0-16,0 0 16,0 0-16,0 0 15,0 0-15,0 0 16,0 0-16,0 0 0,0 0 15,0 0-15,8-79 16,0-5-16,17 14 16,8 10-16,-8 23 0,0 4 15,-17 19-15,0-5 16,0 5-16,-8 5 16,0 4-16,0 1 15,0 4-15,-8 60 16,25 5-16,-9-4 0,0 18 15,-8-9-15,9-10 16,-1-4-16,17-23 16,-1-5-16,1-1 15,-8-8-15,-17-19 0,0 0 16,0 0-16,0 0 16</inkml:trace>
  <inkml:trace contextRef="#ctx0" brushRef="#br0" timeOffset="72235.56">12885 3661 0,'0'0'0,"0"0"16,0 0-16,0 0 15,0 0-15,0 0 16,0 0-16,0 0 16,74 56-16,-16-33 0,17-32 15,-26-5-15,26-14 16,-1-5-16,-74 33 15,0 0-15,0 0 0,0 0 16</inkml:trace>
  <inkml:trace contextRef="#ctx0" brushRef="#br0" timeOffset="72438.56">13522 3568 0,'0'0'0,"0"0"0,0 0 16,0 0-16,0 0 15,0 0-15,0 0 0,0 0 16,0 0-16,0 0 15,0 0-15,0 0 16,-8 79-16,-1-14 16,9-23-16,0-9 15,9-5-15,-18 9 0,9-9 16,-8 0-16,8-28 16,0 0-16,0 0 15,0 0-15</inkml:trace>
  <inkml:trace contextRef="#ctx0" brushRef="#br0" timeOffset="72626.2">13108 3582 0,'0'0'15,"0"0"-15,0 0 16,0 0-16,0 0 0,0 0 16,75 19-16,16-10 15,-25-9-15,8-14 16,-7 9-16,-18-9 15,1-9-15,-50 23 0,0 0 16,0 0-16,0 0 16</inkml:trace>
  <inkml:trace contextRef="#ctx0" brushRef="#br0" timeOffset="72907.23">13853 3489 0,'0'0'0,"0"0"16,0 0-16,0 0 16,0 0-16,0 0 15,0 0-15,0 0 16,0 0-16,0 0 0,0 0 15,0 0-15,-9 79 16,-7-23-16,8-14 16,-1-5-16,9 0 0,0-4 15,-8-10-15,0-18 16,8 4-16,0-9 16,0 0-16,0 0 15,0 0-15,0 0 16,33 28-16,-8-23 0,8-5 15,0-14-15,-17-10 16,9 15-16,-8 0 16,-9 4-16,-8 5 15,0 0-15,0 0 0,0 0 16</inkml:trace>
  <inkml:trace contextRef="#ctx0" brushRef="#br0" timeOffset="73094.67">13687 3773 0,'0'0'15,"0"0"-15,0 0 16,0 0-16,0 0 0,83 14 16,0 0-16,-9-19 15,-16-9-15,-58 14 16,0 0-16,0 0 0,0 0 15</inkml:trace>
  <inkml:trace contextRef="#ctx0" brushRef="#br0" timeOffset="73291.14">13787 3540 0,'0'0'0,"0"0"0,0 0 0,0 0 16,0 0-16,0 0 15,82 23-15,1-13 0,-9-15 16,-7 10-16,-1-1 16,-66-4-16,0 0 15,0 0-15,0 0 0</inkml:trace>
  <inkml:trace contextRef="#ctx0" brushRef="#br0" timeOffset="73931.81">14117 3503 0,'0'0'0,"0"0"15,0 0-15,0 0 16,0 0-16,0 0 0,0 0 16,0 0-16,0 0 15,0 0-15,0 0 16,0 0-16,0 0 16,0 0-16,0 0 0,0 0 15,-8 112-15,8-19 16,0-33-16,0 1 15,-8-24-15,0 0 16,-1-14-16,9-13 0,-8-1 16,8-9-16,0 5 15,0-5-15,0 0 16,0 0-16,8-33 16,1-27-16,-9-1 15,8-13-15,8 13 0,-7-4 16,-1 18-16,0 10 15,9 19-15,-9-6 16,0 10-16,-8 10 16,0-1-16,0 5 0,0 0 15,0 0-15,0 0 16,33 33-16,0-5 16,-16 0-16,-1-10 15,-7 5-15,-1-9 0,0-9 16,-8-5-16,0 5 15,-8 27-15,0-4 16,-9-9-16,9-1 16,-9-4-16,9-9 0,0 0 15,8-1-15,0-4 16,-33 28-16,8 0 16,8-14-16,9 14 15,0-19-15,16-4 16,0 0-16,-8-1 0,0-4 15,50 23-15,-9 1 16,17-20-16,-8-8 16,8 4-16,0-10 0,0-4 15,-58 14-15,0 0 16,0 0-16,0 0 16</inkml:trace>
  <inkml:trace contextRef="#ctx0" brushRef="#br0" timeOffset="74862.57">14820 3922 0,'0'0'0,"0"0"0,0 0 16,0 0-16,0 0 16,0 0-16,0 0 15,0 0-15,0 0 0,0 0 16,0 0-16,0 0 15,0 0-15,0 0 16,50-84-16,-9 0 16,-16 14-16,0 10 0,-9 13 15,-7 6-15,7 3 16,-7 10-16,-1 10 16,-8 8-16,8 6 15,-8-1-15,0 5 0,0 0 16,0 0-16,0 0 15,8 47-15,-8 13 16,9 1-16,-9-1 16,8-4-16,0 0 15,9-5-15,7-5 0,-15-22 16,-1 4-16,0-5 16,9-14-16,-9-4 15,0 0-15,-8-5 16,0-5-16,0 5 0,0 0 15,0 0-15,0 0 16</inkml:trace>
  <inkml:trace contextRef="#ctx0" brushRef="#br0" timeOffset="75039.92">14804 3773 0,'0'0'0,"0"0"0,0 0 0,0 0 16,0 0-16,0 0 15,99 0-15,17-14 16,-9 14-16,-24-19 0,-9 5 16,-7 0-16,-67 14 15,0 0-15,0 0 16,0 0-16</inkml:trace>
  <inkml:trace contextRef="#ctx0" brushRef="#br0" timeOffset="75305.59">15622 3633 0,'0'0'0,"0"0"16,0 0-16,0 0 0,0 0 15,0 0-15,0 0 16,0 0-16,0 0 16,0 0-16,0 0 15,0 0-15,0 0 0,17 103 16,0-20-16,-9-13 15,0-23-15,-8-10 16,0-19-16,0-8 16,0-6-16,-8 6 15,0-10-15,8 0 0,0 0 16,0 0-16,0 0 16</inkml:trace>
  <inkml:trace contextRef="#ctx0" brushRef="#br0" timeOffset="75492.92">15275 3545 0,'0'0'16,"0"0"-16,0 0 15,0 0-15,0 0 0,83 23 16,8 0-16,-8-18 16,-9-5-16,17-14 15,8-5-15,-16-4 16,0 0-16,-83 23 0,0 0 15,0 0-15,0 0 16</inkml:trace>
  <inkml:trace contextRef="#ctx0" brushRef="#br0" timeOffset="76016.6">16855 3503 0,'0'0'0,"0"0"0,0 0 16,0 0-16,0 0 15,0 0-15,0 0 0,0 0 16,0 0-16,0 0 15,0 0-15,0 0 16,0 0-16,16 79 16,1 19-16,-9-47 0,-16 19 15,0-1-15,-1-13 16,1-5-16,16 19 16,1 9-16,-9-60 0,-17 4 15,0 19-15,1-9 16,8-15-16,32-18 15,-15-18-15,-9-1 0,0 19 16,0 0-16,0 0 16,0 0-16</inkml:trace>
  <inkml:trace contextRef="#ctx0" brushRef="#br0" timeOffset="76297.77">16714 3675 0,'0'0'0,"0"0"0,0 0 15,0 0-15,0 0 16,0 0-16,0 0 15,75 37-15,7-13 0,-24-10 16,-16 4-16,-1-4 16,-16 0-16,-9 0 15,-7-9-15,-1 4 0,-8-9 16,8 5-16,-33 27 16,9-13-16,-1-5 15,-24 9-15,24-18 16,17 4-16,-8-9 0,-17 5 15,9-5-15,-1 0 16,17 0-16,-8 0 16,-9-42-16,-16-14 0,33 56 15,0 0-15,0 0 16,0 0-16</inkml:trace>
  <inkml:trace contextRef="#ctx0" brushRef="#br0" timeOffset="76625.99">17467 3643 0,'0'0'0,"0"0"15,0 0-15,0 0 16,0 0-16,0 0 16,0 0-16,0 0 15,0 0-15,0 0 0,0 0 16,0 0-16,91 0 16,-25-5-16,-41-9 15,0 9-15,-9 1 0,-8-6 16,-8 6-16,-8-1 15,8 5-15,0 0 16,0 0-16,0 0 0</inkml:trace>
  <inkml:trace contextRef="#ctx0" brushRef="#br0" timeOffset="76825.92">17318 3959 0,'0'0'0,"0"0"0,0 0 15,0 0-15,0 0 16,0 0-16,0 0 0,0 0 16,0 0-16,74-23 15,17 9-15,0-10 16,-91 24-16,0 0 0,0 0 16,0 0-16</inkml:trace>
  <inkml:trace contextRef="#ctx0" brushRef="#br0" timeOffset="77342.45">18120 3359 0,'0'0'0,"0"0"0,0 0 16,0 0-16,0 0 15,0 0-15,0 0 16,0 0-16,0 0 0,0 0 16,-8 83-16,0-13 15,-1-5-15,1-9 16,0 5-16,-1-10 0,-7 23 15,8-9-15,-1 1 16,9-15-16,0-5 16,0-9-16,0 1 15,0-10-15,0-14 0,0-10 16,0-4-16,0 5 16,0-5-16,-8-5 15,8 5-15,0 0 0,0 0 16,0 0-16</inkml:trace>
  <inkml:trace contextRef="#ctx0" brushRef="#br0" timeOffset="77685.46">17980 3810 0,'0'0'15,"0"0"-15,0 0 0,0 0 16,0 0-16,0 0 16,0 0-16,0 0 15,82-5-15,1-9 16,-17 10-16,-8 8 0,-8 10 15,7-14-15,-23-4 16,-10 18-16,-15 9 0,-1 5 16,-8-14-16,0-5 15,-25 24-15,-8-10 16,0-4-16,0-10 16,-8 5-16,-1-10 0,26-4 15,-1 5-15,-24-10 16,-9 1-16,25-10 0,-8 5 15,17 4-15,7 0 16,9 1-16,0 4 16,0 0-16,0 0 0,42-14 15,7-10-15,-49 24 16,0 0-16,0 0 16,0 0-16</inkml:trace>
  <inkml:trace contextRef="#ctx0" brushRef="#br0" timeOffset="84798.58">18666 4019 0,'0'0'0,"0"0"16,0 0-16,0 0 16,0 0-16,0 0 15,0 0-15,0 0 16,0 0-16,0 0 0,0 0 15,0 0-15,0 0 16,0 0-16,0 0 16,0 0-16,0 0 0,0 0 15,0 0-15,0 0 16,0 0-16,0 0 16,0 0-16,0 0 0,0 0 15,0 0-15,0 0 16,0 0-16,0 0 15,0 0-15,-74 10 0,16 8 16,33 6-16,25-1 16,0 0-16,0 10 15,0-29-15,0 1 0,0-5 16,0 0-16,0 0 16,33 19-16,0-15 15,-8-8-15,-17 4 0,9-10 16,-9-8-16,0 4 15,-8 4-15,17-32 16,-1 5-16,-16 23 0,0 0 16,0 10-16,0-1 15,0 0-15,0 5 16,0 0-16,0 0 0,0-4 16,0 4-16,0 0 15,0 0-15,0 0 16,0 0-16,0 0 0,0 0 15,0 0-15,0 0 16,0 0-16,0 0 16,0 0-16,0 0 0,0 0 15,0 0-15,0 0 16,0 0-16,0 0 16,17 32-16,-9-8 0,-8-20 15,8 1-15,-8 4 16,9-13-16,-9 4 15,0-5-15,0 5 0,0 0 16,0 0-16,0 46 16,0-13-16,0 0 15,0 4-15,8 5 16,-16-1-16,8-13 0,0 19 16,8 4-16,-8-14 15,-8-13-15,8-1 16,-9-9-1,9-5-15,-8-4 0,8-1 16,0-4-16,-50 10 16,9-1-16,8-4 0,0 4 15,8-4-15,9-1 16,7 1-16,9-5 16,0 0-16,0 0 0,0 0 15,33-51-15,9-19 16,-1-9-16,0-5 15,1 19-15,-9 5 0,-17 8 16,17-3-16,17 3 16,0 15-16,-1-5 15,-49 42-15,0 0 0,0 0 16,0 0-16</inkml:trace>
  <inkml:trace contextRef="#ctx0" brushRef="#br0" timeOffset="88331.17">24174 2656 0,'0'0'0,"0"0"16,0 0-16,0 0 15,0 0-15,0 0 0,0 0 16,0 0-16,0 0 16,-83 19-16,25-10 15,25 28-15,8 10 0,-8 4 16,0 0-16,0 10 16,0 13-16,8 15 15,1-10-15,15 0 0,9-5 16,9 1-16,15-6 15,9-13-15,9-19 16,24-9-16,0-4 0,9-20 16,15-8-16,1-20 15,0-13-15,-8-23 16,-8-5-16,-9-1 16,-17-3-16,-24 3 0,-25-17 15,-16 18-15,-9 4 16,-25 1-16,-16 18 0,-17 14 15,-8 9-15,9 5 16,-1 0-16,17 0 16,0 10-16,8 4 0,33 0 15,0 4-15,17-4 16,0 10-16,8-1 16,0-9-16,0 0 0,0 0 15,0 0-15</inkml:trace>
  <inkml:trace contextRef="#ctx0" brushRef="#br0" timeOffset="88846.6">23471 3945 0,'0'0'0,"0"0"16,0 0-16,0 0 15,0 0-15,0 0 0,66-51 16,17-19-16,8-23 15,8-5-15,0-9 16,9-18-16,-1 4 16,-7 23-16,-9-4 0,8 4 15,-25 24-15,1-1 16,-1 5-16,17 5 16,-25 19-16,9 4 0,-26 5 15,1-10-15,-50 47 16,0 0-16,0 0 15,0 0-15</inkml:trace>
  <inkml:trace contextRef="#ctx0" brushRef="#br0" timeOffset="89237.35">25216 3266 0,'0'0'15,"0"0"-15,0 0 0,0 0 16,0 0-16,0 0 16,0 0-16,0 0 15,0 0-15,83-14 16,-17 0-16,-17 9 0,1 0 16,-9 5-16,9-13 15,-9 13-15,1-19 16,-9-9-16,-33 28 0,0 0 15,0 0-15,0 0 16</inkml:trace>
  <inkml:trace contextRef="#ctx0" brushRef="#br0" timeOffset="89455.88">25324 3452 0,'0'0'16,"0"0"-16,0 0 16,0 0-16,0 0 0,0 0 15,0 0-15,0 0 16,0 0-16,0 0 16,0 0-16,0 0 0,0 0 15,0 0-15</inkml:trace>
  <inkml:trace contextRef="#ctx0" brushRef="#br0" timeOffset="90355.66">25324 3489 0,'0'0'0,"0"0"0,0 0 16,0 0-16,0 0 0,0 0 15,0 0-15,-83-5 16,33-4-16,17-5 16,0 0-16,25 9 0,8 5 15,0-4-15,8 4 16,-8 0-16,0 0 15,0 0-15,0 0 16,0 0-16,50 0 0,-1 4 16,1 1-16,-9 4 15,9-9-15,8 10 16,-9-20-16,9 1 0,-16 18 16,7-23-16,-7 14 15,-9-18-15,0-1 16,0 1-16,-33 18 0,0 0 15,0 0-15,0 0 16</inkml:trace>
  <inkml:trace contextRef="#ctx0" brushRef="#br0" timeOffset="91004.81">26457 2577 0,'0'0'0,"0"0"16,0 0-16,0 0 15,0 0-15,0 0 0,0 0 0,0 0 16,0 0-16,0 0 15,0 0-15,0 0 16,0 0-16,8 121 0,-8-14 16,-8 0-16,16 19 15,-16-15-15,8 24 16,-9 5-16,1-19 0,0 9 16,8-14-16,0-37 15,8-23-15,9-9 16,-9-24-16,0-18 15,-16-1-15,8-4 0,0 0 16,0 0-16,0 0 16</inkml:trace>
  <inkml:trace contextRef="#ctx0" brushRef="#br0" timeOffset="91332.85">26523 3112 0,'0'0'16,"0"0"-16,0 0 15,0 0-15,0 0 0,0 0 16,0 0-16,0 0 16,0 0-16,0 0 15,82 5-15,-7 13 0,-17 6 16,-9-10-16,1 0 16,-9 9-16,-24-5 15,-1 10-15,-7-14 0,-9-4 16,8-6-16,-58 38 15,9 0-15,-9-19 16,17 1-16,-8-15 16,8 9-16,8-18 0,8 0 15,9 0-15,8 0 16,0 0-16,0 0 16,-8-4-16,8 4 0,0 0 15,0 0-15,0 0 16</inkml:trace>
  <inkml:trace contextRef="#ctx0" brushRef="#br0" timeOffset="91895.02">27226 3080 0,'0'0'0,"0"0"0,0 0 15,0 0-15,0 0 16,-91 0-16,25 18 15,32-8-15,10-1 0,15 14 16,1 0-16,8 5 16,0-14-16,0-9 15,0 0-15,33 46 16,0-9-16,0-10 0,-8-9 16,8 5-16,-8-4 15,-8-6-15,-9-9 16,0-4-16,-8-5 0,0 0 15,0 0-15,0 0 16,0 0-16,0 0 16,0 0-16,-33 28 0,-17-5 15,1-13-15,-9-1 16,0 0-16,17-18 0,-17 4 16,16-4-16,1 9 15,16 0-15,9 0 16,16 0-16,-9 0 15,9 0-15,0 0 0,0-5 16,0 5-16,0 0 16,0 0-16,0 0 15</inkml:trace>
  <inkml:trace contextRef="#ctx0" brushRef="#br0" timeOffset="92278.37">26175 3694 0,'0'0'15,"0"0"-15,0 0 16,0 0-16,0 0 0,0 0 16,108 18-16,8-13 15,-1 9-15,1-14 16,0-5-16,-9 5 0,1 5 16,-9-5-1,9-14-15,-26 9 16,-15-13-16,-9 8 0,-9 1 15,-16-5-15,-16 14 16,-9 0-16,-16 0 16,-9-5-16,17 5 0,0 0 15,0 0-15,0 0 16</inkml:trace>
  <inkml:trace contextRef="#ctx0" brushRef="#br0" timeOffset="92959.02">26754 3903 0,'0'0'0,"0"0"15,0 0-15,0 0 0,0 0 16,0 0-16,0 0 16,0 0-16,0 0 15,0 116-15,0 1 0,0-6 16,0 6-16,-8 13 16,0 0-16,-1-4 15,-7-5-15,-1-38 16,9-17-16,-17-15 0,9-19 15,-1-8-15,17-20 16,0 1-16,0-5 16,0 0-16,0 0 0,0-56 15,0-14-15,0-9 16,8-9-16,-8-1 16,9-8-16,7 8 0,-7 1 15,-1 18-15,-8 19 16,8 18-16,0 5 15,1 15-15,-1-1 0,0 4 16,0 6-16,-8 4 16,50-5-16,0 10 15,-9 9-15,-8 13 0,-16 6 16,7 4-16,10 10 16,-10-5-16,-7-19 15,-17 19-15,-8-19 0,-17 5 16,17-14-16,-34 9 15,1-9-15,-1-5 16,-7 1-16,-1-1 0,25-4 16,-16-5-16,8 0 15,16 0-15,9 0 16,0 0-16,8 0 0,0 0 0,-8 0 16,8-5-16,0 5 15,0 0-15,0 0 0,0 0 16</inkml:trace>
  <inkml:trace contextRef="#ctx0" brushRef="#br0" timeOffset="93615.03">27540 4387 0,'0'0'0,"0"0"15,0 0-15,0 0 16,-91 9-16,17-4 0,32 4 16,1 5-16,16 0 15,-8 0-15,8 9 16,17-13-16,0-6 16,-9 47-16,0-4 0,9-5 15,0-14-15,0-5 16,8-14-16,0-4 15,0 0-15,0-5 0,0 0 16,0 0-16,33-10 16,8-8-16,0-6 0,-7 1 15,-10-5-15,-7 14 16,24-4-16,1 4 16,-18-5-16,-7 24 0,8 4 15,-17-4-15,0-5 16,9 46-16,8-4 15,-9 0-15,1 4 16,-17 15-16,8 4 0,-8 0 16,0-4-16,-17-19 15,1-10-15,-9 5 16,0-9-16,0-5 0,9-13 16,8-6-16,-34 10 15,9-9-15,17-14 16,-17-5-16,16-5 0,1 5 15,7 0-15,1 10 16,0-48-16,8-3 16,0-1-16,25 5 0,8-1 15,8 6-15,17-5 16,8 9-16,17 5 16,8 4-16,-9-27 0,-7-10 15,-1-5-15,-74 75 16,0 0-16,0 0 15,0 0-15</inkml:trace>
  <inkml:trace contextRef="#ctx0" brushRef="#br0" timeOffset="94333.57">27441 3196 0,'0'0'0,"0"0"16,0 0-16,0 0 0,0 0 15,0 0-15,0 0 16,0 0-16,49-28 15,26-23-15,24-5 16,-25 0-16,1 5 0,-1 9 16,-32 5-16,7 4 15,1 15-15,-17-10 0,-8 9 16,0 5-16,-9 0 16,-16 14-16,0 0 15,0 0-15,0 0 16</inkml:trace>
  <inkml:trace contextRef="#ctx0" brushRef="#br0" timeOffset="94794.8">27408 3052 0,'0'0'0,"0"0"16,0 0-16,0 0 15,0 0-15,0 0 16,0 0-16,0 0 0,0 0 16,0 0-16,0 0 15,0 0-15,0 0 16,0 0-16,0 0 0,0 0 15,0 0-15,0 0 16,-75 60 0,17-13-16,17-5 15,8-19-15,25-5 0,-1-8 16,18 8-16,-1-8 16,-8-6-16,41 20 15,9-15-15,-1-14 0,1-9 16,0 0-16,-17-9 15,8 4-15,-16 10 16,8 0-16,-16 0 0,-9 4 16,0 0-16,-8 5 15,0 0-15,0 0 16,0 0-16</inkml:trace>
  <inkml:trace contextRef="#ctx0" brushRef="#br0" timeOffset="95560.44">28433 2549 0,'0'0'0,"0"0"0,0 0 15,0 0-15,0 0 16,0 0-16,0 0 0,0 0 16,0 0-16,0 0 15,0 0-15,0 0 16,0 0-16,0 0 0,17 79 15,-9-13-15,0-11 16,-8-13-16,8 0 16,-8-9-16,9-10 0,-9-14 15,8-4-15,-8 0 16,0-1-16,0-4 16,0 0-16,0 0 0,41-28 15,1-28-15,-9 1 16,-8 8-16,-1-4 15,-7 4-15,-1 6 16,-7 13-16,-9 4 0,0 10 16,0 5-16,0 4 15,0 5-15,0 0 16,0-4-16,0 4 0,0 0 16,0 0-16,0 0 15</inkml:trace>
  <inkml:trace contextRef="#ctx0" brushRef="#br0" timeOffset="96528.77">29144 2512 0,'0'0'0,"0"0"16,0 0-16,0 0 15,-74-19-15,16 10 16,8 5-16,17 4 0,9 9 15,-1 5-15,0 4 16,8-8-16,9-6 16,-25 43-16,25 13 0,-9-8 15,9-11-15,8-8 16,0 0-16,8-6 16,0-13-16,-8-9 0,0 0 15,0-1-15,42-8 16,-1-6-16,1-13 15,-9 0-15,-9-5 0,-7 9 16,-1 10-16,18-19 16,-10 0-16,-15 10 15,-9 8-15,0 10 0,0 0 16,0 0-16,0 0 16,0 5-16,0-5 15,0 0-15,-17 65 0,17-14 16,8-18-16,9-5 15,-9-14-15,0-5 16,9 0-16,-9-9 16,-8 0-16,25-28 0,8-9 15,-8 0-15,0-5 16,0-14-16,-9 10 0,-16 4 16,0 9-16,8 19 15,-8 10-15,9-6 16,-9 10-16,0 0 0,0 0 15,0 0-15,-9 56 16,1 9-16,8-4 16,0 13-16,0 5 15,0 19-15,0 9 0,0-19 16,0-18-16,0-14 16,0-19-16,0-23 15,0-5-15,-8-9 0,8 0 16,-8 0-16,8-55 15,0-20-15,-9-18 16,1-9-16,0 13 0,8 1 16,-8 18-16,8 1 15,8 13-15,-8 23 16,16 10-16,-7 14 0,-1 9 16,0-5-16,0 5 15,-8 0-15,75 14 16,-17-9-16,-17-1 0,0 15 15,-7-1-15,-10 6 16,-7-10-16,-9-10 16,0-4-16,-8 0 0,0 0 15,0 0-15,0 0 16,-49 19-16,-1-5 16,1 4-16,-1-13 0,9-5 15,7 9-15,18-9 16,8-4-16,-1 4 15,9 0-15,0 0 0,0 0 16,-8-5-16,8 5 16,0 0-16,0 0 15,0 0-15</inkml:trace>
  <inkml:trace contextRef="#ctx0" brushRef="#br0" timeOffset="96966.21">29897 2591 0,'0'0'0,"0"0"16,0 0-16,0 0 16,0 0-16,0 0 15,0 0-15,0 0 16,0 0-16,-66-32 0,16 8 16,17 24-16,0 5 15,0 0-15,16-1 16,1 6-16,16-6 0,-8 1 15,8 0-15,-17 55 16,0-13-16,17-1 16,0-9-16,9-4 0,7-1 15,-7-18-15,-9-9 16,0-5-16,49 5 16,-7-24-16,-9-9 0,0-9 15,-17 4-15,9-8 16,-17-11-16,-8 10 15,0 1-15,-24 17 0,15 6 16,9 4-16,-8 9 16,-42-4-16,9 9 15,0 4-15,8 6 0,16 4 16,-8 0-16,17-10 16,0-4-16,16 47 15,0 4-15,-8-51 16,0 0-16,0 0 0,0 0 15</inkml:trace>
  <inkml:trace contextRef="#ctx0" brushRef="#br0" timeOffset="97700.39">29963 2559 0,'0'0'15,"0"0"-15,0 0 16,0 0-16,0 0 0,0 0 16,0 0-16,0 0 15,0 0-15,0 0 16,0 0-16,0 0 0,0 0 15,0 0-15,0 0 16,0 0-16,0 0 16,-33 83-16,16-18 0,9-18 15,8-10-15,8-9 16,1-14-16,7 0 16,-7-5-16,-1-4 0,-8 0 15,41-24-15,9-9 16,-17-9-16,0-10 15,8-4-15,1 0 16,-18 5-16,-7 8 0,-9 20 16,1 4-16,-1 4 15,-8 10-15,0-4 16,0 4-16,0 0 0,-8 32 16,-1 24-16,1 9 15,8-4-15,0-5 16,0-10-16,8-9 0,1-13 15,-1-6-15,0-8 16,-8-6-16,8 1 0,25-28 16,9-10-16,-9 0 15,-8-22-15,8-1 16,0-9-16,-17 18 0,1 19 16,-9 10-16,0 8 15,-8 15-15,9 0 16,-9-5-16,0 0 0,-9 28 15,1-1-15,8 15 16,-8 0-16,0 19 16,-1-24-16,1-5 15,8-22-15,0-6 0,0 1 16,0-5-16,0 0 16,0 0-16,8 0 15,-8-42-15,9-23 0,-1 14 16,-8 14-16,8-5 15,-8 9-15,0 10 16,8 14-16,-8-1 0,0 10 16,0-4-16,0 4 15,34-19-15,7 0 16,-8 15-16,-8 8 0,0-4 16,-25 0-16,0 0 15,0 0-15,0 0 16</inkml:trace>
  <inkml:trace contextRef="#ctx0" brushRef="#br0" timeOffset="99153.19">31096 2442 0,'0'0'0,"0"0"0,0 0 15,0 0-15,0 0 16,0 0-16,0 0 15,0 0-15,-8 79 0,-9 19 16,26-10-16,-1-13 16,-8 18-16,-8 14 15,16 0-15,0-14 0,0-14 16,1 9-16,7-36 16,-8-20-16,1-13 15,-9-19-15,-9 4 0,9-4 16,0-37-16,-8-33 15,-8 1-15,7-15 16,-7-18-16,-1-5 0,9 14 16,0 0-16,0 4 15,-1 29-15,9 13 16,0 15-16,0 22 0,9 1 16,-1 4-16,-8 1 15,0 4-15,0 0 16,41 4-16,9 6 0,-9 4 15,0 13-15,-24 1 16,-9-18-16,1-6 16,7 38-16,1-9 0,-17-24 15,0 14-15,-9-9 16,9 0-16,-8-9 16,8 0-16,-50 4 15,9-9-15,8 9 0,8-4 16,9-5-16,7-5 15,9 5-15,0-4 0,0 4 16,50-24-16,8-4 16,-25-18-16,17-19 15,-9 18-15,-8 5 0,-8 24 16,-9-1-16,1 14 16,-17-9-16,0 10 15,0 4-15,0-5 0,0 5 16,0 0-16,-17 33 15,1-1-15,-1 19 16,1-4-16,8 13 0,8 1 16,-9-15-16,18-13 15,-1-5-15,-8-14 16,0 0-16,8-9 16,-8-1-16,0-4 0,17-37 15,7-5-15,-7-14 16,-9 5-16,25-5 15,-16 5-15,-1 19 0,1 18 16,-9 0-16,-8 4 16,0 6-16,0 4 15,0 0-15,0 0 0,8 42 16,1 9-16,7-9 16,-7-10-16,7 1 15,1-10-15,-1-9 0,1-5 16,-17-4-16,49-19 15,-7-14-15,-1-5 16,-8-8-16,-8-6 0,-9 5 16,-7 5-16,-9 4 15,-17 5-15,1 5 16,-1 9-16,17 10 0,-50 8 16,9 1-16,-8 14 15,7 4-15,9 9 16,17-4-16,-1 23 0,0 1 15,26-6-15,-1 10 16,0-23-16,17-6 16,-8-8-16,-1-10 15,26-9-15,-26 0 0,-8 0 16,50-37-16,8-5 16,-24 14-16,-1-4 15,0-15-15,-24 5 0,-9 14 16,1 5-16,-9 14 15,0 0-15,0 4 0,0 0 16,0 5-16,0 0 16,0 0-16,0 61 15,0-15-15,0-4 16,0-5-16,-9-4 0,9-10 16,9-18-16,-9 4 15,0-9-15,0 0 16,0 0-16,0 0 0,33-23 15,16-5-15,-7-14 16,-1 0-16,9 0 16,-1 5-16,-7 19 0,-18 4 15,-15 14-15,-1 4 16,0-8-16,-8 4 16,0-5-16,-16 42 0,7 14 15,-15 1-15,-1-1 16,0-14-16,0 5 15,17-10-15,8-13 0,-8-10 16,-1-4-16,1-5 16,8 0-16,0 0 0,0 0 15,0 0-15</inkml:trace>
  <inkml:trace contextRef="#ctx0" brushRef="#br0" timeOffset="100208.6">32552 2442 0,'0'0'0,"0"0"16,0 0-16,-42 65 15,-7 1-15,32 3 0,9-4 16,8-9-16,8-5 16,0-18-16,1-19 15,16 5-15,-9-15 0,9 1 16,-9-5-16,-7 0 15,-9 0-15,41-51 16,-16-5-16,0-14 0,-17 10 16,-8 8-16,-8 11 15,-1 13-15,9-5 16,-8 19-16,0 10 16,8-1-16,0 5 0,0 0 15,0 0-15,0 0 16,0 0-16,0 0 0,8 37 15,0 0-15,-16-13 16,16-1-16,1-5 16,-9 10-16,8-14 0,-8-9 15,-17 46-15,9 5 16,0-14-16,16-5 16,-8-9-16,0-5 15,0-13-15,0-6 0,0 1 16,0-5-16,33-23 15,9-1-15,-9-13 16,-17 0-16,9-28 0,-8 4 16,7 5-16,-7 15 15,-9 13-15,9 14 0,-17 9 0,0 0 16,0 5-16,0 0 16,0 0-16,0 0 15,0 0-15,0-4 0,0 60 16,0-10-16,0-13 15,-9-1-15,9 5 16,0-9-16,0-9 0,0-10 16,0-9-16,0 5 15,0-5-15,0 0 16,0 0-16,0 0 0,0 0 16,0 0-16,0 0 15,0 0-15,0 0 16,0 0-16,0 0 0,0 0 15,25-37-15,0-5 16,0 5-16,0-1 16,-17 15-16,0 18 0,-8 1 15,8-1-15,-8 5 16,0 0-16,0 0 16,25 56-16,0-23 15,0-15-15,-9-4 0,-7 0 16,7-5-16,-7-9 15,-9 5-15,0-5 16,16-46-16,1-15 0,-1 19 16,-8 5-16,-8 0 15,-8 9-15,8 14 16,0 5-16,-8-1 0,8 10 16,0 0-16,0 0 15,-33 28-15,16 9 16,-8 10-16,25 18 0,-8 0 15,0-14-15,8 10 16,0-10-16,16-4 16,1-15-16,0-13 0,7-5 15,-7-10-15,24-22 16,17-10-16,0 5 16,0-1-16,-58 24 0,0 0 15,0 0-15,0 0 16</inkml:trace>
  <inkml:trace contextRef="#ctx0" brushRef="#br0" timeOffset="101576.96">28698 3349 0,'0'0'16,"0"0"-16,0 0 16,0 0-16,0 0 0,0 0 15,0 0-15,0 0 16,0 0-16,0 0 15,0 0-15,-58 66 0,17-1 16,41-19-16,-9-13 16,9-10-16,0 0 15,9-9-15,-9-9 0,8-5 16,-8 5-16,0-5 16,33-24-16,8-4 15,-24-4-15,8 4 0,-17 0 16,-16 0-16,8 37 15,-9-4-15,9-5 16,0 5-16,0-5 0,0 0 16,0 0-16,0 0 15,0 0-15,0 0 16,0 46-16,9-9 0,-9-9 16,8-9-16,0 4 15,0-13-15,9-6 16,-17-4-16,0 0 15,0 0-15,41-18 0,-8-1 16,-8-9-16,-8 9 16,8-18-16,-9 0 15,-8 18-15,-8 10 0,0 4 16,0 5-16,0 0 16,0 0-16,0 0 15,0 0-15,0 0 0,0 0 16,0 0-16,0 0 15,0 0 1,-8 14-16,0 5 0,-9 4 16,9-4-16,0-1 15,-1-4-15,1 0 16,0-9-16,0 0 0,8-1 16,0-4-16,0 5 15,0-5-15,33 14 16,16-28-16,-7 0 0,7-5 15,1-13-15,-9-15 16,-16-13-16,0-5 16,0 4-16,-17 5 0,-8 10 15,0 4-15,-8 5 16,-1 9-16,1 19 16,8 4-16,-8 0 0,8 1 15,0 4-15,0 0 16,-17 51-16,1-5 15,8 1-15,8 9 0,0 0 16,0 13-16,-9 1 16,18-14-16,-1-5 15,0-14-15,-8-18 0,8 0 16,1-10-16,-9-5 16,0-4-16,0 0 15,0 0-15,0 0 0,0 0 16</inkml:trace>
  <inkml:trace contextRef="#ctx0" brushRef="#br0" timeOffset="103638.79">29169 3438 0,'0'0'0,"0"0"16,0 0-16,0 0 16,0 0-16,0 0 15,0 0-15,0 0 16,0 0-16,0 0 0,0 0 15,0 0-15,91-5 16,-41 1-16,-9-1 16,-16 5-16,-17-9 0,-8 4 15,8 0-15,-8 5 16,0 0-16,0 0 16,0 0-16,-33 42 0,9 0 15,7 5-15,0-20 16,9 1-16,8-14 15,0 0-15,0-9 0,0 0 16,0-1-16,0-4 16,33-18-16,0-15 15,0 10-15,-16-19 16,8-5-16,-9 15 0,1 9 16,-9-5-16,0 9 15,-8 10-15,0-1 16,0 10-16,0 0 0,0 0 15,0 0-15,0 0 16,-8 56-16,0 0 16,16-19-16,0 1 0,1-11 15,-1-3-15,-8-10 16,8-10-16,-8 1 0,0-5 16,42-14-16,7-5 15,-16-9-15,0-18 16,9 4-16,-1 10 15,-16-1-15,0 0 0,-17 15 16,0-1-16,1 5 16,-9 10-16,0 4 15,0-5-15,0 5 0,0 0 16,0 0-16,-25 28 16,0-5-16,8-9 15,1 0-15,8-5 0,-9 15 16,17-15-16,-8-4 15,8-1-15,0-4 16,-17 37-16,1-9 0,16-9 16,-9 0-16,18-6 15,-1 1-15,0-9 16,-8 4-16,0-9 0,0 0 16,0 0-16,0 0 15,0 0-15,33-32 16,-8 4-16,-8 0 0,-9-5 15,0 6-15,-8-1 16,8 14-16,-8 4 16,0 6-16,0 4 0,0 0 15,0 0-15,0 0 16,0 0-16,0 0 16,0 0-16,0 0 0,0 0 15,9 60-15,-18-9 16,9-23-16,9 5 15,-1-15-15,0-8 0,9-1 16,-9-4-16,-8-1 16,0-4-16,41-28 15,-8-13-15,-8-1 0,0 14 16,-8-9-16,-9-5 16,0 0-16,-8 19 15,17-19-15,-1 0 0,-7-5 16,-1 5-16,-8 15 15,0 13-15,0 4 16,0 6-16,0 4 0,0 0 16,0 0-16,0 0 15,0 0-15,0 0 16,0 0-16,0 0 16,0 0-16,0 0 0,-8 32 15,-1 1-15,9 4 16,-8-4-16,0 4 15,8 5-15,-9 4 0,18 15 16,-1-6-16,9-8 16,-9-24-16,-8-9 15,33-5-15,-8-9 0,0-4 16,8-10-16,-9-14 16,-7 14-16,16-23 15,-16-28-15,-9-10 0,0 5 16,0-9-16,-8 19 15,0-1-15,-8 24 16,-8 5-16,7 13 0,1 10 16,8 4-16,-8 5 15,8 0-15,0 0 16,0 42-16,-9 0 0,9 0 16,-8 4-16,8 5 15,0 5-15,0-9 16,8-1-16,1-9 0,-1 1 15,-8-10-15,0-14 16,0-10-16,0 1 16,0-1-16,0-4 0,0 0 15,0 0-15,41-18 16,-16-5-16,0 4 16,-8-9-16,-1 0 0,9-4 15,-9 18-15,-16 4 16,9 6-16,-9 4 15,0 0-15,0 0 0,0 0 16,0 0-16,0 0 16,0 0-16,-9 32 15,9 1-15,-8 9 0,8 0 16,8 4-16,1-23 16,-9-13-16,8-6 15,-8 1-15,33 14 0,0-10 16,0-14-16,-16-4 15,-1-24-15,17 5 16,-16 10-16,-9 9 0,17-33 16,-8-5-16,-17 19 15,8 14-15,0 10 16,-8-6-16,8 10 16,-8-4-16,0 4 0,0 0 15,0 0-15,0 60 16,-8-13-16,16-10 0,-8 9 15,0 1-15,0 4 16,0-9-16,9 4 16,-1-8-16,-8-1 15,0-14-15,8 24 0,0-10 16,-16-5-16,8-8 16,-8-1-16,-9-9 15,9-5-15,8-4 0,0 0 16,0-5-16,-50 9 15,9 5-15,16-19 16,17 10-16,0-5 0,-1-9 16,1-1-16,0 6 15,8-1-15,8-42 16,0-18-16,9 14 0,0 19 16,16-6-16,0-8 15,0 13-15,8 5 16,17 0-16,-8 14 0,-1-18 15,1 4-15,0 5 16,-50 23-16,0 0 16,0 0-16,0 0 0</inkml:trace>
  <inkml:trace contextRef="#ctx0" brushRef="#br0" timeOffset="104091.84">31477 3215 0,'0'0'16,"0"0"-16,0 0 0,0 0 15,0 0-15,0 0 16,0 0-16,0 0 15,0 0-15,0 0 0,0 0 16,-9 107-16,1-14 16,0-28-16,-1-5 15,9-18-15,-8-14 16,0-14-16,0 0 0,8-19 16,0 5-16,0 0 15,0-4-15,0 4 0,0 0 16,0 0-16,0 0 15</inkml:trace>
  <inkml:trace contextRef="#ctx0" brushRef="#br0" timeOffset="104263.63">31468 3005 0,'0'0'0,"0"0"16,0 0-16,0 0 15,0 0-15,0 0 16,0 0-16,9 89 0,-9 18 15,0-107-15,0 0 16,0 0-16,0 0 16</inkml:trace>
  <inkml:trace contextRef="#ctx0" brushRef="#br0" timeOffset="104591.81">31634 3624 0,'0'0'16,"0"0"-16,0 0 15,0 0-15,0 0 0,0 0 16,0 0-16,0 0 16,0 0-16,0 0 15,0 0-15,8-93 0,9 9 16,16 10-16,-9 18 16,9 19-16,1 18 15,-26 10-15,8-1 0,-7 6 16,-1 4-16,0 0 15,-8 0-15,0 0 16,8 56-16,1-5 0,-1 9 16,0-4-16,-8 0 15,0-10-15,9-8 16,-9-20-16,16-4 0,-8-9 16,-8 0-16,0-5 15,0 0-15,0 0 16,0 0-16,0 0 0</inkml:trace>
  <inkml:trace contextRef="#ctx0" brushRef="#br0" timeOffset="104819.63">32370 2954 0,'0'0'0,"0"0"15,0 0-15,0 0 0,0 0 16,0 0-16,0 0 15,-25 98-15,8-19 16,9-9-16,0 4 0,-9 14 16,1 10-16,8-19 15,-1-4-15,1-29 16,-9-13-16,17-33 16,0 0-16,0 0 0,0 0 15</inkml:trace>
  <inkml:trace contextRef="#ctx0" brushRef="#br0" timeOffset="105616.15">32122 3308 0,'0'0'16,"0"0"-16,0 0 16,0 0-16,0 0 0,0 0 15,0 0-15,0 0 16,0 0-16,91 0 15,-17-14-15,-8-10 16,-16 1-16,-9-14 0,1-10 16,-9-4-16,0 14 15,-8-19-15,-9 19 0,-8 9 16,1 9-16,-9 10 16,8 4-16,-8 1 15,0 4-15,0 0 16,-25 51-16,0 0 0,9 10 15,-1 4-15,1 0 16,-1 14-16,9 5 16,-9-1-16,9-13 0,0-23 15,8-10-15,0-9 16,0-5-16,8-9 16,-8-9-16,0-5 0,0 0 15,0 0-15,0 0 16,33-42-16,0 0 15,9 9-15,-1-13 0,-8-1 16,0 6-16,-8 17 16,-9 6-16,-7 8 15,-1 10-15,0 14 0,0-4 16,-8-6-16,-8 38 16,0 5-16,0-5 15,16-10-15,0-9 0,0 1 16,1-10-16,-9-10 15,0 1-15,49-5 16,1-9-16,-9-10 0,1 0 16,-9-4-16,-17-19 15,9 0-15,-17-18 16,-8-1-16,0 24 0,-16 14 16,8 14-16,-1-1 15,1 10-15,0 5 16,8 0-16,-9-5 0,-15 55 15,-1-3-15,25-11 16,0 6-16,0-5 16,16-10-16,-16 1 0,0-10 15,0-18-15,0 4 16,33 19-16,-8-14 16,8-9-16,9-15 0,-1 6 15,17-10-15,-17-5 16,-41 19-16,0 0 15,0 0-15,0 0 0</inkml:trace>
  <inkml:trace contextRef="#ctx0" brushRef="#br0" timeOffset="106827.67">30443 3950 0,'0'0'0,"0"0"15,0 0-15,0 0 16,0 0-16,0 0 16,-83 9-16,33-4 0,17 4 15,9-5-15,15 20 16,-7-6-16,7-4 16,9-9-16,0 55 0,0 6 15,9-11-15,7-17 16,-7-10-16,7-5 15,9-9-15,-17-10 0,-8 1 16,42-19-16,15-5 16,-7-4-16,-9-5 15,-16-14 1,-25 5-16,0 5 0,17 8 16,-9 10-16,0 0 15,-8 10-15,0-1 16,0 1-16,0 4 0,0 0 15,0 0-15,-8 41 16,8-3-16,8-6 16,1 5-16,-1 1 0,0-10 15,0-15-15,-8-3 16,0-6-16,42 15 16,-9 0-16,0-24 0,8-9 15,1-5-15,7-4 16,-7-23-16,-9-6 15,8 15-15,-16-23 0,0 13 16,-1 19-16,-15 19 16,-9 0-16,8 4 15,-8 0-15,0 5 0,0 0 16,-17 38-16,9-1 16,0 0-16,0-4 15,-1 4-15,9 5 0,0-19 16,0-14-16,0 1 15,0-10-15,0 0 16,0 0-16,0 0 0,0 0 16,50-10-16,0-13 15,-17-5-15,0-4 16,0-6-16,0-4 0,0 1 16,-8 13-16,-17 18 15,-8 1-15,-16 4 16,7 1-16,9 4 15,0 0-15,9 51 0,7-5 16,-16-4-16,-8-14 16,-9 9-16,17-9 15,0-4-15,9-20 0,-1 1 16,-8-5-16,0 5 16,0-5-16,0 0 15,0 0-15,-8-47 0,8 10 16,8 9-16,-8-5 15,16-4-15,-7 9 16,-1 19-16,-8 4 0,0 1 16,41-24-16,-16 4 15,0 15-15,-9 0 16,9 0-16,0-5 0,-25 14 16,0 0-16,0 0 15,0 0-15</inkml:trace>
  <inkml:trace contextRef="#ctx0" brushRef="#br0" timeOffset="106984.05">31137 3759 0,'0'0'0,"0"0"0,0 0 15,0 0-15,0 0 16,0 0-16,0 0 0,0 0 15,0 0-15,0 0 16</inkml:trace>
  <inkml:trace contextRef="#ctx0" brushRef="#br0" timeOffset="107702.01">28152 4680 0,'0'0'15,"0"0"-15,0 0 16,0 0-16,0 0 0,0 0 15,0 0-15,0 0 16,0 0-16,0 0 16,50 19-16,16 18 0,16 0 15,-15-9-15,-10 0 16,1-24-16,-8 20 16,0 8-16,-17 24 15,0-9-15,-25 4 0,-8 9 16,-8 10-16,-1 0 15,-7 0-15,-1-15 0,1 20 16,8-5-16,-1-19 16,18-5-16,7 1 15,25-15-15,-16-13 0,25-10 16,0-9-16,16-4 16,-8-6-16,-58 10 15,0 0-15,0 0 0,0 0 16</inkml:trace>
  <inkml:trace contextRef="#ctx0" brushRef="#br0" timeOffset="109015.55">28367 4712 0,'0'0'16,"0"0"-16,0 0 0,0 0 16,0 0-16,0 0 15,0 0-15,0 0 16,0 0-16,0 0 0,0 0 16,0 0-16,0 0 15,0 0-15,0 0 16,0 0-16,0 0 0,0 0 15,0 0-15,0 0 16,0 0-16,0 0 16,0 0-16,0 0 0,0 0 15,0 0-15,0 0 16,0 0-16,0 0 16,0 0-16,0 0 0,0 0 15,0 0-15,0 0 16,0 0-16,0 0 15,-83-9-15,34 0 0,16 4 16,24 1-16,1 4 16,0 0-16,-1 0 15,9 0-15,0 0 0,0 0 16,0 0-16,0 0 0,0 0 16,0 0-16,0 0 15,0 0-15,0 0 0,9 37 16,-1-9-16,-8-24 15,8 6-15,-16-6 16,8 1-16,0-5 0,0 5 16,0-5-16,0 0 15,0 0-15,0 0 16,0 0-16,0 0 0,0 0 16,0 0-16,0 0 15,0 0-15,0 0 16,0 0-16,0 0 0,0 0 15,0 0-15,0 0 16,0 0-16,0 0 16,0 0-16,0 0 0,0 0 15,0 0-15,0 0 16,0 0-16,0 37 16,8 5-1,1-24-15,-1-8 0,0-1 16,-8 0-16,8-4 15,-8 0-15,0-5 0,0 0 16,0 0-16,0 0 16,0 0-16,0 0 15,0 0-15,0 0 16,0 0-16,0 0 0,0 0 16,0 0-16,0 0 15,0 0-15,0 0 16,0 0-16,0 0 0,0 0 15,0 0-15,0-5 16,0 5-16,0 0 16,0 0-16,0 0 0</inkml:trace>
  <inkml:trace contextRef="#ctx0" brushRef="#br0" timeOffset="113945.8">29401 5392 0,'0'0'0,"0"0"16,0 0-16,0 0 16,0 0-16,0 0 15,0 0-15,0 0 0,0 0 16,0 0-16,0 0 15,-83 9-15,33 10 16,17-1-16,9 5 0,24 10 16,8 9-16,8 0 15,-7 4-15,7-13 16,-8-1-16,9-18 0,-9 0 16,0 0-16,1-4 15,-1-6-15,-8 1 16,0-5-16,-33 18 0,0-4 15,0-4-15,0-6 16,16 1-16,1-5 16,16 0-16,-9 0 0,9 0 15,0 0-15,0-5 16,0 5-16,0 0 16,0 0-16,0 0 0</inkml:trace>
  <inkml:trace contextRef="#ctx0" brushRef="#br0" timeOffset="115891.39">29641 5429 0,'0'0'0,"0"0"0,0 0 15,0 0-15,0 0 16,0 0-16,0 0 15,0 0-15,0 0 16,0 0-16,33 84 0,8-29 16,-24-17-16,-1-20 15,-16 6-15,0-1 16,8-5-16,-8-8 0,0-6 16,0 1-16,0-5 15,0 0-15,0 0 16,-33-9-16,-16-15 0,32-3 15,-16 17-15,16-4 16,-16 14-16,9-18 16,7 8-16,9 6 0,-17 36 15,8 1-15,1-15 16,16 15-16,16-10 16,1-9-16,0-9 15,-17 0-15,41 13 0,0-9 16,-8-13-16,17-6 15,-9-13-15,1-9 16,7-19-16,-7-1 0,-9-3 16,-9 8-16,-7-4 15,-9 18-15,1 10 0,-9 0 16,8 9-16,-8 9 16,0 0-16,0 1 15,0 4-15,0 0 16,0 0-16,0 0 0,0 0 15,0 51-15,0 5 16,8 0-16,-8-1 16,0 6-16,8-1 0,9-13 15,-17-19-15,8-5 16,-16 0-16,8-23 16,8-4-16,-8-1 0,0 5 15,0 0-15,0 0 16,0 0-16,0 0 0,-8-107 15,-9 19-15,17 50 16,-8 25-16,8 8 16,0-4-16,0 9 15,0 4-15,8 1 0,-8-5 16,58 0-16,-8 18 16,0-18-16,-1 5 15,-16-10 1,0-13-16,-16-5 0,-9 13 15,0 6-15,-8-1 16,0 5-16,0 0 16,0 0-16,0 0 0,0 0 15,0 0-15,-16 37 16,8-4-16,8 13 0,0-8 16,8-1-16,0-9 15,-8-14-15,8-10 16,-8-4-16,0 5 0,0-5 15,0 0-15,42-23 16,-9-10-16,8-13 16,-24 8-16,8 10 0,-9 10 15,-8-1-15,-8 10 16,0 0-16,0 9 16,0 0-16,0 0 0,0 0 15,0 0-15,0 0 16,17 55-16,8-13 15,-9 0-15,-8-19 16,1-9-16,7-14 0,1 0 16,-17 0-16,33-28 15,8-23-15,-16 19 16,0-5-16,-9-5 0,-7 9 16,7 10-16,-16 14 15,9 4-15,-9 0 16,0 5-16,0 0 0,0 0 15,-9 23-15,1 5 16,8 10-16,-8-6 0,8 5 16,0-13-16,0-10 15,0-10-15,0 1 16,0 0-16,0-5 16,0 0-16,0 0 0,0 0 15,0 0-15,0 0 16,0 0-16,8-42 15,9 4-15,-9 15 0,8 14 16,1-10-16,8 5 16,-17 10-16,0-1 15,42-4-15,-9 4 0,-8-4 16,0-5-16,-8 5 16,-8-5-16,-1 14 15,-7 0-15,-1 0 0,-8 0 16,0 0-16,0 0 15,0 0-15,0 0 16,0 0-16,0 0 0,0 0 16,0 0-16,0 0 15,0 0-15,0 0 16,0 0-16,-8 23 16,-9 5-16,9 0 0,-9 4 15,1 1-15,-1-5 16,9-10-16,0-4 0,8-4 15,-9-1-15,9-4 16,0-5-16,0 0 16,42 0-16,-1-14 15,0-10-15,-24-4 0,-1 10 16,1-5-16,-9 9 16,-8 9-16,8 0 15,-8 1-15,0 4 0,0 0 16,0 0-16,0 0 15,0 0-15,-8 28 16,8 9-16,8-5 0,1-8 16,7-10-16,1-5 15,-17-9-15,8 4 16,33-41-16,1 5 0,-17-10 16,-17-14-16,17 5 15,-9 0-15,1-5 0,-1-9 16,-7 23-16,-9 19 15,0 4-15,0 5 16,-9 9-16,9 1 16,-8-1-16,8 5 0,0 0 15,-16 51-15,7-4 16,1 4-16,0 0 16,-1 5-16,26 9 0,-17 0 15,8 5-15,-8-24 16,9-8-16,-1-24 15,0-24-15,9 6 0,-17 4 16,0 0-16,0 0 16,0 0-16</inkml:trace>
  <inkml:trace contextRef="#ctx0" brushRef="#br0" timeOffset="116141.75">31311 5406 0,'0'0'0,"0"0"16,0 0-16,0 0 15,0 0-15,0 0 0,0 0 16,0 0-16,0 0 15,0 0-15,91 14 16,-25-10-16,-16-8 16,0-1-16,-34 0 0,1 1 15,-17 4-15,0 0 16,0 0-16,0 0 0,0 0 16,0 28-16,-9 18 15,9-4-15,9 0 16,-1 0-16,-8-14 0,16 9 15,-16-9-15,17-19 16,-9-4-16,-8-5 16,0 0-16,0 0 0,0 0 15</inkml:trace>
  <inkml:trace contextRef="#ctx0" brushRef="#br0" timeOffset="116298.15">31708 5234 0,'0'0'0,"0"0"0,0 0 15,0 0-15,0 0 16,0 0-16,0 0 16,0 0-16,0 0 15,0 0-15,0 0 0,0 0 16,0 0-16,0 0 16</inkml:trace>
  <inkml:trace contextRef="#ctx0" brushRef="#br0" timeOffset="116923">31874 5392 0,'0'0'0,"0"0"16,0 0-16,0 0 16,0 0-16,0 0 15,0 0-15,0 0 0,0 0 16,0 0-16,0 0 16,0 0-16,0 0 15,0 0-15,0 0 16,0 0-16,-50 79 0,17-19 15,8-32-15,25 9 16,0-9-16,0 0 16,0-9-16,8-5 0,1-10 15,-9-4-15,0 0 16,49 0-16,-16-4 16,-8-10-16,-17-14 0,9 5 15,-9-10-15,0 14 16,-8 15-16,0-5 15,0 9-15,0 0 0,0 0 16,0 0-16,0 0 16,0 0-16,0 0 15,0 0-15,0 0 0,0 0 16,0 0-16,0 0 16,0 0-16,0 0 15,0 0-15,42 23 0,-26 0 16,1 0-16,-9 5 15,-8-5-15,8-9 16,-8-4-16,0-10 0,0 4 16,0-4-16,0 0 15,33-28-15,9-18 16,-17 13-16,8-4 0,-17 5 16,1 4-16,-1 14 15,-16 9-15,9 5 16,-9-5-16,0 5 0,0 0 15,0 0-15,24 33 16,18 9-16,-26 0 16,9-5-16,8-14 0,0-4 15,-33-19-15,0 0 16,0 0-16,0 0 16</inkml:trace>
  <inkml:trace contextRef="#ctx0" brushRef="#br0" timeOffset="117725.66">32725 5010 0,'0'0'0,"0"0"0,0 0 16,0 0-16,0 0 16,0 0-16,0 0 0,0 0 15,0 0-15,0 0 16,0 0-16,0 42 15,9 28-15,-1 9 0,0 0 16,0-14-16,-8-4 16,-8 13-16,8-9 15,-8 10-15,-9-6 16,9-13-16,-17 5 0,0 8 16,1-3-16,24-66 15,0 0-15,0 0 0,0 0 16</inkml:trace>
  <inkml:trace contextRef="#ctx0" brushRef="#br0" timeOffset="118069.36">32610 5541 0,'0'0'0,"0"0"0,0 0 15,0 0-15,0 0 16,0 0-16,0 0 0,0 0 15,0 0-15,0 0 16,0 0-16,82-14 16,-32 9-16,-25 10 0,-9 4 15,1 5-15,-9 4 16,9-4-16,-9-4 16,0-6-16,-8-4 0,0 0 15,0 0-15,0 0 16,0 0-16,0 0 15,0 0-15,0 0 16,-16 10-16,-17-6 0,16 1 16,0 0-16,1-5 15,8 0-15,-9 0 16,17 0-16,0 0 0,0 0 16,0 0-16</inkml:trace>
  <inkml:trace contextRef="#ctx0" brushRef="#br0" timeOffset="119624.7">33858 13202 0,'0'0'0,"0"0"0,0 0 0,0 0 0,0 0 0,0 0 0,0 0 16,0 0-16,0 0 15,0 0-15,0 0 0,0 0 16,0 0-16,0 0 16,0 0-16,0 0 15,0 0-15,0 0 16,0 0-16,0 0 0,0 0 16,0 0-16,0 0 15,0 0-15,0 0 16,0 0-16,0 0 0,0 0 15,0 0-15,0 0 16,0 0-16,0 0 16,0 0-16,0 0 0,0 0 15,0 0-15,0 0 16,0 0-16,0 0 16,0 0-16,0 0 15,0 0-15,0-116 0,0 56 16,0 36-16,0 24 15,0 0-15,0 0 16,0 0-16,0 0 0,0 0 16</inkml:trace>
  <inkml:trace contextRef="#ctx0" brushRef="#br0" timeOffset="119852.38">29624 5917 0,'0'0'0,"0"0"16,0 0-16,0 0 15,0 0-15,0 0 0,0 0 16,0 0-16,0 0 0,0 0 16,0 0-16,0 0 15,0 0-15,-124 93 16,33-4-16,50-19 0,8 9 16,16 0-16,17-9 15,-8-15-15,8-13 16,0 5-16</inkml:trace>
  <inkml:trace contextRef="#ctx0" brushRef="#br0" timeOffset="120836.43">28921 6169 0,'0'0'16,"0"0"-16,0 0 16,0 0-16,0 0 0,0 0 15,0 0-15,0 0 16,0 0-16,0 0 15,0 0-15,0 0 0,0 0 16,0 0-16,0 0 16,0 0-16,0 0 15,0 0-15,0 0 0,0 0 16,0 0-16,0 0 16,0 0-16,0 0 15,0 0-15,-8 102 0,0-18 16,16-38-16,8-13 15,-7-5-15,7-14 16,9 0-16,-17-10 0,0-4 16,34-14-16,-1-4 15,-8-10-15,-16 9 16,-9-13-16,-8-6 0,0 24 16,0 10-16,-8-1 15,8 0-15,0 5 16,-33-14-16,8 14 15,0-13-15,17 22 0,-9-18 16,34 13-16,-17 5 16,8 5-16,-8-14 15,0 0-15,0 0 0,50-83 16,8-15-16,-58 98 16,0 0-16,0 0 0,0 0 15</inkml:trace>
  <inkml:trace contextRef="#ctx0" brushRef="#br0" timeOffset="121273.83">29053 6299 0,'0'0'0,"0"0"0,0 0 15,0 0-15,0 0 16,0 0-16,0 0 0,0 0 16,0 0-16,83 0 15,-8 9-15,-18 0 16,-24 1-16,17-10 16,0 4-16,-9-18 0,0 14 15,-7-9-15,-10 0 16,18 0-16,-9-10 15,-17 10-15,1-1 0,-17 10 16,0 0-16,0 0 16,0 0-16</inkml:trace>
  <inkml:trace contextRef="#ctx0" brushRef="#br0" timeOffset="122551.55">30228 6164 0,'0'0'0,"0"0"0,0 0 16,0 0-16,0 0 15,0 0-15,0 0 16,0 0-16,0 0 0,0 0 16,0 0-16,0 0 15,0 0-15,0 0 16,-42 74-16,26 15 0,-1-24 15,17-9-15,0-24 16,9-4-16,-18-9 16,9-5-16,-8-10 0,8-4 15,0 5-15,0-5 16,0 0-16,41-28 16,-8-4-16,-8-1 15,0-4-15,-8 9 0,-9 0 16,8 9-16,-16 15 15,9-1-15,-9 0 0,0 5 16,16 42-16,-7-9 16,7-1-16,1-13 15,7 0-15,1-10 16,-8-4-16,-9-1 0,0-4 16,9-42-16,8 0 15,-17-4-15,-8-5 0,-8 0 31,-1 18-31,-15-4 0,7 23 0,-24-14 16,-1 19-16,18 13 16,-10 6-16,18-6 15,-1 1-15,17-5 0,0 0 16,0 0-16,0 0 16</inkml:trace>
  <inkml:trace contextRef="#ctx0" brushRef="#br0" timeOffset="123207.51">30798 6145 0,'0'0'0,"0"0"16,0 0-16,0 0 16,0 0-16,0 0 15,0 0-15,0 0 16,0 0-16,0 0 0,0 0 15,0 0-15,0 0 16,-16 84-16,16-10 16,0-18-16,-8-18 0,8-20 15,8 1-15,-8-15 16,8 6-16,-8-10 16,0 0-16,0 0 0,0 0 15,0 0-15,-41-42 16,8 0-16,8 19 15,0 4-15,-8 5 0,0 14 16,0-5-16,16 1 16,9 36-16,8 1 15,-8 0-15,-1-1 0,1-9 16,8-13-16,0-6 16,42 29-16,-9-15 15,16-8-15,-16-10 0,9-10 16,7 1-16,-7-19 15,-1-4-15,-16-24 16,8-5-16,-8 15 16,0-15-16,-17 15 0,0 9 15,0 4-15,-8 10 16,0 14-16,0 4 16,0 0-16,0 5 0,0 0 15,0 0-15,0 0 16,-24 42-16,15 5 15,-7 4-15,7-5 0,9 19 16,9 1-16,7-6 16,1 1-16,-9-6 15,9-22-15,-9-5 0,0-14 16,0-5-16,1-37 16,-1-14-16,-8 42 15,0 0-15,0 0 0,0 0 16</inkml:trace>
  <inkml:trace contextRef="#ctx0" brushRef="#br0" timeOffset="123794.29">30997 6285 0,'0'0'0,"0"0"0,0 0 16,0 0-16,0 0 15,0 0-15,0 0 16,0 0-16,25 74 0,8-27 16,0-29-16,-8-13 15,8-10-15,0-13 16,0-5-16,-17-19 0,1 9 15,-9 5-15,-8 0 16,-8 0-16,8 14 16,0 5-16,0 9 0,0-5 15,0 5-15,-41 19 16,8 0-16,8 9 16,0 0-16,8 13 0,9 20 15,8-19-15,0-10 16,8-8-16,9 3 15,-1-3-15,-7-20 0,40-4 16,-16-9-16,-8-10 16,17-8-16,-9-6 15,0 0-15,-8-13 0,-9 9 16,1 9-16,-9 14 16,-8 5-1,0 9-15,0-5 0,0 5 16,0 0-16,-8 23 15,8 24-15,-9-1 16,9-9-16,0-9 16,9-14-16,-9-4 0,0-6 15,0-4-15,0 0 16,0 0-16,0 0 16,0 0-16,0 0 0,0 0 15,16-46-15,-8-10 16,9 0-16,-9 19 15,25 0-15,-16 9 0,16 4 16,-8 6-16,-9 9 16,-7 4-16,49-9 15,-1-5-15,-57 19 0,0 0 16,0 0-16,0 0 16</inkml:trace>
  <inkml:trace contextRef="#ctx0" brushRef="#br0" timeOffset="124231.56">31965 6159 0,'0'0'15,"0"0"-15,0 0 16,0 0-16,0 0 0,0 0 16,0 0-16,0 0 15,0 0-15,0 0 16,0 0-16,0 0 0,0 0 16,8 70-16,8 4 15,9-27-15,-8-5 16,-1-24-16,1-4 0,-9-9 15,0 0-15,-8-5 16,9 0-16,-9 0 16,0 0-16,0 0 0,8-51 15,0-5-15,-8 14 16,8 0-16,1 5 16,-9 9-16,8 14 0,-8 9 15,8 1-15,-8 4 16,-8 0-16,8 0 15,0 0-15,0 0 0,0 0 16</inkml:trace>
  <inkml:trace contextRef="#ctx0" brushRef="#br0" timeOffset="125114.55">32395 6145 0,'0'0'16,"0"0"-16,0 0 15,0 0-15,0 0 0,0 0 16,0 0-16,0 0 15,0 0-15,0 0 16,0 0-16,0 0 0,0 0 16,-58 65-16,16-9 15,18-23-15,7-1 16,9 1-16,8-14 0,0-5 16,8-10-16,-8 1 15,0-5-15,0 0 16,0 0-16,0 0 0,25-23 15,8-1-15,-8-4 16,-1 19-16,-7-14 16,-17 14-16,8 4 0,-8 0 15,0 1-15,0 4 16,0 0-16,0 0 16,0 0-16,0 0 15,9 41-15,-1-3 0,0-6 16,0-9-16,1-9 15,-9-4-15,0-6 0,0-4 16,0 0-16,0 0 16,0 0-16,0 0 15,33-32-15,-8-1 0,-9 1 16,1 8-16,-17 24 16,8-14-16,-8 5 15,0 5-15,0 4 16,0 0-16,0 0 0,0 0 15,-8 51-15,-1 5 16,1-10-16,0-9 0,8 14 0,0 5 16,-8-5-16,8 5 15,0-23-15,0-15 16,0-13-16,0-5 0,0 0 16,0 0-16,0 0 15,0 0-15,0-23 16,-9-24-16,9-18 0,9-9 15,-1-1-15,-8 10 16,8 9-16,-8 14 16,8 19-16,-8 0 15,9 18-15,-9 1 0,0 4 16,0 0-16,0 0 16,0 0-16,0 0 15,0 0-15,0 0 0,0 0 16,0 0-16,24 9 15,-7 5-15,0 0 16,-9 0-16,0-5 0,0 0 16,-8-4-16,0 0 15,0-5-15,0 4 16,0-4-16,0 0 0,0 0 16,0 0-16,-33 24 15,17-10-15,7-5 16,1-9-16,8 0 0,0 0 15,0 0-15,0 0 16</inkml:trace>
  <inkml:trace contextRef="#ctx0" brushRef="#br0" timeOffset="125473.97">32816 6164 0,'0'0'0,"0"0"0,0 0 15,0 0-15,0 0 16,0 0-16,0 0 0,0 0 15,0 0-15,0 0 16,0 0-16,0 0 16,0 0-16,0 0 0,-49 70 15,16-28-15,16-1 16,17-13-16,8-4 16,1-10-16,-1-5 0,-8-4 15,0-1-15,0-4 16,0 0-16,0 0 15,0 0-15,33-28 0,-16 0 16,-17 0-16,0 14 16,-9-9-16,1 5 15,0 4-15,8 9 0,0 5 16,0 0-16,0 0 16,0 0-16,0-5 15,0 5-15,0 0 16,0 0-16,0 0 0</inkml:trace>
  <inkml:trace contextRef="#ctx0" brushRef="#br0" timeOffset="126208.2">32940 6215 0,'0'0'0,"0"0"0,0 0 16,0 0-16,0 0 15,0 0-15,0 0 16,0 0-16,0 0 0,0 0 15,0 0-15,0 0 16,0 0-16,0 0 16,-24 75-16,7-24 0,17-23 15,0-19-15,8 0 16,-8-4-16,9-5 16,-1 0-16,0 0 0,17-37 15,-9 13-15,1-8 16,-9 13-16,9 1 15,-1-1-15,-7 10 0,-9 4 16,0 0-16,0 5 16,0 0-16,0 0 15,0 0-15,0 0 16,0 0-16,0 0 0,0 52 16,0-11-16,-9-13 15,9 5-15,9-19 16,7 0-16,-8-5 0,1-4 15,-9-1-15,0-4 16,41-18-16,-8-10 16,-8 19-16,-8-10 0,-1 10 15,-8-1-15,-8 6 16,0-1-16,0 0 16,0 5-16,0 0 0,0 0 15,0 0-15,0 0 16,0 0-16,-8 28 15,8-9-15,0-5 0,0 0 16,0-9-16,0 4 16,0-9-16,0 4 15,0-4-15,0 0 0,0 0 16,0 0-16,0 0 16,0 0-16,-8-37 15,8 0-15,0 14 0,0 9 16,0 5-16,0-1 15,0 6-15,0-1 16,0 5-16,0 0 0,0 0 16,0 0-16,33-47 15,-8 10-15,-9 5 16,-8 18-16,1-5 0,-9 19 16,0 0-16,0 0 15,0 0-15</inkml:trace>
  <inkml:trace contextRef="#ctx0" brushRef="#br0" timeOffset="128035.93">31832 6415 0,'0'0'16,"0"0"-16,0 0 15,0 0-15,0 0 16,0 0-16,0 0 0,0 0 15,0 0-15,0 0 16,0 0-16,0 0 16,0 0-16,0 0 0,91-14 15,0-4-15,8 4 16,-8-5-16,17 10 16,-9-5-16,9 18 0,-17-18 15,-17 14-15,0 0 16,-7 0-16,-1 5 15,-8 0-15,-17-15 0,-8 10 16,0-4-16,-8 8 16,-8 1-16,-9-5 15,-8 0-15,8 0 0,-8 0 16,0 0-16,0 0 16,0 0-16,33-14 15,-8 14-15,-17 0 0,-8 5 16,9-5-16,-9 0 15,0 4-15,0-4 16,0 0-16,0 0 0,0 5 16,-9-10-16,9 5 15,0 0-15,0 0 16,0 0-16</inkml:trace>
  <inkml:trace contextRef="#ctx0" brushRef="#br0" timeOffset="128473.25">32130 6303 0,'0'0'0,"0"0"0,0 0 16,0 0-16,0 0 16,0 0-16,0 0 0,0 0 15,0 0-15,0 0 16,74-18-16,17 13 16,-8 15-16,0-1 0,8 9 15,-9-18-15,1 0 16,0 10-16,-17-10 15,17 4-15,-9-8 16,-24 4-16,-9-10 0,-8 1 16,-8 4-16,-17 1 15,-8 4-15,9-5 0,-9 5 16,0 0-16,0 0 16,0 0-16,-9-4 15,9 4-15,0 0 0,0 0 16,0 0-16</inkml:trace>
  <inkml:trace contextRef="#ctx0" brushRef="#br0" timeOffset="130622.22">29095 7155 0,'0'0'16,"0"0"-16,0 0 15,0 0-15,0 0 0,0 0 16,0 0-16,0 0 15,0 0-15,0 0 16,0 0-16,0 0 16,0 0-16,0 0 0,0 0 15,0 0-15,0 0 16,0 0-16,-66 28 0,16 4 16,25 5-16,17 5 15,0-14-15,24-4 16,-8 3-16,-8-13 0,0-9 15,0-5-15,58 5 16,-33-5-16,0-10 16,-9-13-16,-7-19 15,-1 10-15,-8 8 0,0 20 16,0-1-16,0-27 16,-8-6-16,8 20 15,0 8-15,-9 6 0,9-1 16,-8 0-16,8 5 15,0 0-15,0 0 16,0 0-16,0 0 0,42 52 16,-1-20-16,-16-9 15,0 5-15,-1-14 16,1-9-16,-8-10 0,-9 5 16,0-4-16,34-34 15,-18 1-15,9 5 16,-16-1-16,0-4 0,-9-24 15,0 20-15,-16-1 16,0 9-16,8 5 16,-17 0-16,17 19 0,-8 0 15,8 9-15,0-5 16,0 5-16,0 0 16,0 0-16,0 0 0,-17 37 15,17 1-15,8 3 16,-8 20-16,0 4 15,17-14-15,-17-4 0,8-1 16,9 1-16,-17-5 16,16-5-16,-7-19 15,-9-8-15,8-6 0,-8 1 16,0-5-16,0 0 16,41-14-16,-8-19 15,0 1-15,-16-5 0,-1-5 16,-7 19-16,-1 4 15,9 0-15,-17 19 16,0 0-16,0 0 0,0 0 16</inkml:trace>
  <inkml:trace contextRef="#ctx0" brushRef="#br0" timeOffset="130840.89">29368 7132 0,'0'0'16,"0"0"-16,0 0 0,0 0 16,0 0-16,0 0 15,0 0-15,0 0 16,0 0-16,91 0 0,-9 0 16,-16-28-16,-8-5 15,-58 33-15,0 0 16,0 0-16,0 0 15</inkml:trace>
  <inkml:trace contextRef="#ctx0" brushRef="#br0" timeOffset="131365.21">30310 6913 0,'0'0'16,"0"0"-16,0 0 15,0 0-15,0 0 0,0 0 16,0 0-16,0 0 15,0 0-15,0 0 0,0 0 16,0 0-16,0 0 0,0 0 16,0 98-16,9-10 15,-9-23-15,0-4 0,8 13 16,0-32-16,1 0 16,-9-5-16,8-18 15,0-10-15,9 0 16,-17-9-16,0 0 0,0 0 15,0 0-15</inkml:trace>
  <inkml:trace contextRef="#ctx0" brushRef="#br0" timeOffset="131662.18">30062 7029 0,'0'0'0,"0"0"16,0 0-16,0 0 0,0 0 16,0 0-16,0 0 15,0 0-15,0 0 16,0 0-16,75-4 16,7-10-16,-15-5 0,-1 0 15,0-4-15,-8-5 16,-9 10-16,9-1 15,-8-4-15,-17 9 0,-8 4 16,-9 6-16,1-1 16,-17 5-16,0 0 15,0 0-15,0 0 0</inkml:trace>
  <inkml:trace contextRef="#ctx0" brushRef="#br0" timeOffset="132958.78">30699 7304 0,'0'0'0,"0"0"0,0 0 15,0 0-15,0 0 16,0 0-16,0 0 16,0 0-16,0 0 0,0 0 15,0 0-15,0 0 16,0 0-16,0 0 15,0 0-15,0 0 16,0 0-16,0 0 0,-74 46 16,24 15-16,34-10 15,7-14-15,18-9 16,7-5-16,9-13 0,-17-6 16,0 1-16,-8-5 15,58-9-15,-8-10 16,-9-14-16,-8 1 0,-8-15 15,8 5-15,-8 5 16,-17 5-16,-8 13 16,9 10-16,-9 4 0,0 0 15,0 5-15,0 0 16,0 0-16,0 0 16,0 0-16,-17 38 0,1 8 15,16 1-15,8-15 16,-8-4-16,8-5 15,0-9-15,-8-4 0,9-6 16,-9 1-16,0-5 16,0 0-16,41-14 15,-8 0-15,-8-14 0,-9-4 16,1 4-16,0-10 16,-9 15-16,0 14 15,9-14-15,-9-1 0,0 10 16,-8 5-16,0 4 15,0 1-15,0 4 16,0 0-16,0 0 0,0 0 16,-8 32-16,8-8 15,0 4-15,8-1 16,-8 6-16,8-14 0,-8-15 16,0 1-16,0 0 15,42 18-15,-9-9 16,0-14-16,-17-14 15,1-9-15,8-5 0,-9 9 16,9-14-16,8-4 16,-8 5-16,-17-1 15,1 19-15,-9 5 0,8 9 16,-8-5-16,0 5 16,0 0-16,-8 37 15,8 5-15,0 0 0,-9 0 16,9-5-16,0-9 15,0-14-15,0-5 16,0-4-16,0 0 0,0-5 16,0 0-16,0 0 15,0 0-15,25-33 16,-17 1-16,9-6 0,-9 1 16,0 19-16,1-6 15,-1 10-15,-8 10 16,8 4-16,-8-5 0,0 5 15,0 0-15,25-28 16,16 5-16,-16 14 16,-8-1-16,-1 1 0,-7 0 15,-1 9-15,-8-5 16,0 5-16,0-5 16,0 5-16,0 0 0,0 0 15,0 0-15</inkml:trace>
  <inkml:trace contextRef="#ctx0" brushRef="#br0" timeOffset="133224.16">31154 7048 0,'0'0'0,"0"0"16,0 0-16,0 0 16,0 0-16,0 0 15,0 0-15,0 0 0,0 0 16,0 0-16,0 0 16,0 0-16,0 0 15,0 0-15,0 0 0,0 0 16</inkml:trace>
  <inkml:trace contextRef="#ctx0" brushRef="#br0" timeOffset="133443.03">31857 7415 0,'0'0'0,"0"0"15,0 0-15,0 0 16,0 0-16,0 0 0,0 0 16,0 0-16,0 0 15,0 0-15,0 0 16,0 0-16,0 0 16,0 0-16,0 0 0</inkml:trace>
  <inkml:trace contextRef="#ctx0" brushRef="#br0" timeOffset="-121958.48">10330 5941 0,'0'0'16,"0"0"-16,0 0 16,0 0-16,0 0 0,0 0 15,0 0-15,0 0 16,0 0-16,74 32 16,-16-13-16,-33-10 15,-1 0-15,-24 1 0,9-15 16,-9 5-16,0 0 15,-66 23-15,-9-4 16,-8 4-16,1 5 16,-26-9-16,9 13 0,8 5 15,8 10-15,9-10 16,16 10-16,33-10 16,17-9-16,8 4 0,33-4 15,17 10-15,8-15 16,24-5-16,-7 6 15,32-6-15,1 10 16,-1-9-16,-8 4 16,-8-9-16,0 14 0,-41 5 15,-9-6-15,-8-3 16,-24 4-16,-9 4 16,-9-18-16,-40 42 15,-34 9-15,-8-9 0,0 9 16,-8-14-16,-17 0 15,17 14-15,24-9 16,1 9-16,16 1 16,25-25-16,17 1 0,16-9 15,24 13-15,18-4 16,16-5-16,8 1 16,25-10-16,-9 4 15,1-9-15,-25 5 0,16 5 16,-7-1-16,-26-4 15,-25 10-15,-16 3 16,-8 20-16,-17 4 16,-32-4-16,-10-1 0,-15 0 15,-1 10-15,-16-9 16,24 13-16,-7-9 16,24 0-16,16 1 15,26-15-15,8-5 0,32 1 16,18-5-16,24-10 15,33 10-15,0-14 16,9 9-16,-1 0 0,1-4 16,-17 9-16,-25 0 15,-33 0-15,-16 4 16,-9-4-16,-41 9 16,-17 10-16,-16-6 15,-25 6-15,8-15 0,9 1 16,-1-14-16,18 4 15,7-5-15,25-13 16,17-10-16,8-9 16,0 0-16,8 0 0,-8 0 15,8 0-15,-8 0 16,50 0-16,0-4 16,-17 4-16,-8 4 15,-9 1-15,-8 0 0,1-5 16,-1 0-16,-8 0 15,0 0-15,0 0 16,0 0-16,0 0 16,0 0-16,0 0 0,0 0 15,0 0-15,0 0 16,0 0-16,0 0 16,0 0-16,0 0 15,0 0-15,0 0 16,0 0-16,0 0 0,0 0 15,0 0-15,0 0 16,0 0-16,0 0 16,0 0-16,0 0 15,0 0-15,0 0 0,0 0 16,0 0-16,0 0 16,0 0-16,0 0 15,0 0-15,0 0 16,0 0-16,0 0 0,0 0 15,0 0-15,0 0 16,0 0-16,0 0 16,0 0-16,0 0 15,16 41-15,-7-8 0,-9 0 16,0-1-16,0 19 16,-9 19-16,1 14 15,-8 13-15,-9 6 16,-8 22-16,16-13 0,-8 4 15,1-18-15,15-5 16,1-32-16,16-6 16,1-3-16,-9-52 0,0 0 15,0 0-15,0 0 16</inkml:trace>
  <inkml:trace contextRef="#ctx0" brushRef="#br0" timeOffset="-121114.84">10205 5969 0,'0'0'0,"0"0"16,0 0-16,0 0 16,0 0-16,0 0 15,0 0-15,0 0 0,0 0 16,0 0-16,0 0 16,0 0-16,0 0 15,0 0-15,0 0 16,0 0-16,0 0 0,0 0 15,0 0-15,0 0 16,9-80-16,16 1 16,-17 10-16,8-6 15,9 1-15,-8-15 0,-1 1 16,-7-5-16,-1 5 16,0 8-16,-16 20 15,0 13-15,8-4 16,-9 9-16,9-4 0,0 23 15,0 13-15,0 6 16,0-1-16,0 5 16,0 0-16,-8-33 15,0 19-15,8 5 0,0 9 16,0-4-16,0 4 16,0 0-16,0 0 15,0 0-15,0 0 16,0 0-16,0 0 15,0-5-15,0 5 0,0 0 16,0 0-16,0 0 16</inkml:trace>
  <inkml:trace contextRef="#ctx0" brushRef="#br0" timeOffset="-118794.83">9891 5015 0,'0'0'0,"0"0"0,0 0 16,0 0-16,0 0 15,0 0-15,0 0 16,0 0-16,0 0 0,0 0 16,0 0-16,0 0 15,0 0-15,50 65 16,-17 0-16,-17-18 16,-7 18-16,7-14 0,1-5 15,-1 6-15,1 3 16,8 6-16,0-10 15,-9-4-15,-8-1 16,1-18-16,7 0 0,-8-9 16,-8-5-16,0-10 15,0-4-15,0 0 16,0 0-16,0 0 16,0 0-16,33-42 15,1-13 1,7 3-16,-16-3 0,8 3 15,8-3-15,9-1 16,8 0-16,-17-9 16,9 9-16,-1-5 0,-16 15 15,9 13-15,-17 10 16,-1 0-16,-15 4 16,-1 15-16,0-6 15,-8 10-15,0 0 0,0 0 16,0 0-16,0 0 15,0 0-15,0 0 16,0 0-16,0 0 16,0 0-16,0 0 0,0 0 15,0 0-15,0 0 16,0 0-16,0 0 16,0 0-16,0 0 15,-25-4-15,-8 4 0,-16-5 16,-18 0-16,-15 5 15,-17 0-15,-1 0 16,9 14-16,-16 0 16,8-4-16,-1 3 0,18 11 15,-1-15-15,8-4 16,26-1-16,24-4 16,0 0-16,25 0 0,0 0 15,0 0-15,0 0 16</inkml:trace>
  <inkml:trace contextRef="#ctx0" brushRef="#br0" timeOffset="-117604.53">5483 5875 0,'0'0'0,"0"0"16,0 0-1,0 0-15,0 0 0,0 0 0,0 0 16,66 5-16,17-5 15,8-5-15,17 10 16,7-10-16,26-4 16,16 0-16,0-5 15,25 5-15,33 9 0,17-5 16,16-9-16,16 5 16,-7-1-16,32 6 15,1-6-15,7 6 16,18-1-16,32 5 0,-8 0 15,9-5-15,-1 10 16,25 0-16,-25-1 16,17 1-16,8-5 15,-16-5-15,-25 19 0,8-9 16,8 9-16,-16-5 16,-8 1-16,-17-6 15,-17 6-15,-16-6 16,-17 6-16,1-6 0,-34-8 15,-41 13-15,0-5 16,-182-4-16,0 0 16,0 0-16,0 0 0</inkml:trace>
  <inkml:trace contextRef="#ctx0" brushRef="#br0" timeOffset="-116761.09">5367 10407 0,'0'0'0,"0"0"16,0 0-16,0 0 0,0 0 15,0 0-15,100 0 16,7 0-16,-8-10 16,17 1-16,25-5 0,24-5 15,17 5-15,25-4 16,24-1-16,18 1 15,7 4-15,0 9 16,9 0-16,33 15 16,16-15-16,-8-9 0,0 9 15,16 5-15,18 0 16,-10-4-16,18-1 16,-9 10-16,0 4 15,0-4-15,-8 13 0,-9 1 16,1 0-16,-17 4 15,0-9-15,0 4 16,-17 6-16,1-15 16,-34 5-16,9-5 0,-9 10 15,-16-15-15,8 1 16,-25 0-16,-41-1 16,-25-8-16,-24-6 15,-17 6-15,-25-1 0,-42 5 16,-16 0-16,-33 0 15,0 0-15,0 0 0,0 0 16</inkml:trace>
  <inkml:trace contextRef="#ctx0" brushRef="#br0" timeOffset="-116104.83">3622 8104 0,'0'0'0,"0"0"16,0 0-16,83 14 15,-8 4-15,7-8 0,17 8 16,26-13-16,-1 0 15,41-5-15,-8-5 16,17-4-16,-1-1 16,18 20-16,15-10 0,-15-14 15,-1 18-15,0-18 16,0-4-16,-24 8 16,-17 1-16,-42 5 15,17 4-15,-25 4 0,-8-4 16,-16 14-16,-17-5 15,-9 5-15,-7 0 16,-42-14-16,0 0 16,0 0-16,0 0 0</inkml:trace>
  <inkml:trace contextRef="#ctx0" brushRef="#br0" timeOffset="-115651.97">6285 7727 0,'0'0'16,"0"0"-16,0 0 0,0 0 15,0 0-15,100 0 16,24 14-16,-17 5 15,9-1-15,-17 5 16,9 1-16,-9 18 0,-25-19 16,9 14-16,-17-9 15,-24 14-15,-9-10 16,-17 1-16,-16-5 16,-25 4-16,-8-4 0,-25 0 15,1-4-15,-1-6 16,-8 10-16,-1-5 15,-7 14-15,-1 1 16,18-1-16,7 9 0,-16-13 16,24 4-16,1-9 15,8 0-15,25-5 16,-1 1-16,9-15 16,0-4-16,0-1 0,0-4 15,0 0-15,0 0 16,0 0-16</inkml:trace>
  <inkml:trace contextRef="#ctx0" brushRef="#br0" timeOffset="-113487.53">4069 8932 0,'0'0'15,"0"0"-15,0 0 16,0 0-16,0 0 0,33-75 16,-16 24-16,-9 14 15,0 4-15,-24 15 16,-1-1-16,9 10 15,8 0-15,-8 9 0,-42 14 16,0 4-16,9 15 16,0 9-16,7 0 15,1 9-15,9-9 16,-1-5-16,17 0 0,8 5 16,0-5-16,0-23 15,33 23-15,-9-18 16,9-10-16,-8-32 0,17 4 0,16-13 15,-25-5-15,25 4 16,-9-9-16,-24 10 16,8-6-16,-25-8 15,9 13-15,-9 1 0,-8 8 16,0 20-16,0-6 16,0 10-16,0 0 15,-8 42-15,8 5 16,-8 4-16,16 0 0,-8 14 15,0 19-15,0-10 16,16-4-16,1-28 16,8-14-16,8-19 15,0-4-15,0-19 0,17-19 16,-1-8-16,-7-20 16,-9-9-16,0 10 15,-17 4-15,9 0 16,-17 19-16,1 14 0,-9 9 15,0 4-15,0 6 16,0-5-16,-9 36 16,1 11-16,0-1 15,8 0-15,0 14 0,-8 5 16,8-5-16,16-18 16,-16-5-16,8-14 15,1-14-15,-1-5 16,-8 5-16,0 0 0,25-51 15,0-10-15,-9 6 16,9-6-16,0 5 16,-1 0-16,-7 24 15,0 9-15,7 18 0,-24 10 16,0 23-16,0-10 16,0-9-16,9 61 15,7-5-15,-8 0 16,1-4-16,-1-10 0,0-14 15,1-13-15,7-10 16,-16-5-16,0-9 16,0 5-16,0-5 15,17-52-15,-1-13 0,-8 5 16,1 4-16,7 0 16,9-4-16,0 8 15,0 11-15,-1-6 16,1 1-16,-8 13 15,-1-4-15,-16 37 0,0 0 16,0 0-16,0 0 16</inkml:trace>
  <inkml:trace contextRef="#ctx0" brushRef="#br0" timeOffset="-113315.7">4681 8560 0,'0'0'0,"0"0"0,0 0 16,0 0-16,0 0 15,0 0-15,0 0 0,0 0 16,0 0-16,0 0 16</inkml:trace>
  <inkml:trace contextRef="#ctx0" brushRef="#br0" timeOffset="-113003.45">5723 8830 0,'0'0'0,"0"0"0,0 0 16,0 0-16,0 0 16,0 0-16,0 0 0,0 0 15,0 0-15,0 0 16,0 0-16,0 0 16,8 60-16,-8 19 15,0 0-15,17-28 0,-9-4 16,-8-47-16,0 0 15,0 0-15,0 0 16</inkml:trace>
  <inkml:trace contextRef="#ctx0" brushRef="#br0" timeOffset="-112831.49">5847 8569 0,'0'0'16,"0"0"-16,0 0 0,0 0 15,0 0-15,0 0 16,0 0-16,0 0 16,0 0-16,0 0 15,0 0-15,0 0 0</inkml:trace>
  <inkml:trace contextRef="#ctx0" brushRef="#br0" timeOffset="-112519.2">6120 9104 0,'0'0'0,"0"0"16,0 0-16,0 0 15,0 0-15,0 0 16,0 0-16,0 0 16,0 0-16,0 0 0,33-88 15,8-19-15,-8 51 16,9 14-16,-1 9 15,-16 5-15,8 14 0,0 10 16,-16 4-16,-9 0 16,0 0-16,42 32 15,-1-4-15,-24 19 16,-25 9-16,9-10 16,-1-9-16,-8-13 0,8-1 15,-8 9-15,0-32 16,0 0-16,0 0 15,0 0-15</inkml:trace>
  <inkml:trace contextRef="#ctx0" brushRef="#br0" timeOffset="-111738.14">3705 6103 0,'0'0'16,"0"0"-16,0 0 0,0 0 15,0 0-15,0 0 16,0 0-16,0 0 16,0 0-16,0 0 15,0 0-15,0 0 0,0 0 16,41 98-16,-7-5 15,-26 0-15,-8 14 16,0 14-16,8-5 16,-24 1-16,7-10 15,9 9-15,9-23 0,-18 9 16,18-36-16,-18-1 16,9-14-16,0-19 15,0-4-15,-8-23 16,8 4-16,0-9 0,0 0 15,0 0-15,0 0 16,0 0-16,0 0 16</inkml:trace>
  <inkml:trace contextRef="#ctx0" brushRef="#br0" timeOffset="-111400.2">3862 6699 0,'0'0'0,"0"0"16,0 0-16,0 0 15,0 0-15,0 0 0,0 0 16,0 0-16,0 0 16,91-19-16,-25-4 15,-24 28 1,7 23-16,-16-5 0,0 0 16,-8 5-16,-25 0 15,-8 0-15,0-14 16,8-5-16,-50 28 15,9-9-15,-17 5 0,8-10 16,1 0-16,7-4 16,9-14-16,0 4 15,17-4-15,7-1 16,1 1-16,8-5 0,0 0 16,0-5-16,0 5 15,0 0-15,0 0 16,0 0-16</inkml:trace>
  <inkml:trace contextRef="#ctx0" brushRef="#br0" timeOffset="-110927.21">4772 6778 0,'0'0'0,"0"0"0,0 0 15,0 0-15,0 0 16,0 0-16,0 0 16,-91 0-16,8 5 15,34-1-15,-18 1 0,18 9 16,16 0-16,0 9 16,8 5-16,0 5 15,17-19-15,8 37 16,0-14-16,16 5 15,9-14-15,-8 0 0,-1 9 16,-7-19-16,-1-8 0,-8-6 16,33 20-16,0-10 15,-17 0-15,-7-5 16,-9 14-16,-9-18 16,9-1-16,0-4 15,0 0-15,-41 10 0,-8-6 16,15-4-16,-7 0 15,8 0-15,0 5 16,16-14-16,1-1 0,16 6 16,-8-1-16,8 5 15,0 0-15,0-5 16,0 5-16,0 0 16,0 0-16,0 0 0</inkml:trace>
  <inkml:trace contextRef="#ctx0" brushRef="#br0" timeOffset="-110708.55">4863 6843 0,'0'0'0,"0"0"16,0 0-16,0 0 15,0 0-15,0 0 0,0 0 16,0 0-16,0 0 16,0 0-16,0 0 15,0 0-15,0 0 16,0 0-16,0 0 0,83 5 15,-17-1-15,-25-4 16,-8-9-16,9-5 16,-42 14-16,0 0 0,0 0 15,0 0-15</inkml:trace>
  <inkml:trace contextRef="#ctx0" brushRef="#br0" timeOffset="-110536.49">4855 7048 0,'0'0'0,"0"0"16,0 0-16,0 0 15,0 0-15,82 4 16,26-4-16,-25-27 16,-26-6-16,1 5 0,-58 28 15,0 0-15,0 0 16,0 0-16</inkml:trace>
  <inkml:trace contextRef="#ctx0" brushRef="#br0" timeOffset="-100324.21">4193 9662 0,'0'0'0,"0"0"15,0 0-15,0 0 16,0 0-16,0 0 16,0 0-16,0 0 0,0 0 15,0 0-15,0 0 16,-83 10-16,17 27 16,33-14-16,8 19 15,9 18-15,7-4 0,9 9 16,9-4-16,7-5 15,26-10-15,-9 1 16,8-19-16,0-1 16,1-13-16,-1-18 0,-8-19 15,17-5-15,-17-10 16,0-8-16,-8-10 16,-33-18-16,-9-5 15,0 4-15,-16 19 0,-8 14 16,8 14-16,-8 15 15,-1 8-15,9 10 16,-16-1-16,7 10 16,1 9-16,-1 1 0,18 22 15,-1 1-15,25-47 16,0 0-16,0 0 16,0 0-16</inkml:trace>
  <inkml:trace contextRef="#ctx0" brushRef="#br0" timeOffset="-100011.87">4648 10053 0,'0'0'0,"0"0"0,0 0 16,0 0-16,0 0 15,0 0-15,0 0 16,0 0-16,0 0 0,0 0 16,0 0-16,0 0 15,0 0-15,0 0 16,0 0-16,0 0 0,0 0 15</inkml:trace>
  <inkml:trace contextRef="#ctx0" brushRef="#br0" timeOffset="-99230.8">5888 6573 0,'0'0'0,"0"0"16,0 0-16,0 0 15,0 0-15,0 0 16,0 0-16,-74 38 15,8-11-15,33 6 16,16-14-16,-8 18 0,1 0 16,7 0-16,0 5 15,1 5-15,16 22 16,0-8-16,16-5 16,1 0-16,16-24 0,-8-9 15,16-9-15,9 10 16,8-20-16,-9-8 15,9-10-15,-8-14 0,-9-14 16,-8-5-16,-16-22 16,-9-11-16,-8 6 15,-8 4-15,8 14 16,-25 1-16,0 13 0,-8 5 16,0 13-16,-17 10 15,17 14-15,17 0 16,-34 38-16,-8 8 15,17-9-15,8 24 0,-8 4 16,41-65-16,0 0 16,0 0-16,0 0 15</inkml:trace>
  <inkml:trace contextRef="#ctx0" brushRef="#br0" timeOffset="-99019.08">6393 7080 0,'0'0'16,"0"0"-16,0 0 0,0 0 16,0 0-16,0 0 15,0 0-15,0 0 0,0 0 16,0 0-16,0 0 16,0 0-16,0 0 0,0 0 15,0 0-15,0 0 16,0 0-16</inkml:trace>
  <inkml:trace contextRef="#ctx0" brushRef="#br0" timeOffset="-98472.33">7079 6541 0,'0'0'0,"0"0"16,0 0-16,0 0 16,0 0-16,0 0 15,0 0-15,0 0 0,0 0 16,0 0-16,0 0 15,0 0-15,0 0 16,-66 46-16,8 10 16,17 5-16,8-10 0,0-5 15,16 5-15,9 1 16,8 8-16,0-9 16,16-4-16,9-10 15,0-9-15,8-14 0,-16-5 16,41-14-16,0 1 15,-1-19-15,1-5 16,0 0-16,-16-19 16,-1-13-16,-8-1 0,-16-4 15,-9-19-15,-8 24 16,-25 13-16,8-4 16,-7 23-16,-9 10 15,-9 4-15,1 4 16,-1 15-16,18 0 0,-18 13 15,-7 24-15,-9 0 16,58-42-16,0 0 16,0 0-16,0 0 0</inkml:trace>
  <inkml:trace contextRef="#ctx0" brushRef="#br0" timeOffset="-98097.41">7485 6597 0,'0'0'16,"0"0"-16,0 0 16,0 0-16,0 0 15,0 0-15,0 0 0,0 0 16,0 0-16,0 0 15,0 0-15,0 0 16,0 0-16,0 0 16,0 0-16,0 0 0,8 97 15,-16 1-15,-1-10 16,-7-4-16,7-10 16,-7-8-16,8-11 15,8-3-15,0-15 0,8 5 16,0-28-16,-8-14 15,17-14-15,-9-14 16,-8 28-16,0 0 0,0 0 16,0 0-16</inkml:trace>
  <inkml:trace contextRef="#ctx0" brushRef="#br0" timeOffset="-92471.66">8163 6276 0,'0'0'0,"0"0"15,0 0-15,0 0 0,0 0 16,0 0-16,0 0 16,0 0-16,0 0 15,0 0-15,0 0 16,0 0-16,0 0 0,0 0 16,-91 41-16,33-3 15,17 13-15,7 0 16,18 9-16,-1 20 15,9-11-15,8 1 0,0-5 16,0-14-16,0 1 16,8-1-16,9-9 15,16-19-15,-16-14 16,16 19-16,0-28 0,0-9 16,0-5-16,8-23 15,-8 4-15,0-18 16,9 0-16,-1-5 15,-24 5-15,-1 4 0,-16-4 16,0 18-16,-16 6 16,-9 17-16,8 10 15,-41 28-15,-16 9 16,16 5-16,-16-14 0,7 9 16,18-4-16,7 4 15,26-9-15,-1 0 16,9-14-16,16-5 15,-8-9-15,9 0 0,-9 0 16,0 0-16,0 0 16,0 0-16</inkml:trace>
  <inkml:trace contextRef="#ctx0" brushRef="#br0" timeOffset="-91940.62">8618 6466 0,'0'0'0,"0"0"15,0 0-15,0 0 16,0 0-16,0 0 16,0 0-16,0 0 0,-67 42 15,18-5-15,32-4 16,9 9-16,8 0 16,17 0-16,-1-5 15,9 9-15,-9-4 0,34-9 16,-9 4-16,9-23 15,8 9-15,0-23 16,-9 0-16,-7-23 16,-1-5-16,0-5 0,-16 1 15,-16-5-15,-26-19 16,0-5-16,-7 1 16,-9 13-16,-9 1 15,1 23-15,-9 4 0,9 10 16,0 13-16,-1 1 15,17 0-15,-16 4 16,8 5-16,25 0 16,8-5-16,8-4 0,-8-5 15,0 0-15,0 0 16,0 0-16</inkml:trace>
  <inkml:trace contextRef="#ctx0" brushRef="#br0" timeOffset="-91276.06">9048 6434 0,'0'0'0,"0"0"16,0 0-16,0 0 15,0 0-15,0 0 16,0 0-16,0 0 0,66-65 16,0 9-16,-8 19 15,-9 4-15,18 14 16,-1 10-16,-17 4 16,1-4-16,-17 14 0,-8 13 15,-9-4-15,-16 5 16,0 0-16,0-5 15,0-10-15,-16 57 16,-17-6-16,-8-17 16,16-10-16,-8 9 0,8 9 15,-8-4-15,8-19 16,0-4-16,25 4 16,-16 5-16,7-14 15,9-4-15,0-6 0,0-4 16,0 0-16,33 37 15,0-18-15,-8-5 16,8 0-16,0 0 16,9-5-16,-26-4 0,-7-1 15,24 15-15,-9-5 16,-15 0-16,-1 9 16,-16-9-16,-1-4 15,-32 13-15,-25 5 0,0-5 16,0 0-16,-9-4 15,1 9-15,-1-10 16,17-8-16,-8-10 16,8 0-16,17-5 0,16 5 15,17-5-15,8-4 16,8 0-16,1-1 16,-1 6-16,-8-1 15,0 5-15,0 0 0,0 0 16,0 0-16</inkml:trace>
  <inkml:trace contextRef="#ctx0" brushRef="#br0" timeOffset="-90533.71">7741 7346 0,'0'0'0,"0"0"15,0 0-15,0 0 16,0 0-16,0 0 16,0 0-16,0 0 0,0 0 15,0 0-15,0 0 16,0 0-16,0 0 15,0 0-15,0 0 16,16 83-16,-7-13 0,-9-5 16,-9-4-16,1-19 15,0-15-15,0-3 16,8-6-16,8-8 16,0-1-16,-8-9 0,33-28 15,-8-23-15,8-5 16,0 14-16,9 5 15,-1 9-15,-16 9 16,-9 5-16,9 19 0,0 0 16,-17-5-16,0 0 15,-8 0-15,25 46 16,-8-4-16,-17 0 16,8-14-16,-16 4 0,0 1 15,-1-19-15,9-9 16,-41 32-16,-9-9 15,26-19-15,-1 5 16,-8-14-16,8-9 16,8 4-16,9 5 0,0-5 15,8 5-15,0 0 16,0 0-16,0 0 16,-9-4-16,9 4 0,0 0 15,0 0-15,0 0 16</inkml:trace>
  <inkml:trace contextRef="#ctx0" brushRef="#br0" timeOffset="-89846.36">8369 7392 0,'0'0'0,"0"0"0,0 0 16,0 0-16,0 0 16,0 0-16,0 0 15,0 0-15,0 0 0,0 0 16,0 0-16,25 79 15,0-23-15,-17-19 16,-8-18-16,0-5 16,0-5-16,0-9 15,0 0-15,-8 0 0,8 0 16,0 0-16,-8-46 16,0-1-16,-1 14 15,-7 6-15,7 3 0,-7 15 16,-1 4-16,9 1 15,8 4-15,0 0 16,-25 32-16,17-4 16,-8 0-16,24 5 15,0-10-15,0 0 0,1-9 16,-9-9-16,24 32 16,9 5-16,9-19 15,-9-23-15,-8 0 16,16-14-16,0-14 0,9 0 15,0-9-15,-17 0 16,-8 9-16,-1 0 16,18 0-16,-17-4 15,-9 13-15,-16 10 0,8 4 16,-8 0-16,0 5 16,0 0-16,-24 38 15,-1 3-15,0-8 16,0 0-16,17-10 0,-17 9 15,17-18-15,-1-4 16,9-6-16,0-4 16,0 0-16,0 0 15,0 0-15,0 0 0,9-14 16,7-23-16,-7 5 16,24-1-16,0 0 15,-8 6-15,24-1 16,-7 4-16,7 20 15,17 18-15,-8 0 0,-58-14 16,0 0-16,0 0 16,0 0-16</inkml:trace>
  <inkml:trace contextRef="#ctx0" brushRef="#br0" timeOffset="-86495">9478 8206 0,'0'0'0,"0"0"0,0 0 15,0 0-15,0 0 16,0 0-16,0 0 0,0 0 16,0 0-16,0 0 15,0 0-15,0 0 16,0 0-16,-50 65 15,9-18-15,8-10 16,8 0-16,8-4 0,1-1 16,-9-18-16,17-9 15,-1 0-15,-7 41 16,8-13-16,-1-5 16,-7 0-16,16-10 0,0-4 15,0-9-15,0-1 16,0 1-16,0-5 15,0 0-15,0 0 16,0 0-16,0 0 0,0 0 16,0 0-16,0 0 15,16 37-15,9-13 16,0-24-16,-9-5 16,1-9-16,-9 5 15,1 4-15,-9 0 0,24-27 16,1 4-16,-17 0 15,-16 0-15,0 0 16,8 9-16,0 10 16,-25-19-16,-8-14 0,16 10 15,9 4-15,0 0 16,0 9-16,8 10 16,0 4-16,0 5 15,0 0-15,16-37 0,-8 9 16,-8 0-16,0 28 15,0 0-15,0 0 16,0 0-16</inkml:trace>
  <inkml:trace contextRef="#ctx0" brushRef="#br1" timeOffset="-83492.73">10379 7815 0,'0'0'0,"0"0"15,0 0-15,0 0 16,0 0-16,0 0 16,0 0-16,0 0 15,17 79-15,-9-4 0,0-19 16,-8-14-16,-8 13 16,-9-3-16,1-6 15,-1-4-15,-7 4 16,7-4-16,-8 5 0,9-19 15,-9-5-15,25 0 16,-17-18-16,9 4 16,0-9-16,8 0 15,0 0-15,0 0 16,0 0-16,0 0 0,0 0 16,0 0-16,0 0 15,0 0-15,0 0 16,0 0-16,0 0 15,0 0-15,0 0 0,0 0 16,8 19-16,0 4 16,1-9-16,7 5 31,1-5-31,-1 4 0,-8-8 0,1-1 16,-1-4-16,25-1 15,0-4-15,0-4 16,0-10-16,-16-14 15,-1 14-15,-16 4 16,0-55-16,0 0 0,-16 14 16,-17 4-16,8 6 15,0 8-15,17 0 16,-9-4-16,1 0 16,8 18-16,8 15 0,-17-43 15,9 1-15,16-1 16,-8 10-16,8 4 15,-8 1-15,0 32 0,0 0 16,0 0-16,0 0 16</inkml:trace>
  <inkml:trace contextRef="#ctx0" brushRef="#br1" timeOffset="-82586.54">10611 8983 0,'0'0'0,"0"0"0,0 0 15,0 0-15,0 0 16,0 0-16,0 0 16,0 0-16,0 0 15,0 0-15,0 0 16,0 0-16,0 0 0,0 0 15,0 0-15,0 0 16,0 0-16,0 0 16,-58 47-16,16 13 15,1-4-15,25-33 0,-17 19 16,8-5-16,0-4 16,0-1-16,9-18 15,-9 19-15,-8 4 16,16-4-16,1-10 0,-1 0 15,17-9-15,-8-9 16,8-1-16,0-4 16,0 0-16,0 0 15,25 47-15,-1-19 0,-7-19 16,-1-4-16,9 9 16,-8-10-16,-9 1 15,0 0-15,-8-5 16,0 0-16,0 0 0,67-14 15,-18 0-15,-8-9 16,1 13-16,-26-13 16,9 14-16,-17-19 15,1 9-15,-9 10 0,8-52 16,-16 1-16,8 9 16,-17-5-16,1 14 15,-1 9-15,-8 10 16,17 0-16,-9 0 0,9 9 15,8 4-15,0 10 16,0-4-16,-16-33 16,-1-10-16,17 47 15,0 0-15,0 0 0,0 0 16</inkml:trace>
  <inkml:trace contextRef="#ctx0" brushRef="#br1" timeOffset="-81852.46">10239 9662 0,'0'0'15,"0"0"-15,0 0 0,24-70 16,1 29-16,0-15 15,0 19-15,0-5 16,-1 4-16,-7 11 16,0 8-16,-9 5 15,-8 9-15,8 1 16,-8 4-16,0 0 0,0 0 16,0 0-16,0 0 15,0 0-15,-50 18 16,1 6-16,7 3 0,9 11 15,0 4-15,0-19 16,17 9-16,7-13 16,-7 0-16,32-1 15,-7-9-15,-9 1 0,41-38 16,9 0-16,-1-5 16,9-18-16,-16 0 15,7 14-15,1 0 16,-1-5-16,-24 14 0,0 0 15,-17 14-15,1-5 16,-18 19-16,9 5 16,0-5-16,-49 42 15,-1 9-15,9-9 0,-1 0 16,9 14-16,17-19 16,16-5-16,8-8 15,17-10-15,-9-5 16,-16-4-16,0-5 0,42-47 15,-1-4-15,-8-5 16,-33 56-16,0 0 16,0 0-16,0 0 0</inkml:trace>
  <inkml:trace contextRef="#ctx0" brushRef="#br1" timeOffset="-81149.43">10330 8346 0,'0'0'0,"0"0"0,0 0 16,0 0-16,0 0 15,0 0-15,0 0 16,-17 88-16,0-4 16,17-19-16,-16-23 15,16-14-15,-8-5 0,16-14 16,-8-4-16,0-5 16,0 0-16,16-37 15,18-14-15,-1-19 16,8-23-16,-16 23 0,0 14 15,-17 19-15,25 14 16,-33 9-16,0 9 16,0 5-16,0 5 15,-33 32-15,8 9 0,9 10 16,7 0-16,1-9 16,0 13-16,-9 1 15,17-61-15,0 0 0,0 0 16,0 0-16</inkml:trace>
  <inkml:trace contextRef="#ctx0" brushRef="#br1" timeOffset="-80243.57">10338 6773 0,'0'0'0,"0"0"0,0 0 16,0 0-16,0 0 15,-58 70-15,17 0 16,24-33-16,-8 5 16,9-14-16,-1-5 0,1-4 15,7-10-15,1-4 16,8-1-16,-16 38 16,-1-9-16,9-15 15,8-4-15,0-4 0,0-6 16,0-4-16,0 0 15,0 0-15,0 0 16,0 0-16,0 0 16,0 0-16,0 0 15,0 0-15,0 0 0,0 0 16,33 38-16,-17-15 16,1-5-16,-9 10 15,-8-18-15,8 8 16,1-4-16,-9-5 0,0-9 15,0 5-15,0-5 16,0 0-16,0 0 16,16-28-16,-8-4 0,1-10 15,-1-9-15,-8 9 16,0-5-16,0 10 16,0-10-16,-8 15 15,8-10-15,0 19 16,-17-19-16,17 5 0,25 18 15,-17-4-15,-8 23 16,0 0-16,0 0 16,0 0-16</inkml:trace>
  <inkml:trace contextRef="#ctx0" brushRef="#br1" timeOffset="-79623">10057 7104 0,'0'0'0,"0"0"0,0 0 16,0 0-16,0 0 16,0 0-16,0 0 15,0 0-15,0 0 16,24 83-16,-7-18 0,-17 1 16,0-20-16,25-32 15,-25-19-15,0-4 16,0 9-16,0-32 15,8 8-15,-8 10 0,17-41 16,-9 13-16,-8 0 16,0 19-16,0-5 15,-8 9-15,-1 10 16,9 4-16,-8 0 0,8 5 16,0 0-16,0 47 15,8 9-15,-16-28 16,8 0-16,-8-10 15,8-18-15,0 0 0,0 0 16,0 0 0</inkml:trace>
  <inkml:trace contextRef="#ctx0" brushRef="#br1" timeOffset="-78801.72">10263 6103 0,'0'0'0,"0"0"0,0 0 16,0 0-16,0 0 15,0 0-15,0 0 16,0 0-16,0 0 16,0 0-16,0 0 15,0 0-15,0 0 0,0 0 16,0 0-16,0 0 16,0 0-16,-49 61 15,-1-15-15,9-13 16,8-10-16,8 1 0,8 3 15,-7 11-15,7-15 16,17 19-16,-17-14 16,9 0-16,-8 0 15,16-10-15,0-9 0,0 1 16,0-10-16,0 0 16,0 0-16,0 0 0,0 0 15,0 0-15,41 4 0,0-18 16,-8 10-16,1-19 15,-10 18-15,-15-4 16,-1 4-16,-8 0 16,0 5-16,0 0 0,0 0 15,33-37-15,-17 4 16,-7 1-16,-1 9 16,0-10-16,1 5 15,-1 14-15,0 5 16,-24-28-16,-9 4 0,25 1 15,-17 13-15,9 0 16,8 10-16,-8 0 16,8 9-16,0-5 0,0 5 15,-42-19-15,-16-4 16,58 23-16,0 0 16,0 0-16,0 0 15</inkml:trace>
  <inkml:trace contextRef="#ctx0" brushRef="#br1" timeOffset="-78145.61">10032 6462 0,'0'0'0,"0"0"15,0 0-15,0 0 0,0 0 16,0 0-16,0 0 15,0 0-15,0 0 16,0 0-16,0 0 16,0 0-16,0 0 15,0 0-15,0 0 0,0 0 16,0 0-16,0 0 16,0 0-16,0 0 15,0 0-15,0 0 16,0 0-16,0 0 0,0 0 15,0 0-15,0 0 16,0 0-16,0 0 16,0 0-16,0 0 15,0 0-15,0 0 0,49-75 16,-7 1-16,-17 32 16,-1 19-16,-15 4 15,-1 5-15,8 19 16,-7-1-16,-9 1 15,-25 23-15,-8 37 0,8-9 16,-8 0-16,16-19 16,1 0-16,-1 0 15,17-18-15,9 0 16,-9-10-16,24-37 0,10-5 16,7-18-16,-8 0 15,-33 51-15,0 0 16,0 0-16,0 0 0</inkml:trace>
  <inkml:trace contextRef="#ctx0" brushRef="#br1" timeOffset="-77020.9">10164 9983 0,'0'0'0,"0"0"15,0 0-15,0 0 16,0 0-16,0 0 0,0 0 15,0 0-15,0 0 16,0 0-16,0 0 16,0 0-16,0 0 15,0 0-15,0 0 0,0 0 16,0 0-16,0 0 16,0 0-16,0 0 15,0 0-15,0 0 16,-58 56-16,9-5 15,16-23-15,8-19 0,8 1 16,1-1-16,7-9 16,1 0-16,8 0 15,0 0-15,0 0 16,0 0-16,0 0 0,0 0 16,0 0-16,0 0 15,17 14-15,16 0 16,-17 0-16,-7-5 15,-1-4-15,0 0 0,0-1 16,-8 1-16,0 37 16,9 9-16,-1-19 15,0-4-15,17-18 16,-8-6-16,-17 1 16,8 0-16,-8-5 0,0 0 15,0 0-15,8-38 16,0-22-16,1 4 15,-18 19-15,1-19 0,0 10 16,-9 4-16,1 0 16,-1 5-16,1 4 15,16 19-15,-9 5 16,9 4-16,0 5 16,-8-42-16,-8 19 0,24 0 15,-8-5-15,0 28 16,0 0-16,0 0 0,0 0 15</inkml:trace>
  <inkml:trace contextRef="#ctx0" brushRef="#br1" timeOffset="-76224.01">9875 10053 0,'0'0'0,"0"0"0,0 0 16,0 0-16,0 0 16,0 0-16,0 0 15,0 0-15,0 0 16,0 0-16,0 0 16,0 0-16,0 0 0,0 0 15,0 0-15,0 0 16,0 0-16,0 0 15,0 0-15,0 0 16,0 0-16,0 84 16,-9-42-16,1-19 0,0-9 15,8-19-15,8-4 16,0 4-16,-8 1 16,9 4-16,24-42 0,-8 4 15,-1 15-15,-15 0 16,7 0-16,-8 4 15,1 10-15,-9 4 16,0 5-16,0 0 0,0 0 16,0 0-16,0 0 15,0 0-15,0 0 16,0 0-16,0 0 16,-17 19-16,1 23 15,-1 13-15,9-3 0,8-1 16,8-5-16,0-13 15,1-19-15,15-5 16,1-9-16,-16 0 0,15-51 16,-7 9-16,-1-4 15,-7 4-15,-18-5 16,9 1-16,0 22 16,0 15-16,0 0 15,0 9-15,-41-5 0,16 5 16,9 14-16,7-5 15,18 1-15,-9 8 16,0-18-16,0 0 0,0 0 16,0 0-16</inkml:trace>
  <inkml:trace contextRef="#ctx0" brushRef="#br1" timeOffset="-75567.92">10098 10421 0,'0'0'0,"0"0"16,0 0-16,0 0 15,0 0-15,0 0 16,0 0-16,0 0 0,0 0 15,66 37-15,-16 9 16,-25 33-16,-1-9 16,-15 14-16,-9 18 15,0 5-15,0-4 0,-9-1 16,-7 10-16,8-5 16,-9-14-16,9 23 15,-9-14-15,9-13 16,8-10-16,8-10 0,-8 6 15,0-5-15,8-28 16,1-15-16,7-8 16,9-24-16,-8-4 15,-17 9-15,0 0 0,0 0 16,0 0-16</inkml:trace>
  <inkml:trace contextRef="#ctx0" brushRef="#br1" timeOffset="-74996.68">10015 11658 0,'0'0'0,"0"0"0,0 0 15,0 0-15,0 0 16,0 0-16,0 0 16,0 0-16,0 0 0,0 0 15,0 0-15,0 0 16,0 0-16,0 0 16,42 70-16,7-10 15,-16-4-15,-16 0 0,16 9 16,0-18-16,-8-6 15,-9-8-15,1-5 16,-9-5-16,0-14 16,-8-4-16,0 0 15,17-52-15,8-13 0,8-29 16,8 10-16,-8-9 16,0 4-16,17-4 15,-17 4-15,0 19 16,0 23-16,-8 0 0,0-4 15,-25 46-15,0 0 16,0 0-16,0 0 16</inkml:trace>
  <inkml:trace contextRef="#ctx0" brushRef="#br1" timeOffset="-73426.24">8601 12035 0,'0'0'15,"0"0"-15,0 0 16,0 0-16,0 0 0,0 0 15,0 0-15,0 0 16,0 0-16,0 0 16,8 88-16,1-9 15,-9 0-15,0 5 0,8 4 16,-16-18-16,-9 0 16,1-5-16,-1 5 15,0-14-15,1-10 16,8-9-16,-1-13 15,1-6-15,8-4 0,0-4 16,-8-10-16,8 4 16,0-4-16,0 0 0,0 0 15,0 0-15,49-4 16,9-6-16,-8 6 16,-9 8-16,9 1 15,16 4-15,9 10 16,7-1-16,9-4 0,17 5 15,7 9-15,18-9 16,7-15-16,1 10 16,24-18-16,9-10 15,-9-5-15,-7-9 0,7 14 16,25 0-16,0-4 16,1-6-16,-9 6 15,0 18-15,-9-14 0,-16 4 16,1 6-16,-1 4 15,0 0-15,-17-5 16,-7 5-16,-34-5 16,-8 15-16,-17-10 0,-16 4 15,-16-8-15,-1-1 16,-41 5-16,0 0 16,0 0-16,0 0 15</inkml:trace>
  <inkml:trace contextRef="#ctx0" brushRef="#br1" timeOffset="-72426.45">8634 12635 0,'0'0'0,"0"0"0,0 0 16,0 0-16,0 0 16,0 0-16,0 0 15,0 0-15,0 0 0,66-42 16,0 5-16,-16 0 16,0 9-16,-9 0 15,-8 9-15,0 5 16,17 5-16,8 18 15,-25-9-15,0 5 0,0 4 16,8 5-16,1-5 16,-1 10-16,17 0 15,-8-5-15,7 4 16,-7-13-16,0 4 0,-1-14 16,9 10-16,-8-14 15,8 0-15,0-10 16,-9 5-16,-7 5 15,7-5-15,-16-14 0,9 9 16,24-4-16,-17 18 16,-24 5-16,8-4 15,0 13-15,-8-14 16,8 15-16,-16-6 0,-9 1 16,58 4-16,0 10 15,-8 9-15,0 0 16,-16-5-16,7-9 15,1 9-15,16-9 0,-25-5 16,17-13-16,8 8 16,-8-13-16,0-14 15,17-5-15,-1-19 16,-16 1-16,0-5 0,0-1 16,-25 15-16,8 19 15,-8-1-15,0 33 16,-8-5-16,-17-4 15,1 0-15,24 55 0,-8-9 16,8 0-16,0-13 16,8-1-16,17-14 15,-8-18-15,16 4 16,-8-4-16,-58-5 0,0 0 16,0 0-16,0 0 15</inkml:trace>
  <inkml:trace contextRef="#ctx0" brushRef="#br1" timeOffset="-71910.79">12149 11537 0,'0'0'0,"0"0"16,0 0-16,0 0 16,0 0-16,0 0 0,0 98 15,-8 9-15,-1 0 16,1 23-16,-8 5 15,-1 18-15,1 1 16,-9-5-16,0-14 16,-8-28-16,8-24 0,17-22 15,0-24-15,-9-9 16,9-28-16,24-28 16,1 0-16,-17 28 0,0 0 15,0 0-15,0 0 16</inkml:trace>
  <inkml:trace contextRef="#ctx0" brushRef="#br1" timeOffset="-70832.94">8791 12691 0,'0'0'0,"0"0"0,0 0 15,0 0-15,0 0 16,0 0-16,0 0 16,0 0-16,0 0 15,25 74-15,-8-9 0,-9-9 16,0-23-16,9-1 16,-1-13-16,1-5 15,-1-10-15,34-27 16,16-14-16,-25-24 0,26-8 15,-1-1-15,-8 9 16,8 15-16,-8 18 16,-17 9-16,-24 19 15,-9-4-15,0 13 16,0 14-16,-8-4 0,9-10 16,-9 66-16,0 4 15,8-23-15,-16-5 16,16-19-16,17-8 15,16-15-15,9-18 0,8-10 16,24-9-16,-15-23 16,-1 0-16,-17 0 15,9 9-15,0 9 16,-8 10-16,-9 4 0,-16 24 16,-9 9-16,-7 0 15,-1 14-15,-8 14 16,0-15-16,-8 29 15,24-9-15,1-1 0,8-22 16,16-10-16,17-5 16,8-14-16,-8-23 15,16-4-15,1-19 0,7 9 16,1 9-16,-8-9 16,-1 5-16,-16 0 15,-17 18-15,-16 15 16,0 4-16,-9 9 0,-7 5 15,-9-10-15,8 6 16,-8-10-16,0 65 16,8-28-16,17-9 15,16-5-15,-16-13 16,25-24-16,-1 0 0,18-14 16,-1 0-16,0-9 15,0 9-15,0 0 16,-8 9-16,-8 10 0,-1 14 15,9-1-15,-25 6 16,-8 17-16,0 15 16,-8-4-16,-17-38 15,0 0-15,0 0 0,0 0 16</inkml:trace>
  <inkml:trace contextRef="#ctx0" brushRef="#br1" timeOffset="-66707.36">5632 9760 0,'0'0'0,"0"0"15,0 0-15,0 0 16,0 0-16,0 0 0,0 0 15,0 0-15,0 0 16,0 0-16,0 0 16,0 0-16,0 0 15,0 0-15,0 0 16,0 0-16,8 79 0,9-14 16,-17-23-16,0-19 15,0 1-15,0-20 16,0 1-16,0-5 15,0 0-15,0 0 0,0 0 16,8-42-16,0 0 16,9-9-16,-9 0 15,9-10-15,-1 15 16,-7 4-16,7 14 0,9 5 16,0 13-16,-17 10 15,0 0-15,-8 0 16,50 14-16,-1 5 15,-15 0-15,-18 4 0,9-5 16,0 10-16,0 0 16,-17-14-16,0-4 15,0 31-15,17-13 16,-8-14-16,-1-9 0,-7-14 16,7-5-16,-8 4 15,17-45-15,0-1 16,0 5-16,-17 9 15,9 0-15,-9 0 16,0 9-16,-8 19 0,0 10 16,0-1-16,0 0 15,0 5-15,0 0 16,17 56-16,-1 0 0,1-9 16,-9-1-16,0 5 15,1 5-15,-1-5 16,-8-9-16,8-5 15,9-18-15,-17 0 0,8-10 16,-16 0-16,8-9 16,0 0-16,0 0 15,0 0-15</inkml:trace>
  <inkml:trace contextRef="#ctx0" brushRef="#br1" timeOffset="-66488.66">6070 9444 0,'0'0'15,"0"0"-15,0 0 16,0 0-16,0 0 0,0 0 16,0 0-16,0 0 15,0 0-15,0 0 16,0 0-16,0 0 15,0 0-15,0 0 0,0 0 16</inkml:trace>
  <inkml:trace contextRef="#ctx0" brushRef="#br1" timeOffset="-65894.9">6914 9783 0,'0'0'0,"0"0"16,0 0-16,0 0 16,0 0-16,0 0 15,0 0-15,0 0 16,0 0-16,-66-32 16,8 8-16,25 24 0,8 0 15,-8 14-15,0 0 16,0 5-16,16-10 15,1 33-15,-1-9 16,9-15-16,0-4 0,16 0 16,0 0-16,-8 0 15,8-9-15,-8-1 16,42 15-16,-1-14 16,-8 4-16,9 0 0,-18-9 15,-7 14-15,-1-9 16,-16-5-16,9 4 15,-9-4-15,0 0 16,0 0-16,-42 24 0,-16-15 16,25 5-16,-8-9 15,8-1-15,0-4 16,0 0-16,24 5 16,1-5-16,8 0 0,-8 0 15,8-5-15,0 5 16,0 0-16,0 0 15,0 0-15</inkml:trace>
  <inkml:trace contextRef="#ctx0" brushRef="#br1" timeOffset="-64746.01">7195 9588 0,'0'0'0,"0"0"15,0 0-15,0 0 16,0 0-16,0 0 16,0 0-16,0 0 15,0 0-15,0 0 16,0 0-16,-33 74 0,16-18 16,9-5-16,0 0 15,16-27-15,-8-1 16,8-14-16,-8-9 15,0 0-15,0 0 0,0 0 16,0 0-16</inkml:trace>
  <inkml:trace contextRef="#ctx0" brushRef="#br1" timeOffset="-64574.22">7278 9351 0,'0'0'15,"0"0"-15,0 0 0,0 0 16,0 0-16,0 0 16,0 0-16,0 0 15,0 0-15,0 0 16,0 0-16</inkml:trace>
  <inkml:trace contextRef="#ctx0" brushRef="#br1" timeOffset="-64230.49">7551 10048 0,'0'0'0,"0"0"16,0 0-16,0 0 0,-42-60 16,18 9-16,15-19 15,1 9-15,16 10 16,9 5-16,-1 9 15,-7-1-15,7 6 16,1 18-16,-17 4 0,41-22 16,0 18-16,1-5 15,-17 19-15,-1 19 16,9-14-16,-16-5 16,-9 0-16,17 41 0,0 11 15,0-10-15,0-1 16,-1 1-16,-7-9 15,-1-10-15,1 0 16,-17-23-16,0 0 0,0 0 16,0 0-16</inkml:trace>
  <inkml:trace contextRef="#ctx0" brushRef="#br1" timeOffset="-63100.98">13902 10011 0,'0'0'0,"0"0"0,0 0 16,0 0-16,0 0 15,0 0-15,-8-79 16,8 9-16,0 14 0,0 1 16,8 17-16,1 1 15,-1-5-15,-8 5 16,8 14-16,-8 9 15,0 9-15,0 1 0,0 4 16,0 0-16,0 0 16,0 0-16,41 23 15,1 9-15,-17 10 16,-9-5-16,1 1 0,-1-10 16,17-24-16,-8 6 15,33-34-15,0-8 16,8-15-16,-8-4 0,-8-5 15,-9-14-15,0 15 16,-16 22-16,0 10 16,-17 18-16,-8 1 15,0 8-15,0-4 16,0 5-16,8 37 0,1 23 16,-1 19-16,-8-15 15,8 6-15,9-1 16,-9-9-16,0 5 15,17-28-15,-8-5 0,-17-37 16,0 0-16,0 0 16,0 0-16</inkml:trace>
  <inkml:trace contextRef="#ctx0" brushRef="#br1" timeOffset="-62913.53">14357 9299 0,'0'0'0,"0"0"16,0 0-16,0 0 16,0 0-16,0 0 15,0 0-15,0 0 16,0 0-16,0 0 0,0 0 16,0 0-16,0 0 15,0 0-15</inkml:trace>
  <inkml:trace contextRef="#ctx0" brushRef="#br1" timeOffset="-62398.03">15300 9741 0,'0'0'0,"0"0"16,0 0-16,0 0 15,0 0-15,0 0 0,0 0 16,-74-23-16,7 4 16,18 10-16,7 0 15,9 13-15,-8 1 16,8 9-16,8-5 0,-8 15 15,-8 18-15,8-10 16,16 5-16,17 1 16,0-6-16,17-4 15,-17-14-15,8-9 0,33 41 16,1-18-16,-9-5 16,0 1-16,-25-10 15,9-1-15,-1 1 16,-8-9-16,-8 0 0,9-5 15,-51 14-15,1 4 16,0-13-16,-1-5 16,17 5-16,1-5 15,7-5-15,17 5 0,-8 0 16,41-23-16,8 4 16,-16-4-16,-25 23 15,0 0-15,0 0 16,0 0-16</inkml:trace>
  <inkml:trace contextRef="#ctx0" brushRef="#br1" timeOffset="-61960.61">15449 9876 0,'0'0'0,"0"0"16,0 0-16,0 0 0,0 0 15,0 0-15,0 0 16,0 0-16,0 0 16,0 0-16,0 0 15,-25 75-15,17-24 16,8-19-16,8 1 0,9-19 15,7 5-15,-15-10 16,-9-5-16,8 1 16,42-19-16,-9 5 15,-16-14-15,-1-5 0,-15-5 16,-1-9-16,-8 19 16,-25-24-16,0-8 15,1 8-15,-26 19 0,-16 14 16,8 10-16,8 4 15,1 14-15,-9 4 16,0 10-16,8-5 16,50-23-16,0 0 0,0 0 15,0 0-15</inkml:trace>
  <inkml:trace contextRef="#ctx0" brushRef="#br1" timeOffset="-61429.32">15755 9839 0,'0'0'0,"0"0"15,0 0-15,0 0 16,0 0-16,0 0 16,0 0-16,0 0 15,0 0-15,0 0 16,0 0-16,0 0 0,0 0 15,0 0-15,0 0 16,0 0-16,-8 88 16,16-22-16,0-20 15,9-18-15,7-14 0,1-5 16,17-9-16,-26 0 16,25-14-16,-16 5 15,-8-14-15,8-10 16,-9 1-16,1 13 0,-17 14 15,8-37-15,0 5 16,-8 9-16,0 5 16,0 9-16,0 9 15,0 5-15,0-4 16,0 4-16,-16 32 0,-1 1 16,1 4-16,-1 10 15,9-1-15,0 1 16,-1-10-16,18 5 15,-1-14-15,0 4 0,0-13 16,-8-10-16,42-27 16,-1-10-16,0 0 15,-7-9-15,-1-1 16,-33 38-16,0 0 0,0 0 16,0 0-16</inkml:trace>
  <inkml:trace contextRef="#ctx0" brushRef="#br1" timeOffset="-61132.7">16317 9481 0,'0'0'0,"0"0"0,0 0 15,0 0-15,0 0 16,0 0-16,0 0 15,0 0-15,0 0 16,8 84-16,-8-15 0,9-4 16,-9 15-16,-9-11 15,9 1-15,9-5 16,-18-18-16,9-10 16,-8-14-16,0 0 0,0-18 15,-1-5-15,1 0 16,8 0-16,0 0 15,0 0-15,0 0 0</inkml:trace>
  <inkml:trace contextRef="#ctx0" brushRef="#br1" timeOffset="-60960.83">16193 9955 0,'0'0'15,"0"0"-15,0 0 0,0 0 16,0 0-16,91-37 15,-8 23-15,-9-23 16,1 4-16,-75 33 16,0 0-16,0 0 0,0 0 15</inkml:trace>
  <inkml:trace contextRef="#ctx0" brushRef="#br1" timeOffset="-56382.43">11793 7294 0,'0'0'0,"0"0"0,0 0 15,0 0-15,0 0 16,0 0-16,0 0 16,108 14-16,-17-4 15,0-1-15,8 0 0,-16 5 16,8 0-16,8-9 15,-8-1-15,0 20 16,8-24-16,0 4 16,-8-13-16,0 18 15,-8 1-15,0-15 0,8 5 32,0 5-32,-17-5 0,1-14 15,-1 14-15,0-5 0,-74 5 16,0 0-16,0 0 15,0 0-15</inkml:trace>
  <inkml:trace contextRef="#ctx0" brushRef="#br1" timeOffset="-55929.2">13547 7085 0,'0'0'15,"0"0"-15,0 0 16,0 0-16,0 0 0,0 0 15,74 33-15,-16-1 16,-25-4-16,0-5 16,-8 10-16,0-1 15,-17 10-15,0-18 16,-8 8-16,-8 5 0,0-4 16,0-1-16,-1-4 15,1-14-15,-42 10 16,17 8-16,0-9 15,8-9-15,9 5 0,-9-5 16,17-5-16,-1-4 16,9-5-16,-8 0 15,8 0-15,0 0 16,0 0-16,0 0 0,0 0 16,0 0-16</inkml:trace>
  <inkml:trace contextRef="#ctx0" brushRef="#br1" timeOffset="-55453.28">15002 6648 0,'0'0'16,"0"0"-16,0 0 16,0 0-16,0 0 15,0 0-15,17 83 0,-1-8 16,-7 4-16,-1 5 16,-8-1-16,0 1 15,-8 28-15,8 4 16,0 0-16,-9 5 0,9-23 15,-8-5-15,-8-23 16,7-28-16,18-14 16,-26-28-16,9 9 15,-9-9-15,17 0 0,0 0 16,0 0-16,0 0 16</inkml:trace>
  <inkml:trace contextRef="#ctx0" brushRef="#br1" timeOffset="-55187.6">14911 7201 0,'0'0'15,"0"0"-15,0 0 16,0 0-16,0 0 0,0 0 16,0 0-16,100-28 15,-18 14-15,-24 10 16,-8 4-16,-9 14 16,-8-5-16,-16 0 15,-1 1-15,-8-10 0,-24 51 16,-1 0-16,-7-9 15,-1-14-15,0-5 16,0 0-16,9 1 0,7-15 16,9-4-16,-8-1 15,8-4-15,0 0 16,0 0-16,0 0 16,0 0-16,0 0 0,0 0 15</inkml:trace>
  <inkml:trace contextRef="#ctx0" brushRef="#br1" timeOffset="-54678.75">15920 7248 0,'0'0'0,"0"0"0,0 0 16,0 0-16,0 0 16,0 0-16,0 0 15,0 0-15,-82-5 0,15 10 16,18 4-16,7 0 16,9 15-16,8-6 15,1 6-15,7-10 16,9-10-16,-17 52 15,0-9-15,17-15 0,8 1 16,8-10-16,1 0 16,-1-9-16,0-9 15,-8-1-15,33 29 16,-16-5-16,-1-9 0,-8-6 16,-8 1-16,0 0 15,0-9-15,0 0 16,0-5-16,-33 9 0,-8 0 15,-9-4-15,1 4 16,16-13-16,0-1 16,8 5-16,17-5 15,8 5-15,-9-4 16,9 4-16,0 0 0,0 0 16,0 0-16</inkml:trace>
  <inkml:trace contextRef="#ctx0" brushRef="#br1" timeOffset="-54313.3">16383 7145 0,'0'0'0,"0"0"16,0 0-16,0 0 16,0 0-16,0 0 15,0 0-15,0 0 0,0 0 16,0 0-16,0 0 16,0 0-16,0 0 15,0 0-15,0 0 16,0 0-16,0 0 0,0 0 15,42-9-15,24-5 16,-8 5-16,0 9 16,66 0-16,-124 0 0,0 0 15,0 0-15,0 0 16</inkml:trace>
  <inkml:trace contextRef="#ctx0" brushRef="#br1" timeOffset="-54141.46">16251 7499 0,'0'0'16,"0"0"-16,0 0 15,0 0-15,0 0 16,99 14-16,9-28 0,32 9 16,1-4-16,-141 9 15,0 0-15,0 0 16,0 0-16</inkml:trace>
  <inkml:trace contextRef="#ctx0" brushRef="#br1" timeOffset="-49100.48">17665 6811 0,'0'0'0,"0"0"16,0 0-16,0 0 16,0 0-16,0 0 15,0 0-15,0 0 0,-82 18 16,15 10-16,43 14 15,7 14-15,0 0 16,9 9-16,0-9 0,0 4 16,-1 14-16,9-4 15,17 5-15,-9-29 16,9-4-16,-1-14 0,9-5 16,-8-9-16,-9-5 15,-8-4-15,50-14 16,-9-5-16,-8-14 0,-8-5 15,0-18-15,-9 0 16,-8-9-16,1-6 16,-1 11-16,-16 13 0,-1-5 15,-7 15-15,-9 8 16,17 15-16,8 0 16,-8 9-16,8 0 0,-34-42 15,26 5-15,-8 13 16,16-8-16,8 18 15,0 5-15,0-5 16,-8 14-16,0 0 0,0 0 16,0 0-16</inkml:trace>
  <inkml:trace contextRef="#ctx0" brushRef="#br1" timeOffset="-48764.07">18054 7206 0,'0'0'15,"0"0"-15,0 0 16,0 0-16,0 0 16,0 0-16,0 0 0,0 0 15,0 0-15,0 0 16,0 0-16,0 0 16,0 0-16,0 0 0,0 0 15,0 0-15,0 0 16,0 0-16,0 0 0,0 0 15,0 0-15</inkml:trace>
  <inkml:trace contextRef="#ctx0" brushRef="#br1" timeOffset="-48201.56">18616 6978 0,'0'0'0,"0"0"0,0 0 16,0 0-16,0 0 15,0 0-15,0 0 0,0 0 16,0 0-16,0 0 15,0 0-15,0 0 16,0 0-16,0 0 0,0 0 16,0 0-16,0 0 15,-58 51-15,9 0 16,16-9-16,16-5 0,9 10 16,0 9-16,8-5 15,8 0-15,8-4 16,18-15-16,-10-9 0,18-4 15,-1-10-15,-24-4 16,32-14-16,-7-15 16,7-17-16,-16 3 0,-16-17 15,-1-1-15,1 5 16,-17-5-16,-8 5 16,-1-1-16,-15 11 0,-1 13 15,-17 0-15,1 9 16,0 5-16,-1 14 15,9 0-15,0 5 16,0-5-16,17 4 0,-1 1 16,17 0-16,-8-10 15,8 5-15,0 0 0,0 0 16,0 0-16</inkml:trace>
  <inkml:trace contextRef="#ctx0" brushRef="#br1" timeOffset="-47639.19">19361 6983 0,'0'0'0,"0"0"16,0 0-16,0 0 0,0 0 16,0 0-16,0 0 15,0 0-15,0 0 16,0 0-16,0 0 0,0 0 16,0 0-16,0 0 15,0 0-15,0 0 16,0 0-16,-50 74 15,17-18-15,16-14 0,9 0 16,0 0-16,8-1 16,8 11-16,-8-29 15,17 19-15,7 0 0,-7-28 16,16 4-16,0 1 16,-16-10-16,-9-4 15,0-1-15,42-41 0,0-5 16,-26 5-16,-7-19 15,-9 0-15,-8 10 16,0-15-16,-25 6 0,17 8 16,-17 14-16,0-4 15,-8 9-15,-8 10 16,24 8-16,-24 10 0,16-4 16,0 8-16,9-8 15,-1 4-15,9 0 16,0 0-16,8 0 0,0 0 15,0 0-15,0 0 16</inkml:trace>
  <inkml:trace contextRef="#ctx0" brushRef="#br1" timeOffset="-47014.52">20378 6927 0,'0'0'0,"0"0"16,0 0-16,0 0 16,0 0-16,0 0 0,0 0 15,0 0-15,0 0 16,0 0-16,0 0 15,-41-56-15,-1 19 0,9 18 16,8 10-16,-8 9 16,-8 0-16,24 0 15,9-5-15,-33 52 0,8-1 16,0 10-16,24-14 16,-7 9-16,7-4 15,18-15-15,7 1 0,-16-10 16,17-9-16,8-5 15,-9 1-15,-8-10 16,42-14-16,8-10 0,-17-4 16,1-9-16,-9-5 15,-8 1-15,-1-1 16,-7 4-16,-9 11 16,-8 13-16,8 9 0,-8 0 15,0 5-15,0 0 16,0 0-16,-8 33 15,0 4-15,8-4 0,-8 18 16,8 5-16,-9 9 16,26 5-16,-9-5 15,9-10-15,-1-3 0,9-10 16,-8-1-16,-1-8 16,9-14-16,-17-10 15,0-4-15,-8-1 0,50-4 16,0-4-16,-50 4 15,0 0-15,0 0 16,0 0-16</inkml:trace>
  <inkml:trace contextRef="#ctx0" brushRef="#br1" timeOffset="-46528.72">21089 6731 0,'0'0'0,"0"0"0,0 0 16,0 0-16,0 0 16,0 0-16,0 0 15,0 0-15,0 0 16,0 0-16,0 0 0,0 0 16,0 0-16,0 0 15,-49 61-15,7-10 16,9 19-16,0-5 0,0 14 15,0-14-15,16-9 16,17 0-16,0 4 16,0-8-16,9-20 0,7-4 15,9-5-15,8-13 16,-8-6-16,-17-4 16,33-28-16,1 5 0,-1-10 15,-16-4-15,0-9 16,-25 4-16,-9-5 15,-7 15-15,-17 9 0,0-1 16,16 15-16,9 0 16,-33 9-16,-9 0 15,9 14-15,-1 4 0,1 1 16,16-15-16,0 24 16,-8 0-16,33-28 15,0 0-15,0 0 0,0 0 16</inkml:trace>
  <inkml:trace contextRef="#ctx0" brushRef="#br1" timeOffset="-45919.49">21718 6932 0,'0'0'0,"0"0"15,0 0-15,0 0 16,0 0-16,0 0 0,0 0 15,0 0-15,0 0 16,0 0-16,0 0 16,0 0-16,0 0 0,0 0 15,0 0-15,0 0 16,0 0-16,0 102 16,16-23-16,-8-23 15,1-19-15,7 5 0,1 4 16,-9-4-16,17-5 15,-17-18-15,-16 23 0,0-10 16,-9-4-16,1-14 16,-9 0-16,16-9 15,1-5-15,8 5 0,-8-5 16,-25 4-16,-8-4 16,16-14-16,16-4 15,9-6-15,17-13 0,-9 14 16,17-19-16,8-14 15,-8 0-15,0 10 16,8-1-16,8 1 0,-8-5 16,0 0-16,-24 9 15,7-5-15,-8 1 16,-8 13-16,0 5 0,0 14 16,0 5-16,0 9 15,-49-33-15,7 24 16,-7 9-16,-1 5 0,17 4 15,-8 14-15,-17-9 16,0 5-16,8-1 16,9-13-16,16 18 15,9-9-15,-1 5 0,17-10 16,-8-4-16,57 13 16,-7 1-16,-42-19 0,0 0 15,0 0-15,0 0 16</inkml:trace>
  <inkml:trace contextRef="#ctx0" brushRef="#br1" timeOffset="-44544.81">22404 6629 0,'0'0'0,"0"0"16,0 0-16,0 0 16,0 0-16,0 0 15,0 0-15,0 0 0,0 0 16,33 93-16,-16-14 15,-9 5-15,-8 0 16,-8-5-16,-9-14 0,1-9 16,-1-10-16,1-4 15,-1-9-15,0 4 16,9-18-16,8-10 0,0-5 16,0 1-16,0-5 15,0 0-15,17-42 16,16-4-16,-8 9 15,-1-1-15,10 10 0,-1 10 16,8 4-16,-24 5 16,32 9-16,-16 4 15,9 15-15,-18-5 0,1 4 16,-8 10-16,-9-9 16,-8-14-16,0 50 15,-17-13-15,-24-5 0,16-18 16,-16 4-16,0-9 15,-1 0-15,9-4 16,17-6-16,7-4 0,1 0 16,0 0-16,8 0 15,0 0-15,8-37 16,9-14-16,-1-5 0,-16 56 16,0 0-16,0 0 15,0 0-15,149-65 16,-25 28-16,-41 13 0,-17 6 15,-25 4-15,-16 4 16,-8 6-16,-9-1 16,0 5-16,0 0 0,-8 0 15,0 0-15,0 0 16,0 0-16,25 19 16,0 4-16,-8 10 0,-9-5 15,8 9-15,-7-19 16,7 24-16,-16-5 15,0 5-15,0-18 16,-8-6-16,8-9 0,-8-4 16,8 0-16,0-5 15,0 0-15,0 0 0,-33-47 16,8 5-16,-8 1 16,8-6-16,8 14 15,1 1-15,-9 13 16,0 10-16,9 4 0,7 1 15,9 4-15,-8 0 16,-25 37-16,17 0 16,-1 5-16,17-5 0,8 5 15,9 5-15,-17-20 16,33 1-16,0 0 0,0-14 16,0 0-16,8-9 15,-16-5-15,25-5 16,0-18-16,7-5 15,1-5-15,-8-4 0,0 9 16,-17-18-16,8 13 16,-16 5-16,-9 5 15,1 9-15,-17 9 0,8 5 16,-8 0-16,0 0 16,0 0-16,0 0 15,-8 56-15,-9-18 0,9-15 16,0-14-16,16-14 15,-8 15-15,0-1 16,-8-9-16,8 5 0,0-5 16,0 0-16,0 0 15,25-42-15,-17 5 16,0-1-16,9 10 0,-1 5 16,1 5-16,-9 8 15,-8 6-15,8-1 16,-8 5-16,0 0 0,0 0 15,0 0-15,0 0 16,0 0-16,33-19 16,-8 10-16,-8 9 0,-9-9 15,0 4-15,1 0 16,-9 5-16,41-13 16,0-11-16,-41 24 0,0 0 15,0 0-15,0 0 16</inkml:trace>
  <inkml:trace contextRef="#ctx0" brushRef="#br1" timeOffset="-44372.97">23951 7494 0,'0'0'16,"0"0"-16,0 0 16,0 0-16,0 0 15,0 0-15,0 0 0,0 0 16,0 0-16,0 0 15,0 0-15,0 0 16,0 0-16</inkml:trace>
  <inkml:trace contextRef="#ctx0" brushRef="#br1" timeOffset="-37347.73">16160 8029 0,'0'0'0,"0"0"15,0 0-15,0 0 0,0 0 16,0 0-16,0 0 16,0 0-16,0 89 15,-8-5-15,8-1 16,-17 15-16,17-14 0,0-10 15,-8-4-15,8-14 16,0 9-16,-8 0 16,8-65-16,0 0 0,0 0 0,0 0 15</inkml:trace>
  <inkml:trace contextRef="#ctx0" brushRef="#br1" timeOffset="-37144.65">15986 8532 0,'0'0'0,"0"0"16,0 0-16,0 0 15,0 0-15,0 0 16,108-33-16,-1 24 0,-24-19 16,-8-23-16,-26 0 15,-7-5-15,-42 56 16,0 0-16,0 0 15,0 0-15</inkml:trace>
  <inkml:trace contextRef="#ctx0" brushRef="#br1" timeOffset="-36551.02">16350 7964 0,'0'0'16,"0"0"-16,0 0 0,0 0 15,0 0-15,0 0 16,0 0-16,0 0 16,0 0-16,0 0 15,0 0-15,0 0 16,0 0-16,33 103 15,-16-10-15,-9-24 0,-8-3 16,0 27-16,0-28 16,0 0-16,8-14 15,1-18-15,7-10 16,1-9-16,8-5 0,-9-4 16,-16-5-16,50-56 15,-1-19-15,1 38 16,-9-9-16,-8-15 0,1 5 15,-18 19-15,-8 9 16,9 14-16,-17 5 16,8 9-16,-8 0 0,0 0 15,0 0-15,0 0 16,0 61-16,8-1 16,17-23-16,0 10 15,0 4-15,-17-14 0,17-14 16,16-4-16,-24-5 15,8-19-15,-17 1 16,0 4-16,17-47 0,0 10 16,-9 4-16,-7-4 15,-1 0-15,0-5 16,0 23-16,-8 5 0,9 10 16,-9-1-16,0 5 15,0 0-15,0 0 16,0 0-16,-17 37 0,9 19 15,0-9-15,-1-1 16,9-9-16,9 1 16,-1-15-16,0-9 0,0-9 15,-8-1-15,0-4 16,0 0-16,0 0 16,0 0-16</inkml:trace>
  <inkml:trace contextRef="#ctx0" brushRef="#br1" timeOffset="-36394.64">17095 7913 0,'0'0'0,"0"0"0,0 0 15,0 0-15,0 0 16,0 0-16,0 0 16,0 0-16,0 0 15,0 0-15,0 0 0,0 0 16,0 0-16</inkml:trace>
  <inkml:trace contextRef="#ctx0" brushRef="#br1" timeOffset="-35972.87">17434 8299 0,'0'0'0,"0"0"15,0 0-15,0 0 0,0 0 16,0 0-16,0 0 15,0 0-15,0 0 16,0 0-16,0 0 0,0 0 16,0 0-16,0 0 15,0 0-15,0 0 16,0 0-16,0 0 0,-83 28 16,25 0-16,33 5 15,34-1-15,7 1 16,-8-10-16,25 0 0,-16-9 15,41 0-15,0-5 16,0 1-16,-17-1 16,-16-4-16,0 4 0,-9-4 15,-16 4-15,0-4 16,0-1-16,0 1 16,-49 18-16,7 0 15,1 1-15,8-15 0,8 0 16,8-9-16,1 0 15,8-4-15,-1 4 0,9 0 16,0 0-16,0 0 16,0 0-16</inkml:trace>
  <inkml:trace contextRef="#ctx0" brushRef="#br1" timeOffset="-35676.21">18310 8271 0,'0'0'0,"0"0"16,0 0-16,0 0 15,0 0-15,0 0 16,0 0-16,0 0 0,0 0 15,-8 93-15,8-18 16,0-1-16,8-18 16,-8-9-16,0-15 0,-8-13 15,0-5-15,-9 0 16,17-14-16,0 0 0,0 0 16,0 0-16</inkml:trace>
  <inkml:trace contextRef="#ctx0" brushRef="#br1" timeOffset="-35519.91">18269 7955 0,'0'0'0,"0"0"15,0 0-15,0 0 16,0 0-16,0 0 16,0 0-16,0 0 0,0 0 15,0 0-15,0 0 16,0 0-16</inkml:trace>
  <inkml:trace contextRef="#ctx0" brushRef="#br1" timeOffset="-35082.45">18906 8215 0,'0'0'0,"0"0"16,0 0-16,0 0 15,0 0-15,0 0 16,0 0-16,0 0 0,0 0 16,0 0-16,-75-32 15,1 27-15,16 15 16,-8 8-16,16 10 0,1-5 16,-1 5-16,17 0 15,8 14-15,9-5 16,7-4-16,1-19 0,8-5 15,25 28-15,-9-4 16,9-15-16,0-8 16,8 13-16,-8-23 0,-9 5 15,-7-5-15,-9 0 16,8 0-16,-8 0 16,0 0-16,0 0 15,-17 37-15,1-14 0,-17-4 16,8-15-16,-16 1 15,8-5-15,16-5 0,9 5 16,8 0-16,-9-4 16,9 4-16,0 0 15,0 0-15,0 0 0</inkml:trace>
  <inkml:trace contextRef="#ctx0" brushRef="#br1" timeOffset="-34535.89">19534 8215 0,'0'0'16,"0"0"-16,0 0 0,0 0 16,0 0-16,0 0 15,0 0-15,0 0 16,0 0-16,0 0 0,42-41 15,-1-15-15,9-5 16,-17 5-16,8 10 16,-24 4-16,-9 5 0,0 14 15,0-5-15,1 14 16,-1 4-16,-8 6 16,0 4-16,0 0 0,0 0 15,-8 42-15,-1 9 16,1 5-16,-8 13 15,-1 15-15,-8 5 16,9-6-16,7-4 0,1-18 16,0-10-16,16-4 15,-8-20-15,-8-3 16,8-15-16,0-4 0,-8-5 16,8 0-16,0 0 15,0 0-15,0 0 0</inkml:trace>
  <inkml:trace contextRef="#ctx0" brushRef="#br1" timeOffset="-34082.83">20138 8164 0,'0'0'0,"0"0"16,0 0-16,0 0 15,0 0-15,0 0 16,0 0-16,0 0 0,0 0 15,0 0-15,0 0 16,0 0-16,0 0 16,0 0-16,0 0 0,0 0 15,-66 47-15,33-1 16,16 5-16,9 10 16,16-10-16,1-18 0,7-1 15,9-4-15,-9-14 16,-7-5-16,-1-4 15,33-19-15,9-23 0,-17 0 16,0-19-16,0 9 16,-8-4-16,-8 0 15,-9-19-15,-8 14 0,-17 1 16,1 8-16,-9 19 16,-8 10-16,-9 18 15,1 9-15,25-4 16,-34 18-16,0-5 0,9 10 15,16 10-15,9 3 16,16-3-16,0-10 16,-9-1-16,9-27 0,0 0 15,0 0-15,0 0 16</inkml:trace>
  <inkml:trace contextRef="#ctx0" brushRef="#br1" timeOffset="-33636.64">20742 8029 0,'0'0'0,"0"0"16,0 0-16,0 0 16,0 0-16,0 0 0,0 0 15,-75-28-15,17 24 16,25 4-16,17 4 15,8 20-15,-1 4 0,1 0 16,0-14-16,16 37 16,-8 5-16,8-10 15,-8 10-15,9-5 0,24-9 16,-17 0-16,1-5 16,16-9-16,-8-14 15,-1-5-15,-7-9 0,24-28 16,1-9-16,-18-5 15,1-4-15,-16-10 16,-1 0-16,-8-14 0,-8 10 16,-26-1-16,10 15 15,-9 18-15,8 14 16,-8 14-16,0 5 0,0 8 16,8-3-16,-8 32 15,0-10-15,-1-4 16,34-28-16,0 0 0,0 0 15,0 0-15</inkml:trace>
  <inkml:trace contextRef="#ctx0" brushRef="#br1" timeOffset="-33339.91">21188 8625 0,'0'0'0,"0"0"15,0 0-15,0 0 0,0 0 16,0 0-16,0 0 16,67-70-16,-26 10 15,-8-15-15,8 5 0,-8 5 16,9 9-16,-9 1 15,-17 8-15,17 15 16,-16-6-16,-9 1 0,9-5 16,-17 42-16,0 0 15,0 0-15,0 0 16</inkml:trace>
  <inkml:trace contextRef="#ctx0" brushRef="#br1" timeOffset="-32902.51">21040 7978 0,'0'0'0,"0"0"0,0 0 15,0 0-15,0 0 16,0 0-16,0 0 0,0 0 15,0 0-15,0 0 16,0 0-16,0 0 16,0 0-16,-17 84 0,9-14 15,8-28-15,0-14 16,8-15-16,0 6 16,9-10-16,-1-4 0,-16 0 15,9-5-15,-9 0 16,33-24-16,0 1 15,-25-9-15,-8 4 16,-8-10-16,-9 1 0,-8 0 16,17 14-16,-33 4 15,-1 1-15,1 22 16,-9 1-16,9 0 0,8-10 16,8 19-16,-8-5 15,33-9-15,0 0 0,0 0 16,0 0-16</inkml:trace>
  <inkml:trace contextRef="#ctx0" brushRef="#br1" timeOffset="-32449.49">21685 8295 0,'0'0'0,"0"0"0,0 0 15,0 0-15,0 0 16,0 0-16,0 0 0,-58 65 15,16-10-15,34-13 16,8 10-16,8-15 16,1-5-16,7-4 0,17-9 15,-16-1-15,-1-8 16,-16-10-16,42-5 16,-1-18-16,-16 0 15,-17-10-15,0-14 0,1 1 16,-26 4-16,1 5 15,-9 9-15,0 9 16,0 10-16,9 9 0,7-5 16,1 5-16,-42 14 15,-16-9-15,66-5 16,0 0-16,0 0 0,0 0 16</inkml:trace>
  <inkml:trace contextRef="#ctx0" brushRef="#br1" timeOffset="-30887.23">22264 7867 0,'0'0'0,"0"0"0,0 0 15,0 0-15,0 0 16,0 0-16,-50 65 16,17 14-16,8-5 15,0 5-15,17 0 0,0 5 16,-1-14-16,9 9 16,0-19-16,0-8 0,9-15 15,-1-14-15,0-9 16,0 0-16,-8-9 15,9-5-15,-9 0 0,25-52 16,-1-8-16,1 0 16,-8-6-16,-1 6 15,9 18-15,-8 9 0,-9 10 16,0 5-16,-8 18 16,8 0-16,-8 0 15,0 0-15,0 0 0,9 37 16,-1 19-16,0-10 15,0 19-15,-8-9 16,9-9-16,7-10 0,-7-9 16,15-10-16,-15-8 15,-1-1-15,-8-9 16,41-14-16,1-9 0,-9-5 16,0-9-16,-8 4 15,-9-9-15,-8-9 16,9 0-16,-1 9 15,-7 9-15,-1 10 0,-8 19 16,0-1-16,0 0 16,0 5-16,0 0 15,0 0-15,-8 28 0,-1 0 16,9 0-16,-8 9 16,8 5-16,0-5 0,0 5 15,-8-9-15,16-5 16,-8-5-16,8-5 15,-8 1-15,0-14 16,0-5-16,0 4 0,42 1 16,-1-5-16,-8-14 15,-8-5-15,0-4 16,0-9-16,-17 13 0,17-32 16,-9 0-16,9 0 15,-17 13-15,9 20 16,-17 8-16,0 6 0,0 4 15,0 0-15,0 0 16,-8 42-16,-1-10 16,1 1-16,16 9 0,1 4 15,-1 1-15,8-10 16,-7-5-16,7-8 16,1-1-16,-1-18 0,-7 4 15,-1-9-15,33-9 16,1-19-16,-9 0 15,0 0-15,-17-9 16,1-10-16,-1-4 0,1-14 16,-1 18-16,-7 5 15,-9 19-15,8 9 16,-8 5-16,-8 4 0,8 5 16,0 0-16,0 0 15,-17 42-15,9 0 0,8 5 16,0-1-16,0-18 15,0 9-15,8-14 16,-8-13-16,0-1 0,0-9 16,0 0-16,0 0 15,25 28-15,0-14 16,0-19-16,-17-4 16,8-5-16,-7-9 0,-1 13 15,-8 6-15,33-52 16,-8 0-16,0 0 0,-9 5 15,9 14-15,0 9 16,-9 14-16,-7 9 16,-1 1-16,0 4 15,-8 0-15,0 0 0,17 51 16,-9 5-16,0 4 16,-16-13-16,8 4 15,17 0-15,-1-14 0,-16-13 16,17-6-16,-9-9 15,0-4-15,-8 0 16,0-5-16,58-14 0,-8-14 16,-9-14-16,-16-9 15,-9-5-15,1-4 16,-1 4-16,9 9 0,-16 10 16,-1 18-16,0 5 15,-8 5-15,0 9 16,0 0-16,0 0 0,0 0 15,-8 56-15,8 4 16,-8-4-16,16 0 16,-8-9-16,8-1 0,0-13 15,9-5-15,-9-5 16,0-9-16,-8-10 16,9 1-16,-9 0 0,33-38 15,0 1-15,0-1 16,-33 33-16,0 0 15,0 0-15,0 0 0</inkml:trace>
  <inkml:trace contextRef="#ctx0" brushRef="#br1" timeOffset="-30715.52">23876 8025 0,'0'0'0,"0"0"15,0 0-15,0 0 16,0 0-16,0 0 15,0 0-15,0 0 16,0 0-16,0 0 0,0 0 16,0 0-16,0 0 15,0 0-15</inkml:trace>
  <inkml:trace contextRef="#ctx0" brushRef="#br1" timeOffset="-30371.78">24257 8299 0,'0'0'0,"0"0"16,0 0-16,0 0 0,0 0 16,0 0-16,0 0 15,0 0-15,0 0 16,0 0-16,0 0 0,0 0 15,0 0-15,0 0 16,0 0-16,0 0 16,0 0-16,16 84 0,-8-14 15,-8-19-15,9-23 16,-9 9-16,0-18 16,0-10-16,8-4 15,-8-5-15,0 0 0,0 0 16,25-28-16,8 9 15,0-4-15,-33 23 0,0 0 16,0 0-16,0 0 16</inkml:trace>
  <inkml:trace contextRef="#ctx0" brushRef="#br1" timeOffset="-29840.55">24893 8392 0,'0'0'0,"0"0"0,0 0 16,0 0-16,0 0 15,0 0-15,0 0 16,0 0-16,0 0 0,0 0 16,0 0-16,0 0 15,0 0-15,0 0 16,0 0-16,0 0 0,0 0 15,0 0-15,-66-37 16,8 23-16,25 23 16,9 24-16,-1-5 15,16 4-15,9 6 0,0-15 16,9 28-16,7-14 16,9-9-16,-8-9 15,-1-5-15,17-14 0,-16 0 16,-1 0-16,26-33 15,7-4-15,-16-14 16,-8-10-16,-17-8 0,1-6 16,-9-4-16,-17 5 15,-8 8-15,-8 6 0,0 13 16,-16 15-16,7 13 16,-16 15-16,9-6 15,-1 20-15,9-1 0,-1-4 16,1 9-16,16 0 15,17-5-15,0-9 16,8 4-16,-9-8 0,9 4 16,0 0-16,0 0 15,0 0-15</inkml:trace>
  <inkml:trace contextRef="#ctx0" brushRef="#br1" timeOffset="-29120.3">25596 8262 0,'0'0'0,"0"0"16,0 0-1,0 0-15,0 0 0,0 0 16,0 0-16,0 0 0,0 0 15,0 0-15,0 0 16,0 0-16,0 0 16,0 0-16,0 0 0,0 0 15,0 0-15,0 0 16,0 88-16,-8-41 16,0-38-16,8 5 0,-8-9 15,-1-10-15,1 0 16,8 1-16,-8 4 15,-17-47-15,-8 10 0,0 14 16,0 4-16,0 10 16,16 4-16,-8 10 15,17 0-15,0-1 0,8-4 16,-25 51-16,17 5 16,-1-9-16,9-5 15,9 4-15,-9-9 0,25-4 16,-17-19-16,0-9 15,42-1-15,-1-8 16,1-10-16,8-14 0,-9-5 16,-7-18-16,7-5 15,-16-14-15,1 5 16,-10-5-16,1 15 0,-8-15 16,-17 19-16,8 23 15,-8 4-15,0 11 16,-8 3-16,8 6 15,0-1-15,0 5 0,0 0 16,0 46-16,-9 10 16,9-9-16,0 9 15,0-1-15,-8 11 0,8-6 16,0 0-16,0-4 16,0-14-16,8-5 15,9-18-15,-9 4 0,1-13 16,-1-1-16,-8-9 15,0 0-15,0 0 0,0 0 16,0 0-16</inkml:trace>
  <inkml:trace contextRef="#ctx0" brushRef="#br1" timeOffset="-28962.61">25795 8355 0,'0'0'0,"0"0"0,0 0 16,0 0-16,0 0 15,0 0-15,0 0 16,0 0-16,0 0 0,91 9 15,0-23-15,-17-18 16,1-5-16,-75 37 16,0 0-16,0 0 0,0 0 15</inkml:trace>
  <inkml:trace contextRef="#ctx0" brushRef="#br1" timeOffset="-27128.18">18385 9430 0,'0'0'16,"0"0"-16,0 0 0,0 0 15,0 0-15,0 0 16,0 0-16,0 0 15,0 0-15,0 0 16,16 93-16,-7-14 0,-9-19 16,0-4-16,-9 5 15,-7-1-15,7 0 16,9-18-16,0-14 0,0-18 16,0-6-16,9-13 15,-1 4-15,-8 1 16,33-57-16,0-9 0,-8 10 15,0 13-15,-9 10 16,-7 14-16,-1 9 16,-8 9-16,0 1 0,0 4 15,0 0-15,25 46 16,-9-4-16,17 14 16,0-5-16,9-4 0,-1-24 15,0-5-15,1-8 16,-1-24-16,-16-14 15,0-14-15,-9-5 0,-7-4 16,-18-5-16,-7-9 16,-9 5-16,-16-10 15,-9 10-15,0 13 0,-16 19 16,17 5-16,7 14 16,17 4-16,9 0 15,8 1-15,-1-1 0,9 5 16,0 0-16,0 0 15,0 0-15</inkml:trace>
  <inkml:trace contextRef="#ctx0" brushRef="#br1" timeOffset="-26534.54">19220 9127 0,'0'0'0,"0"0"0,0 0 15,0 0-15,0 0 16,0 0-16,0 0 16,0 0-16,0 0 0,0 0 15,0 0-15,-8 84 16,0 0-16,-9 18 16,0 0-16,-7-9 0,-1-4 15,8-15-15,9-4 16,8-33-16,-8-13 15,-1-11-15,1-22 0,8 5 16,0 4-16,17-61 16,8 1-16,-1 8 15,18-3-15,-1 3 0,-8 6 16,8-1-16,-7 19 16,-1 15-16,-9 13 15,-7 13-15,8 11 16,-17-15-16,0-4 0,-8 60 15,0-5-15,9 1 16,-9-5-16,8-1 16,0-8-16,0-15 0,1 1 15,-1-19-15,17-19 16,-9-4-16,-7 4 16,-9 5-16,0 0 0,0 0 15,0 0-15</inkml:trace>
  <inkml:trace contextRef="#ctx0" brushRef="#br1" timeOffset="-25831.59">19973 9583 0,'0'0'0,"0"0"16,0 0-16,0 0 16,0 0-16,0 0 0,0 0 15,0 0-15,-75-18 16,26 4-16,16 14 15,8 0-15,-8 9 16,16 5-16,1-10 0,16 1 16,-25 46-16,8-4 15,9 4-15,8 0 16,-8 19-16,16-28 0,0 0 16,17-10-16,0-13 15,-9-19-15,-7 5 16,-1-5-16,50-33 0,-9-23 15,-7-9-15,-1 9 16,-8 0-16,-8 5 16,8-9-16,-16 4 0,7 5 15,-15 23-15,-9 9 16,0 15-16,0-1 16,0 5-16,-9 0 0,9 0 15,0 0-15,9 56 16,-1 0-16,0-5 15,1-5-15,-1 1 0,8-10 16,-7-4-16,-1-15 16,0-9-16,-8-9 15,0 5-15,41-28 0,-7-14 16,-1 4-16,-9-9 16,1-14-16,-16-4 15,15-1-15,-24-4 0,9-4 16,-9-6-16,-9 5 15,18 1-15,-9 17 16,-9 24-16,9 14 0,-8 10 16,8-1-16,0 5 15,0-4-15,0 36 16,0 5-16,8 14 0,-8 24 16,0-5-16,0 18 15,0 0-15,0 15 16,0-15-16,9 5 0,-9-23 15,0 4-15,8-18 16,-8-14-16,8-37 16,9-5-16,-17 0 0,0 0 15,0 0-15,0 0 16</inkml:trace>
  <inkml:trace contextRef="#ctx0" brushRef="#br1" timeOffset="-25050.71">20370 9741 0,'0'0'0,"0"0"15,0 0-15,0 0 16,0 0-16,0 0 16,0 0-16,0 0 0,41 79 15,9-23-15,-17-28 16,-9-19-16,18-9 16,-9-9-16,8-5 15,-16 5-15,16-28 0,-7-5 16,15-5-16,-8 5 15,-16 5-15,0-9 16,-8-10-16,-17 23 0,-9-9 16,1 5-16,-17 9 15,-8 19-15,17 0 16,7 9-16,-40 23 0,-1 10 16,9-6-16,-1 25 15,9 8-15,9-4 16,7 4-16,-16 24 0,16-33 15,9 5-15,16-14 16,-8-5-16,9-9 16,-1-9-16,25-1 15,-16-13-15,32-5 0,17-5 16,1-13-16,-10-1 16,10-4-16,-10 4 0,-7-23 15,-9 0-15,1-4 16,-26-1-16,1 6 15,-17-15-15,0 5 0,0 4 16,-8 24-16,8 9 16,-17 0-16,9 9 15,0 5-15,-1 19 16,-7-1-16,7-4 0,9-9 16,-8 42-16,0-15 15,8 5-15,0 1 16,8 17-16,0-8 0,1-1 15,7 6-15,1-6 16,-1-4-16,17-9 16,9-6-16,-1-13 0,-8-9 15,0-10-15,17-13 16,-17-10-16,8-14 16,-8-9-16,-8-10 0,0-18 15,-8-4-15,-1 3 16,-16 11-16,0 13 15,0 23-15,-8 10 0,-9 14 16,9-1-16,0 6 16,8-1-16,0 1 15,0 4-15,0 0 0,0 0 16,0 0-16,0 0 16,0 0-16</inkml:trace>
  <inkml:trace contextRef="#ctx0" brushRef="#br1" timeOffset="-24316.32">21602 9741 0,'0'0'0,"0"0"0,0 0 16,0 0-16,0 0 15,0 0-15,0 0 0,0 0 16,0 0-16,0 0 15,66 51-15,-16-23 16,-9-14-16,-8-23 16,17-10-16,-17-4 0,-8-5 15,-9 19-15,9-24 16,-17-18-16,-8 9 0,0-4 16,-8 4-16,-33 14 15,-1 14-15,1-4 16,0 18-16,-9 23 0,17-5 15,-8 1-15,7 18 16,10 10-16,7-5 16,1 9-16,7 5 15,26 9-15,8-19 0,-17 10 16,25-14-16,-8-19 16,16-4-16,-8-5 15,9-14-15,24-14 0,-17-9 16,1-15-16,0 1 15,-9-14-15,-16-10 16,0 6-16,-9-6 0,-8 15 16,-8 18-16,0 14 15,0 9-15,0 14 16,-8-4-16,8 0 0,0-5 16,-16 42-16,-18 9 15,18-5-15,-1 10 16,17-19-16,-8-4 0,0-10 15,8-9-15,0-5 16,0-9-16,-8 0 16,8 0-16,0 0 0,33-32 15,-9-15-15,-7 1 16,0 4-16,-1 5 16,25-1-16,-7 1 0,15 0 15,-24 14-15,8 4 16,8-4-16,-8 14 15,1 4-15,-10 0 0,-15 1 16,32-6-16,0-4 16,9 0-16,0-4 15,-50 18-15,0 0 0,0 0 16,0 0-16</inkml:trace>
  <inkml:trace contextRef="#ctx0" brushRef="#br1" timeOffset="-23589.78">23314 9099 0,'0'0'0,"0"0"16,0 0-16,0 0 15,0 0-15,0 0 16,0 0-16,0 0 0,0 0 16,0 0-16,16 98 15,-24-5-15,16 5 16,-8-14-16,0 18 0,0-23 16,-8 9-16,0-9 15,0-18-15,-9-10 16,0-14-16,17-4 0,-16-19 15,8-14-15,-1 0 16,9-5-16,0 5 16,0 0-16,0 0 0,0 0 15</inkml:trace>
  <inkml:trace contextRef="#ctx0" brushRef="#br1" timeOffset="-23199.11">22644 9202 0,'0'0'0,"0"0"0,0 0 16,0 0-16,0 0 16,83-33-16,8-4 15,16 4-15,17-4 0,-8 9 16,8 10-16,0-6 15,0 10-15,0 5 16,-16 4-16,-17 1 0,-17-1 16,-16 0-16,-8 10 15,-1 0-15,-49-5 16,0 0-16,0 0 0,0 0 16</inkml:trace>
  <inkml:trace contextRef="#ctx0" brushRef="#br1" timeOffset="-22755.51">24281 9537 0,'0'0'0,"0"0"0,0 0 15,0 0-15,0 0 16,0 0-16,0 0 16,0 0-16,0 0 15,0 0-15,0 0 0,17 83 16,0-8-16,-9-10 16,-16-5-16,-1-4 15,1-19-15,0 1 0,-1-1 16,9-37-16,0 0 15,0 0-15,0 0 16</inkml:trace>
  <inkml:trace contextRef="#ctx0" brushRef="#br1" timeOffset="-22380.59">24678 9048 0,'0'0'15,"0"0"-15,0 0 16,0 0-16,0 0 0,0 0 16,0 0-16,0 0 15,0 0-15,-24 84 16,7 0-16,9-24 16,0-4-16,-1 9 0,1-4 15,8 4-15,0 0 16,-8-5-16,8-9 15,0-4-15,8-1 0,0-13 16,1-5-16,-1-19 16,-8-4-16,0 0 15,41-38-15,9-4 0,-25-5 16,16 9-16,-25 5 16,18 5-16,-10-9 15,1 13-15,-17 0 0,-8 5 16,0 14-16,0 0 15,0 0-15,0 0 16</inkml:trace>
  <inkml:trace contextRef="#ctx0" brushRef="#br1" timeOffset="-22161.69">24422 9546 0,'0'0'0,"0"0"0,0 0 16,0 0-16,0 0 15,83 19-15,-9-10 16,-8-18-16,17-5 0,-9-5 16,-74 19-16,0 0 15,0 0-15,0 0 16</inkml:trace>
  <inkml:trace contextRef="#ctx0" brushRef="#br1" timeOffset="-21943">24124 9323 0,'0'0'0,"0"0"15,0 0-15,0 0 16,0 0-16,0 0 16,75 18-16,16 1 0,-91-19 15,0 0-15,0 0 16,0 0-16</inkml:trace>
  <inkml:trace contextRef="#ctx0" brushRef="#br1" timeOffset="-21646.23">25613 9490 0,'0'0'0,"0"0"16,0 0-16,0 0 16,0 0-16,0 0 15,0 84-15,-8-10 16,8-23-16,8 1 0,-16-15 16,-1 0-16,-7 0 15,16-37-15,0 0 16,0 0-16,0 0 0</inkml:trace>
  <inkml:trace contextRef="#ctx0" brushRef="#br1" timeOffset="-21458.94">25555 9220 0,'0'0'16,"0"0"-16,0 0 0,0 0 15,0 0-15,0 0 16,0 0-16,0 0 16,0 0-16,0 0 0,0 0 15</inkml:trace>
  <inkml:trace contextRef="#ctx0" brushRef="#br1" timeOffset="-21005.85">26324 9406 0,'0'0'0,"0"0"0,0 0 16,0 0-16,-66-32 16,-17 13-16,25 10 15,1 4-15,-1 1 0,-8 13 16,-1 5-16,1 0 15,17 18-15,-1 1 0,17-5 16,8 0-16,9 23 16,16-19-16,8 6 15,0-6-15,17-8 16,8-6-16,-8-9 0,49 10 16,-16 0-16,8-5 15,-16 0-15,-17 0 16,0 4-16,-16 5 0,-1-4 15,1-10-15,-17-4 16,8 0-16,-8-5 16,0 0-16,0 0 0,-8 37 15,-17-9-15,-17-19 16,-7-4-16,-1-1 16,-32-4-16,15-9 0,1 4 15,8-9-15,17 5 16,0 4-16,41 5 15,0 0-15,0 0 0,0 0 16</inkml:trace>
  <inkml:trace contextRef="#ctx0" brushRef="#br1" timeOffset="-18872.03">24629 10044 0,'0'0'0,"0"0"16,0 0-16,0 0 15,0 0-15,0 0 0,0 0 16,0 0-16,0 0 16,0 0-16,0 0 15,0 0-15,0 0 16,0 0-16,0 0 0,0 0 15,0 0-15,0 0 16,0 0-16,0 0 16,0 0-16,0 0 0,0 0 15,0 0-15,0 0 16,0 0-16,0 0 16,0 0-16,0 0 0,0 0 15,0 0-15,33 88 16,-25-4-16,-8-5 15,-16-14-15,-9-4 0,0 4 16,0 4-16,9-13 16,7 9-16,1-9 15,0-14-15,16-5 0,17 5 16,16-9-16,17-5 16,8 4-16,9-23 15,-1-18 1,1-9-16,-1-6 0,0-4 15,-7-4-15,-67 32 16,0 0-16,0 0 0,0 0 16</inkml:trace>
  <inkml:trace contextRef="#ctx0" brushRef="#br1" timeOffset="-18340.91">24521 11011 0,'0'0'0,"0"0"0,0 0 16,0 0-16,0 0 16,0 0-16,0 0 0,0 0 15,0 0-15,17 89 16,-1-15-16,-7-4 16,-1 9-16,0 9 0,0-4 15,-8 9-15,-8-14 16,8 0-16,-8-27 15,8-20-15,-8-9 16,-1-13-16,1-15 0,0-4 16,8 9-16,0 0 15,0 0-15,0 0 0</inkml:trace>
  <inkml:trace contextRef="#ctx0" brushRef="#br1" timeOffset="-17597.62">24414 11551 0,'0'0'15,"0"0"-15,0 0 0,0 0 16,0 0-16,0 0 15,0 0-15,0 0 16,0 0-16,0 0 0,82-5 0,-15-9 16,-26-9-16,0 4 15,-16-22-15,8-11 16,-16 1-16,-1-19 0,-16 19 16,17 5-16,-1 13 15,-16 10-15,0 0 16,0 13-16,0 6 0,0-1 15,0 5-15,0 0 16,0 0-16,9 56 16,-18-10-16,18 24 0,-1 5 15,-16-6-15,-1-3 16,-7 3-16,8-8 16,-17 4-16,17-14 0,-1-14 15,9-4-15,9-5 16,-9-14-16,8-10 15,-8 1-15,41-24 0,0-13 16,1-5-16,-1-14 16,-8-5-16,0 0 15,-8 9-15,8 10 0,-16 9 16,-9 19-16,0 0 16,1 4-16,-1 5 15,-8 0-15,0 0 0,8 56 16,9 4-16,-1-9 15,1-9-15,8-14 16,-9-9-16,17-10 16,-8-4-16,-17-5 0,1 4 15,32-22-15,0-15 16,-16-9-16,-8 5 16,-9-5-16,0 10 0,9-5 15,-17 13-15,-17-27 16,1 9-16,-9 10 15,8 4-15,1 23 0,-9 10 16,17-5-16,8 4 16,-9-4-16,-15 52 0,-1-6 15,8-4-15,17 14 16,0-14-16,8 13 16,9-8-16,8-5 15,0-5-15,-1-9 0,1-5 16,-8-13-16,32-10 15,1-19-15,-17 0 16,-33 19-16,0 0 0,0 0 16,0 0-16</inkml:trace>
  <inkml:trace contextRef="#ctx0" brushRef="#br1" timeOffset="-16535.46">26473 11388 0,'0'0'0,"0"0"0,0 0 16,0 0-16,0 0 15,0 0-15,0 0 16,0 0-16,0 0 0,0 0 15,0 0-15,-83-5 16,9 15-16,33 8 16,-1 1-16,1 4 15,0 5-15,7 0 0,1 0 16,17 14-16,-1-14 16,9 14-16,8-19 0,0-14 15,0-4-15,41 18 16,17-18-16,0-15 15,8-3-15,-16-25 0,0-4 16,-1 5-16,1 0 16,-9-10-16,-8 10 15,0-5-15,-16 14 0,-17 5 16,8 9-16,-8 10 16,8-1-16,-8 0 15,0 5-15,-16 42 16,-1-5-16,9 1 0,8 3 15,8-3-15,1 13 16,15-9-16,-7 4 0,-1-9 16,9-4-16,8-19 15,0 0-15,-8-19 16,-8 1-16,32-20 16,1-13-16,-9-5 0,-24 5 15,8 0-15,-9 0 16,1-1-16,-17-13 15,-8 28-15,16-10 0,0 15 16,-24-1-16,16 19 16,0 10-16,-9-1 0,9-5 15,0 1-15,-8 46 16,8 0-16,0-9 16,0 0-16,25 0 15,-17-9-15,0-15 0,17 1 16,-8-5-16,8-10 15,-9 1-15,-16-5 16,50-23-16,-1-19 0,-7-9 16,-1 0-16,-8-1 15,0-8-15,-8 13 16,-8 6-16,7 3 0,-7 20 16,-9 8-16,-8 6 15,8-1-15,-8 5 16,0 0-16,-8 65 0,0-4 15,8-10-15,8-5 16,-8-4-16,8 0 16,-8 0-16,0-23 0,0-10 15,0-4-15,0-1 16,0-4-16,0 0 16,9-28-16,-1-9 0,-8 0 15,8 4-15,0-4 16,-8 9-16,17-23 15,-9 9-15,17 19 0,-8 0 16,7-1-16,10 6 16,-1-1-16,-17 5 15,-8 10-15,42-15 16,0 5-16,-1 0 0,-24 5 16,8-5-16,-33 14 15,0 0-15,0 0 0,0 0 16</inkml:trace>
  <inkml:trace contextRef="#ctx0" brushRef="#br1" timeOffset="-16348.1">26969 10997 0,'0'0'16,"0"0"-16,0 0 0,0 0 15,0 0-15,0 0 16,0 0-16,0 0 0,0 0 16,0 0-16,0 0 15</inkml:trace>
  <inkml:trace contextRef="#ctx0" brushRef="#br1" timeOffset="26220.14">18112 11332 0,'0'0'0,"0"0"0,0 0 16,0 0-16,0 0 15,0 0-15,0 0 16,-75-18-16,34 8 16,0 6-16,41 4 0,0 0 15,0 0-15,0 0 16</inkml:trace>
  <inkml:trace contextRef="#ctx0" brushRef="#br1" timeOffset="26454.47">17334 12179 0,'0'0'0,"0"0"16,0 0-16,0 0 16,0 0-16,0 0 15,0 0-15,0 0 0,0 0 16,0 0-16,0 0 16,0 0-16,0 0 15,0 0-15</inkml:trace>
  <inkml:trace contextRef="#ctx0" brushRef="#br1" timeOffset="26657.73">18476 11918 0,'0'0'15,"0"0"-15,0 0 0,0 0 16,-66 38-16,16-1 15,42 0-15,-1-4 16,9-33-16,0 0 0,0 0 16,0 0-16</inkml:trace>
  <inkml:trace contextRef="#ctx0" brushRef="#br1" timeOffset="27219.91">19303 11244 0,'0'0'0,"0"0"0,0 0 16,0 0-16,0 0 16,-9 88-16,1 19 15,0 0-15,8 5 16,0 0-16,0 23 0,0-1 15,0 1-15,0-4 16,0-6-16,8-22 16,-8-10-16,0-5 0,-8-28 15,8-8-15,-8-11 16,-1-13-16,9-14 16,-8-4-16,8-6 0,-16-69 15,-1-9-15,17 74 16,0 0-16,0 0 0,0 0 15</inkml:trace>
  <inkml:trace contextRef="#ctx0" brushRef="#br1" timeOffset="27626.07">19212 11900 0,'0'0'0,"0"0"0,0 0 15,0 0-15,0 0 16,0 0-16,0 0 15,82-5-15,9 1 0,0-10 16,-8 14-16,0 0 16,-17 9-16,-16-9 15,-9 5-15,-8 9 0,-33 4 16,0 5-16,0-9 16,-33 14-16,-8 9 15,-9-9-15,0 10 0,9-6 16,8-9-16,0 1 15,0-15-15,-9 0 16,26-4-16,8 0 16,8-5-16,-42-10 0,1 1 15,0-5-15,7 9 16,10 5-16,15 5 16,1-5-16,8 0 0,-8 0 15,49 23-15,9-18 16,24 0-16,9-1 15,-83-4-15,0 0 0,0 0 16,0 0-16</inkml:trace>
  <inkml:trace contextRef="#ctx0" brushRef="#br1" timeOffset="28196.75">20188 12025 0,'0'0'0,"0"0"0,0 0 16,0 0-16,0 0 16,0 0-16,0 0 15,0 0-15,0 0 0,0 0 16,0 0-16,-83-13 15,25 26-15,17 15 16,-1 10-16,18 3 0,-1 11 16,8-11-16,17-13 15,-8 5-15,8 9 16,0-19-16,0-14 16,0-4-16,0 0 0,33 27 15,-8-4-15,-9-14 16,1 0-16,-9-9 0,-8-5 0,0 0 15,0 0-15,0-5 16,0 5-16,-49-14 16,7 0-16,-7 5 0,7-10 15,1-13-15,24-1 16,1-4-16,16 37 16,0 0-16,0 0 0,0 0 15</inkml:trace>
  <inkml:trace contextRef="#ctx0" brushRef="#br1" timeOffset="28462.32">20518 11914 0,'0'0'0,"0"0"16,0 0-16,0 0 15,0 0-15,0 0 0,0 0 16,0 0-16,100 4 16,-1-4-16,-16 0 15,-17-13-15,-8 13 16,-25-5-16,0-4 0,-33 9 16,0 0-16,0 0 15,0 0-15</inkml:trace>
  <inkml:trace contextRef="#ctx0" brushRef="#br1" timeOffset="28634.33">20684 12118 0,'0'0'16,"0"0"-16,0 0 0,0 0 16,0 0-16,0 0 15,0 0-15,99 5 16,0-5-16,-24 0 0,-9-5 15,-66 5-15,0 0 16,0 0-16,0 0 16</inkml:trace>
  <inkml:trace contextRef="#ctx0" brushRef="#br1" timeOffset="29009.07">21685 11504 0,'0'0'0,"0"0"16,0 0-16,0 0 0,0 0 15,0 0-15,0 0 16,0 0-16,0 0 15,0 0-15,0 0 0,16 70 16,1 28-16,-9-5 16,-8 0-16,0 14 15,-8 5-15,-9-1 0,9 6 16,-9-1-16,9-14 16,0-9-16,0-18 15,-1-19-15,9-5 16,0-19-16,0 1 0,0-33 15,0 0-15,0 0 16,0 0-16</inkml:trace>
  <inkml:trace contextRef="#ctx0" brushRef="#br1" timeOffset="29321.52">21602 11998 0,'0'0'15,"0"0"-15,0 0 16,0 0-16,0 0 0,0 0 15,74-33-15,1 0 16,7 15-16,-15 9 16,7-1-16,0 6 0,-32 18 15,-9 4-15,-8 10 16,-17 5-16,-8 8 16,0-17-16,-17 8 0,-7 10 15,-1-5-15,-17-9 16,1-9-16,8-1 15,0-4-15,16-9 16,-32 4-16,7-13 0,1-1 16,25 0-16,-1-4 15,17-5-15,-8 5 0,8 9 16,0 0-16,0 0 16,0 0-16</inkml:trace>
  <inkml:trace contextRef="#ctx0" brushRef="#br1" timeOffset="30009">22793 12249 0,'0'0'0,"0"0"16,0 0-16,0 0 15,0 0-15,0 0 16,-75-14-16,26-5 16,7 5-16,18 0 0,-1 10 15,-8-6-15,16 10 16,9-4-16,8 4 16,-41-28-16,-1 9 0,9 14 15,8 1-15,0 8 16,1 10-16,15-9 15,1 4-15,-8 33 0,7 5 16,-7 4-16,24-14 16,0-9-16,9 0 15,-9-5-15,9-4 0,-9-5 16,-8-10-16,58-27 16,-17 0-16,1-5 15,7-9-15,-16 4 0,0-4 16,-8 14-16,-17-5 15,1 19-15,-9 9 16,0-5-16,0 5 0,0 0 16,0 0-16,-9 60 15,-7-4-15,16 19 16,0 8-16,-8 6 0,-1 8 16,9-13-16,9-5 15,-9-4-15,-9-10 16,1-5-16,0-32 0,-9 0 15,9-14-15,-17-5 16,9-4-16,-1-5 16,9 0-16,-42-32 15,1-20-15,7-3 0,26-1 16,-1-19-16,17 29 16,-8-5-16,24-10 15,42 5-15,8-4 0,25 4 16,25-9-16,8 4 15,-16-4-15,-108 65 0,0 0 16,0 0-16,0 0 16</inkml:trace>
  <inkml:trace contextRef="#ctx0" brushRef="#br1" timeOffset="32063.15">20411 13426 0,'0'0'0,"0"0"16,0 0-16,0 0 15,0 0-15,0 0 0,0 0 16,0 0-16,0 0 16,0 0-16,0 0 15,0 0-15,0 0 0,0 0 16,0 0-16,0 0 15,0 0-15,0 0 16,0 0-16,-74 32 0,16 15 16,25-15-16,24 6 15,-7 3-15,16-8 16,0-5-16,8-14 16,-8-9-16,0-1 0,0-4 15,50 0-15,-9-23 16,9-5-16,-9-19 0,0-22 15,-8 8-15,-16-9 16,-9 10-16,9 9 16,-17-5-16,0 23 0,-9 10 15,-7 14-15,8 4 16,-9-9-16,17 10 16,-8-1-16,8 5 15,0 0-15,-33 37 0,8 5 16,8 5-16,9 13 15,8 24-15,0-14 16,8-1-16,17-13 0,0-14 16,0-5-16,-9-14 15,17-4-15,-8-19 16,-16 0-16,-1 0 0,41-60 16,-15-10-16,-10-9 15,1-5-15,0 5 16,-8 0-16,-9 18 0,0 15 15,-8 4-15,0 5 16,-8 18-16,8 15 16,-8-1-16,8 0 0,0 5 15,0 0-15,-34 19 16,-15-1-16,49-18 16,0 0-16,0 0 0,0 0 15</inkml:trace>
  <inkml:trace contextRef="#ctx0" brushRef="#br1" timeOffset="32422.51">20651 12840 0,'0'0'0,"0"0"0,0 0 16,0 0-16,0 0 15,0 0-15,-25 83 0,25 1 16,0-14-16,17 9 16,-9 14-16,8 0 15,9 9-15,-8 1 0,8-10 16,-17 4-16,0-31 15,-8-6-15,0-4 16,0-14-16,-16-19 0,7-9 16,9-5-16,-8-4 15,8-5-15,0 0 16,0 0-16,0 0 0</inkml:trace>
  <inkml:trace contextRef="#ctx0" brushRef="#br1" timeOffset="32594.36">20643 13709 0,'0'0'0,"0"0"16,0 0-16,0 0 0,0 0 15,0 0-15,0 0 16,74-23-16,33-9 16,1-10-16,-25 5 0,-9-10 15,-74 47-15,0 0 16,0 0-16,0 0 15</inkml:trace>
  <inkml:trace contextRef="#ctx0" brushRef="#br1" timeOffset="33250.38">22057 13709 0,'0'0'0,"0"0"16,0 0-16,0 0 16,0 0-16,0 0 15,0 0-15,0 0 0,-33-83 16,0 22-16,0 5 15,8 15-15,-8 3 16,0 15-16,8 0 0,-8 14 16,8 4-16,17 5 15,8 0-15,-34 28 16,18 18-16,8 1 0,-1 4 16,1 5-16,16-5 15,9-4-15,8-6 16,8-3-16,0-24 0,8-10 15,1-13-15,-1-5 16,9-19-16,-17-22 16,0-11-16,-8-3 0,-9-24 15,-8 0-15,-8-14 16,-8 0-16,8 9 16,-16 14-16,7 24 0,1 9 15,0 23-15,-9 9 16,9 14-16,8 5 15,-8 0-15,-1 56 0,-15 9 16,15 14-16,1 0 16,8 19-16,-8-5 15,16 14-15,0-23 0,1-14 16,-1-10-16,8-18 16,-7-9-16,7-15 15,-8-4-15,17-14 16,-8-4-16,-9 4 0,-8 0 15,0 0-15,0 0 16,0 0-16</inkml:trace>
  <inkml:trace contextRef="#ctx0" brushRef="#br1" timeOffset="34524.97">22280 13528 0,'0'0'16,"0"0"-16,0 0 0,0 0 15,0 0-15,0 0 16,0 0-16,0 0 16,0 0-16,83 37 0,-9-32 15,1 0-15,-9-10 16,-8-14-16,0 1 16,-9-6-16,-7-3 15,-18-15-15,1 9 0,-8-4 16,-9 18-16,-8 10 15,-33-28-15,-8 4 16,-1 10-16,-7 14 0,15 9 16,-23 14-16,-1 4 15,16 1-15,1 13 16,24 10-16,-7 33 0,15-10 16,9-9-16,9-5 15,-1-14-15,0-9 16,17-5-16,16 0 0,17-18 15,-8-5-15,-1-19 16,9-18-16,0-5 0,-8-23 16,0-5-16,7-13 15,1-1-15,-25 0 16,-16-4-16,-1 13 0,-7 10 16,-1 23-16,-16 10 15,8 18-15,-9 5 16,1 9-16,8 0 15,-8 0-15,0 32 0,-9 19 16,-16 5-16,0 19 16,8-1-16,0 1 15,9-1-15,16 5 0,0-19 16,-8-4-16,24-5 16,-8-9-16,9-18 15,8-6-15,8-8 0,-17-6 16,-7 1-16,32-24 15,0-9-15,-8 10 16,-8-10-16,-8-14 0,8 0 16,-1-4-16,1-1 15,0 0-15,-17 10 16,9 9-16,-9 14 0,-8 10 16,0-1-16,0 5 15,0 0-15,0 0 16,0 0-16,0 0 0,-8 47 15,-1 13-15,9-9 16,0-4-16,9-1 16,7-8-16,1-15 0,-1-9 15,-16-10-15,50 24 16,0-14-16,-17-9 16,8-14-16,-16-5 0,16-10 15,-8-4-15,0-9 16,9 5-16,-26 4 15,1-19-15,-17 1 0,0-1 16,0 10-16,0 14 16,0 9-16,-8 5 15,8 4-15,0 0 0,0 5 16,0 0-16,0 0 0,0 56 16,0 0-16,8-5 15,-8 0-15,8 0 0,-8-4 16,8-19-16,9-10 15,-9-4-15,-8-9 16,50 4-16,-17-9 0,0-18 16,8-1-16,1-18 15,-9 4-15,0-9 16,-17-18-16,9 4 0,0 5 16,-8 9-16,-9 19 15,0 9-15,0 5 16,-8 4-16,0 0 0,0 5 15,0 0-15,-24 33 16,7 13-16,0 6 16,17 8-16,0-9 0,0 0 15,9-4-15,-9-15 16,16-4-16,-7-9 16,-1-10-16,-8-9 0,41 14 15,-8-14-15,0-4 16,0-6-16,0-13 15,9 4-15,-9 1 0,-33 18 16,0 0-16,0 0 16,0 0-16</inkml:trace>
  <inkml:trace contextRef="#ctx0" brushRef="#br1" timeOffset="35040.47">24538 13658 0,'0'0'0,"0"0"16,0 0-16,0 0 15,0 0-15,0 0 16,0 0-16,0 0 0,0 0 16,0 0-16,0-83 15,0 3-15,0 11 16,0 13-16,0 14 0,0 9 16,0 15-16,0 4 15,0 9-15,8 1 16,-8-1-16,0 5 0,0 0 15,0 0-15,50 19 16,-17-1-16,-8-9 16,-1 10-16,-7 14 0,8 4 15,-9 14-15,9-9 16,-8 0-16,-1-24 16,1 6-16,-9-20 0,0-4 15,-8 0-15,9 0 16,32-18-16,-8-15 15,-8 1-15,0-10 0,-9-10 16,1 6-16,-1 4 16,-7 14-16,-1 14 15,0 5-15,-8 4 0,0 1 16,0-1-16,0 5 16,8 42-16,-8 0 15,9 23-15,-1-9 0,0-5 16,0 9-16,9-9 15,-9-13-15,17-10 16,0-10-16,8 1 0,-33-19 16,0 0-16,0 0 15,0 0-15</inkml:trace>
  <inkml:trace contextRef="#ctx0" brushRef="#br1" timeOffset="36196.79">26035 13333 0,'0'0'16,"0"0"-16,0 0 16,0 0-16,0 0 0,0 0 15,0 0-15,0 0 16,0 0-16,0 0 16,0 0-16,0 0 0,0 0 15,-66 42-15,16-19 16,33 5-16,1-14 15,8 4-15,8 1 0,8-10 16,-8 0-16,25 29 16,0-10-16,-9-10 15,17-13-15,-8-5 0,-9 0 16,-7 0-16,24-37 16,-8-1-16,16 1 15,-16-9-15,-9 4 0,-7-14 16,-1 5-16,-16 9 15,-17 9-15,0 6 16,-8 3-16,8 15 0,-16 0 16,-1 18-16,-7 10 15,-1 4-15,9-5 16,-9 6-16,17-1 0,17 0 16,7-9-16,1-5 15,8-4-15,0-5 16,0 0-16,0 0 0,132 79 15,-24-37-15,-34-37 16,-8-10-16,-8-4 16,-16-10-16,-9 1 0,-8 4 15,-9 4-15,1-8 16,-9 13-16,-8-4 16,8 9-16,-8 0 15,0 0-15,0 0 0,0 0 16,0 0-16,0 0 15,0 0-15,0 0 16,0 0-16,0 51 0,8 5 16,-8-14-16,0-1 15,17 1-15,-17-18 16,8-15-16,-8-4 0,33 13 16,9-9-16,7-13 15,-7-6-15,-18-27 16,18-5-16,-17 1 0,-1-15 15,1 0-15,8 0 16,-16 14-16,-9 0 0,0-4 16,-8 27-16,-8 19 15,8 0-15,0 0 16,0 0-16,0 0 16,-8 42-16,8 5 0,0-6 15,0 11-15,0-6 16,8 5-16,-8 0 15,0-9-15,8-9 0,-8-10 16,9-14-16,7-9 16,-7-4-16,-1 4 15,41-61-15,-16-4 0,9-5 16,-17 1-16,-9-1 16,1-14-16,-9-18 15,9-10-15,-9 14 0,0 19 16,0 10-16,-8 22 15,0 19-15,0 10 16,0 8-16,-8 6 0,8 4 16,0 0-16,-8 46 15,0 10-15,8-5 16,-9 14-16,1 5 0,0 18 16,8 5-16,0-4 15,8-5-15,9-5 16,-1-10-16,9-22 0,8-10 15,-8-9-15,8-14 16,0-9-16,-17-5 16,51-38-16,-9-3 0,-1-15 15,-7 0-15,-33 9 16,-1 1-16,-16 46 16,0 0-16,0 0 0,0 0 15</inkml:trace>
  <inkml:trace contextRef="#ctx0" brushRef="#br1" timeOffset="36376.9">26903 13156 0,'0'0'0,"0"0"15,0 0-15,99-23 0,25 9 16,25-19-16,0-9 15,-149 42-15,0 0 16,0 0-16,0 0 0</inkml:trace>
  <inkml:trace contextRef="#ctx0" brushRef="#br1" timeOffset="45203.74">3995 14775 0,'0'0'0,"0"0"0,0 0 15,0 0-15,0 0 16,0 0-16,0 0 15,0 0-15,49-70 0,-16-14 16,-8-23-16,8-4 16,0-15-16,9 5 15,-1 23-15,-16 10 16,0 18-16,-9 28 0,-8 19 16,1 9-16,-9 9 15,0 10-15,-9 0 16,9-1-16,0 1 15,9 37-15,15 18 0,1 24 16,8 9-16,-8 10 16,-8-10-16,7 9 15,-15-18-15,-1-24 16,0-9-16,1-27 16,-18-15-16,9-4 0,0-5 15,0 0-15,0 0 16,0 0-16</inkml:trace>
  <inkml:trace contextRef="#ctx0" brushRef="#br1" timeOffset="45406.64">4069 14426 0,'0'0'0,"0"0"16,0 0-16,0 0 16,0 0-16,0 0 15,0 0-15,0 0 0,0 0 16,0 0-16,91-33 15,0 10-15,8 4 16,9 6-16,-108 13 16,0 0-16,0 0 0,0 0 15</inkml:trace>
  <inkml:trace contextRef="#ctx0" brushRef="#br1" timeOffset="45703.53">4772 13770 0,'0'0'0,"0"0"0,0 0 15,0 0-15,0 0 16,0 0-16,0 0 15,0 0-15,8 102 16,-8 5-16,0 10 0,0-1 16,0-4-16,17-1 15,-17-22-15,0-20 16,-9-13-16,1-9 0,8-47 16,0 0-16,0 0 15,0 0-15</inkml:trace>
  <inkml:trace contextRef="#ctx0" brushRef="#br1" timeOffset="45853.24">4648 14282 0,'0'0'0,"0"0"16,0 0-16,0 0 15,0 0-15,0 0 0,0 0 16,0 0-16,91 14 16,0-5-16,-17 0 0,-8-4 0,1 0 15,-67-5-15,0 0 16,0 0-16,0 0 15</inkml:trace>
  <inkml:trace contextRef="#ctx0" brushRef="#br1" timeOffset="46502.12">5864 13965 0,'0'0'16,"0"0"-16,0 0 0,0 0 15,0 0-15,0 0 16,16 103-16,-8 4 16,-8 0-16,-16 14 15,-1 0-15,9-5 0,0-9 16,-9-5-16,9-4 16,8-24-16,0-36 15,-8-11-15,8-27 0,0 0 16,0 0-16,0 0 15,-25-134-15,0 17 16,17 10-16,-9 0 16,1 14-16,7 14 0,18 33 15,-1 4 1,9 5-16,7 9 16,-7 0-16,-9 14 15,0 9-15,42 14 0,-9 15 16,-8 8-16,-8 5 15,-8-4-15,8 18 16,-9 10-16,-16-5 16,-16-15-16,-1 1 0,1-19 15,-9-9-15,0-14 16,17 5-16,-1-5 16,1 0-16,8-5 15,-8 5-15,8 0 0,-17-37 16,26 9-16,-9 0 15,0 28-15,0 0 16,0 0-16,0 0 0</inkml:trace>
  <inkml:trace contextRef="#ctx0" brushRef="#br1" timeOffset="46814.59">6393 14328 0,'0'0'15,"0"0"-15,0 0 16,0 0-16,0 0 0,-75 14 15,18 0-15,23 5 16,18 9-16,8 9 16,8 5-16,8-5 15,8 9-15,1 10 16,8-19-16,0-4 0,-9-10 16,-16-9-16,8-9 15,-8 0-15,0-1 16,0-4-16,-49-4 15,-1-6-15,1 10 0,16 0 16,8-4-16,0 8 16,8-13-16,9 4 15,8 5-15,0 0 16,-8-4-16,8 4 0,0 0 16,0 0-16,0 0 15</inkml:trace>
  <inkml:trace contextRef="#ctx0" brushRef="#br1" timeOffset="47251.94">6782 14347 0,'0'0'16,"0"0"-16,0 0 16,0 0-16,0 0 15,0 0-15,0 0 0,0 0 16,0 0-16,0 0 16,0 0-16,0 0 15,0 0-15,0 0 16,0 0-16,0 0 0,0 0 15,0 0-15,0 0 16</inkml:trace>
  <inkml:trace contextRef="#ctx0" brushRef="#br1" timeOffset="47408.31">6798 14496 0,'0'0'0,"0"0"0,0 0 15,0 0-15,0 0 16,0 0-16,0 0 15,0 0-15,0 0 16,91-24-16,0-3 0,-33 13 16,-8-5-16,-50 19 15,0 0-15,0 0 16,0 0-16</inkml:trace>
  <inkml:trace contextRef="#ctx0" brushRef="#br1" timeOffset="47861.32">8022 14012 0,'0'0'0,"0"0"16,0 0-16,-66-42 15,8 14-15,17 14 16,8 9-16,8 15 15,0 13-15,17 0 16,-1-9-16,-15 33 0,-1 18 16,17 0-16,-1 0 15,1 5-15,16-19 16,1-9-16,15-5 16,1-14-16,17 1 0,-1-24 15,17-10-15,0-22 16,-9-5-16,-7-15 15,-9-3-15,-8-10 0,-17-10 16,-8 5-16,-17 19 16,1 5-16,-1 13 15,-16-4-15,-25 28 16,9 27-16,-1 5 16,9 5-16,16 0 0,0 19 15,17 13-15,-1-4 16,9-56-16,0 0 15,0 0-15,0 0 0</inkml:trace>
  <inkml:trace contextRef="#ctx0" brushRef="#br1" timeOffset="48080.08">8419 14119 0,'0'0'16,"0"0"-16,0 0 15,0 0-15,0 0 16,0 0-16,0 0 0,0 0 16,0 0-16,0 0 15,0 0-15,0 0 16,0 0-16,0 0 16,0 0-16,0 0 0,0 0 15,0 0-15</inkml:trace>
  <inkml:trace contextRef="#ctx0" brushRef="#br1" timeOffset="48548.51">8932 13965 0,'0'0'0,"0"0"15,0 0-15,0 0 16,0 0-16,0 0 0,0 0 16,0 0-16,0 0 15,0 0-15,0 0 16,0 0-16,0 0 16,0 0-16,-66 47 0,16 9 15,17 13-15,8-8 16,17 4-16,16-14 15,17-4-15,0-19 16,0-10-16,8-4 0,0-18 16,8-10-16,9 0 15,-17-19-15,8-13 16,1-20-16,-26-3 16,-8-6-16,-16 5 0,-8 19 15,-9 14-15,-8 9 16,-17 5-16,9 18 15,-1 1-15,1 22 16,16 10-16,0 0 16,1 0-16,15 9 0,18 5 15,-1 0-15,-8-42 16,0 0-16,0 0 16,0 0-16</inkml:trace>
  <inkml:trace contextRef="#ctx0" brushRef="#br1" timeOffset="48939.04">9428 13947 0,'0'0'16,"0"0"-16,0 0 0,0 0 15,0 0-15,0 0 16,0 0-16,0 0 16,-66-42-16,8 37 15,25 24-15,0 18 16,8 5-16,0 14 0,25 9 15,0 0-15,9-9 16,-1 0-16,17-24 16,-9-9-16,9-9 0,8-9 15,8-14-15,-16 4 16,25-32-16,-25-5 16,-1-18-16,-15-10 15,-1 0-15,-16-9 16,-9 14-16,-8 18 0,-8 5 15,0 10-15,-16 13 16,7 15-16,17-6 16,1 47-16,7-4 0,1 9 15,-1 0-15,17-42 16,0 0-16,0 0 16,0 0-16</inkml:trace>
  <inkml:trace contextRef="#ctx0" brushRef="#br1" timeOffset="49407.8">10263 13714 0,'0'0'0,"0"0"0,0 0 16,-82-5-16,-9-4 15,33 5-15,8-1 16,1-4-16,-1 9 0,9 4 15,24-4-15,1 5 16,-18 4-16,-7 14 16,16 10-16,17 14 15,-17-15-15,25 5 0,0 1 16,8-11-16,9 1 16,-9-18-16,-8-6 15,58 6-15,-8-15 16,-1-9-16,1-5 0,-17-4 15,0-5-15,-16-9 16,-1 23-16,-7 5 16,-1 4-16,-8 5 15,0 0-15,0 0 16,0 0-16,-17 47 0,1 8 16,16 6-16,-9 4 15,-7 23-15,8-13 16,-9-1-16,9-27 0,8-1 15,8-22-15,-8-20 16,17-8-16,-9-1 16,0 0-16,-8 5 15,0 0-15,0 0 0,0 0 16</inkml:trace>
  <inkml:trace contextRef="#ctx0" brushRef="#br1" timeOffset="49782.59">10379 13579 0,'0'0'0,"0"0"0,0 0 16,0 0-16,0 0 15,0 0-15,0 0 16,0 0-16,-49 93 0,-1 10 16,17 4-16,8-5 15,8 5-15,9-28 16,8 5-16,17-28 15,8-19-15,-1-9 16,1-14-16,8-14 0,-16 0 16,32-33-16,1-9 15,-25-14-15,8-13 16,-25 4-16,9 18 0,-26 10 16,-7 14-16,8-1 15,-17 10-15,17 10 16,-50 13-16,8 10 15,9 4-15,16 9 16,8 1-16,-7-5 0,24-28 16,0 0-16,0 0 15,0 0-15</inkml:trace>
  <inkml:trace contextRef="#ctx0" brushRef="#br1" timeOffset="50282.66">10958 13686 0,'0'0'16,"0"0"-16,0 0 0,0 0 16,0 0-16,0 0 15,0 0-15,-83 14 16,25 23-16,25 15 16,17-1-16,16 14 15,0-5-15,0-4 0,8 19 16,-8-15-16,0-13 15,0-6-15,-8-13 16,0-4-16,-9-6 0,9-8 16,0-6-16,-34-22 15,1-1-15,8-9 16,0-4-16,-9 4 16,17-5-16,17 14 15,8-4-15,8-5 0,9-4 16,-9 18-16,58-28 15,9-9-15,-9 4 16,8-18-16,-7 14 16,-26 0-16,0 13 0,-16 1 15,-8 9-15,-17 0 16,-9 1-16,9 17 16,-8 6-16,-33-6 15,-1 10-15,1 10 0,-9 4 16,17 9-16,0 0 15,17-9-15,-17 23 16,16 5-16,1-5 16,16-37-16,0 0 0,0 0 15,0 0-15</inkml:trace>
  <inkml:trace contextRef="#ctx0" brushRef="#br1" timeOffset="50641.89">11520 14054 0,'0'0'0,"0"0"15,0 0-15,0 0 16,0 0-16,-66 70 16,25 4-16,0-18 15,8-5-15,-1-18 16,10 4-16,-1 5 0,0-10 15,8 1-15,9-15 16,8-18-16,0 0 16,0 0-16,0 0 0</inkml:trace>
  <inkml:trace contextRef="#ctx0" brushRef="#br1" timeOffset="51299.32">12778 13561 0,'0'0'0,"0"0"15,0 0-15,0 0 16,0 0-16,0 0 16,0 0-16,0 0 0,0 0 15,0 111-15,-9-18 16,9-14-16,-8 0 15,8-18-15,-8-1 16,16 1-16,-16-10 16,8-18-16,-9-1 0,9-32 15,0 0-15,0 0 16,0 0-16</inkml:trace>
  <inkml:trace contextRef="#ctx0" brushRef="#br1" timeOffset="51525.45">12397 13668 0,'0'0'0,"0"0"16,0 0-16,0 0 15,0 0-15,0 0 16,0 0-16,0 0 16,0 0-16,99-42 15,9 14-15,-1 5 0,9 13 16,-8 1-16,-9 4 15,-16 15-15,-1-10 16,-82 0-16,0 0 0,0 0 16,0 0-16</inkml:trace>
  <inkml:trace contextRef="#ctx0" brushRef="#br1" timeOffset="51915.94">13208 14170 0,'0'0'0,"0"0"0,0 0 15,0 0-15,0 0 16,0 0-16,0 0 16,-17-74-16,-16 41 0,8 19 15,-8 28-15,0 19 16,8 4-16,9 5 15,16 9-15,0 0 16,8 5-16,0 4 0,9-18 16,-17 0-16,8-14 15,0-9-15,1-15 16,-9 1-16,0-5 16,0 0-16,0 0 0,-42-9 15,1-1-15,-1-8 16,9 4-16,17 0 15,8 0-15,-1 9 16,9 1-16,0 4 0,0 0 16,0 0-16,0 0 15,0 0-15</inkml:trace>
  <inkml:trace contextRef="#ctx0" brushRef="#br1" timeOffset="52259.44">13265 14426 0,'0'0'0,"0"0"0,0 0 16,0 0-16,0 0 16,0 0-16,0 0 15,0 0-15,0 0 0,0 0 16,0 0-16,0 0 16,0 0-16,50-65 15,-9-5-15,-7-4 16,-10 8-16,-15 11 0,7 22 15,-8 19-15,1 5 16,-9 9-16,0-5 16,-9 5-16,9 0 15,17 56-15,0 4 0,-9-4 16,8-5-16,1 1 16,-9-6-16,-8-9 15,8 5-15,1-9 16,-9-19-16,0 0 0,0-14 15,0 0-15,0 0 16,0 0-16</inkml:trace>
  <inkml:trace contextRef="#ctx0" brushRef="#br1" timeOffset="52431.26">13249 14333 0,'0'0'0,"0"0"0,0 0 15,0 0-15,0 0 16,0 0-16,0 0 15,0 0-15,91-9 16,0 4-16,-25 0 0,-16-4 16,-9-5-16,-41 14 15,0 0-15,0 0 16,0 0-16</inkml:trace>
  <inkml:trace contextRef="#ctx0" brushRef="#br1" timeOffset="52674.01">14026 14105 0,'0'0'0,"0"0"15,0 0-15,0 0 16,0 0-16,0 0 16,0 0-16,0 0 0,0 0 15,0 0-15,0 0 16,-24 88-1,15-13-15,1-15 16,0-13-16,-1-10 16,-7 0-16,16 0 0,-8-13 15,8-10-15,0-14 16,0 0-16,0 0 16,0 0-16</inkml:trace>
  <inkml:trace contextRef="#ctx0" brushRef="#br1" timeOffset="52877.05">13778 14161 0,'0'0'16,"0"0"-16,0 0 15,0 0-15,0 0 0,0 0 16,0 0-16,83 9 16,8-4-16,-25-10 15,0 5-15,0-14 16,-16-9-16,8 4 0,-58 19 15,0 0-15,0 0 16,0 0-16</inkml:trace>
  <inkml:trace contextRef="#ctx0" brushRef="#br1" timeOffset="53204.91">14614 13919 0,'0'0'0,"0"0"15,0 0-15,0 0 0,0 0 16,0 0-16,0 0 15,82-28-15,-24 9 16,8 10-16,-16 14 0,-9-5 16,-8-5-16,0 5 15,-8 9-15,-16-4 16,-1-5-16,-8 0 16,0 0-16,0 0 15,0 0-15</inkml:trace>
  <inkml:trace contextRef="#ctx0" brushRef="#br1" timeOffset="53407.99">14572 14161 0,'0'0'0,"0"0"16,0 0-16,0 0 16,0 0-16,0 0 15,0 0-15,99 9 16,-16-9-16,-17 0 15,-8 0-15,8 0 0,1 0 16,-10-5-16,-57 5 16,0 0-16,0 0 0,0 0 15</inkml:trace>
  <inkml:trace contextRef="#ctx0" brushRef="#br1" timeOffset="55376.28">12993 14854 0,'0'0'0,"0"0"16,0 0-16,0 0 0,0 0 16,0 0-16,0 0 15,0 0-15,0 0 16,16 79-16,-8 0 16,-16-28-16,16-9 0,-8 5 15,-8-10-15,-17-5 16,-8 6-16,33-38 15,0 0-15,0 0 16,0 0-16</inkml:trace>
  <inkml:trace contextRef="#ctx0" brushRef="#br1" timeOffset="56284.72">12968 15096 0,'0'0'0,"0"0"15,0 0-15,0 0 16,0 0-16,0 0 0,0 0 15,0 0-15,0 0 16,82-14-16,-7 0 16,-25 0-16,-9 0 15,0 0-15,-8 5 0,9-10 16,-26 10-16,1 4 16,-17 0-16,8 5 15,-8 0-15,0 0 16,0 0-16,-33 24 15,-8-10-15,24-5 0,9 0 16,-9 10-16,9 0 16,0-10-16,8-5 15,-17 38-15,1 5 0,16-5 16,0-10-16,0 1 16,8-28-16,0-5 15,-8 0-15,8 0 16,-8 0-16,0 0 15,42-14-15,7-14 0,-7-10 16,-17-3-16,-9-1 16,-24 4-16,0 20 15,8-1-15,8 15 0,-16 4 16,8 0-16,0-5 16,0 5-16,0 0 15,24 46-15,1 1 16,0-14-16,-8-6 15,-9-13-15,8 0 0,-7-14 16,-1 0-16,-8 0 16,0 0-16,25-41 15,-9-1-15,1 4 16,-9 6-16,9-10 0,-9-5 16,0-22-16,0-6 15,1 10-15,-1 5 16,-8 18-16,-8 0 15,8 23-15,0 5 0,0 5 16,0 4-16,0 5 16,0 0-16,-9 47 15,18 4-15,-9 5 16,8 18-16,0-13 0,-8 9 16,8 18-16,9-9 15,-17-4-15,8-10 16,9-33-16,-9-4 0,0-14 15,1-14-15,-1-9 16,-8 4-16,0 0 16,41-50-16,-24-10 15,-9 9-15,0-5 0,1 24 16,-9 0-16,-17 4 16,1 15-16,7 8 15,1 6-15,8-1 16,-33 33-16,-8-5 0,7 0 15,10 15-15,15-20 16,26 1-16,-1-5 16,-16-14-16,0 0 0,0 0 15,0 0-15</inkml:trace>
  <inkml:trace contextRef="#ctx0" brushRef="#br1" timeOffset="56534.63">14018 14612 0,'0'0'0,"0"0"16,0 0-16,0 0 16,0 0-16,0 0 15,0 0-15,0 0 16,0 0-16,0 0 0,-41 84 16,24 4-16,9-23 15,-9-4-15,9 18 16,0-19-16,8-9 15,-8-13-15,-1-1 0,18-19 16,-9 6-16,0-6 16,0-18-16,0 0 15,0 0-15,0 0 0</inkml:trace>
  <inkml:trace contextRef="#ctx0" brushRef="#br1" timeOffset="56987.74">14018 15040 0,'0'0'0,"0"0"16,0 0-16,0 0 15,0 0-15,0 0 16,0 0-16,0 0 16,0 0-16,0 0 0,91 0 15,-33-9-15,-17-19 16,-24 0-16,-9-9 16,-8 9-16,-8-5 15,8 19-15,0 5 0,0 4 16,-58 10-16,17 18 15,24-4-15,-24 4 16,16 19-16,17 4 16,8-4-16,8 9 0,17 1 15,0-1-15,-1-19 16,9-4-16,0-4 16,9-20-16,-9-13 15,-17 4-15,34-27 0,-17-10 16,0-5-16,0 10 15,-24 0-15,7 14 16,-16 13-16,-8 1 16,8 9-16,0 0 15,0 0-15,0 0 0,0 0 16,0 0-16,8 28 16,-8 18-16,-8-8 15,16 17-15,-8-17 0,-8-15 16,8-23-16,0 0 15,0 0-15,0 0 16</inkml:trace>
  <inkml:trace contextRef="#ctx0" brushRef="#br1" timeOffset="59346.41">9602 14417 0,'0'0'0,"0"0"16,0 0-16,0 0 16,0 0-16,0 0 15,0 0-15,0 0 16,0 0-16,0 0 0,0 0 16,-25 74-16,8 0 15,17 6-15,9-20 16,-9 5-16,0 5 15,0 0-15,-9-14 0,1 4 16,-17-18-16,1 0 16,-1-19-16,8 10 15,1-15-15,16-9 16,-9 1-16,9-10 0,0 0 16,0 0-16,0 0 15,0 0-15,0 0 16,9-61-16,15-8 15,10 3-15,-18 11 0,9 27 16,-9 0-16,-7 9 16,-1 19-16,-8 0 15,8 0-15,-8 0 16,25 47-16,8 8 0,-8-17 16,0-1-16,-9 0 15,1-4-15,-9-24 16,-8-4-16,0-5 15,0 0-15,0 0 0,-33 9 16,0 0-16,0-4 16,8-5-16,0 0 15,17 5-15,0-5 16,8 0-16,0 0 0,0 0 16,0 0-16,24-33 15,10-4-15,-34 37 16,0 0-16,0 0 15,0 0-15</inkml:trace>
  <inkml:trace contextRef="#ctx0" brushRef="#br1" timeOffset="60096.21">10032 14770 0,'0'0'0,"0"0"15,0 0-15,0 0 0,0 0 16,0 0-16,0 0 16,0 0-16,0 0 15,0 0-15,0 0 16,0 0-16,-8 89 0,8-15 15,16-28-15,1-8 16,-9-10-16,0-10 16,0-8-16,-8-1 15,9-5-15,-9-4 0,0 0 16,0 0-16,-33-13 16,0-6-16,-9-9 15,17 5-15,-8-10 16,17 15-16,7 13 15,-32 10-15,8-5 0,17 9 16,-1 5-16,9 0 16,-1 0-16,9-10 15,0 1-15,25 42 16,8-6-16,-8-13 0,8-14 16,0 0-16,-8-4 15,0-20-15,-9 6 16,-7-1-16,32-18 15,9-5-15,-17-5 0,-17 1 16,1 4-16,-1-5 16,-7 1-16,-1 18 15,-8 4-15,0 6 16,0 4-16,0 0 0,0 0 16,0 0-16,25 32 15,-17 5-15,0 1 16,9-1-16,-9 5 15,-8-5-15,8-18 0,-8-10 16,17 33-16,-9-10 16,0-22-16,1-6 15,-9 1-15,0-10 0,0 5 16,0-4-16,0-52 16,-9 5-16,1-1 15,8 1-15,0 14 16,0 5-16,0 8 15,0 15-15,0 0 0,0 9 16,0 0-16,0 0 16,0 0-16,58-19 15,8 5-15,0 14 16,-8-23-16,-8 4 0,-9-9 16,9-9-16,-9 0 15,-41 37-15,0 0 16,0 0-16,0 0 0</inkml:trace>
  <inkml:trace contextRef="#ctx0" brushRef="#br1" timeOffset="-213499.03">18228 14714 0,'0'0'0,"0"0"0,0 0 16,0 0-16,0 0 16,0 0-16,0 0 0,0 0 15,0 0-15,66 75 16,-17 13-16,-24-18 16,0-5-16,-8-18 15,-9-6-15,0 6 0,-8-24 16,-8-4-16,8-19 15,0 0-15,0 0 16,0 0-16</inkml:trace>
  <inkml:trace contextRef="#ctx0" brushRef="#br1" timeOffset="-213311.59">18327 14370 0,'0'0'0,"0"0"0,0 0 16,0 0-16,0 0 15,0 0-15,0 0 16,0 0-16</inkml:trace>
  <inkml:trace contextRef="#ctx0" brushRef="#br1" timeOffset="-212912.96">18534 15407 0,'0'0'0,"0"0"15,0 0-15,0 0 16,0 0-16,0 0 15,8-116-15,17 14 0,-9 18 16,9 10-16,-8-10 16,7 5-16,1 23 15,0 14-15,-17 5 0,9 23 16,-9 0-16,0 14 16,-8 0-16,9 0 15,-9 0-15,0 0 0,-9 47 16,9 4-16,25 23 15,0 15-15,-8-1 16,16-4-16,0-5 0,0-19 16,-17-9-16,9-18 15,-8-19-15,-1 5 16,1-24-16,-1-4 0,-16 9 16,0 0-16,0 0 15,0 0-15</inkml:trace>
  <inkml:trace contextRef="#ctx0" brushRef="#br1" timeOffset="-212709.84">19030 14538 0,'0'0'0,"0"0"15,0 0-15,0 0 16,0 0-16,0 0 16,0 0-16,25 69 0,16 20 15,-8 13-15,0-9 16,-16-5-16,-1-22 15,-16-20-15,0-9 0,0 1 16,-8 3-16,8-41 16,0 0-16,0 0 15,0 0-15</inkml:trace>
  <inkml:trace contextRef="#ctx0" brushRef="#br1" timeOffset="-211608.15">18988 15040 0,'0'0'0,"0"0"0,0 0 16,0 0-16,0 0 15,0 0-15,100-14 16,-26 5-16,-16 4 0,16 10 16,-24-5-16,8 4 15,-25-13-15,0 0 16,-25-15-16,9 11 0,-25-15 16,8 14-16,-9 9 15,-32-51-15,-9 28 16,9 10-16,-9 18 0,17 9 15,0 0-15,25 19 16,0-14-16,8-9 16,0 46-16,16 5 0,-7-10 15,24-4-15,16-5 16,9-4-16,-8-5 16,-1-14-16,1-14 0,-17-5 15,0-13-15,-8-1 16,0-4-16,-9 9 15,1-28-15,-1 0 0,-16 0 16,9 10-16,-18 4 16,9 14-16,0 9 15,0 5-15,0 0 0,0 0 16,0 0-16,0 0 16,0 33-16,17 13 15,16 1-15,-16-5 0,-9-10 16,0 1-16,9-15 15,-1 1-15,-7-14 16,-1-1-16,-8 1 16,0-5-16,8-47 0,0 5 15,1 5-15,-1-5 16,0-9-16,0 19 16,1 8-16,-1 15 0,8 9 15,-16 0-15,9-5 16,-9 1-16,0 4 15,0 0-15,33 23 0,0 5 16,0-9-16,-8-10 16,-9-9-16,1-5 0,-17 5 0,33-32 15,0 13-15,-8-9 16,-17 0-16,9-14 16,-9 10-16,0-1 0,0 19 15,-8 5-15,9 9 16,-9-5-16,0 5 15,0 0-15,0 0 0,-9 37 16,18 19-16,-9 0 16,8 5-16,0 8 15,-8 10-15,17 15 0,8-1 16,-17-14-16,-8-19 16,16-23-16,-16-13 15,-8-6-15,0-18 0,8 0 16,0 0-16,0 0 15,-17-56-15,9-9 16,-8 9-16,-1-23 0,9-4 16,-9-1-16,25 14 15,-8 19-15,9 14 16,-1 9-16,0 14 16,1 9-16,-1-4 0,-8 9 15,41 23-15,1 10 16,-18-5-16,9 13 15,1-3-15,-10-1 0,-7-9 16,-1-5-16,-16 0 16,9-13-16,-9-6 15,-50 6-15,9-10 0,8-5 16,0 5-16,8-9 16,0 4-16,17 0 15,-1 5-15,9 0 0,0 0 16,-8-4-16,8 4 15,0 0-15,0 0 0,0 0 16</inkml:trace>
  <inkml:trace contextRef="#ctx0" brushRef="#br1" timeOffset="-211295.74">20717 14938 0,'0'0'0,"0"0"16,0 0-16,0 0 15,0 0-15,0 0 0,0 0 16,0 0-16,0 0 15,0 0-15,-91 0 16,33 18-16,17 15 0,24-1 16,17-8-16,8 4 15,1-1-15,-1-13 16,-8-4-16,50 4 0,-9-10 16,-8-8-16,-16-10 15,-1 0-15,-8-14 16,1 0-16,-1 14 0,-8 5 15,-8-43-15,-9 11 16,9-1-16,-9 14 16,9 14-16,-17 5 15,9 4-15,7 0 0,1 1 16,8 4-16,0 0 16,0 0-16,0 0 15</inkml:trace>
  <inkml:trace contextRef="#ctx0" brushRef="#br1" timeOffset="-211045.61">20891 14598 0,'0'0'0,"0"0"16,0 0-16,-9-79 16,-7 23-16,-1 28 15,17 24-15,-8-1 0,16 19 16,1 4-16,-1-4 15,17 66-15,-9-6 16,1 5-16,-9 14 16,0 0-16,1-14 0,-9-9 15,-9-5-15,1-28 16,8-9-16,0-28 0,0 0 16,0 0-16,0 0 15</inkml:trace>
  <inkml:trace contextRef="#ctx0" brushRef="#br1" timeOffset="-210499.06">21188 14872 0,'0'0'16,"0"0"-16,0 0 0,0 0 15,0 0-15,0 0 16,0 0-16,-58 52 16,9 3-16,24-13 0,9-4 15,7-15-15,1-5 16,8 10-16,0-14 15,0-4-15,0-10 0,0 4 16,0-4-16,0 0 16,41-23-16,9 0 15,-17-1-15,0-3 0,-16 13 16,-1-5-16,-8 10 16,1 4-16,-9 0 15,0 5-15,0 0 0,0 0 16,25 47-16,-1-10 15,-7-4-15,-9-1 16,9 1-16,-9-15 16,9-4-16,-17-9 0,0 0 15,0-5-15,24-38 16,-7-8-16,-1 4 16,1-4-16,8-15 0,-9-18 15,-7-14-15,-18 0 16,18 0-16,-9 23 0,0 28 15,-9 24-15,9 13 16,-8 0-16,8 19 16,-8-4-16,8-6 15,-9 61-15,1-4 0,8 4 16,8 5-16,1 9 16,-1 9-16,-16-13 15,16-6-15,0-3 0,-8-66 16,0 0-16,0 0 15,0 0-15</inkml:trace>
  <inkml:trace contextRef="#ctx0" brushRef="#br1" timeOffset="-210171.02">21321 14998 0,'0'0'16,"0"0"-16,0 0 15,0 0-15,0 0 0,0 0 16,82 19-16,-7 9 15,-9-14-15,0-5 16,-8-4-16,-8-19 16,-1 9-16,1-9 0,-9 0 15,1-19-15,-26-4 16,-8-14-16,9 5 16,-17 13-16,-8 10 0,8 18 15,0-4-15,-50 23 16,9 4-16,8 10 15,0 23-15,16-18 0,9 9 16,8 4-16,16 1 16,9-5-16,0 9 15,25-23-15,-1-10 0,-49-18 16,0 0-16,0 0 16,0 0-16</inkml:trace>
  <inkml:trace contextRef="#ctx0" brushRef="#br1" timeOffset="-209327.27">23636 14658 0,'0'0'0,"0"0"0,0 0 16,0 0-16,0 0 16,0 0-16,0 0 15,0 0-15,0 0 0,0 0 16,0 0-16,-74 33 16,24 9-16,34 0 15,-1 28-15,26-10 0,-1 5 16,8-4-16,9-19 15,8-5-15,17-19 16,-17-8-16,8-10 0,9-10 16,-9-4-16,-8-14 15,0-4-15,-8-10 16,-17-4-16,1-15 0,-26-4 16,-8 9-16,-16 19 15,0 14-15,8-1 16,-17 15-16,-8 4 15,17 15-15,16-6 0,0 15 16,9-5-16,24 9 16,-8-4-16,0-19 0,0 0 15,0 0-15,0 0 16</inkml:trace>
  <inkml:trace contextRef="#ctx0" brushRef="#br1" timeOffset="-209155.62">24174 14826 0,'0'0'0,"0"0"0,0 0 16,0 0-16,-74 33 15,24-15-15,17 1 0,16-10 16,-8-4-16,25-5 16,0 0-16,0 0 15,0 0-15</inkml:trace>
  <inkml:trace contextRef="#ctx0" brushRef="#br1" timeOffset="-208671.36">24645 14584 0,'0'0'0,"0"0"0,0 0 16,0 0-16,0 0 15,-66-46-15,25 8 16,16 29-16,0 14 0,9 9 16,16 4-16,0 6 15,0-15-15,-9 51 16,9-4-16,0 5 0,0 8 15,25-8-15,0-10 16,-8-9-16,16-5 16,-9-18-16,18-15 15,-9-8-15,-17-1 0,26-32 16,-1 14-16,-16-24 16,-9 1-16,-16-6 15,-8 15-15,0-5 0,-9 0 16,-16 14-16,-8 5 15,-9 9-15,1 5 0,-1 23 16,9-9-16,8 9 16,8 13-16,8-13 15,17-9-15,-8 0 0,8-5 16,0 0-16,0 0 16,0 0-16</inkml:trace>
  <inkml:trace contextRef="#ctx0" brushRef="#br1" timeOffset="-208249.4">25175 14677 0,'0'0'0,"0"0"0,0 0 15,0 0-15,0 0 16,-75-28-16,17 5 0,17 4 15,8 5-15,8 14 16,9 0-16,-9 0 16,16-4-16,1-1 0,-8 47 15,-1-5-15,25 10 16,9-10-16,-1 14 16,18 5-16,-1 0 0,0-19 15,8-14-15,9-4 16,-1-5-16,-7-19 15,-18-14-15,10 1 0,-10-5 16,-7-19-16,-1 14 16,-16-23-16,-8-5 15,-8 19-15,-9-10 0,-25 1 16,1 18-16,-9 4 16,8 15-16,0 9 15,17 14-15,9-9 0,7-1 16,17-4-16,0 0 15,0 0-15,0 0 16</inkml:trace>
  <inkml:trace contextRef="#ctx0" brushRef="#br1" timeOffset="-207671.57">25654 14710 0,'0'0'0,"0"0"16,0 0-16,0 0 15,0 0-15,0 0 16,42-70-16,-9 14 0,-25 14 15,0 14-15,-24 0 16,7 0-16,-7 19 16,-1 5-16,17-1 0,-66 28 15,17 10-15,-18 4 16,18-5-16,16-4 16,0 14-16,16 0 15,9-9-15,16 4 0,-8-14 16,0-9-16,58 5 15,0-10-15,8-9 16,-16-9-16,8-19 0,-1 9 16,-7-9-16,-9-4 15,1 4-15,-26 0 16,1 9-16,-25-4 0,8 4 16,-9 10-16,9 4 15,0 5-15,-41 5 16,8 18-16,8 10 0,17 9 15,0-5-15,16 14 16,0 10-16,0-1 16,-8 10-16,9-10 0,-18-4 15,26-19-15,-17-9 16,-8-4-16,8-24 16,0 0-16,0 0 0,0 0 15</inkml:trace>
  <inkml:trace contextRef="#ctx0" brushRef="#br1" timeOffset="-207265.44">26117 14468 0,'0'0'16,"0"0"-16,0 0 16,0 0-16,0 0 0,0 0 15,0 0-15,0 0 16,0 0-16,0 0 15,-41 74-15,16 5 0,17-23 16,8 5-16,0-6 16,8 6-16,1-5 15,15-5-15,9-19 16,1 1-16,-18-19 0,9-9 16,0-5-16,8-5 15,-8-14-15,-17 10 16,0 0-16,9-33 0,-17 5 15,0-5-15,-17 9 16,-8 10-16,-16 9 16,16 9-16,-33 15 0,-8-6 15,8 24-15,9-9 16,7-5-16,17 9 16,17-9-16,-8-9 0,16-5 15,0 0-15,0 0 16,0 0-16</inkml:trace>
  <inkml:trace contextRef="#ctx0" brushRef="#br1" timeOffset="-206772.74">26729 14621 0,'0'0'0,"0"0"0,0 0 15,-74-28-15,8 14 16,8 0-16,8 5 15,9 9-15,8 0 16,8 28-16,9 5 0,7-15 16,18 33-16,7 5 15,9 0 1,8 9-16,0-14 0,0-4 16,-8-5-16,-17-14 15,9-5-15,-17-9 16,-9-9-16,1-5 0,0 4 15,-33-13-15,-9-5 16,9-5-16,8 5 16,-1 0-16,10-4 0,15 4 15,1 9-15,8 1 16,17-52-16,7 9 16,10 5-16,7 0 0,9 5 15,-9 5-15,-8 4 16,-8 0-16,-9-5 15,1 5-15,-17 14 0,0 5 16,0 4-16,0 5 16,-50-13-16,1 3 15,7 15-15,9 4 0,0 5 16,8 19-16,9-15 16,16-13-16,-9 0 15,9-5-15,0 0 0,0 0 16,0 0-16</inkml:trace>
  <inkml:trace contextRef="#ctx0" brushRef="#br1" timeOffset="-206491.44">27044 14817 0,'0'0'0,"0"0"0,0 0 16,0 0-16,0 0 15,0 0-15,0 0 16,0 0-16,0 0 16,74-5-16,9-4 0,-17 4 15,-8 0-15,-17 10 16,-8-14-16,0-5 15,-33 14-15,0 0 0,0 0 16,0 0-16</inkml:trace>
  <inkml:trace contextRef="#ctx0" brushRef="#br1" timeOffset="-206225.89">27664 14472 0,'0'0'16,"0"0"-16,0 0 15,0 0-15,0 0 0,0 0 16,0 0-16,0 0 16,25 80-16,-9-6 15,-7 0-15,-18 1 0,18-1 16,-18 10-16,-7-14 15,8-19-15,-1-5 16,9-46-16,0 0 0,0 0 16,0 0-16</inkml:trace>
  <inkml:trace contextRef="#ctx0" brushRef="#br1" timeOffset="-201609.09">27887 14486 0,'0'0'16,"0"0"-16,0 0 0,0 0 15,0 0-15,0 0 16,0 0-16,0 0 16,0 0-16,0 0 15,0 0-15,-82 19 0,24-5 16,33 5-16,8 13 15,1-4-15,8 19 16,8-1-16,0-9 0,0 19 16,16 9-16,1-9 15,-9 5-15,17-15 16,-1-13-16,1-10 0,8-18 16,-8-1-16,-8-4 15,-9 0-15,42-32 16,-9-10-16,-8 0 15,-25-23-15,-8 9 0,9 0 16,-18 5-16,-15 0 16,-18 14-16,1-1 0,-1-8 15,-7 13-15,-1 10 16,9 18-16,0 19 16,-9 14-16,9-5 0,7 19 15,10-4-15,7 3 16,9 11-16,8-1 15,0-5-15,0-46 0,0 0 16,0 0-16,0 0 16</inkml:trace>
  <inkml:trace contextRef="#ctx0" brushRef="#br1" timeOffset="-201296.77">28202 14891 0,'0'0'15,"0"0"-15,0 0 0,0 0 16,0 0-16,0 0 15,0 0-15,0 0 16,0 0-16,0 0 0,0 0 16,0 0-16,0 0 15,0 0-15,0 0 16,0 0-16,0 0 0,0 0 16,0 0-16</inkml:trace>
  <inkml:trace contextRef="#ctx0" brushRef="#br1" timeOffset="-200812.58">28847 14645 0,'0'0'16,"0"0"-16,0 0 0,0 0 15,0 0-15,0 0 16,0 0-16,0 0 16,0 0-16,-33-66 15,-1 29-15,18 23 0,-9 28 16,0 9-16,0-9 16,9-9-16,-1 46 15,1 5-15,8-14 0,-1 0 16,26 14-16,-1-5 15,9-9-15,0-5 16,8-9-16,-8-10 0,8-13 16,-16-5-16,-9 0 15,33-28-15,-8-4 16,-8-1-16,-8-18 0,-17 4 16,0 5-16,-17 10 15,-8-1-15,0-4 16,-16 5-16,8 13 0,-8 5 15,-9 14-15,0 19 16,9-1-16,16 19 16,9-13-16,-1-6 0,17-18 15,0 0-15,0 0 16,0 0-16</inkml:trace>
  <inkml:trace contextRef="#ctx0" brushRef="#br1" timeOffset="-200437.67">29376 14496 0,'0'0'16,"0"0"-16,0 0 16,0 0-16,-75 14 0,18 0 15,15 9-15,9 9 16,17 10-16,7 5 15,9-5-15,9-5 0,7 14 16,9-4-16,8-6 16,0-8-16,-8-19 15,16-9-15,-8 4 16,9-18-16,-26-1 0,17-22 16,-8-15-16,-17-9 15,-8 1-15,0 8 16,-8-13-16,-17 4 0,-8 5 15,-8 18-15,0 10 16,-1 9-16,9 14 0,0 28 16,17-14-16,-1 0 15,17-14-15,0 0 16,0 0-16,0 0 16</inkml:trace>
  <inkml:trace contextRef="#ctx0" brushRef="#br1" timeOffset="-199491.65">30170 14375 0,'0'0'0,"0"0"16,0 0-16,0 0 15,0 0-15,0 0 16,0 0-16,0 0 0,0 0 16,0 0-16,0 0 15,0 0-15,0 0 16,0 0-16,0 0 0,0 0 15,0 0-15,-50-61 16,9 24-16,8 14 16,0 0-16,8 23 0,-8 13 15,8 1-15,0-9 16,17 0-16,-25 32 16,8-4-16,9 13 15,7 1-15,18-1 0,7-9 16,1-9-16,-9-18 15,8 27-15,17-14 16,-8-14-16,8-23 0,0 0 16,-8-23-16,0 23 15,8-14-15,-8-9 0,-8-5 16,-1 19-16,-8 9 16,1 9-16,-9 1 15,0 4-15,0 0 16,0 0-16,0 0 0,0 0 15,0 0-15,0 0 16,-17 46-16,17 19 16,8 5-1,-8-5-15,0 0 0,0-4 16,9-19-16,-9 14 16,0-19-16,0-14 0,0 0 15,8-4-15,0-14 16,0-5-16,1-5 15,-9 5-15,0 0 0,0 0 16,0 0-16</inkml:trace>
  <inkml:trace contextRef="#ctx0" brushRef="#br1" timeOffset="-197851.64">30468 14370 0,'0'0'16,"0"0"-16,0 0 0,0 0 15,0 0-15,0 0 16,0 0-16,0 0 0,0 0 16,0 0-16,0 0 15,0 0-15,66-51 16,-8 28-16,-17 23 0,-8 0 15,-8 23-15,-9-9 16,-7 4-16,-9-8 16,8-6-16,-25 43 0,1 4 15,-9 0-15,9-9 16,-9-9-16,8-1 16,9-4-16,0-5 0,-1-13 15,9-6-15,17 34 16,16-6-16,-16-4 15,7 0-15,-15-5 0,-1 1 16,0-15-16,-8 0 16,0-9-16,0 5 15,-8 32-15,-9-23 0,-7-5 16,7 1-16,-16 4 16,0-14-16,8 0 15,17 0-15,8 0 0,-50-14 16,9 0-16,16-5 15,8-4-15,1-5 16,16 28-16,0 0 0,0 0 16,0 0-16</inkml:trace>
  <inkml:trace contextRef="#ctx0" brushRef="#br1" timeOffset="-197586.1">30881 14403 0,'0'0'0,"0"0"0,0 0 16,0 0-16,0 0 0,0 0 16,0 0-16,0 0 15,0 0-15,0 0 16,0 0-16,-25 79 16,25-9-16,17-10 15,8-27-15,-1-6 0,18-13 16,-1-4-16,1-1 15,-26-9-15,25-5 0,9-18 16,0 14-16,-34-19 16,1-9-16,-17 37 15,0 0-15,0 0 0,0 0 16</inkml:trace>
  <inkml:trace contextRef="#ctx0" brushRef="#br1" timeOffset="-197320.67">31055 14254 0,'0'0'0,"0"0"15,0 0-15,0 0 0,0 0 16,0 0-16,8 84 16,0 23-16,1-10 15,-1-13-15,0 0 0,9-10 16,-9 5-16,-8-9 15,0-14-15,8-5 16,-8-14-16,0-14 16,0-18-16,-8-5 0,8 0 15,0 0-15,0 0 16,0 0-16</inkml:trace>
  <inkml:trace contextRef="#ctx0" brushRef="#br1" timeOffset="-196952.58">31443 14258 0,'0'0'0,"0"0"15,0 0-15,0 0 16,0 0-16,0 0 16,0 0-16,0 0 0,0 0 15,0 107-15,0 5 16,0-14-16,0-15 15,9-8-15,-1-15 0,0 1 16,17-15-16,8-18 16,-8-18-16,0-1 15,0-4-15,-17-1 0,0 1 16,25-61-16,0 5 16,-8 9-16,-17 0 15,1 10-15,-9 8 0,-17 10 0,9 5 16,0 4-16,-42 5 15,-8 14-15,8 5 0,-7 0 16,15 13-16,9-4 16,0 0-16,33-28 15,0 0-15,0 0 0,0 0 16</inkml:trace>
  <inkml:trace contextRef="#ctx0" brushRef="#br1" timeOffset="-196187.15">22942 15705 0,'0'0'0,"0"0"16,0 0-16,0 0 15,0 0-15,0 0 0,0 0 16,99 5-16,-8 4 16,25-18-16,-9 4 15,9-13-15,25 18 0,-1-19 16,26 5-16,24 5 15,25-5-15,25-19 16,-1 10-16,26 18 16,-17-13-16,33-1 0,25 5 15,0 5-15,0-10 16,9-4-16,15 4 0,-7 1 16,16 13-16,-8-4 15,8 4-15,-16 0 16,-9-4-16,25 0 0,0-5 15,-41 5-15,-1-1 16,-15-4-16,-9 14 16,-25-14-16,8-14 0,-256 28 15,0 0-15,0 0 16,0 0-16</inkml:trace>
  <inkml:trace contextRef="#ctx0" brushRef="#br1" timeOffset="-194429.16">23554 16035 0,'0'0'0,"0"0"16,0 0-16,0 0 15,0 0-15,0 0 0,91-41 16,-42 3-16,-7 10 16,-18 10-16,-15-5 0,-1 9 15,-8 0-15,0 4 16,0 6-16,0 4 16,0 0-16,-50 0 15,1 4-15,-1 34 0,0 3 16,17 1-16,17 23 15,-9-13-15,9-1 16,16 0-16,-17-4 0,25 4 16,9-5-16,16-18 15,0-14-15,8-9 0,17-10 16,-8-18-16,-1-14 16,-7-10-16,-9 10 15,0-5-15,-8-9 0,-17 9 16,-8-5-16,-8 20 15,-17-1-15,-8 0 16,-17 4-16,17 24 16,-16 5-16,-1 4 0,9 15 15,16-10-15,0 14 16,8-1-16,17-27 16,0 0-16,0 0 0,0 0 15</inkml:trace>
  <inkml:trace contextRef="#ctx0" brushRef="#br1" timeOffset="-194179.15">24265 16129 0,'0'0'0,"0"0"15,0 0-15,0 0 16,0 0-16,0 0 15,0 0-15,0 0 0,0 0 16,0 0-16,0 0 16,0 0-16,0 0 15,0 0-15,0 0 16,0 0-16,0 0 0,0 0 16,0 0-16,0 0 15</inkml:trace>
  <inkml:trace contextRef="#ctx0" brushRef="#br1" timeOffset="-193130.31">24645 15803 0,'0'0'0,"0"0"0,0 0 16,0 0-16,0 0 15,0 0-15,0 0 0,0 0 16,0 0-16,0 0 16,0 0-16,0 0 15,0 0-15,0 0 0,0 0 16,0 0-16,0 0 16,0 0-16,0 0 15,0 0-15,0 0 0,0 0 16,0 0-16,0 0 15,0 0-15,0 0 16,0 0-16,0 0 0,0 0 16,0 0-16,0 0 15,0 0-15,0 0 16,-16 32-16,-9 29 0,17-19 16,-9-5-16,17-4 15,0-10-15,0-5 16,0-8-16,25 32 15,0-10-15,-9-4 0,9-14 16,-8 5-16,8-5 16,-9-10-16,-8 1 15,-8-5-15,0 0 0,50-9 16,-9-10-16,-16 5 16,-8-5-16,-1-8 15,-8-6-15,1 19 0,-9-33 16,0-8-16,-17-1 15,1 5 1,7 9-16,1 5 0,-17 9 16,-16 0-16,0 23 15,16 0-15,-17 15 16,1 4-16,16 0 0,0 9 16,9-4-16,8 8 15,8-13-15,-9-4 16,9-10-16,0 0 0,0 0 15,0 0-15</inkml:trace>
  <inkml:trace contextRef="#ctx0" brushRef="#br1" timeOffset="-191107.15">25183 15868 0,'0'0'0,"0"0"0,0 0 15,0 0-15,0 0 16,0 0-16,0 0 16,0 0-16,0 0 0,0 0 15,0 0-15,0 0 16,0 0-16,0 0 16,0 0-16,-66 51 0,24-4 15,34-19-15,0 0 16,8-1-16,8-13 15,-8 0-15,0-9 0,0 0 16,0-5-16,0 0 16,0 0-16,0 0 15,0 0-15,0 0 0,25-28 16,-17-5-16,0 19 16,-8 28-16,0-14 15,0 0-15,0 0 0,0 0 16,0 0-16,0 0 15,0 0-15,0 0 16,0-4-16,0 4 0,17-38 16,-17 1-16,-8 5 15,-1 8-15,1 1 16,-8 4-16,7 15 0,9-1 16,0 0-16,0 5 15,0 0-15,0 0 16,0 0-16,0 0 0,0 0 15,0 0-15,0 0 16,0 0-16,0 0 16,0 0-16,0 0 15,0 0-15,0 0 0,0 0 16,0 0-16,0 0 16,0 0-16,0 0 15,0 0-15,0 0 0,0 0 16,0 0-16,-8 47 15,8-1-15,-8-8 16,8 8-16,0 5 0,-8 5 16,24-14-16,-8 5 15,-8-1-15,0 5 16,0-9-16,9-9 0,7-24 16,-16-4-16,17 4 15,-17-9-15,8 5 16,-8-1-16,0-8 0,0 4 15,0 0-15,0 0 16,0 0-16</inkml:trace>
  <inkml:trace contextRef="#ctx0" brushRef="#br1" timeOffset="-190576.03">25580 15882 0,'0'0'0,"0"0"15,0 0-15,0 0 0,0 0 16,0 0-16,0 0 16,0 0-16,0 0 15,0 0-15,0 0 0,-75 56 16,26-14-16,16-10 16,16 10-16,17 0 15,8 4-15,1-13 0,-1-19 16,0-5-16,25 15 15,-8-6-15,8-9 16,9-9-16,-18-9 0,-15 5 16,24-29-16,0 0 15,-17-8-15,-7-11 16,7 1-16,-8 5 0,-16 4 16,0-9-16,-9 23 15,-7 14-15,-9 0 16,16 14-16,-8 4 0,9 1 15,7 0-15,9-5 16,-8-5-16,8 5 16,0 0-16,0 0 0,0 0 15</inkml:trace>
  <inkml:trace contextRef="#ctx0" brushRef="#br1" timeOffset="-190201.08">26093 15859 0,'0'0'0,"0"0"0,0 0 16,0 0-16,0 0 15,0 0-15,0 0 0,0 0 16,-75-28-16,26 19 16,16 9-16,16 9 15,9 23-15,-9 1 0,1-19 16,32 32-16,-8 10 15,-16-9-15,16-15 16,17-4-16,-8-5 0,-1-9 16,9-14-16,-8-4 15,-17 4-15,8 0 16,-8 0-16,33-37 0,-8-5 16,-9-9-16,-16 9 15,0-10-15,0 1 16,-8 9-16,-8 10 0,7 18 15,9 5-15,-8 4 16,8 5-16,-33 19 16,-8-1-16,41-18 0,0 0 15,0 0-15,0 0 16</inkml:trace>
  <inkml:trace contextRef="#ctx0" brushRef="#br1" timeOffset="-189935.49">26432 15761 0,'0'0'0,"0"0"0,0 0 15,0 0-15,0 0 16,0 0-16,0 0 16,0 0-16,0 0 15,0 0-15,0 0 0,0 0 16,0 0-16,0 0 15,-25 84-15,8-5 16,1 9-16,16-13 0,0-15 16,8-4-16,-8 0 15,0-56-15,0 0 16,0 0-16,0 0 0</inkml:trace>
  <inkml:trace contextRef="#ctx0" brushRef="#br1" timeOffset="-189576.25">26787 16059 0,'0'0'0,"0"0"0,0 0 16,0 0-16,0 0 16,0 0-16,0 0 0,0 0 15,0 0-15,66 4 16,25-4-16,-24 0 15,-9 0-15,-9 0 0,1 0 16,-9-4-16,-41 4 16,0 0-16,0 0 15,0 0-15</inkml:trace>
  <inkml:trace contextRef="#ctx0" brushRef="#br1" timeOffset="-189154.44">27904 15780 0,'0'0'16,"0"0"-16,0 0 15,0 0-15,0 0 0,0 0 16,0 0-16,0 0 15,0 0-15,-17 74 16,9-9-16,0 10 16,8-15-16,8-9 0,0 0 15,9-18-15,-1-10 16,9-13-16,-17-6 16,-8 1-16,9-5 0,24-42 15,-8-14-15,-9-4 16,-8-5-16,-8-5 15,0 9-15,-8 6 0,0 13 16,-9 4-16,-7 6 16,15 18-16,1 5 15,8 4-15,-41 28 0,8 14 16,8-9-16,25-4 16,0-1-16,0-23 15,0 0-15,0 0 0,0 0 16</inkml:trace>
  <inkml:trace contextRef="#ctx0" brushRef="#br1" timeOffset="-188951.23">28532 15915 0,'0'0'0,"0"0"0,0 0 16,0 0-16,0 0 15,0 0-15,0 0 0,0 0 16,0 0-16,0 0 15,0 0-15,0 0 16,0 0-16,0 0 16,0 0-16,0 0 0,0 0 15,0 0-15</inkml:trace>
  <inkml:trace contextRef="#ctx0" brushRef="#br1" timeOffset="-188467.15">28905 15696 0,'0'0'0,"0"0"0,0 0 16,0 0-16,0 0 15,0 0-15,0 0 0,0 0 16,0 0-16,0 0 16,-34 84-16,26-1 15,0-22-15,0-10 0,-1-4 16,9-6-16,0-17 16,9-10-16,-9-10 15,0-4-15,41 28 0,9-9 16,-1-10-16,-16-18 15,0-5-15,0-5 16,1 1-16,-18-20 0,-8 15 16,17-14-16,-25 0 15,8-1-15,-24-3 16,-1 3-16,-7 20 0,-1 4 16,-17 5-16,26 4 15,-34 14-15,9 1 16,24-6-16,1 5 0,8 1 15,8-1-15,0-9 16,0 0-16,0 0 16,0 0-16</inkml:trace>
  <inkml:trace contextRef="#ctx0" brushRef="#br1" timeOffset="-188076.57">29632 15808 0,'0'0'0,"0"0"15,0 0-15,0 0 16,0 0-16,0 0 16,0 0-16,-91-14 0,42 14 15,-1 0-15,9 0 16,8 14-16,8 0 16,8-1-16,9 39 15,0-1-15,-1-5 0,26 5 16,8 1-16,0-10 15,-1-5-15,10-19 16,-18 10-16,1-18 0,-1-6 16,-16 1-16,8 0 15,26-38-15,-10 5 16,-7 0-16,-1-18 0,-16-15 16,-16 5-16,-1-4 15,-7 9-15,-18 13 16,34 11-16,-17 13 0,0 4 15,-16 10-15,24 5 16,1-5-16,8 0 16,8 0-16,0 0 0,0 0 15,0 0-15</inkml:trace>
  <inkml:trace contextRef="#ctx0" brushRef="#br1" timeOffset="-187552.31">30253 15761 0,'0'0'16,"0"0"-16,0 0 16,-75-28-16,9-9 0,25 14 15,8 9-15,8 9 16,0 10-16,17-5 15,-1 0-15,9-5 16,0 5-16,0 0 0,-41 28 16,-9 0-16,17 0 15,9 9-15,-10-18 0,18 13 16,8-9-16,8-9 16,0-4-16,0-10 15,0 4 1,0-4-16,41 0 0,0-4 15,-8-20-15,0 6 16,-8-10-16,0 0 16,-17 14-16,1 5 0,15-19 15,-15 9-15,-1 10 16,-8 9-16,0 5 16,0-1-16,0 1 0,-8 41 15,-1 6-15,1 8 16,0 5-16,16-4 0,-8 18 15,8-10-15,1 6 16,-1-10-16,9-14 16,-9-9-16,0-14 15,9-19-15,-9-4 0,-8-5 16,0 0-16,0 0 16,0 0-16</inkml:trace>
  <inkml:trace contextRef="#ctx0" brushRef="#br1" timeOffset="-187036.72">30253 15803 0,'0'0'0,"0"0"16,0 0-16,0 0 16,0 0-16,0 0 15,0 0-15,8-84 16,0 19-16,17 32 0,0 10 15,0 23-15,16-9 16,-8 9-16,-8 0 16,8 14-16,0 0 0,0-5 15,-8 5-15,0-5 16,-17-4-16,0 0 16,-8-5-16,-41 28 0,16 9 15,0-19-15,-16 6 16,0-1-16,7-9 15,1 0-15,9 4 0,7 1 16,17-10-16,-8-4 16,8 0-16,8 46 15,17 0-15,0-18 0,-1-6 16,10 1-16,-10 0 16,1 0-16,-17-14 15,1-5-15,-9-4 0,8-5 16,-8 0-16,0 0 15,0 0-15,-50 37 16,9-18-16,0 0 0,-1-5 16,9-14-16,17 0 15,-1 0-15,17 0 16,-8 0-16,8 0 0,0 0 16,0-5-16,0 5 15,0 0-15,0 0 16,0 0-16</inkml:trace>
  <inkml:trace contextRef="#ctx0" brushRef="#br1" timeOffset="-186747.55">30765 15617 0,'0'0'16,"0"0"-16,0 0 0,0 0 16,0 0-16,0 0 15,0 0-15,0 0 16,0 0-16,0 0 0,-41 84 15,24-19-15,26-14 16,-1-9-16,17-5 16,8-5-16,0-8 0,-8-6 15,8-13-15,8 4 16,-8-18-16,-16 4 16,-9 1-16,25-47 0,0 4 15,0 14-15,-8-4 16,-25 37-16,0 0 15,0 0-15,0 0 0</inkml:trace>
  <inkml:trace contextRef="#ctx0" brushRef="#br1" timeOffset="-186513.23">30980 15449 0,'0'0'15,"0"0"-15,0 0 0,0 0 16,0 0-16,0 0 15,0 0-15,0 0 16,-16 89-16,-1 4 0,9-5 16,8-4-16,-8 14 15,8-5-15,0 0 16,-9-24-16,9 11 0,0-15 16,9-28-16,7-9 15,-16-28-15,0 0 16,0 0-16,0 0 0</inkml:trace>
  <inkml:trace contextRef="#ctx0" brushRef="#br1" timeOffset="-186097.74">31361 15519 0,'0'0'0,"0"0"16,0 0-16,0 0 0,0 0 15,0 0-15,0 0 16,0 0-16,0 0 16,0 0-16,0 0 15,-25 93-15,-8 5 0,16-19 16,9 0-16,0-5 16,8-8-16,8-6 15,0-18-15,9-10 0,8-8 16,-9-1-16,9-9 15,-17-9-15,1-1 16,32-13-16,17 4 0,-33-9 16,8-9-16,-17 14 15,9-5-15,-17 0 16,1 5-16,-9 4 0,0 0 16,-25-32-16,-8 4 15,-17 20-15,-16 13 16,0 0-16,0 4 0,-9 10 15,1 19-15,24 4 16,1 0-16,49-37 16,0 0-16,0 0 0,0 0 15</inkml:trace>
  <inkml:trace contextRef="#ctx0" brushRef="#br1" timeOffset="-185519.81">25770 17250 0,'0'0'0,"0"0"0,0 0 15,0 0-15,0 0 16,0 0-16,0 0 0,0 0 16,0 0-16,0 0 15,99 0-15,-16 4 16,-25 1-16,0 9 0,-25 0 16,0-5-16,-33-9 15,0 0-15,0 0 16,0 0-16</inkml:trace>
  <inkml:trace contextRef="#ctx0" brushRef="#br1" timeOffset="-185300.93">25671 17492 0,'0'0'0,"0"0"15,0 0-15,0 0 16,0 0-16,0 0 15,0 0-15,66 4 0,25-4 16,-17-4-16,9-6 16,-8 6-16,7-10 15,9 9-15,-8 0 16,-83 5-16,0 0 0,0 0 16,0 0-16</inkml:trace>
  <inkml:trace contextRef="#ctx0" brushRef="#br1" timeOffset="-183971.68">26953 16808 0,'0'0'0,"0"0"16,0 0-16,0 0 0,0 0 15,0 0-15,0 0 16,0 0-16,0 0 16,0 0-16,0 0 0,0 0 15,0 0-15,0 0 16,0 0-16,0 0 16,0 0-16,0 0 15,0 0-15,0 0 0,0 0 16,0 0-16,0 0 15,0 0-15,0 0 16,0 0-16,0 0 0,0 0 16,0 0-16,0 0 15,0 0-15,0 0 16,0 0-16,0 0 0,0 0 16,0 0-16,0 0 15,0 0-15,0 0 16,0 0-16,0 0 0,0 0 15,0 0-15,0 0 16,0 0-16,0 0 16,0 0-16,0 0 0,0 0 15,0 0-15,0 0 16,0 0-16,0 0 16,0 0-16,0 0 0,0 0 15,0 0-15,0 0 16,0 0-16,0 0 15,0 0-15,0 0 0,0 0 16,0 0-16,0 0 16,0 0-16,0 0 15,0 0-15,0 0 0,0 0 16,0 0-16,0 32 16,0 19-16,8 15 15,-8 3-15,0 1 0,0 9 16,8 10-16,1 4 15,7-28-15,-8-5 0,9-18 0,-1-19 16,-7 1-16,-9-24 16,0 0-16,0 0 15,0 0-15</inkml:trace>
  <inkml:trace contextRef="#ctx0" brushRef="#br1" timeOffset="-183471.82">26506 16850 0,'0'0'0,"0"0"16,0 0-16,0 0 15,0 0-15,0 0 16,0 0-16,0 0 0,0 0 15,0 0-15,0 0 16,0 0-16,0 0 16,0 0-16,0 0 0,0 0 15,33 0-15,9 4 16,24-8-16,8 4 16,9-10-16,8-4 15,8 0-15,0-4 0,1 4 16,-26-9-16,-8 9 15,-8 14-15,-8 9 0,-9-4 16,-41-5-16,0 0 16,0 0-16,0 0 15</inkml:trace>
  <inkml:trace contextRef="#ctx0" brushRef="#br1" timeOffset="-182713.71">27548 17222 0,'0'0'0,"0"0"16,0 0-16,0 0 15,0 0-15,0 0 0,0 0 16,0 0-16,0 0 16,0 0-16,0 0 15,0 0-15,0 0 16,0 0-16,0 0 0,83-5 15,0-9-15,-17 14 16,-8 0-16,0 0 16,-58 0-16,0 0 0,0 0 15,0 0-15</inkml:trace>
  <inkml:trace contextRef="#ctx0" brushRef="#br1" timeOffset="-181548.87">28557 16826 0,'0'0'0,"0"0"0,0 0 16,0 0-16,0 0 16,0 0-16,0 0 0,0 0 15,0 0-15,0 0 16,0 0-16,0 0 16,0 0-16,0 0 15,0 0-15,-58 79 0,33 19 16,9-14-16,8-10 15,16-13-15,8-1 16,1-13-16,8-10 0,8-14 16,0-9-16,8-5 15,-24-9-15,24-4 16,-8-19-16,0-5 0,0 9 16,-8-4-16,-16 9 15,-1 5-15,-8 4 16,0 0-16,0 5 0,-42-4 15,-15 13-15,-1 0 16,-8 19-16,-1-5 16,1 10-16,25-1 0,8 1 15,8 9-15,-8-10 16,33-32-16,0 0 16,0 0-16,0 0 0</inkml:trace>
  <inkml:trace contextRef="#ctx0" brushRef="#br1" timeOffset="-181080.22">26514 17873 0,'0'0'0,"0"0"15,0 0-15,0 0 16,0 0-16,0 0 0,75-33 16,-9 10-16,25 9 15,33-4-15,0 4 16,25 18-16,8-4 0,8-14 16,1-14-16,-9 5 15,8 5-15,-7 4 16,-1-14-16,-8 0 0,-9 0 15,-16 0-15,-16 5 16,-17 9-16,-9-5 16,-82 19-16,0 0 0,0 0 15,0 0-15</inkml:trace>
  <inkml:trace contextRef="#ctx0" brushRef="#br1" timeOffset="-180416.05">26779 17947 0,'0'0'0,"0"0"0,0 0 16,0 0-16,0 0 15,0 0-15,0 0 16,0 0-16,0 0 0,83 5 15,-9 0-15,-16-1 16,8-8-16,-8 4 16,0-5-16,-8 0 0,-9 10 15,-16-10-15,-9 5 16,1 0-16,-9 5 16,0-5-16,-8 0 0,-16 51 15,8 5-15,-17-9 16,0 8-1,-8 1-15,8-5 16,-16 1-16,16 3 0,0-3 16,9-20-16,16 19 15,0 5-15,8-14 0,8-14 16,1 0-16,-17-28 16,0 0-16,0 0 15,0 0-15</inkml:trace>
  <inkml:trace contextRef="#ctx0" brushRef="#br1" timeOffset="-180173.49">27019 18362 0,'0'0'16,"0"0"-16,0 0 0,0 0 16,0 0-16,0 0 15,0 0-15,0 0 16,0 0-16,0 0 0,0 0 15,0 0-15,0 0 16,0 0-16,99 13 16,0 1-16,-16-4 0,8-10 15,-8-5-15,16-9 16,-8-4-16,-91 18 0,0 0 0,0 0 16,0 0-16</inkml:trace>
  <inkml:trace contextRef="#ctx0" brushRef="#br1" timeOffset="-179876.71">27821 18278 0,'0'0'0,"0"0"0,0 0 16,0 0-16,0 0 16,0 0-16,0 0 15,0 0-15,0 0 0,0 0 16,99-10-16,-8 1 16,-16-9-16,-17 4 15,-9-10-15,1 1 0,-50 23 16,0 0-16,0 0 15,0 0-15</inkml:trace>
  <inkml:trace contextRef="#ctx0" brushRef="#br1" timeOffset="-179329.96">28698 17831 0,'0'0'0,"0"0"16,0 0-16,0 0 0,0 0 15,0 0-15,0 0 16,0 0-16,0 0 16,0 0-16,-75-14 0,26 24 15,24 17-15,0 6 16,9 9-16,7 4 16,9 6-16,17 13 0,-1 4 15,9-8-15,8-10 16,0-4-16,-8-19 15,8-1-15,0-3 0,-8-15 16,0 0-16,-9-4 16,-16 0-16,42-29 15,-17 1-15,-1 5 0,-15-15 16,-9 5-16,-9-5 16,1 15-16,-25-19 15,0 9-15,8 18 0,-24 15 16,7 14-16,-7 13 15,16 5-15,-1 1 16,26-1-16,-8-5 16,16-32-16,0 0 0,0 0 15,0 0-15</inkml:trace>
  <inkml:trace contextRef="#ctx0" brushRef="#br1" timeOffset="-177501.4">17004 16473 0,'0'0'0,"0"0"15,0 0-15,0 0 16,0 0-16,0 0 0,0 0 16,-25 79-16,17 0 15,16-23-15,-8 0 16,-17 18-16,17 10 0,-8 4 16,8-23-16,-17 0 15,26 1-15,-1-1 16,-8-65-16,0 0 0,0 0 15,0 0-15</inkml:trace>
  <inkml:trace contextRef="#ctx0" brushRef="#br1" timeOffset="-177196.4">16450 16729 0,'0'0'0,"0"0"0,0 0 16,0 0-16,0 0 16,0 0-16,107-42 15,9-19-15,0 15 0,-9-5 16,1 23-16,-17 0 15,24 5-15,-40 4 16,8-9-16,-1 19 0,-16 4 16,-8-4-16,-58 9 15,0 0-15,0 0 16,0 0 0</inkml:trace>
  <inkml:trace contextRef="#ctx0" brushRef="#br1" timeOffset="-169393.75">16094 13230 0,'0'0'15,"0"0"-15,0 0 0,0 0 16,0 0-16,0 0 16,0 0-16,0 0 15,0 0-15,0 0 16,0 0-16,0 0 0,0 0 16,0 0-16,0 0 15,-75 38-15,18 8 16,-1 24-16,-8 0 15,8 9-15,16 0 16,9-19-16,0 15 0,8-6 16,0-3-16,1-6 15,15-18-15,18 0 16,7 0-16,17 4 16,0 1-16,9-5 0,-42-42 15,0 0-15,0 0 16,0 0-16</inkml:trace>
  <inkml:trace contextRef="#ctx0" brushRef="#br1" timeOffset="-168213.71">16011 13319 0,'0'0'0,"0"0"16,0 0-16,0 0 15,0 0-15,0 0 16,0 0-16,0 0 16,0 0-16,0 0 0,0 0 15,0 0-15,0 0 16,0 0-16,0 0 16,-33 32-16,-8 38 15,-9-9-15,9 18 16,8 0-16,-9 14 0,18-10 15,15 1-15,-7-5 16,-1 19-16,25 0 16,-16-19-16,8-19 0,0-13 15,17-15-15,-9-4 16,9-4-16,-1-11 16,-16-3-16,58 4 15,8-14-15,-8-14 16,-8-14-16,-1 0 0,9 0 15,-16-5-15,-9 1 16,-17-33-16,1 9 16,-9 0-16,-25-4 15,9-1-15,-17 5 0,-24 10 16,-9 18-16,16 9 16,-40 5-16,7 24 15,1-20-15,8 24 16,24 14-16,1 14 0,0 5 15,16-15 1,33 10-16,-8 0 16,0-42-16,0 0 15,0 0-15,0 0 0</inkml:trace>
  <inkml:trace contextRef="#ctx0" brushRef="#br1" timeOffset="-167666.97">16450 13937 0,'0'0'15,"0"0"-15,0 0 0,0 0 16,0 0-16,0 0 15,0 0-15,0 0 16,0 0-16,0 0 16,0 0-16,0 0 15,0 0-15,0 0 0,0 0 16,0 0-16,0 0 16,0 0-16,0 0 15,0 0-15,0 0 16,0 0-16,0 0 15,0 0-15,0 0 0,0 0 16,0 0-16,0 0 16,0 0-16,0 0 15,0 0-15,0 0 16,0 0-16,49 66 0,-8 8 16,-41-74-16,0 0 15,0 0-15,0 0 16</inkml:trace>
  <inkml:trace contextRef="#ctx0" brushRef="#br1" timeOffset="-166845.79">17227 13644 0,'0'0'0,"0"0"16,0 0-16,0 0 0,0 0 15,0 0-15,0 0 16,0 0-16,50-60 16,-17 23-16,-33 13 15,0 15-15,16 4 0,-8 5 16,-8-4-16,-8-1 15,8 0-15,-41 10 16,-17 14-16,0-15 0,8 10 16,9-4-16,0-1 15,16-4-15,17-1 16,-42 1-16,0 9 0,26 0 16,-1-19-16,0 14 15,8 1-15,9-10 16,8 0-16,-8 0 0,8 0 15,0 0-15,0 0 16,0 0-16,0 0 16,0 0-16,0 0 0,0 0 15,0 0-15,0 0 16,0 0-16,16 18 16,-7 6-16,-1-1 0,0 9 15,0 10-15,-8-9 16,0-10-16,0-9 15,0 14-15,-8 5 0,8-1 16,8-18-16,-8 5 16,-8-10-16,8-4 15,-8-1-15,8-4 0,41 5 16,9-5-16,-9-5 16,1 1-16,-1 4 15,9 9-15,-1 5 0,1-5 16,-9 5-16,-8 0 15,0 19-15,-24-5 16,-9-14-16,0-10 0,8 47 16,-16-13-16,16-10 15,-16-1-15,-25 11 16,-9-10-16,-7 0 0,7-1 16,1 1-16,0-4 0,7-6 15,10-4-15,7-5 0,1-9 16,7-4-16,1 4 15,58-37-15,-1-10 16,-49 47-16,0 0 0,0 0 16,0 0-16</inkml:trace>
  <inkml:trace contextRef="#ctx0" brushRef="#br1" timeOffset="-166408.53">17607 13607 0,'0'0'0,"0"0"16,0 0-16,0 0 16,0 0-16,0 0 0,0 0 15,0 0-15,0 0 16,0 0-16,0 0 15,0 0-15,0 0 0,0 0 16,0 0-16,0 0 16,0 0-16,0 0 15,0 0-15,0 0 0,0 0 16,0 0-16,67 47 16,-26-33-16,-16-14 15,-9-14-15,-8-5 0,-16-9 16,0 0-16,0 14 15,-1 5-15,-32-24 16,8 15-16,-8 18 0,-1 0 16,9 14-16,0 14 15,17-10-15,-9 24 16,25-9-16,-9-1 0,9-32 16,0 0-16,0 0 15,0 0-15</inkml:trace>
  <inkml:trace contextRef="#ctx0" brushRef="#br1" timeOffset="-166059.93">18426 13654 0,'0'0'16,"0"0"-16,0 0 16,0 0-16,0 0 0,0 0 15,0 0-15,0 0 16,0 0-16,-66-42 15,8 28-15,0 5 0,9 13 16,-1 5-16,-16 15 16,16-6-16,9 10 15,-1 14-15,1 23 0,8-14 16,16 10-16,9-1 16,25-18-16,8-5 15,8 10-15,0 4 0,25-18 16,8-5-16,25-19 15,-9-14-15,26-13 16,-9-15-16,17-13 0,0 8 16,-9 1-16,-7 0 15,-100 37-15,0 0 16,0 0-16,0 0 0</inkml:trace>
  <inkml:trace contextRef="#ctx0" brushRef="#br1" timeOffset="-210524.17">27341 18752 0,'0'0'0,"0"0"15,0 0-15,0 0 0,0 0 16,0 0-16,0 0 16,0 0-16,108 37 15,-1 10-15,-107-47 0,0 0 0,0 0 0,0 0 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86.02941" units="1/cm"/>
          <inkml:channelProperty channel="Y" name="resolution" value="152.79851" units="1/cm"/>
          <inkml:channelProperty channel="T" name="resolution" value="1" units="1/dev"/>
        </inkml:channelProperties>
      </inkml:inkSource>
      <inkml:timestamp xml:id="ts0" timeString="2021-11-10T12:21:30.38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6393 1354 0,'0'0'0,"0"0"15,0 0-15,0 0 0,0 0 32,0 0-32,0 0 0,0 0 15,0 0-15,0 0 16,0 0-16,0 0 0,0 0 16,0 0-16,0 0 15,0 0-15,-41 79 16,7-14-16,26-9 15,-17-14-15,9 4 0,8 1 16,8-19-16,-9 0 16,1-15-16,8-8 15,0 0-15,0-5 16,0 0-16,0 0 0,0 0 16,0 0-16,0 0 15,0 0-15,0 0 16,0 0-16,0 0 15,0 0-15,0 0 16,0-10-16,-8-13 0,16-5 16,-8 0-16,8 0 15,1 1-15,-1-25 16,0-3-16,9 8 0,-9 10 16,8 4-16,-7 10 15,-9 14-15,8 4 16,-8 5-16,0 0 15,0 0-15,0 0 16,0 0-16,0 0 0,0 0 16,0 0-16,0 0 15,0 0-15,25-37 16,8 18-16,-17 10 16,1 0-16,8 4 0,-9 5 15,-7 5-15,-1 4 16,-8-9-16,8 0 15,17 32-15,0-8 16,-9 13-16,-7-9 0,7 0 16,-8 0-16,1-14 15,-9-5-15,16 33 16,1-5-16,-9-9 16,-16-9-16,-1-5 0,1-14 15,8-5-15,0 5 16,0 0-16,0 0 15,0 0-15,0 0 16,0 0-16,0 0 0,0 0 16,0 0-16,0 0 15,0 0-15,0 0 16,0 0-16,0 0 16,0 0-16,17-61 15,8 10-15,-17 5 0,0 8 16,9 1-16,-1-5 15,9 10-15,-8 18 16,-17 9-16,8 1 16,25-20-16,-8 10 0,16 0 15,-8 10-15,-8 4 16,-17 0-16,-8 0 16,8 0-16,26 37 15,-1 5-15,-17 0 0,-8-5 16,1-5-16,-1 1 15,-8-5-15,8-9 16,-8-10-16,0 37 16,0-8-16,0-1 0,0 0 15,0-14-15,-8 1 16,8-15-16,-8-4 16,8-1-16,0-4 15,0 0-15,0 0 0,0 0 16,33-28-16,-8-14 15,-25 42-15,0 0 16,0 0-16,0 0 0</inkml:trace>
  <inkml:trace contextRef="#ctx0" brushRef="#br0" timeOffset="687.43">6633 1047 0,'0'0'0,"0"0"16,0 0-16,0 0 0,0 0 15,0 0-15,0 0 16,0 0-16,0 0 16,0 0-16,0 0 15,0 0-15,0 0 0,0 0 16,0 0-16,0 0 15,0 0-15,0 0 16,0 0-16,0 0 16,0 0-16,0 0 15,0 0-15,0 0 0,0 0 16,0 0-16,0 0 16,0 0-16,0 0 15,0 0-15,0 0 16,0 0-16,0 0 0,0 0 15,0 0-15,0 0 16,41-56-16,-16 5 16,-25 32-16,-8-4 15,-1 18-15,1 1 0,8 8 16,0-4-16,0 5 16,0-5-16,-33 32 15,8-8-15,17 4 16,8-5-16,0 5 0,8-14 15,0-5-15,1-4 16,-9-5-16,0 0 16,0 0-16,0 0 15,41-19-15,17 0 0,-58 19 16,0 0-16,0 0 16,0 0-16</inkml:trace>
  <inkml:trace contextRef="#ctx0" brushRef="#br0" timeOffset="1671.49">8097 716 0,'0'0'15,"0"0"-15,0 0 0,0 0 16,0 0-16,0 0 16,0 0-16,0 0 15,0 0-15,0 0 16,0 0-16,0 0 0,-34 93 15,-7-13-15,-17-11 16,9-4-16,-1-23 16,-8 14-16,8 9 15,1-28-15,-1 19 0,9-5 16,16-9-16,9-14 16,-1-4-16,17-1 15,8 0-15,1-14 16,-9-4-16,66 14 0,16-10 15,-7-23-15,24 5 16,-24-5-16,15 0 16,-7-5-16,-8 1 15,-9 4-15,-17 4 0,9 15 16,-16-5-16,-9-5 16,-17 5-16,1 0 15,-17 0-15,8 0 16,-8 0-16,0 0 15,0 0-15,0 0 0,-25-37 16,-8 0-16,0 9 16,17-14-16,-1-4 15,-16-1-15,0 0 16,0 6-16,0-1 0,8 0 16,8 5-16,9 13 15,-25-8-15,16 4 16,-7-5-16,7 15 0,1-6 15,7 11-15,1 8 16,8 5-16,0 0 16,0 0-16,0 0 15,0 0-15,0 0 0,0 0 16,0 0-16,0 0 16</inkml:trace>
  <inkml:trace contextRef="#ctx0" brushRef="#br0" timeOffset="2507.89">8651 577 0,'0'0'16,"0"0"-16,0 0 15,0 0-15,0 0 16,0 0-16,0 0 0,0 0 15,0 0-15,0 0 16,0 0-16,0 0 16,41 88-16,-8-13 15,-8 13-15,0-27 0,-9-1 16,-16 0-16,9-8 16,-1-6-16,0-4 15,-8-5-15,8-9 16,-8-14-16,9-5 0,-9 1 15,-17 32-15,9-5 16,8-14-16,0-14 16,0 1-16,0-10 15,0 0-15,0 0 16,0 0-16,16-28 0,17-14 16,1-5-16,-10-8 15,9 3-15,-8 1 16,0 0-16,-8 5 15,-9 13-15,0 14 0,0 5 16,1 14-16,-1-9 16,-8 9-16,0 0 15,0 0-15,0 0 0,0 0 16,33 19-16,-8 13 16,0 5-16,-9 1 15,-8 8-15,9 10 16,-9-9-16,9-6 15,-1 6-15,-16-10 0,17-4 16,-17-10-16,8-18 16,-8 4-16,17 19 15,-1-5-15,1-4 16,-9-19-16,0 0 0,-8 0 16,0 0-16,0 0 15,0 0-15,0 0 16,25-37-16,8-24 15,-33 61-15,0 0 0,0 0 16,0 0-16</inkml:trace>
  <inkml:trace contextRef="#ctx0" brushRef="#br0" timeOffset="2882.77">10115 1065 0,'0'0'15,"0"0"-15,0 0 16,0 0-16,0 0 0,0 0 16,0 0-16,0 0 15,0 0-15,0 0 16,0 0-16,74-14 16,-8 5-16,-33 9 15,-8 0-15,-8 0 0,-9 5 16,8-10-16,-16 5 15,0 0-15,0 0 16,0 0-16</inkml:trace>
  <inkml:trace contextRef="#ctx0" brushRef="#br0" timeOffset="3101.67">10040 1312 0,'0'0'0,"0"0"16,0 0-16,0 0 15,0 0-15,0 0 16,0 0-16,0 0 16,0 0-16,0 0 0,0 0 15,83 0-15,-1 0 16,-24-5-16,-16-4 16,-9 9-16,-8 0 15,-25 0-15,0 0 0,0 0 16,0 0-16</inkml:trace>
  <inkml:trace contextRef="#ctx0" brushRef="#br0" timeOffset="4142.45">11421 1093 0,'0'0'16,"0"0"-16,0 0 15,0 0-15,0 0 0,0 0 16,0 0-16,0 0 16,0 0-16,0 0 15,0 0-15,0 0 16,0 0-16,0 0 15,0 0-15,0 0 0,0 0 16,0 0-16,0 0 16,0 0-16,0 0 15,0 0-15,25 84 16,-8-14-16,-9-28 0,0-5 16,-8-14-16,-8-9 15,16 0-15,-8-9 16,0-5-16,0 0 15,0 0-15,17-33 0,7-4 16,-15-14-16,16 9 16,-1-5-16,-7 10 15,8-5-15,0 14 16,-17 14-16,0 10 0,-8-1 16,0 5-16,0 0 15,0 0-15,0 0 16,41 5-16,-16 9 15,-8 18-15,-9-9 0,-8 10 16,8 18-16,1 0 16,-9-18-16,8-5 15,8-5-15,1-9 16,-9-9-16,-8-5 0,50-5 16,-9-9-16,9-14 15,-17-28-15,16 1 16,-15 3-16,-1 1 15,0 0-15,-17 23 0,9 5 16,-17 4-16,1 19 16,-1 0-1,-8 0-15,0 0 16,0 0-16,-8 51 0,-1-9 16,1 5-16,16-1 15,-8 10-15,9-19 16,-9-18-16,8-10 15,17 10-15,-9-10 0,17-4 16,-8-10-16,-25 5 16,0 0-16,0 0 15,0 0-15</inkml:trace>
  <inkml:trace contextRef="#ctx0" brushRef="#br0" timeOffset="4611.06">12083 707 0,'0'0'0,"0"0"16,0 0-16,0 0 15,0 0-15,0 0 16,0 0-16,0 0 0,0 0 16,0 0-16,0 0 15,0 0-15,0 0 16,0 0-16,0 0 15,0 0-15,0 0 0,0 0 16,0 0-16,0 0 16,0 0-16,0 0 15,0 0-15,0 0 16,0 0-16,0 0 16,0 0-16,0 0 0,0 0 15,0 0-15,0 0 16,0 0-16,0 0 15,0 0-15,0 0 16,0 0-16,0 0 0,0 0 16,0 0-16,0 0 15,0 0-15,0 0 16,0 0-16,0 0 16,0 0-16,0 0 0,0 0 15,0 0-15,0 0 16,0 0-16,0 0 15,0 0-15,0 0 0</inkml:trace>
  <inkml:trace contextRef="#ctx0" brushRef="#br0" timeOffset="5892.14">11942 656 0,'0'0'0,"0"0"16,0 0-16,0 0 0,0 0 15,0 0-15,0 0 16,0 0-16,0 0 16,0 0-16,0 0 15,0 0-15,0 84 0,-8-29 16,0-31-16,8-10 15,0-5-15,0-4 16,8-5-16,-8 0 16,8-19-16,1 0 0,-1 5 15,-8-4-15,8-19 16,0 23-16,-8-5 16,9 10-16,-26-33 15,-8 9-15,9 24 0,-9 0 16,8 9-16,1-10 15,8 10-15,-1-9 16,9 9-16,0 0 16,0 0-16,0 51 15,9-13-15,15 3 0,1-17 16,-17 4-16,9-10 16,-17-4-16,8-5 15,-8-9-15,0 0 16,0 0-16,33-14 0,-16-13 15,-1 8-15,-7 5 16,-18 5-16,9-1 16,0 1-16,0-5 0,-8 9 15,8 5-15,-33-13 16,-8-6-16,16 10 16,-8 9-16,8 9 15,-8 10-15,25-15 16,-1 1-16,9-1 0,0-4 15,0 0-15,-8-4 16,8 4-16,0 0 16,0 0-16,0 0 0</inkml:trace>
  <inkml:trace contextRef="#ctx0" brushRef="#br0" timeOffset="7243.89">13265 768 0,'0'0'0,"0"0"0,0 0 16,0 0-16,0 0 15,0 0-15,0 0 16,0 0-16,0 0 16,0 0-16,0 0 15,0 0-15,-90-10 0,15 10 16,17-9-16,17 18 15,-17 10-15,25-1 16,-17 20-16,17-1 0,8-5 16,9 6-16,-1 4 15,1 9-15,7-23 16,18 14-16,-1-1 16,9 1-16,-1-9 15,1-1-15,-17-13 0,8-10 16,42 10-16,-1-28 15,-8 18-15,-7-23 16,-1-14-16,0-5 0,0 6 16,-17 17-16,9-18 15,-8 5-15,-1 9 16,-7 5-16,-1 0 16,0 4-16,0 0 15,-8 5-15,0 0 0,0 0 16,0 0-16,0 0 15,0 0-15,0 0 16,0 0-16,0 0 16,0 0-16,0 0 0,0 0 15,0 0-15,0 0 16,0 0-16,0 0 16,0 0-16,0 28 15,0 14-15,9 0 0,-1 4 16,-8 1-16,8 18 15,-8-14-15,8 10 16,-8-5-16,9-5 16,-9-9-16,8-10 15,0 1-15,-8-15 0,8 6 16,-8-15-16,9-4 16,-9-1-16,0-4 15,0 0-15,0 0 16,0 0-16,0 0 0,-25-42 15,0 5-15,0-14 0,9-5 16,-1-4-16,9 18 16,0-9-16,8-1 0,-9 15 15,18 14-15,-9 9 16,0 9-16,16-37 16,-7 5-16,7 9 15,17 5-15,8 18 0,-7-18 16,-10 14-16,9-10 15,9 19-15,-1-9 16,-8 9-16,0 0 0,-24 9 16,-1-9-16,0 0 15,-8 0-15,0 0 16,0 0-16,-25 42 16,-8 0-16,-16-5 15,16-4-15,-1-10 0,26 5 16,-25-28-16,0 0 15,25 5-15,-1-1 16,1-4-16,8 0 16,0 0-16,0 0 0,0 0 15,0 0-15,0 0 16,0 0-16,0 0 16,0 0-16,0 0 15,0 0-15,25-46 0,8-10 16,-33 56-16,0 0 15,0 0-15,0 0 16</inkml:trace>
  <inkml:trace contextRef="#ctx0" brushRef="#br0" timeOffset="8689.37">14506 521 0,'0'0'16,"0"0"-16,0 0 15,0 0-15,0 0 16,0 0-16,0 0 0,0 0 16,0 0-16,0 0 15,-41 107-15,-17-5 16,0-13-16,8-15 16,9-4-16,-9-10 15,17-8-15,-8-6 0,16-4 16,9 0-16,-1-10 15,0-18-15,34-9 16,-9 0-16,-8-1 0,50 6 16,16-6-16,0-4 15,9 5-15,-1-14 16,0 4-16,1 0 16,-25-4-16,16 9 15,0-5-15,-17 5 0,-15 10 16,-1-15-16,-9 5 15,-7 0-15,-9 0 16,-8 0-16,0 0 0,0 0 16,0 0-16,-33-46 15,-8-1-15,16 5 16,-25-4-16,1 4 16,-1-9-16,9 9 15,-9 0-15,9 0 0,16 5 16,-16-5-16,8 14 15,8 9-15,-8-4 16,16 9-16,17 9 16,-16-36-16,7 8 0,18 14 15,-1 1-15,25 4 16,0-5-16,-33 19 16,0 0-16,0 0 0,0 0 15</inkml:trace>
  <inkml:trace contextRef="#ctx0" brushRef="#br0" timeOffset="9142.5">15201 605 0,'0'0'0,"0"0"16,0 0-16,0 0 15,0 0-15,0 0 16,0 0-16,0 0 16,-9 83-16,-7 6 0,8-19 15,-1 4-15,9-13 16,-8-10-16,0 14 16,8-5-16,16 1 15,-16-19-15,0-5 0,0-14 16,0-4-16,-8-10 15,0-4-15,0-5 16,8 0-16,0 0 0,0 0 16,0 0-16</inkml:trace>
  <inkml:trace contextRef="#ctx0" brushRef="#br0" timeOffset="9462.92">14795 768 0,'0'0'0,"0"0"0,0 0 16,0 0-16,0 0 15,0 0-15,0 0 16,0 0-16,0 0 15,116-42-15,-8 23 16,-1 0-16,-7 6 0,-10 3 16,10 1-16,-18 9 15,-7-9-15,-17 9 16,0-14-16,-17 4 16,9-8-16,-50 18 0,0 0 15,0 0-15,0 0 16</inkml:trace>
  <inkml:trace contextRef="#ctx0" brushRef="#br0" timeOffset="10415.57">12926 1810 0,'0'0'0,"0"0"16,0 0-16,0 0 16,0 0-16,0 0 0,0 0 15,0 0-15,0 0 16,0 0-16,0 0 16,0 0-16,0 0 15,0 0-15,0 0 16,0 0-16,-33 69 0,0 1 15,17-5-15,7 10 16,9-15-16,-8 19 16,8 10-16,8 4 15,1-5-15,-1 1 0,17-10 16,0 4-16,8-4 16,8-9-16,17 0 15,-17-5-15,17-14 0,0 0 16,8-4-16,0-14 15,1-10-15,-1-9 16,-17-10-16,-7-13 16,-1 0-16,-41 9 0,0 0 15,0 0-15,0 0 16</inkml:trace>
  <inkml:trace contextRef="#ctx0" brushRef="#br0" timeOffset="11524.86">13588 3577 0,'0'0'0,"0"0"0,0 0 15,0 0-15,0 0 16,0 0-16,0 0 0,0 0 16,0 0-16,74-18 15,-24 18-15,-17 4 16,-16 1-16,-9 0 15,-8-1-15,0-4 16,0 0-16,0 0 0,0 0 16,0 0-16,0 0 15,0 0-15,0 0 16,0 0-16,8-14 16,9-23-16,-1 0 0,9-23 15,0-6-15,8 1 16,-8 14-16,8 5 15,-8 8-15,-9 6 16,1 18-16,-9 5 0,0 9 16,-8-5-16,0 5 15,0 0-15,25 32 16,-8 6-16,-9 4 16,0 9-16,1 5 0,7-1 15,-8-13-15,9-19 16,-1 5-16,-7 0 15,7-23-15,-8-5 16,-8 0-16,0 0 0,0 0 16,34-33-16,-18 10 15,-8-5-15,1-18 16,-1 4-16,-8 5 16,0 23-16,-8-19 0,8 1 15,-9 13-15,9 5 16,-8 9-16,8 1 15,0 4-15,0 0 16,0 0-16,0 0 16,0 0-16,0 51 0,0-5 15,8 1-15,-8 4 16,9-4-16,7-6 16,-8-22-16,17 18 0,0-9 15,8-5-15,0-13 16,0-15-16,-8 0 15,-17 1-15,17-43 16,-8 19-16,-17-9 0,-9-5 16,1 0-16,0 1 15,0 13-15,8 18 16,-33-22-16,0 8 16,-9 15-16,17 9 15,1 5-15,-1-1 0,16 6 16,1-10-16,8 0 15,0 0-15,0 0 16,-8 0-16,8 0 16,0 0-16,0 0 0,0 0 15</inkml:trace>
  <inkml:trace contextRef="#ctx0" brushRef="#br0" timeOffset="11837.31">14597 2898 0,'0'0'16,"0"0"-16,0 0 16,0 0-16,0 0 15,0 0-15,0 0 0,0 0 16,0 0-16,0 0 16,0 0-16,0 0 15,0 0-15,0 0 16,0 0-16,17 107 0,-1 5 15,-16-14-15,8-10 16,-8-4-16,9-24 16,-1-9-16,0-9 15,0-19-15,-8-9 0,-8-9 16,8-5-16,0 0 16,0 0-16,0 0 15,0 0-15,0 0 0</inkml:trace>
  <inkml:trace contextRef="#ctx0" brushRef="#br0" timeOffset="11986.5">14630 3284 0,'0'0'16,"0"0"-16,0 0 0,0 0 15,0 0-15,0 0 16,0 0-16,91 14 16,-8-4-16,-9-10 0,-8-10 15,-24-4-15,-9 5 16,-33 9-16,0 0 15,0 0-15,0 0 0</inkml:trace>
  <inkml:trace contextRef="#ctx0" brushRef="#br0" timeOffset="13434.41">15639 3298 0,'0'0'15,"0"0"-15,0 0 16,0 0-16,0 0 0,0 0 15,0 0-15,0 0 16,0 0-16,0 0 16,0 0-16,0 0 15,0 0-15,0 0 0,0 0 16,0 0-16,0 0 16,0 0-16,0 0 15,0 0-15,0 0 16,0 0-16,-50 65 0,9-13 15,25-1-15,24-14 16,0-9-16,9 0 16,16-10-16,-9-8 15,-7-6-15,33-13 16,8-10-16,-1-13 0,-15-15 16,-1 10-16,0 5 15,-16-20-15,0 1 16,-8 14-16,-17 14 0,0 4 15,0 10-15,-9 0 16,9-1-16,-8 6 16,8 4-16,0 0 15,-25 27-15,9 11 0,-1-6 16,9 15-16,8-1 16,0 1-16,0-1 15,8-4-15,0-14 16,9-14-16,0 0 15,-9-5-15,-8-9 0,0 5 16,0-5-16,0 0 16,25-42-16,-9-4 15,-8-1-15,-8 19 16,-8-18-16,0 8 0,0 15 16,-1 14-16,-7-28 15,-9 9-15,17 14 16,-1 0-16,18 0 15,-9 9-15,0 1 0,0 4 16,0 0-16,41-14 16,0 14-16,-7 0 15,-10-5-15,1 14 16,-8 1-16,-1-6 0,-16 1 16,9-5-16,-1 46 15,17-4-15,-17 9 16,8-13-16,-24-1 15,8 0-15,25 0 16,-17-18-16,9-5 0,-17-9 16,0-1-16,0-4 15,0 0-15,0 0 16,33-56-16,0 14 16,-17-9-16,1 5 15,-9 13-15,-8 5 0,9 10 16,-9 4-16,8 4 15,-8 10-15,0-4 16,0 4-16,0 0 16,0 0-16,0 0 0,8 51 15,0 0-15,1-4 16,-1-10-16,17-9 16,-9-5-16,1-4 15,-9-10-15,0-4 16,-8-1-16,42-41 0,7-5 15,-7 5-15,-9 42 16,0-29-16,0-8 16,0-5-16,-8 9 0,-9 4 15,-7 10-15,-1 5 16,-8 4-16,8 1 0,-8 4 16,0 0-16,0 0 15,0 0-15,0 0 16,-16 60-16,-1 5 15,1-41-15,16 18 0,-9-1 16,18-13-16,7 0 16,-8-14-16,1-4 15,-9-10-15,41-38 0,9-13 16,-50 51 0,0 0-16,0 0 0,0 0 15</inkml:trace>
  <inkml:trace contextRef="#ctx0" brushRef="#br0" timeOffset="13746.81">16921 2861 0,'0'0'16,"0"0"-16,0 0 15,0 0-15,0 0 0,0 0 16,0 0-16,0 0 15,33 79-15,-8-9 16,-9-14-16,-7 0 0,-9 4 16,16 14-16,1-4 15,-9-19-15,0-13 16,1-11-16,7 6 0,9 0 16,-17-29-16,17 1 15,0-10-15,16-27 16,-16-6-16,8 1 0,-33 37 15,0 0-15,0 0 16,0 0-16</inkml:trace>
  <inkml:trace contextRef="#ctx0" brushRef="#br0" timeOffset="13934.31">16979 3308 0,'0'0'0,"0"0"0,0 0 16,0 0-16,0 0 16,0 0-16,99-28 0,17-5 15,-58 14-15,-9 1 16,-49 18-16,0 0 16,0 0-16,0 0 0</inkml:trace>
  <inkml:trace contextRef="#ctx0" brushRef="#br0" timeOffset="15074.83">17508 3196 0,'0'0'0,"0"0"0,0 0 16,0 0-16,0 0 15,0 0-15,0 0 0,0 0 16,0 0-16,66 46 16,-24-13-16,-9 0 15,-17-1-15,-7 1 0,-9-10 16,-9-4-16,9-5 16,-8-10-16,8-4 15,0 0-15,0 0 16,0 0-16,-50 0 0,9-9 15,8-5-15,8-14 16,-8 9-16,0 5 16,16 0-16,-32-9 0,7 9 15,34 19-15,0 4 16,0 1-16,-9 3 16,9 1-16,0-4 0,8-6 15,0 1-15,0 46 16,8-9-16,8-5 15,-7-9-15,24-5 0,0-9 16,-8-4-16,32-1 16,-7-9-16,16-5 15,-8-4-15,-8-5 0,-1-14 16,1-4-16,-9-1 16,1 5-16,-9 10 15,-8 4-15,-1-19 0,-15 14 16,-1 10-16,-8 4 15,8 5-15,-8 0 16,0 0-16,0 0 0,0 0 16,0 0-16,0 0 15,0 0-15,0 0 16,-25 38-16,9-6 0,16-8 16,-8 3-16,8-3 15,0-6-15,8-4 16,-8-9-16,0-5 15,41 23-15,1-14 0,-26-9 16,1-4-16,16-10 16,0-5-16,-25 10 15,0 4-15,9-37 0,-1 10 16,-7-15-16,-1 5 16,-8 5-16,17 5 15,-17 13-15,8 10 0,-8 4 16,0 0-16,0 5 15,0 0-15,0 0 16,0 0-16,0 0 0,0 66 16,0-15-16,0-9 15,16-10-15,-7 10 0,7-9 16,9-1-16,-17-9 16,1-18-16,40 14 15,-24-15-15,8-4 16,8-18-16,-8-1 0,-8-4 15,-8 9-15,8-28 16,8-9-16,-8-10 16,-9 10-16,9 5 0,-17-19 15,0-5-15,-8 5 16,17 18-16,-17 15 16,0 13-16,0 10 0,0 9 15,0-5-15,0 5 16,0 0-16,-17 47 15,9-6-15,0 6 0,8 4 16,-8 5-16,-1 0 16,1 14-16,8-10 15,-8-9-15,8 10 0,8-19 16,-16-15-16,-9-8 16,17-19-16,0 0 15,0 0-15,0 0 0</inkml:trace>
  <inkml:trace contextRef="#ctx0" brushRef="#br0" timeOffset="15246.48">18525 3419 0,'0'0'0,"0"0"16,0 0-16,0 0 0,0 0 16,0 0-16,0 0 15,0 0-15,100-37 16,7-10-16,-107 47 0,0 0 15,0 0-15,0 0 16</inkml:trace>
  <inkml:trace contextRef="#ctx0" brushRef="#br0" timeOffset="16136.94">19567 3224 0,'0'0'0,"0"0"0,0 0 15,0 0-15,0 0 16,0 0-16,0 0 0,0 0 15,0 0-15,0 0 16,-16 88-16,8-9 16,-9-23-16,17-9 0,-8-15 15,8-4-15,8-9 16,0-15-16,-8 1 16,0-5-16,0 0 0,0 0 15,50-42-15,-9 5 16,1 0-16,-9-14 15,8 4-15,-8 10 0,-16 14 16,-17 4-16,8 14 16,-8 1-16,8 4 15,-8-5-15,0 5 0,0 0 16,9 47-16,-1 8 16,0-17-16,9-6 15,-1-13-15,1-10 0,-1 0 16,-8-4-16,1 0 15,-9-1-15,41-41 16,-16 5-16,-9-10 0,-16 9 16,-8-9-16,0 10 15,-9 4-15,9 14 16,0 4-16,-42-8 0,1-1 16,24 10-16,-8 14 15,16 4-15,-8-9 16,9 5-16,8-1 15,-1 1-15,9-5 0,-8-5 16,8 5-16,0 0 16,0 0-16,0 0 0</inkml:trace>
  <inkml:trace contextRef="#ctx0" brushRef="#br0" timeOffset="16402.46">20138 3201 0,'0'0'0,"0"0"0,0 0 0,0 0 0,0 0 31,0 0-31,0 0 16,0 0-16,0 0 15,0 0-15,0 0 0,0 0 16,0 0-16,0 0 16,0 0-16,0 0 15,0 0-15,0 0 0,-25 79 16,9-10-16,16-13 0,8-19 0,-8-9 15,17-9-15,-1 0 0,-16-19 16,0 0-16,0 0 16,0 0-16</inkml:trace>
  <inkml:trace contextRef="#ctx0" brushRef="#br0" timeOffset="16621.16">20295 2884 0,'0'0'0,"0"0"0,0 0 0,0 0 16,0 0-16,0 0 31,0 0-31,-8 89 0,-9-20 0,26-3 16,-9-1-16,8-5 0,-16 5 16,-1 24-16,9-20 15,0-17-15,0-6 16,0-46-16,0 0 0,0 0 15,0 0-15</inkml:trace>
  <inkml:trace contextRef="#ctx0" brushRef="#br0" timeOffset="17176.56">20163 3308 0,'0'0'0,"0"0"0,0 0 0,0 0 0,0 0 31,0 0-31,0 0 0,0 0 0,0 0 15,0 0-15,0 0 0,0 0 16,0 0-16,0 0 31,0 0-31,0 0 0,83-38 0,-26-8 0,-15 4 32,-26-18-32,1 13 0,-1 10 0,1 4 31,0-4-31,-9 9 0,0 14 0,-8 5 0,0 9 15,0-5-15,0 5 16,0 0-16,0 0 0,0 0 31,0 0-31,0 19 0,-16 18 16,7 19-16,-16 14 0,9-1 16,8-8-16,8-5 15,-9-1-15,1-3 16,8-20-16,8-4 0,9 0 15,-9-14-15,-8-5 16,0-4-16,58-10 16,-8-13-16,-1-15 0,-16 1 15,-8-10-15,0 4 16,8 11-16,-16 3 16,-1 10-16,-8 5 0,1 4 15,-9 5-15,8 0 16,-8 0-16,8 47 15,1-1-15,-1-4 16,-8-4-16,8-6 0,0-18 16,1-5-16,-9-4 15,0-5-15,0 0 0,0 0 16,0 0-16,0 0 16</inkml:trace>
  <inkml:trace contextRef="#ctx0" brushRef="#br0" timeOffset="17348.43">20080 2824 0,'0'0'0,"0"0"15,0 0-15,0 0 16,0 0-16,0 0 0,0 0 16,0 0-16,0 0 15,0 0-15,0 0 16,0 0-16,0 0 0</inkml:trace>
  <inkml:trace contextRef="#ctx0" brushRef="#br0" timeOffset="18051.27">21709 3052 0,'0'0'0,"0"0"15,0 0-15,0 0 0,0 0 16,0 0-16,0 0 16,0 0-16,0 0 15,0 0-15,0 0 0,-57 65 16,-1-5-16,-17-4 16,17 9-16,9 5 15,-1-9-15,9-6 0,16-8 16,0-24-16,17 0 15,0-4-15,16-10 16,-8-9-16,8 0 0,33 0 16,17-4-16,0-6 15,17 1-15,-1 4 16,-8-4-16,9 9 0,-17 0 16,16 9-16,-16-9 15,-8-4-15,-1-1 16,-16 5-16,-8 0 0,-17-5 15,-8 5-15,9 0 16,-9 0-16,0-55 16,-17 17-16,-16-3 0,0-6 15,-8-4-15,-9 4 16,-16 15-16,8-1 16,16 10-16,-7-14 0,8 18 15,7 1-15,1 8 16,0-4-16,0-4 15,17 8-15,7 6 16,9-1-16,-8 5 0,8 0 16,0 0-16,0 0 15,0 0-15,0 0 0,0 0 16</inkml:trace>
  <inkml:trace contextRef="#ctx0" brushRef="#br0" timeOffset="18379.43">22445 3056 0,'0'0'0,"0"0"0,0 0 15,0 0-15,0 0 16,0 0-16,0 0 0,0 0 16,0 0-16,17 66 15,-9 22-15,1-18 16,-9-10-16,8 5 16,0-4-16,-16-10 0,0-9 15,-1-14-15,9-10 16,-8-13-16,8-5 15,-8 0-15,8 0 0,0 0 16,0 0-16,0 0 16</inkml:trace>
  <inkml:trace contextRef="#ctx0" brushRef="#br0" timeOffset="18551.37">22098 3094 0,'0'0'0,"0"0"15,0 0-15,0 0 0,99 0 16,25-5-16,-16 14 16,33-18-16,-17-5 15,0 5-15,-124 9 0,0 0 16,0 0-16,0 0 16</inkml:trace>
  <inkml:trace contextRef="#ctx0" brushRef="#br0" timeOffset="20722.65">13952 4140 0,'0'0'0,"0"0"16,0 0-16,0 0 15,0 0-15,0 0 0,0 0 16,0 0-16,0 0 16,16 93-16,-7 0 15,-9-4-15,0-15 16,8 1-16,-8-6 16,0-8-16,0-1 0,0-60 15,0 0-15,0 0 16,0 0-16</inkml:trace>
  <inkml:trace contextRef="#ctx0" brushRef="#br0" timeOffset="22137">13911 4652 0,'0'0'16,"0"0"-16,0 0 15,0 0-15,0 0 0,0 0 16,0 0-16,0 0 15,91-23-15,-17 4 16,-16-4-16,0-5 0,-25 5 16,-8 4-16,8-4 15,-8 4-15,-9 10 16,1 9-16,-17 0 16,8 0-16,-8 0 15,0 0-15,0 0 0,0 0 16,-41 32-16,7 6 15,10-15-15,7 5 16,1-5-16,-1-4 16,9-5-16,8-10 0,0 48 15,0 3-15,8-3 16,9-11-16,-1-17 16,-8-15-16,17-4 15,0-1-15,-8-4 0,-9 0 16,41-42-16,-7-4 15,-9 4-15,-8 0 16,-9 10-16,-8 4 16,-8 9-16,0 5 0,0 9 15,0 1-15,0 4 16,0 0-16,0 0 16,0 0-16,0 0 15,0 0-15,50 9 0,-17 10 16,0 9-16,-8 0 15,8-1-15,-16 11 16,-9-24-16,25 9 16,8-9-16,-8-10 15,-8-17-15,-8-20 0,8-4 16,-9-14-16,9-5 16,-25-14-16,0 5 15,0-5-15,-17 10 0,1-10 16,8 0-16,-1 14 15,9 33-15,-8 4 16,0 5-16,8 14 16,0 0-16,0 0 15,0 0-15,-8 66 0,8-1 16,0-10-16,0 15 16,8 14-16,-8 9 15,8 0-15,9-5 16,-1-8-16,-16-25 0,8-13 15,1-19-15,-9-9 16,8-4-16,-8-10 16,0 0-16,17-51 0,-1-10 15,1 1-15,-9-1 16,17 1-16,-9 8 16,1 6-16,-1 18 15,1 14-15,-1 0 16,1 5-16,-9 4 0,0 5 15,-8 0-15,25 42 16,-16-9-16,-9 4 16,-17 0-16,0-4 0,-16-1 15,17-13-15,-17 13 16,8 1-16,8-14 16,9-6-16,8-3 15,0-6-15,0-4 16,0 5-16,0-5 0,0 0 15,0 0-15,0 0 16,0 0-16,0-46 16,8 22-16,9 10 15,-9 10-15,9-1 0,-1 5 16,-7 0-16,-1 5 16,41-5-16,-7 4 15,-17 15-15,8-5 16,0 5-16,-8-10 0,-9-5 15,-8 1-15,34-23 16,-1 13-16,0-23 16,-7 0-16,-10 0 15,-7-4-15,-9 8 0,-8 10 16,0 10 0,-25-47-16,-8 4 15,0 10-15,-8 14 16,8 9-16,8 9 0,-8 5 15,16 0-15,9 0 16,8 0-16,-33 42 16,25-5-16,-1 5 15,18-5-15,7-4 0,9 9 16,0 4-16,0 1 16,16-20-16,17-13 15,0-4-15,8-6 16,0-13-16,-8-23 0,-8-10 15,24-10-15,-8 6 16,-66 46-16,0 0 16,0 0-16,0 0 15</inkml:trace>
  <inkml:trace contextRef="#ctx0" brushRef="#br0" timeOffset="23136.95">17194 4438 0,'0'0'16,"0"0"-16,0 0 15,0 0-15,0 0 0,0 0 16,0 0-16,0 0 16,-58-60-16,17 18 15,-1 18-15,17 6 16,1 13-16,7 14 0,9-9 15,0 0-15,8 0 16,-50 19-16,9 14 16,-1-5-16,26 18 0,-1-18 15,1 18-15,24 15 16,0-10-16,25-14 0,0-4 16,17-1-16,-17-8 15,0-10-15,17-10 16,-9-4-16,17-14 15,8-4-15,-8-1 0,-25-4 16,0-5-16,-8 5 16,0-5-16,-17 14 15,0 9-15,17-23 0,-17 5 16,-8 14-16,9 13 16,-18 1-16,9 0 0,0-5 0,-8 4 0,8 1 31,-8 37-31,-9 9 0,9-4 0,8 18 15,17 0-15,-9 0 0,8 9 32,-16-4-32,17 5 15,-9-20-15,0-13 0,1-14 0,-1-9 0,0-10 32,1-4-32,-9-1 15,0-4-15,0 0 16,-9-51-16,-7-14 0,-1 0 0,9 0 0,-17 0 15,9-14-15,-1 4 16,17 19-16,0 10 0,8 13 16,9 10-16,-9 0 31,0 9-31,1 9 0,24-13 0,0-1 0,8 14 16,-8 1-16,9 8 15,-9 6-15,-25-10 16,0 4-16,-8-4 0,9 0 15,7 37-15,1-9 16,-17 0-16,-17-9 16,1-5-16,7 0 15,1-10-15,0-4 0,-34 24 32,9-1-32,8-18 0,17-1 0,-8-18 15,-1-4-15,17 8 0,-8 10 16,8-4-16,0 4 31,0 0-31,0 0 0,0 0 0,0 0 0,0 0 31</inkml:trace>
  <inkml:trace contextRef="#ctx0" brushRef="#br0" timeOffset="23714.83">16714 4122 0,'0'0'0,"0"0"0,0 0 31,0 0-31,0 0 16,0 0-16,0 0 0,0 0 0,0 0 0,0 0 15,0 0-15,0 0 31,0 0-31,0 0 0,0 0 16,0 0-16,0 0 0,42 0 0,15-5 31,1 0-31,0-9 0,8 10 0,25-15 0,9 10 16,-26 4-16,0 1 16,9-6-16,-17 6 15,9 4-15,-17 0 0,-17 0 16,0 4-16,-8-13 15,-8 18-15,-8 1 0,-9-10 16,-8 4-16,8-4 31,-8 0-31,0 0 0,0 0 0,-8-42 16,0 10-16,-1 18 0,-7 5 16,16 9-16,0 0 15,0 0-15,0 0 16</inkml:trace>
  <inkml:trace contextRef="#ctx0" brushRef="#br0" timeOffset="24207.35">18831 4210 0,'0'0'16,"0"0"-16,0 0 0,0 0 15,0 0-15,0 0 16,0 0-16,0 0 16,0 0-16,0 0 0,0 0 15,0 0-15,0 0 16,-41 84-16,16 14 15,9-10-15,7-4 0,-15-10 16,15 0-16,-24-13 16,0-5-16,17-5 15,7-5-15,-7-36 0,-9-6 16,25-4-16,0 0 31,0 0-31,0 0 0</inkml:trace>
  <inkml:trace contextRef="#ctx0" brushRef="#br0" timeOffset="24972.8">18567 4573 0,'0'0'0,"0"0"0,0 0 16,0 0-16,0 0 15,0 0-15,0 0 16,0 0-16,0 0 0,0 0 16,0 0-16,74-42 15,-24 14-15,-25-9 16,8-5-16,8 0 0,-16 10 15,-9-1-15,1 1 16,-9-15-16,0 0 16,1 24-16,-9 9 15,8-9-15,-8 0 0,0-1 16,0 20-16,0-1 16,8 5-16,-8 0 15,0 0-15,-8 42 0,8-5 16,-8 19-16,8 0 15,-17 9-15,9 28 16,0 0-16,-1-14 0,9-14 16,0-14-16,9-4 15,7-5-15,-16-19 16,17-14-16,-9 1 0,0-10 16,42-51-16,-9-1 15,1 11-15,-9-1 16,-9-5-16,1 1 0,-16-1 15,-9 5-15,0 5 16,8 23-16,0 5 16,-8 4-16,8 5 0,-8 0 15,0 0-15,-8 47 16,16-10-16,1 5 16,-1-5-16,25 5 0,-16-14 15,16-14-15,0-5 16,0-4-16,8-10 15,-16 5-15,-9-5 0,26-46 16,-9 5-16,0-1 16,-16-4-16,-9-5 15,0 14-15,-24 5 16,7 14-16,9 13 0,0 1 16,-49 14-16,-1-1 15,9 10-15,-1 10 16,1 8-16,0 1 0,32 18 15,-7-9-15,8 9 16,16-9-16,-8 0 16,33-14-16,8-5 0,9-9 15,-9-5-15,1-9 16,-1-4-16,17-10 16,-17-14-16,0 0 0,-41 28 15,0 0-15,0 0 16,0 0-16</inkml:trace>
  <inkml:trace contextRef="#ctx0" brushRef="#br0" timeOffset="25300.84">18203 4754 0,'0'0'16,"0"0"-16,0 0 16,0 0-16,0 0 0,0 0 15,0 0-15,0 0 16,0 0-16,0 0 15,-25 89-15,25-15 0,-8-9 16,-1-18-16,9-15 16,-16-4-16,-1-9 15,17-19-15,0 0 0,0 0 16,0 0-16</inkml:trace>
  <inkml:trace contextRef="#ctx0" brushRef="#br0" timeOffset="26284.99">20130 4410 0,'0'0'0,"0"0"16,0 0-16,0 0 0,0 0 16,0 0-16,0 0 15,0 0-15,0 0 16,-83 28-16,42-5 0,8 1 15,16 8-15,9 1 16,-9 18-16,1-9 16,-1-10-16,1 1 15,7 4-15,9-4 0,-8-15 16,8-8-16,0-6 16,33 15-16,0-24 15,0-18-15,0-5 0,1-9 16,7 0-16,-8 4 15,0-4-15,0-5 0,0 5 16,-25 9-16,1 14 16,-9 9-16,0 0 15,0 1-15,0 4 16,0 0-16,0 0 0,0 0 16,0 0-16,0 0 15,8 42-15,0-5 0,-8 0 16,9-4-16,-1 4 15,8-14-15,-7-4 16,15 23-16,10-14 16,7-14-16,0-5 0,-8-23 15,9-9-15,-26-1 16,9-4-16,8 1 16,-16 13-16,-9 9 0,25-51 15,-8 5-15,-9 14 16,-16 4-16,0 5 15,0 19-15,0 9 0,0 0 16,0 0-16,0 0 16,0 0-16,0 0 15,9 42-15,-9 4 0,0-8 16,8-1-16,-8-5 16,8 1-16,0-1 15,1-13-15,-9-10 0,25 24 16,8-5-16,-9-14 15,1-14-15,0-14 16,0-14-16,16-9 0,-8-1 16,0-3-16,0-1 15,-16-5-15,0 1 16,-9-1-16,-8-9 16,0 10-16,-8 13 0,8 10 15,-9 14-15,1-1 16,8 10-16,0-4 0,0 4 15,0 0-15,0 0 16,0-5-16,0 5 16,0 0-16,0 0 15,0 0-15</inkml:trace>
  <inkml:trace contextRef="#ctx0" brushRef="#br0" timeOffset="27740.76">21197 4610 0,'0'0'0,"0"0"15,0 0-15,0 0 16,0 0-16,0 0 16,0 0-16,0 0 0,0 0 15,0 0-15,0 0 16,0 0-16,0 0 16,0 0-16,74-32 15,-33-1-15,-32 5 0,-9 0 16,-9 10-16,-7 4 15,-1-5-15,17 14 16,-8-4-16,8 9 0,0 0 16,0 0-16,0 0 15,-33 42-15,16 0 16,17 0-16,0-5 0,9 5 16,-1-5-16,0-9 15,-8-10-15,9-8 16,40 8-16,9-4 0,-8-9 15,-1-14-15,-7-5 16,-1-5-16,9-4 16,-1 9-1,-7-9-15,-9 4 16,-17 0-16,9-4 16,-8 5-16,-17 13 0,8 5 15,-8-5-15,0 5 16,0 0-16,-17 37 15,1 1-15,-1-6 0,9 1 16,8-1-16,0-8 16,0-15-16,0-4 15,0-1-15,0-4 0,0 0 16,0 0-16,33-42 16,-8 10-16,8-5 15,-8-1-15,0 1 0,8 0 16,-9-5-16,-7 19 15,0 9-15,7-5 16,1-4-16,-8 18 0,-17-4 16,8 9-16,-8 0 15,50 14-15,-17 0 16,-9-9-16,1 4 0,-8 5 0,-1-14 16,-7-5-16,-1 5 15,-8 0-15,8 0 16,-8 0-16,0 0 0,-33 33 15,8-5-15,9 0 16,-1-5-16,1 0 16,7-4-16,1-10 0,8-4 15,0-5-15,0 0 16,0 0-16,0 0 16,0 0-16,0 0 0,0 0 15,0 0-15,0 0 16,41 14-16,-7-19 15,15-4-15,-16-10 0,-8 10 16,-8-19-16,-9 14 16,0 9-16,-8 1 15,0 4-15,0 0 0,0 0 16,0 0-16,0 0 16,41 9-16,-7 5 15,-18 0-15,1 9 0,-9-4 16,8-5-16,-7-10 15,-9 1-15,8-5 16,-8 0-16,0 0 0,0 0 16,50-14-16,8-5 15,-25 1-15,-9-1 16,-15-13-16,-1-1 0,8 10 16,1 13-16,-17 6 15,8-1-15,-8 5 16,0 0-16,0 0 0,0 0 15,0 0-15,0 0 16,-49 19-16,7 4 16,1 10-16,24-1 0,-7-4 15,7 0-15,9-5 16,8-13-16,-8-1 16,8-9-16,0 5 0,33 22 15,0-17-15,0-20 16,-8-4-16,-1 1 15,18-11-15,-26 10 0,34-14 16,-17 5-16,0-5 16,-8 14-16,-9 10 15,-7 4-15,-1 0 16,-8 0-16,0 0 0,0 0 16,-17 51-16,9-5 15,0 1-15,-9-1 16,9 1-16,-8 18 0,-1-5 15,-8-8-15,17-6 16,-25-9-16,8-4 16,25 0-16,-17-20 0,1 1 15,8-9-15,-17-14 16,-8-10-16,16 15 16,9-6-16,-9-32 0,1-4 15,8-5-15,-1-1 16,9 52-16,0 0 0,0 0 15,0 0-15</inkml:trace>
  <inkml:trace contextRef="#ctx0" brushRef="#br0" timeOffset="28146.79">22991 4554 0,'0'0'16,"0"0"-16,0 0 15,0 0-15,0 0 0,0 0 16,0 0-16,0 0 16,75 28-16,-17-5 15,0-9-15,-17-4 0,-8-10 16,-8 0-16,0-10 16,-17 6-16,0-1 15,9-37-15,-1 5 0,-8-5 16,-16 0-16,0 5 15,0 9-15,-1 14 16,9 10-16,-49 13 16,7 10-16,1 8 0,0 15 15,8-5-15,0 15 16,-1-1-16,18-5 16,-1 6-16,26 3 0,15-3 15,10-6-15,15-23 16,17 5-16,-8-5 15,8-18-15,9-5 0,-1 5 16,-74-5-16,0 0 16,0 0-16,0 0 0</inkml:trace>
  <inkml:trace contextRef="#ctx0" brushRef="#br0" timeOffset="52057.78">12786 5903 0,'0'0'0,"0"0"0,0 0 16,0 0-16,0 0 16,-83 24-16,17-20 15,16 10-15,26 5 16,7 4-16,-8 5 16,9 5-16,7-15 0,9-8 15,0 50-15,-8 5 16,8-4-16,8-1 15,9 1-15,16-24 0,0-5 16,17-4-16,-1-18 0,1-6 16,0-4-16,-9-18 15,0-6-15,-41 24 0,0 0 16,0 0-16,0 0 16</inkml:trace>
  <inkml:trace contextRef="#ctx0" brushRef="#br0" timeOffset="53073.18">13216 5917 0,'0'0'0,"0"0"15,0 0-15,0 0 16,0 0-16,0 0 0,0 0 16,0 0-16,0 0 15,0 0-15,0 0 16,66 75-16,-8-10 16,0-19-16,-17-13 0,-8 0 15,-8 4-15,-17-5 16,9 6-16,-9-15 15,-8-9-15,8-10 16,-8-4-16,0 0 16,-33-41-16,0-6 0,-16 19 15,-1-4-15,0 4 16,9 18-16,8 1 16,8 4-16,-8 5 15,17 5-15,7-5 0,1 37 16,0 5-16,8 14 15,0 0-15,8-19 16,-8 5-16,17-10 16,-1 6-16,-16-20 0,8-8 15,34 8-15,-1-9 16,-8-9-16,25-9 16,-17-23-16,17-10 15,-25-9-15,9-29 0,-1-3 16,-8 18-16,0 9 15,0 0-15,-33 19 16,9 9-16,-9 9 16,0 10-16,0 18 0,-9-4 15,9-5-15,-25 42 16,1 0-16,15 4 16,9 10-16,0 23 15,17-18-15,8-1 0,-17 0 16,25-32-16,-8-14 15,0-9-15,-9 0 16,1-15-16,-9 6 16,17-61-16,0 23 0,-9-28 15,-16 5-15,8 14 16,1 18-16,-9 5 16,-9 5-16,9 14 15,0 4-15,0 0 0,0 5 16,0 0-16,0 0 15,9 56-15,7-9 16,17 8-16,-16-13 16,8-14-16,16-9 0,-16 9 15,-9-14-15,1-10 16,-17-4-16,41-23 16,-8-9-16,-8-29 15,-8 1-15,-9 4 0,0-14 16,1 0-16,-9-14 15,-9 5-15,9 0 16,0 10-16,0 13 16,0 18-16,0 15 0,9 23 15,-1 10-15,-8-10 16,8 4-16,0 47 16,1 10-16,-1-15 15,0 24-15,0 18 0,-8 10 16,9 0-16,-1 9 15,0-14-15,-8-23 16,9-19-16,-1-23 16,-8-10-16,-8-18 0,8-14 15,0 5-15,-9 0 16,9 9-16,0 0 16,0 0-16,0 0 0</inkml:trace>
  <inkml:trace contextRef="#ctx0" brushRef="#br0" timeOffset="53213.82">14448 6010 0,'0'0'0,"0"0"16,0 0-16,0 0 16,0 0-16,0 0 15,0 0-15,83 28 16,-25-23-16,-9-14 0,-7-10 16,-42 19-16,0 0 15,0 0-15,0 0 16</inkml:trace>
  <inkml:trace contextRef="#ctx0" brushRef="#br0" timeOffset="53457.88">14018 5410 0,'0'0'0,"0"0"0,0 0 0,0 0 16,0 0-16,0 0 16,0 0-16,0 0 15,41 84-15,-16-23 0,-8-10 16,8 5-16,-1-29 16,1-3-16,-25-24 15,0 0-15,0 0 16,0 0-16</inkml:trace>
  <inkml:trace contextRef="#ctx0" brushRef="#br0" timeOffset="55582.38">15482 6052 0,'0'0'0,"0"0"16,0 0-16,0 0 0,0 0 15,0 0-15,0 0 16,0 0-16,0 0 16,0 0-16,0 0 15,0 0-15,0 0 16,0 0-16,0 0 0,-50 65 16,17 5-16,17 5 15,16-20-15,0 1 16,0-23-16,0-15 15,8-8-15,-8-6 0,8 1 16,-8-5-16,42-51 16,-1-14-16,-8-10 15,0 6-15,0 13 16,0-5-16,-16 1 0,-1 27 16,1 15-16,-9 8 15,0 1-15,9 14 16,-9-1-16,-8 1 15,25 41-15,8-4 0,0-4 16,0-1-16,0-9 16,0-14-16,9 0 15,-9-10-15,-8-13 16,-1 0-16,-15 4 0,32-37 16,-8-14-16,-8-14 15,-17 10-15,-16 4 16,-17 5-16,9 23 15,-9 5-15,0 23 0,-8 4 16,16-4-16,-16 33 16,8 18-16,9 14 15,-1 5-15,9 0 16,0-14-16,16 14 16,9 4-16,-1-4 0,26-19 15,-9-23-15,0-10 16,16-18-16,9-4 15,-8-33-15,16-1 16,0-22-16,-24-1 0,-1 6 16,0-1-16,-16 5 15,0 4-15,-17 5 16,-16 14-16,-9 14 16,-7 14-16,-10 24 0,10-15 15,-9 37-15,-1 6 16,1-11-16,0-3 15,0 13-15,17 5 16,24-28-16,0-1 16,17-3-16,0-6 0,8-8 15,-17-10-15,18-28 16,7 9-16,-8-13 16,0-10-16,8 0 15,-8-5-15,-16-13 0,-17 13 16,8 5-16,1 10 15,-1 13-15,-8 5 16,8 10-16,-8-1 16,0 5-16,0 0 0,17 51 15,-17 5-15,8-14 16,17 9-16,0-4 16,-9 4-16,9-9 0,8-52 15,0 10-15,-8 10 16,16-20-16,1 43 15,7-38-15,-16-18 16,-16-14-16,8-33 0,-9 5 16,9 9-16,-17-23 15,-8-14-15,0-5 0,9 10 16,-18 9-16,1 18 16,0 24-16,-1 14 15,9 9-15,0 5 16,0 9-16,0-5 0,0 5 15,-8 46-15,8 1 16,-8-5-16,8 9 16,8 5-16,9 14 0,-9 13 15,9-8-15,-1-6 16,1 1-16,7-23 16,-7-1-16,8-22 0,8-6 15,0-9-15,-8-4 16,-17 0-16,0-5 15,34-47-15,-1 1 0,-16-15 16,0 10-16,-9-28 16,-8 0-16,-8-5 15,0-23-15,0 5 0,0 18 16,-8 24-16,8 27 16,-8 10-16,8 14 15,0 4-15,0 0 0,0 5 16,0 0-16,-8 37 15,8 10-15,0 9 16,-9 4-16,1 15 0,8 8 16,0 1-16,0 5 15,17-1-15,-1-9 16,1-14-16,-1-9 0,9-14 16,0-5-16,-9-18 15,9-1-15,-17-8 16,1-6-16,32-22 0,9-6 15,-25-8-15,8-5 16,-9-1-16,-7 1 16,-1-5-16,-7 19 0,-9 14 15,8 4-15,-8 0 16,0 5-16,0 0 16,0 0-16,0 0 0,0 0 15,-17 52-15,17-6 16,-8 1-16,16-1 15,1-9-15,-1-4 0,0-19 16,1-9-16,-9-1 16,49 1-16,-7-14 15,-9-5-15,8-5 0,-16-14 16,-9-8-16,-7 13 16,7-19-16,1 10 15,-1-14-15,-16 18 0,8 19 16,-8 5-16,0 14 15,-8-5-15,8 0 16,0 0-16,-8 60 16,8 10-16,-8-14 0,8 4 15,0 5-15,-9 14 16,18-4-16,-9-10 0,0 5 16,0-10-16,-17-23 15,9-9-15,-17 9 16,-8-23-16,-17 0 15,1 0-15,-1-14 0,-16-14 16,0 10-16,-9-10 16,9 4-16,0 1 15,0 0-15,25 0 0,16-1 16,8 10-16,1 0 16,16 0-16,0 0 0,0 0 15,0 0-15</inkml:trace>
  <inkml:trace contextRef="#ctx0" brushRef="#br0" timeOffset="57403.6">19179 5531 0,'0'0'0,"0"0"0,0 0 16,0 0-16,-33 89 15,0-10-15,24 0 0,-7 5 16,-1 9-16,1-5 16,7-18-16,1-5 15,0 5-15,8-33 0,0-9 16,0-14-16,0-10 15,8 6-15,0-6 16,17-50-16,0-1 0,8-13 16,8 4-16,-7 0 15,-10 0-15,-7 10 16,-1 27-16,1-4 0,-9 9 16,0 14-16,1 5 15,-9-1-15,8 38 16,-8 14-16,0-14 15,0-5-15,17-4 0,7 4 16,-7-5-16,-1-13 16,9 9-16,0-9 15,0-33-15,8-5 0,8-14 16,-16-8-16,8 13 16,-8-14-16,8-5 15,0-4-15,0 5 0,-16 13 16,-1 5-16,-7 0 15,-9 14-15,0 14 0,0 0 16,8 0-16,-66 33 16,17-5-16,8 0 15,8 9-15,16 0 16,-15 5-16,15-5 0,9-23 16,0-5-16,17 38 15,-1-15-15,9-13 16,-8-5-16,8-14 0,-1-9 15,-7 9-15,-9 0 16,17-42-16,-8 0 16,-1 9-16,-16 1 0,8 4 15,1-19-15,-9 29 16,0 4-16,0 9 16,0 5-16,0-4 0,0-1 15,0 5-15,0 0 16,0 0-16,8 23 15,0 14-15,1-4 0,15-5 16,1 0-16,-8-10 16,-1-8-16,-16-1 15,8-9-15,26 19 0,-1-19 16,0-14-16,-8-5 16,-1-4-16,1-10 15,-17 10-15,26-28 0,-18 4 16,-16 1-16,0 4 15,8 0-15,1 23 16,-9 10-16,8 4 16,-8 1-16,0 4 0,0 0 15,-8 56 1,24-1-16,1-8 0,-17-5 16,0 9-16,8-9 15,17 0-15,0-10 16,-9-4-16,17-9 0,-16-5 15,16-14-15,-25-5 16,0 5-16,34-32 16,-9-6-16,-17-4 15,9 5-15,-8-5 0,-1 5 16,-8 5-16,1 13 16,-9 14-16,0-37 15,0 29-15,-9 8 0,9 0 16,0 19-16,9 5 15,-9-10-15,8-4 0,0 46 16,1 5-16,15-10 16,9-18-16,-8 5 15,0-10-15,8-14 0,9-4 16,-18 0-16,18-15 16,7-13-16,-24 0 15,8-10-15,0-18 0,-24 9 16,7-9-16,-16-5 15,0 5-15,0 18 16,-16 6-16,-1 13 16,9 9-16,-1 0 0,9 5 15,-49 28-15,7 9 16,1 15-16,8-6 16,8 5-16,17-4 0,8 4 15,8-5-15,17-4 16,8-9-16,8-19 15,17-5-15,9-18 0,15-19 16,34 9-16,0-4 16,-116 23-16,0 0 15,0 0-15,0 0 0</inkml:trace>
  <inkml:trace contextRef="#ctx0" brushRef="#br0" timeOffset="58856.45">23264 5806 0,'0'0'15,"0"0"-15,0 0 16,0 0-16,0 0 0,0 0 16,0 0-16,0 0 15,0 0-15,0 0 16,0 0-16,0 0 0,0 0 15,42 74-15,-18 5 16,1-23-16,-8-5 16,-17-18-16,8-15 15,-8 1-15,0-14 0,8-5 16,-8 0-16,0 0 16,0 0-16,17-33 0,8-18 15,-9-14-15,1 9 16,-17 5-16,0 14 15,8-1-15,0 1 16,9 14-16,-17 4 0,8 15 16,-8-1-16,0 0 15,0 5-15,33 24 16,-8-10-16,0 23 0,-9 9 16,1-4-16,-1 9 15,9-4-15,-17 4 16,17-14-16,-8-9 0,-9-9 15,9-1-15,-9-8 16,-8-1-16,8-9 16,17-33-16,8-4 0,-8-14 15,0-5-15,-17 5 16,0 18-16,0-4 16,-8 14-16,0 9 0,9 5 15,-9 4-15,0 0 16,0 5-16,0 0 15,0 61-15,0-24 0,0 14 16,8 5-16,0-5 16,1-9-16,-1 0 15,0 9-15,0-4 16,1-15-16,7-13 0,-8-14 16,1-5-16,24-42 15,16-14-15,1 0 0,-50 56 16,0 0-16,0 0 15,0 0-15</inkml:trace>
  <inkml:trace contextRef="#ctx0" brushRef="#br0" timeOffset="59458.48">23827 5471 0,'0'0'0,"0"0"15,0 0-15,0 0 16,0 0-16,0 0 0,0 0 16,0 0-16,0 0 15,0 0-15,0 0 16,0 0-16,0 0 0,0 0 15,0 0-15,0 0 16,0 0-16,0 0 16,0 0-16,0 0 15,0 0-15,0 0 0,0 0 16,0 0-16,0 0 16,0 0-16,0 0 0,0 0 15,0 0-15,0 0 16,-83-10-16,33 10 15,17 10-15,8 8 16,17 1-16,0 0 0,0-10 16,8-4-16,0-1 15,33 15-15,8-10 16,-24 5-16,7-19 0,9 1 16,1-19-16,-18 4 15,1-18-15,-17 9 16,0 0-16,-9 5 0,-15 4 15,15 10-15,1 4 16,8 5-16,-8 0 16,-34 0-16,18 0 0,-1 5 15,8 9-15,1-5 16,16-4-16,-9-5 16,9 0-16,0 0 0,0 0 15,0 0-15,0 0 0,0 0 16</inkml:trace>
  <inkml:trace contextRef="#ctx0" brushRef="#br0" timeOffset="60426.88">24910 4885 0,'0'0'0,"0"0"0,0 0 15,0 0-15,0 0 16,0 0-16,0 0 15,0 0-15,-99 18 0,24 19 16,26-9-16,-1 5 16,-8 9-16,9 18 15,-1 24-15,-8 9 16,0 14-16,17 5 0,8 23 16,24-1-16,1-3 15,8-10-15,17-5 16,16-9-16,8-23 0,25-14 15,-8-19-15,0-5 16,0-13-16,0-5 16,16-24-16,-16-4 0,0-4 15,-58 4-15,0 0 16,0 0-16,0 0 16</inkml:trace>
  <inkml:trace contextRef="#ctx0" brushRef="#br0" timeOffset="62231.72">25720 5727 0,'0'0'0,"0"0"16,0 0-16,0 0 16,0 0-16,0 0 0,0 0 15,0 0-15,-41-61 16,-8 29-16,7 22 15,1 24-15,8 5 0,-17-1 16,0 6-16,17-1 16,0 0-16,0 14 15,8-9-15,-8 24 0,17-6 16,8-4-16,-1 14 16,18-10-16,15-4 15,1-9-15,17-1 16,7 5-16,1-13 0,24-10 15,-16-10-15,0-13 16,0 0-16,0-10 16,-17-9-16,9 5 0,-17 4 15,-8-4-15,-9-14 16,-16 14-16,8 13 16,-8 6-16,0-1 0,0 5 15,0 0-15,0 0 16,0 0-16,-24 37 15,15 0-15,1 1 0,8 22 16,0 15-16,0-10 16,-8 4-16,16 11 15,0 8-15,-8-23 0,9-4 16,-1-29-16,-8-9 16,8-18-16,-16 0 15,8-5-15,-8 0 0,8 0 16,8-42-16,0-9 15,-8-24-15,-8 5 16,8-9-16,-8 10 0,16-6 16,0 15-1,0 13-15,-8 10 16,17 14-16,8 9 0,-17 4 16,0 6-16,42-6 15,0 10-15,-1-4 16,-16 13-16,0-9 0,-8 9 15,-8-4-15,-9 0 16,-8-5-16,-17 32 16,-24 10-16,0-9 0,8 9 15,-17-5-15,9-23 16,-1 0-16,1 4 16,33 1-16,-1-5 15,-7-5-15,24-18 0,-8-5 16,0 14-16,0 0 15,0 0-15,0 0 0</inkml:trace>
  <inkml:trace contextRef="#ctx0" brushRef="#br0" timeOffset="63137.68">26266 6387 0,'0'0'0,"0"0"0,0 0 16,0 0-16,0 0 15,0 0-15,0 0 16,0 0-16,0 0 0,0 0 16,0 0-16,0 0 15,0 0-15,0 0 16,0 0-16,0 0 0,0 0 16,66-46-16,-8 8 15,-25 11-15,1-1 16,-18 4-16,-8 6 0,-8 8 15,0 6-15,0-1 16,0 5-16,0 0 16,0 0-16,0 0 15,-33 19-15,8 4 0,9-4 16,8 4-16,-1 5 16,9-14-16,-8-10 0,8 48 15,0-1-15,8-23 16,9-10-16,-9-4 15,9 0-15,-1-4 16,-16-10-16,42-14 0,-1-14 16,-16 4-16,0-4 15,-9-4-15,9-1 16,-17 19-16,0 5 0,-8 4 16,9 1-16,-9 4 15,0 0-15,0 0 16,0 0-16,0 0 0,0 0 15,0 0-15,0 0 16,0 0-16,0 0 16,-25 51-16,25-5 0,-8-18 15,-1 0-15,9-9 16,9-10-16,-9 1 16,0-10-16,0 4 0,0-4 15,0 0-15,33-32 16,8-6-16,-8-3 15,-8-1-15,8 14 0,0 4 16,-16 11-16,-1 8 16,9 5-16,-17-5 15,-8 5-15,9 0 0,-9 0 16,8 42-16,-8 0 16,0 0-16,8-10 15,0-8-15,1-6 0,-9-8 16,0-6-16,0-4 15,0 0-15,0 0 16,0 0-16,0 0 0,0 0 16</inkml:trace>
  <inkml:trace contextRef="#ctx0" brushRef="#br0" timeOffset="63278.45">26655 5773 0,'0'0'0,"0"0"16,0 0-16,0 0 0,0 0 15,0 0-15,0 0 16,0 0-16,0 0 16,0 0-16,0 0 0,0 0 15,0 0-15</inkml:trace>
  <inkml:trace contextRef="#ctx0" brushRef="#br0" timeOffset="63637.62">27565 5438 0,'0'0'0,"0"0"0,0 0 16,0 0-16,0 0 16,0 0-16,0 0 15,16 112-15,-7-19 0,7-14 16,-16-5-16,0 15 16,-16-1-16,16-9 15,-17-23-15,0-14 0,9-19 16,0-9-16,8-9 15,-8-10-15,8 5 16,-9-9-16,9 9 0,0 0 16,0 0-16,0 0 15</inkml:trace>
  <inkml:trace contextRef="#ctx0" brushRef="#br0" timeOffset="63856.27">27259 5624 0,'0'0'15,"0"0"-15,0 0 16,0 0-16,0 0 16,0 0-16,0 0 0,0 0 15,99-4-15,0-24 16,0-9-16,-8 9 16,0 0-16,-8 0 0,8 14 15,-8 0-15,-1 9 16,-7 1-16,-75 4 15,0 0-15,0 0 0,0 0 16</inkml:trace>
  <inkml:trace contextRef="#ctx0" brushRef="#br0" timeOffset="64356.16">27879 6127 0,'0'0'0,"0"0"0,0 0 16,0 0-16,0 0 16,0 0-16,0 0 15,0 0-15,0 0 0,0 0 16,0 0-16,0 0 15,0 0-15,0 0 16,0 0-16,83-33 0,-25 5 16,-34 10-16,1-1 15,-17 5-15,1 9 16,-9-4-16,0 4 16,0 1-16,0 4 0,0 0 15,0 0-15,-33 32 16,8 1-16,8-5 0,26-5 15,-9 19-15,0 9 16,8-9-16,-8 14 16,8-10-16,9-8 15,-1-11-15,9-3 0,0-10 16,-17-10-16,0-4 16,-8 0-16,50-18 15,-25-24-15,-9 0 0,-16 42 16,0 0-16,0 0 15,0 0-15</inkml:trace>
  <inkml:trace contextRef="#ctx0" brushRef="#br0" timeOffset="64512.55">28127 5768 0,'0'0'0,"0"0"0,0 0 0,0 0 31,0 0-31,0 0 15,0 0-15,0 0 16,0 0-16,0 0 0,0 0 16,0 0-16,0 0 15</inkml:trace>
  <inkml:trace contextRef="#ctx0" brushRef="#br0" timeOffset="64887.29">28243 6317 0,'0'0'0,"0"0"0,0 0 0,0 0 31,0 0-31,0 0 0,0 0 0,0 0 0,0 0 31,0 0-31,0 0 16,41-65-16,1 9 0,-9 10 0,0 18 0,-8 19 15,-9-5-15,1 14 32,-1 0-32,1 0 0,-17-5 0,8 5 0,17 33 15,8 9-15,-17-1 16,1-3-16,-9-6 16,9 15-16,8-19 0,-9 0 15,1-14-15,-17-10 16,16 1-16,-8-5 15,1 0-15,-9 0 0,0 0 16,0 0-16,0 0 16</inkml:trace>
  <inkml:trace contextRef="#ctx0" brushRef="#br0" timeOffset="65230.97">29045 5936 0,'0'0'0,"0"0"16,0 0-16,0 0 0,0 0 0,0 0 0,0 0 16,91-9-16,-8 4 15,-25 5-15,8-28 16,-17 14-16,-7 5 0,7-19 16,-7 19-16,7-1 15,-49 10-15,0 0 16,0 0-16,0 0 0</inkml:trace>
  <inkml:trace contextRef="#ctx0" brushRef="#br0" timeOffset="66230.78">30765 5727 0,'0'0'0,"0"0"0,0 0 16,0 0-16,0 0 15,0 0-15,0 0 0,-33-65 16,8 23-16,1 28 16,7 14-16,-8 4 15,0 6-15,17-10 0,0 4 16,-42 29-16,1-5 15,-9 0-15,16 0 16,9-5-16,0 9 0,8 10 16,1 9-16,7 1 15,9-6-15,8-9 16,8 1-16,9-11 0,-9-13 16,-8-9-16,41 18 15,1-13-15,16-10 16,-9 0-16,1 0 0,-9-14 15,-8 4-15,9-4 16,-26 5-16,-8 4 16,17-22-16,-17 8 0,1 10 15,-9 4-15,0 5 16,0 0-16,0 0 16,0 0-16,-25 37 0,0-4 15,9 4-15,-1 5 16,9 14-16,-9 4 15,17 5-15,0-4 0,0 4 16,8 5-16,1-10 16,-1-13-16,0-5 15,-8-15-15,0-17 0,0-6 16,0-4-16,0 0 16,-8-41-16,0-6 15,-1-13-15,1 4 16,0-9-16,8-28 0,-8 0 15,8 9-15,8 19 16,8 18-16,9 10 16,0 14-16,0 13 0,-9 1 15,34 9-15,-9 14 16,1-5-16,-1 5 16,-8 0-16,0 9 0,-24-13 15,15 18-15,-7 4 16,-1-4-16,-16-5 15,-8-4-15,8-5 0,0-9 16,-49 23-16,7-14 16,1-10-16,-9 5 15,9 5-15,8-28 0,8 14 16,8-4-16,9-24 16,0 14-16,0 0 15,8 14-15,0 0 0,0 0 16,0 0-16</inkml:trace>
  <inkml:trace contextRef="#ctx0" brushRef="#br0" timeOffset="67363.75">31353 6127 0,'0'0'15,"0"0"-15,0 0 16,0 0-16,0 0 0,0 0 16,0 0-16,0 0 15,-83 28-15,17-14 16,24 0-16,9 4 0,17-4 16,7 5-16,1-10 15,8-4-15,-8-1 16,8 1-16,0-5 15,0 0-15,0 0 0,0 0 16,0 0-16,33 19 16,8-10-16,-8-4 0,-16-38 15,-1 0-15,9-4 16,0 0-16,-17 9 16,1 14-16,-9 9 15,8-41-15,0 4 0,-16 19 16,8 9-16,-17 5 15,17 4-15,-8 0 16,8 1-16,-16 41 0,-1-9 16,0-5-16,1 0 15,16 0-15,0-4 16,0-10-16,0-4 0,0 0 16,0-5-16,25 32 15,8-4-15,0-23 16,0-14-16,0-10 0,-16 5 15,-1 5-15,-16 9 16,8-5-16,-8 5 16,0 0-16,0 0 0,0-37 15,-8 4-15,0 10 16,0 23-16,-1 0 16,9 0-16,0 0 0,0 0 15,0 0-15,0 0 16,-24 51-16,7-9 15,9 0-15,8-5 0,16-4 16,-7-5-16,-1-14 16,-8-5-16,8-5 15,-8-4-15,0 0 0,33 24 16,0-24-16,-8-24 16,0 1-16,0-5 15,-9-4-15,-8 13 0,-8 10 16,25-28-16,-16 9 15,-1 4-15,-8 6 16,0 9-16,0 4 16,0 0-16,0 5 0,0 0 31,0 0-31,-17 33 0,9 4 16,-9 0-16,17 5 0,0-9 15,17-10-15,-17-9 16,8-9-16,-8-1 15,0 1-15,0-5 0,0 0 16,50 0-16,0-14 16,-26-14-16,-7-14 15,-1-9-15,1 0 0,-9 0 16,0-19-16,1-5 16,-1 10-16,0 9 15,-8 28-15,0 5 0,-8 9 16,16 10-16,1 4 15,-9-5-15,0 5 16,0 0-16,0 0 0,-17 51 16,9 10-16,-9-15 15,9 5-15,0 5 16,-1 9-16,1-23 0,0 5 16,8-19-16,8-1 15,0 6-15,1 0 16,-9-33-16,0 0 0,0 0 15,0 0-15</inkml:trace>
  <inkml:trace contextRef="#ctx0" brushRef="#br0" timeOffset="67535.57">31683 6089 0,'0'0'0,"0"0"16,0 0-16,0 0 15,0 0-15,0 0 16,0 0-16,0 0 15,0 0-15,108 14 0,-25-9 16,-9-5-16,-74 0 16,0 0-16,0 0 15,0 0-15</inkml:trace>
  <inkml:trace contextRef="#ctx0" brushRef="#br0" timeOffset="67863.8">32477 5392 0,'0'0'0,"0"0"16,0 0-16,0 0 15,0 0-15,0 0 16,0 0-16,0 0 0,0 0 16,0 102-16,0-14 15,-8-13-15,-9-5 16,1-10-16,-1 5 0,9-14 16,0 5-16,-9-19 15,9-4-15,-9 0 16,17-33-16,0 0 0,0 0 15,0 0-15</inkml:trace>
  <inkml:trace contextRef="#ctx0" brushRef="#br0" timeOffset="68097.94">32138 5634 0,'0'0'0,"0"0"16,0 0-16,0 0 15,0 0-15,0 0 16,0 0-16,0 0 15,0 0-15,75-28 0,7 4 16,-16-3-16,1 3 16,-9 1-16,-1 0 15,1-1-15,8 6 0,-16 4 16,-9 0-16,-7 0 16,-18 5-16,-8 9 15,9 0-15,-17 0 0,0 0 16,0 0-16,0 0 15</inkml:trace>
  <inkml:trace contextRef="#ctx0" brushRef="#br0" timeOffset="69222.84">32527 5815 0,'0'0'0,"0"0"0,0 0 15,0 0-15,0 0 16,0 0-16,0 0 0,0 0 16,-17 74-16,1-8 15,8-15-15,-1-9 16,1-10-16,8-18 0,0 5 16,8-10-16,-8-4 15,0-1-15,0 1 16,0-5-16,42 0 15,-1-5-15,-16-4 0,0-5 16,-1-9-16,1 4 16,-17 5-16,17-32 15,-25 4-15,-8 19 0,-9-15 16,1 15-16,-9 9 16,17 10-16,0-1 15,-42 10-15,0-1 0,26 10 16,-1 0-16,8 9 15,17 1-15,-8-10 16,8-10-16,0 1 0,0-5 16,25 37-16,16-14 15,17-18-15,-8-5 16,-1 0-16,1 0 0,-9-5 16,1-4-16,-26 4 15,-8 1-15,25-15 16,-16 5-16,-17 10 0,0-15 15,8 5-15,-8 9 16,0 5-16,0-4 16,0 4-16,0 0 0,0 0 15,0 0-15,-8 46 16,-9-9-16,9-4 16,0-5-16,0 0 0,-1 0 15,9-14-15,0-10 16,0 1-16,0-5 15,0 0-15,25 33 0,0-24 16,-8-9-16,7-23 16,9 4-16,-8 0 15,-8 10-15,-9 0 0,9-24 16,7-13-16,1 4 16,-8 23-16,-9 10 15,-8 4-15,0-4 16,0 9-16,0 5 0,0-1 15,-17 29-15,1 13 16,8-18-16,-1-9 0,9 9 16,0 0-16,-8-14 15,8-10-15,0 1 16,0-5-16,17 46 0,-9-13 16,0-24-16,-8-4 15,0-14-15,17-19 16,-9 4-16,0 6 0,-8 9 15,25-33-15,-17-5 16,1 5-16,-1-14 16,8-9-16,-7 14 15,-1 28-15,-8 4 0,0 10 16,0 0-16,0 4 16,0 5-16,0-5 15,0 5-15,0 0 0,0 0 16,0 0-16,0 0 15,0 0-15,0 47 16,8-10-16,-8-14 0,-8 10 16,-9 13-16,17 1 15,0-5-15,0-5 16,0-9-16,0-14 0,0-9 16,0-1-16,-8-4 15,8 0-15,0 0 16,0 0-16,0 0 0</inkml:trace>
  <inkml:trace contextRef="#ctx0" brushRef="#br0" timeOffset="69379.02">33056 6094 0,'0'0'0,"0"0"0,0 0 16,0 0-16,0 0 15,0 0-15,0 0 16,0 0-16,83 19 0,24 4 15,-107-23-15,0 0 16,0 0-16,0 0 16</inkml:trace>
  <inkml:trace contextRef="#ctx0" brushRef="#br0" timeOffset="69894.42">33296 4782 0,'0'0'0,"0"0"16,0 0-16,0 0 16,0 0-16,0 0 15,0 0-15,41 65 0,26 28 16,-18-9-16,-7 19 15,-9-1-15,-9 0 16,9 10-16,-16-5 0,-9-5 16,-8 1-16,-8-6 15,-17 10-15,0-18 16,-8-10-16,0 0 0,0 0 16,-16 0-16,7-19 15,-7 10-15,-1-5 16,17 0-16,0 5 15,8-14-15,0 0 0,25-56 16,0 0-16,0 0 16,0 0-16</inkml:trace>
  <inkml:trace contextRef="#ctx0" brushRef="#br0" timeOffset="-190119.4">6186 9755 0,'0'0'0,"0"0"16,0 0-16,0 0 0,0 0 15,0 0-15,0 0 16,-8-88-16,-9 18 16,9 24-16,-8 4 15,-9 5-15,-8-1 16,0 15-16,16 9 0,-41 0 16,8 14-16,-7 5 15,-1 4-15,-8 5 16,24 0-16,9 14 15,0 0-15,0 14 0,25 9 16,-1 5-16,18-1 16,-1 1-16,17 5 15,8 18 1,0-14-16,17-5 0,7-4 16,1 0-16,0 0 15,-8-5-15,-1-9 16,-7 0-16,-9 0 15,-17-14-15,-16 14 0,-8-19 16,-17 5-16,17-14 16,-50 9-16,0 0 15,-8-14-15,-8-4 0,8 0 16,8-19-16,8-9 16,17-10-16,-8 0 15,16-18-15,17-9 16,24-5-16,17-33 0,0 10 15,17-10-15,-1-14 16,9 19-16,9 0 16,-18 9-16,-8 15 15,-16-1-15,-8 19 16,-17 23-16,-8 9 0,-26 5 16,-7 14-16,-8 5 15,-18 9-15,9 14 16,9 4-16,-1-8 0,50-24 15,0 0-15,0 0 16,0 0-16</inkml:trace>
  <inkml:trace contextRef="#ctx0" brushRef="#br0" timeOffset="-189495.66">6186 9625 0,'0'0'0,"0"0"15,0 0-15,0 0 16,0 0-16,0 0 0,0 0 16,0 0-16,0 0 15,0 0-15,0 0 16,8 98-16,1-15 15,7-3-15,1-25 0,-9-3 16,9-6-16,-1 5 16,9-4-16,8-10 15,-8 5-15,0-19 16,8-9-16,8-14 0,-16 0 16,24-23-16,-15-5 15,-10-9-15,-7 4 16,-1-13-16,1 4 15,-34-19-15,17-13 0,0-5 16,-24 9-16,-1-5 16,0 6-16,-16 13 15,-1 28-15,1 9 16,24 15-16,-7 4 0,-18 4 16,26-4-16,-26 42 15,-7 5-15,16-1 16,8-4-16,-8 5 15,8-15-15,25-32 0,0 0 16,0 0-16,0 0 16</inkml:trace>
  <inkml:trace contextRef="#ctx0" brushRef="#br0" timeOffset="-188964.72">7055 9346 0,'0'0'15,"0"0"-15,0 0 0,0 0 16,0 0-16,0 0 16,0 0-16,0 0 15,0 0-15,0 0 16,-34 79-16,1-9 15,17 4-15,-1 5 0,9 5 16,8 9-16,0 0 16,-8-14-16,-1-23 15,9-14-15,0-5 0,0-23 16,9 0-16,-18-9 16,9-5-16,-8 0 15,8 0-15,25-38 16,8-8-16,0-1 15,0 10-15,0-5 0,9 0 16,-9 15-16,0 27 16,-8 4-16,-1 5 15,10 19-15,-18-9 16,-8-10-16,-24 38 0,-1 13 16,-16-4-16,-8-14 15,-1 0-15,9-5 16,-8-9-16,16-9 15,-8 4-15,0-9 0,17-10 16,7 1-16,9 0 16,-8-10-16,8 5 15,0 0-15,0 0 0,0 0 16</inkml:trace>
  <inkml:trace contextRef="#ctx0" brushRef="#br0" timeOffset="-188261.75">7625 9811 0,'0'0'0,"0"0"0,0 0 15,0 0-15,0 0 16,0 0-16,0 0 16,0 0-16,0 0 0,58 56 15,-25-5-15,-16-9 16,-1-14-16,-8 4 15,1-8-15,-9-6 16,0-13-16,0 4 0,0-9 16,0 0-16,0 0 15,0 0-15,-42-23 16,1 0-16,8 4 16,-8 1-16,-1-1 0,9 5 15,8 14-15,17 0 16,0 0-16,8 0 15,-25 28-15,8 9 16,1-9-16,16 0 0,16 4 16,-7 10-16,24-4 15,-8-1-15,16-14 16,0-4-16,1-5 16,-1-14-16,0-5 0,9-18 15,0-15-15,-1-3 16,1-6-16,-17-9 15,0 10-15,-16-1 16,7 5-16,-7 19 16,-17 9-16,8 9 0,-8 5 15,0-4-15,0 4 16,-16 37-16,-1 5 16,9 0-16,8 4 0,0-4 15,8-5-15,-8 1 16,0-20-16,0-8 15,0-6-15,0 1 16,0-5-16,0 0 0,8-42 16,9-9-16,-9 4 15,17-4-15,0 0 16,0 4-16,8-4 16,8 5-16,9-1 0,8 15 15,8-6-15,-8 24 16,-9 0-16,-49 14 15,0 0-15,0 0 16,0 0-16</inkml:trace>
  <inkml:trace contextRef="#ctx0" brushRef="#br0" timeOffset="-186034.48">6525 7550 0,'0'0'0,"0"0"0,0 0 16,0 0-16,0 0 16,0 0-16,33-79 15,-24 9-15,-9 5 16,-9 37-16,-32 10 0,-9 13 16,1 24-16,16 4 15,-9 14-15,-7 14 16,7 0-16,9 5 15,0 9-15,17 19 0,16-5 16,8 0-16,8-9 16,1-9-16,8-6 15,8 6-15,0-19 16,0-14-16,-16-5 0,-9 0 16,0 0-16,0-13 15,-8-6-15,0 1 16,-49-5-16,-1-5 15,-8 5-15,-8 5 0,8 4 16,-8-13-16,16-1 16,17 5-16,0 0 15,8 0-15,25-19 16,0 6-16,42-29 0,-1-47 16,9-4-16,-50 93 15,0 0-15,0 0 16,0 0-16,165-186 0,-49 33 15,-66 41-15,-17 56 16,-17 33-16,-8 4 16,-8 5-16,0 10 15,0 4-15,0 0 0,0 0 16,0 0-16,17 46 16,0 10-16,-1-9 15,1 22-15,-9 10 16,0-4-16,9 4 0,-17-5 15,16 5-15,-16-23 16,0 0-16,0-19 16,8-13-16,-8-1 15,0-5-15,0-13 0,0 4 16,0-9-16,0 0 16,0 0-16,0 0 15,0-41-15,0-6 16,-8 10-16,16 4 0,-8 19 15,0 14-15,0-4 16,0 4-16,42 0 16,7 0-16,-7-5 15,-1 0-15,1 1 0,-1-10 16,17-10-16,-17-3 16,-16-1-16,0-10 15,0 6-15,-9-15 16,-8 10-16,-16-5 0,0-9 15,-9 9-15,1 14 16,-1 0-16,-16 10 16,8 4-16,9 9 15,7 0-15,-24 33 16,9 5-16,15 18 0,-7-9 16,-1 14-16,9 14 15,8 4-15,8 0 16,9-8-16,8-15 15,-1-14-15,18-14 0,16-13 16,0-24-16,-9 0 16,9-5-16,-8-9 15,24-23-15,-16-5 0,-8 10 16,-1-6-16,-24-3 16,0 13-16,-25 9 15,-8 15-15,-1 4 16,-7 18-16,-1 1 15,-32 9-15,-18 14 0,18 9 0,-1 0 16,17 0-16,0 15 16,17-1-16,-9 5 0,16-28 15,9 4-15,9-13 16,-1-1-16,17-13 16,-9 0-16,-16-5 15,66-19-15,-8 0 0,0-22 16,-16-11-16,-1 6 15,-8-1-15,-8-9 16,0 5-16,-17-9 16,8 32-16,-7 14 0,-9 0 15,8 14-15,-8 5 16,0-5-16,0 4 16,0-4-16,0 5 15,8 32-15,17 14 0,-17-4 16,17-5-16,0-5 15,8-23-15,-8 9 16,8-14-16,-25-13 16,9-5-16,-1 9 0,-16-5 15,33-37-15,0 0 16,-24 0-16,7 0 16,-7 5-16,-9-5 15,0 0-15,0 19 16,0 9-16,0 10 0,0-1 15,0 5-15,0 0 16,0 0-16,0 37 16,-9-4-16,9 18 15,-8 9-15,0-8 0,8 8 16,8-9-16,9-9 16,-9-19-16,8-4 15,1-10-15,8-9 0,-17-4 16,0 4-16,34-52 15,-1 6-15,-8-5 16,-25 4-16,9 10 16,16-19-16,-8-4 15,0 36-15,-9-4 0,1 10 16,-17 27-16,0-9 16,0 5-16,0-5 15,0 0-15,8 56 0,0-1 16,-8-3-16,8-10 15,1-1-15,7-8 16,1-5-16,-9-14 16,0-10-16,-8-4 15,67-27-15,-26-1 0,0-5 16,-8-4-16,9-14 16,-9 4-16,-8-4 15,-9 9-15,1 5 16,-1 9-16,-8 19 0,1 9 15,-1 0-15,-8 0 16,17 51-16,-26 5 16,18 9-16,-1-14 15,8-4-15,9 4 0,0-9 16,0-5-16,-9 5 16,-16-42-16,0 0 15,0 0-15,0 0 0</inkml:trace>
  <inkml:trace contextRef="#ctx0" brushRef="#br0" timeOffset="-185628.33">5963 8532 0,'0'0'0,"0"0"0,0 0 16,0 0-16,0 0 15,99-14-15,0 9 16,9 1-16,-9-1 15,17-4-15,16 9 0,25 4 16,9-4-16,7-9 16,9 0-16,0-1 15,9 1-15,-10-10 16,18-9-16,-25-4 16,-9-1-16,0 15 0,-24 8 15,-17-13-15,-8 0 16,-116 23-16,0 0 15,0 0-15,0 0 0</inkml:trace>
  <inkml:trace contextRef="#ctx0" brushRef="#br0" timeOffset="-182040.88">11214 9253 0,'0'0'16,"0"0"-16,0 0 15,-82 9-15,16 5 16,24-9-16,1 4 0,0 5 16,-17-9-16,8-1 15,0 6-15,9-6 16,8 1-16,0 0 15,0-5-15,25 0 0,-1 0 16,1 0-16,8 0 16,-41 9-16,8-4 15,8-1-15,25 1 16,-9 0-16,9-1 0,9-4 16,-9 0-16,0 0 15,0 0-15,0 0 16,0 0-16,-17 37 15,1 1-15,-1 13 0,9-28 16,-9-4-16,1 9 16,-1 4-16,9 5 15,0-13-15,8-20 16,0 6-16,0-10 16,0 0-16,0 0 0,0 0 15,0 0-15,0 0 16,0 0-16,49 4 15,17 1-15,9-19 0,-17 9 16,25-4-16,-17 14 16,8 4-16,9 5 15,-17-5-15,-25 14 16,1 1-16,-1 8 0,-16-9 16,-17 10-16,-8-19 15,-33 23-15,-25 0 16,9-9-16,-26 0 15,-8-9-15,-8 4 16,17-4-16,-17-5 0,17 0 16,7-5-16,1 0 15,17-9-15,7 5 16,34-10-16,8 10 0,8-5 16,-8 0-16,0 0 15,0 0-15,0 0 16</inkml:trace>
  <inkml:trace contextRef="#ctx0" brushRef="#br0" timeOffset="-181532.37">11678 9606 0,'0'0'0,"0"0"0,0 0 15,0 0-15,0 0 16,0 0-16,0 0 16,8-102-16,8 28 15,9 18-15,0 28 0,8 5 16,17 4-16,8 5 16,-25 5-16,0 18 15,0-9-15,0 14 16,-17 0-16,-7-9 0,7 50 15,-24 11-15,0 3 16,-25-4-16,-9-9 16,-7 0-16,-17-9 15,8 13-15,0-13 0,16-5 16,1-1-16,0-13 16,24-14-16,9 0 15,0 0-15,8-9 16,0 4-16,0-9 0,41-9 15,17-5-15,-17-5 16,9-4-16,33 14 16,-26 4-16,26-14 15,-25-8-15,0 3 0,16-22 16,1 22-16,-1-3 16,-74 27-16,0 0 15,0 0-15,0 0 0</inkml:trace>
  <inkml:trace contextRef="#ctx0" brushRef="#br0" timeOffset="-180985.57">12935 9304 0,'0'0'0,"0"0"0,0 0 15,0 0-15,0 0 16,0 0-16,0 0 15,0 0-15,0 0 0,0 0 16,0 0-16,0 0 16,0 0-16,0 0 15,-91 0-15,8 14 16,17 0-16,0 0 0,8 14 16,8 0-16,9-5 15,8 10-15,8-19 16,8 9-16,1-9 0,16-5 15,-8-4-15,8-5 16,0 0-16,49 14 16,1 9-16,8-18 15,0-5-15,16-5 16,-8 5-16,9 0 0,-9 5 16,-8 8-16,-9 6 15,-7 4-15,-18 1 16,-15 4-16,-1-1 15,-33 11-15,0 4 0,1-5 16,-26 0-16,0 0 16,1-9-16,-1 0 15,9-9-15,8-1 16,0-4-16,-17-14 0,25-4 16,-16-1-16,16-14 15,-8 10-15,16-10 16,17-9-16,0-9 15,0 37-15,0 0 0,0 0 16,0 0-16</inkml:trace>
  <inkml:trace contextRef="#ctx0" brushRef="#br0" timeOffset="-180516.95">13530 9151 0,'0'0'0,"0"0"0,0 0 16,0 0-16,0 0 15,0 0-15,0 0 16,0 0-16,0 0 0,0 0 15,0 0-15,0 0 16,0 0-16,0 0 16,0 0-16,0 0 15,0 0-15,0 0 0,0 0 16,0 0-16,0 0 16,0 0-16,0 0 15,75 51-15,-26-37 16,-7-38-16,-1 1 15,-25-9-15,-7-6 0,-1 1 16,-16 5-16,-17 8 16,8 15-16,17 4 15,-49-18-15,-9 23 16,16 9-16,1 1 0,8-1 16,17 0-16,16 1 15,-9 4-15,9-14 16,0 0-16,0 0 0,0 0 15</inkml:trace>
  <inkml:trace contextRef="#ctx0" brushRef="#br0" timeOffset="-180110.83">14688 9160 0,'0'0'16,"0"0"-16,0 0 16,0 0-16,0 0 15,0 0-15,0 0 0,0 0 16,0 0-16,0 0 16,-83-51-16,1 13 15,15 29-15,10 9 16,-1 23-16,0 5 0,0 0 15,-17 28-15,34 5 16,-9 4-16,-7 14 16,7 4-16,33 1 15,9-9-15,25 4 0,24-14 16,17-14-16,0-23 16,16-5-16,34-9 15,-1-14-15,26 5 16,24-24-16,-17-37 0,-7-4 15,-133 60-15,0 0 16,0 0-16,0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86.02941" units="1/cm"/>
          <inkml:channelProperty channel="Y" name="resolution" value="152.79851" units="1/cm"/>
          <inkml:channelProperty channel="T" name="resolution" value="1" units="1/dev"/>
        </inkml:channelProperties>
      </inkml:inkSource>
      <inkml:timestamp xml:id="ts0" timeString="2021-11-10T12:32:47.34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6525 1503 0,'0'0'0,"0"0"0,0 0 16,0 0-16,0 0 16,0 0-16,0 0 15,33 79-15,-8-10 0,-8-17 16,-9-10-16,-8-19 16,-8 5-16,8 0 15,0-14-15,0-10 16,-9 38-16,9-9 15,-8-15-15,8-4 0,0 0 16,0-14-16,0-5 16,8 5-16,-8 0 15,0 0-15,0 0 0,0 0 16,0-37-16,9 5 16,-1-5-16,0 9 15,0-10-15,-8 15 16,9-33-16,-1 14 15,9 10-15,-9-1 0,0-4 16,9 14-16,-9 14 16,-8 4-16,50-32 15,-26 9-15,26 0 16,8 14-16,-17 9 0,1-4 16,-1 18-16,-8 5 15,-8 5-15,-9-5 16,-7 42-16,-9 23 15,0 0-15,-17-5 0,1 1 16,-1 13-16,9-9 16,-1-9-16,1-5 15,16 0-15,1-9 16,7-5-16,-7-32 0,7-10 16,-8-4-16,-8-5 15,0 0-15,0 0 16,0 0-16</inkml:trace>
  <inkml:trace contextRef="#ctx0" brushRef="#br0" timeOffset="640.47">7667 1838 0,'0'0'0,"0"0"16,0 0-16,0 0 0,0 0 16,0 0-16,0 0 15,0 0-15,0 0 16,0 0-16,0 0 16,-100 14-16,26-1 0,24 20 15,1 4-15,7-4 16,9 4-16,8 5 15,17 0-15,8 4 16,-8 1-16,16-5 0,9-19 16,16 14-16,0-14 15,0-4-15,16-14 16,1-24-16,16-18 16,0 0-16,1 4 0,-67 33 15,0 0-15,0 0 16,0 0-16</inkml:trace>
  <inkml:trace contextRef="#ctx0" brushRef="#br0" timeOffset="1171.59">8221 1651 0,'0'0'0,"0"0"0,0 0 16,0 0-16,0 0 16,0 0-16,82 0 15,-16 0-15,-24-4 0,7-1 16,-7-13-16,-9-1 15,-33 19-15,0 0 16,0 0-16,0 0 0</inkml:trace>
  <inkml:trace contextRef="#ctx0" brushRef="#br0" timeOffset="1374.71">8163 1991 0,'0'0'0,"0"0"0,0 0 15,91-14-15,-9-5 16,9-22-16,17 8 16,-9 1-16,-99 32 0,0 0 15,0 0-15,0 0 16</inkml:trace>
  <inkml:trace contextRef="#ctx0" brushRef="#br0" timeOffset="2874.36">9230 1461 0,'0'0'0,"0"0"15,0 0-15,0 0 16,0 0-16,0 0 0,0 0 16,0 0-16,0 0 15,57-28-15,18-14 16,-9 0-16,-8 0 15,-8-9-15,-17 0 0,-9 4 16,1 15-16,-8-1 16,-1 1-16,-7 13 15,-9 10-15,0 9 16,0-10-16,0 10 0,0 0 16,0 0-16,-9 19 15,-15 14-15,-1 18 16,8 28-16,9 19 15,-9 9-15,1 4 0,-1 6 16,9-20-16,-8-13 16,16-14-16,0-1 15,0-22-15,8 0 16,0-15-16,-8-4 0,0-28 16,0 0-16,0 0 15,0 0-15</inkml:trace>
  <inkml:trace contextRef="#ctx0" brushRef="#br0" timeOffset="3139.9">9850 1703 0,'0'0'0,"0"0"0,0 0 15,0 0-15,0 0 16,0 0-16,0 0 16,0 0-16,0 0 15,0 0-15,116-14 16,-17-14-16,0-5 0,-24 10 16,-18-10-16,1 1 15,-58 32-15,0 0 16,0 0-16,0 0 0</inkml:trace>
  <inkml:trace contextRef="#ctx0" brushRef="#br0" timeOffset="3514.82">11413 1349 0,'0'0'16,"0"0"-16,0 0 15,0 0-15,0 0 0,0 0 16,0 0-16,0 0 15,0 0-15,0 0 16,0 0-16,0 0 16,0 0-16,0 70 0,-8 32 15,-1-27-15,-7 8 16,8-13-16,-1-5 16,1-4-16,0-5 15,8-56-15,0 0 0,0 0 16,0 0-16</inkml:trace>
  <inkml:trace contextRef="#ctx0" brushRef="#br0" timeOffset="3733.52">11016 1489 0,'0'0'0,"0"0"0,0 0 15,0 0-15,0 0 16,83-19-16,16 10 16,-8-5-16,0 0 0,8-9 15,17 4-15,-25 10 16,-8-5-16,-83 14 16,0 0-16,0 0 0,0 0 15</inkml:trace>
  <inkml:trace contextRef="#ctx0" brushRef="#br0" timeOffset="4186.54">11876 1856 0,'0'0'0,"0"0"0,0 0 16,0 0-16,0 0 16,0 0-16,0 0 15,0 0-15,0 0 16,0 0-16,0 0 0,0 0 15,0 0-15,0 0 16,0 0-16,0 0 16,0 0-16,-58 65 15,25-9-15,17-5 16,24-14-16,8-9 0,9 0 16,25-14-16,-9-9 15,-24 0-15,49-5 16,-17-5-16,-7-4 15,-26-1-15,1 1 0,-17 9 16,0 0-16,0 0 16,0 0-16</inkml:trace>
  <inkml:trace contextRef="#ctx0" brushRef="#br0" timeOffset="4545.85">11281 2484 0,'0'0'16,"0"0"-16,0 0 15,0 0-15,0 0 16,0 0-16,99 5 16,0-5-16,-16 0 0,0 0 15,-17-14-15,-17-5 16,17 5-16,-8 19 15,0 0-15,-58-5 0,0 0 16,0 0-16,0 0 16</inkml:trace>
  <inkml:trace contextRef="#ctx0" brushRef="#br0" timeOffset="4920.75">11330 3052 0,'0'0'0,"0"0"0,0 0 16,0 0-16,0 0 15,0 0-15,0 0 16,0 0-16,0 0 16,0 0-16,0 0 15,0 0-15,25 88 0,0 5 16,-25-9-16,-8 4 16,-1-4-16,1 0 15,8-19-15,-8 5 16,8-38-16,0 1 0,0-24 15,-8-9-15,8 0 16,0 0-16,0 0 16,0 0-16</inkml:trace>
  <inkml:trace contextRef="#ctx0" brushRef="#br0" timeOffset="5201.93">10892 3205 0,'0'0'0,"0"0"15,0 0-15,0 0 16,0 0-16,0 0 16,99-18-16,25-10 15,0-5-15,-41 1 16,16-10-16,0 14 0,9-14 15,-34 14-15,-32 5 16,7 13-16,9 1 16,-58 9-16,0 0 0,0 0 15,0 0-15</inkml:trace>
  <inkml:trace contextRef="#ctx0" brushRef="#br0" timeOffset="5498.74">11653 3489 0,'0'0'16,"0"0"-16,0 0 0,0 0 15,0 0-15,0 0 16,0 0-16,0 0 15,0 0-15,0 0 16,0 0-16,0 0 16,8 107-16,-16-14 0,-9-14 15,-8-4-15,17-15 16,-8-9-16,-1 0 16,17-51-16,0 0 0,0 0 15,0 0-15</inkml:trace>
  <inkml:trace contextRef="#ctx0" brushRef="#br0" timeOffset="5936.14">11454 3959 0,'0'0'0,"0"0"0,0 0 16,0 0-16,0 0 15,0 0-15,0 0 16,0 0-16,0 0 16,58-37-16,8-15 0,-8 1 15,-8 23-15,-1-4 16,-7 4-16,-1 9 16,-8 10-16,0 18 15,-16-4-15,-9-5 16,0 70-16,17-10 0,-16-4 15,7-9-15,9 13 16,-9 1-16,-16-61 16,0 0-16,0 0 0,0 0 15</inkml:trace>
  <inkml:trace contextRef="#ctx0" brushRef="#br0" timeOffset="11997.28">12968 1772 0,'0'0'0,"0"0"0,0 0 16,0 0-16,0 0 15,0 0-15,0 0 16,0 0-16,99-4 0,-8-15 16,8 15-16,-24-1 15,-9-4-15,-8 9 16,-9-5-16,-49 5 0,0 0 16,0 0-16,0 0 15</inkml:trace>
  <inkml:trace contextRef="#ctx0" brushRef="#br0" timeOffset="12184.74">13150 2093 0,'0'0'0,"0"0"0,0 0 16,0 0-16,0 0 16,0 0-16,99 28 15,-16-9-15,-1-10 0,1-4 16,8-5-16,0-5 15,-8-4-15,-83 9 16,0 0-16,0 0 0,0 0 16</inkml:trace>
  <inkml:trace contextRef="#ctx0" brushRef="#br0" timeOffset="12840.81">15259 1498 0,'0'0'0,"0"0"0,0 0 16,0 0-16,0 0 16,0 0-16,0 0 15,0 0-15,74-65 16,9 14-16,-25-5 15,-17 9-15,-24 15 0,-9 18 16,0-5-16,0 5 16,1 10-16,-9-6 15,0 10-15,0-9 16,0 9-16,-9 60 0,-7 10 16,8 0-16,-26-10 15,1 24-15,-8 23 16,8-9-16,-8-5 15,16 14-15,-17-28 0,42-28 16,-8-9-16,0-5 16,8-37-16,0 0 15,0 0-15,0 0 0</inkml:trace>
  <inkml:trace contextRef="#ctx0" brushRef="#br0" timeOffset="13137.65">15664 1828 0,'0'0'15,"0"0"-15,0 0 16,0 0-16,0 0 16,0 0-16,0 0 0,74 5 15,26-5-15,-10-9 16,10-1-16,24-4 16,-8-4-16,-116 18 0,0 0 15,0 0-15,0 0 16</inkml:trace>
  <inkml:trace contextRef="#ctx0" brushRef="#br0" timeOffset="16230.74">17574 1084 0,'0'0'16,"0"0"-16,0 0 15,0 0-15,0 0 0,0 0 16,0 0-16,0 0 15,-82-19-15,32 19 16,-8 5-16,42 9 16,-18 9-16,-7 5 0,0 9 15,16 10-15,-16 32 16,-1-9-16,1 9 16,8 9-16,16 5 0,26 0 15,-18-4-15,26-6 16,16 1-16,16-14 0,18-24 15,-9-13-15,24-24 16,9-9-16,8-14 16,9-37-16,-9-14 0,-16-14 15,0-5-15,-25-9 16,-9-28-16,-16 5 16,-16 4-16,-17-18 0,-25 37 15,-8 19-15,-17 13 16,-16 19-16,0 14 15,-9 28-15,1 10 0,-33 13 16,24 14-16,8 5 16,26-10-16,7 15 15,1 4-15,41-51 0,0 0 16,0 0-16,0 0 16</inkml:trace>
  <inkml:trace contextRef="#ctx0" brushRef="#br0" timeOffset="16605.66">17591 1582 0,'0'0'16,"0"0"-16,0 0 0,0 0 15,0 0-15,0 0 16,0 83-16,16-3 16,17-1-16,9 0 0,7-24 15,-7-3-15,7-1 16,9-9-16,8-10 15,-24-13-15,7 4 0,1-14 16,0 1-16,-17-15 16,8 0-16,0 1 15,-41 4-15,0 0 0,0 0 16,0 0-16</inkml:trace>
  <inkml:trace contextRef="#ctx0" brushRef="#br0" timeOffset="17011.81">18815 1917 0,'0'0'0,"0"0"15,0 0-15,0 0 16,0 0-16,-91-10 0,25-8 16,16 13-16,17 0 15,16 5-15,-16 0 16,9 0-16,15 5 0,1-5 16,8 0-16,-25 42 15,9-10-15,-9 1 16,17 9-16,-1 9 0,1-4 15,8-10-15,17-5 16,7 15-16,1-10 16,0-18-16,0-1 0,24-8 15,18-15-15,-1-37 16,8-4-16,-16 4 16,-8-5-16,-50 47 0,0 0 15,0 0-15,0 0 16</inkml:trace>
  <inkml:trace contextRef="#ctx0" brushRef="#br0" timeOffset="17449.21">17376 2531 0,'0'0'0,"0"0"16,0 0-16,0 0 0,0 0 16,0 0-16,0 0 15,0 0-15,66 46 16,33-18-16,9-14 0,-9-14 16,33 0-16,-8-14 15,0 14-15,-8 0 16,0 0-16,-17 5 0,0-1 15,-8 1-15,-8-5 16,-83 0-16,0 0 16,0 0-16,0 0 0</inkml:trace>
  <inkml:trace contextRef="#ctx0" brushRef="#br0" timeOffset="18089.68">17591 2982 0,'0'0'16,"0"0"-16,0 0 16,0 0-16,-58-47 15,8 15-15,1 18 0,16 9 16,0 5-16,8 19 15,0-5-15,17-5 16,-42 38-16,0-10 0,9 0 16,-9 14-16,34 14 15,-17 5-15,8-5 16,17-4-16,8-1 0,8 5 16,17 0-16,8-13 15,8-6-15,25 10 16,-8-19-16,25-23 0,-9-9 15,17-19-15,-16-28 16,8 5-16,-17-10 16,-8-4-16,-9-9 0,-7-19 15,-26-1-15,-16 1 16,-25-9-16,-8-5 16,-8 23-16,-9 19 0,-16 9 15,-17 19-15,1 18 16,15 5-16,1 14 15,17 5-15,-1 4 0,17 0 16,16 5-16,-7 0 16,24-28-16,0 0 15,0 0-15,0 0 0</inkml:trace>
  <inkml:trace contextRef="#ctx0" brushRef="#br0" timeOffset="18402.12">17343 3489 0,'0'0'15,"0"0"-15,0 0 0,0 0 16,0 0-16,0 0 15,0 0-15,0 0 16,66 56-16,-8-5 0,8 5 16,0 4-16,-16-22 15,8 3-15,-25-3 16,0-6-16,0-4 16,-8-9-16,-1-10 0,-15-4 15,-1-1-15,-8-4 16,0 0-16,0 0 0,0 0 15</inkml:trace>
  <inkml:trace contextRef="#ctx0" brushRef="#br0" timeOffset="18886.38">18385 3270 0,'0'0'0,"0"0"16,0 0-16,0 0 16,0 0-16,0 0 0,0 0 15,0 0-15,0 0 16,-25 89-16,17-6 15,-1-13-15,9 5 16,0 8-16,0 6 0,9 4 16,-9-28-16,8-5 15,-8-4-15,8-9 16,9-15-16,8-13 0,-1-33 16,9-9-16,-16-24 15,16 1-15,17-5 16,-9-5-16,0 5 0,9 4 15,-25 19-15,0 19 16,-1 4-16,1 10 16,-8 9-16,-9-5 0,17 38 15,-9 4-15,9-9 16,17-14-16,-1-1 16,0-3-16,-41-24 0,0 0 15,0 0-15,0 0 16</inkml:trace>
  <inkml:trace contextRef="#ctx0" brushRef="#br0" timeOffset="23916.49">24207 1084 0,'0'0'0,"0"0"16,0 0-16,0 0 16,0 0-16,0 0 15,0 0-15,0 0 0,0 0 16,0 0-16,0 0 15,0 0-15,0 0 16,0 0-16,0 0 0,0 0 16,0 0-16,0 0 15,0 0-15,0 0 16,0 0-16,0 0 0,0 0 16,0 0-16,0 0 15,0 0-15,0 0 16,0 0-16,0 0 0,0 0 15,0 0-15,0 0 16,0 0-16,0 0 16,0 0-16,0 0 0,0 0 15,0 0-15,0 0 16,0 0-16,0 0 16,0 0-16,0 0 0,0 0 15,0 0-15,0 0 16,0 0-16,0 0 15,0 0-15,0 0 0,0 0 16,0 0-16,0 0 16,0 0-16,0 0 15,0 0-15,0 0 0,0 0 16,0 0-16,0 0 16,0 0-16,0 0 15,0 0-15,0 0 0,-83-9 16,9 9-16,24 9 15,17 0-15,0-9 16,8 10-16,-8-6 16,17-4-16,-34 28 0,17-5 15,-8-4-15,8 18 16,-1-4-16,1 18 16,0 14-16,0 0 0,17 5 15,-1 9-15,9 9 16,8-8-16,8-1 15,9 9-15,7-9 0,10-14 16,15-23-16,-16-5 16,25-13-16,0-6 15,8-13-15,9-19 0,-9-5 16,17-23-16,16-18 16,-8 4-16,-9-23 15,-7 5-15,-17-1 0,-17-13 16,-8 4-16,-25-9 15,1 19-15,-18-1 16,-24 10-16,0 4 0,0 15 16,-16 13-16,-18 1 15,1 18-15,8 0 16,0 14-16,9-9 0,-9 18 16,8 0-16,17 1 15,0 8-15,8-4 16,25-14-16,0 0 0,0 0 15,0 0-15</inkml:trace>
  <inkml:trace contextRef="#ctx0" brushRef="#br0" timeOffset="24400.75">24091 1800 0,'0'0'15,"0"0"-15,0 0 0,0 0 16,0 0-16,0 0 16,0 0-16,0 0 15,0 0-15,0 0 0,0 0 16,0 0-16,0 0 16,0 0-16,0 0 15,0 0-15,75 42 0,-34 14 16,-24 4-16,-9-18 15,0 10-15,0-6 16,9 1-16,-1-10 16,-7-14-16,32 10 0,-24-5 15,7-10-15,1-13 16,8-19-16,9-14 0,7-9 16,-7-10-16,-1-4 15,-41 51-15,0 0 16,0 0-16,0 0 0</inkml:trace>
  <inkml:trace contextRef="#ctx0" brushRef="#br0" timeOffset="25072.47">24455 726 0,'0'0'0,"0"0"16,0 0-16,0 0 0,0 0 16,0 0-16,0 0 15,0 0-15,0 0 16,0 0-16,-74 32 16,8-4-16,16 19 0,17 4 15,0-5-15,8-4 16,8-14-16,9-19 15,8 5-15,0-14 0,8-9 16,-8 9-16,33-74 16,1-10-16,-10 19 15,1 23-15,-8 0 0,-9 10 16,-8 4-16,-8 4 16,8 15-16,0 0 15,0 9-15,-42 28 0,1 14 16,8-10-16,8 1 15,25 4-15,-8-14 16,0 5-16,8-28 0,0 0 16,0 0-16,0 0 15</inkml:trace>
  <inkml:trace contextRef="#ctx0" brushRef="#br0" timeOffset="25681.71">25084 1628 0,'0'0'15,"0"0"-15,0 0 0,0 0 16,0 0-16,0 0 16,0 0-16,0 0 15,0 0-15,91 14 0,-25-9 16,0-1-16,-16-8 15,-50 4-15,0 0 16,0 0-16,0 0 0</inkml:trace>
  <inkml:trace contextRef="#ctx0" brushRef="#br0" timeOffset="25884.78">25042 1958 0,'0'0'0,"0"0"16,0 0-16,0 0 16,0 0-16,0 0 0,0 0 15,75 5-15,7 0 16,9-1-16,9-4 16,-100 0-16,0 0 0,0 0 15,0 0-15</inkml:trace>
  <inkml:trace contextRef="#ctx0" brushRef="#br0" timeOffset="27993.71">26126 1442 0,'0'0'0,"0"0"0,0 0 16,0 0-16,0 0 16,0 0-16,0 0 0,0 0 15,0 0-15,0 0 16,0 0-16,0 0 15,-91 70-15,8 9 16,-24 0-16,16-14 0,0 0 16,0-13-16,0 3 15,16-4-15,9 1 16,8-15-16,0-14 0,17-23 16,16 5-16,9-19 15,16-19-15,0-32 16,24-9-16,18-5 0,-1-14 15,-8-5-15,-8 19 16,0 23-16,-9 19 16,1 14-16,-9 4 0,-8 14 15,0 5-15,0-9 16,0 9-16,0 0 16,0 0-16,8 42 0,9 23 15,8 5-15,8 4 16,25 1-16,16-6 15,1-17-15,32-6 0,9-4 16,-17-14-16,9 0 16,-1-10-16,-16-4 15,-16-4-15,-18-1 0,18-9 16,-1 0-16,-74 0 16,0 0-16,0 0 15,0 0-15</inkml:trace>
  <inkml:trace contextRef="#ctx0" brushRef="#br0" timeOffset="29024.72">27432 1410 0,'0'0'15,"0"0"-15,0 0 0,0 0 16,0 0-16,50-70 16,-9 28-16,-16 9 15,-8 19-15,-9 10 0,-16 8 16,24 6-16,-7-6 15,-9 38-15,-17 5 16,-8 4-16,-8 19 16,0 4-16,-8 15 0,-1-15 15,-16-4-15,9-10 16,-9 1-16,8-6 16,9-13-16,8-4 0,16-15 15,1-5-15,16 1 16,0-14-16,0-1 15,74-4-15,1-4 0,16-10 16,8 9-16,0-4 16,9-5-16,-1 5 15,1-10-15,-17 0 0,0-4 16,-34 9-16,-23-5 16,-18-13-16,-16 13 15,-16-18-15,7 19 0,-24-15 16,-41 0-16,8-4 15,-1-9-15,-7 4 16,8 0-16,25 0 0,-1-14 16,1 14-16,8-4 15,8-10-15,0 0 16,9 0-16,-1-4 0,-8 23 16,9 4-16,-1 14 15,-8 1-15,25 18 16,0 0-16,0 0 0,0 0 15</inkml:trace>
  <inkml:trace contextRef="#ctx0" brushRef="#br0" timeOffset="29446.5">28623 1517 0,'0'0'16,"0"0"-16,0 0 15,0 0-15,0 0 0,0 0 16,0 0-16,0 0 16,0 0-16,0 0 15,0 0-15,0 0 0,25 102 16,-25-9-16,0-9 16,-16 4-16,-1-9 15,9-4-15,0-6 0,-9-27 16,0-5-16,1-18 15,8-5-15,8-28 16,-9 0-16,9 14 0,0 0 16,0 0-16,0 0 15</inkml:trace>
  <inkml:trace contextRef="#ctx0" brushRef="#br0" timeOffset="29712.07">28168 1535 0,'0'0'0,"0"0"16,0 0-16,0 0 16,0 0-16,0 0 0,108-9 15,-1-5-15,9-5 16,0 10-16,16 0 0,1-19 15,7 0-15,-7 14 16,15-5-16,1 1 16,-149 18-16,0 0 0,0 0 15,0 0-15</inkml:trace>
  <inkml:trace contextRef="#ctx0" brushRef="#br0" timeOffset="40319.11">8891 5564 0,'0'0'0,"0"0"15,0 0-15,0 0 0,0 0 16,82-56-16,-7 0 16,-9 10-16,-17-1 15,-7-13-15,-1 13 16,-16-4-16,8-5 0,-16 5 15,-1 18-15,1 10 16,-17 5-16,8 13 16,-8 5-16,8 0 15,-8 0-15,0 0 0,0 0 16,-25 65-16,1 5 16,7 14-16,-8 9 15,-8 23-15,8 9 16,1 1-16,7 9 0,-8-23 15,9-19-15,7-28 16,-7-9-16,16-56 16,0 0-16,0 0 0,0 0 15</inkml:trace>
  <inkml:trace contextRef="#ctx0" brushRef="#br0" timeOffset="40631.54">9503 5713 0,'0'0'0,"0"0"16,0 0-16,0 0 15,0 0-15,0 0 16,0 0-16,0 0 0,74 28 16,25-14-16,0-14 15,-8 0-15,9-14 16,15 4-16,-24 6 16,0-6-16,-91 10 0,0 0 15,0 0-15,0 0 16</inkml:trace>
  <inkml:trace contextRef="#ctx0" brushRef="#br0" timeOffset="41896.87">11322 5317 0,'0'0'16,"0"0"-16,0 0 0,0 0 16,0 0-16,0 0 15,0 0-15,0 0 16,0 0-16,0 0 15,41-79-15,9 19 0,8 13 16,16 19-16,-24 10 16,0 8-16,-1 1 15,-8 9-15,-16 14 16,-8-5-16,-17-4 16,16 55-16,-24 10 0,8-14 15,-8 0-15,-9 0 16,-8-10-16,1 1 15,-1-5-15,0-14 0,17 9 16,-9-5-16,17 1 16,0-15-16,0-8 15,0 22-15,9 10 16,-1 0-16,0-5 16,17 0-16,-17-18 0,0-10 15,-8 24-15,9-5 16,-26-19-16,1-4 15,-9 9-15,17-5 16,-1-9-16,9 5 0,-49-1 16,-1-4-16,17-4 15,8-10-15,0 14 16,0-5-16,17 5 16,0-5-16,8-41 0,8 18 15,0-5-15,-8 33 16,0 0-16,0 0 15,0 0-15</inkml:trace>
  <inkml:trace contextRef="#ctx0" brushRef="#br0" timeOffset="42365.52">12108 5452 0,'0'0'0,"0"0"16,0 0-16,0 0 0,0 0 16,0 0-16,0 0 15,0 0-15,0 0 16,0 0-16,0 0 0,0 0 16,0 0-16,-67 56 15,26-5-15,16 0 16,9-13-16,16 13 15,8-19-15,0-4 16,1-9-16,24 4 0,8-9 16,-8 0-16,17-19 15,8-9-15,-9-9 16,-7-5-16,-1 5 16,-8-24-16,-8-8 0,-17 3 15,-16-3-15,-17-1 16,0 5-16,-8 18 15,-16 5-15,-9 14 16,8 5-16,9 14 0,-1-1 16,-7 15-16,16-5 15,16-5-15,9-4 16,0-5-16,8 0 16,0 0-16,0 0 0,0 0 15</inkml:trace>
  <inkml:trace contextRef="#ctx0" brushRef="#br0" timeOffset="42787.3">12695 5280 0,'0'0'16,"0"0"-16,0 0 15,0 0-15,0 0 0,-83 5 16,25 18-16,25-9 16,8 5-16,9 4 15,8 14-15,8 0 16,0 14-16,8-9 16,8 14-16,1-19 0,24 1 15,9-11-15,-17-13 16,25-4-16,-9-20 15,9-18-15,-16-9 16,-1-19-16,-16-4 0,-9-5 16,-7 4-16,-18 1 15,-15 4-15,-9 0 16,8 24-16,0 13 16,-8 14-16,-9-9 0,-7 0 15,-9 61-15,8 9 16,1 4-16,49-60 15,0 0-15,0 0 0,0 0 16</inkml:trace>
  <inkml:trace contextRef="#ctx0" brushRef="#br0" timeOffset="43193.46">11388 6192 0,'0'0'15,"0"0"-15,0 0 0,0 0 16,0 0-16,0 0 15,0 0-15,0 0 16,0 0-16,0 0 16,0 0-16,91-33 0,33 1 15,0 13-15,17 5 16,-1 9-16,1 1 16,-9 4-16,1 0 15,-9-14-15,-33 14 16,0-14-16,-17 14 0,-16-5 15,0 19-15,0-4 16,-58-10-16,0 0 16,0 0-16,0 0 0</inkml:trace>
  <inkml:trace contextRef="#ctx0" brushRef="#br0" timeOffset="43833.94">11438 6801 0,'0'0'16,"0"0"-16,0 0 15,0 0-15,0 0 0,-9-79 16,1 9-16,16 10 16,9 9-16,16 14 15,8 9-15,-7 0 16,-18 14-16,1 4 0,-1 6 16,1 8-16,-9 6 15,0-10-15,1 56 16,-9 9-16,0 4 15,-17 1-15,-8-14 16,-8 0-16,-8-14 0,-9 4 16,9 10-16,-1-14 15,9-19-15,-8-4 16,8-5-16,0-5 0,8-9 16,17-5-16,-1 1 15,9 4-15,-16-56 16,8 9-16,16 15 15,-8 9-15,0 4 16,16 19-16,-7 0 0,-9 0 16,0 0-16,58 23 15,-9 15-15,1-1 16,-1-9-16,9-10 16,9 1-16,7-19 0,-8 0 15,-16-5-15,-1 10 16,9-19-16,8-23 15,-16-5-15,-17-14 16,-16 14-16,-1 0 0,1 5 16,-17 37-16,0 0 15,0 0-15,0 0 16</inkml:trace>
  <inkml:trace contextRef="#ctx0" brushRef="#br0" timeOffset="44177.61">11992 6513 0,'0'0'0,"0"0"0,0 0 15,-83 37-15,17-4 16,33-5-16,0-5 16,25 9-16,-1-4 0,18 9 15,-9-18-15,33 32 16,0-9-16,8-5 16,-8-4-16,25 4 15,0-9-15,-8-14 16,-9-14-16,0-14 0,9-19 15,-17-4-15,-8-9 16,-9-1-16,1 1 16,-9-5-16,-8 4 15,-16-13-15,-1 18 0,1 0 16,-18 14-16,-7 19 16,8 9-16,16 4 15,-24 10-15,-9 19 16,17-1-16,0 6 0,33-38 15,0 0-15,0 0 16,0 0-16</inkml:trace>
  <inkml:trace contextRef="#ctx0" brushRef="#br0" timeOffset="44630.63">12670 6583 0,'0'0'0,"0"0"15,0 0-15,0 0 16,0 0-16,0 0 16,0 0-16,0 0 15,0 0-15,0 0 16,0 0-16,0 0 0,0 0 16,-74 32-16,24 15 15,9-5-15,16 4 16,8-9-16,17-4 0,0 4 15,0-14-15,0-13 16,58 13-16,17-9 16,-9-14-16,8-9 15,1-15-15,7-8 16,1-10-16,-17 0 0,-24-18 16,-9-6-16,-25 11 15,-8-1-15,-8 5 16,-17 13-16,-17-4 0,-15 10 15,-10 23-15,1 18 16,0 10-16,0 8 16,8 1-16,0 10 15,0-11-15,33 1 16,9-4-16,-1-6 0,17-18 16,0 0-16,0 0 15,0 0-15</inkml:trace>
  <inkml:trace contextRef="#ctx0" brushRef="#br0" timeOffset="45068.03">13414 6555 0,'0'0'0,"0"0"15,0 0-15,0 0 16,0 0-16,0 0 15,0 0-15,0 0 0,-66-51 16,25 23-16,-1 0 16,18 23-16,-9 10 15,8-1-15,0 10 16,17-4-16,-1-10 0,1 46 16,8-4-16,8 5 15,9-1-15,16 15 16,0-6-16,25-3 15,-8-1-15,16-19 0,-8-18 16,8-18-16,-8-20 16,8-4-16,-8-9 15,0-19-15,-17-4 16,-8-1-16,-16-8 0,-26 3 16,-15 11-16,-26-10 15,-16 13-15,-25 20 16,16 18-16,-32 9 15,-1 14-15,9-4 0,0 0 16,99-5-16,0 0 16,0 0-16,0 0 15</inkml:trace>
  <inkml:trace contextRef="#ctx0" brushRef="#br0" timeOffset="46520.82">5955 5499 0,'0'0'0,"0"0"15,0 0-15,0 0 16,0 0-16,0 0 16,0 0-16,41-65 15,9 23-15,-17 23 0,-9 10 16,1 23-16,8 0 15,-16 14-15,-1-14 16,1 51-16,-1-9 16,-7 13-16,-9-18 0,8-4 15,-8-10-15,0 0 16,-8-18-16,8-5 16,-9-9-16,9-1 15,0-4-15,0 0 0,0 0 16,17-51-16,16-9 15,-25-24-15,17 19 16,-8-10-16,16 20 16,-8-1-16,8 14 0,0 5 15,8 4-15,0 14 16,1 1-16,-1 18 16,-24 0-16,32 9 15,-7 14-15,-17 15 16,-17-1-16,8 28 0,-16 19 15,-8 23-15,-8 23 16,-26 9-16,1 6 16,-1 13-16,26-19 0,-9-8 15,25-10-15,0-24 16,8-32-16,9-23 16,24-14-16,-16-14 15,-8 0-15,-17-14 0,0 0 16,0 0-16,0 0 15</inkml:trace>
  <inkml:trace contextRef="#ctx0" brushRef="#br0" timeOffset="46880.11">7096 5773 0,'0'0'0,"0"0"16,0 0-16,0 0 0,-83 28 16,17-5-16,25-9 15,16 5-15,17-5 16,8 4-16,0 1 15,0-5-15,24 33 16,9-1-16,9-18 0,-1 0 16,9-5-16,-9-18 15,0-5-15,42-19 16,8-9-16,0-4 16,-91 32-16,0 0 0,0 0 15,0 0-15</inkml:trace>
  <inkml:trace contextRef="#ctx0" brushRef="#br0" timeOffset="47270.65">7923 5745 0,'0'0'0,"0"0"16,0 0-16,0 0 16,0 0-16,0 0 15,0 0-15,83-14 16,-17-14-16,-8 10 16,-9 4-16,-7-9 0,-42 23 15,0 0-15,0 0 16,0 0-16</inkml:trace>
  <inkml:trace contextRef="#ctx0" brushRef="#br0" timeOffset="47426.86">8047 6015 0,'0'0'0,"0"0"0,0 0 16,0 0-16,0 0 16,0 0-16,0 0 15,99 14-15,17 0 0,-116-14 16,0 0-16,0 0 15,0 0-15</inkml:trace>
  <inkml:trace contextRef="#ctx0" brushRef="#br0" timeOffset="78716.77">8138 8057 0,'0'0'16,"0"0"-16,0 0 16,0 0-16,0 0 15,0 0-15,0 0 0,0 0 16,0 0-16,0 0 16,0 0-16,0 0 15,0 0-15,0 0 16,0 0-16,0 0 0,83-32 15,-17 18-15,-33 4 16,-8-3-16,-25 13 16,0 0-16,0 0 0,0 0 15</inkml:trace>
  <inkml:trace contextRef="#ctx0" brushRef="#br0" timeOffset="78919.85">7981 8439 0,'0'0'0,"0"0"0,0 0 16,0 0-16,0 0 15,0 0-15,0 0 16,0 0-16,0 0 0,0 0 16,0 0-16,99-14 15,-8 4-15,-17 1 16,-74 9-16,0 0 15,0 0-15,0 0 0</inkml:trace>
  <inkml:trace contextRef="#ctx0" brushRef="#br0" timeOffset="79544.7">9254 7983 0,'0'0'0,"0"0"15,0 0-15,0 0 16,0 0-16,0 0 0,0 0 16,0 0-16,-66-33 15,25 24-15,-9 9 16,17 14-16,-16 5 16,7 18-16,17 5 15,-8 0-15,17 9 0,8-5 16,-9 5-16,17 5 15,8 14-15,9-5 16,8-9-16,16 0 16,-8-14-16,25-19 0,-8-5 15,7-8-15,-7-10 16,8-14-16,-8 0 16,7-19-16,-15-13 0,-1-1 15,-16-13-15,-17-5 16,-16 4-16,-9-13 15,1 18-15,-42 0 16,8 0-16,-8 24 0,9 18 16,-9 4-16,25 10 15,-17 10-15,-8 8 16,17 6-16,16-10 16,0 4-16,25 5 0,0 5 15,0 0-15,0-28 16,0 0-16,0 0 15,0 0-15</inkml:trace>
  <inkml:trace contextRef="#ctx0" brushRef="#br0" timeOffset="79747.78">9974 8313 0,'0'0'0,"0"0"0,0 0 15,0 0-15,0 0 16,0 0-16,0 0 16,0 0-16,0 0 0,-83-9 15,-8-10-15,91 19 16,0 0-16,0 0 16,0 0-16</inkml:trace>
  <inkml:trace contextRef="#ctx0" brushRef="#br0" timeOffset="80357.02">10371 8048 0,'0'0'15,"0"0"-15,0 0 0,0 0 16,0 0-16,0 0 15,0 0-15,0 0 16,0 0-16,0 0 0,0 0 16,0 0-16,0 0 15,0 0-15,0 0 16,0 0-16,0 0 16,-41 74-16,24-13 15,25-15-15,9-4 0,-1-5 16,17 1-16,9 13 15,7-14-15,-7 5 16,-1 0-16,-8-5 16,0-14-16,-8 5 0,-17-5 15,1 1-15,-9-10 16,0-5-16,-42 19 16,9 4-16,-16-8 15,-1-10-15,0-10 0,9-8 16,16-15-16,0-13 15,17-10-15,0 23 16,33-55-16,8 4 16,25-14-16,-9-9 0,9 14 15,-17 9-15,1-14 16,-9 5-16,-17 33 16,-7 9-16,-18 9 15,-7 4-15,-17 15 0,8 5 16,-33 17-16,-8 11 15,0-1-15,16-4 16,9 9-16,16 13 16,8-3-16,9-6 0,8-32 15,0 0-15,0 0 16,0 0-16</inkml:trace>
  <inkml:trace contextRef="#ctx0" brushRef="#br0" timeOffset="81231.85">11355 8029 0,'0'0'0,"0"0"0,0 0 16,0 0-16,0 0 16,0 0-16,0 0 15,0 0-15,0 0 16,0 0-16,0 0 0,-83 0 16,1 5-16,7 4 15,26 1-15,-9-6 16,16 20-16,-7-20 15,16 6-15,0-1 0,8-5 16,8-8-16,9-1 16,8 5-16,-8 0 15,8 0-15,0 0 16,0 0-16,0 0 16,0 0-16,0 0 0,0 0 15,0 0-15,0 0 16,0 0-16,41 19 15,-16-15-15,-17 10 16,0-14-16,-8 0 0,0 0 16,9 0-16,-9 0 15,0 0-15,0 0 16,0 0-16,0 0 16,0 0-16,0 0 0,0 0 15,0 0-15,0 0 16,-17 28-16,9 0 15,-9 5-15,9-1 16,0 6-16,-9-6 0,9 19 16,0-14-16,8 1 15,8-24-15,-8 0 16,8-5-16,-8-9 16,8 5-16,34-24 0,16-4 15,-17-19-15,-8 0 16,9 14-16,-1 0 15,8 10-15,18 4 16,-18 4-16,9 10 16,-25 0-16,17 14 0,-9 9 15,9-4-15,-25 28 16,-1-15-16,-15 1 16,-1-1-16,-25 6 0,-16 3 15,-16-3-15,-9-1 16,-17-9-16,1 0 15,-25 4-15,0-9 16,-9-18-16,0 0 16,18-15-16,7-17 0,0-1 15,83 28-15,0 0 16,0 0-16,0 0 16</inkml:trace>
  <inkml:trace contextRef="#ctx0" brushRef="#br0" timeOffset="164791.25">17343 5368 0,'0'0'0,"0"0"0,0 0 15,0 0-15,0 0 16,0 0-16,0 0 16,0 103-16,8-6 0,0-8 15,1-5-15,7 13 16,1 1-16,-9 4 15,0 10-15,-8 0 0,8 4 16,1 19-16,-9 14 16,0 0-16,0 4 15,0 1-15,0 4 0,0-5 16,0 10-16,-9 5 16,1 13-16,-8-14 15,-1 6-15,1-6 0,-1 14 16,-8-13-16,9 4 15,24-4-15,-16-10 16,8-5-16,-17 5 0,17-4 16,0-1-16,8 10 15,-8-14-15,-8-5 16,0-4-16,8 4 0,-8 0 16,-1-9-16,-7-5 15,7 5-15,-7-4 16,8-24-16,-17 9 15,17-23-15,8 5 0,0-10 16,-9-13-16,1-6 16,0-8-16,8-5 15,8-5-15,-8-9 0,0-10 16,0-4-16,0 0 16,0-9-16,8-10 15,-8 0-15,0-9 0,-16 37 16,7-13-16,9-20 15,-8 1-15,8 4 16,0-9-16,0 0 0,8 0 16,-8 0-16,0 0 15,0 0-15,0 0 16,0 0-16,0 0 0,0 0 16,0 0-16,0 0 15,0 0-15,0 0 16,0 0-16,0 0 0,0 0 15,0 0-15,0 0 16,0 0-16,0 0 16,9 0-16,16 0 0,-1 0 15,1 0-15,0 0 16,0 0-16,16 0 16,25 0-16,9 0 0,7 5 15,9 4-15,33-4 16,9 0-16,16-1 15,8 6-15,-25-20 0,9 24 16,-1 0-16,1-5 16,16-4-16,-8 4 15,16 1-15,-8-10 16,25 9-16,-16 0 0,7 1 16,18-1-16,7-9 15,-8 5-15,17-5 0,8 9 16,-8 0-16,25-4 15,-26 4-15,9-4 16,9 9-16,-9-5 0,8 0 16,8 1-16,-15-6 15,23 1-15,1 0 16,0 4-16,8 0 0,-8 1 16,0-1-16,0-9 15,-1 4-15,-7 1 16,0-10-16,-1 15 15,-8-10-15,1 4 0,-26 6 16,9-6-16,-25 10 16,8 5-16,-33-14 15,9 4-15,-9-4 0,-8-1 16,-9 1-16,-7-5 16,-1 0-16,-16-23 15,-9-5-15,-24-14 0,-17 5 16,-8-1-16,-58 38 15,0 0-15,0 0 16,0 0-16</inkml:trace>
  <inkml:trace contextRef="#ctx0" brushRef="#br0" timeOffset="165806.68">16987 5759 0,'0'0'0,"0"0"0,0 0 16,0 0-16,0 0 15,8-88-15,-8-10 0,17 0 16,8 10-16,0 4 15,-1-4-15,18 0 16,-18 8-16,18 6 0,-9 9 16,-8 9-16,0 10 15,-17-1-15,-8 14 16,16 6-16,-7 8 16,-9 10-16,8 4 0,-8 5 15,0 0-15,0 0 16,0 0-16,0 0 15,0 0-15,0 0 0,0 0 16,0 0-16,-8 23 16,16 28-16,8 15 15,9 22-15,0-14 0,8 10 16,8 4-16,9 1 16,8-10-16,-8 0 15,8-9-15,-9-5 0,-16-23 16,-8 0-16,-8-10 15,-9-8-15,0-15 16,-8-5-16,0 1 0,0-5 16,-41-9-16,-17-10 15,-8 1-15,-17-6 16,-8 10-16,25 0 0,-25 10 16,-8 4-16,16 9 15,17-9-15,24 5 16,-7-19-16,16 4 0,-17-3 15,50 13-15,0 0 16,0 0-16,0 0 16</inkml:trace>
  <inkml:trace contextRef="#ctx0" brushRef="#br0" timeOffset="166993.91">27813 12272 0,'0'0'0,"0"0"16,0 0-16,0 0 16,0 0-16,0 0 0,0 0 15,0 0-15,0 0 16,0 0-16,0 0 15,0 0-15,0 0 0,0 0 16,83 14-16,-9 19 16,-24-10-16,7 0 15,1 14-15,17 0 0,-9 5 16,0 5-16,17-10 16,-9 0-16,1-4 15,-9-1-15,-17 1 0,-7-19 16,-1 0-16,-8 0 15,-8-9-15,-8-5 16,-9 0-16,-8 0 0,8 0 16,-8 0-16,0 0 15,0 0-15,0 0 16,0 0-16,0 0 0,0 0 16,0 0-16,0 0 15,0 0-15,-49 0 16,15 9-16,-7-5 0,-9-8 15,-24 22-15,0 20 16,-26 4-16,1-1 16,-8 1-16,7 9 0,26-4 15,0-1-15,7-18 16,26 0-16,8 0 16,8-9-16,17-19 0,0 0 15,-1 0-15,9 0 16,33-47-16,9-50 15,16-34-15,-17-8 16,-16-19-16,-9-10 0,-16-4 16,-8 9-16,-17 10 15,-16 27-15,-9 0 16,-8-4-16,58 130 0,0 0 16,0 0-16,0 0 15</inkml:trace>
  <inkml:trace contextRef="#ctx0" brushRef="#br0" timeOffset="175593.88">11140 7201 0,'0'0'15,"0"0"-15,0 0 16,0 0-16,0 0 0,0 0 16,0 0-16,0 0 15,-17-74-15,9 32 16,0 14-16,0 19 15,8 9-15,0-5 0,0 0 16,0 5-16,0 0 16,0 0-16,41 33 15,0 0-15,1-5 16,7-10-16,1-4 0,8-5 16,8 1-16,8-6 15,9 6-15,16 4 16,17-10-16,8 10 15,-16-4-15,24-1 0,0 0 16,9 0-16,0-13 16,-1 8-16,17 6 15,-8-20-15,0 1 16,8-9-16,-16 4 0,-17 0 16,0-14-16,-25 9 15,0 0-15,-24 1 16,-9-1-16,-8 15 15,-9 4-15,-15-5 0,-10 10 16,-7 4-16,-9-4 16,-8-5-16,0 0 15,0 0-15,0 0 16,0 0-16,0 0 0,0 0 16</inkml:trace>
  <inkml:trace contextRef="#ctx0" brushRef="#br0" timeOffset="200510.13">15945 4317 0,'0'0'0,"0"0"16,0 0-16,0 0 15,0 0-15,0 0 16,0 0-16,0 0 16,0 0-16,0 0 15,0 0-15,0 0 0,0 0 16,0 0-16,0 0 16,0 0-16,0 0 15,0 0-15,8 98 0,9 9 16,-9-5-16,0 5 15,1 5-15,7-5 16,-8 4-16,1-4 16,-1 5-16,0-19 15,-8 0-15,-8 9 0,-9-18 16,9-19-16,8-23 16,0 0-16,0-42 15,0 0-15,0 0 0,0 0 16</inkml:trace>
  <inkml:trace contextRef="#ctx0" brushRef="#br0" timeOffset="200869.42">15151 4489 0,'0'0'0,"0"0"0,0 0 15,83 9-15,24-9 16,34-4-16,8-29 15,0-9-15,8 5 0,8-5 16,1 14-16,16-9 16,-25 5-16,8-10 15,-49 19-15,-9 4 0,-7-4 16,-100 23-16,0 0 16,0 0-16,0 0 15</inkml:trace>
  <inkml:trace contextRef="#ctx0" brushRef="#br0" timeOffset="201947.33">29103 13612 0,'0'0'16,"0"0"-16,0 0 16,0 0-16,-83-23 0,9 4 15,24 14-15,1 15 16,-1-1-16,-8 9 16,25 10-16,0-4 0,0 4 15,16-1-15,1 15 16,8-14-16,16 19 15,8 9-15,9 9 0,8 0 16,17 0-16,-1 5 16,9-5-16,-8-5 15,-9 1-15,-8-10 16,9-4-16,-26-1 0,-16-9 16,-16-13-16,-26-6 15,1 1-15,-17-1 16,-8 1-16,-17-14 0,9-1 15,8-8-15,8-1 16,8 0-16,50 5 16,0 0-16,0 0 0,0 0 15</inkml:trace>
  <inkml:trace contextRef="#ctx0" brushRef="#br0" timeOffset="206711.91">19840 6178 0,'0'0'0,"0"0"16,0 0-16,0 0 15,0 0-15,0 0 16,0 0-16,0 0 0,0 0 16,0 0-16,0 0 15,33 98-15,-8-1 16,-8-22-16,-9-1 0,-16 10 15,8 18-15,-9-9 16,1 19-16,-8 9 16,-1 4-16,-8 10 0,9-4 15,16-10-15,-17 9 16,1 0-16,-9 5 16,17-5-16,-1-13 0,1-6 15,16-4-15,-8 0 16,0-18-16,9-1 15,-9-14-15,0-8 0,0-1 16,0-23-16,-9-24 16,1-4-16,8-14 15,0 0-15,0 0 0,0 0 16</inkml:trace>
  <inkml:trace contextRef="#ctx0" brushRef="#br0" timeOffset="208492.75">19733 6136 0,'0'0'0,"0"0"16,0 0-16,0 0 0,0 0 16,0 0-16,0 0 15,0 0-15,74-14 16,1 5-16,7-5 0,-7 18 16,8-13-16,16 4 15,-8-13-15,16 18 16,1-5-16,8 5 0,-1-4 15,18-10-15,-18-5 16,18 14-16,-1-9 16,9 10-16,-1-6 0,1 1 15,-1 4-15,-7-4 16,24 9-16,0 9 16,-16-9-16,8 5 15,-1 0-15,1 4 0,8 0 16,-16-4-16,16-5 15,-16 0-15,-9 0 16,-8-14-16,-25 9 0,1 1 16,-1 4-16,-8 9 15,-17-4-15,1-1 16,-9-4-16,0 5 0,17-5 16,-17 9-16,-8 1 15,-17-1-15,17-4 16,-8 4-16,-1-4 0,-7-1 15,-1 6-15,-8-6 16,-16 1-16,-9-5 16,-8 0-16,8 0 0,-8 0 15,0 0-15,33 9 16,-8 0-16,-8-4 16,-17-5-16,8 9 0,-8 1 15,8-1-15,-8-9 16,0 5-16,0-5 15,8 51-15,9 5 0,-1-28 16,1 13-16,-1 15 16,-7 0-16,7 5 15,1 18-15,-17 4 0,8 6 16,-8 4-16,0 0 16,0 5-16,-8-5 15,8 4-15,-8 10 0,8-4 16,0-6-16,-9 6 15,9 4-15,-8-14 16,8 9-16,0 0 0,8 1 16,1-15-16,-9 5 15,0 5-15,8 4 16,0-13-16,-8 4 0,0-10 16,0 6-16,8-1 15,-8 1-15,9-1 16,-9 0-16,0-18 15,8 9-15,8-4 0,-7-6 16,-1-4-16,-8-23 16,8 0-16,1-5 15,-1-4-15,-8-5 0,0-14 16,0-5-16,0-9 16,0 5-16,0-5 15,8 46-15,0-18 0,-8-14 16,0-4-16,0-1 15,0-5-15,-8-4 16,8 0-16,0 0 0,0 0 16,0 0-16,0 0 15,0 0-15,-41-4 16,-9-5-16,0 9 0,9-5 16,-8 0-16,-9 1 15,8-1-15,0 0 16,-24 5-16,8-9 0,-9 4 15,1-4-15,-1 9 16,-7-5-16,-1 1 16,-8-6-16,-8 1 0,-9 4 15,9 1-15,8 4 16,-16-10-16,-1 6 16,1-1-16,-9-4 0,-8 9 15,8 0-15,8-9 16,-7 4-16,-1-4 15,0-1-15,9 1 0,-9 0 16,8-1-16,-7 6 16,-1-6-16,8 6 15,-24-6-15,8 1 0,8 5 16,-8 4-16,0 0 16,8 4-16,-8-4 15,8 0-15,9 0 0,-1 5 16,-7-1-16,7-4 15,17-9-15,-16 9 16,16 0-16,0-4 0,8-6 16,0 6-16,9-6 15,-1 6-15,17-6 16,9 10-16,-1-4 0,1-6 16,-1 6-16,17-1 15,8 0-15,17 5 16,-25 0-16,0-4 0,8 4 15,8 0-15,1 0 16,7 4-16,9-4 16,0 0-16,0 0 0,0 0 15,0 0-15,34-18 16,-1-10-16,-33 28 16,0 0-16,0 0 15,0 0-15</inkml:trace>
  <inkml:trace contextRef="#ctx0" brushRef="#br0" timeOffset="209039.5">19518 8923 0,'0'0'16,"0"0"-16,0 0 0,0 0 15,0 0-15,0 0 16,0 0-16,0 0 15,0 0-15,0 0 0,0 0 16,0 0-16,0 0 16,0 0-16,25 102 15,-9 5-15,-16-5 0,0-18 16,0 0-16,-8 4 16,8-13-16,0-10 15,0-14-15,0-5 0,0-46 16,0 0-16,0 0 15,0 0-15</inkml:trace>
  <inkml:trace contextRef="#ctx0" brushRef="#br0" timeOffset="210008.03">22644 9397 0,'0'0'0,"0"0"16,0 0-16,0 0 15,0 0-15,0 0 0,0 0 16,0 0-16,0 0 15,0 0-15,0 0 16,0 0-16,-74 37 16,-1 1-16,9-1 0,0-19 15,8 1-15,0 0 16,-8 4-16,24-9 16,-7 4-16,-26-4 0,26 0 15,-1 10-15,17-11 16,8-3-16,9-1 15,7-4-15,1-1 0,8-4 16,0 0-16,0 0 16,33 52-16,-8-1 15,8-14-15,0-9 0,0-5 16,9 10-16,-1 4 16,9 0-16,8-9 15,-9 5-15,1 4 0,-1-5 16,9 10-16,-16-9 15,-1-15-15,-16 6 16,0-15-16,-9 0 0,1-4 16,-17 0-16,8-5 15,-8 0-15,0 0 16,0 0-16,-8 0 0,8 0 16,0 0-16,0 0 15,0 0-15</inkml:trace>
  <inkml:trace contextRef="#ctx0" brushRef="#br0" timeOffset="210882.83">21999 5713 0,'0'0'0,"0"0"15,0 0-15,0 0 16,0 0-16,0 0 0,0 0 16,0 0-16,0 0 15,0 0-15,0 0 16,0 0-16,0 0 0,107-10 16,-16 20-16,-16 4 15,-9 4-15,-8 1 16,-9-1-16,1 1 0,0 14 15,-9 13-15,0-18 16,9-5-16,-9 1 16,-16-1-16,-8 0 0,8-9 15,-17 5-15,0-10 16,0 0-16,-8-9 16,0 0-16,0 0 0,0 0 15,0 0-15,0 0 16,0 0-16,0 0 15,0 0-15,0 0 0,0 0 16,0 0-16,-8 37 16,-8-9-16,7-4 15,-7-10-15,-9-10 16,-8 1-16,16 0 0,9-1 16,-33 24-16,-1 0 15,1 0-15,-9-9 16,9 8-16,-9 15 0,-8-9 15,9-14-15,16 4 16,-9-9-16,9 4 16,9-8-16,15-6 0,1-4 15,8 0-15,-8 0 16,8 0-16,0 0 16,0 0-16,0 0 0,0 0 15,0 0-15</inkml:trace>
  <inkml:trace contextRef="#ctx0" brushRef="#br0" timeOffset="213382.3">19253 7908 0,'0'0'0,"0"0"16,0 0-16,0 0 15,0 0-15,0 0 0,0 0 16,0 0-16,0 0 16,0 0-16,0 0 15,0 0-15,83-18 0,-9-24 16,-24-14-16,0 0 15,-9-9-15,-16 5 16,8 4-16,-25-5 16,9-4-16,-1 0 0,-8 5 15,9 4-15,-1 14 16,-7 5-16,7 0 16,1 9-16,-9 4 0,0 10 15,-8 10-15,9-1 16,-9 5-16,0 0 15,0 0-15,0 0 0,0 0 16,0 0-16,33 23 16,-8-4-16,-17 0 15,-8 4-15,8 5 0,0 4 16,1-13-16,-9 55 16,8 5-16,8 5 15,1 0-15,-1 9 0,9 19 16,8-5-16,0 9 15,9-14-15,7-18 16,-7-5-16,-17-5 0,-1-13 16,1-19-16,-8-10 15,-9-4-15,-8-4 16,0-24-16,0-5 0,8 5 16,-8 0-16,-33-28 15,-25-23-15,0-5 16,-8 0-16,-8 5 0,8-5 15,-17 5-15,9 9 16,-1 33-16,1-5 16,16 5-16,8-1 0,-8 20 15,0-6-15,9 10 16,16 14-16,0-5 16,33-23-16,0 0 0,0 0 15,0 0-15</inkml:trace>
  <inkml:trace contextRef="#ctx0" brushRef="#br0" timeOffset="214507.04">24720 7113 0,'0'0'15,"0"0"-15,0 0 16,0 0-16,0 0 0,0 0 16,0 0-16,0 0 15,0 0-15,0 79 16,8 0-16,9-4 0,-1 8 16,9-13-16,0 9 15,16 19-15,-16-19 16,8 5-16,-8 9 0,8 0 15,0-10-15,8-13 16,-8 0-16,-8 0 16,8-5-16,-24-5 0,-1-4 15,0-9-15,-8-19 16,8-14-16,-8-5 16,0-9-16,0 5 15,0-5-15,0-33 0,17-32 16,-9-19-16,17-4 15,8-15-15,0 20 16,-8-15-16,8 10 0,-16-1 16,7 15-16,1-1 15,0 10-15,0 9 16,-17 10-16,0-1 0,-8 47 16,0 0-16,0 0 15,0 0-15</inkml:trace>
  <inkml:trace contextRef="#ctx0" brushRef="#br0" timeOffset="-212224.66">20494 7508 0,'0'0'15,"0"0"-15,0 0 16,0 0-16,0 0 0,0 0 16,0 0-16,0 0 15,0 0-15,0 0 16,0 0-16,0 0 0,0 0 16,-83-9-16,9 9 15,24 9-15,9 5 16,-1 0-16,9 0 0,-8 19 15,24-15-15,9 24 16,-9 9-16,17-4 16,17 4-16,-9 5 0,9-14 15,16 9-15,8-23 16,1 0-16,15-10 16,1-8-16,0-6 0,-58-4 15,0 0-15,0 0 16,0 0-16</inkml:trace>
  <inkml:trace contextRef="#ctx0" brushRef="#br0" timeOffset="-211771.64">20742 7839 0,'0'0'0,"0"0"0,0 0 16,0 0-16,0 0 16,0 0-16,0 0 15,0 0-15,0 0 0,0 0 16,0 0-16,0 0 16,0 0-16,0 0 15,0 0-15,0 0 0,0 0 16,0 0-16,0 0 15,0 0-15,0 0 16,-42 69-16,26-17 0,24-15 16,0-19-16,9-4 15,16-14-15,0-14 16,-16 10-16,16-24 16,-8 0-16,-17-5 0,0 5 15,-24-4-15,-18 4 16,-7-14-16,0 5 15,-1 23-15,1 0 0,-25 14 16,33 9-16,-9-4 16,18 14-16,-1-1 15,-8 1-15,33-19 0,0 0 16,0 0-16,0 0 16</inkml:trace>
  <inkml:trace contextRef="#ctx0" brushRef="#br0" timeOffset="-210756.25">20891 8257 0,'0'0'0,"0"0"16,0 0-16,0 0 15,0 0-15,0 0 0,0 0 16,0 0-16,24-111 15,18 18-15,-9 23 16,0 14-16,-16 5 16,-1 4-16,9 10 0,-17 14 15,0 9-15,-8 5 16,9 9-16,-9-5 16,0 5-16,0 0 0,0 0 15,0 0-15,33 51 16,-17-9-16,1 5 15,-1-6-15,1-3 0,-9-15 16,9 9-16,-1-18 16,-16-4-16,9-6 15,-9-4-15,0 0 0,0 0 16,24-23-16,1-9 16,-8 8-16,8 6 15,-9-6-15,-8 6 0,-8 8 16,9 6-16,-9-1 15,0 5-15,0 0 16,0 0-16,0 0 0,0 0 16,0 0-16,0 0 15,0 0-15,16 47 16,1 9-16,-9-15 0,8 1 16,18-5-16,-10-13 15,-7-10-15,-1-10 16,-16-4-16,42-32 0,-17-5 15,-9-5-15,-8-5 16,-8 10-16,17 0 16,-17 13-16,8 20 0,-8-1 15,0 1-15,0 4 16,0 0-16,0 0 16,0 0-16,0 0 0,-16 41 15,7 25-15,1-11 16,16 1-16,1 19 15,-18-10-15,1 14 0,8-14 16,0-5-16,-8-8 16,8-38-16,-8-10 15,8-4-15,8 0 0,-8-9 16,-8 0-16,8-33 16,-9-23-16,9-15 15,0-22-15,0-5 0,9 5 16,24 9-16,-17 9 15,17 28-15,0-4 16,0 23-16,1 13 0,-1 10 16,0 14-16,0 0 15,-8 0-15,-17 0 16,33 33-16,-8-5 0,-8 0 16,-17 0-16,1-5 15,-1 5-15,-8-19 16,0-4-16,0-1 0,0 1 15,-33 23-15,0 5 16,0-20-16,0-3 16,0-6-16,16 6 15,9-10-15,-1 0 0,9 0 16,-8-5-16,8 5 16,0 0-16,0 0 0,0 0 15</inkml:trace>
  <inkml:trace contextRef="#ctx0" brushRef="#br0" timeOffset="-210115.77">25911 7462 0,'0'0'0,"0"0"0,0 0 16,0 0-16,0 0 16,0 0-16,0 0 0,0 0 15,0 0-15,0 0 16,0 0-16,0 0 15,0 0-15,0 0 0,16 116 16,-16-4-16,-8 4 16,-17-18-16,17-1 15,-9-3-15,17-29 16,-8-23-16,8-15 0,8-17 16,-8-10-16,0 0 15,0 0-15,0 0 0,0 0 16</inkml:trace>
  <inkml:trace contextRef="#ctx0" brushRef="#br0" timeOffset="-209881.45">25654 7471 0,'0'0'16,"0"0"-16,0 0 0,0 0 16,0 0-16,0 0 15,0 0-15,0 0 16,108-37-16,16 4 0,-8-4 15,-17 9-15,-8 5 16,-8-5-16,-17 9 16,-25 19-16,-8-4 0,0-6 15,-16 10-15,-25 0 16,-9 0-16,17 0 16,0 0-16,0 0 0,0 0 15</inkml:trace>
  <inkml:trace contextRef="#ctx0" brushRef="#br0" timeOffset="-208694.22">26060 7829 0,'0'0'0,"0"0"16,0 0-16,0 0 15,0 0-15,0 0 0,0 0 16,0 0-16,0 0 15,8 93-15,8-14 16,-24-23-16,8-5 0,0-9 16,8-4-16,1-6 15,-1-13-15,-8-10 16,0-9-16,0 5 0,50-24 16,-1-9-16,1-18 15,-17-1-15,-8-9 16,-9 10-16,9-5 0,-8 4 15,-9-4-15,0 9 16,-8 19-16,8 13 16,-8 6-16,0-1 0,0 5 15,0 0-15,0 0 16,-24 47-16,7-5 16,9-5-16,-1 14 0,9 5 15,0-10-15,9 10 16,-1-14-16,-8-9 15,17-1-15,-1-18 0,1-5 16,-9-9-16,-8 5 16,41-33-16,1-4 15,-1-10-15,-8-23 0,-16-1 16,7 6-16,-7 9 16,-1 0-16,1 13 15,-9 10-15,-8 19 0,0 0 16,0 9-16,0-5 15,0 5-15,-16 47 16,-9 4-16,8-5 16,9 6-16,8 3 0,0-13 15,0 0-15,-8 0 16,8-19-16,0-13 16,0-6-16,0-4 0,0 0 15,25-32-15,8 4 16,-8-19-16,-9 5 15,-16-4-15,8 9 0,1 4 16,-1 1-16,-8 18 16,0 4-16,0 6 15,0 4-15,0 0 0,0 0 16,0 0-16,0 0 16,0 0-16,16 14 15,9 13-15,-8-8 0,8 0 16,-1-1-16,-7-8 15,-1-1-15,26-18 16,-1-10-16,1-18 0,-1-24 16,-8 1-16,-16-5 15,7-5-15,1 14 16,-17-9-16,1 9 0,-9 14 16,8 10-16,-8 22 15,-8 1-15,-1 4 16,9 5-16,-8-4 0,-8 27 15,-9 24-15,8-1 16,1-4-16,-1 4 16,9 20-16,-9-6 0,9 10 15,-8 9-15,24 5 16,-16 13-16,-9-8 16,17-24-16,8-28 0,9-9 15,-9-5-15,0-18 16,1 4-16,-9-9 15,0 0-15,49-28 0,-7-9 16,-9-9-16,-17-6 16,9-8-16,-17-1 15,-8 15-15,-16 9 0,-1 13 16,-8 11-16,-8 3 16,17 6-16,8-1 15,-1 5-15,-32 19 0,8-1 16,16-9-16,9 1 15,8-10-15,0 0 16,0 0-16,0 0 0</inkml:trace>
  <inkml:trace contextRef="#ctx0" brushRef="#br0" timeOffset="-208444.28">27515 7820 0,'0'0'0,"0"0"15,0 0-15,0 0 16,0 0-16,0 0 16,0 0-16,0 0 0,0 0 15,-41 84-15,16-5 16,17-23-16,-1-10 16,9 1-16,0-1 0,0-18 15,9-14-15,-9-5 16,0-9-16,0 0 15,0 0-15,0 0 0,0 0 16,0 0-16</inkml:trace>
  <inkml:trace contextRef="#ctx0" brushRef="#br0" timeOffset="-208319.3">27490 7583 0,'0'0'16,"0"0"-16,0 0 16,0 0-16,0 0 15,0 0-15,0 0 0,0 0 16,0 0-16,0 0 15,0 0-15,0 0 16,0 0-16,0 0 0,0 0 16</inkml:trace>
  <inkml:trace contextRef="#ctx0" brushRef="#br0" timeOffset="-207741.31">27705 8220 0,'0'0'16,"0"0"-16,0 0 0,0 0 15,0 0-15,0 0 16,0 0-16,0 0 16,0 0-16,50-74 0,0-15 15,-9 29-15,-16 9 16,16-1-16,-16 11 16,-9 22-16,1-9 0,-9 28 15,-8-5-15,0 1 16,0 4-16,25 37 15,-17 5-15,17 0 0,-8 9 16,16 14-16,-25-4 16,0-1-16,17-4 15,-8-14-15,-1-14 0,9-10 16,-8-4-16,16-14 16,-17 0-16,-8 0 15,50-23-15,-8-5 0,-9-14 16,9-14-16,-17 0 15,-8-13-15,0 8 16,-17 10-16,0 9 0,-16 10 16,8 18-16,-8 0 15,-1 4-15,9 6 16,-58 27-16,9 5 0,-1 0 16,-8-5-16,9 10 15,-1 4-15,17 5 16,8 4-16,17-9 0,0-4 15,8 0-15,8-5 16,-8-15-16,50 6 16,24-5-16,9-5 0,24-4 15,17-19-15,9-5 16,7-8-16,-8-1 16,-132 28-16,0 0 0,0 0 15,0 0-15</inkml:trace>
  <inkml:trace contextRef="#ctx0" brushRef="#br0" timeOffset="-204445.19">19915 6266 0,'0'0'15,"0"0"-15,0 0 0,0 0 16,0 0-16,0 0 15,0 0-15,0 0 16,0 0-16,0 0 0,0 0 16,0 0-16,0 0 15,0 0-15,0 0 16,0 0-16,0 0 0,0 0 16,0 0-16,0 0 15,0 0-15,-58-51 16,25 9-16,16 24 0,9 4 15,0 4-15,-1 6 16,1-1-16,0 0 16,8 1-16,0 4 0,0 0 15,0 0-15,0 0 16,0 0-16,0 0 16,0 0-16,0 0 0,0 0 15,0 0-15,0 0 16,33-24-16,0 6 15,-16 4-15,-1 14 0,-16 0 16,8 0-16,-8-5 16,9 5-16,-9 0 15,0 0-15,0 0 0,0 0 16,0 0-16,0 0 16,0 0-16,0 0 15,0 0-15,0 0 0,0 0 16,0 0-16,0 0 15,0 0-15,0 0 16,0 0-16,0 0 0,0 0 16,0 0-16,0 0 15,0 0-15,0 0 16,0 0-16,0 0 0,0 0 16,0 0-16,0 0 15,0 0-15,0 0 16,0 0-16,-9-4 0,9 4 15,0 0-15,0 0 16,0 0-16</inkml:trace>
  <inkml:trace contextRef="#ctx0" brushRef="#br1" timeOffset="-201335.81">19427 6113 0,'0'0'15,"0"0"-15,0 0 0,0 0 16,0 0-16,0 0 16,0 0-16,0 0 15,0 0-15,0 0 0,91 0 16,-25 4-16,0 1 15,-8 9-15,0 5 16,8-19-16,0 9 0,9-4 16,24-5-16,8 4 15,-7-8-15,7 4 16,1 0-16,-1-10 0,-8 6 16,1-10-16,15 14 15,-15-10-15,24 10 16,0 5-16,-8-10 0,-9 10 15,17-5-15,-16 0 16,16 0-16,-8-5 16,-9 15-16,9-6 0,8-4 15,-17 0-15,17 0 16,0 10-16,-16-1 16,8 5-16,0-9 15,-9 13-15,1 1 0,-1-5 16,1-14-16,-9 4 15,0 1-15,17 0 16,-25 4-16,16-18 0,-24 4 16,8 0-16,-8 1 15,-1 4-15,-7-5 16,8 5-16,-17-9 0,-8 9 16,-9 0-16,-7 0 15,7 0-15,1 4 16,-25-4-16,16 5 0,-8 4 15,0-9-15,-8-4 16,-8 4-16,-9 0 16,0 0-16,-8 0 0,0 0 15,0 0-15,0 0 16,0 0-16,0 0 16,0 0-16,0 0 0,33-19 15,-16-4-15,-17-5 16,-9 0-16,9 28 15,0 0-15,0 0 0,0 0 16</inkml:trace>
  <inkml:trace contextRef="#ctx0" brushRef="#br1" timeOffset="-198695.79">25199 9867 0,'0'0'0,"0"0"0,0 0 15,0 0-15,0 0 16,0 0-16,0 0 16,0 0-16,0 0 0,0 0 15,0 0-15,0 0 16,0 0-16,-74 9 15,-9 1-15,17-10 0,17-5 16,-18-4-16,-15 13 16,7 6-16,1-10 15,-9 0-15,-8 4 0,0-4 16,8 0-16,-16 5 16,-8-10-16,7 5 15,9-4-15,-8 8 16,0-4-16,-9 5 0,9-1 15,-17-13-15,9-5 16,8 0-16,-1 0 0,-7-4 16,16 4-16,-8 0 15,8-5-15,8 5 16,-16-4-16,8 13 0,-17-9 16,9 0-16,8 9 15,-16 1-15,-1-6 16,1 1-16,7 0 0,-7 4 15,8 1-15,16-1 16,-16 0-16,-1-4 16,18 4-16,-1 1 15,0-1-15,-8 5 0,0 0 16,9-5-16,7 5 16,-16 5-16,9 0 15,-1-5-15,8 0 0,1 0 16,0 4-16,-1 6 15,17-10-15,0 0 16,-8 0-16,0 0 0,0 0 16,8 0-16,0-5 15,17 0-15,-9 10 16,9-5-16,-1-5 0,-7 5 16,7 10-16,1-1 15,8 0-15,8 5 16,17-5-16,-9-9 0,17 0 15,0 0-15,0 0 16,0 0-16</inkml:trace>
  <inkml:trace contextRef="#ctx0" brushRef="#br1" timeOffset="-185417.47">5839 9546 0,'0'0'0,"0"0"15,0 0-15,0 0 16,0 0-16,0 0 16,0 0-16,0 0 15,33 102-15,-17 10 16,1 9-16,-1 0 0,-7 14 16,-1 9-16,0 5 15,-16 9-15,0-4 16,-1 8-16,1-4 15,0 19-15,0 0 0,8-5 16,-9-4-16,1 13 16,-8-13-16,7 13 15,-7-9-15,24 10 16,0 4-16,9 0 0,-9-23 16,0-5-16,17-23 15,-17-5-15,9-9 16,-9-5-16,9-9 15,-9 0-15,-8-9 0,-8-1 16,8-8-16,8-1 16,-8-13-16,0-6 15,-8 1-15,0-5 0,8-4 16,0 9-16,-9-5 16,9 0-16,-8-9 15,8-10-15,0 1 16,0-1-16,0 5 15,-8-23-15,8 0 0,-9 14 16,1-9-16,8-15 16,-8 6-16,8-10 15,-8-5-15,8-5 16,0-4-16,0 0 0,0 0 16,0 0-16,0 0 15,0 0-15,0 42 16,-9-9-16,9-19 15,-8-5-15,8 0 0,-8-4 16,8 0-16,0-5 16,-8 0-16,8 0 15,0 0-15,0 0 16,0 0-16,0 0 0,0 0 16,0 0-16,0 0 15,0 0-15,0 0 16,0 0-16,16 0 15,17-5-15,9 0 0,24 5 16,25-4-16,24 4 16,1 4-16,0 1 15,16 4-15,1-9 16,7 5-16,9 0 16,25-10-16,8 14 0,16-13 15,1 8-15,-9-8 16,8-6-16,9 10 15,0-4-15,33-6 0,-17 6 16,9-1-16,24 5 16,0 0-16,-7 5 15,7-10-15,17 5 16,-17 0-16,1 0 0,-1 5 16,9 4-16,-17-9 15,-17 0-15,1 9 16,-17-4-16,8 4 15,-16 5-15,0-14 0,-9 5 16,1-5-16,-1 0 16,-16-5-16,-8-9 15,-9 5-15,-8 4 16,-8 5-16,-33 0 0,0-9 16,-9 14-16,-16-10 15,-33-4-15,-8 9 16,-9 0-16,0 0 15,-16 0-15,-8-5 0,-17 5 16,8 0-16,-8 0 16,0 0-16,0 0 15,0 0-15,0 0 16,0 0-16,0 0 16,0 0-16,-16-9 0,-1-5 15,-8-5-15,-8 1 16,-8-1-16,-17-9 15,0 0-15,-25 0 0,25 0 16,-8 10-16,-8-5 16,16-1-16,-8-4 15,0 0-15,8 1 16,8 3-16,-8-4 16,17 10-16,8-1 0,0 5 15,8 5-15,17 0 16,8 9-16,-9-5 15,9 5-15,0 0 0,0 0 16,0 0-16,0 0 16,0 0-16,25 9 15,25 10-15,8 9 16,16 4-16,9 6 16,-9-1-16,17-5 0,-8 1 15,-9-10-15,1 14 16,-1-4-16,-8 0 15,0-10-15,-24 0 16,7-9-16,-7 0 0,-9 0 16,-17-9-16,-7-1 15,-9-4-15,0 0 16,0 0-16,0 0 16,-42 0-16,-7 10 0,-1-1 15,0 9-15,-7 6 16,7 4-16,-16 4 15,8-9-15,0 15 16,0 13-16,-8-9 0,16 0 16,1-10-16,-1-4 15,17-5-15,8-13 16,9-6-16,7-4 16,9 0-16,-33-42 0,17-18 15,-17-28-15,8-6 16,8-3-16,1-1 15,-1 14-15,1-13 16,7 4-16,9 0 0,0-5 16,-8-9-16,8 107 15,0 0-15,0 0 16,0 0-16</inkml:trace>
  <inkml:trace contextRef="#ctx0" brushRef="#br1" timeOffset="-184339.59">5665 9890 0,'0'0'15,"0"0"-15,0 0 16,0 0-16,0 0 16,0 0-16,0 0 0,0 0 15,0 0-15,0 0 16,0 0-16,-16-84 15,16 5-15,16 14 16,1-9-16,16-5 0,8-10 16,9 6-16,-9-6 15,-24 10-15,7 5 16,-7-1-16,-9 15 16,-8 9-16,8 9 0,-8 14 15,-8 14-15,0 0 16,8 5-16,0 4 15,0 0-15,0 5 16,0 0-16,0 0 0,0 51 16,8 15-16,-8-1 15,8 23-15,9 5 16,-9 0-16,1 0 16,15 5-16,-7 0 0,-1-10 15,9-9-15,0-9 16,-17-10-16,9-4 15,-1-19-15,1-9 16,-9-14-16,1 0 0,-9-9 16,0-5-16,-34-19 15,-15-13-15,-9-1 16,-17-4-16,-15 9 16,-10 9-16,1 19 0,-17 5 15,17 9-15,16 0 16,-8-5-16,91-9 15,0 0-15,0 0 0,0 0 16</inkml:trace>
  <inkml:trace contextRef="#ctx0" brushRef="#br1" timeOffset="-181027.81">5905 15370 0,'0'0'16,"0"0"-16,0 0 16,0 0-16,0 0 0,0 0 15,0 0-15,0 0 16,0 0-16,0 0 15,0 0-15,0 0 16,0 0-16,0 0 16,0 0-16,0 0 0,0 0 15,0 0-15,0 0 16,0 0-16,0 0 16,0 0-16,0 0 15,0 0-15,0 0 0,99-9 16,-8-19-16,-8 9 15,-25-22-15,16-15 16,-8 0-16,1 0 16,-1 0-16,8-14 0,-8 5 15,0-9-15,9 9 16,8-10-16,-9-4 16,9-9-16,-17 4 15,8-4-15,1-5 0,-1 0 16,-8 0-16,9-5 15,-9 0-15,8-13 16,1 4-16,-9 4 16,8-13-16,1 4 0,-9 1 15,8-1-15,1 0 16,-26 10-16,9-10 16,17 5-16,-9 10 15,-8 4-15,0-14 0,0 4 16,8 10-16,-8 10 15,8-15-15,8 19 16,-8 0-16,-8-5 16,8-9-16,1 9 0,-1 5 15,8-5-15,1 5 16,7 5-16,-7 13 16,-1 1-16,-8 13 15,1-8-15,7 22 0,0-4 16,-7-10-16,-1 10 15,-8 9-15,16 9 16,-8 10-16,9 5 16,-1 8-16,-16-4 0,8 9 15,0-4-15,-8 23 16,0-5-16,0 5 16,0 0-16,-17 0 15,9 19-15,-1-10 0,-7-5 16,16 10-16,-25 9 15,8 15-15,1-15 16,-9 9-16,8-4 16,9 4-16,-17 15 0,0 4 15,0-9-15,8 0 16,-8-5-16,0 14 16,0-5-16,9 5 15,-1-9-15,9 0 0,-9 9 16,9 9-16,-25-4 15,24-10-15,-8 10 16,-7 9-16,15-4 0,1-10 16,-9 18-16,-16-13 15,16 9-15,1 0 16,-1 5-16,9-10 16,-9 1-16,9-10 0,-1 5 15,1 13-15,-1 1 16,-7-10-16,7 5 15,-7-14-15,24-4 16,-8 9-16,-9-5 0,9 14 16,-8-10-16,8 1 15,-8 9-15,7-9 16,10 0-16,-10-1 31,1-3-31,0 3 0,25-8 0,0-1 0,-1 1 16,9-20-16,9-8 15,24-10-15,0-9 16,33-28-16,25-28 0,0-4 16,-182 32-16,0 0 15,0 0-15,0 0 16</inkml:trace>
  <inkml:trace contextRef="#ctx0" brushRef="#br1" timeOffset="-179496.87">4598 9411 0,'0'0'16,"0"0"-16,0 0 15,0 0-15,0 0 0,0 0 16,0 0-16,-8 98 16,0-15-16,8-22 15,-9-5-15,9 27 0,9-3 16,-1 13-16,-8 9 15,0 10-15,8-1 16,1 6-16,7-10 16,1-10-16,-9-18 15,-8-23-15,0-9 0,0-47 16,0 0-16,0 0 16,0 0-16</inkml:trace>
  <inkml:trace contextRef="#ctx0" brushRef="#br1" timeOffset="-179215.68">4077 9625 0,'0'0'0,"0"0"16,0 0-16,0 0 15,0 0-15,0 0 16,0 0-16,0 0 16,116-19-16,8 5 15,0 5-15,-33-14 0,0 4 16,17 5-16,-1-14 16,-8-4-16,1 18 15,-9-5-15,-91 19 0,0 0 16,0 0-16,0 0 15</inkml:trace>
  <inkml:trace contextRef="#ctx0" brushRef="#br1" timeOffset="-177965.94">15044 16212 0,'0'0'16,"0"0"-16,0 0 16,0 0-16,0 0 15,0 0-15,0 0 0,0 0 16,0 0-16,0 0 16,0 0-16,0 0 15,-33-65-15,-9 23 16,1 38-16,-9 8 0,9 10 15,-17 9-15,-8-4 16,16 14-16,17-1 16,8 5-16,9-4 15,7 4-15,9-4 0,-8-19 16,8-5-16,42 42 16,15-4-16,1-19 15,0 4-15,-16 1 16,15 4-16,-23-4 0,-10 4 15,-15-19-15,7-4 16,-16-4-16,-16 18 16,7-14-16,1-5 15,-50 19-15,-25 0 16,17-10-16,8-8 0,9-15 16,-9 14-16,0 1 15,58-10-15,0 0 16,0 0-16,0 0 0</inkml:trace>
  <inkml:trace contextRef="#ctx0" brushRef="#br1" timeOffset="-176560.04">9924 10872 0,'0'0'16,"0"0"-16,0 0 16,0 0-16,0 0 15,0 0-15,0 0 0,0 0 16,0 0-16,0 0 15,0 0-15,0 0 16,0 0-16,-66-37 16,17 13-16,-1 15 0,0 0 15,9 13-15,8-4 16,-9-4-16,26 4 16,-50 9-16,0 0 15,-9-4-15,17-5 16,0 0-16,1 5 0,-18-1 15,-16-4-15,17 5 16,-1 4-16,-7-4 16,-1-5-16,8-5 0,-7 5 15,16 0-15,-25-9 16,-9 4-16,34 10 16,-17-10-16,-8-4 15,-8 23-15,25-9 0,-9 4 16,-16-5-16,-9 1 15,17 4-15,9 10 16,-18 9-16,1-5 16,33-9-16,0-5 0,-25 5 15,-8-4-15,16-10 16,17 0-16,-25 9 16,8 5-16,9 0 15,-1 9-15,17-4 0,-24-15 16,-1 1-16,17 0 15,8-5-15,8 9 16,-16 0-16,8-4 16,-16 0-16,8-5 0,16 9 15,0-14-15,9 15 16,-9-15-16,9 0 16,-9 1-16,1-1 15,16 0-15,0 5 0,24-4 16,1 4-16,0 0 15,8 0-15,0 0 16,0 0-16,0 0 0,0 0 16</inkml:trace>
  <inkml:trace contextRef="#ctx0" brushRef="#br1" timeOffset="-168608.75">2977 10811 0,'0'0'16,"0"0"-16,0 0 16,0 0-16,0 0 15,0 0-15,0 0 0,0 0 16,0 0-16,-16-88 16,16 32-16,8-4 15,33 22-15,9 1 16,0 9-16,-1 0 0,1 5 15,24 14-15,-24 4 16,8 10-16,-17-5 16,1 0-16,-9 4 15,-9 15-15,-7 4 0,-17-13 16,8-6-16,-24 52 16,-9 19-16,0-15 15,-8-18-15,0-5 16,8 5-16,9-5 0,-1 5 15,9 0-15,-1-10 16,18 6-16,-9-15 16,33 23-16,-8-8 15,-1-6-15,10 15 0,-10-1 16,9-18-16,-16 14 16,-1 5-16,-16-10 15,-8-5-15,-8-4 16,-1 9-16,9-23 0,-33 14 15,-9-9-15,17-5 16,0 0-16,16-9 16,1-10-16,-1-4 15,9 4-15,8 0 0,0-41 16,0-5-16,0 13 16,0 1-16,0 37 15,0 0-15,0 0 0,0 0 16</inkml:trace>
  <inkml:trace contextRef="#ctx0" brushRef="#br1" timeOffset="-168171.35">3920 10816 0,'0'0'0,"0"0"16,0 0-16,0 0 0,0 0 15,0 0-15,0 0 16,0 0-16,0 0 16,0 0-16,0 0 15,0 0-15,0 0 0,0 0 16,0 0-16,91-5 15,0 1-15,-33 8 16,0-4-16,-17 5 16,1-10-16,-18 5 0,-7 14 15,-17-9-15,8-5 16,-24 42-16,-17 14 16,8 4-16,-17 10 15,9 0-15,-25 18 0,17 10 16,0-10-16,-1-23 15,18 0-15,24-18 16,-9-5-16,9-42 0,0 0 16,0 0-16,0 0 15</inkml:trace>
  <inkml:trace contextRef="#ctx0" brushRef="#br1" timeOffset="-167983.89">3813 11323 0,'0'0'0,"0"0"15,0 0-15,0 0 16,0 0-16,0 0 16,0 0-16,107 0 15,17-9-15,-41-5 0,0-5 16,-1-9-16,9-4 16,-8-10-16,-83 42 15,0 0-15,0 0 16,0 0-16</inkml:trace>
  <inkml:trace contextRef="#ctx0" brushRef="#br1" timeOffset="-167577.71">4772 10923 0,'0'0'16,"0"0"-16,0 0 0,0 0 15,0 0-15,0 0 16,0 0-16,0 0 16,0 0-16,-66 37 15,24 5-15,9 5 16,25-6-16,-8 1 0,-1 9 16,9 15-16,-9 8 15,-8-4-15,9-14 16,8-15-16,8-13 15,8-4-15,0-6 0,-8-13 16,0 0-16,0-1 16,50-18-16,8 0 15,8 5-15,-8-5 16,-25 9-16,8 1 0,-8-1 16,0-4-16,-16 4 15,-1 5-15,-16-5 16,0 5-16,0 0 0,0 0 15,0 0-15</inkml:trace>
  <inkml:trace contextRef="#ctx0" brushRef="#br1" timeOffset="-167296.52">4822 11165 0,'0'0'0,"0"0"15,0 0-15,0 0 0,0 0 16,0 0-16,0 0 16,0 0-16,0 0 15,0 0-15,-25 88 16,0 5-16,8-14 16,1 5-16,-9 9 0,9 5 15,-1-19-15,17-23 16,0-5-16,0-9 15,0-14-15,0 0 0,0-28 16,0 0-16,0 0 16,0 0-16</inkml:trace>
  <inkml:trace contextRef="#ctx0" brushRef="#br1" timeOffset="-166827.89">5202 10881 0,'0'0'0,"0"0"16,0 0-16,0 0 0,0 0 16,0 0-16,0 0 15,0 0-15,0 0 16,0 0-16,0 0 15,0 0-15,0 0 0,0 0 16,0 0-16,0 0 16,0 0-16,0 0 15,0 0-15,0 0 16,0 0-16,0 0 0,0 0 16,0 0-16,0 0 15,0 0-15,0 0 16,0 0-16,0 0 15,66-46-15,-33 8 0,-16 6 16,-26 9-16,-15 4 16,-9 14-16,0 5 15,8 0-15,-41 14 16,8 5-16,8-1 16,17-4-16,16 0 0,9 5 15,16 0-15,1-1 16,-9-18-16,0 0 15,0 0-15,0 0 0</inkml:trace>
  <inkml:trace contextRef="#ctx0" brushRef="#br1" timeOffset="-166437.35">6004 11067 0,'0'0'16,"0"0"-16,0 0 15,0 0-15,0 0 16,0 0-16,0 0 0,-58-65 16,9 18-16,7 15 15,18 9-15,-10 9 16,1 4-16,-8 6 15,16 4-15,17 0 0,-33 37 16,-9 0-16,0-4 16,-8 18-16,1 5 15,7 9-15,9 19 16,-1 13-16,9-8 0,33-15 16,8-4-16,9-5 15,33-18-15,16 8 16,16-22-16,18-10 15,-1-4-15,-99-19 0,0 0 16,0 0-16,0 0 16</inkml:trace>
  <inkml:trace contextRef="#ctx0" brushRef="#br1" timeOffset="-160844.92">8097 12733 0,'0'0'0,"0"0"0,0 0 15,0 0-15,0 0 16,0 0-16,0 0 16,0 0-16,0 0 0,0 0 15,0 0-15,0 0 16,0 0-16,0 0 15,0 0-15,0 0 0,0 0 16,0 0-16,0 0 16,0 0-16,0 0 15,0 0-15,0 0 16,0 0-16,0 0 16,0 0-16,0 0 0,0 0 15,0 0-15,0 0 16,0 0-16,0 0 15,0 0-15,0 0 16,0 0-16,0 0 0,0 0 16,0 0-16,0 0 15,0 0-15,0 0 16,0 0-16,66-42 16,-8-5-16,-34 15 0,1 8 15,0 1-15,-25 0 16,8 9-16,-8 5 15,9 9-15,-51-33 16,1 0-16,8 19 0,8 10 16,0 13-16,9 5 15,7 0-15,1-5 16,8-4-16,17 42 16,7 4-16,-15-14 0,16 5 15,-9-14-15,1-5 16,-9-4-16,-8-5 15,8-10-15,-8 1 16,0-5-16,0 0 0,-16-42 16,-1 5-16,1 9 15,7 19-15,1-5 16,0 4-16,8 6 16,0 4-16,-9-5 0,9 5 15,0 0-15,0 0 16,0 0-16</inkml:trace>
  <inkml:trace contextRef="#ctx0" brushRef="#br1" timeOffset="-159735.77">8469 12574 0,'0'0'16,"0"0"-16,0 0 15,0 0-15,0 0 16,0 0-16,0 0 0,0 0 15,0 0-15,0 0 16,0 0-16,0 0 16,0 0-16,0 0 15,0 0-15,0 0 16,0 0-16,0 0 0,0 0 16,0 0-16,0 0 15,0 0-15,0 0 16,0 0-16,0 0 15,0 0-15,0 0 0,0 0 16,0 0-16,82 14 16,1-4-16,-25-10 15,-8 0-15,8 0 16,8 4-16,-17-8 0,17 4 16,1 0-16,-9 0 15,8 0-15,8-5 16,1-4-16,7-1 0,9 6 15,-16-15-15,16 10 16,16 4-16,-24-4 16,-9 0-16,17-5 15,-16 14-15,7-5 16,-7-4-16,-1 9 0,1 0 16,-1 0-16,1 0 15,-1 0-15,-16 0 16,16 9-16,-8-18 0,1 18 15,-9-9-15,-1 14 16,1-14-16,0 5 16,8-10-16,-8 10 15,0-10-15,-16 5 0,-1-9 16,-8 4-16,-17 10 16,-7-5-16,-1 4 15,-8-4-15,0 0 16,0 0-16,0 0 0,50-4 15,-26-6-15,-7 15 16,0 0-16,-1-1 16,17 1-16,-16-5 15,-9 5-15,-8-5 16,0 0-16,0 0 0,0 0 16,0 0-16,0 0 15,0 0-15,0 0 16,0 0-16,0 0 15,0 0-15,0 0 0,41 14 16,-24-10-16,-1 5 16,-16-4-16,9 0 15,-9-5-15,8 4 16,-8 1-16,0-10 0,0 5 16,0 0-16,0 0 15,0 0-15</inkml:trace>
  <inkml:trace contextRef="#ctx0" brushRef="#br1" timeOffset="-153299.77">8336 12747 0,'0'0'0,"0"0"16,0 0-16,0 0 15,0 0-15,0 0 16,0 0-16,0 0 0,0 0 15,0 0-15,0 0 16,0 0-16,0 0 16,0 0-16,0 0 15,0 0-15,0 60 0,17 24 16,-25 4-16,-1 5 16,18 5-16,-9 4 15,0 19-15,-9 5 16,-7-5-16,-9-10 0,-8 24 15,16-4-15,1-6 16,-1-23-16,17-13 16,0-5-16,9-24 15,-9-9-15,0 5 0,0 0 16,8-19-16,0-9 16,0-5-16,1-9 15,-1-4-15,-8-6 16,8-4-16,-8 0 0,0 0 15,0 0-15,0 0 16,0 0-16,0 0 16,0 0-16,0 0 15,0 0-15,0 0 0,0 0 16,0 0-16,0 0 16,0 0-16,0 0 15,0 0-15,0 0 16,0 0-16,0 0 15,0 0-15,0 0 0,17 0 16,8-9-16,-1 9 16,1-5-16,0 1 15,-8-1-15,24 5 16,9-9-16,16-1 0,8 6 16,17 4-16,-8-5 15,8 10-15,-9-1 16,18 6-16,-1-6 15,17 1-15,0 4 0,8-9 16,16 5-16,-7-5 16,-18 0-16,9 0 15,0-5-15,-8 5 0,0-9 16,8 9-16,0 0 16,-25-5-16,17 5 15,-17 5-15,-8-5 16,-8 5-16,-9-1 15,1 1-15,-17-5 0,-9 9 16,1-4-16,0-1 16,-1 1-16,-7 4 15,-1-4-15,-8-5 0,-8 5 16,-9-5-16,-7 0 16,-9 0-16,0 0 15,0 0-15,0 0 16,0 0-16,0 0 15,0 0-15,0 0 0,0 0 16,0 0-16,0 0 16,0 0-16,0 0 15,0 0-15,0 0 16,0 0-16,0 0 0,0 0 16,0 0-16,0 0 15,8-10-15,-8-8 16,0-10-16,0-5 15,0-4-15,0-14 0,8 0 16,-8-10-16,8 6 16,1-25-16,-1-3 15,0-15-15,-8 10 16,0 18-16,0 0 0,0 5 16,-16 4-16,7-8 15,1 13-15,0 5 16,8-19-16,0 9 15,0 6-15,0-1 0,-8 0 16,16 5-16,0 0 16,0-5-16,1 5 15,-9 4-15,0 1 16,0-6-16,0 1 0,0 5 16,8-5-16,-16-1 15,8 6-15,-9-1 16,9 1-16,0 4 15,-8 0-15,16-14 0,9 0 16,-9 1-16,-8 55 16,0 0-16,0 0 15,0 0-15</inkml:trace>
  <inkml:trace contextRef="#ctx0" brushRef="#br1" timeOffset="-146380.87">8113 12947 0,'0'0'0,"0"0"16,0 0-16,0 0 15,0 0-15,0 0 16,0 0-16,-74-24 0,32 10 16,9 10-16,17-20 15,-1 1-15,17 9 16,-8 10-16,8 4 16,0-5-16,0 5 0,0 0 15,0 0-15,0 0 16,0-42-16,8 23 15,17 5-15,-8 1 16,-9-1-16,17-5 16,-17 10-16,0 9 0,-8-5 15,33-18-15,-8 18 16,-8 0-16,-17 5 16,0 0-16,0 0 0,0 0 15</inkml:trace>
  <inkml:trace contextRef="#ctx0" brushRef="#br1" timeOffset="-145740.42">5252 12714 0,'0'0'16,"0"0"-16,0 0 16,115-14-16,-7 9 15,-9 5-15,9-9 0,7 4 16,-7 1-16,16-10 15,17 4-15,-17-3 16,-25 3-16,33 1 0,-24 0 16,-17 4-16,8 5 15,-16-14-15,-9 5 16,-8 9-16,-8-10 16,0-8-16,-58 18 0,0 0 15,0 0-15,0 0 16</inkml:trace>
  <inkml:trace contextRef="#ctx0" brushRef="#br1" timeOffset="-144412.59">2398 12979 0,'0'0'0,"0"0"0,0 0 15,0 0-15,0 0 16,0 0-16,-74-18 15,24-6-15,26 6 16,7 4-16,17 9 0,8-14 16,1 10-16,24-51 15,8 18-15,-16 14 16,16-14-16,-16 19 0,8 4 16,-8 10-16,-17 0 15,9 9-15,-9 0 16,-8 0-16,8 4 15,-24 33-15,24 24 16,-16-5-16,-1 0 0,1-5 16,-8 5-16,-9 4 15,0-4-15,0-5 16,-16 0-16,-1-18 0,9 9 16,-16-10-16,7-13 15,9-5-15,0 0 16,8-19-16,9 0 15,8 1-15,8-1 16,-9 5-16,9 0 0,0 0 16,0 0-16,0 0 15,0 0-15,42-23 16,16 4-16,-9 5 16,17 14-16,0-14 0,-16 14 15,8-9-15,-17 4 16,17-4-16,8 14 15,-24-19-15,7 4 16,-16 1-16,-8-5 0,0 0 16,-17 0-16,1 10 15,15-34-15,-15-3 16,-1 3-16,-8 10 16,-8 5-16,-1 5 0,9 8 15,-8 6-15,8-1 16,-49-28-16,15 19 15,1 10-15,25 4 16,8 0-16,-8 0 0,0 0 16,8 0-16,-9 0 15,9 0-15,17 46 16,8 15-16,-1 9 16,1-10-16,8-9 0,-8-9 15,0-5-15,0-18 16,0-5-16,16-14 15,-25 0-15,-7 0 16,49-33-16,-17-18 0,-16 0 16,-17-10-16,0 1 15,-8 13-15,0 6 16,-24 13-16,-1 4 16,-25 10-16,25 10 0,-24-6 15,7 15-15,9 4 16,0 5-16,25 0 15,0-9-15,8 0 16,0-5-16,-9 0 0,9 0 16,0 0-16,0 0 15,0 0-15</inkml:trace>
  <inkml:trace contextRef="#ctx0" brushRef="#br1" timeOffset="-143928.34">3225 12919 0,'0'0'16,"0"0"-16,0 0 16,0 0-16,0 0 0,0 0 15,0 0-15,0 0 16,0 0-16,0 0 15,0 0-15,0 0 16,0 0-16,0 0 0,-16 74 16,16-4-16,-8-10 15,8-8-15,8-6 16,8-18-16,-7-5 16,7-4-16,1-10 0,-17-4 15,8-1-15,33-22 16,9 13-16,-25-9 15,8-18-15,-8-6 16,8 1-16,-25-19 0,9 15 16,-26-1-16,-7 4 15,-26 11-15,18-1 16,7 14-16,-41-14 16,0 9-16,25 5 0,0 23 15,17 1-15,-1-6 16,9 10-16,0 0 15,8-9-15,0 0 16,0-5-16,0 0 0,0 0 16,0 0-16</inkml:trace>
  <inkml:trace contextRef="#ctx0" brushRef="#br1" timeOffset="-143444.08">3763 12770 0,'0'0'0,"0"0"15,0 0-15,-33 65 16,0-14-16,-9-4 16,26-15-16,-1 10 15,1 5-15,8 13 0,-1-23 16,9 10-16,0-10 16,9 0-16,-1-9 15,0-14-15,-8-9 16,50 4-16,-1-14 0,-7-4 15,-1-14-15,-16-5 16,-9-23-16,1 14 16,-9-24-16,-16 1 15,-9 4-15,-7 9 0,-18 19 16,9 0-16,-25 0 16,25 10-16,-8 4 15,8 9-15,16 10 16,1 9-16,7-5 0,1 0 15,8-9-15,0 0 16,0 0-16,0 0 16</inkml:trace>
  <inkml:trace contextRef="#ctx0" brushRef="#br1" timeOffset="-143116.03">4267 12514 0,'0'0'0,"0"0"16,0 0-16,0 0 15,0 0-15,0 0 0,0 0 16,0 0-16,0 0 15,0 0-15,0 0 16,-16 93-16,-9 33 16,0-10-16,-8-14 0,17 5 15,-9-14-15,17-23 16,-9-28-16,17-5 16,0-9-16,0-28 0,0 0 15,0 0-15,0 0 16</inkml:trace>
  <inkml:trace contextRef="#ctx0" brushRef="#br1" timeOffset="-142850.46">4185 13030 0,'0'0'0,"0"0"16,0 0-16,0 0 0,0 0 16,82-51-16,18 14 15,-26-5-15,1 0 16,-9 10-16,-17-1 16,1 14-16,0-8 0,-17-6 15,-9-4-15,-24 37 16,0 0-16,0 0 15,0 0-15</inkml:trace>
  <inkml:trace contextRef="#ctx0" brushRef="#br1" timeOffset="-142631.73">4350 12979 0,'0'0'0,"0"0"15,0 0-15,0 0 16,0 0-16,50 84 16,8-5-16,-9-14 0,9-18 15,0-15-15,8-18 16,0-9-16,-66-5 16,0 0-16,0 0 0,0 0 15</inkml:trace>
  <inkml:trace contextRef="#ctx0" brushRef="#br1" timeOffset="-120839.78">10156 10816 0,'0'0'0,"0"0"0,0 0 32,0 0-32,0 0 0,0 0 0,0 0 0,0 0 15,0 0-15,0 0 16,0 0-16,0 0 15</inkml:trace>
  <inkml:trace contextRef="#ctx0" brushRef="#br1" timeOffset="-104702.81">6823 14449 0,'0'0'0,"0"0"16,0 0-16,0 0 15,0 0-15,0 0 16,0 0-16,0 0 16,0 0-16,0 0 0,0 0 15,0 0-15,0 0 16,0 0-16,0 0 15,0 0-15,0 0 16,0 0-16,0 0 0,0 0 16,0 0-16,0 0 15,0 0-15,0 0 16,0 0-16,0 0 16,0 0-16,0 0 0,0 0 15,0 0-15,0 0 16,0 0-16,0 0 15,0 0-15,0 0 16,0 0-16,8 89 0,0-34 16,-16-27-16,16-14 15,-8-4-15,0-6 16,0-4-16,0-4 16,0 4-16,0 0 15,0 0-15,0 0 0,0 0 16,9-28-16,-1-10 15,-8-3-15,8-6 16,1 1-16,-9 18 16,8-10-16,0-3 0,-16 13 15,8 0-15,-8 4 16,8 10-16,0 10 16,0 4-16,0 0 15,0 0-15,0 0 0,0 0 16,0 0-16,0 0 15,0 0-15,8 18 16,-8 15-16,8 14 16,0-1-16,-8 28 0,9-8 15,-9-11-15,0-8 16,0-10-16,-9 0 16,9-13-16,0-15 15,0 0-15,0-9 0,0 5 16,0-5-16,0 0 15,0 0-15,0 0 16,0 0-16,0 0 16,0 0-16,0 0 15,-8-33-15,8 1 0,8-10 16,1-5-16,-1-8 16,8 3-16,1 6 15,0 13-15,-1 5 16,-8 5-16,-8 23 0,0 0 15,0 0-15,0 0 16</inkml:trace>
  <inkml:trace contextRef="#ctx0" brushRef="#br1" timeOffset="-101625.4">11653 12281 0,'0'0'0,"0"0"0,0 0 16,0 0-16,0 0 15,0 0-15,0 0 16,0 0-16,0 0 15,0 0-15,0 0 0,0 0 16,0 0-16,0 0 16,0 0-16,0 0 15,0 0-15,0 0 16,0 0-16,0 0 0,0 0 16,0 0-16,33-74 15,0 13-15,-8-4 16,8-4-16,-8 13 15,16 5-15,-16-1 0,-9-8 16,26 4-16,-17-14 16,8-4-16,0 13 15,-9 1-15,1-10 16,-8 0-16,8 1 0,-1 8 16,10 10-16,-18-10 15,25-4-15,-16 0 16,0 14-16,8 4 15,0 1-15,0 9 0,-16-5 16,-9-14-16,9 23 16,-1-8-16,-8-6 15,1 5-15,-9 14 16,0 14-16,0 10 0,0 4 16,0-5-16,16-32 15,1 14-15,-9 9 16,-8 0-16,8 4 15,-8 10-15,9 0 0,-9 0 16,0 0-16,0 0 16,0 0-16,0 0 15,0 0-15,0 0 16,0 0-16,0 0 0,0 0 16,0 0-16,0 0 15,0 0-15,0 0 16,0 0-16,0 0 15,0 0-15,0 0 16,0 0-16,0 0 0,0 0 16,0 0-16,0 0 15,0 0-15,0 0 16,0 0-16,0 0 0,0 0 16,0 0-16,0 0 15,0 0-15,0 0 16,0 0-16,0 0 15,0 0-15,0 0 16,0 0-16,0 0 0,0 0 16,0 0-16,0 0 15,0 0-15,0 0 16,0 0-16,0 0 16,0 0-16,0 0 0,0 0 15,0 0-15,0 0 16,33 24-16,-17-20 15,1 6-15,-17-10 16,0 0-16,8 4 0,-8-4 16,0 5-16,0-5 15,0 0-15,0 0 16,0 0-16,0 0 16,0 0-16,0 0 0,0 0 15,0 0-15,0 0 16,0 0-16,0 0 15,0 0-15,0 0 16,0 0-16,0 0 0,0 0 16,0 0-16,0 0 15,0 0-15,0 0 16,0 0-16,0 0 16,0 0-16,0 0 15,0 0-15,0 0 0,0 0 16,0 0-16,0 0 15,0 0-15,0 0 16,0 0-16,0 0 16,0 0-16,0 0 0,0 0 15,0 0-15,0 0 16,0 0-16,0 0 16,33 14-16,-8 9 15,-17-14-15,-8-4 0,8 0 16,-8-5-16,0 0 15,0 0-15,0 0 16,0 0-16,0 0 16,0 0-16,0 0 0,0 0 15,0 0-15,0 0 16,0 0-16,0 0 16,0 0-16,0 0 15,0 0-15,0 0 0,0 0 16,0 0-16,0 0 15,0 0-15,0 0 16,0 0-16,0 0 16,0 0-16,0 0 15,0 0-15,0 0 0,0 0 16,0 0-16,0 0 16,0 0-16,0 0 15,0 0-15,0 0 16,0 0-16,0 0 0,0 0 15,0 0-15,0 0 16,0 0-16,0 0 16,0 0-16,0 0 15,0 0-15,0 0 0,0-5 16,0 5-16,0 0 16,0 0-16,0 0 15</inkml:trace>
  <inkml:trace contextRef="#ctx0" brushRef="#br1" timeOffset="-93595.98">8419 12667 0,'0'0'0,"0"0"15,0 0-15,0 0 16,0 0-16,0 0 16,0 0-16,0 0 15,0 0-15,0 0 16,0 0-16,0 0 0,0 0 15,0 0-15,0 0 16,0 0-16,0 0 16,0 0-16,0 0 15,33 10-15,25-1 0,0-4 16,16-10-16,9-4 16,8-1-16,8 1 15,-16-5-15,25 5 16,-9-5-16,8-9 0,9 18 15,-8-4-15,7 9 16,9-14-16,-16 9 16,8 5-16,-9-9 0,1 4 15,-26 5-15,18 0 16,7-9-16,-16 4 16,25 1-16,-17 4 15,9 4-15,-9-8 16,0-1-16,9 0 0,-26 1 15,-15 4-15,-1-5 16,-17 0-16,-7-4 16,-17 0-16,-9 9 15,-16-5-15,0 5 0,0 0 16,0 0-16,0 0 16,0-5-16,-8 5 15,-25 19-15,0-5 16,0-9-16,8 9 0,0-10 15,0-4-15,17 5 16,0-5-16,-59 4 16,-15-8-16,7 4 15,1 0-15,-9 4 0,0 1 16,-24-10-16,8 1 16,-9 18-16,-16-10 15,17-8-15,-1 4 16,-24 4-16,-1 1 0,18-5 15,-18 5-15,34-5 16,-8-5-16,-17-4 16,24 4-16,18 5 15,-1 0-15,-8-14 0,8 14 16,17-9-16,16 9 16,-24-9-16,24 4 15,1 0-15,-1 5 0,9-9 16,8 9-16,16 0 15,9 0-15,8 0 16,-33 0-16,0 19 16,8-10-16,8 0 15,9-4-15,0-5 0,8 0 16,-8 0-16,8 0 16,0 0-16,0 0 15,41 32-15,9-13 16,-1-5-16,26 0 0,-1-14 15,9 0-15,8 5 16,24-5-16,10 0 16,-18 0-16,25 0 15,-8 9-15,9 0 0,16-9 16,-17 0-16,9 0 16,-1 0-16,-8 5 15,1-14-15,-1 13 0,-8-8 16,8 4-16,-16 0 15,-16-5-15,7-4 16,1 13-16,-26-8 16,9-1-16,-16 5 0,-17-9 15,-1 9-15,-15 4 16,-17-4-16,-9-4 16,-16 4-16,0 0 15,0 0-15,0 0 0,0 0 16,0 0-16,0 0 15,0 0-15,-16 4 16,-1 1-16,-16-5 16,-8 5-16,-1-5 15,17 4-15,-24-4 0,-9 0 16,0 10-16,-8-6 16,-17-8-16,0-1 15,1 5-15,-1 0 0,-8 5 16,0 4-16,8-9 15,-8 0-15,0-5 16,-8 14-16,17-9 16,-1 0-16,-25 5 0,26-10 15,-9 15-15,16-10 16,-16 0-16,-8 0 16,25-10-16,-1 10 15,9-4-15,-17-5 0,9 18 16,-1-9-16,1 0 15,8 9-15,-17 0 16,9 1-16,24 4 16,0-5-16,-7-4 0,15-1 15,-7 6-15,15-1 16,10-9-16,7 5 16,1-5-16,7 0 15,9 0-15,0 0 0,0 0 16,0 0-16</inkml:trace>
  <inkml:trace contextRef="#ctx0" brushRef="#br1" timeOffset="-91268.4">12653 10188 0,'0'0'0,"0"0"16,0 0-16,0 0 15,0 0-15,0 0 0,-74 32 16,24 10-16,17-14 16,9 0-16,-1 5 15,0-5-15,8 0 16,1-14-16,-26 23 15,9 5-15,-8 27 0,8-8 16,0-1-16,0 1 16,0 9-16,16 4 15,-8 14-15,1 1 16,-1-1-16,-8 15 0,0-15 16,0 5-16,8-14 15,-17 0-15,9 0 16,-8 5-16,8-19 0,-9 10 15,9-6-15,-16 6 16,7 4-16,1-19 16,8 10-16,-8 14 15,8 4-15,-1-13 16,18-15-16,-1-9 0,1 0 16,8-4-16,-9-19 15,25-23-15,1-5 16,-9 0-16,0 0 0,8-42 15,17-10-15,16-8 16,17-24-16,8-13 16,9-1-16,-9 0 15,16 19-15,-7-33 0,-1 19 16,9-9-16,-25 0 16,16-15-16,17-17 15,-8 3-15,-17 15 16,-16-10-16,-1 10 0,-7 18 15,16 19-15,-25-9 16,0 18-16,-17 0 16,-16 5-16,25 19 15,-17-5-15,9 9 0,-1 0 16,1 0-16,0 19 16,-1-10-16,1 1 15,-9-1-15,0 10 16,0 4-16,1 10 0,-1 4 15,-8 5-15,0 0 16,0 0-16,0 0 16,0 0-16,0 0 15,0 0-15,-17 33 16,-16 18-16,-8 14 0,-9 5 16,-16-10-16,-8 19 15,-1 5-15,17 14 16,-16-10-16,0 1 0,-9 13 15,8-4-15,-7-5 16,16 18-16,-1-8 16,10-15-16,7-4 15,9-5-15,41-79 0,0 0 16,0 0-16,0 0 16</inkml:trace>
  <inkml:trace contextRef="#ctx0" brushRef="#br1" timeOffset="-89315.7">10983 12663 0,'0'0'16,"0"0"-16,91 23 16,16 5-16,-16-19 0,-33 1 15,0-10-15,-17-5 16,-24 5-16,-9 5 15,-8-19-15,-8 4 16,8 6-16,-58 4 0,-25-10 16,-16 10-16,0 10 15,-9-15-15,17 0 16,-33 10-16,0-10 16,-25 1-16,1 13 0,-18-23 15,9 9-15,-17-9 16,17 0-16,0-4 15,-8 4-15,16 5 16,8-1-16,1 6 0,16-1 16,8-4-16,25 4 15,25 10-15,24 4 16,26-4-16,8 4 16,8 0-16,0 1 0,8-10 15,41 23-15,34-5 16,16 1-16,9-10 15,-1-13-15,26 4 16,-1-14-16,25 14 0,17-14 16,8 14-16,8-14 15,17 18-15,0-17 16,-1-1-16,-15 9 0,-1-4 16,0 9-16,-16-5 15,-9-4-15,-24-1 16,-34 6-16,-24 4 15,-25-5-15,-33 5 16,-17 0-16,-16 0 0,-26-9 16,18 4-16,-59 5 15,-40 0-15,-18-9 16,-24 18-16,8-9 0,-8 0 16,-8 0-16,-1 5 15,-32 4-15,-1-14 16,-7 5-16,-1 5 15,0 0-15,0 4 16,17-4-16,-8 13 0,8-8 16,8 4-16,33 9 15,25-5-15,16-4 16,25 5-16,26-5 0,23 0 16,18-5-16,16 5 15,8 9-15,25-27 16,25 8-16,41-4 15,25-4-15,17-1 0,16 10 16,17-15-16,8 6 16,-17-6-16,25-3 15,1 13-15,-1 0 16,17 0-16,-17 9 0,-8-14 16,-17 1-16,-24 8 15,-9-13-15,-24 9 16,-17-9-16,-17 18 15,-24 5-15,-26-23 0,-15-10 16,-9 10-16,-9-5 16,-24 4-16,-33 15 15,-16 0-15,-18-1 16,-32 1-16,-25 4 0,-25-4 16,-17-5-16,1 5 15,-1-5-15,26 9 16,-9-4-16,8-5 15,17 0-15,25 13 0,24-13 16,25-4-16,26 4 16,32-5-16,8 10 15,25-5-15,34 4 16,24-17-16,41 13 0,34-19 16,24 10-16,34-1 15,16 1-15,17-10 16,24 5-16,9 14 15,-9-4-15,-256 4 0,0 0 16,0 0-16,0 0 16</inkml:trace>
  <inkml:trace contextRef="#ctx0" brushRef="#br1" timeOffset="-84473.07">5318 10593 0,'0'0'16,"0"0"-16,0 0 16,0 0-16,0 0 0,0 0 15,0 0-15,0 0 16,0 0-16,0 0 16,0 0-16,0 0 15,0 0-15,0 0 16,66-47-16,33-4 0,0 4 15,1-8-15,24-1 16,0 0-16,16-14 16,-7 5-16,-18 28 15,1-5-15,-8 14 0,-17 5 16,-17 4-16,-8-4 16,-33 18-16,-24 1 15,-1-6-15,-8 10 0,0 0 16,0 0-16,0 0 15</inkml:trace>
  <inkml:trace contextRef="#ctx0" brushRef="#br1" timeOffset="-83910.73">6914 9895 0,'0'0'0,"0"0"15,0 0-15,0 0 16,0 0-16,66-70 15,9 14-15,-9 14 0,0 14 16,-8 14-16,-9-4 16,-7 13-16,-1 5 15,-8 14-15,0 0 16,-16 14-16,-9-14 16,0-5-16,-33 61 0,-24 23 15,-17-14-15,-17-4 16,0-1-16,17-9 15,17-18-15,-1-19 0,17 0 16,25-10-16,-9-13 16,17-10-16,0 1 15,0-1-15,50-28 16,8-27-16,8 9 16,16 9-16,-15 14 0,7 9 15,-16 10-15,0 9 16,-17 0-16,9 0 15,-9 9-15,-24 5 0,-1-9 16,-16-5-16,0 0 16,0 0-16,0 0 15,0 0-15</inkml:trace>
  <inkml:trace contextRef="#ctx0" brushRef="#br1" timeOffset="-83473.3">7485 9718 0,'0'0'0,"0"0"16,0 0-16,0 0 15,0 0-15,0 0 16,0 0-16,0 0 16,107-42-16,-8 10 0,-24 4 15,-1 14-15,-16 4 16,-17 6-16,1 18 15,-9 0-15,-25 0 16,0-5-16,1-4 0,-42 36 16,-9 6-16,1-10 15,0 19-15,-1 5 16,1-1-16,-1-9 16,1-4-16,8-15 0,8 1 15,9-10-15,7-4 16,1-10-16,8 0 15,-8-4-15,8-5 16,41-9-16,9-5 0,8-5 16,16-13-16,1 8 15,7 6-15,-16-1 16,9-4-16,-17 9 16,8 0-16,-16-5 0,-9 5 15,-8 0-15,-33 14 16,0 0-16,0 0 15,0 0-15</inkml:trace>
  <inkml:trace contextRef="#ctx0" brushRef="#br1" timeOffset="-83192.12">8394 9402 0,'0'0'0,"0"0"15,0 0-15,0 0 16,0 0-16,17 83 0,-1 20 16,-16-15-16,-8 19 15,0-4-15,0-6 16,-1-13-16,18-5 15,-9-5-15,0-74 0,0 0 16,0 0-16,0 0 16</inkml:trace>
  <inkml:trace contextRef="#ctx0" brushRef="#br1" timeOffset="-82317.34">8907 9262 0,'0'0'16,"0"0"-16,0 0 15,0 0-15,0 0 0,0 0 16,0 0-16,0 0 16,0 0-16,0 0 15,-8 98-15,-9 9 16,9 4-16,0-17 0,-1 3 15,9-13-15,-8-24 16,0-27-16,8-5 16,-8-14-16,8-9 15,-9-1-15,9-4 0,0 0 16,0 0-16,25-42 16,8-18-16,9 4 15,7 9-15,1 10 16,-9 9-16,1 14 0,-1 10 15,-8 4-15,-8 0 16,-17 4-16,0-4 16,-8 0-16,0 52 15,0 8-15,-16-13 0,-17-6 16,0-13-16,0 5 16,-9-19-16,26-5 15,-1-9-15,17 5 16,-25 4-16,17 0 0,0-4 15,8-5-15,0 0 16,0 0-16,0 0 16</inkml:trace>
  <inkml:trace contextRef="#ctx0" brushRef="#br1" timeOffset="-81692.49">9643 9630 0,'0'0'16,"0"0"-16,0 0 15,0 0-15,0 0 0,0 0 16,0 0-16,-8 83 16,8-17-16,8-15 15,0-14-15,1-9 16,-9-24-16,8-4 0,-16 5 16,8 4-16,0-9 15,-25-51-15,8 9 16,-16 10-16,8 9 15,-8-1-15,9 6 16,7 4-16,9 4 0,8 1 16,0 9-16,0 0 15,0 0-15,-25 51 16,8 14-16,1-4 0,8-10 16,16 0-16,8-9 15,-7-14-15,7-5 16,-8-9-16,-8-9 15,50-5-15,-9-9 16,1-10-16,-1-18 0,17 0 16,-8-5-16,-9-28 15,-24 9-15,-1 10 16,1 19-16,-1 13 0,-8 5 16,-8 9-16,9 5 15,-9-4-15,0 4 16,0 0-16,-9 42 15,1 4-15,0-4 16,0-14-16,16-9 0,-16-15 16,-1 10-16,9-9 15,0 0-15,0-5 16,17-33-16,16-23 16,0 0-16,8-18 0,17-10 15,-8 14-15,0 15 16,-1-1-16,17 14 15,-8 0-15,-58 42 16,0 0-16,0 0 0,0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FEE90-5421-4990-A8B6-EBBAA34BC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5FDB5-1D9C-49B5-85A0-5C7790615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1A9E8-0E36-4D21-8E62-928E844F5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050E5-3F48-4769-821F-098E86456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17FD1-D826-47B8-A5EA-913295904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41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6B29-7E4B-4A34-9160-BD0291DEF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1BDDD-2F6B-4E68-9C73-0369E32C1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08B78-0B45-4F8B-AE3B-1A1D0BAF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DEBE5-61B6-4C1D-84ED-AABB3073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05C41-E2B0-4233-AD20-D4B8328C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05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3234-CE38-4674-937D-4E6D8C09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A1D23-9190-4B1E-9384-AE67C781E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DFB07-6357-4F84-9AD7-87FF72AC5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6A19C-C77A-4D5D-9F20-68C2560A8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B4BE-CAC6-43E7-B23E-EBB20120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14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EB91-FF50-434B-960A-6B6BA9E0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D4AB6-7FDD-4500-BCA0-75D2E97AD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02436-3FA6-4AE0-AC91-D6141C31D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9360E-4398-49A6-BF8F-C0F1286C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D8CED-5462-4740-86B8-2BC8B102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B12F9-DBA4-4C00-8F64-C359E5C6C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60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FB1D-5C15-44E0-807E-434B0289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7B94E-6B0A-4579-B9D5-6E49F01B4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40F68-5715-4BA3-AB3B-654E9E722F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000DE-3363-4254-A89E-35F4C47D3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984CB-E586-4E00-974A-66E576B41F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69DAE-B590-444B-ADFF-09C4DD90D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D083E9-A6A1-4D1C-B2D7-6BADB84B1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A54C6F-1803-48EE-B1FC-5AD0F7BB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575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5D64-4C83-4F70-B977-912596B0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2B3FF1-3AF5-4FC5-B0DA-FFBFBFC0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A21D3-FA2F-430B-BEFC-51F9FAE8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6BA32-C715-44A6-8407-CB8E0B923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99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A387A1-C5E5-4F43-BC62-EFA468A83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24E7C6-599D-42E4-B501-C4D6702A8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64CF5-C576-4BCF-98D3-B0B702E0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262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EDECA-7567-4071-BE33-A3C8EF70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06B6E-DA38-4AF9-88C4-34A370C8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FB645-06E7-4939-9AC9-B0AAE8585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46F47-F1ED-40C9-96F5-467D6EE9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4AB59-2D60-4F2A-ABA7-07C3BBF7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502EF-C82D-49A0-8F56-7E4981EEA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E3E8-03C0-4105-8D13-E17067BC4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42C440-CA89-4223-B478-26538FC71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1E58E-2319-463A-B57E-7EA632907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A769E-7700-498F-BE6B-C3B7661E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7C9F6-951A-44AA-843F-D4DD44FA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52146-2BDC-48EC-A15F-BAEF640C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613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65CFA-6FF9-4CBC-AC57-874CD4F2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CEAF8-971A-43C6-A756-6635BD102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9EAC2-5B4A-462D-9D58-87F8B652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F25E1-EAE3-4A5D-9E34-C76B697A8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35068-3C5B-4A15-8128-FCDC2C61A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1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80B16F-22D8-4B4C-9BA8-8BC57DEBF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AF557-1BD7-43AE-9679-46A4C21A6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0BE88-F7E0-455D-BB53-E98900EB9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35F01-6EE9-477F-91E4-3E5D1AE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1A484-AB95-457D-AC14-3C833BD7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41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05820-4844-482E-83F0-0A55DE9E6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26E45-AE20-4C99-8EEA-CF5E75A3E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E3058-21BE-4F23-8B31-00E2F5A02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33DA7-BE9D-4150-8638-07DF498998EB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067A1-B56B-40B0-827F-BBF6F176DC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71CB5-AF2F-4341-B5EF-A86B775C2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23F1-1D21-459C-A9EA-C64B99814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29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534D9C-4322-4C49-852D-91D89938B20E}"/>
                  </a:ext>
                </a:extLst>
              </p14:cNvPr>
              <p14:cNvContentPartPr/>
              <p14:nvPr/>
            </p14:nvContentPartPr>
            <p14:xfrm>
              <a:off x="890280" y="316440"/>
              <a:ext cx="11049120" cy="6540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534D9C-4322-4C49-852D-91D89938B2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0920" y="307080"/>
                <a:ext cx="11067840" cy="65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862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023569-61D1-4827-BA06-35F0D94CB903}"/>
                  </a:ext>
                </a:extLst>
              </p14:cNvPr>
              <p14:cNvContentPartPr/>
              <p14:nvPr/>
            </p14:nvContentPartPr>
            <p14:xfrm>
              <a:off x="324360" y="130680"/>
              <a:ext cx="11742840" cy="6725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023569-61D1-4827-BA06-35F0D94CB9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5000" y="121320"/>
                <a:ext cx="11761560" cy="674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63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701FD9-879C-4709-992D-7ADB982AABB0}"/>
                  </a:ext>
                </a:extLst>
              </p14:cNvPr>
              <p14:cNvContentPartPr/>
              <p14:nvPr/>
            </p14:nvContentPartPr>
            <p14:xfrm>
              <a:off x="678960" y="281520"/>
              <a:ext cx="11510280" cy="6499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701FD9-879C-4709-992D-7ADB982AAB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600" y="272160"/>
                <a:ext cx="11529000" cy="651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604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3A9CDA-ECC7-483A-A48C-6C28B39D5CF3}"/>
                  </a:ext>
                </a:extLst>
              </p14:cNvPr>
              <p14:cNvContentPartPr/>
              <p14:nvPr/>
            </p14:nvContentPartPr>
            <p14:xfrm>
              <a:off x="1989000" y="187560"/>
              <a:ext cx="10110960" cy="3611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3A9CDA-ECC7-483A-A48C-6C28B39D5CF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9640" y="178200"/>
                <a:ext cx="10129680" cy="36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153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5FB936B-A8F0-47B3-9C12-AB799A9E9173}"/>
                  </a:ext>
                </a:extLst>
              </p14:cNvPr>
              <p14:cNvContentPartPr/>
              <p14:nvPr/>
            </p14:nvContentPartPr>
            <p14:xfrm>
              <a:off x="741240" y="217800"/>
              <a:ext cx="9861120" cy="5858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5FB936B-A8F0-47B3-9C12-AB799A9E91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1880" y="208440"/>
                <a:ext cx="9879840" cy="587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4729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Branson</dc:creator>
  <cp:lastModifiedBy>David Branson</cp:lastModifiedBy>
  <cp:revision>1</cp:revision>
  <dcterms:created xsi:type="dcterms:W3CDTF">2021-11-10T11:07:26Z</dcterms:created>
  <dcterms:modified xsi:type="dcterms:W3CDTF">2021-11-10T12:42:58Z</dcterms:modified>
</cp:coreProperties>
</file>