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394E1-0DF2-4563-AACF-5C44E2650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AF13C-4B22-45B6-996E-5F2B06B6B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9638C-4E37-4102-9E0C-4CE01BAB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3F3B0-18D4-4DEC-9667-394E823B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95A1A-E002-49A4-9638-1A1F457E1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99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CC94-224D-47D3-BE8C-04B86DB43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C2324-2629-44E2-9B3C-407DB24BE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782A5-3438-4D9C-B90E-E2DDA3EDA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266EA-5A2E-4D5D-B77E-B9DB30D89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FE830-178A-435B-A3D0-D9562BA0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27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618AA-0912-4B80-B781-9937FC5FF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714A1-C992-492A-9A47-CEFE93EAD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9E678-3986-48D0-A188-426D55B35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A1860-1EC6-450F-AC50-A259FA520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B2DC4-CE11-4095-A3B7-7EC0CC82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5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51265-4A29-4BFC-98EF-F87BA6EA2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CCE1C-E0AD-4F82-BB70-82289D3AD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A3457-1CD6-409B-B207-D223B60D6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457A4-FC2E-49E1-BC1A-F084E7421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60D3D-C6A2-4216-AB73-F78A34A80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B0FC1-9D22-4300-98C5-372D3C9A1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04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CFCE3-2C5A-4CB1-BF64-17167F494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85835-0B80-47AE-A5FA-921826123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E43471-54AA-47F0-9458-A85A38309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E7DA96-E5C5-4585-9CAC-B64F98E34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603501-C8E5-446C-8575-DFCB300C1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7CC413-D745-4D5A-8791-ABA7C252F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51DEF7-047C-4C5B-B392-36BE1EB1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7A25C-2323-4D42-8782-848F08EA1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206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70E7-1200-4750-A084-92986B04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6729C-381A-46E9-ADF1-655B2710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B78DB9-E4FD-40AF-8BA9-0416D913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E4C12-D143-418F-978C-25E78E491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66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30B09A-D547-46FA-84AB-187D201AA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9A6473-80F6-47A6-B0CF-6434A7FB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40353-5F56-4CC0-A01B-D59CBCB3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92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86A77-5EFD-49C5-BE3B-E5AF110D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7332D-3A4D-4AC1-915F-D1709ADF6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49F49-341A-4784-8039-92DA953E0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40726-CBB9-4AE7-A482-A0663AEF8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3AB5F-30CA-47AF-B1E0-0198E0475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16484-2423-40AC-A9EA-63A0D777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98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0449C-77F8-4871-99D1-243742324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3B9DD8-532C-4C53-8099-0ADA0FD37F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4D3B4-65D6-4130-A84A-67A5DAE16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CEA58-BBEB-4780-AF95-74A9F1F0B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0B592-0561-47B9-BBFB-C6F466DA2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12351-2D1E-46DF-8A0C-B23EF63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97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09FC-4920-4106-BEC6-90F8FE58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2D545-157A-44D8-A54D-F341079FC9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C2956-0DBC-4544-A2CC-07A3DA82D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2F70D-E04D-483E-9B8D-0B9F06EC9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FB991-2E6A-42DD-82C6-718619338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481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1EAF50-FD1B-474D-9856-7677E528E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414A8E-CD2E-45D8-9704-5158E423D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90E79-B3E8-4379-A735-DACDA07A7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7851-CCE1-4357-851C-387F5DC88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8DDEC-790C-4A0F-A633-E096DB54E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692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8974B3-1EA8-4B02-B71F-F41F350AD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A3AEA-C9A9-4378-A204-572215D1F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C0E94-159E-4EF8-B985-0E85D7354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CBEB7-A9FC-4D05-8B97-9CCF058AA6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9612-216D-4780-955B-899C3F2C5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A3ED0-951F-4D42-8935-35ADC2DE1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CC2A2-760E-4E37-8BDF-FE4EBE353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966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map of a city&#10;&#10;Description automatically generated with medium confidence">
            <a:extLst>
              <a:ext uri="{FF2B5EF4-FFF2-40B4-BE49-F238E27FC236}">
                <a16:creationId xmlns:a16="http://schemas.microsoft.com/office/drawing/2014/main" id="{CC3673AB-F183-438B-B819-A4B47293F9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2" b="946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6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E346DE-AC23-446C-A507-30D5A8D26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9"/>
          <a:stretch/>
        </p:blipFill>
        <p:spPr>
          <a:xfrm>
            <a:off x="294897" y="0"/>
            <a:ext cx="11602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35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A09284-EDD1-4A5C-9EE1-4D277DD243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16" b="1187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2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road&#10;&#10;Description automatically generated">
            <a:extLst>
              <a:ext uri="{FF2B5EF4-FFF2-40B4-BE49-F238E27FC236}">
                <a16:creationId xmlns:a16="http://schemas.microsoft.com/office/drawing/2014/main" id="{E988DB8E-E0A7-4361-A1A5-3046AC536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910398"/>
            <a:ext cx="6716272" cy="5037204"/>
          </a:xfrm>
          <a:prstGeom prst="rect">
            <a:avLst/>
          </a:prstGeom>
        </p:spPr>
      </p:pic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CA61154-FF45-4E0B-BD16-0E0EAD653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655" y="484632"/>
            <a:ext cx="3312414" cy="588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75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9DCD4CD-A69B-4D98-8D51-2D221E946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0" y="0"/>
            <a:ext cx="121298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73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9CC325F8-A0C3-4A9A-990A-8B7D9A35E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45"/>
            <a:ext cx="12192000" cy="678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51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Donald Giddings</dc:creator>
  <cp:lastModifiedBy>Donald Giddings</cp:lastModifiedBy>
  <cp:revision>3</cp:revision>
  <dcterms:created xsi:type="dcterms:W3CDTF">2021-11-03T10:08:16Z</dcterms:created>
  <dcterms:modified xsi:type="dcterms:W3CDTF">2021-11-10T10:16:06Z</dcterms:modified>
</cp:coreProperties>
</file>