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0" r:id="rId3"/>
    <p:sldId id="281" r:id="rId4"/>
    <p:sldId id="282" r:id="rId5"/>
    <p:sldId id="283" r:id="rId6"/>
    <p:sldId id="284" r:id="rId7"/>
    <p:sldId id="285" r:id="rId8"/>
    <p:sldId id="293" r:id="rId9"/>
    <p:sldId id="264" r:id="rId10"/>
    <p:sldId id="265" r:id="rId11"/>
    <p:sldId id="325" r:id="rId12"/>
    <p:sldId id="267" r:id="rId13"/>
    <p:sldId id="326" r:id="rId14"/>
    <p:sldId id="327" r:id="rId15"/>
    <p:sldId id="286" r:id="rId16"/>
    <p:sldId id="290" r:id="rId17"/>
    <p:sldId id="288" r:id="rId18"/>
    <p:sldId id="291" r:id="rId19"/>
    <p:sldId id="292" r:id="rId20"/>
    <p:sldId id="289" r:id="rId21"/>
    <p:sldId id="328" r:id="rId22"/>
    <p:sldId id="295" r:id="rId23"/>
    <p:sldId id="296" r:id="rId24"/>
    <p:sldId id="297" r:id="rId25"/>
    <p:sldId id="298" r:id="rId26"/>
    <p:sldId id="329" r:id="rId27"/>
    <p:sldId id="333" r:id="rId28"/>
    <p:sldId id="310" r:id="rId29"/>
    <p:sldId id="309" r:id="rId30"/>
    <p:sldId id="331" r:id="rId31"/>
    <p:sldId id="33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DA4D"/>
    <a:srgbClr val="FF0066"/>
    <a:srgbClr val="F7FD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23" d="100"/>
          <a:sy n="123" d="100"/>
        </p:scale>
        <p:origin x="114"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2"/>
          <c:order val="0"/>
          <c:tx>
            <c:strRef>
              <c:f>'normal shock'!$D$1</c:f>
              <c:strCache>
                <c:ptCount val="1"/>
                <c:pt idx="0">
                  <c:v>ρ2/ρ1</c:v>
                </c:pt>
              </c:strCache>
            </c:strRef>
          </c:tx>
          <c:spPr>
            <a:ln w="19050" cap="rnd">
              <a:solidFill>
                <a:schemeClr val="accent3"/>
              </a:solidFill>
              <a:round/>
            </a:ln>
            <a:effectLst/>
          </c:spPr>
          <c:marker>
            <c:symbol val="none"/>
          </c:marker>
          <c:xVal>
            <c:numRef>
              <c:f>'normal shock'!$A$2:$A$401</c:f>
              <c:numCache>
                <c:formatCode>General</c:formatCode>
                <c:ptCount val="400"/>
                <c:pt idx="0">
                  <c:v>1.01</c:v>
                </c:pt>
                <c:pt idx="1">
                  <c:v>1.02</c:v>
                </c:pt>
                <c:pt idx="2">
                  <c:v>1.03</c:v>
                </c:pt>
                <c:pt idx="3">
                  <c:v>1.04</c:v>
                </c:pt>
                <c:pt idx="4">
                  <c:v>1.05</c:v>
                </c:pt>
                <c:pt idx="5">
                  <c:v>1.06</c:v>
                </c:pt>
                <c:pt idx="6">
                  <c:v>1.07</c:v>
                </c:pt>
                <c:pt idx="7">
                  <c:v>1.08</c:v>
                </c:pt>
                <c:pt idx="8">
                  <c:v>1.0900000000000001</c:v>
                </c:pt>
                <c:pt idx="9">
                  <c:v>1.1000000000000001</c:v>
                </c:pt>
                <c:pt idx="10">
                  <c:v>1.1100000000000001</c:v>
                </c:pt>
                <c:pt idx="11">
                  <c:v>1.1200000000000001</c:v>
                </c:pt>
                <c:pt idx="12">
                  <c:v>1.1299999999999999</c:v>
                </c:pt>
                <c:pt idx="13">
                  <c:v>1.1399999999999999</c:v>
                </c:pt>
                <c:pt idx="14">
                  <c:v>1.1499999999999999</c:v>
                </c:pt>
                <c:pt idx="15">
                  <c:v>1.1599999999999999</c:v>
                </c:pt>
                <c:pt idx="16">
                  <c:v>1.17</c:v>
                </c:pt>
                <c:pt idx="17">
                  <c:v>1.18</c:v>
                </c:pt>
                <c:pt idx="18">
                  <c:v>1.19</c:v>
                </c:pt>
                <c:pt idx="19">
                  <c:v>1.2</c:v>
                </c:pt>
                <c:pt idx="20">
                  <c:v>1.21</c:v>
                </c:pt>
                <c:pt idx="21">
                  <c:v>1.22</c:v>
                </c:pt>
                <c:pt idx="22">
                  <c:v>1.23</c:v>
                </c:pt>
                <c:pt idx="23">
                  <c:v>1.24</c:v>
                </c:pt>
                <c:pt idx="24">
                  <c:v>1.25</c:v>
                </c:pt>
                <c:pt idx="25">
                  <c:v>1.26</c:v>
                </c:pt>
                <c:pt idx="26">
                  <c:v>1.27</c:v>
                </c:pt>
                <c:pt idx="27">
                  <c:v>1.28</c:v>
                </c:pt>
                <c:pt idx="28">
                  <c:v>1.29</c:v>
                </c:pt>
                <c:pt idx="29">
                  <c:v>1.3</c:v>
                </c:pt>
                <c:pt idx="30">
                  <c:v>1.31</c:v>
                </c:pt>
                <c:pt idx="31">
                  <c:v>1.32</c:v>
                </c:pt>
                <c:pt idx="32">
                  <c:v>1.33</c:v>
                </c:pt>
                <c:pt idx="33">
                  <c:v>1.34</c:v>
                </c:pt>
                <c:pt idx="34">
                  <c:v>1.35</c:v>
                </c:pt>
                <c:pt idx="35">
                  <c:v>1.36</c:v>
                </c:pt>
                <c:pt idx="36">
                  <c:v>1.37</c:v>
                </c:pt>
                <c:pt idx="37">
                  <c:v>1.38</c:v>
                </c:pt>
                <c:pt idx="38">
                  <c:v>1.39</c:v>
                </c:pt>
                <c:pt idx="39">
                  <c:v>1.4</c:v>
                </c:pt>
                <c:pt idx="40">
                  <c:v>1.41</c:v>
                </c:pt>
                <c:pt idx="41">
                  <c:v>1.42</c:v>
                </c:pt>
                <c:pt idx="42">
                  <c:v>1.43</c:v>
                </c:pt>
                <c:pt idx="43">
                  <c:v>1.44</c:v>
                </c:pt>
                <c:pt idx="44">
                  <c:v>1.45</c:v>
                </c:pt>
                <c:pt idx="45">
                  <c:v>1.46</c:v>
                </c:pt>
                <c:pt idx="46">
                  <c:v>1.47</c:v>
                </c:pt>
                <c:pt idx="47">
                  <c:v>1.48</c:v>
                </c:pt>
                <c:pt idx="48">
                  <c:v>1.49</c:v>
                </c:pt>
                <c:pt idx="49">
                  <c:v>1.5</c:v>
                </c:pt>
                <c:pt idx="50">
                  <c:v>1.51</c:v>
                </c:pt>
                <c:pt idx="51">
                  <c:v>1.52</c:v>
                </c:pt>
                <c:pt idx="52">
                  <c:v>1.53</c:v>
                </c:pt>
                <c:pt idx="53">
                  <c:v>1.54</c:v>
                </c:pt>
                <c:pt idx="54">
                  <c:v>1.55</c:v>
                </c:pt>
                <c:pt idx="55">
                  <c:v>1.56</c:v>
                </c:pt>
                <c:pt idx="56">
                  <c:v>1.57</c:v>
                </c:pt>
                <c:pt idx="57">
                  <c:v>1.58</c:v>
                </c:pt>
                <c:pt idx="58">
                  <c:v>1.59</c:v>
                </c:pt>
                <c:pt idx="59">
                  <c:v>1.6</c:v>
                </c:pt>
                <c:pt idx="60">
                  <c:v>1.61</c:v>
                </c:pt>
                <c:pt idx="61">
                  <c:v>1.62</c:v>
                </c:pt>
                <c:pt idx="62">
                  <c:v>1.63</c:v>
                </c:pt>
                <c:pt idx="63">
                  <c:v>1.64</c:v>
                </c:pt>
                <c:pt idx="64">
                  <c:v>1.65</c:v>
                </c:pt>
                <c:pt idx="65">
                  <c:v>1.66</c:v>
                </c:pt>
                <c:pt idx="66">
                  <c:v>1.67</c:v>
                </c:pt>
                <c:pt idx="67">
                  <c:v>1.68</c:v>
                </c:pt>
                <c:pt idx="68">
                  <c:v>1.69</c:v>
                </c:pt>
                <c:pt idx="69">
                  <c:v>1.7</c:v>
                </c:pt>
                <c:pt idx="70">
                  <c:v>1.71</c:v>
                </c:pt>
                <c:pt idx="71">
                  <c:v>1.72</c:v>
                </c:pt>
                <c:pt idx="72">
                  <c:v>1.73</c:v>
                </c:pt>
                <c:pt idx="73">
                  <c:v>1.74</c:v>
                </c:pt>
                <c:pt idx="74">
                  <c:v>1.75</c:v>
                </c:pt>
                <c:pt idx="75">
                  <c:v>1.76</c:v>
                </c:pt>
                <c:pt idx="76">
                  <c:v>1.77</c:v>
                </c:pt>
                <c:pt idx="77">
                  <c:v>1.78</c:v>
                </c:pt>
                <c:pt idx="78">
                  <c:v>1.79</c:v>
                </c:pt>
                <c:pt idx="79">
                  <c:v>1.8</c:v>
                </c:pt>
                <c:pt idx="80">
                  <c:v>1.81</c:v>
                </c:pt>
                <c:pt idx="81">
                  <c:v>1.82</c:v>
                </c:pt>
                <c:pt idx="82">
                  <c:v>1.83</c:v>
                </c:pt>
                <c:pt idx="83">
                  <c:v>1.84</c:v>
                </c:pt>
                <c:pt idx="84">
                  <c:v>1.85</c:v>
                </c:pt>
                <c:pt idx="85">
                  <c:v>1.86</c:v>
                </c:pt>
                <c:pt idx="86">
                  <c:v>1.87</c:v>
                </c:pt>
                <c:pt idx="87">
                  <c:v>1.88</c:v>
                </c:pt>
                <c:pt idx="88">
                  <c:v>1.89</c:v>
                </c:pt>
                <c:pt idx="89">
                  <c:v>1.9</c:v>
                </c:pt>
                <c:pt idx="90">
                  <c:v>1.91</c:v>
                </c:pt>
                <c:pt idx="91">
                  <c:v>1.92</c:v>
                </c:pt>
                <c:pt idx="92">
                  <c:v>1.93</c:v>
                </c:pt>
                <c:pt idx="93">
                  <c:v>1.94</c:v>
                </c:pt>
                <c:pt idx="94">
                  <c:v>1.95</c:v>
                </c:pt>
                <c:pt idx="95">
                  <c:v>1.96</c:v>
                </c:pt>
                <c:pt idx="96">
                  <c:v>1.97</c:v>
                </c:pt>
                <c:pt idx="97">
                  <c:v>1.98</c:v>
                </c:pt>
                <c:pt idx="98">
                  <c:v>1.99</c:v>
                </c:pt>
                <c:pt idx="99">
                  <c:v>2</c:v>
                </c:pt>
                <c:pt idx="100">
                  <c:v>2.0099999999999998</c:v>
                </c:pt>
                <c:pt idx="101">
                  <c:v>2.02</c:v>
                </c:pt>
                <c:pt idx="102">
                  <c:v>2.0299999999999998</c:v>
                </c:pt>
                <c:pt idx="103">
                  <c:v>2.04</c:v>
                </c:pt>
                <c:pt idx="104">
                  <c:v>2.0499999999999998</c:v>
                </c:pt>
                <c:pt idx="105">
                  <c:v>2.06</c:v>
                </c:pt>
                <c:pt idx="106">
                  <c:v>2.0699999999999998</c:v>
                </c:pt>
                <c:pt idx="107">
                  <c:v>2.08</c:v>
                </c:pt>
                <c:pt idx="108">
                  <c:v>2.09</c:v>
                </c:pt>
                <c:pt idx="109">
                  <c:v>2.1</c:v>
                </c:pt>
                <c:pt idx="110">
                  <c:v>2.11</c:v>
                </c:pt>
                <c:pt idx="111">
                  <c:v>2.12</c:v>
                </c:pt>
                <c:pt idx="112">
                  <c:v>2.13</c:v>
                </c:pt>
                <c:pt idx="113">
                  <c:v>2.14</c:v>
                </c:pt>
                <c:pt idx="114">
                  <c:v>2.15</c:v>
                </c:pt>
                <c:pt idx="115">
                  <c:v>2.16</c:v>
                </c:pt>
                <c:pt idx="116">
                  <c:v>2.17</c:v>
                </c:pt>
                <c:pt idx="117">
                  <c:v>2.1800000000000002</c:v>
                </c:pt>
                <c:pt idx="118">
                  <c:v>2.19</c:v>
                </c:pt>
                <c:pt idx="119">
                  <c:v>2.2000000000000002</c:v>
                </c:pt>
                <c:pt idx="120">
                  <c:v>2.21</c:v>
                </c:pt>
                <c:pt idx="121">
                  <c:v>2.2200000000000002</c:v>
                </c:pt>
                <c:pt idx="122">
                  <c:v>2.23</c:v>
                </c:pt>
                <c:pt idx="123">
                  <c:v>2.2400000000000002</c:v>
                </c:pt>
                <c:pt idx="124">
                  <c:v>2.25</c:v>
                </c:pt>
                <c:pt idx="125">
                  <c:v>2.2599999999999998</c:v>
                </c:pt>
                <c:pt idx="126">
                  <c:v>2.27</c:v>
                </c:pt>
                <c:pt idx="127">
                  <c:v>2.2799999999999998</c:v>
                </c:pt>
                <c:pt idx="128">
                  <c:v>2.29</c:v>
                </c:pt>
                <c:pt idx="129">
                  <c:v>2.2999999999999998</c:v>
                </c:pt>
                <c:pt idx="130">
                  <c:v>2.31</c:v>
                </c:pt>
                <c:pt idx="131">
                  <c:v>2.3199999999999998</c:v>
                </c:pt>
                <c:pt idx="132">
                  <c:v>2.33</c:v>
                </c:pt>
                <c:pt idx="133">
                  <c:v>2.34</c:v>
                </c:pt>
                <c:pt idx="134">
                  <c:v>2.35</c:v>
                </c:pt>
                <c:pt idx="135">
                  <c:v>2.36</c:v>
                </c:pt>
                <c:pt idx="136">
                  <c:v>2.37</c:v>
                </c:pt>
                <c:pt idx="137">
                  <c:v>2.38</c:v>
                </c:pt>
                <c:pt idx="138">
                  <c:v>2.39</c:v>
                </c:pt>
                <c:pt idx="139">
                  <c:v>2.4</c:v>
                </c:pt>
                <c:pt idx="140">
                  <c:v>2.41</c:v>
                </c:pt>
                <c:pt idx="141">
                  <c:v>2.42</c:v>
                </c:pt>
                <c:pt idx="142">
                  <c:v>2.4300000000000002</c:v>
                </c:pt>
                <c:pt idx="143">
                  <c:v>2.44</c:v>
                </c:pt>
                <c:pt idx="144">
                  <c:v>2.4500000000000002</c:v>
                </c:pt>
                <c:pt idx="145">
                  <c:v>2.46</c:v>
                </c:pt>
                <c:pt idx="146">
                  <c:v>2.4700000000000002</c:v>
                </c:pt>
                <c:pt idx="147">
                  <c:v>2.48</c:v>
                </c:pt>
                <c:pt idx="148">
                  <c:v>2.4900000000000002</c:v>
                </c:pt>
                <c:pt idx="149">
                  <c:v>2.5</c:v>
                </c:pt>
                <c:pt idx="150">
                  <c:v>2.5099999999999998</c:v>
                </c:pt>
                <c:pt idx="151">
                  <c:v>2.52</c:v>
                </c:pt>
                <c:pt idx="152">
                  <c:v>2.5299999999999998</c:v>
                </c:pt>
                <c:pt idx="153">
                  <c:v>2.54</c:v>
                </c:pt>
                <c:pt idx="154">
                  <c:v>2.5499999999999998</c:v>
                </c:pt>
                <c:pt idx="155">
                  <c:v>2.56</c:v>
                </c:pt>
                <c:pt idx="156">
                  <c:v>2.57</c:v>
                </c:pt>
                <c:pt idx="157">
                  <c:v>2.58</c:v>
                </c:pt>
                <c:pt idx="158">
                  <c:v>2.59</c:v>
                </c:pt>
                <c:pt idx="159">
                  <c:v>2.6</c:v>
                </c:pt>
                <c:pt idx="160">
                  <c:v>2.61</c:v>
                </c:pt>
                <c:pt idx="161">
                  <c:v>2.62</c:v>
                </c:pt>
                <c:pt idx="162">
                  <c:v>2.63</c:v>
                </c:pt>
                <c:pt idx="163">
                  <c:v>2.64</c:v>
                </c:pt>
                <c:pt idx="164">
                  <c:v>2.65</c:v>
                </c:pt>
                <c:pt idx="165">
                  <c:v>2.66</c:v>
                </c:pt>
                <c:pt idx="166">
                  <c:v>2.67</c:v>
                </c:pt>
                <c:pt idx="167">
                  <c:v>2.68</c:v>
                </c:pt>
                <c:pt idx="168">
                  <c:v>2.69</c:v>
                </c:pt>
                <c:pt idx="169">
                  <c:v>2.7</c:v>
                </c:pt>
                <c:pt idx="170">
                  <c:v>2.71</c:v>
                </c:pt>
                <c:pt idx="171">
                  <c:v>2.72</c:v>
                </c:pt>
                <c:pt idx="172">
                  <c:v>2.73</c:v>
                </c:pt>
                <c:pt idx="173">
                  <c:v>2.74</c:v>
                </c:pt>
                <c:pt idx="174">
                  <c:v>2.75</c:v>
                </c:pt>
                <c:pt idx="175">
                  <c:v>2.76</c:v>
                </c:pt>
                <c:pt idx="176">
                  <c:v>2.77</c:v>
                </c:pt>
                <c:pt idx="177">
                  <c:v>2.78</c:v>
                </c:pt>
                <c:pt idx="178">
                  <c:v>2.79</c:v>
                </c:pt>
                <c:pt idx="179">
                  <c:v>2.8</c:v>
                </c:pt>
                <c:pt idx="180">
                  <c:v>2.81</c:v>
                </c:pt>
                <c:pt idx="181">
                  <c:v>2.82</c:v>
                </c:pt>
                <c:pt idx="182">
                  <c:v>2.83</c:v>
                </c:pt>
                <c:pt idx="183">
                  <c:v>2.84</c:v>
                </c:pt>
                <c:pt idx="184">
                  <c:v>2.85</c:v>
                </c:pt>
                <c:pt idx="185">
                  <c:v>2.86</c:v>
                </c:pt>
                <c:pt idx="186">
                  <c:v>2.87</c:v>
                </c:pt>
                <c:pt idx="187">
                  <c:v>2.88</c:v>
                </c:pt>
                <c:pt idx="188">
                  <c:v>2.89</c:v>
                </c:pt>
                <c:pt idx="189">
                  <c:v>2.9</c:v>
                </c:pt>
                <c:pt idx="190">
                  <c:v>2.91</c:v>
                </c:pt>
                <c:pt idx="191">
                  <c:v>2.92</c:v>
                </c:pt>
                <c:pt idx="192">
                  <c:v>2.93</c:v>
                </c:pt>
                <c:pt idx="193">
                  <c:v>2.94</c:v>
                </c:pt>
                <c:pt idx="194">
                  <c:v>2.95</c:v>
                </c:pt>
                <c:pt idx="195">
                  <c:v>2.96</c:v>
                </c:pt>
                <c:pt idx="196">
                  <c:v>2.97</c:v>
                </c:pt>
                <c:pt idx="197">
                  <c:v>2.98</c:v>
                </c:pt>
                <c:pt idx="198">
                  <c:v>2.99</c:v>
                </c:pt>
                <c:pt idx="199">
                  <c:v>3</c:v>
                </c:pt>
                <c:pt idx="200">
                  <c:v>3.01</c:v>
                </c:pt>
                <c:pt idx="201">
                  <c:v>3.02</c:v>
                </c:pt>
                <c:pt idx="202">
                  <c:v>3.03</c:v>
                </c:pt>
                <c:pt idx="203">
                  <c:v>3.04</c:v>
                </c:pt>
                <c:pt idx="204">
                  <c:v>3.05</c:v>
                </c:pt>
                <c:pt idx="205">
                  <c:v>3.06</c:v>
                </c:pt>
                <c:pt idx="206">
                  <c:v>3.07</c:v>
                </c:pt>
                <c:pt idx="207">
                  <c:v>3.08</c:v>
                </c:pt>
                <c:pt idx="208">
                  <c:v>3.09</c:v>
                </c:pt>
                <c:pt idx="209">
                  <c:v>3.1</c:v>
                </c:pt>
                <c:pt idx="210">
                  <c:v>3.11</c:v>
                </c:pt>
                <c:pt idx="211">
                  <c:v>3.12</c:v>
                </c:pt>
                <c:pt idx="212">
                  <c:v>3.13</c:v>
                </c:pt>
                <c:pt idx="213">
                  <c:v>3.14</c:v>
                </c:pt>
                <c:pt idx="214">
                  <c:v>3.15</c:v>
                </c:pt>
                <c:pt idx="215">
                  <c:v>3.16</c:v>
                </c:pt>
                <c:pt idx="216">
                  <c:v>3.17</c:v>
                </c:pt>
                <c:pt idx="217">
                  <c:v>3.18</c:v>
                </c:pt>
                <c:pt idx="218">
                  <c:v>3.19</c:v>
                </c:pt>
                <c:pt idx="219">
                  <c:v>3.2</c:v>
                </c:pt>
                <c:pt idx="220">
                  <c:v>3.21</c:v>
                </c:pt>
                <c:pt idx="221">
                  <c:v>3.22</c:v>
                </c:pt>
                <c:pt idx="222">
                  <c:v>3.23</c:v>
                </c:pt>
                <c:pt idx="223">
                  <c:v>3.24</c:v>
                </c:pt>
                <c:pt idx="224">
                  <c:v>3.25</c:v>
                </c:pt>
                <c:pt idx="225">
                  <c:v>3.26</c:v>
                </c:pt>
                <c:pt idx="226">
                  <c:v>3.27</c:v>
                </c:pt>
                <c:pt idx="227">
                  <c:v>3.28</c:v>
                </c:pt>
                <c:pt idx="228">
                  <c:v>3.29</c:v>
                </c:pt>
                <c:pt idx="229">
                  <c:v>3.3</c:v>
                </c:pt>
                <c:pt idx="230">
                  <c:v>3.31</c:v>
                </c:pt>
                <c:pt idx="231">
                  <c:v>3.32</c:v>
                </c:pt>
                <c:pt idx="232">
                  <c:v>3.33</c:v>
                </c:pt>
                <c:pt idx="233">
                  <c:v>3.34</c:v>
                </c:pt>
                <c:pt idx="234">
                  <c:v>3.35</c:v>
                </c:pt>
                <c:pt idx="235">
                  <c:v>3.36</c:v>
                </c:pt>
                <c:pt idx="236">
                  <c:v>3.37</c:v>
                </c:pt>
                <c:pt idx="237">
                  <c:v>3.38</c:v>
                </c:pt>
                <c:pt idx="238">
                  <c:v>3.39</c:v>
                </c:pt>
                <c:pt idx="239">
                  <c:v>3.4</c:v>
                </c:pt>
                <c:pt idx="240">
                  <c:v>3.41</c:v>
                </c:pt>
                <c:pt idx="241">
                  <c:v>3.42</c:v>
                </c:pt>
                <c:pt idx="242">
                  <c:v>3.43</c:v>
                </c:pt>
                <c:pt idx="243">
                  <c:v>3.44</c:v>
                </c:pt>
                <c:pt idx="244">
                  <c:v>3.45</c:v>
                </c:pt>
                <c:pt idx="245">
                  <c:v>3.46</c:v>
                </c:pt>
                <c:pt idx="246">
                  <c:v>3.47</c:v>
                </c:pt>
                <c:pt idx="247">
                  <c:v>3.48</c:v>
                </c:pt>
                <c:pt idx="248">
                  <c:v>3.49</c:v>
                </c:pt>
                <c:pt idx="249">
                  <c:v>3.5</c:v>
                </c:pt>
                <c:pt idx="250">
                  <c:v>3.51</c:v>
                </c:pt>
                <c:pt idx="251">
                  <c:v>3.52</c:v>
                </c:pt>
                <c:pt idx="252">
                  <c:v>3.53</c:v>
                </c:pt>
                <c:pt idx="253">
                  <c:v>3.54</c:v>
                </c:pt>
                <c:pt idx="254">
                  <c:v>3.55</c:v>
                </c:pt>
                <c:pt idx="255">
                  <c:v>3.56</c:v>
                </c:pt>
                <c:pt idx="256">
                  <c:v>3.57</c:v>
                </c:pt>
                <c:pt idx="257">
                  <c:v>3.58</c:v>
                </c:pt>
                <c:pt idx="258">
                  <c:v>3.59</c:v>
                </c:pt>
                <c:pt idx="259">
                  <c:v>3.6</c:v>
                </c:pt>
                <c:pt idx="260">
                  <c:v>3.61</c:v>
                </c:pt>
                <c:pt idx="261">
                  <c:v>3.62</c:v>
                </c:pt>
                <c:pt idx="262">
                  <c:v>3.63</c:v>
                </c:pt>
                <c:pt idx="263">
                  <c:v>3.64</c:v>
                </c:pt>
                <c:pt idx="264">
                  <c:v>3.65</c:v>
                </c:pt>
                <c:pt idx="265">
                  <c:v>3.66</c:v>
                </c:pt>
                <c:pt idx="266">
                  <c:v>3.67</c:v>
                </c:pt>
                <c:pt idx="267">
                  <c:v>3.68</c:v>
                </c:pt>
                <c:pt idx="268">
                  <c:v>3.69</c:v>
                </c:pt>
                <c:pt idx="269">
                  <c:v>3.7</c:v>
                </c:pt>
                <c:pt idx="270">
                  <c:v>3.71</c:v>
                </c:pt>
                <c:pt idx="271">
                  <c:v>3.72</c:v>
                </c:pt>
                <c:pt idx="272">
                  <c:v>3.73</c:v>
                </c:pt>
                <c:pt idx="273">
                  <c:v>3.74</c:v>
                </c:pt>
                <c:pt idx="274">
                  <c:v>3.75</c:v>
                </c:pt>
                <c:pt idx="275">
                  <c:v>3.76</c:v>
                </c:pt>
                <c:pt idx="276">
                  <c:v>3.77</c:v>
                </c:pt>
                <c:pt idx="277">
                  <c:v>3.78</c:v>
                </c:pt>
                <c:pt idx="278">
                  <c:v>3.79</c:v>
                </c:pt>
                <c:pt idx="279">
                  <c:v>3.8</c:v>
                </c:pt>
                <c:pt idx="280">
                  <c:v>3.81</c:v>
                </c:pt>
                <c:pt idx="281">
                  <c:v>3.82</c:v>
                </c:pt>
                <c:pt idx="282">
                  <c:v>3.83</c:v>
                </c:pt>
                <c:pt idx="283">
                  <c:v>3.84</c:v>
                </c:pt>
                <c:pt idx="284">
                  <c:v>3.85</c:v>
                </c:pt>
                <c:pt idx="285">
                  <c:v>3.86</c:v>
                </c:pt>
                <c:pt idx="286">
                  <c:v>3.87</c:v>
                </c:pt>
                <c:pt idx="287">
                  <c:v>3.88</c:v>
                </c:pt>
                <c:pt idx="288">
                  <c:v>3.89</c:v>
                </c:pt>
                <c:pt idx="289">
                  <c:v>3.9</c:v>
                </c:pt>
                <c:pt idx="290">
                  <c:v>3.91</c:v>
                </c:pt>
                <c:pt idx="291">
                  <c:v>3.92</c:v>
                </c:pt>
                <c:pt idx="292">
                  <c:v>3.93</c:v>
                </c:pt>
                <c:pt idx="293">
                  <c:v>3.94</c:v>
                </c:pt>
                <c:pt idx="294">
                  <c:v>3.95</c:v>
                </c:pt>
                <c:pt idx="295">
                  <c:v>3.96</c:v>
                </c:pt>
                <c:pt idx="296">
                  <c:v>3.97</c:v>
                </c:pt>
                <c:pt idx="297">
                  <c:v>3.98</c:v>
                </c:pt>
                <c:pt idx="298">
                  <c:v>3.99</c:v>
                </c:pt>
                <c:pt idx="299">
                  <c:v>4</c:v>
                </c:pt>
                <c:pt idx="300">
                  <c:v>4.01</c:v>
                </c:pt>
                <c:pt idx="301">
                  <c:v>4.0199999999999996</c:v>
                </c:pt>
                <c:pt idx="302">
                  <c:v>4.03</c:v>
                </c:pt>
                <c:pt idx="303">
                  <c:v>4.04</c:v>
                </c:pt>
                <c:pt idx="304">
                  <c:v>4.05</c:v>
                </c:pt>
                <c:pt idx="305">
                  <c:v>4.0599999999999996</c:v>
                </c:pt>
                <c:pt idx="306">
                  <c:v>4.07</c:v>
                </c:pt>
                <c:pt idx="307">
                  <c:v>4.08</c:v>
                </c:pt>
                <c:pt idx="308">
                  <c:v>4.09</c:v>
                </c:pt>
                <c:pt idx="309">
                  <c:v>4.0999999999999996</c:v>
                </c:pt>
                <c:pt idx="310">
                  <c:v>4.1100000000000003</c:v>
                </c:pt>
                <c:pt idx="311">
                  <c:v>4.12</c:v>
                </c:pt>
                <c:pt idx="312">
                  <c:v>4.13</c:v>
                </c:pt>
                <c:pt idx="313">
                  <c:v>4.1399999999999997</c:v>
                </c:pt>
                <c:pt idx="314">
                  <c:v>4.1500000000000004</c:v>
                </c:pt>
                <c:pt idx="315">
                  <c:v>4.16</c:v>
                </c:pt>
                <c:pt idx="316">
                  <c:v>4.17</c:v>
                </c:pt>
                <c:pt idx="317">
                  <c:v>4.18</c:v>
                </c:pt>
                <c:pt idx="318">
                  <c:v>4.1900000000000004</c:v>
                </c:pt>
                <c:pt idx="319">
                  <c:v>4.2</c:v>
                </c:pt>
                <c:pt idx="320">
                  <c:v>4.21</c:v>
                </c:pt>
                <c:pt idx="321">
                  <c:v>4.22</c:v>
                </c:pt>
                <c:pt idx="322">
                  <c:v>4.2300000000000004</c:v>
                </c:pt>
                <c:pt idx="323">
                  <c:v>4.24</c:v>
                </c:pt>
                <c:pt idx="324">
                  <c:v>4.25</c:v>
                </c:pt>
                <c:pt idx="325">
                  <c:v>4.26</c:v>
                </c:pt>
                <c:pt idx="326">
                  <c:v>4.2699999999999996</c:v>
                </c:pt>
                <c:pt idx="327">
                  <c:v>4.28</c:v>
                </c:pt>
                <c:pt idx="328">
                  <c:v>4.29</c:v>
                </c:pt>
                <c:pt idx="329">
                  <c:v>4.3</c:v>
                </c:pt>
                <c:pt idx="330">
                  <c:v>4.3099999999999996</c:v>
                </c:pt>
                <c:pt idx="331">
                  <c:v>4.32</c:v>
                </c:pt>
                <c:pt idx="332">
                  <c:v>4.33</c:v>
                </c:pt>
                <c:pt idx="333">
                  <c:v>4.34</c:v>
                </c:pt>
                <c:pt idx="334">
                  <c:v>4.3499999999999996</c:v>
                </c:pt>
                <c:pt idx="335">
                  <c:v>4.3600000000000003</c:v>
                </c:pt>
                <c:pt idx="336">
                  <c:v>4.37</c:v>
                </c:pt>
                <c:pt idx="337">
                  <c:v>4.38</c:v>
                </c:pt>
                <c:pt idx="338">
                  <c:v>4.3899999999999997</c:v>
                </c:pt>
                <c:pt idx="339">
                  <c:v>4.4000000000000004</c:v>
                </c:pt>
                <c:pt idx="340">
                  <c:v>4.41</c:v>
                </c:pt>
                <c:pt idx="341">
                  <c:v>4.42</c:v>
                </c:pt>
                <c:pt idx="342">
                  <c:v>4.43</c:v>
                </c:pt>
                <c:pt idx="343">
                  <c:v>4.4400000000000004</c:v>
                </c:pt>
                <c:pt idx="344">
                  <c:v>4.45</c:v>
                </c:pt>
                <c:pt idx="345">
                  <c:v>4.46</c:v>
                </c:pt>
                <c:pt idx="346">
                  <c:v>4.47</c:v>
                </c:pt>
                <c:pt idx="347">
                  <c:v>4.4800000000000004</c:v>
                </c:pt>
                <c:pt idx="348">
                  <c:v>4.49</c:v>
                </c:pt>
                <c:pt idx="349">
                  <c:v>4.5</c:v>
                </c:pt>
                <c:pt idx="350">
                  <c:v>4.51</c:v>
                </c:pt>
                <c:pt idx="351">
                  <c:v>4.5199999999999996</c:v>
                </c:pt>
                <c:pt idx="352">
                  <c:v>4.53</c:v>
                </c:pt>
                <c:pt idx="353">
                  <c:v>4.54</c:v>
                </c:pt>
                <c:pt idx="354">
                  <c:v>4.55</c:v>
                </c:pt>
                <c:pt idx="355">
                  <c:v>4.5599999999999996</c:v>
                </c:pt>
                <c:pt idx="356">
                  <c:v>4.57</c:v>
                </c:pt>
                <c:pt idx="357">
                  <c:v>4.58</c:v>
                </c:pt>
                <c:pt idx="358">
                  <c:v>4.59</c:v>
                </c:pt>
                <c:pt idx="359">
                  <c:v>4.5999999999999996</c:v>
                </c:pt>
                <c:pt idx="360">
                  <c:v>4.6100000000000003</c:v>
                </c:pt>
                <c:pt idx="361">
                  <c:v>4.62</c:v>
                </c:pt>
                <c:pt idx="362">
                  <c:v>4.63</c:v>
                </c:pt>
                <c:pt idx="363">
                  <c:v>4.6399999999999997</c:v>
                </c:pt>
                <c:pt idx="364">
                  <c:v>4.6500000000000004</c:v>
                </c:pt>
                <c:pt idx="365">
                  <c:v>4.66</c:v>
                </c:pt>
                <c:pt idx="366">
                  <c:v>4.67</c:v>
                </c:pt>
                <c:pt idx="367">
                  <c:v>4.68</c:v>
                </c:pt>
                <c:pt idx="368">
                  <c:v>4.6900000000000004</c:v>
                </c:pt>
                <c:pt idx="369">
                  <c:v>4.7</c:v>
                </c:pt>
                <c:pt idx="370">
                  <c:v>4.71</c:v>
                </c:pt>
                <c:pt idx="371">
                  <c:v>4.72</c:v>
                </c:pt>
                <c:pt idx="372">
                  <c:v>4.7300000000000004</c:v>
                </c:pt>
                <c:pt idx="373">
                  <c:v>4.74</c:v>
                </c:pt>
                <c:pt idx="374">
                  <c:v>4.75</c:v>
                </c:pt>
                <c:pt idx="375">
                  <c:v>4.76</c:v>
                </c:pt>
                <c:pt idx="376">
                  <c:v>4.7699999999999996</c:v>
                </c:pt>
                <c:pt idx="377">
                  <c:v>4.78</c:v>
                </c:pt>
                <c:pt idx="378">
                  <c:v>4.79</c:v>
                </c:pt>
                <c:pt idx="379">
                  <c:v>4.8</c:v>
                </c:pt>
                <c:pt idx="380">
                  <c:v>4.8099999999999996</c:v>
                </c:pt>
                <c:pt idx="381">
                  <c:v>4.82</c:v>
                </c:pt>
                <c:pt idx="382">
                  <c:v>4.83</c:v>
                </c:pt>
                <c:pt idx="383">
                  <c:v>4.84</c:v>
                </c:pt>
                <c:pt idx="384">
                  <c:v>4.8499999999999996</c:v>
                </c:pt>
                <c:pt idx="385">
                  <c:v>4.8600000000000003</c:v>
                </c:pt>
                <c:pt idx="386">
                  <c:v>4.87</c:v>
                </c:pt>
                <c:pt idx="387">
                  <c:v>4.88</c:v>
                </c:pt>
                <c:pt idx="388">
                  <c:v>4.8899999999999997</c:v>
                </c:pt>
                <c:pt idx="389">
                  <c:v>4.9000000000000004</c:v>
                </c:pt>
                <c:pt idx="390">
                  <c:v>4.91</c:v>
                </c:pt>
                <c:pt idx="391">
                  <c:v>4.92</c:v>
                </c:pt>
                <c:pt idx="392">
                  <c:v>4.93</c:v>
                </c:pt>
                <c:pt idx="393">
                  <c:v>4.9400000000000004</c:v>
                </c:pt>
                <c:pt idx="394">
                  <c:v>4.95</c:v>
                </c:pt>
                <c:pt idx="395">
                  <c:v>4.96</c:v>
                </c:pt>
                <c:pt idx="396">
                  <c:v>4.97</c:v>
                </c:pt>
                <c:pt idx="397">
                  <c:v>4.9800000000000004</c:v>
                </c:pt>
                <c:pt idx="398">
                  <c:v>4.99</c:v>
                </c:pt>
                <c:pt idx="399">
                  <c:v>5</c:v>
                </c:pt>
              </c:numCache>
            </c:numRef>
          </c:xVal>
          <c:yVal>
            <c:numRef>
              <c:f>'normal shock'!$D$2:$D$401</c:f>
              <c:numCache>
                <c:formatCode>General</c:formatCode>
                <c:ptCount val="400"/>
                <c:pt idx="0">
                  <c:v>1.0166999999999999</c:v>
                </c:pt>
                <c:pt idx="1">
                  <c:v>1.0334000000000001</c:v>
                </c:pt>
                <c:pt idx="2">
                  <c:v>1.0502</c:v>
                </c:pt>
                <c:pt idx="3">
                  <c:v>1.0670999999999999</c:v>
                </c:pt>
                <c:pt idx="4">
                  <c:v>1.0840000000000001</c:v>
                </c:pt>
                <c:pt idx="5">
                  <c:v>1.1009</c:v>
                </c:pt>
                <c:pt idx="6">
                  <c:v>1.1178999999999999</c:v>
                </c:pt>
                <c:pt idx="7">
                  <c:v>1.1349</c:v>
                </c:pt>
                <c:pt idx="8">
                  <c:v>1.1519999999999999</c:v>
                </c:pt>
                <c:pt idx="9">
                  <c:v>1.1691</c:v>
                </c:pt>
                <c:pt idx="10">
                  <c:v>1.1861999999999999</c:v>
                </c:pt>
                <c:pt idx="11">
                  <c:v>1.2034</c:v>
                </c:pt>
                <c:pt idx="12">
                  <c:v>1.2205999999999999</c:v>
                </c:pt>
                <c:pt idx="13">
                  <c:v>1.2378</c:v>
                </c:pt>
                <c:pt idx="14">
                  <c:v>1.2549999999999999</c:v>
                </c:pt>
                <c:pt idx="15">
                  <c:v>1.2723</c:v>
                </c:pt>
                <c:pt idx="16">
                  <c:v>1.2896000000000001</c:v>
                </c:pt>
                <c:pt idx="17">
                  <c:v>1.3069</c:v>
                </c:pt>
                <c:pt idx="18">
                  <c:v>1.3243</c:v>
                </c:pt>
                <c:pt idx="19">
                  <c:v>1.3415999999999999</c:v>
                </c:pt>
                <c:pt idx="20">
                  <c:v>1.359</c:v>
                </c:pt>
                <c:pt idx="21">
                  <c:v>1.3764000000000001</c:v>
                </c:pt>
                <c:pt idx="22">
                  <c:v>1.3937999999999999</c:v>
                </c:pt>
                <c:pt idx="23">
                  <c:v>1.4112</c:v>
                </c:pt>
                <c:pt idx="24">
                  <c:v>1.4286000000000001</c:v>
                </c:pt>
                <c:pt idx="25">
                  <c:v>1.446</c:v>
                </c:pt>
                <c:pt idx="26">
                  <c:v>1.4634</c:v>
                </c:pt>
                <c:pt idx="27">
                  <c:v>1.4807999999999999</c:v>
                </c:pt>
                <c:pt idx="28">
                  <c:v>1.4983</c:v>
                </c:pt>
                <c:pt idx="29">
                  <c:v>1.5157</c:v>
                </c:pt>
                <c:pt idx="30">
                  <c:v>1.5330999999999999</c:v>
                </c:pt>
                <c:pt idx="31">
                  <c:v>1.5505</c:v>
                </c:pt>
                <c:pt idx="32">
                  <c:v>1.5680000000000001</c:v>
                </c:pt>
                <c:pt idx="33">
                  <c:v>1.5853999999999999</c:v>
                </c:pt>
                <c:pt idx="34">
                  <c:v>1.6028</c:v>
                </c:pt>
                <c:pt idx="35">
                  <c:v>1.6202000000000001</c:v>
                </c:pt>
                <c:pt idx="36">
                  <c:v>1.6375999999999999</c:v>
                </c:pt>
                <c:pt idx="37">
                  <c:v>1.6549</c:v>
                </c:pt>
                <c:pt idx="38">
                  <c:v>1.6722999999999999</c:v>
                </c:pt>
                <c:pt idx="39">
                  <c:v>1.6897</c:v>
                </c:pt>
                <c:pt idx="40">
                  <c:v>1.7070000000000001</c:v>
                </c:pt>
                <c:pt idx="41">
                  <c:v>1.7242999999999999</c:v>
                </c:pt>
                <c:pt idx="42">
                  <c:v>1.7416</c:v>
                </c:pt>
                <c:pt idx="43">
                  <c:v>1.7588999999999999</c:v>
                </c:pt>
                <c:pt idx="44">
                  <c:v>1.7761</c:v>
                </c:pt>
                <c:pt idx="45">
                  <c:v>1.7934000000000001</c:v>
                </c:pt>
                <c:pt idx="46">
                  <c:v>1.8106</c:v>
                </c:pt>
                <c:pt idx="47">
                  <c:v>1.8278000000000001</c:v>
                </c:pt>
                <c:pt idx="48">
                  <c:v>1.8449</c:v>
                </c:pt>
                <c:pt idx="49">
                  <c:v>1.8621000000000001</c:v>
                </c:pt>
                <c:pt idx="50">
                  <c:v>1.8792</c:v>
                </c:pt>
                <c:pt idx="51">
                  <c:v>1.8963000000000001</c:v>
                </c:pt>
                <c:pt idx="52">
                  <c:v>1.9133</c:v>
                </c:pt>
                <c:pt idx="53">
                  <c:v>1.9302999999999999</c:v>
                </c:pt>
                <c:pt idx="54">
                  <c:v>1.9473</c:v>
                </c:pt>
                <c:pt idx="55">
                  <c:v>1.9642999999999999</c:v>
                </c:pt>
                <c:pt idx="56">
                  <c:v>1.9812000000000001</c:v>
                </c:pt>
                <c:pt idx="57">
                  <c:v>1.9981</c:v>
                </c:pt>
                <c:pt idx="58">
                  <c:v>2.0148999999999999</c:v>
                </c:pt>
                <c:pt idx="59">
                  <c:v>2.0316999999999998</c:v>
                </c:pt>
                <c:pt idx="60">
                  <c:v>2.0485000000000002</c:v>
                </c:pt>
                <c:pt idx="61">
                  <c:v>2.0653000000000001</c:v>
                </c:pt>
                <c:pt idx="62">
                  <c:v>2.0819999999999999</c:v>
                </c:pt>
                <c:pt idx="63">
                  <c:v>2.0985999999999998</c:v>
                </c:pt>
                <c:pt idx="64">
                  <c:v>2.1152000000000002</c:v>
                </c:pt>
                <c:pt idx="65">
                  <c:v>2.1318000000000001</c:v>
                </c:pt>
                <c:pt idx="66">
                  <c:v>2.1484000000000001</c:v>
                </c:pt>
                <c:pt idx="67">
                  <c:v>2.1648999999999998</c:v>
                </c:pt>
                <c:pt idx="68">
                  <c:v>2.1812999999999998</c:v>
                </c:pt>
                <c:pt idx="69">
                  <c:v>2.1977000000000002</c:v>
                </c:pt>
                <c:pt idx="70">
                  <c:v>2.2141000000000002</c:v>
                </c:pt>
                <c:pt idx="71">
                  <c:v>2.2303999999999999</c:v>
                </c:pt>
                <c:pt idx="72">
                  <c:v>2.2467000000000001</c:v>
                </c:pt>
                <c:pt idx="73">
                  <c:v>2.2629000000000001</c:v>
                </c:pt>
                <c:pt idx="74">
                  <c:v>2.2791000000000001</c:v>
                </c:pt>
                <c:pt idx="75">
                  <c:v>2.2951999999999999</c:v>
                </c:pt>
                <c:pt idx="76">
                  <c:v>2.3113000000000001</c:v>
                </c:pt>
                <c:pt idx="77">
                  <c:v>2.3273000000000001</c:v>
                </c:pt>
                <c:pt idx="78">
                  <c:v>2.3433000000000002</c:v>
                </c:pt>
                <c:pt idx="79">
                  <c:v>2.3592</c:v>
                </c:pt>
                <c:pt idx="80">
                  <c:v>2.3751000000000002</c:v>
                </c:pt>
                <c:pt idx="81">
                  <c:v>2.3908999999999998</c:v>
                </c:pt>
                <c:pt idx="82">
                  <c:v>2.4066999999999998</c:v>
                </c:pt>
                <c:pt idx="83">
                  <c:v>2.4224000000000001</c:v>
                </c:pt>
                <c:pt idx="84">
                  <c:v>2.4380999999999999</c:v>
                </c:pt>
                <c:pt idx="85">
                  <c:v>2.4537</c:v>
                </c:pt>
                <c:pt idx="86">
                  <c:v>2.4693000000000001</c:v>
                </c:pt>
                <c:pt idx="87">
                  <c:v>2.4847999999999999</c:v>
                </c:pt>
                <c:pt idx="88">
                  <c:v>2.5003000000000002</c:v>
                </c:pt>
                <c:pt idx="89">
                  <c:v>2.5156999999999998</c:v>
                </c:pt>
                <c:pt idx="90">
                  <c:v>2.5310000000000001</c:v>
                </c:pt>
                <c:pt idx="91">
                  <c:v>2.5463</c:v>
                </c:pt>
                <c:pt idx="92">
                  <c:v>2.5615999999999999</c:v>
                </c:pt>
                <c:pt idx="93">
                  <c:v>2.5767000000000002</c:v>
                </c:pt>
                <c:pt idx="94">
                  <c:v>2.5918999999999999</c:v>
                </c:pt>
                <c:pt idx="95">
                  <c:v>2.6069</c:v>
                </c:pt>
                <c:pt idx="96">
                  <c:v>2.6219999999999999</c:v>
                </c:pt>
                <c:pt idx="97">
                  <c:v>2.6368999999999998</c:v>
                </c:pt>
                <c:pt idx="98">
                  <c:v>2.6518000000000002</c:v>
                </c:pt>
                <c:pt idx="99">
                  <c:v>2.6667000000000001</c:v>
                </c:pt>
                <c:pt idx="100">
                  <c:v>2.6815000000000002</c:v>
                </c:pt>
                <c:pt idx="101">
                  <c:v>2.6962000000000002</c:v>
                </c:pt>
                <c:pt idx="102">
                  <c:v>2.7109000000000001</c:v>
                </c:pt>
                <c:pt idx="103">
                  <c:v>2.7254999999999998</c:v>
                </c:pt>
                <c:pt idx="104">
                  <c:v>2.74</c:v>
                </c:pt>
                <c:pt idx="105">
                  <c:v>2.7545000000000002</c:v>
                </c:pt>
                <c:pt idx="106">
                  <c:v>2.7688999999999999</c:v>
                </c:pt>
                <c:pt idx="107">
                  <c:v>2.7833000000000001</c:v>
                </c:pt>
                <c:pt idx="108">
                  <c:v>2.7976000000000001</c:v>
                </c:pt>
                <c:pt idx="109">
                  <c:v>2.8119000000000001</c:v>
                </c:pt>
                <c:pt idx="110">
                  <c:v>2.8260999999999998</c:v>
                </c:pt>
                <c:pt idx="111">
                  <c:v>2.8401999999999998</c:v>
                </c:pt>
                <c:pt idx="112">
                  <c:v>2.8542999999999998</c:v>
                </c:pt>
                <c:pt idx="113">
                  <c:v>2.8683000000000001</c:v>
                </c:pt>
                <c:pt idx="114">
                  <c:v>2.8822999999999999</c:v>
                </c:pt>
                <c:pt idx="115">
                  <c:v>2.8961999999999999</c:v>
                </c:pt>
                <c:pt idx="116">
                  <c:v>2.9100999999999999</c:v>
                </c:pt>
                <c:pt idx="117">
                  <c:v>2.9238</c:v>
                </c:pt>
                <c:pt idx="118">
                  <c:v>2.9376000000000002</c:v>
                </c:pt>
                <c:pt idx="119">
                  <c:v>2.9512</c:v>
                </c:pt>
                <c:pt idx="120">
                  <c:v>2.9647999999999999</c:v>
                </c:pt>
                <c:pt idx="121">
                  <c:v>2.9784000000000002</c:v>
                </c:pt>
                <c:pt idx="122">
                  <c:v>2.9918</c:v>
                </c:pt>
                <c:pt idx="123">
                  <c:v>3.0053000000000001</c:v>
                </c:pt>
                <c:pt idx="124">
                  <c:v>3.0186000000000002</c:v>
                </c:pt>
                <c:pt idx="125">
                  <c:v>3.0318999999999998</c:v>
                </c:pt>
                <c:pt idx="126">
                  <c:v>3.0451999999999999</c:v>
                </c:pt>
                <c:pt idx="127">
                  <c:v>3.0583999999999998</c:v>
                </c:pt>
                <c:pt idx="128">
                  <c:v>3.0714999999999999</c:v>
                </c:pt>
                <c:pt idx="129">
                  <c:v>3.0844999999999998</c:v>
                </c:pt>
                <c:pt idx="130">
                  <c:v>3.0975999999999999</c:v>
                </c:pt>
                <c:pt idx="131">
                  <c:v>3.1105</c:v>
                </c:pt>
                <c:pt idx="132">
                  <c:v>3.1234000000000002</c:v>
                </c:pt>
                <c:pt idx="133">
                  <c:v>3.1362000000000001</c:v>
                </c:pt>
                <c:pt idx="134">
                  <c:v>3.149</c:v>
                </c:pt>
                <c:pt idx="135">
                  <c:v>3.1617000000000002</c:v>
                </c:pt>
                <c:pt idx="136">
                  <c:v>3.1743000000000001</c:v>
                </c:pt>
                <c:pt idx="137">
                  <c:v>3.1869000000000001</c:v>
                </c:pt>
                <c:pt idx="138">
                  <c:v>3.1993999999999998</c:v>
                </c:pt>
                <c:pt idx="139">
                  <c:v>3.2119</c:v>
                </c:pt>
                <c:pt idx="140">
                  <c:v>3.2242999999999999</c:v>
                </c:pt>
                <c:pt idx="141">
                  <c:v>3.2366999999999999</c:v>
                </c:pt>
                <c:pt idx="142">
                  <c:v>3.2488999999999999</c:v>
                </c:pt>
                <c:pt idx="143">
                  <c:v>3.2612000000000001</c:v>
                </c:pt>
                <c:pt idx="144">
                  <c:v>3.2732999999999999</c:v>
                </c:pt>
                <c:pt idx="145">
                  <c:v>3.2854999999999999</c:v>
                </c:pt>
                <c:pt idx="146">
                  <c:v>3.2974999999999999</c:v>
                </c:pt>
                <c:pt idx="147">
                  <c:v>3.3094999999999999</c:v>
                </c:pt>
                <c:pt idx="148">
                  <c:v>3.3214999999999999</c:v>
                </c:pt>
                <c:pt idx="149">
                  <c:v>3.3332999999999999</c:v>
                </c:pt>
                <c:pt idx="150">
                  <c:v>3.3452000000000002</c:v>
                </c:pt>
                <c:pt idx="151">
                  <c:v>3.3569</c:v>
                </c:pt>
                <c:pt idx="152">
                  <c:v>3.3685999999999998</c:v>
                </c:pt>
                <c:pt idx="153">
                  <c:v>3.3803000000000001</c:v>
                </c:pt>
                <c:pt idx="154">
                  <c:v>3.3919000000000001</c:v>
                </c:pt>
                <c:pt idx="155">
                  <c:v>3.4034</c:v>
                </c:pt>
                <c:pt idx="156">
                  <c:v>3.4148999999999998</c:v>
                </c:pt>
                <c:pt idx="157">
                  <c:v>3.4262999999999999</c:v>
                </c:pt>
                <c:pt idx="158">
                  <c:v>3.4377</c:v>
                </c:pt>
                <c:pt idx="159">
                  <c:v>3.4489999999999998</c:v>
                </c:pt>
                <c:pt idx="160">
                  <c:v>3.4601999999999999</c:v>
                </c:pt>
                <c:pt idx="161">
                  <c:v>3.4714</c:v>
                </c:pt>
                <c:pt idx="162">
                  <c:v>3.4826000000000001</c:v>
                </c:pt>
                <c:pt idx="163">
                  <c:v>3.4937</c:v>
                </c:pt>
                <c:pt idx="164">
                  <c:v>3.5047000000000001</c:v>
                </c:pt>
                <c:pt idx="165">
                  <c:v>3.5156999999999998</c:v>
                </c:pt>
                <c:pt idx="166">
                  <c:v>3.5266000000000002</c:v>
                </c:pt>
                <c:pt idx="167">
                  <c:v>3.5373999999999999</c:v>
                </c:pt>
                <c:pt idx="168">
                  <c:v>3.5482</c:v>
                </c:pt>
                <c:pt idx="169">
                  <c:v>3.5590000000000002</c:v>
                </c:pt>
                <c:pt idx="170">
                  <c:v>3.5697000000000001</c:v>
                </c:pt>
                <c:pt idx="171">
                  <c:v>3.5802999999999998</c:v>
                </c:pt>
                <c:pt idx="172">
                  <c:v>3.5909</c:v>
                </c:pt>
                <c:pt idx="173">
                  <c:v>3.6015000000000001</c:v>
                </c:pt>
                <c:pt idx="174">
                  <c:v>3.6118999999999999</c:v>
                </c:pt>
                <c:pt idx="175">
                  <c:v>3.6223999999999998</c:v>
                </c:pt>
                <c:pt idx="176">
                  <c:v>3.6326999999999998</c:v>
                </c:pt>
                <c:pt idx="177">
                  <c:v>3.6431</c:v>
                </c:pt>
                <c:pt idx="178">
                  <c:v>3.6533000000000002</c:v>
                </c:pt>
                <c:pt idx="179">
                  <c:v>3.6636000000000002</c:v>
                </c:pt>
                <c:pt idx="180">
                  <c:v>3.6737000000000002</c:v>
                </c:pt>
                <c:pt idx="181">
                  <c:v>3.6838000000000002</c:v>
                </c:pt>
                <c:pt idx="182">
                  <c:v>3.6939000000000002</c:v>
                </c:pt>
                <c:pt idx="183">
                  <c:v>3.7039</c:v>
                </c:pt>
                <c:pt idx="184">
                  <c:v>3.7139000000000002</c:v>
                </c:pt>
                <c:pt idx="185">
                  <c:v>3.7238000000000002</c:v>
                </c:pt>
                <c:pt idx="186">
                  <c:v>3.7336</c:v>
                </c:pt>
                <c:pt idx="187">
                  <c:v>3.7433999999999998</c:v>
                </c:pt>
                <c:pt idx="188">
                  <c:v>3.7532000000000001</c:v>
                </c:pt>
                <c:pt idx="189">
                  <c:v>3.7629000000000001</c:v>
                </c:pt>
                <c:pt idx="190">
                  <c:v>3.7725</c:v>
                </c:pt>
                <c:pt idx="191">
                  <c:v>3.7820999999999998</c:v>
                </c:pt>
                <c:pt idx="192">
                  <c:v>3.7917000000000001</c:v>
                </c:pt>
                <c:pt idx="193">
                  <c:v>3.8012000000000001</c:v>
                </c:pt>
                <c:pt idx="194">
                  <c:v>3.8106</c:v>
                </c:pt>
                <c:pt idx="195">
                  <c:v>3.82</c:v>
                </c:pt>
                <c:pt idx="196">
                  <c:v>3.8294000000000001</c:v>
                </c:pt>
                <c:pt idx="197">
                  <c:v>3.8386999999999998</c:v>
                </c:pt>
                <c:pt idx="198">
                  <c:v>3.8479000000000001</c:v>
                </c:pt>
                <c:pt idx="199">
                  <c:v>3.8571</c:v>
                </c:pt>
                <c:pt idx="200">
                  <c:v>3.8662999999999998</c:v>
                </c:pt>
                <c:pt idx="201">
                  <c:v>3.8754</c:v>
                </c:pt>
                <c:pt idx="202">
                  <c:v>3.8845000000000001</c:v>
                </c:pt>
                <c:pt idx="203">
                  <c:v>3.8935</c:v>
                </c:pt>
                <c:pt idx="204">
                  <c:v>3.9024999999999999</c:v>
                </c:pt>
                <c:pt idx="205">
                  <c:v>3.9114</c:v>
                </c:pt>
                <c:pt idx="206">
                  <c:v>3.9203000000000001</c:v>
                </c:pt>
                <c:pt idx="207">
                  <c:v>3.9291</c:v>
                </c:pt>
                <c:pt idx="208">
                  <c:v>3.9379</c:v>
                </c:pt>
                <c:pt idx="209">
                  <c:v>3.9466000000000001</c:v>
                </c:pt>
                <c:pt idx="210">
                  <c:v>3.9552999999999998</c:v>
                </c:pt>
                <c:pt idx="211">
                  <c:v>3.9639000000000002</c:v>
                </c:pt>
                <c:pt idx="212">
                  <c:v>3.9725000000000001</c:v>
                </c:pt>
                <c:pt idx="213">
                  <c:v>3.9811000000000001</c:v>
                </c:pt>
                <c:pt idx="214">
                  <c:v>3.9895999999999998</c:v>
                </c:pt>
                <c:pt idx="215">
                  <c:v>3.9981</c:v>
                </c:pt>
                <c:pt idx="216">
                  <c:v>4.0065</c:v>
                </c:pt>
                <c:pt idx="217">
                  <c:v>4.0148999999999999</c:v>
                </c:pt>
                <c:pt idx="218">
                  <c:v>4.0232000000000001</c:v>
                </c:pt>
                <c:pt idx="219">
                  <c:v>4.0315000000000003</c:v>
                </c:pt>
                <c:pt idx="220">
                  <c:v>4.0396999999999998</c:v>
                </c:pt>
                <c:pt idx="221">
                  <c:v>4.0479000000000003</c:v>
                </c:pt>
                <c:pt idx="222">
                  <c:v>4.0560999999999998</c:v>
                </c:pt>
                <c:pt idx="223">
                  <c:v>4.0641999999999996</c:v>
                </c:pt>
                <c:pt idx="224">
                  <c:v>4.0723000000000003</c:v>
                </c:pt>
                <c:pt idx="225">
                  <c:v>4.0803000000000003</c:v>
                </c:pt>
                <c:pt idx="226">
                  <c:v>4.0883000000000003</c:v>
                </c:pt>
                <c:pt idx="227">
                  <c:v>4.0963000000000003</c:v>
                </c:pt>
                <c:pt idx="228">
                  <c:v>4.1041999999999996</c:v>
                </c:pt>
                <c:pt idx="229">
                  <c:v>4.1120000000000001</c:v>
                </c:pt>
                <c:pt idx="230">
                  <c:v>4.1197999999999997</c:v>
                </c:pt>
                <c:pt idx="231">
                  <c:v>4.1276000000000002</c:v>
                </c:pt>
                <c:pt idx="232">
                  <c:v>4.1353999999999997</c:v>
                </c:pt>
                <c:pt idx="233">
                  <c:v>4.1430999999999996</c:v>
                </c:pt>
                <c:pt idx="234">
                  <c:v>4.1506999999999996</c:v>
                </c:pt>
                <c:pt idx="235">
                  <c:v>4.1582999999999997</c:v>
                </c:pt>
                <c:pt idx="236">
                  <c:v>4.1658999999999997</c:v>
                </c:pt>
                <c:pt idx="237">
                  <c:v>4.1734</c:v>
                </c:pt>
                <c:pt idx="238">
                  <c:v>4.1809000000000003</c:v>
                </c:pt>
                <c:pt idx="239">
                  <c:v>4.1883999999999997</c:v>
                </c:pt>
                <c:pt idx="240">
                  <c:v>4.1958000000000002</c:v>
                </c:pt>
                <c:pt idx="241">
                  <c:v>4.2031999999999998</c:v>
                </c:pt>
                <c:pt idx="242">
                  <c:v>4.2104999999999997</c:v>
                </c:pt>
                <c:pt idx="243">
                  <c:v>4.2179000000000002</c:v>
                </c:pt>
                <c:pt idx="244">
                  <c:v>4.2251000000000003</c:v>
                </c:pt>
                <c:pt idx="245">
                  <c:v>4.2323000000000004</c:v>
                </c:pt>
                <c:pt idx="246">
                  <c:v>4.2394999999999996</c:v>
                </c:pt>
                <c:pt idx="247">
                  <c:v>4.2466999999999997</c:v>
                </c:pt>
                <c:pt idx="248">
                  <c:v>4.2538</c:v>
                </c:pt>
                <c:pt idx="249">
                  <c:v>4.2609000000000004</c:v>
                </c:pt>
                <c:pt idx="250">
                  <c:v>4.2679</c:v>
                </c:pt>
                <c:pt idx="251">
                  <c:v>4.2748999999999997</c:v>
                </c:pt>
                <c:pt idx="252">
                  <c:v>4.2819000000000003</c:v>
                </c:pt>
                <c:pt idx="253">
                  <c:v>4.2888000000000002</c:v>
                </c:pt>
                <c:pt idx="254">
                  <c:v>4.2957000000000001</c:v>
                </c:pt>
                <c:pt idx="255">
                  <c:v>4.3026</c:v>
                </c:pt>
                <c:pt idx="256">
                  <c:v>4.3094000000000001</c:v>
                </c:pt>
                <c:pt idx="257">
                  <c:v>4.3162000000000003</c:v>
                </c:pt>
                <c:pt idx="258">
                  <c:v>4.3228999999999997</c:v>
                </c:pt>
                <c:pt idx="259">
                  <c:v>4.3296000000000001</c:v>
                </c:pt>
                <c:pt idx="260">
                  <c:v>4.3362999999999996</c:v>
                </c:pt>
                <c:pt idx="261">
                  <c:v>4.3429000000000002</c:v>
                </c:pt>
                <c:pt idx="262">
                  <c:v>4.3495999999999997</c:v>
                </c:pt>
                <c:pt idx="263">
                  <c:v>4.3560999999999996</c:v>
                </c:pt>
                <c:pt idx="264">
                  <c:v>4.3627000000000002</c:v>
                </c:pt>
                <c:pt idx="265">
                  <c:v>4.3692000000000002</c:v>
                </c:pt>
                <c:pt idx="266">
                  <c:v>4.3756000000000004</c:v>
                </c:pt>
                <c:pt idx="267">
                  <c:v>4.3821000000000003</c:v>
                </c:pt>
                <c:pt idx="268">
                  <c:v>4.3884999999999996</c:v>
                </c:pt>
                <c:pt idx="269">
                  <c:v>4.3948999999999998</c:v>
                </c:pt>
                <c:pt idx="270">
                  <c:v>4.4012000000000002</c:v>
                </c:pt>
                <c:pt idx="271">
                  <c:v>4.4074999999999998</c:v>
                </c:pt>
                <c:pt idx="272">
                  <c:v>4.4138000000000002</c:v>
                </c:pt>
                <c:pt idx="273">
                  <c:v>4.42</c:v>
                </c:pt>
                <c:pt idx="274">
                  <c:v>4.4261999999999997</c:v>
                </c:pt>
                <c:pt idx="275">
                  <c:v>4.4324000000000003</c:v>
                </c:pt>
                <c:pt idx="276">
                  <c:v>4.4385000000000003</c:v>
                </c:pt>
                <c:pt idx="277">
                  <c:v>4.4447000000000001</c:v>
                </c:pt>
                <c:pt idx="278">
                  <c:v>4.4507000000000003</c:v>
                </c:pt>
                <c:pt idx="279">
                  <c:v>4.4568000000000003</c:v>
                </c:pt>
                <c:pt idx="280">
                  <c:v>4.4627999999999997</c:v>
                </c:pt>
                <c:pt idx="281">
                  <c:v>4.4687999999999999</c:v>
                </c:pt>
                <c:pt idx="282">
                  <c:v>4.4747000000000003</c:v>
                </c:pt>
                <c:pt idx="283">
                  <c:v>4.4806999999999997</c:v>
                </c:pt>
                <c:pt idx="284">
                  <c:v>4.4866000000000001</c:v>
                </c:pt>
                <c:pt idx="285">
                  <c:v>4.4923999999999999</c:v>
                </c:pt>
                <c:pt idx="286">
                  <c:v>4.4983000000000004</c:v>
                </c:pt>
                <c:pt idx="287">
                  <c:v>4.5041000000000002</c:v>
                </c:pt>
                <c:pt idx="288">
                  <c:v>4.5098000000000003</c:v>
                </c:pt>
                <c:pt idx="289">
                  <c:v>4.5156000000000001</c:v>
                </c:pt>
                <c:pt idx="290">
                  <c:v>4.5213000000000001</c:v>
                </c:pt>
                <c:pt idx="291">
                  <c:v>4.5270000000000001</c:v>
                </c:pt>
                <c:pt idx="292">
                  <c:v>4.5326000000000004</c:v>
                </c:pt>
                <c:pt idx="293">
                  <c:v>4.5382999999999996</c:v>
                </c:pt>
                <c:pt idx="294">
                  <c:v>4.5438999999999998</c:v>
                </c:pt>
                <c:pt idx="295">
                  <c:v>4.5494000000000003</c:v>
                </c:pt>
                <c:pt idx="296">
                  <c:v>4.5549999999999997</c:v>
                </c:pt>
                <c:pt idx="297">
                  <c:v>4.5605000000000002</c:v>
                </c:pt>
                <c:pt idx="298">
                  <c:v>4.5659999999999998</c:v>
                </c:pt>
                <c:pt idx="299">
                  <c:v>4.5713999999999997</c:v>
                </c:pt>
                <c:pt idx="300">
                  <c:v>4.5769000000000002</c:v>
                </c:pt>
                <c:pt idx="301">
                  <c:v>4.5823</c:v>
                </c:pt>
                <c:pt idx="302">
                  <c:v>4.5876000000000001</c:v>
                </c:pt>
                <c:pt idx="303">
                  <c:v>4.593</c:v>
                </c:pt>
                <c:pt idx="304">
                  <c:v>4.5983000000000001</c:v>
                </c:pt>
                <c:pt idx="305">
                  <c:v>4.6036000000000001</c:v>
                </c:pt>
                <c:pt idx="306">
                  <c:v>4.6089000000000002</c:v>
                </c:pt>
                <c:pt idx="307">
                  <c:v>4.6140999999999996</c:v>
                </c:pt>
                <c:pt idx="308">
                  <c:v>4.6193</c:v>
                </c:pt>
                <c:pt idx="309">
                  <c:v>4.6245000000000003</c:v>
                </c:pt>
                <c:pt idx="310">
                  <c:v>4.6295999999999999</c:v>
                </c:pt>
                <c:pt idx="311">
                  <c:v>4.6348000000000003</c:v>
                </c:pt>
                <c:pt idx="312">
                  <c:v>4.6398999999999999</c:v>
                </c:pt>
                <c:pt idx="313">
                  <c:v>4.6449999999999996</c:v>
                </c:pt>
                <c:pt idx="314">
                  <c:v>4.6500000000000004</c:v>
                </c:pt>
                <c:pt idx="315">
                  <c:v>4.6550000000000002</c:v>
                </c:pt>
                <c:pt idx="316">
                  <c:v>4.6600999999999999</c:v>
                </c:pt>
                <c:pt idx="317">
                  <c:v>4.665</c:v>
                </c:pt>
                <c:pt idx="318">
                  <c:v>4.67</c:v>
                </c:pt>
                <c:pt idx="319">
                  <c:v>4.6749000000000001</c:v>
                </c:pt>
                <c:pt idx="320">
                  <c:v>4.6798000000000002</c:v>
                </c:pt>
                <c:pt idx="321">
                  <c:v>4.6847000000000003</c:v>
                </c:pt>
                <c:pt idx="322">
                  <c:v>4.6896000000000004</c:v>
                </c:pt>
                <c:pt idx="323">
                  <c:v>4.6943999999999999</c:v>
                </c:pt>
                <c:pt idx="324">
                  <c:v>4.6992000000000003</c:v>
                </c:pt>
                <c:pt idx="325">
                  <c:v>4.7039999999999997</c:v>
                </c:pt>
                <c:pt idx="326">
                  <c:v>4.7087000000000003</c:v>
                </c:pt>
                <c:pt idx="327">
                  <c:v>4.7134999999999998</c:v>
                </c:pt>
                <c:pt idx="328">
                  <c:v>4.7182000000000004</c:v>
                </c:pt>
                <c:pt idx="329">
                  <c:v>4.7229000000000001</c:v>
                </c:pt>
                <c:pt idx="330">
                  <c:v>4.7275</c:v>
                </c:pt>
                <c:pt idx="331">
                  <c:v>4.7321999999999997</c:v>
                </c:pt>
                <c:pt idx="332">
                  <c:v>4.7367999999999997</c:v>
                </c:pt>
                <c:pt idx="333">
                  <c:v>4.7413999999999996</c:v>
                </c:pt>
                <c:pt idx="334">
                  <c:v>4.7460000000000004</c:v>
                </c:pt>
                <c:pt idx="335">
                  <c:v>4.7504999999999997</c:v>
                </c:pt>
                <c:pt idx="336">
                  <c:v>4.7549999999999999</c:v>
                </c:pt>
                <c:pt idx="337">
                  <c:v>4.7595000000000001</c:v>
                </c:pt>
                <c:pt idx="338">
                  <c:v>4.7640000000000002</c:v>
                </c:pt>
                <c:pt idx="339">
                  <c:v>4.7685000000000004</c:v>
                </c:pt>
                <c:pt idx="340">
                  <c:v>4.7728999999999999</c:v>
                </c:pt>
                <c:pt idx="341">
                  <c:v>4.7773000000000003</c:v>
                </c:pt>
                <c:pt idx="342">
                  <c:v>4.7816999999999998</c:v>
                </c:pt>
                <c:pt idx="343">
                  <c:v>4.7861000000000002</c:v>
                </c:pt>
                <c:pt idx="344">
                  <c:v>4.7904</c:v>
                </c:pt>
                <c:pt idx="345">
                  <c:v>4.7948000000000004</c:v>
                </c:pt>
                <c:pt idx="346">
                  <c:v>4.7991000000000001</c:v>
                </c:pt>
                <c:pt idx="347">
                  <c:v>4.8033999999999999</c:v>
                </c:pt>
                <c:pt idx="348">
                  <c:v>4.8075999999999999</c:v>
                </c:pt>
                <c:pt idx="349">
                  <c:v>4.8118999999999996</c:v>
                </c:pt>
                <c:pt idx="350">
                  <c:v>4.8160999999999996</c:v>
                </c:pt>
                <c:pt idx="351">
                  <c:v>4.8202999999999996</c:v>
                </c:pt>
                <c:pt idx="352">
                  <c:v>4.8244999999999996</c:v>
                </c:pt>
                <c:pt idx="353">
                  <c:v>4.8287000000000004</c:v>
                </c:pt>
                <c:pt idx="354">
                  <c:v>4.8327999999999998</c:v>
                </c:pt>
                <c:pt idx="355">
                  <c:v>4.8369</c:v>
                </c:pt>
                <c:pt idx="356">
                  <c:v>4.8410000000000002</c:v>
                </c:pt>
                <c:pt idx="357">
                  <c:v>4.8451000000000004</c:v>
                </c:pt>
                <c:pt idx="358">
                  <c:v>4.8491999999999997</c:v>
                </c:pt>
                <c:pt idx="359">
                  <c:v>4.8532000000000002</c:v>
                </c:pt>
                <c:pt idx="360">
                  <c:v>4.8571999999999997</c:v>
                </c:pt>
                <c:pt idx="361">
                  <c:v>4.8612000000000002</c:v>
                </c:pt>
                <c:pt idx="362">
                  <c:v>4.8651999999999997</c:v>
                </c:pt>
                <c:pt idx="363">
                  <c:v>4.8692000000000002</c:v>
                </c:pt>
                <c:pt idx="364">
                  <c:v>4.8731</c:v>
                </c:pt>
                <c:pt idx="365">
                  <c:v>4.8771000000000004</c:v>
                </c:pt>
                <c:pt idx="366">
                  <c:v>4.8810000000000002</c:v>
                </c:pt>
                <c:pt idx="367">
                  <c:v>4.8849</c:v>
                </c:pt>
                <c:pt idx="368">
                  <c:v>4.8887</c:v>
                </c:pt>
                <c:pt idx="369">
                  <c:v>4.8925999999999998</c:v>
                </c:pt>
                <c:pt idx="370">
                  <c:v>4.8963999999999999</c:v>
                </c:pt>
                <c:pt idx="371">
                  <c:v>4.9001999999999999</c:v>
                </c:pt>
                <c:pt idx="372">
                  <c:v>4.9039999999999999</c:v>
                </c:pt>
                <c:pt idx="373">
                  <c:v>4.9077999999999999</c:v>
                </c:pt>
                <c:pt idx="374">
                  <c:v>4.9116</c:v>
                </c:pt>
                <c:pt idx="375">
                  <c:v>4.9153000000000002</c:v>
                </c:pt>
                <c:pt idx="376">
                  <c:v>4.9189999999999996</c:v>
                </c:pt>
                <c:pt idx="377">
                  <c:v>4.9226999999999999</c:v>
                </c:pt>
                <c:pt idx="378">
                  <c:v>4.9264000000000001</c:v>
                </c:pt>
                <c:pt idx="379">
                  <c:v>4.9301000000000004</c:v>
                </c:pt>
                <c:pt idx="380">
                  <c:v>4.9337999999999997</c:v>
                </c:pt>
                <c:pt idx="381">
                  <c:v>4.9374000000000002</c:v>
                </c:pt>
                <c:pt idx="382">
                  <c:v>4.9409999999999998</c:v>
                </c:pt>
                <c:pt idx="383">
                  <c:v>4.9446000000000003</c:v>
                </c:pt>
                <c:pt idx="384">
                  <c:v>4.9481999999999999</c:v>
                </c:pt>
                <c:pt idx="385">
                  <c:v>4.9518000000000004</c:v>
                </c:pt>
                <c:pt idx="386">
                  <c:v>4.9553000000000003</c:v>
                </c:pt>
                <c:pt idx="387">
                  <c:v>4.9588999999999999</c:v>
                </c:pt>
                <c:pt idx="388">
                  <c:v>4.9623999999999997</c:v>
                </c:pt>
                <c:pt idx="389">
                  <c:v>4.9659000000000004</c:v>
                </c:pt>
                <c:pt idx="390">
                  <c:v>4.9694000000000003</c:v>
                </c:pt>
                <c:pt idx="391">
                  <c:v>4.9728000000000003</c:v>
                </c:pt>
                <c:pt idx="392">
                  <c:v>4.9763000000000002</c:v>
                </c:pt>
                <c:pt idx="393">
                  <c:v>4.9797000000000002</c:v>
                </c:pt>
                <c:pt idx="394">
                  <c:v>4.9831000000000003</c:v>
                </c:pt>
                <c:pt idx="395">
                  <c:v>4.9865000000000004</c:v>
                </c:pt>
                <c:pt idx="396">
                  <c:v>4.9898999999999996</c:v>
                </c:pt>
                <c:pt idx="397">
                  <c:v>4.9932999999999996</c:v>
                </c:pt>
                <c:pt idx="398">
                  <c:v>4.9966999999999997</c:v>
                </c:pt>
                <c:pt idx="399">
                  <c:v>5</c:v>
                </c:pt>
              </c:numCache>
            </c:numRef>
          </c:yVal>
          <c:smooth val="1"/>
          <c:extLst>
            <c:ext xmlns:c16="http://schemas.microsoft.com/office/drawing/2014/chart" uri="{C3380CC4-5D6E-409C-BE32-E72D297353CC}">
              <c16:uniqueId val="{00000000-0673-462D-99D3-440D29843379}"/>
            </c:ext>
          </c:extLst>
        </c:ser>
        <c:ser>
          <c:idx val="3"/>
          <c:order val="1"/>
          <c:tx>
            <c:strRef>
              <c:f>'normal shock'!$E$1</c:f>
              <c:strCache>
                <c:ptCount val="1"/>
                <c:pt idx="0">
                  <c:v>T2/T1</c:v>
                </c:pt>
              </c:strCache>
            </c:strRef>
          </c:tx>
          <c:spPr>
            <a:ln w="19050" cap="rnd">
              <a:solidFill>
                <a:schemeClr val="accent4"/>
              </a:solidFill>
              <a:round/>
            </a:ln>
            <a:effectLst/>
          </c:spPr>
          <c:marker>
            <c:symbol val="none"/>
          </c:marker>
          <c:xVal>
            <c:numRef>
              <c:f>'normal shock'!$A$2:$A$401</c:f>
              <c:numCache>
                <c:formatCode>General</c:formatCode>
                <c:ptCount val="400"/>
                <c:pt idx="0">
                  <c:v>1.01</c:v>
                </c:pt>
                <c:pt idx="1">
                  <c:v>1.02</c:v>
                </c:pt>
                <c:pt idx="2">
                  <c:v>1.03</c:v>
                </c:pt>
                <c:pt idx="3">
                  <c:v>1.04</c:v>
                </c:pt>
                <c:pt idx="4">
                  <c:v>1.05</c:v>
                </c:pt>
                <c:pt idx="5">
                  <c:v>1.06</c:v>
                </c:pt>
                <c:pt idx="6">
                  <c:v>1.07</c:v>
                </c:pt>
                <c:pt idx="7">
                  <c:v>1.08</c:v>
                </c:pt>
                <c:pt idx="8">
                  <c:v>1.0900000000000001</c:v>
                </c:pt>
                <c:pt idx="9">
                  <c:v>1.1000000000000001</c:v>
                </c:pt>
                <c:pt idx="10">
                  <c:v>1.1100000000000001</c:v>
                </c:pt>
                <c:pt idx="11">
                  <c:v>1.1200000000000001</c:v>
                </c:pt>
                <c:pt idx="12">
                  <c:v>1.1299999999999999</c:v>
                </c:pt>
                <c:pt idx="13">
                  <c:v>1.1399999999999999</c:v>
                </c:pt>
                <c:pt idx="14">
                  <c:v>1.1499999999999999</c:v>
                </c:pt>
                <c:pt idx="15">
                  <c:v>1.1599999999999999</c:v>
                </c:pt>
                <c:pt idx="16">
                  <c:v>1.17</c:v>
                </c:pt>
                <c:pt idx="17">
                  <c:v>1.18</c:v>
                </c:pt>
                <c:pt idx="18">
                  <c:v>1.19</c:v>
                </c:pt>
                <c:pt idx="19">
                  <c:v>1.2</c:v>
                </c:pt>
                <c:pt idx="20">
                  <c:v>1.21</c:v>
                </c:pt>
                <c:pt idx="21">
                  <c:v>1.22</c:v>
                </c:pt>
                <c:pt idx="22">
                  <c:v>1.23</c:v>
                </c:pt>
                <c:pt idx="23">
                  <c:v>1.24</c:v>
                </c:pt>
                <c:pt idx="24">
                  <c:v>1.25</c:v>
                </c:pt>
                <c:pt idx="25">
                  <c:v>1.26</c:v>
                </c:pt>
                <c:pt idx="26">
                  <c:v>1.27</c:v>
                </c:pt>
                <c:pt idx="27">
                  <c:v>1.28</c:v>
                </c:pt>
                <c:pt idx="28">
                  <c:v>1.29</c:v>
                </c:pt>
                <c:pt idx="29">
                  <c:v>1.3</c:v>
                </c:pt>
                <c:pt idx="30">
                  <c:v>1.31</c:v>
                </c:pt>
                <c:pt idx="31">
                  <c:v>1.32</c:v>
                </c:pt>
                <c:pt idx="32">
                  <c:v>1.33</c:v>
                </c:pt>
                <c:pt idx="33">
                  <c:v>1.34</c:v>
                </c:pt>
                <c:pt idx="34">
                  <c:v>1.35</c:v>
                </c:pt>
                <c:pt idx="35">
                  <c:v>1.36</c:v>
                </c:pt>
                <c:pt idx="36">
                  <c:v>1.37</c:v>
                </c:pt>
                <c:pt idx="37">
                  <c:v>1.38</c:v>
                </c:pt>
                <c:pt idx="38">
                  <c:v>1.39</c:v>
                </c:pt>
                <c:pt idx="39">
                  <c:v>1.4</c:v>
                </c:pt>
                <c:pt idx="40">
                  <c:v>1.41</c:v>
                </c:pt>
                <c:pt idx="41">
                  <c:v>1.42</c:v>
                </c:pt>
                <c:pt idx="42">
                  <c:v>1.43</c:v>
                </c:pt>
                <c:pt idx="43">
                  <c:v>1.44</c:v>
                </c:pt>
                <c:pt idx="44">
                  <c:v>1.45</c:v>
                </c:pt>
                <c:pt idx="45">
                  <c:v>1.46</c:v>
                </c:pt>
                <c:pt idx="46">
                  <c:v>1.47</c:v>
                </c:pt>
                <c:pt idx="47">
                  <c:v>1.48</c:v>
                </c:pt>
                <c:pt idx="48">
                  <c:v>1.49</c:v>
                </c:pt>
                <c:pt idx="49">
                  <c:v>1.5</c:v>
                </c:pt>
                <c:pt idx="50">
                  <c:v>1.51</c:v>
                </c:pt>
                <c:pt idx="51">
                  <c:v>1.52</c:v>
                </c:pt>
                <c:pt idx="52">
                  <c:v>1.53</c:v>
                </c:pt>
                <c:pt idx="53">
                  <c:v>1.54</c:v>
                </c:pt>
                <c:pt idx="54">
                  <c:v>1.55</c:v>
                </c:pt>
                <c:pt idx="55">
                  <c:v>1.56</c:v>
                </c:pt>
                <c:pt idx="56">
                  <c:v>1.57</c:v>
                </c:pt>
                <c:pt idx="57">
                  <c:v>1.58</c:v>
                </c:pt>
                <c:pt idx="58">
                  <c:v>1.59</c:v>
                </c:pt>
                <c:pt idx="59">
                  <c:v>1.6</c:v>
                </c:pt>
                <c:pt idx="60">
                  <c:v>1.61</c:v>
                </c:pt>
                <c:pt idx="61">
                  <c:v>1.62</c:v>
                </c:pt>
                <c:pt idx="62">
                  <c:v>1.63</c:v>
                </c:pt>
                <c:pt idx="63">
                  <c:v>1.64</c:v>
                </c:pt>
                <c:pt idx="64">
                  <c:v>1.65</c:v>
                </c:pt>
                <c:pt idx="65">
                  <c:v>1.66</c:v>
                </c:pt>
                <c:pt idx="66">
                  <c:v>1.67</c:v>
                </c:pt>
                <c:pt idx="67">
                  <c:v>1.68</c:v>
                </c:pt>
                <c:pt idx="68">
                  <c:v>1.69</c:v>
                </c:pt>
                <c:pt idx="69">
                  <c:v>1.7</c:v>
                </c:pt>
                <c:pt idx="70">
                  <c:v>1.71</c:v>
                </c:pt>
                <c:pt idx="71">
                  <c:v>1.72</c:v>
                </c:pt>
                <c:pt idx="72">
                  <c:v>1.73</c:v>
                </c:pt>
                <c:pt idx="73">
                  <c:v>1.74</c:v>
                </c:pt>
                <c:pt idx="74">
                  <c:v>1.75</c:v>
                </c:pt>
                <c:pt idx="75">
                  <c:v>1.76</c:v>
                </c:pt>
                <c:pt idx="76">
                  <c:v>1.77</c:v>
                </c:pt>
                <c:pt idx="77">
                  <c:v>1.78</c:v>
                </c:pt>
                <c:pt idx="78">
                  <c:v>1.79</c:v>
                </c:pt>
                <c:pt idx="79">
                  <c:v>1.8</c:v>
                </c:pt>
                <c:pt idx="80">
                  <c:v>1.81</c:v>
                </c:pt>
                <c:pt idx="81">
                  <c:v>1.82</c:v>
                </c:pt>
                <c:pt idx="82">
                  <c:v>1.83</c:v>
                </c:pt>
                <c:pt idx="83">
                  <c:v>1.84</c:v>
                </c:pt>
                <c:pt idx="84">
                  <c:v>1.85</c:v>
                </c:pt>
                <c:pt idx="85">
                  <c:v>1.86</c:v>
                </c:pt>
                <c:pt idx="86">
                  <c:v>1.87</c:v>
                </c:pt>
                <c:pt idx="87">
                  <c:v>1.88</c:v>
                </c:pt>
                <c:pt idx="88">
                  <c:v>1.89</c:v>
                </c:pt>
                <c:pt idx="89">
                  <c:v>1.9</c:v>
                </c:pt>
                <c:pt idx="90">
                  <c:v>1.91</c:v>
                </c:pt>
                <c:pt idx="91">
                  <c:v>1.92</c:v>
                </c:pt>
                <c:pt idx="92">
                  <c:v>1.93</c:v>
                </c:pt>
                <c:pt idx="93">
                  <c:v>1.94</c:v>
                </c:pt>
                <c:pt idx="94">
                  <c:v>1.95</c:v>
                </c:pt>
                <c:pt idx="95">
                  <c:v>1.96</c:v>
                </c:pt>
                <c:pt idx="96">
                  <c:v>1.97</c:v>
                </c:pt>
                <c:pt idx="97">
                  <c:v>1.98</c:v>
                </c:pt>
                <c:pt idx="98">
                  <c:v>1.99</c:v>
                </c:pt>
                <c:pt idx="99">
                  <c:v>2</c:v>
                </c:pt>
                <c:pt idx="100">
                  <c:v>2.0099999999999998</c:v>
                </c:pt>
                <c:pt idx="101">
                  <c:v>2.02</c:v>
                </c:pt>
                <c:pt idx="102">
                  <c:v>2.0299999999999998</c:v>
                </c:pt>
                <c:pt idx="103">
                  <c:v>2.04</c:v>
                </c:pt>
                <c:pt idx="104">
                  <c:v>2.0499999999999998</c:v>
                </c:pt>
                <c:pt idx="105">
                  <c:v>2.06</c:v>
                </c:pt>
                <c:pt idx="106">
                  <c:v>2.0699999999999998</c:v>
                </c:pt>
                <c:pt idx="107">
                  <c:v>2.08</c:v>
                </c:pt>
                <c:pt idx="108">
                  <c:v>2.09</c:v>
                </c:pt>
                <c:pt idx="109">
                  <c:v>2.1</c:v>
                </c:pt>
                <c:pt idx="110">
                  <c:v>2.11</c:v>
                </c:pt>
                <c:pt idx="111">
                  <c:v>2.12</c:v>
                </c:pt>
                <c:pt idx="112">
                  <c:v>2.13</c:v>
                </c:pt>
                <c:pt idx="113">
                  <c:v>2.14</c:v>
                </c:pt>
                <c:pt idx="114">
                  <c:v>2.15</c:v>
                </c:pt>
                <c:pt idx="115">
                  <c:v>2.16</c:v>
                </c:pt>
                <c:pt idx="116">
                  <c:v>2.17</c:v>
                </c:pt>
                <c:pt idx="117">
                  <c:v>2.1800000000000002</c:v>
                </c:pt>
                <c:pt idx="118">
                  <c:v>2.19</c:v>
                </c:pt>
                <c:pt idx="119">
                  <c:v>2.2000000000000002</c:v>
                </c:pt>
                <c:pt idx="120">
                  <c:v>2.21</c:v>
                </c:pt>
                <c:pt idx="121">
                  <c:v>2.2200000000000002</c:v>
                </c:pt>
                <c:pt idx="122">
                  <c:v>2.23</c:v>
                </c:pt>
                <c:pt idx="123">
                  <c:v>2.2400000000000002</c:v>
                </c:pt>
                <c:pt idx="124">
                  <c:v>2.25</c:v>
                </c:pt>
                <c:pt idx="125">
                  <c:v>2.2599999999999998</c:v>
                </c:pt>
                <c:pt idx="126">
                  <c:v>2.27</c:v>
                </c:pt>
                <c:pt idx="127">
                  <c:v>2.2799999999999998</c:v>
                </c:pt>
                <c:pt idx="128">
                  <c:v>2.29</c:v>
                </c:pt>
                <c:pt idx="129">
                  <c:v>2.2999999999999998</c:v>
                </c:pt>
                <c:pt idx="130">
                  <c:v>2.31</c:v>
                </c:pt>
                <c:pt idx="131">
                  <c:v>2.3199999999999998</c:v>
                </c:pt>
                <c:pt idx="132">
                  <c:v>2.33</c:v>
                </c:pt>
                <c:pt idx="133">
                  <c:v>2.34</c:v>
                </c:pt>
                <c:pt idx="134">
                  <c:v>2.35</c:v>
                </c:pt>
                <c:pt idx="135">
                  <c:v>2.36</c:v>
                </c:pt>
                <c:pt idx="136">
                  <c:v>2.37</c:v>
                </c:pt>
                <c:pt idx="137">
                  <c:v>2.38</c:v>
                </c:pt>
                <c:pt idx="138">
                  <c:v>2.39</c:v>
                </c:pt>
                <c:pt idx="139">
                  <c:v>2.4</c:v>
                </c:pt>
                <c:pt idx="140">
                  <c:v>2.41</c:v>
                </c:pt>
                <c:pt idx="141">
                  <c:v>2.42</c:v>
                </c:pt>
                <c:pt idx="142">
                  <c:v>2.4300000000000002</c:v>
                </c:pt>
                <c:pt idx="143">
                  <c:v>2.44</c:v>
                </c:pt>
                <c:pt idx="144">
                  <c:v>2.4500000000000002</c:v>
                </c:pt>
                <c:pt idx="145">
                  <c:v>2.46</c:v>
                </c:pt>
                <c:pt idx="146">
                  <c:v>2.4700000000000002</c:v>
                </c:pt>
                <c:pt idx="147">
                  <c:v>2.48</c:v>
                </c:pt>
                <c:pt idx="148">
                  <c:v>2.4900000000000002</c:v>
                </c:pt>
                <c:pt idx="149">
                  <c:v>2.5</c:v>
                </c:pt>
                <c:pt idx="150">
                  <c:v>2.5099999999999998</c:v>
                </c:pt>
                <c:pt idx="151">
                  <c:v>2.52</c:v>
                </c:pt>
                <c:pt idx="152">
                  <c:v>2.5299999999999998</c:v>
                </c:pt>
                <c:pt idx="153">
                  <c:v>2.54</c:v>
                </c:pt>
                <c:pt idx="154">
                  <c:v>2.5499999999999998</c:v>
                </c:pt>
                <c:pt idx="155">
                  <c:v>2.56</c:v>
                </c:pt>
                <c:pt idx="156">
                  <c:v>2.57</c:v>
                </c:pt>
                <c:pt idx="157">
                  <c:v>2.58</c:v>
                </c:pt>
                <c:pt idx="158">
                  <c:v>2.59</c:v>
                </c:pt>
                <c:pt idx="159">
                  <c:v>2.6</c:v>
                </c:pt>
                <c:pt idx="160">
                  <c:v>2.61</c:v>
                </c:pt>
                <c:pt idx="161">
                  <c:v>2.62</c:v>
                </c:pt>
                <c:pt idx="162">
                  <c:v>2.63</c:v>
                </c:pt>
                <c:pt idx="163">
                  <c:v>2.64</c:v>
                </c:pt>
                <c:pt idx="164">
                  <c:v>2.65</c:v>
                </c:pt>
                <c:pt idx="165">
                  <c:v>2.66</c:v>
                </c:pt>
                <c:pt idx="166">
                  <c:v>2.67</c:v>
                </c:pt>
                <c:pt idx="167">
                  <c:v>2.68</c:v>
                </c:pt>
                <c:pt idx="168">
                  <c:v>2.69</c:v>
                </c:pt>
                <c:pt idx="169">
                  <c:v>2.7</c:v>
                </c:pt>
                <c:pt idx="170">
                  <c:v>2.71</c:v>
                </c:pt>
                <c:pt idx="171">
                  <c:v>2.72</c:v>
                </c:pt>
                <c:pt idx="172">
                  <c:v>2.73</c:v>
                </c:pt>
                <c:pt idx="173">
                  <c:v>2.74</c:v>
                </c:pt>
                <c:pt idx="174">
                  <c:v>2.75</c:v>
                </c:pt>
                <c:pt idx="175">
                  <c:v>2.76</c:v>
                </c:pt>
                <c:pt idx="176">
                  <c:v>2.77</c:v>
                </c:pt>
                <c:pt idx="177">
                  <c:v>2.78</c:v>
                </c:pt>
                <c:pt idx="178">
                  <c:v>2.79</c:v>
                </c:pt>
                <c:pt idx="179">
                  <c:v>2.8</c:v>
                </c:pt>
                <c:pt idx="180">
                  <c:v>2.81</c:v>
                </c:pt>
                <c:pt idx="181">
                  <c:v>2.82</c:v>
                </c:pt>
                <c:pt idx="182">
                  <c:v>2.83</c:v>
                </c:pt>
                <c:pt idx="183">
                  <c:v>2.84</c:v>
                </c:pt>
                <c:pt idx="184">
                  <c:v>2.85</c:v>
                </c:pt>
                <c:pt idx="185">
                  <c:v>2.86</c:v>
                </c:pt>
                <c:pt idx="186">
                  <c:v>2.87</c:v>
                </c:pt>
                <c:pt idx="187">
                  <c:v>2.88</c:v>
                </c:pt>
                <c:pt idx="188">
                  <c:v>2.89</c:v>
                </c:pt>
                <c:pt idx="189">
                  <c:v>2.9</c:v>
                </c:pt>
                <c:pt idx="190">
                  <c:v>2.91</c:v>
                </c:pt>
                <c:pt idx="191">
                  <c:v>2.92</c:v>
                </c:pt>
                <c:pt idx="192">
                  <c:v>2.93</c:v>
                </c:pt>
                <c:pt idx="193">
                  <c:v>2.94</c:v>
                </c:pt>
                <c:pt idx="194">
                  <c:v>2.95</c:v>
                </c:pt>
                <c:pt idx="195">
                  <c:v>2.96</c:v>
                </c:pt>
                <c:pt idx="196">
                  <c:v>2.97</c:v>
                </c:pt>
                <c:pt idx="197">
                  <c:v>2.98</c:v>
                </c:pt>
                <c:pt idx="198">
                  <c:v>2.99</c:v>
                </c:pt>
                <c:pt idx="199">
                  <c:v>3</c:v>
                </c:pt>
                <c:pt idx="200">
                  <c:v>3.01</c:v>
                </c:pt>
                <c:pt idx="201">
                  <c:v>3.02</c:v>
                </c:pt>
                <c:pt idx="202">
                  <c:v>3.03</c:v>
                </c:pt>
                <c:pt idx="203">
                  <c:v>3.04</c:v>
                </c:pt>
                <c:pt idx="204">
                  <c:v>3.05</c:v>
                </c:pt>
                <c:pt idx="205">
                  <c:v>3.06</c:v>
                </c:pt>
                <c:pt idx="206">
                  <c:v>3.07</c:v>
                </c:pt>
                <c:pt idx="207">
                  <c:v>3.08</c:v>
                </c:pt>
                <c:pt idx="208">
                  <c:v>3.09</c:v>
                </c:pt>
                <c:pt idx="209">
                  <c:v>3.1</c:v>
                </c:pt>
                <c:pt idx="210">
                  <c:v>3.11</c:v>
                </c:pt>
                <c:pt idx="211">
                  <c:v>3.12</c:v>
                </c:pt>
                <c:pt idx="212">
                  <c:v>3.13</c:v>
                </c:pt>
                <c:pt idx="213">
                  <c:v>3.14</c:v>
                </c:pt>
                <c:pt idx="214">
                  <c:v>3.15</c:v>
                </c:pt>
                <c:pt idx="215">
                  <c:v>3.16</c:v>
                </c:pt>
                <c:pt idx="216">
                  <c:v>3.17</c:v>
                </c:pt>
                <c:pt idx="217">
                  <c:v>3.18</c:v>
                </c:pt>
                <c:pt idx="218">
                  <c:v>3.19</c:v>
                </c:pt>
                <c:pt idx="219">
                  <c:v>3.2</c:v>
                </c:pt>
                <c:pt idx="220">
                  <c:v>3.21</c:v>
                </c:pt>
                <c:pt idx="221">
                  <c:v>3.22</c:v>
                </c:pt>
                <c:pt idx="222">
                  <c:v>3.23</c:v>
                </c:pt>
                <c:pt idx="223">
                  <c:v>3.24</c:v>
                </c:pt>
                <c:pt idx="224">
                  <c:v>3.25</c:v>
                </c:pt>
                <c:pt idx="225">
                  <c:v>3.26</c:v>
                </c:pt>
                <c:pt idx="226">
                  <c:v>3.27</c:v>
                </c:pt>
                <c:pt idx="227">
                  <c:v>3.28</c:v>
                </c:pt>
                <c:pt idx="228">
                  <c:v>3.29</c:v>
                </c:pt>
                <c:pt idx="229">
                  <c:v>3.3</c:v>
                </c:pt>
                <c:pt idx="230">
                  <c:v>3.31</c:v>
                </c:pt>
                <c:pt idx="231">
                  <c:v>3.32</c:v>
                </c:pt>
                <c:pt idx="232">
                  <c:v>3.33</c:v>
                </c:pt>
                <c:pt idx="233">
                  <c:v>3.34</c:v>
                </c:pt>
                <c:pt idx="234">
                  <c:v>3.35</c:v>
                </c:pt>
                <c:pt idx="235">
                  <c:v>3.36</c:v>
                </c:pt>
                <c:pt idx="236">
                  <c:v>3.37</c:v>
                </c:pt>
                <c:pt idx="237">
                  <c:v>3.38</c:v>
                </c:pt>
                <c:pt idx="238">
                  <c:v>3.39</c:v>
                </c:pt>
                <c:pt idx="239">
                  <c:v>3.4</c:v>
                </c:pt>
                <c:pt idx="240">
                  <c:v>3.41</c:v>
                </c:pt>
                <c:pt idx="241">
                  <c:v>3.42</c:v>
                </c:pt>
                <c:pt idx="242">
                  <c:v>3.43</c:v>
                </c:pt>
                <c:pt idx="243">
                  <c:v>3.44</c:v>
                </c:pt>
                <c:pt idx="244">
                  <c:v>3.45</c:v>
                </c:pt>
                <c:pt idx="245">
                  <c:v>3.46</c:v>
                </c:pt>
                <c:pt idx="246">
                  <c:v>3.47</c:v>
                </c:pt>
                <c:pt idx="247">
                  <c:v>3.48</c:v>
                </c:pt>
                <c:pt idx="248">
                  <c:v>3.49</c:v>
                </c:pt>
                <c:pt idx="249">
                  <c:v>3.5</c:v>
                </c:pt>
                <c:pt idx="250">
                  <c:v>3.51</c:v>
                </c:pt>
                <c:pt idx="251">
                  <c:v>3.52</c:v>
                </c:pt>
                <c:pt idx="252">
                  <c:v>3.53</c:v>
                </c:pt>
                <c:pt idx="253">
                  <c:v>3.54</c:v>
                </c:pt>
                <c:pt idx="254">
                  <c:v>3.55</c:v>
                </c:pt>
                <c:pt idx="255">
                  <c:v>3.56</c:v>
                </c:pt>
                <c:pt idx="256">
                  <c:v>3.57</c:v>
                </c:pt>
                <c:pt idx="257">
                  <c:v>3.58</c:v>
                </c:pt>
                <c:pt idx="258">
                  <c:v>3.59</c:v>
                </c:pt>
                <c:pt idx="259">
                  <c:v>3.6</c:v>
                </c:pt>
                <c:pt idx="260">
                  <c:v>3.61</c:v>
                </c:pt>
                <c:pt idx="261">
                  <c:v>3.62</c:v>
                </c:pt>
                <c:pt idx="262">
                  <c:v>3.63</c:v>
                </c:pt>
                <c:pt idx="263">
                  <c:v>3.64</c:v>
                </c:pt>
                <c:pt idx="264">
                  <c:v>3.65</c:v>
                </c:pt>
                <c:pt idx="265">
                  <c:v>3.66</c:v>
                </c:pt>
                <c:pt idx="266">
                  <c:v>3.67</c:v>
                </c:pt>
                <c:pt idx="267">
                  <c:v>3.68</c:v>
                </c:pt>
                <c:pt idx="268">
                  <c:v>3.69</c:v>
                </c:pt>
                <c:pt idx="269">
                  <c:v>3.7</c:v>
                </c:pt>
                <c:pt idx="270">
                  <c:v>3.71</c:v>
                </c:pt>
                <c:pt idx="271">
                  <c:v>3.72</c:v>
                </c:pt>
                <c:pt idx="272">
                  <c:v>3.73</c:v>
                </c:pt>
                <c:pt idx="273">
                  <c:v>3.74</c:v>
                </c:pt>
                <c:pt idx="274">
                  <c:v>3.75</c:v>
                </c:pt>
                <c:pt idx="275">
                  <c:v>3.76</c:v>
                </c:pt>
                <c:pt idx="276">
                  <c:v>3.77</c:v>
                </c:pt>
                <c:pt idx="277">
                  <c:v>3.78</c:v>
                </c:pt>
                <c:pt idx="278">
                  <c:v>3.79</c:v>
                </c:pt>
                <c:pt idx="279">
                  <c:v>3.8</c:v>
                </c:pt>
                <c:pt idx="280">
                  <c:v>3.81</c:v>
                </c:pt>
                <c:pt idx="281">
                  <c:v>3.82</c:v>
                </c:pt>
                <c:pt idx="282">
                  <c:v>3.83</c:v>
                </c:pt>
                <c:pt idx="283">
                  <c:v>3.84</c:v>
                </c:pt>
                <c:pt idx="284">
                  <c:v>3.85</c:v>
                </c:pt>
                <c:pt idx="285">
                  <c:v>3.86</c:v>
                </c:pt>
                <c:pt idx="286">
                  <c:v>3.87</c:v>
                </c:pt>
                <c:pt idx="287">
                  <c:v>3.88</c:v>
                </c:pt>
                <c:pt idx="288">
                  <c:v>3.89</c:v>
                </c:pt>
                <c:pt idx="289">
                  <c:v>3.9</c:v>
                </c:pt>
                <c:pt idx="290">
                  <c:v>3.91</c:v>
                </c:pt>
                <c:pt idx="291">
                  <c:v>3.92</c:v>
                </c:pt>
                <c:pt idx="292">
                  <c:v>3.93</c:v>
                </c:pt>
                <c:pt idx="293">
                  <c:v>3.94</c:v>
                </c:pt>
                <c:pt idx="294">
                  <c:v>3.95</c:v>
                </c:pt>
                <c:pt idx="295">
                  <c:v>3.96</c:v>
                </c:pt>
                <c:pt idx="296">
                  <c:v>3.97</c:v>
                </c:pt>
                <c:pt idx="297">
                  <c:v>3.98</c:v>
                </c:pt>
                <c:pt idx="298">
                  <c:v>3.99</c:v>
                </c:pt>
                <c:pt idx="299">
                  <c:v>4</c:v>
                </c:pt>
                <c:pt idx="300">
                  <c:v>4.01</c:v>
                </c:pt>
                <c:pt idx="301">
                  <c:v>4.0199999999999996</c:v>
                </c:pt>
                <c:pt idx="302">
                  <c:v>4.03</c:v>
                </c:pt>
                <c:pt idx="303">
                  <c:v>4.04</c:v>
                </c:pt>
                <c:pt idx="304">
                  <c:v>4.05</c:v>
                </c:pt>
                <c:pt idx="305">
                  <c:v>4.0599999999999996</c:v>
                </c:pt>
                <c:pt idx="306">
                  <c:v>4.07</c:v>
                </c:pt>
                <c:pt idx="307">
                  <c:v>4.08</c:v>
                </c:pt>
                <c:pt idx="308">
                  <c:v>4.09</c:v>
                </c:pt>
                <c:pt idx="309">
                  <c:v>4.0999999999999996</c:v>
                </c:pt>
                <c:pt idx="310">
                  <c:v>4.1100000000000003</c:v>
                </c:pt>
                <c:pt idx="311">
                  <c:v>4.12</c:v>
                </c:pt>
                <c:pt idx="312">
                  <c:v>4.13</c:v>
                </c:pt>
                <c:pt idx="313">
                  <c:v>4.1399999999999997</c:v>
                </c:pt>
                <c:pt idx="314">
                  <c:v>4.1500000000000004</c:v>
                </c:pt>
                <c:pt idx="315">
                  <c:v>4.16</c:v>
                </c:pt>
                <c:pt idx="316">
                  <c:v>4.17</c:v>
                </c:pt>
                <c:pt idx="317">
                  <c:v>4.18</c:v>
                </c:pt>
                <c:pt idx="318">
                  <c:v>4.1900000000000004</c:v>
                </c:pt>
                <c:pt idx="319">
                  <c:v>4.2</c:v>
                </c:pt>
                <c:pt idx="320">
                  <c:v>4.21</c:v>
                </c:pt>
                <c:pt idx="321">
                  <c:v>4.22</c:v>
                </c:pt>
                <c:pt idx="322">
                  <c:v>4.2300000000000004</c:v>
                </c:pt>
                <c:pt idx="323">
                  <c:v>4.24</c:v>
                </c:pt>
                <c:pt idx="324">
                  <c:v>4.25</c:v>
                </c:pt>
                <c:pt idx="325">
                  <c:v>4.26</c:v>
                </c:pt>
                <c:pt idx="326">
                  <c:v>4.2699999999999996</c:v>
                </c:pt>
                <c:pt idx="327">
                  <c:v>4.28</c:v>
                </c:pt>
                <c:pt idx="328">
                  <c:v>4.29</c:v>
                </c:pt>
                <c:pt idx="329">
                  <c:v>4.3</c:v>
                </c:pt>
                <c:pt idx="330">
                  <c:v>4.3099999999999996</c:v>
                </c:pt>
                <c:pt idx="331">
                  <c:v>4.32</c:v>
                </c:pt>
                <c:pt idx="332">
                  <c:v>4.33</c:v>
                </c:pt>
                <c:pt idx="333">
                  <c:v>4.34</c:v>
                </c:pt>
                <c:pt idx="334">
                  <c:v>4.3499999999999996</c:v>
                </c:pt>
                <c:pt idx="335">
                  <c:v>4.3600000000000003</c:v>
                </c:pt>
                <c:pt idx="336">
                  <c:v>4.37</c:v>
                </c:pt>
                <c:pt idx="337">
                  <c:v>4.38</c:v>
                </c:pt>
                <c:pt idx="338">
                  <c:v>4.3899999999999997</c:v>
                </c:pt>
                <c:pt idx="339">
                  <c:v>4.4000000000000004</c:v>
                </c:pt>
                <c:pt idx="340">
                  <c:v>4.41</c:v>
                </c:pt>
                <c:pt idx="341">
                  <c:v>4.42</c:v>
                </c:pt>
                <c:pt idx="342">
                  <c:v>4.43</c:v>
                </c:pt>
                <c:pt idx="343">
                  <c:v>4.4400000000000004</c:v>
                </c:pt>
                <c:pt idx="344">
                  <c:v>4.45</c:v>
                </c:pt>
                <c:pt idx="345">
                  <c:v>4.46</c:v>
                </c:pt>
                <c:pt idx="346">
                  <c:v>4.47</c:v>
                </c:pt>
                <c:pt idx="347">
                  <c:v>4.4800000000000004</c:v>
                </c:pt>
                <c:pt idx="348">
                  <c:v>4.49</c:v>
                </c:pt>
                <c:pt idx="349">
                  <c:v>4.5</c:v>
                </c:pt>
                <c:pt idx="350">
                  <c:v>4.51</c:v>
                </c:pt>
                <c:pt idx="351">
                  <c:v>4.5199999999999996</c:v>
                </c:pt>
                <c:pt idx="352">
                  <c:v>4.53</c:v>
                </c:pt>
                <c:pt idx="353">
                  <c:v>4.54</c:v>
                </c:pt>
                <c:pt idx="354">
                  <c:v>4.55</c:v>
                </c:pt>
                <c:pt idx="355">
                  <c:v>4.5599999999999996</c:v>
                </c:pt>
                <c:pt idx="356">
                  <c:v>4.57</c:v>
                </c:pt>
                <c:pt idx="357">
                  <c:v>4.58</c:v>
                </c:pt>
                <c:pt idx="358">
                  <c:v>4.59</c:v>
                </c:pt>
                <c:pt idx="359">
                  <c:v>4.5999999999999996</c:v>
                </c:pt>
                <c:pt idx="360">
                  <c:v>4.6100000000000003</c:v>
                </c:pt>
                <c:pt idx="361">
                  <c:v>4.62</c:v>
                </c:pt>
                <c:pt idx="362">
                  <c:v>4.63</c:v>
                </c:pt>
                <c:pt idx="363">
                  <c:v>4.6399999999999997</c:v>
                </c:pt>
                <c:pt idx="364">
                  <c:v>4.6500000000000004</c:v>
                </c:pt>
                <c:pt idx="365">
                  <c:v>4.66</c:v>
                </c:pt>
                <c:pt idx="366">
                  <c:v>4.67</c:v>
                </c:pt>
                <c:pt idx="367">
                  <c:v>4.68</c:v>
                </c:pt>
                <c:pt idx="368">
                  <c:v>4.6900000000000004</c:v>
                </c:pt>
                <c:pt idx="369">
                  <c:v>4.7</c:v>
                </c:pt>
                <c:pt idx="370">
                  <c:v>4.71</c:v>
                </c:pt>
                <c:pt idx="371">
                  <c:v>4.72</c:v>
                </c:pt>
                <c:pt idx="372">
                  <c:v>4.7300000000000004</c:v>
                </c:pt>
                <c:pt idx="373">
                  <c:v>4.74</c:v>
                </c:pt>
                <c:pt idx="374">
                  <c:v>4.75</c:v>
                </c:pt>
                <c:pt idx="375">
                  <c:v>4.76</c:v>
                </c:pt>
                <c:pt idx="376">
                  <c:v>4.7699999999999996</c:v>
                </c:pt>
                <c:pt idx="377">
                  <c:v>4.78</c:v>
                </c:pt>
                <c:pt idx="378">
                  <c:v>4.79</c:v>
                </c:pt>
                <c:pt idx="379">
                  <c:v>4.8</c:v>
                </c:pt>
                <c:pt idx="380">
                  <c:v>4.8099999999999996</c:v>
                </c:pt>
                <c:pt idx="381">
                  <c:v>4.82</c:v>
                </c:pt>
                <c:pt idx="382">
                  <c:v>4.83</c:v>
                </c:pt>
                <c:pt idx="383">
                  <c:v>4.84</c:v>
                </c:pt>
                <c:pt idx="384">
                  <c:v>4.8499999999999996</c:v>
                </c:pt>
                <c:pt idx="385">
                  <c:v>4.8600000000000003</c:v>
                </c:pt>
                <c:pt idx="386">
                  <c:v>4.87</c:v>
                </c:pt>
                <c:pt idx="387">
                  <c:v>4.88</c:v>
                </c:pt>
                <c:pt idx="388">
                  <c:v>4.8899999999999997</c:v>
                </c:pt>
                <c:pt idx="389">
                  <c:v>4.9000000000000004</c:v>
                </c:pt>
                <c:pt idx="390">
                  <c:v>4.91</c:v>
                </c:pt>
                <c:pt idx="391">
                  <c:v>4.92</c:v>
                </c:pt>
                <c:pt idx="392">
                  <c:v>4.93</c:v>
                </c:pt>
                <c:pt idx="393">
                  <c:v>4.9400000000000004</c:v>
                </c:pt>
                <c:pt idx="394">
                  <c:v>4.95</c:v>
                </c:pt>
                <c:pt idx="395">
                  <c:v>4.96</c:v>
                </c:pt>
                <c:pt idx="396">
                  <c:v>4.97</c:v>
                </c:pt>
                <c:pt idx="397">
                  <c:v>4.9800000000000004</c:v>
                </c:pt>
                <c:pt idx="398">
                  <c:v>4.99</c:v>
                </c:pt>
                <c:pt idx="399">
                  <c:v>5</c:v>
                </c:pt>
              </c:numCache>
            </c:numRef>
          </c:xVal>
          <c:yVal>
            <c:numRef>
              <c:f>'normal shock'!$E$2:$E$401</c:f>
              <c:numCache>
                <c:formatCode>General</c:formatCode>
                <c:ptCount val="400"/>
                <c:pt idx="0">
                  <c:v>1.0065999999999999</c:v>
                </c:pt>
                <c:pt idx="1">
                  <c:v>1.0132000000000001</c:v>
                </c:pt>
                <c:pt idx="2">
                  <c:v>1.0198</c:v>
                </c:pt>
                <c:pt idx="3">
                  <c:v>1.0263</c:v>
                </c:pt>
                <c:pt idx="4">
                  <c:v>1.0327999999999999</c:v>
                </c:pt>
                <c:pt idx="5">
                  <c:v>1.0392999999999999</c:v>
                </c:pt>
                <c:pt idx="6">
                  <c:v>1.0458000000000001</c:v>
                </c:pt>
                <c:pt idx="7">
                  <c:v>1.0522</c:v>
                </c:pt>
                <c:pt idx="8">
                  <c:v>1.0586</c:v>
                </c:pt>
                <c:pt idx="9">
                  <c:v>1.0649</c:v>
                </c:pt>
                <c:pt idx="10">
                  <c:v>1.0712999999999999</c:v>
                </c:pt>
                <c:pt idx="11">
                  <c:v>1.0775999999999999</c:v>
                </c:pt>
                <c:pt idx="12">
                  <c:v>1.0840000000000001</c:v>
                </c:pt>
                <c:pt idx="13">
                  <c:v>1.0903</c:v>
                </c:pt>
                <c:pt idx="14">
                  <c:v>1.0966</c:v>
                </c:pt>
                <c:pt idx="15">
                  <c:v>1.1029</c:v>
                </c:pt>
                <c:pt idx="16">
                  <c:v>1.1092</c:v>
                </c:pt>
                <c:pt idx="17">
                  <c:v>1.1153999999999999</c:v>
                </c:pt>
                <c:pt idx="18">
                  <c:v>1.1216999999999999</c:v>
                </c:pt>
                <c:pt idx="19">
                  <c:v>1.1279999999999999</c:v>
                </c:pt>
                <c:pt idx="20">
                  <c:v>1.1343000000000001</c:v>
                </c:pt>
                <c:pt idx="21">
                  <c:v>1.1405000000000001</c:v>
                </c:pt>
                <c:pt idx="22">
                  <c:v>1.1468</c:v>
                </c:pt>
                <c:pt idx="23">
                  <c:v>1.1531</c:v>
                </c:pt>
                <c:pt idx="24">
                  <c:v>1.1594</c:v>
                </c:pt>
                <c:pt idx="25">
                  <c:v>1.1657</c:v>
                </c:pt>
                <c:pt idx="26">
                  <c:v>1.1719999999999999</c:v>
                </c:pt>
                <c:pt idx="27">
                  <c:v>1.1782999999999999</c:v>
                </c:pt>
                <c:pt idx="28">
                  <c:v>1.1846000000000001</c:v>
                </c:pt>
                <c:pt idx="29">
                  <c:v>1.1909000000000001</c:v>
                </c:pt>
                <c:pt idx="30">
                  <c:v>1.1972</c:v>
                </c:pt>
                <c:pt idx="31">
                  <c:v>1.2035</c:v>
                </c:pt>
                <c:pt idx="32">
                  <c:v>1.2099</c:v>
                </c:pt>
                <c:pt idx="33">
                  <c:v>1.2161999999999999</c:v>
                </c:pt>
                <c:pt idx="34">
                  <c:v>1.2225999999999999</c:v>
                </c:pt>
                <c:pt idx="35">
                  <c:v>1.2290000000000001</c:v>
                </c:pt>
                <c:pt idx="36">
                  <c:v>1.2354000000000001</c:v>
                </c:pt>
                <c:pt idx="37">
                  <c:v>1.2418</c:v>
                </c:pt>
                <c:pt idx="38">
                  <c:v>1.2482</c:v>
                </c:pt>
                <c:pt idx="39">
                  <c:v>1.2546999999999999</c:v>
                </c:pt>
                <c:pt idx="40">
                  <c:v>1.2612000000000001</c:v>
                </c:pt>
                <c:pt idx="41">
                  <c:v>1.2676000000000001</c:v>
                </c:pt>
                <c:pt idx="42">
                  <c:v>1.2741</c:v>
                </c:pt>
                <c:pt idx="43">
                  <c:v>1.2806999999999999</c:v>
                </c:pt>
                <c:pt idx="44">
                  <c:v>1.2871999999999999</c:v>
                </c:pt>
                <c:pt idx="45">
                  <c:v>1.2938000000000001</c:v>
                </c:pt>
                <c:pt idx="46">
                  <c:v>1.3003</c:v>
                </c:pt>
                <c:pt idx="47">
                  <c:v>1.3069</c:v>
                </c:pt>
                <c:pt idx="48">
                  <c:v>1.3136000000000001</c:v>
                </c:pt>
                <c:pt idx="49">
                  <c:v>1.3202</c:v>
                </c:pt>
                <c:pt idx="50">
                  <c:v>1.3269</c:v>
                </c:pt>
                <c:pt idx="51">
                  <c:v>1.3335999999999999</c:v>
                </c:pt>
                <c:pt idx="52">
                  <c:v>1.3403</c:v>
                </c:pt>
                <c:pt idx="53">
                  <c:v>1.347</c:v>
                </c:pt>
                <c:pt idx="54">
                  <c:v>1.3537999999999999</c:v>
                </c:pt>
                <c:pt idx="55">
                  <c:v>1.3606</c:v>
                </c:pt>
                <c:pt idx="56">
                  <c:v>1.3673999999999999</c:v>
                </c:pt>
                <c:pt idx="57">
                  <c:v>1.3742000000000001</c:v>
                </c:pt>
                <c:pt idx="58">
                  <c:v>1.3811</c:v>
                </c:pt>
                <c:pt idx="59">
                  <c:v>1.3879999999999999</c:v>
                </c:pt>
                <c:pt idx="60">
                  <c:v>1.3949</c:v>
                </c:pt>
                <c:pt idx="61">
                  <c:v>1.4017999999999999</c:v>
                </c:pt>
                <c:pt idx="62">
                  <c:v>1.4088000000000001</c:v>
                </c:pt>
                <c:pt idx="63">
                  <c:v>1.4157999999999999</c:v>
                </c:pt>
                <c:pt idx="64">
                  <c:v>1.4228000000000001</c:v>
                </c:pt>
                <c:pt idx="65">
                  <c:v>1.4298999999999999</c:v>
                </c:pt>
                <c:pt idx="66">
                  <c:v>1.4369000000000001</c:v>
                </c:pt>
                <c:pt idx="67">
                  <c:v>1.444</c:v>
                </c:pt>
                <c:pt idx="68">
                  <c:v>1.4512</c:v>
                </c:pt>
                <c:pt idx="69">
                  <c:v>1.4582999999999999</c:v>
                </c:pt>
                <c:pt idx="70">
                  <c:v>1.4655</c:v>
                </c:pt>
                <c:pt idx="71">
                  <c:v>1.4726999999999999</c:v>
                </c:pt>
                <c:pt idx="72">
                  <c:v>1.48</c:v>
                </c:pt>
                <c:pt idx="73">
                  <c:v>1.4873000000000001</c:v>
                </c:pt>
                <c:pt idx="74">
                  <c:v>1.4945999999999999</c:v>
                </c:pt>
                <c:pt idx="75">
                  <c:v>1.5019</c:v>
                </c:pt>
                <c:pt idx="76">
                  <c:v>1.5093000000000001</c:v>
                </c:pt>
                <c:pt idx="77">
                  <c:v>1.5166999999999999</c:v>
                </c:pt>
                <c:pt idx="78">
                  <c:v>1.5241</c:v>
                </c:pt>
                <c:pt idx="79">
                  <c:v>1.5316000000000001</c:v>
                </c:pt>
                <c:pt idx="80">
                  <c:v>1.5390999999999999</c:v>
                </c:pt>
                <c:pt idx="81">
                  <c:v>1.5466</c:v>
                </c:pt>
                <c:pt idx="82">
                  <c:v>1.5541</c:v>
                </c:pt>
                <c:pt idx="83">
                  <c:v>1.5617000000000001</c:v>
                </c:pt>
                <c:pt idx="84">
                  <c:v>1.5692999999999999</c:v>
                </c:pt>
                <c:pt idx="85">
                  <c:v>1.577</c:v>
                </c:pt>
                <c:pt idx="86">
                  <c:v>1.5847</c:v>
                </c:pt>
                <c:pt idx="87">
                  <c:v>1.5924</c:v>
                </c:pt>
                <c:pt idx="88">
                  <c:v>1.6001000000000001</c:v>
                </c:pt>
                <c:pt idx="89">
                  <c:v>1.6079000000000001</c:v>
                </c:pt>
                <c:pt idx="90">
                  <c:v>1.6156999999999999</c:v>
                </c:pt>
                <c:pt idx="91">
                  <c:v>1.6235999999999999</c:v>
                </c:pt>
                <c:pt idx="92">
                  <c:v>1.6314</c:v>
                </c:pt>
                <c:pt idx="93">
                  <c:v>1.6394</c:v>
                </c:pt>
                <c:pt idx="94">
                  <c:v>1.6473</c:v>
                </c:pt>
                <c:pt idx="95">
                  <c:v>1.6553</c:v>
                </c:pt>
                <c:pt idx="96">
                  <c:v>1.6633</c:v>
                </c:pt>
                <c:pt idx="97">
                  <c:v>1.6713</c:v>
                </c:pt>
                <c:pt idx="98">
                  <c:v>1.6794</c:v>
                </c:pt>
                <c:pt idx="99">
                  <c:v>1.6875</c:v>
                </c:pt>
                <c:pt idx="100">
                  <c:v>1.6956</c:v>
                </c:pt>
                <c:pt idx="101">
                  <c:v>1.7038</c:v>
                </c:pt>
                <c:pt idx="102">
                  <c:v>1.712</c:v>
                </c:pt>
                <c:pt idx="103">
                  <c:v>1.7202999999999999</c:v>
                </c:pt>
                <c:pt idx="104">
                  <c:v>1.7284999999999999</c:v>
                </c:pt>
                <c:pt idx="105">
                  <c:v>1.7369000000000001</c:v>
                </c:pt>
                <c:pt idx="106">
                  <c:v>1.7452000000000001</c:v>
                </c:pt>
                <c:pt idx="107">
                  <c:v>1.7536</c:v>
                </c:pt>
                <c:pt idx="108">
                  <c:v>1.762</c:v>
                </c:pt>
                <c:pt idx="109">
                  <c:v>1.7705</c:v>
                </c:pt>
                <c:pt idx="110">
                  <c:v>1.7788999999999999</c:v>
                </c:pt>
                <c:pt idx="111">
                  <c:v>1.7875000000000001</c:v>
                </c:pt>
                <c:pt idx="112">
                  <c:v>1.796</c:v>
                </c:pt>
                <c:pt idx="113">
                  <c:v>1.8046</c:v>
                </c:pt>
                <c:pt idx="114">
                  <c:v>1.8131999999999999</c:v>
                </c:pt>
                <c:pt idx="115">
                  <c:v>1.8219000000000001</c:v>
                </c:pt>
                <c:pt idx="116">
                  <c:v>1.8306</c:v>
                </c:pt>
                <c:pt idx="117">
                  <c:v>1.8392999999999999</c:v>
                </c:pt>
                <c:pt idx="118">
                  <c:v>1.8481000000000001</c:v>
                </c:pt>
                <c:pt idx="119">
                  <c:v>1.8569</c:v>
                </c:pt>
                <c:pt idx="120">
                  <c:v>1.8656999999999999</c:v>
                </c:pt>
                <c:pt idx="121">
                  <c:v>1.8746</c:v>
                </c:pt>
                <c:pt idx="122">
                  <c:v>1.8835</c:v>
                </c:pt>
                <c:pt idx="123">
                  <c:v>1.8924000000000001</c:v>
                </c:pt>
                <c:pt idx="124">
                  <c:v>1.9014</c:v>
                </c:pt>
                <c:pt idx="125">
                  <c:v>1.9104000000000001</c:v>
                </c:pt>
                <c:pt idx="126">
                  <c:v>1.9194</c:v>
                </c:pt>
                <c:pt idx="127">
                  <c:v>1.9285000000000001</c:v>
                </c:pt>
                <c:pt idx="128">
                  <c:v>1.9376</c:v>
                </c:pt>
                <c:pt idx="129">
                  <c:v>1.9468000000000001</c:v>
                </c:pt>
                <c:pt idx="130">
                  <c:v>1.956</c:v>
                </c:pt>
                <c:pt idx="131">
                  <c:v>1.9652000000000001</c:v>
                </c:pt>
                <c:pt idx="132">
                  <c:v>1.9744999999999999</c:v>
                </c:pt>
                <c:pt idx="133">
                  <c:v>1.9838</c:v>
                </c:pt>
                <c:pt idx="134">
                  <c:v>1.9931000000000001</c:v>
                </c:pt>
                <c:pt idx="135">
                  <c:v>2.0024999999999999</c:v>
                </c:pt>
                <c:pt idx="136">
                  <c:v>2.0118999999999998</c:v>
                </c:pt>
                <c:pt idx="137">
                  <c:v>2.0213000000000001</c:v>
                </c:pt>
                <c:pt idx="138">
                  <c:v>2.0308000000000002</c:v>
                </c:pt>
                <c:pt idx="139">
                  <c:v>2.0402999999999998</c:v>
                </c:pt>
                <c:pt idx="140">
                  <c:v>2.0499000000000001</c:v>
                </c:pt>
                <c:pt idx="141">
                  <c:v>2.0594999999999999</c:v>
                </c:pt>
                <c:pt idx="142">
                  <c:v>2.0691000000000002</c:v>
                </c:pt>
                <c:pt idx="143">
                  <c:v>2.0788000000000002</c:v>
                </c:pt>
                <c:pt idx="144">
                  <c:v>2.0884999999999998</c:v>
                </c:pt>
                <c:pt idx="145">
                  <c:v>2.0981999999999998</c:v>
                </c:pt>
                <c:pt idx="146">
                  <c:v>2.1080000000000001</c:v>
                </c:pt>
                <c:pt idx="147">
                  <c:v>2.1177999999999999</c:v>
                </c:pt>
                <c:pt idx="148">
                  <c:v>2.1276000000000002</c:v>
                </c:pt>
                <c:pt idx="149">
                  <c:v>2.1375000000000002</c:v>
                </c:pt>
                <c:pt idx="150">
                  <c:v>2.1474000000000002</c:v>
                </c:pt>
                <c:pt idx="151">
                  <c:v>2.1574</c:v>
                </c:pt>
                <c:pt idx="152">
                  <c:v>2.1674000000000002</c:v>
                </c:pt>
                <c:pt idx="153">
                  <c:v>2.1774</c:v>
                </c:pt>
                <c:pt idx="154">
                  <c:v>2.1875</c:v>
                </c:pt>
                <c:pt idx="155">
                  <c:v>2.1976</c:v>
                </c:pt>
                <c:pt idx="156">
                  <c:v>2.2077</c:v>
                </c:pt>
                <c:pt idx="157">
                  <c:v>2.2179000000000002</c:v>
                </c:pt>
                <c:pt idx="158">
                  <c:v>2.2281</c:v>
                </c:pt>
                <c:pt idx="159">
                  <c:v>2.2383000000000002</c:v>
                </c:pt>
                <c:pt idx="160">
                  <c:v>2.2486000000000002</c:v>
                </c:pt>
                <c:pt idx="161">
                  <c:v>2.2589999999999999</c:v>
                </c:pt>
                <c:pt idx="162">
                  <c:v>2.2692999999999999</c:v>
                </c:pt>
                <c:pt idx="163">
                  <c:v>2.2797000000000001</c:v>
                </c:pt>
                <c:pt idx="164">
                  <c:v>2.2902</c:v>
                </c:pt>
                <c:pt idx="165">
                  <c:v>2.3006000000000002</c:v>
                </c:pt>
                <c:pt idx="166">
                  <c:v>2.3111000000000002</c:v>
                </c:pt>
                <c:pt idx="167">
                  <c:v>2.3216999999999999</c:v>
                </c:pt>
                <c:pt idx="168">
                  <c:v>2.3323</c:v>
                </c:pt>
                <c:pt idx="169">
                  <c:v>2.3429000000000002</c:v>
                </c:pt>
                <c:pt idx="170">
                  <c:v>2.3536000000000001</c:v>
                </c:pt>
                <c:pt idx="171">
                  <c:v>2.3641999999999999</c:v>
                </c:pt>
                <c:pt idx="172">
                  <c:v>2.375</c:v>
                </c:pt>
                <c:pt idx="173">
                  <c:v>2.3858000000000001</c:v>
                </c:pt>
                <c:pt idx="174">
                  <c:v>2.3965999999999998</c:v>
                </c:pt>
                <c:pt idx="175">
                  <c:v>2.4074</c:v>
                </c:pt>
                <c:pt idx="176">
                  <c:v>2.4182999999999999</c:v>
                </c:pt>
                <c:pt idx="177">
                  <c:v>2.4291999999999998</c:v>
                </c:pt>
                <c:pt idx="178">
                  <c:v>2.4401999999999999</c:v>
                </c:pt>
                <c:pt idx="179">
                  <c:v>2.4512</c:v>
                </c:pt>
                <c:pt idx="180">
                  <c:v>2.4622000000000002</c:v>
                </c:pt>
                <c:pt idx="181">
                  <c:v>2.4733000000000001</c:v>
                </c:pt>
                <c:pt idx="182">
                  <c:v>2.4843999999999999</c:v>
                </c:pt>
                <c:pt idx="183">
                  <c:v>2.4954999999999998</c:v>
                </c:pt>
                <c:pt idx="184">
                  <c:v>2.5066999999999999</c:v>
                </c:pt>
                <c:pt idx="185">
                  <c:v>2.5179</c:v>
                </c:pt>
                <c:pt idx="186">
                  <c:v>2.5291999999999999</c:v>
                </c:pt>
                <c:pt idx="187">
                  <c:v>2.5405000000000002</c:v>
                </c:pt>
                <c:pt idx="188">
                  <c:v>2.5518000000000001</c:v>
                </c:pt>
                <c:pt idx="189">
                  <c:v>2.5632000000000001</c:v>
                </c:pt>
                <c:pt idx="190">
                  <c:v>2.5746000000000002</c:v>
                </c:pt>
                <c:pt idx="191">
                  <c:v>2.5861000000000001</c:v>
                </c:pt>
                <c:pt idx="192">
                  <c:v>2.5975999999999999</c:v>
                </c:pt>
                <c:pt idx="193">
                  <c:v>2.6091000000000002</c:v>
                </c:pt>
                <c:pt idx="194">
                  <c:v>2.6206</c:v>
                </c:pt>
                <c:pt idx="195">
                  <c:v>2.6322000000000001</c:v>
                </c:pt>
                <c:pt idx="196">
                  <c:v>2.6438999999999999</c:v>
                </c:pt>
                <c:pt idx="197">
                  <c:v>2.6555</c:v>
                </c:pt>
                <c:pt idx="198">
                  <c:v>2.6673</c:v>
                </c:pt>
                <c:pt idx="199">
                  <c:v>2.6789999999999998</c:v>
                </c:pt>
                <c:pt idx="200">
                  <c:v>2.6907999999999999</c:v>
                </c:pt>
                <c:pt idx="201">
                  <c:v>2.7025999999999999</c:v>
                </c:pt>
                <c:pt idx="202">
                  <c:v>2.7145000000000001</c:v>
                </c:pt>
                <c:pt idx="203">
                  <c:v>2.7263999999999999</c:v>
                </c:pt>
                <c:pt idx="204">
                  <c:v>2.7383000000000002</c:v>
                </c:pt>
                <c:pt idx="205">
                  <c:v>2.7503000000000002</c:v>
                </c:pt>
                <c:pt idx="206">
                  <c:v>2.7623000000000002</c:v>
                </c:pt>
                <c:pt idx="207">
                  <c:v>2.7744</c:v>
                </c:pt>
                <c:pt idx="208">
                  <c:v>2.7865000000000002</c:v>
                </c:pt>
                <c:pt idx="209">
                  <c:v>2.7986</c:v>
                </c:pt>
                <c:pt idx="210">
                  <c:v>2.8108</c:v>
                </c:pt>
                <c:pt idx="211">
                  <c:v>2.823</c:v>
                </c:pt>
                <c:pt idx="212">
                  <c:v>2.8351999999999999</c:v>
                </c:pt>
                <c:pt idx="213">
                  <c:v>2.8475000000000001</c:v>
                </c:pt>
                <c:pt idx="214">
                  <c:v>2.8597999999999999</c:v>
                </c:pt>
                <c:pt idx="215">
                  <c:v>2.8721999999999999</c:v>
                </c:pt>
                <c:pt idx="216">
                  <c:v>2.8845999999999998</c:v>
                </c:pt>
                <c:pt idx="217">
                  <c:v>2.8969999999999998</c:v>
                </c:pt>
                <c:pt idx="218">
                  <c:v>2.9095</c:v>
                </c:pt>
                <c:pt idx="219">
                  <c:v>2.9220000000000002</c:v>
                </c:pt>
                <c:pt idx="220">
                  <c:v>2.9344999999999999</c:v>
                </c:pt>
                <c:pt idx="221">
                  <c:v>2.9470999999999998</c:v>
                </c:pt>
                <c:pt idx="222">
                  <c:v>2.9598</c:v>
                </c:pt>
                <c:pt idx="223">
                  <c:v>2.9723999999999999</c:v>
                </c:pt>
                <c:pt idx="224">
                  <c:v>2.9851000000000001</c:v>
                </c:pt>
                <c:pt idx="225">
                  <c:v>2.9979</c:v>
                </c:pt>
                <c:pt idx="226">
                  <c:v>3.0106000000000002</c:v>
                </c:pt>
                <c:pt idx="227">
                  <c:v>3.0234000000000001</c:v>
                </c:pt>
                <c:pt idx="228">
                  <c:v>3.0363000000000002</c:v>
                </c:pt>
                <c:pt idx="229">
                  <c:v>3.0491999999999999</c:v>
                </c:pt>
                <c:pt idx="230">
                  <c:v>3.0621</c:v>
                </c:pt>
                <c:pt idx="231">
                  <c:v>3.0750999999999999</c:v>
                </c:pt>
                <c:pt idx="232">
                  <c:v>3.0880999999999998</c:v>
                </c:pt>
                <c:pt idx="233">
                  <c:v>3.1011000000000002</c:v>
                </c:pt>
                <c:pt idx="234">
                  <c:v>3.1141999999999999</c:v>
                </c:pt>
                <c:pt idx="235">
                  <c:v>3.1273</c:v>
                </c:pt>
                <c:pt idx="236">
                  <c:v>3.1404999999999998</c:v>
                </c:pt>
                <c:pt idx="237">
                  <c:v>3.1537000000000002</c:v>
                </c:pt>
                <c:pt idx="238">
                  <c:v>3.1669</c:v>
                </c:pt>
                <c:pt idx="239">
                  <c:v>3.1802000000000001</c:v>
                </c:pt>
                <c:pt idx="240">
                  <c:v>3.1934999999999998</c:v>
                </c:pt>
                <c:pt idx="241">
                  <c:v>3.2069000000000001</c:v>
                </c:pt>
                <c:pt idx="242">
                  <c:v>3.2202999999999999</c:v>
                </c:pt>
                <c:pt idx="243">
                  <c:v>3.2336999999999998</c:v>
                </c:pt>
                <c:pt idx="244">
                  <c:v>3.2471999999999999</c:v>
                </c:pt>
                <c:pt idx="245">
                  <c:v>3.2606999999999999</c:v>
                </c:pt>
                <c:pt idx="246">
                  <c:v>3.2742</c:v>
                </c:pt>
                <c:pt idx="247">
                  <c:v>3.2877999999999998</c:v>
                </c:pt>
                <c:pt idx="248">
                  <c:v>3.3014000000000001</c:v>
                </c:pt>
                <c:pt idx="249">
                  <c:v>3.3151000000000002</c:v>
                </c:pt>
                <c:pt idx="250">
                  <c:v>3.3287</c:v>
                </c:pt>
                <c:pt idx="251">
                  <c:v>3.3424999999999998</c:v>
                </c:pt>
                <c:pt idx="252">
                  <c:v>3.3563000000000001</c:v>
                </c:pt>
                <c:pt idx="253">
                  <c:v>3.3700999999999999</c:v>
                </c:pt>
                <c:pt idx="254">
                  <c:v>3.3839000000000001</c:v>
                </c:pt>
                <c:pt idx="255">
                  <c:v>3.3978000000000002</c:v>
                </c:pt>
                <c:pt idx="256">
                  <c:v>3.4117000000000002</c:v>
                </c:pt>
                <c:pt idx="257">
                  <c:v>3.4257</c:v>
                </c:pt>
                <c:pt idx="258">
                  <c:v>3.4397000000000002</c:v>
                </c:pt>
                <c:pt idx="259">
                  <c:v>3.4537</c:v>
                </c:pt>
                <c:pt idx="260">
                  <c:v>3.4678</c:v>
                </c:pt>
                <c:pt idx="261">
                  <c:v>3.4819</c:v>
                </c:pt>
                <c:pt idx="262">
                  <c:v>3.4961000000000002</c:v>
                </c:pt>
                <c:pt idx="263">
                  <c:v>3.5103</c:v>
                </c:pt>
                <c:pt idx="264">
                  <c:v>3.5245000000000002</c:v>
                </c:pt>
                <c:pt idx="265">
                  <c:v>3.5388000000000002</c:v>
                </c:pt>
                <c:pt idx="266">
                  <c:v>3.5531000000000001</c:v>
                </c:pt>
                <c:pt idx="267">
                  <c:v>3.5674000000000001</c:v>
                </c:pt>
                <c:pt idx="268">
                  <c:v>3.5817999999999999</c:v>
                </c:pt>
                <c:pt idx="269">
                  <c:v>3.5962000000000001</c:v>
                </c:pt>
                <c:pt idx="270">
                  <c:v>3.6107</c:v>
                </c:pt>
                <c:pt idx="271">
                  <c:v>3.6252</c:v>
                </c:pt>
                <c:pt idx="272">
                  <c:v>3.6396999999999999</c:v>
                </c:pt>
                <c:pt idx="273">
                  <c:v>3.6543000000000001</c:v>
                </c:pt>
                <c:pt idx="274">
                  <c:v>3.6688999999999998</c:v>
                </c:pt>
                <c:pt idx="275">
                  <c:v>3.6836000000000002</c:v>
                </c:pt>
                <c:pt idx="276">
                  <c:v>3.6983000000000001</c:v>
                </c:pt>
                <c:pt idx="277">
                  <c:v>3.7130000000000001</c:v>
                </c:pt>
                <c:pt idx="278">
                  <c:v>3.7277999999999998</c:v>
                </c:pt>
                <c:pt idx="279">
                  <c:v>3.7425999999999999</c:v>
                </c:pt>
                <c:pt idx="280">
                  <c:v>3.7574999999999998</c:v>
                </c:pt>
                <c:pt idx="281">
                  <c:v>3.7723</c:v>
                </c:pt>
                <c:pt idx="282">
                  <c:v>3.7873000000000001</c:v>
                </c:pt>
                <c:pt idx="283">
                  <c:v>3.8022</c:v>
                </c:pt>
                <c:pt idx="284">
                  <c:v>3.8172000000000001</c:v>
                </c:pt>
                <c:pt idx="285">
                  <c:v>3.8323</c:v>
                </c:pt>
                <c:pt idx="286">
                  <c:v>3.8473000000000002</c:v>
                </c:pt>
                <c:pt idx="287">
                  <c:v>3.8624999999999998</c:v>
                </c:pt>
                <c:pt idx="288">
                  <c:v>3.8776000000000002</c:v>
                </c:pt>
                <c:pt idx="289">
                  <c:v>3.8927999999999998</c:v>
                </c:pt>
                <c:pt idx="290">
                  <c:v>3.9079999999999999</c:v>
                </c:pt>
                <c:pt idx="291">
                  <c:v>3.9232999999999998</c:v>
                </c:pt>
                <c:pt idx="292">
                  <c:v>3.9386000000000001</c:v>
                </c:pt>
                <c:pt idx="293">
                  <c:v>3.9540000000000002</c:v>
                </c:pt>
                <c:pt idx="294">
                  <c:v>3.9693999999999998</c:v>
                </c:pt>
                <c:pt idx="295">
                  <c:v>3.9847999999999999</c:v>
                </c:pt>
                <c:pt idx="296">
                  <c:v>4.0003000000000002</c:v>
                </c:pt>
                <c:pt idx="297">
                  <c:v>4.0157999999999996</c:v>
                </c:pt>
                <c:pt idx="298">
                  <c:v>4.0312999999999999</c:v>
                </c:pt>
                <c:pt idx="299">
                  <c:v>4.0468999999999999</c:v>
                </c:pt>
                <c:pt idx="300">
                  <c:v>4.0625</c:v>
                </c:pt>
                <c:pt idx="301">
                  <c:v>4.0781999999999998</c:v>
                </c:pt>
                <c:pt idx="302">
                  <c:v>4.0937999999999999</c:v>
                </c:pt>
                <c:pt idx="303">
                  <c:v>4.1096000000000004</c:v>
                </c:pt>
                <c:pt idx="304">
                  <c:v>4.1254</c:v>
                </c:pt>
                <c:pt idx="305">
                  <c:v>4.1412000000000004</c:v>
                </c:pt>
                <c:pt idx="306">
                  <c:v>4.157</c:v>
                </c:pt>
                <c:pt idx="307">
                  <c:v>4.1729000000000003</c:v>
                </c:pt>
                <c:pt idx="308">
                  <c:v>4.1887999999999996</c:v>
                </c:pt>
                <c:pt idx="309">
                  <c:v>4.2047999999999996</c:v>
                </c:pt>
                <c:pt idx="310">
                  <c:v>4.2207999999999997</c:v>
                </c:pt>
                <c:pt idx="311">
                  <c:v>4.2367999999999997</c:v>
                </c:pt>
                <c:pt idx="312">
                  <c:v>4.2529000000000003</c:v>
                </c:pt>
                <c:pt idx="313">
                  <c:v>4.2690000000000001</c:v>
                </c:pt>
                <c:pt idx="314">
                  <c:v>4.2851999999999997</c:v>
                </c:pt>
                <c:pt idx="315">
                  <c:v>4.3014000000000001</c:v>
                </c:pt>
                <c:pt idx="316">
                  <c:v>4.3175999999999997</c:v>
                </c:pt>
                <c:pt idx="317">
                  <c:v>4.3338999999999999</c:v>
                </c:pt>
                <c:pt idx="318">
                  <c:v>4.3502000000000001</c:v>
                </c:pt>
                <c:pt idx="319">
                  <c:v>4.3666</c:v>
                </c:pt>
                <c:pt idx="320">
                  <c:v>4.383</c:v>
                </c:pt>
                <c:pt idx="321">
                  <c:v>4.3994</c:v>
                </c:pt>
                <c:pt idx="322">
                  <c:v>4.4158999999999997</c:v>
                </c:pt>
                <c:pt idx="323">
                  <c:v>4.4324000000000003</c:v>
                </c:pt>
                <c:pt idx="324">
                  <c:v>4.4489000000000001</c:v>
                </c:pt>
                <c:pt idx="325">
                  <c:v>4.4654999999999996</c:v>
                </c:pt>
                <c:pt idx="326">
                  <c:v>4.4821</c:v>
                </c:pt>
                <c:pt idx="327">
                  <c:v>4.4988000000000001</c:v>
                </c:pt>
                <c:pt idx="328">
                  <c:v>4.5155000000000003</c:v>
                </c:pt>
                <c:pt idx="329">
                  <c:v>4.5321999999999996</c:v>
                </c:pt>
                <c:pt idx="330">
                  <c:v>4.5490000000000004</c:v>
                </c:pt>
                <c:pt idx="331">
                  <c:v>4.5658000000000003</c:v>
                </c:pt>
                <c:pt idx="332">
                  <c:v>4.5827</c:v>
                </c:pt>
                <c:pt idx="333">
                  <c:v>4.5994999999999999</c:v>
                </c:pt>
                <c:pt idx="334">
                  <c:v>4.6165000000000003</c:v>
                </c:pt>
                <c:pt idx="335">
                  <c:v>4.6334</c:v>
                </c:pt>
                <c:pt idx="336">
                  <c:v>4.6505000000000001</c:v>
                </c:pt>
                <c:pt idx="337">
                  <c:v>4.6675000000000004</c:v>
                </c:pt>
                <c:pt idx="338">
                  <c:v>4.6845999999999997</c:v>
                </c:pt>
                <c:pt idx="339">
                  <c:v>4.7016999999999998</c:v>
                </c:pt>
                <c:pt idx="340">
                  <c:v>4.7188999999999997</c:v>
                </c:pt>
                <c:pt idx="341">
                  <c:v>4.7361000000000004</c:v>
                </c:pt>
                <c:pt idx="342">
                  <c:v>4.7533000000000003</c:v>
                </c:pt>
                <c:pt idx="343">
                  <c:v>4.7706</c:v>
                </c:pt>
                <c:pt idx="344">
                  <c:v>4.7878999999999996</c:v>
                </c:pt>
                <c:pt idx="345">
                  <c:v>4.8052999999999999</c:v>
                </c:pt>
                <c:pt idx="346">
                  <c:v>4.8227000000000002</c:v>
                </c:pt>
                <c:pt idx="347">
                  <c:v>4.8400999999999996</c:v>
                </c:pt>
                <c:pt idx="348">
                  <c:v>4.8575999999999997</c:v>
                </c:pt>
                <c:pt idx="349">
                  <c:v>4.8750999999999998</c:v>
                </c:pt>
                <c:pt idx="350">
                  <c:v>4.8925999999999998</c:v>
                </c:pt>
                <c:pt idx="351">
                  <c:v>4.9101999999999997</c:v>
                </c:pt>
                <c:pt idx="352">
                  <c:v>4.9279000000000002</c:v>
                </c:pt>
                <c:pt idx="353">
                  <c:v>4.9455</c:v>
                </c:pt>
                <c:pt idx="354">
                  <c:v>4.9631999999999996</c:v>
                </c:pt>
                <c:pt idx="355">
                  <c:v>4.9809999999999999</c:v>
                </c:pt>
                <c:pt idx="356">
                  <c:v>4.9987000000000004</c:v>
                </c:pt>
                <c:pt idx="357">
                  <c:v>5.0166000000000004</c:v>
                </c:pt>
                <c:pt idx="358">
                  <c:v>5.0343999999999998</c:v>
                </c:pt>
                <c:pt idx="359">
                  <c:v>5.0522999999999998</c:v>
                </c:pt>
                <c:pt idx="360">
                  <c:v>5.0702999999999996</c:v>
                </c:pt>
                <c:pt idx="361">
                  <c:v>5.0881999999999996</c:v>
                </c:pt>
                <c:pt idx="362">
                  <c:v>5.1063000000000001</c:v>
                </c:pt>
                <c:pt idx="363">
                  <c:v>5.1242999999999999</c:v>
                </c:pt>
                <c:pt idx="364">
                  <c:v>5.1424000000000003</c:v>
                </c:pt>
                <c:pt idx="365">
                  <c:v>5.1604999999999999</c:v>
                </c:pt>
                <c:pt idx="366">
                  <c:v>5.1787000000000001</c:v>
                </c:pt>
                <c:pt idx="367">
                  <c:v>5.1969000000000003</c:v>
                </c:pt>
                <c:pt idx="368">
                  <c:v>5.2150999999999996</c:v>
                </c:pt>
                <c:pt idx="369">
                  <c:v>5.2333999999999996</c:v>
                </c:pt>
                <c:pt idx="370">
                  <c:v>5.2518000000000002</c:v>
                </c:pt>
                <c:pt idx="371">
                  <c:v>5.2701000000000002</c:v>
                </c:pt>
                <c:pt idx="372">
                  <c:v>5.2885</c:v>
                </c:pt>
                <c:pt idx="373">
                  <c:v>5.3070000000000004</c:v>
                </c:pt>
                <c:pt idx="374">
                  <c:v>5.3254000000000001</c:v>
                </c:pt>
                <c:pt idx="375">
                  <c:v>5.3440000000000003</c:v>
                </c:pt>
                <c:pt idx="376">
                  <c:v>5.3624999999999998</c:v>
                </c:pt>
                <c:pt idx="377">
                  <c:v>5.3811</c:v>
                </c:pt>
                <c:pt idx="378">
                  <c:v>5.3997000000000002</c:v>
                </c:pt>
                <c:pt idx="379">
                  <c:v>5.4184000000000001</c:v>
                </c:pt>
                <c:pt idx="380">
                  <c:v>5.4371</c:v>
                </c:pt>
                <c:pt idx="381">
                  <c:v>5.4558999999999997</c:v>
                </c:pt>
                <c:pt idx="382">
                  <c:v>5.4747000000000003</c:v>
                </c:pt>
                <c:pt idx="383">
                  <c:v>5.4935</c:v>
                </c:pt>
                <c:pt idx="384">
                  <c:v>5.5124000000000004</c:v>
                </c:pt>
                <c:pt idx="385">
                  <c:v>5.5312999999999999</c:v>
                </c:pt>
                <c:pt idx="386">
                  <c:v>5.5502000000000002</c:v>
                </c:pt>
                <c:pt idx="387">
                  <c:v>5.5692000000000004</c:v>
                </c:pt>
                <c:pt idx="388">
                  <c:v>5.5881999999999996</c:v>
                </c:pt>
                <c:pt idx="389">
                  <c:v>5.6073000000000004</c:v>
                </c:pt>
                <c:pt idx="390">
                  <c:v>5.6264000000000003</c:v>
                </c:pt>
                <c:pt idx="391">
                  <c:v>5.6455000000000002</c:v>
                </c:pt>
                <c:pt idx="392">
                  <c:v>5.6646999999999998</c:v>
                </c:pt>
                <c:pt idx="393">
                  <c:v>5.6839000000000004</c:v>
                </c:pt>
                <c:pt idx="394">
                  <c:v>5.7031999999999998</c:v>
                </c:pt>
                <c:pt idx="395">
                  <c:v>5.7224000000000004</c:v>
                </c:pt>
                <c:pt idx="396">
                  <c:v>5.7417999999999996</c:v>
                </c:pt>
                <c:pt idx="397">
                  <c:v>5.7610999999999999</c:v>
                </c:pt>
                <c:pt idx="398">
                  <c:v>5.7805999999999997</c:v>
                </c:pt>
                <c:pt idx="399">
                  <c:v>5.8</c:v>
                </c:pt>
              </c:numCache>
            </c:numRef>
          </c:yVal>
          <c:smooth val="1"/>
          <c:extLst>
            <c:ext xmlns:c16="http://schemas.microsoft.com/office/drawing/2014/chart" uri="{C3380CC4-5D6E-409C-BE32-E72D297353CC}">
              <c16:uniqueId val="{00000001-0673-462D-99D3-440D29843379}"/>
            </c:ext>
          </c:extLst>
        </c:ser>
        <c:dLbls>
          <c:showLegendKey val="0"/>
          <c:showVal val="0"/>
          <c:showCatName val="0"/>
          <c:showSerName val="0"/>
          <c:showPercent val="0"/>
          <c:showBubbleSize val="0"/>
        </c:dLbls>
        <c:axId val="121008984"/>
        <c:axId val="121008592"/>
      </c:scatterChart>
      <c:valAx>
        <c:axId val="121008984"/>
        <c:scaling>
          <c:orientation val="minMax"/>
          <c:max val="5"/>
          <c:min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008592"/>
        <c:crosses val="autoZero"/>
        <c:crossBetween val="midCat"/>
      </c:valAx>
      <c:valAx>
        <c:axId val="121008592"/>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0089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1"/>
          <c:order val="0"/>
          <c:tx>
            <c:strRef>
              <c:f>'normal shock'!$C$1</c:f>
              <c:strCache>
                <c:ptCount val="1"/>
                <c:pt idx="0">
                  <c:v>p2/p1</c:v>
                </c:pt>
              </c:strCache>
            </c:strRef>
          </c:tx>
          <c:spPr>
            <a:ln w="19050" cap="rnd">
              <a:solidFill>
                <a:schemeClr val="accent2"/>
              </a:solidFill>
              <a:round/>
            </a:ln>
            <a:effectLst/>
          </c:spPr>
          <c:marker>
            <c:symbol val="none"/>
          </c:marker>
          <c:xVal>
            <c:numRef>
              <c:f>'normal shock'!$A$2:$A$401</c:f>
              <c:numCache>
                <c:formatCode>General</c:formatCode>
                <c:ptCount val="400"/>
                <c:pt idx="0">
                  <c:v>1.01</c:v>
                </c:pt>
                <c:pt idx="1">
                  <c:v>1.02</c:v>
                </c:pt>
                <c:pt idx="2">
                  <c:v>1.03</c:v>
                </c:pt>
                <c:pt idx="3">
                  <c:v>1.04</c:v>
                </c:pt>
                <c:pt idx="4">
                  <c:v>1.05</c:v>
                </c:pt>
                <c:pt idx="5">
                  <c:v>1.06</c:v>
                </c:pt>
                <c:pt idx="6">
                  <c:v>1.07</c:v>
                </c:pt>
                <c:pt idx="7">
                  <c:v>1.08</c:v>
                </c:pt>
                <c:pt idx="8">
                  <c:v>1.0900000000000001</c:v>
                </c:pt>
                <c:pt idx="9">
                  <c:v>1.1000000000000001</c:v>
                </c:pt>
                <c:pt idx="10">
                  <c:v>1.1100000000000001</c:v>
                </c:pt>
                <c:pt idx="11">
                  <c:v>1.1200000000000001</c:v>
                </c:pt>
                <c:pt idx="12">
                  <c:v>1.1299999999999999</c:v>
                </c:pt>
                <c:pt idx="13">
                  <c:v>1.1399999999999999</c:v>
                </c:pt>
                <c:pt idx="14">
                  <c:v>1.1499999999999999</c:v>
                </c:pt>
                <c:pt idx="15">
                  <c:v>1.1599999999999999</c:v>
                </c:pt>
                <c:pt idx="16">
                  <c:v>1.17</c:v>
                </c:pt>
                <c:pt idx="17">
                  <c:v>1.18</c:v>
                </c:pt>
                <c:pt idx="18">
                  <c:v>1.19</c:v>
                </c:pt>
                <c:pt idx="19">
                  <c:v>1.2</c:v>
                </c:pt>
                <c:pt idx="20">
                  <c:v>1.21</c:v>
                </c:pt>
                <c:pt idx="21">
                  <c:v>1.22</c:v>
                </c:pt>
                <c:pt idx="22">
                  <c:v>1.23</c:v>
                </c:pt>
                <c:pt idx="23">
                  <c:v>1.24</c:v>
                </c:pt>
                <c:pt idx="24">
                  <c:v>1.25</c:v>
                </c:pt>
                <c:pt idx="25">
                  <c:v>1.26</c:v>
                </c:pt>
                <c:pt idx="26">
                  <c:v>1.27</c:v>
                </c:pt>
                <c:pt idx="27">
                  <c:v>1.28</c:v>
                </c:pt>
                <c:pt idx="28">
                  <c:v>1.29</c:v>
                </c:pt>
                <c:pt idx="29">
                  <c:v>1.3</c:v>
                </c:pt>
                <c:pt idx="30">
                  <c:v>1.31</c:v>
                </c:pt>
                <c:pt idx="31">
                  <c:v>1.32</c:v>
                </c:pt>
                <c:pt idx="32">
                  <c:v>1.33</c:v>
                </c:pt>
                <c:pt idx="33">
                  <c:v>1.34</c:v>
                </c:pt>
                <c:pt idx="34">
                  <c:v>1.35</c:v>
                </c:pt>
                <c:pt idx="35">
                  <c:v>1.36</c:v>
                </c:pt>
                <c:pt idx="36">
                  <c:v>1.37</c:v>
                </c:pt>
                <c:pt idx="37">
                  <c:v>1.38</c:v>
                </c:pt>
                <c:pt idx="38">
                  <c:v>1.39</c:v>
                </c:pt>
                <c:pt idx="39">
                  <c:v>1.4</c:v>
                </c:pt>
                <c:pt idx="40">
                  <c:v>1.41</c:v>
                </c:pt>
                <c:pt idx="41">
                  <c:v>1.42</c:v>
                </c:pt>
                <c:pt idx="42">
                  <c:v>1.43</c:v>
                </c:pt>
                <c:pt idx="43">
                  <c:v>1.44</c:v>
                </c:pt>
                <c:pt idx="44">
                  <c:v>1.45</c:v>
                </c:pt>
                <c:pt idx="45">
                  <c:v>1.46</c:v>
                </c:pt>
                <c:pt idx="46">
                  <c:v>1.47</c:v>
                </c:pt>
                <c:pt idx="47">
                  <c:v>1.48</c:v>
                </c:pt>
                <c:pt idx="48">
                  <c:v>1.49</c:v>
                </c:pt>
                <c:pt idx="49">
                  <c:v>1.5</c:v>
                </c:pt>
                <c:pt idx="50">
                  <c:v>1.51</c:v>
                </c:pt>
                <c:pt idx="51">
                  <c:v>1.52</c:v>
                </c:pt>
                <c:pt idx="52">
                  <c:v>1.53</c:v>
                </c:pt>
                <c:pt idx="53">
                  <c:v>1.54</c:v>
                </c:pt>
                <c:pt idx="54">
                  <c:v>1.55</c:v>
                </c:pt>
                <c:pt idx="55">
                  <c:v>1.56</c:v>
                </c:pt>
                <c:pt idx="56">
                  <c:v>1.57</c:v>
                </c:pt>
                <c:pt idx="57">
                  <c:v>1.58</c:v>
                </c:pt>
                <c:pt idx="58">
                  <c:v>1.59</c:v>
                </c:pt>
                <c:pt idx="59">
                  <c:v>1.6</c:v>
                </c:pt>
                <c:pt idx="60">
                  <c:v>1.61</c:v>
                </c:pt>
                <c:pt idx="61">
                  <c:v>1.62</c:v>
                </c:pt>
                <c:pt idx="62">
                  <c:v>1.63</c:v>
                </c:pt>
                <c:pt idx="63">
                  <c:v>1.64</c:v>
                </c:pt>
                <c:pt idx="64">
                  <c:v>1.65</c:v>
                </c:pt>
                <c:pt idx="65">
                  <c:v>1.66</c:v>
                </c:pt>
                <c:pt idx="66">
                  <c:v>1.67</c:v>
                </c:pt>
                <c:pt idx="67">
                  <c:v>1.68</c:v>
                </c:pt>
                <c:pt idx="68">
                  <c:v>1.69</c:v>
                </c:pt>
                <c:pt idx="69">
                  <c:v>1.7</c:v>
                </c:pt>
                <c:pt idx="70">
                  <c:v>1.71</c:v>
                </c:pt>
                <c:pt idx="71">
                  <c:v>1.72</c:v>
                </c:pt>
                <c:pt idx="72">
                  <c:v>1.73</c:v>
                </c:pt>
                <c:pt idx="73">
                  <c:v>1.74</c:v>
                </c:pt>
                <c:pt idx="74">
                  <c:v>1.75</c:v>
                </c:pt>
                <c:pt idx="75">
                  <c:v>1.76</c:v>
                </c:pt>
                <c:pt idx="76">
                  <c:v>1.77</c:v>
                </c:pt>
                <c:pt idx="77">
                  <c:v>1.78</c:v>
                </c:pt>
                <c:pt idx="78">
                  <c:v>1.79</c:v>
                </c:pt>
                <c:pt idx="79">
                  <c:v>1.8</c:v>
                </c:pt>
                <c:pt idx="80">
                  <c:v>1.81</c:v>
                </c:pt>
                <c:pt idx="81">
                  <c:v>1.82</c:v>
                </c:pt>
                <c:pt idx="82">
                  <c:v>1.83</c:v>
                </c:pt>
                <c:pt idx="83">
                  <c:v>1.84</c:v>
                </c:pt>
                <c:pt idx="84">
                  <c:v>1.85</c:v>
                </c:pt>
                <c:pt idx="85">
                  <c:v>1.86</c:v>
                </c:pt>
                <c:pt idx="86">
                  <c:v>1.87</c:v>
                </c:pt>
                <c:pt idx="87">
                  <c:v>1.88</c:v>
                </c:pt>
                <c:pt idx="88">
                  <c:v>1.89</c:v>
                </c:pt>
                <c:pt idx="89">
                  <c:v>1.9</c:v>
                </c:pt>
                <c:pt idx="90">
                  <c:v>1.91</c:v>
                </c:pt>
                <c:pt idx="91">
                  <c:v>1.92</c:v>
                </c:pt>
                <c:pt idx="92">
                  <c:v>1.93</c:v>
                </c:pt>
                <c:pt idx="93">
                  <c:v>1.94</c:v>
                </c:pt>
                <c:pt idx="94">
                  <c:v>1.95</c:v>
                </c:pt>
                <c:pt idx="95">
                  <c:v>1.96</c:v>
                </c:pt>
                <c:pt idx="96">
                  <c:v>1.97</c:v>
                </c:pt>
                <c:pt idx="97">
                  <c:v>1.98</c:v>
                </c:pt>
                <c:pt idx="98">
                  <c:v>1.99</c:v>
                </c:pt>
                <c:pt idx="99">
                  <c:v>2</c:v>
                </c:pt>
                <c:pt idx="100">
                  <c:v>2.0099999999999998</c:v>
                </c:pt>
                <c:pt idx="101">
                  <c:v>2.02</c:v>
                </c:pt>
                <c:pt idx="102">
                  <c:v>2.0299999999999998</c:v>
                </c:pt>
                <c:pt idx="103">
                  <c:v>2.04</c:v>
                </c:pt>
                <c:pt idx="104">
                  <c:v>2.0499999999999998</c:v>
                </c:pt>
                <c:pt idx="105">
                  <c:v>2.06</c:v>
                </c:pt>
                <c:pt idx="106">
                  <c:v>2.0699999999999998</c:v>
                </c:pt>
                <c:pt idx="107">
                  <c:v>2.08</c:v>
                </c:pt>
                <c:pt idx="108">
                  <c:v>2.09</c:v>
                </c:pt>
                <c:pt idx="109">
                  <c:v>2.1</c:v>
                </c:pt>
                <c:pt idx="110">
                  <c:v>2.11</c:v>
                </c:pt>
                <c:pt idx="111">
                  <c:v>2.12</c:v>
                </c:pt>
                <c:pt idx="112">
                  <c:v>2.13</c:v>
                </c:pt>
                <c:pt idx="113">
                  <c:v>2.14</c:v>
                </c:pt>
                <c:pt idx="114">
                  <c:v>2.15</c:v>
                </c:pt>
                <c:pt idx="115">
                  <c:v>2.16</c:v>
                </c:pt>
                <c:pt idx="116">
                  <c:v>2.17</c:v>
                </c:pt>
                <c:pt idx="117">
                  <c:v>2.1800000000000002</c:v>
                </c:pt>
                <c:pt idx="118">
                  <c:v>2.19</c:v>
                </c:pt>
                <c:pt idx="119">
                  <c:v>2.2000000000000002</c:v>
                </c:pt>
                <c:pt idx="120">
                  <c:v>2.21</c:v>
                </c:pt>
                <c:pt idx="121">
                  <c:v>2.2200000000000002</c:v>
                </c:pt>
                <c:pt idx="122">
                  <c:v>2.23</c:v>
                </c:pt>
                <c:pt idx="123">
                  <c:v>2.2400000000000002</c:v>
                </c:pt>
                <c:pt idx="124">
                  <c:v>2.25</c:v>
                </c:pt>
                <c:pt idx="125">
                  <c:v>2.2599999999999998</c:v>
                </c:pt>
                <c:pt idx="126">
                  <c:v>2.27</c:v>
                </c:pt>
                <c:pt idx="127">
                  <c:v>2.2799999999999998</c:v>
                </c:pt>
                <c:pt idx="128">
                  <c:v>2.29</c:v>
                </c:pt>
                <c:pt idx="129">
                  <c:v>2.2999999999999998</c:v>
                </c:pt>
                <c:pt idx="130">
                  <c:v>2.31</c:v>
                </c:pt>
                <c:pt idx="131">
                  <c:v>2.3199999999999998</c:v>
                </c:pt>
                <c:pt idx="132">
                  <c:v>2.33</c:v>
                </c:pt>
                <c:pt idx="133">
                  <c:v>2.34</c:v>
                </c:pt>
                <c:pt idx="134">
                  <c:v>2.35</c:v>
                </c:pt>
                <c:pt idx="135">
                  <c:v>2.36</c:v>
                </c:pt>
                <c:pt idx="136">
                  <c:v>2.37</c:v>
                </c:pt>
                <c:pt idx="137">
                  <c:v>2.38</c:v>
                </c:pt>
                <c:pt idx="138">
                  <c:v>2.39</c:v>
                </c:pt>
                <c:pt idx="139">
                  <c:v>2.4</c:v>
                </c:pt>
                <c:pt idx="140">
                  <c:v>2.41</c:v>
                </c:pt>
                <c:pt idx="141">
                  <c:v>2.42</c:v>
                </c:pt>
                <c:pt idx="142">
                  <c:v>2.4300000000000002</c:v>
                </c:pt>
                <c:pt idx="143">
                  <c:v>2.44</c:v>
                </c:pt>
                <c:pt idx="144">
                  <c:v>2.4500000000000002</c:v>
                </c:pt>
                <c:pt idx="145">
                  <c:v>2.46</c:v>
                </c:pt>
                <c:pt idx="146">
                  <c:v>2.4700000000000002</c:v>
                </c:pt>
                <c:pt idx="147">
                  <c:v>2.48</c:v>
                </c:pt>
                <c:pt idx="148">
                  <c:v>2.4900000000000002</c:v>
                </c:pt>
                <c:pt idx="149">
                  <c:v>2.5</c:v>
                </c:pt>
                <c:pt idx="150">
                  <c:v>2.5099999999999998</c:v>
                </c:pt>
                <c:pt idx="151">
                  <c:v>2.52</c:v>
                </c:pt>
                <c:pt idx="152">
                  <c:v>2.5299999999999998</c:v>
                </c:pt>
                <c:pt idx="153">
                  <c:v>2.54</c:v>
                </c:pt>
                <c:pt idx="154">
                  <c:v>2.5499999999999998</c:v>
                </c:pt>
                <c:pt idx="155">
                  <c:v>2.56</c:v>
                </c:pt>
                <c:pt idx="156">
                  <c:v>2.57</c:v>
                </c:pt>
                <c:pt idx="157">
                  <c:v>2.58</c:v>
                </c:pt>
                <c:pt idx="158">
                  <c:v>2.59</c:v>
                </c:pt>
                <c:pt idx="159">
                  <c:v>2.6</c:v>
                </c:pt>
                <c:pt idx="160">
                  <c:v>2.61</c:v>
                </c:pt>
                <c:pt idx="161">
                  <c:v>2.62</c:v>
                </c:pt>
                <c:pt idx="162">
                  <c:v>2.63</c:v>
                </c:pt>
                <c:pt idx="163">
                  <c:v>2.64</c:v>
                </c:pt>
                <c:pt idx="164">
                  <c:v>2.65</c:v>
                </c:pt>
                <c:pt idx="165">
                  <c:v>2.66</c:v>
                </c:pt>
                <c:pt idx="166">
                  <c:v>2.67</c:v>
                </c:pt>
                <c:pt idx="167">
                  <c:v>2.68</c:v>
                </c:pt>
                <c:pt idx="168">
                  <c:v>2.69</c:v>
                </c:pt>
                <c:pt idx="169">
                  <c:v>2.7</c:v>
                </c:pt>
                <c:pt idx="170">
                  <c:v>2.71</c:v>
                </c:pt>
                <c:pt idx="171">
                  <c:v>2.72</c:v>
                </c:pt>
                <c:pt idx="172">
                  <c:v>2.73</c:v>
                </c:pt>
                <c:pt idx="173">
                  <c:v>2.74</c:v>
                </c:pt>
                <c:pt idx="174">
                  <c:v>2.75</c:v>
                </c:pt>
                <c:pt idx="175">
                  <c:v>2.76</c:v>
                </c:pt>
                <c:pt idx="176">
                  <c:v>2.77</c:v>
                </c:pt>
                <c:pt idx="177">
                  <c:v>2.78</c:v>
                </c:pt>
                <c:pt idx="178">
                  <c:v>2.79</c:v>
                </c:pt>
                <c:pt idx="179">
                  <c:v>2.8</c:v>
                </c:pt>
                <c:pt idx="180">
                  <c:v>2.81</c:v>
                </c:pt>
                <c:pt idx="181">
                  <c:v>2.82</c:v>
                </c:pt>
                <c:pt idx="182">
                  <c:v>2.83</c:v>
                </c:pt>
                <c:pt idx="183">
                  <c:v>2.84</c:v>
                </c:pt>
                <c:pt idx="184">
                  <c:v>2.85</c:v>
                </c:pt>
                <c:pt idx="185">
                  <c:v>2.86</c:v>
                </c:pt>
                <c:pt idx="186">
                  <c:v>2.87</c:v>
                </c:pt>
                <c:pt idx="187">
                  <c:v>2.88</c:v>
                </c:pt>
                <c:pt idx="188">
                  <c:v>2.89</c:v>
                </c:pt>
                <c:pt idx="189">
                  <c:v>2.9</c:v>
                </c:pt>
                <c:pt idx="190">
                  <c:v>2.91</c:v>
                </c:pt>
                <c:pt idx="191">
                  <c:v>2.92</c:v>
                </c:pt>
                <c:pt idx="192">
                  <c:v>2.93</c:v>
                </c:pt>
                <c:pt idx="193">
                  <c:v>2.94</c:v>
                </c:pt>
                <c:pt idx="194">
                  <c:v>2.95</c:v>
                </c:pt>
                <c:pt idx="195">
                  <c:v>2.96</c:v>
                </c:pt>
                <c:pt idx="196">
                  <c:v>2.97</c:v>
                </c:pt>
                <c:pt idx="197">
                  <c:v>2.98</c:v>
                </c:pt>
                <c:pt idx="198">
                  <c:v>2.99</c:v>
                </c:pt>
                <c:pt idx="199">
                  <c:v>3</c:v>
                </c:pt>
                <c:pt idx="200">
                  <c:v>3.01</c:v>
                </c:pt>
                <c:pt idx="201">
                  <c:v>3.02</c:v>
                </c:pt>
                <c:pt idx="202">
                  <c:v>3.03</c:v>
                </c:pt>
                <c:pt idx="203">
                  <c:v>3.04</c:v>
                </c:pt>
                <c:pt idx="204">
                  <c:v>3.05</c:v>
                </c:pt>
                <c:pt idx="205">
                  <c:v>3.06</c:v>
                </c:pt>
                <c:pt idx="206">
                  <c:v>3.07</c:v>
                </c:pt>
                <c:pt idx="207">
                  <c:v>3.08</c:v>
                </c:pt>
                <c:pt idx="208">
                  <c:v>3.09</c:v>
                </c:pt>
                <c:pt idx="209">
                  <c:v>3.1</c:v>
                </c:pt>
                <c:pt idx="210">
                  <c:v>3.11</c:v>
                </c:pt>
                <c:pt idx="211">
                  <c:v>3.12</c:v>
                </c:pt>
                <c:pt idx="212">
                  <c:v>3.13</c:v>
                </c:pt>
                <c:pt idx="213">
                  <c:v>3.14</c:v>
                </c:pt>
                <c:pt idx="214">
                  <c:v>3.15</c:v>
                </c:pt>
                <c:pt idx="215">
                  <c:v>3.16</c:v>
                </c:pt>
                <c:pt idx="216">
                  <c:v>3.17</c:v>
                </c:pt>
                <c:pt idx="217">
                  <c:v>3.18</c:v>
                </c:pt>
                <c:pt idx="218">
                  <c:v>3.19</c:v>
                </c:pt>
                <c:pt idx="219">
                  <c:v>3.2</c:v>
                </c:pt>
                <c:pt idx="220">
                  <c:v>3.21</c:v>
                </c:pt>
                <c:pt idx="221">
                  <c:v>3.22</c:v>
                </c:pt>
                <c:pt idx="222">
                  <c:v>3.23</c:v>
                </c:pt>
                <c:pt idx="223">
                  <c:v>3.24</c:v>
                </c:pt>
                <c:pt idx="224">
                  <c:v>3.25</c:v>
                </c:pt>
                <c:pt idx="225">
                  <c:v>3.26</c:v>
                </c:pt>
                <c:pt idx="226">
                  <c:v>3.27</c:v>
                </c:pt>
                <c:pt idx="227">
                  <c:v>3.28</c:v>
                </c:pt>
                <c:pt idx="228">
                  <c:v>3.29</c:v>
                </c:pt>
                <c:pt idx="229">
                  <c:v>3.3</c:v>
                </c:pt>
                <c:pt idx="230">
                  <c:v>3.31</c:v>
                </c:pt>
                <c:pt idx="231">
                  <c:v>3.32</c:v>
                </c:pt>
                <c:pt idx="232">
                  <c:v>3.33</c:v>
                </c:pt>
                <c:pt idx="233">
                  <c:v>3.34</c:v>
                </c:pt>
                <c:pt idx="234">
                  <c:v>3.35</c:v>
                </c:pt>
                <c:pt idx="235">
                  <c:v>3.36</c:v>
                </c:pt>
                <c:pt idx="236">
                  <c:v>3.37</c:v>
                </c:pt>
                <c:pt idx="237">
                  <c:v>3.38</c:v>
                </c:pt>
                <c:pt idx="238">
                  <c:v>3.39</c:v>
                </c:pt>
                <c:pt idx="239">
                  <c:v>3.4</c:v>
                </c:pt>
                <c:pt idx="240">
                  <c:v>3.41</c:v>
                </c:pt>
                <c:pt idx="241">
                  <c:v>3.42</c:v>
                </c:pt>
                <c:pt idx="242">
                  <c:v>3.43</c:v>
                </c:pt>
                <c:pt idx="243">
                  <c:v>3.44</c:v>
                </c:pt>
                <c:pt idx="244">
                  <c:v>3.45</c:v>
                </c:pt>
                <c:pt idx="245">
                  <c:v>3.46</c:v>
                </c:pt>
                <c:pt idx="246">
                  <c:v>3.47</c:v>
                </c:pt>
                <c:pt idx="247">
                  <c:v>3.48</c:v>
                </c:pt>
                <c:pt idx="248">
                  <c:v>3.49</c:v>
                </c:pt>
                <c:pt idx="249">
                  <c:v>3.5</c:v>
                </c:pt>
                <c:pt idx="250">
                  <c:v>3.51</c:v>
                </c:pt>
                <c:pt idx="251">
                  <c:v>3.52</c:v>
                </c:pt>
                <c:pt idx="252">
                  <c:v>3.53</c:v>
                </c:pt>
                <c:pt idx="253">
                  <c:v>3.54</c:v>
                </c:pt>
                <c:pt idx="254">
                  <c:v>3.55</c:v>
                </c:pt>
                <c:pt idx="255">
                  <c:v>3.56</c:v>
                </c:pt>
                <c:pt idx="256">
                  <c:v>3.57</c:v>
                </c:pt>
                <c:pt idx="257">
                  <c:v>3.58</c:v>
                </c:pt>
                <c:pt idx="258">
                  <c:v>3.59</c:v>
                </c:pt>
                <c:pt idx="259">
                  <c:v>3.6</c:v>
                </c:pt>
                <c:pt idx="260">
                  <c:v>3.61</c:v>
                </c:pt>
                <c:pt idx="261">
                  <c:v>3.62</c:v>
                </c:pt>
                <c:pt idx="262">
                  <c:v>3.63</c:v>
                </c:pt>
                <c:pt idx="263">
                  <c:v>3.64</c:v>
                </c:pt>
                <c:pt idx="264">
                  <c:v>3.65</c:v>
                </c:pt>
                <c:pt idx="265">
                  <c:v>3.66</c:v>
                </c:pt>
                <c:pt idx="266">
                  <c:v>3.67</c:v>
                </c:pt>
                <c:pt idx="267">
                  <c:v>3.68</c:v>
                </c:pt>
                <c:pt idx="268">
                  <c:v>3.69</c:v>
                </c:pt>
                <c:pt idx="269">
                  <c:v>3.7</c:v>
                </c:pt>
                <c:pt idx="270">
                  <c:v>3.71</c:v>
                </c:pt>
                <c:pt idx="271">
                  <c:v>3.72</c:v>
                </c:pt>
                <c:pt idx="272">
                  <c:v>3.73</c:v>
                </c:pt>
                <c:pt idx="273">
                  <c:v>3.74</c:v>
                </c:pt>
                <c:pt idx="274">
                  <c:v>3.75</c:v>
                </c:pt>
                <c:pt idx="275">
                  <c:v>3.76</c:v>
                </c:pt>
                <c:pt idx="276">
                  <c:v>3.77</c:v>
                </c:pt>
                <c:pt idx="277">
                  <c:v>3.78</c:v>
                </c:pt>
                <c:pt idx="278">
                  <c:v>3.79</c:v>
                </c:pt>
                <c:pt idx="279">
                  <c:v>3.8</c:v>
                </c:pt>
                <c:pt idx="280">
                  <c:v>3.81</c:v>
                </c:pt>
                <c:pt idx="281">
                  <c:v>3.82</c:v>
                </c:pt>
                <c:pt idx="282">
                  <c:v>3.83</c:v>
                </c:pt>
                <c:pt idx="283">
                  <c:v>3.84</c:v>
                </c:pt>
                <c:pt idx="284">
                  <c:v>3.85</c:v>
                </c:pt>
                <c:pt idx="285">
                  <c:v>3.86</c:v>
                </c:pt>
                <c:pt idx="286">
                  <c:v>3.87</c:v>
                </c:pt>
                <c:pt idx="287">
                  <c:v>3.88</c:v>
                </c:pt>
                <c:pt idx="288">
                  <c:v>3.89</c:v>
                </c:pt>
                <c:pt idx="289">
                  <c:v>3.9</c:v>
                </c:pt>
                <c:pt idx="290">
                  <c:v>3.91</c:v>
                </c:pt>
                <c:pt idx="291">
                  <c:v>3.92</c:v>
                </c:pt>
                <c:pt idx="292">
                  <c:v>3.93</c:v>
                </c:pt>
                <c:pt idx="293">
                  <c:v>3.94</c:v>
                </c:pt>
                <c:pt idx="294">
                  <c:v>3.95</c:v>
                </c:pt>
                <c:pt idx="295">
                  <c:v>3.96</c:v>
                </c:pt>
                <c:pt idx="296">
                  <c:v>3.97</c:v>
                </c:pt>
                <c:pt idx="297">
                  <c:v>3.98</c:v>
                </c:pt>
                <c:pt idx="298">
                  <c:v>3.99</c:v>
                </c:pt>
                <c:pt idx="299">
                  <c:v>4</c:v>
                </c:pt>
                <c:pt idx="300">
                  <c:v>4.01</c:v>
                </c:pt>
                <c:pt idx="301">
                  <c:v>4.0199999999999996</c:v>
                </c:pt>
                <c:pt idx="302">
                  <c:v>4.03</c:v>
                </c:pt>
                <c:pt idx="303">
                  <c:v>4.04</c:v>
                </c:pt>
                <c:pt idx="304">
                  <c:v>4.05</c:v>
                </c:pt>
                <c:pt idx="305">
                  <c:v>4.0599999999999996</c:v>
                </c:pt>
                <c:pt idx="306">
                  <c:v>4.07</c:v>
                </c:pt>
                <c:pt idx="307">
                  <c:v>4.08</c:v>
                </c:pt>
                <c:pt idx="308">
                  <c:v>4.09</c:v>
                </c:pt>
                <c:pt idx="309">
                  <c:v>4.0999999999999996</c:v>
                </c:pt>
                <c:pt idx="310">
                  <c:v>4.1100000000000003</c:v>
                </c:pt>
                <c:pt idx="311">
                  <c:v>4.12</c:v>
                </c:pt>
                <c:pt idx="312">
                  <c:v>4.13</c:v>
                </c:pt>
                <c:pt idx="313">
                  <c:v>4.1399999999999997</c:v>
                </c:pt>
                <c:pt idx="314">
                  <c:v>4.1500000000000004</c:v>
                </c:pt>
                <c:pt idx="315">
                  <c:v>4.16</c:v>
                </c:pt>
                <c:pt idx="316">
                  <c:v>4.17</c:v>
                </c:pt>
                <c:pt idx="317">
                  <c:v>4.18</c:v>
                </c:pt>
                <c:pt idx="318">
                  <c:v>4.1900000000000004</c:v>
                </c:pt>
                <c:pt idx="319">
                  <c:v>4.2</c:v>
                </c:pt>
                <c:pt idx="320">
                  <c:v>4.21</c:v>
                </c:pt>
                <c:pt idx="321">
                  <c:v>4.22</c:v>
                </c:pt>
                <c:pt idx="322">
                  <c:v>4.2300000000000004</c:v>
                </c:pt>
                <c:pt idx="323">
                  <c:v>4.24</c:v>
                </c:pt>
                <c:pt idx="324">
                  <c:v>4.25</c:v>
                </c:pt>
                <c:pt idx="325">
                  <c:v>4.26</c:v>
                </c:pt>
                <c:pt idx="326">
                  <c:v>4.2699999999999996</c:v>
                </c:pt>
                <c:pt idx="327">
                  <c:v>4.28</c:v>
                </c:pt>
                <c:pt idx="328">
                  <c:v>4.29</c:v>
                </c:pt>
                <c:pt idx="329">
                  <c:v>4.3</c:v>
                </c:pt>
                <c:pt idx="330">
                  <c:v>4.3099999999999996</c:v>
                </c:pt>
                <c:pt idx="331">
                  <c:v>4.32</c:v>
                </c:pt>
                <c:pt idx="332">
                  <c:v>4.33</c:v>
                </c:pt>
                <c:pt idx="333">
                  <c:v>4.34</c:v>
                </c:pt>
                <c:pt idx="334">
                  <c:v>4.3499999999999996</c:v>
                </c:pt>
                <c:pt idx="335">
                  <c:v>4.3600000000000003</c:v>
                </c:pt>
                <c:pt idx="336">
                  <c:v>4.37</c:v>
                </c:pt>
                <c:pt idx="337">
                  <c:v>4.38</c:v>
                </c:pt>
                <c:pt idx="338">
                  <c:v>4.3899999999999997</c:v>
                </c:pt>
                <c:pt idx="339">
                  <c:v>4.4000000000000004</c:v>
                </c:pt>
                <c:pt idx="340">
                  <c:v>4.41</c:v>
                </c:pt>
                <c:pt idx="341">
                  <c:v>4.42</c:v>
                </c:pt>
                <c:pt idx="342">
                  <c:v>4.43</c:v>
                </c:pt>
                <c:pt idx="343">
                  <c:v>4.4400000000000004</c:v>
                </c:pt>
                <c:pt idx="344">
                  <c:v>4.45</c:v>
                </c:pt>
                <c:pt idx="345">
                  <c:v>4.46</c:v>
                </c:pt>
                <c:pt idx="346">
                  <c:v>4.47</c:v>
                </c:pt>
                <c:pt idx="347">
                  <c:v>4.4800000000000004</c:v>
                </c:pt>
                <c:pt idx="348">
                  <c:v>4.49</c:v>
                </c:pt>
                <c:pt idx="349">
                  <c:v>4.5</c:v>
                </c:pt>
                <c:pt idx="350">
                  <c:v>4.51</c:v>
                </c:pt>
                <c:pt idx="351">
                  <c:v>4.5199999999999996</c:v>
                </c:pt>
                <c:pt idx="352">
                  <c:v>4.53</c:v>
                </c:pt>
                <c:pt idx="353">
                  <c:v>4.54</c:v>
                </c:pt>
                <c:pt idx="354">
                  <c:v>4.55</c:v>
                </c:pt>
                <c:pt idx="355">
                  <c:v>4.5599999999999996</c:v>
                </c:pt>
                <c:pt idx="356">
                  <c:v>4.57</c:v>
                </c:pt>
                <c:pt idx="357">
                  <c:v>4.58</c:v>
                </c:pt>
                <c:pt idx="358">
                  <c:v>4.59</c:v>
                </c:pt>
                <c:pt idx="359">
                  <c:v>4.5999999999999996</c:v>
                </c:pt>
                <c:pt idx="360">
                  <c:v>4.6100000000000003</c:v>
                </c:pt>
                <c:pt idx="361">
                  <c:v>4.62</c:v>
                </c:pt>
                <c:pt idx="362">
                  <c:v>4.63</c:v>
                </c:pt>
                <c:pt idx="363">
                  <c:v>4.6399999999999997</c:v>
                </c:pt>
                <c:pt idx="364">
                  <c:v>4.6500000000000004</c:v>
                </c:pt>
                <c:pt idx="365">
                  <c:v>4.66</c:v>
                </c:pt>
                <c:pt idx="366">
                  <c:v>4.67</c:v>
                </c:pt>
                <c:pt idx="367">
                  <c:v>4.68</c:v>
                </c:pt>
                <c:pt idx="368">
                  <c:v>4.6900000000000004</c:v>
                </c:pt>
                <c:pt idx="369">
                  <c:v>4.7</c:v>
                </c:pt>
                <c:pt idx="370">
                  <c:v>4.71</c:v>
                </c:pt>
                <c:pt idx="371">
                  <c:v>4.72</c:v>
                </c:pt>
                <c:pt idx="372">
                  <c:v>4.7300000000000004</c:v>
                </c:pt>
                <c:pt idx="373">
                  <c:v>4.74</c:v>
                </c:pt>
                <c:pt idx="374">
                  <c:v>4.75</c:v>
                </c:pt>
                <c:pt idx="375">
                  <c:v>4.76</c:v>
                </c:pt>
                <c:pt idx="376">
                  <c:v>4.7699999999999996</c:v>
                </c:pt>
                <c:pt idx="377">
                  <c:v>4.78</c:v>
                </c:pt>
                <c:pt idx="378">
                  <c:v>4.79</c:v>
                </c:pt>
                <c:pt idx="379">
                  <c:v>4.8</c:v>
                </c:pt>
                <c:pt idx="380">
                  <c:v>4.8099999999999996</c:v>
                </c:pt>
                <c:pt idx="381">
                  <c:v>4.82</c:v>
                </c:pt>
                <c:pt idx="382">
                  <c:v>4.83</c:v>
                </c:pt>
                <c:pt idx="383">
                  <c:v>4.84</c:v>
                </c:pt>
                <c:pt idx="384">
                  <c:v>4.8499999999999996</c:v>
                </c:pt>
                <c:pt idx="385">
                  <c:v>4.8600000000000003</c:v>
                </c:pt>
                <c:pt idx="386">
                  <c:v>4.87</c:v>
                </c:pt>
                <c:pt idx="387">
                  <c:v>4.88</c:v>
                </c:pt>
                <c:pt idx="388">
                  <c:v>4.8899999999999997</c:v>
                </c:pt>
                <c:pt idx="389">
                  <c:v>4.9000000000000004</c:v>
                </c:pt>
                <c:pt idx="390">
                  <c:v>4.91</c:v>
                </c:pt>
                <c:pt idx="391">
                  <c:v>4.92</c:v>
                </c:pt>
                <c:pt idx="392">
                  <c:v>4.93</c:v>
                </c:pt>
                <c:pt idx="393">
                  <c:v>4.9400000000000004</c:v>
                </c:pt>
                <c:pt idx="394">
                  <c:v>4.95</c:v>
                </c:pt>
                <c:pt idx="395">
                  <c:v>4.96</c:v>
                </c:pt>
                <c:pt idx="396">
                  <c:v>4.97</c:v>
                </c:pt>
                <c:pt idx="397">
                  <c:v>4.9800000000000004</c:v>
                </c:pt>
                <c:pt idx="398">
                  <c:v>4.99</c:v>
                </c:pt>
                <c:pt idx="399">
                  <c:v>5</c:v>
                </c:pt>
              </c:numCache>
            </c:numRef>
          </c:xVal>
          <c:yVal>
            <c:numRef>
              <c:f>'normal shock'!$C$2:$C$401</c:f>
              <c:numCache>
                <c:formatCode>General</c:formatCode>
                <c:ptCount val="400"/>
                <c:pt idx="0">
                  <c:v>1.0235000000000001</c:v>
                </c:pt>
                <c:pt idx="1">
                  <c:v>1.0470999999999999</c:v>
                </c:pt>
                <c:pt idx="2">
                  <c:v>1.0710999999999999</c:v>
                </c:pt>
                <c:pt idx="3">
                  <c:v>1.0952</c:v>
                </c:pt>
                <c:pt idx="4">
                  <c:v>1.1195999999999999</c:v>
                </c:pt>
                <c:pt idx="5">
                  <c:v>1.1442000000000001</c:v>
                </c:pt>
                <c:pt idx="6">
                  <c:v>1.1691</c:v>
                </c:pt>
                <c:pt idx="7">
                  <c:v>1.1940999999999999</c:v>
                </c:pt>
                <c:pt idx="8">
                  <c:v>1.2195</c:v>
                </c:pt>
                <c:pt idx="9">
                  <c:v>1.2450000000000001</c:v>
                </c:pt>
                <c:pt idx="10">
                  <c:v>1.2707999999999999</c:v>
                </c:pt>
                <c:pt idx="11">
                  <c:v>1.2968</c:v>
                </c:pt>
                <c:pt idx="12">
                  <c:v>1.3230999999999999</c:v>
                </c:pt>
                <c:pt idx="13">
                  <c:v>1.3494999999999999</c:v>
                </c:pt>
                <c:pt idx="14">
                  <c:v>1.3763000000000001</c:v>
                </c:pt>
                <c:pt idx="15">
                  <c:v>1.4032</c:v>
                </c:pt>
                <c:pt idx="16">
                  <c:v>1.4303999999999999</c:v>
                </c:pt>
                <c:pt idx="17">
                  <c:v>1.4578</c:v>
                </c:pt>
                <c:pt idx="18">
                  <c:v>1.4855</c:v>
                </c:pt>
                <c:pt idx="19">
                  <c:v>1.5133000000000001</c:v>
                </c:pt>
                <c:pt idx="20">
                  <c:v>1.5415000000000001</c:v>
                </c:pt>
                <c:pt idx="21">
                  <c:v>1.5698000000000001</c:v>
                </c:pt>
                <c:pt idx="22">
                  <c:v>1.5984</c:v>
                </c:pt>
                <c:pt idx="23">
                  <c:v>1.6272</c:v>
                </c:pt>
                <c:pt idx="24">
                  <c:v>1.6563000000000001</c:v>
                </c:pt>
                <c:pt idx="25">
                  <c:v>1.6855</c:v>
                </c:pt>
                <c:pt idx="26">
                  <c:v>1.7151000000000001</c:v>
                </c:pt>
                <c:pt idx="27">
                  <c:v>1.7447999999999999</c:v>
                </c:pt>
                <c:pt idx="28">
                  <c:v>1.7747999999999999</c:v>
                </c:pt>
                <c:pt idx="29">
                  <c:v>1.8049999999999999</c:v>
                </c:pt>
                <c:pt idx="30">
                  <c:v>1.8354999999999999</c:v>
                </c:pt>
                <c:pt idx="31">
                  <c:v>1.8661000000000001</c:v>
                </c:pt>
                <c:pt idx="32">
                  <c:v>1.8971</c:v>
                </c:pt>
                <c:pt idx="33">
                  <c:v>1.9281999999999999</c:v>
                </c:pt>
                <c:pt idx="34">
                  <c:v>1.9596</c:v>
                </c:pt>
                <c:pt idx="35">
                  <c:v>1.9912000000000001</c:v>
                </c:pt>
                <c:pt idx="36">
                  <c:v>2.0230999999999999</c:v>
                </c:pt>
                <c:pt idx="37">
                  <c:v>2.0550999999999999</c:v>
                </c:pt>
                <c:pt idx="38">
                  <c:v>2.0874999999999999</c:v>
                </c:pt>
                <c:pt idx="39">
                  <c:v>2.12</c:v>
                </c:pt>
                <c:pt idx="40">
                  <c:v>2.1528</c:v>
                </c:pt>
                <c:pt idx="41">
                  <c:v>2.1858</c:v>
                </c:pt>
                <c:pt idx="42">
                  <c:v>2.2191000000000001</c:v>
                </c:pt>
                <c:pt idx="43">
                  <c:v>2.2524999999999999</c:v>
                </c:pt>
                <c:pt idx="44">
                  <c:v>2.2863000000000002</c:v>
                </c:pt>
                <c:pt idx="45">
                  <c:v>2.3201999999999998</c:v>
                </c:pt>
                <c:pt idx="46">
                  <c:v>2.3544</c:v>
                </c:pt>
                <c:pt idx="47">
                  <c:v>2.3887999999999998</c:v>
                </c:pt>
                <c:pt idx="48">
                  <c:v>2.4235000000000002</c:v>
                </c:pt>
                <c:pt idx="49">
                  <c:v>2.4582999999999999</c:v>
                </c:pt>
                <c:pt idx="50">
                  <c:v>2.4935</c:v>
                </c:pt>
                <c:pt idx="51">
                  <c:v>2.5287999999999999</c:v>
                </c:pt>
                <c:pt idx="52">
                  <c:v>2.5644</c:v>
                </c:pt>
                <c:pt idx="53">
                  <c:v>2.6002000000000001</c:v>
                </c:pt>
                <c:pt idx="54">
                  <c:v>2.6362999999999999</c:v>
                </c:pt>
                <c:pt idx="55">
                  <c:v>2.6724999999999999</c:v>
                </c:pt>
                <c:pt idx="56">
                  <c:v>2.7090999999999998</c:v>
                </c:pt>
                <c:pt idx="57">
                  <c:v>2.7458</c:v>
                </c:pt>
                <c:pt idx="58">
                  <c:v>2.7827999999999999</c:v>
                </c:pt>
                <c:pt idx="59">
                  <c:v>2.82</c:v>
                </c:pt>
                <c:pt idx="60">
                  <c:v>2.8574999999999999</c:v>
                </c:pt>
                <c:pt idx="61">
                  <c:v>2.8950999999999998</c:v>
                </c:pt>
                <c:pt idx="62">
                  <c:v>2.9331</c:v>
                </c:pt>
                <c:pt idx="63">
                  <c:v>2.9712000000000001</c:v>
                </c:pt>
                <c:pt idx="64">
                  <c:v>3.0095999999999998</c:v>
                </c:pt>
                <c:pt idx="65">
                  <c:v>3.0482</c:v>
                </c:pt>
                <c:pt idx="66">
                  <c:v>3.0871</c:v>
                </c:pt>
                <c:pt idx="67">
                  <c:v>3.1261000000000001</c:v>
                </c:pt>
                <c:pt idx="68">
                  <c:v>3.1655000000000002</c:v>
                </c:pt>
                <c:pt idx="69">
                  <c:v>3.2050000000000001</c:v>
                </c:pt>
                <c:pt idx="70">
                  <c:v>3.2448000000000001</c:v>
                </c:pt>
                <c:pt idx="71">
                  <c:v>3.2848000000000002</c:v>
                </c:pt>
                <c:pt idx="72">
                  <c:v>3.3250999999999999</c:v>
                </c:pt>
                <c:pt idx="73">
                  <c:v>3.3654999999999999</c:v>
                </c:pt>
                <c:pt idx="74">
                  <c:v>3.4062999999999999</c:v>
                </c:pt>
                <c:pt idx="75">
                  <c:v>3.4472</c:v>
                </c:pt>
                <c:pt idx="76">
                  <c:v>3.4883999999999999</c:v>
                </c:pt>
                <c:pt idx="77">
                  <c:v>3.5297999999999998</c:v>
                </c:pt>
                <c:pt idx="78">
                  <c:v>3.5714999999999999</c:v>
                </c:pt>
                <c:pt idx="79">
                  <c:v>3.6133000000000002</c:v>
                </c:pt>
                <c:pt idx="80">
                  <c:v>3.6555</c:v>
                </c:pt>
                <c:pt idx="81">
                  <c:v>3.6978</c:v>
                </c:pt>
                <c:pt idx="82">
                  <c:v>3.7404000000000002</c:v>
                </c:pt>
                <c:pt idx="83">
                  <c:v>3.7831999999999999</c:v>
                </c:pt>
                <c:pt idx="84">
                  <c:v>3.8262999999999998</c:v>
                </c:pt>
                <c:pt idx="85">
                  <c:v>3.8694999999999999</c:v>
                </c:pt>
                <c:pt idx="86">
                  <c:v>3.9131</c:v>
                </c:pt>
                <c:pt idx="87">
                  <c:v>3.9567999999999999</c:v>
                </c:pt>
                <c:pt idx="88">
                  <c:v>4.0007999999999999</c:v>
                </c:pt>
                <c:pt idx="89">
                  <c:v>4.0449999999999999</c:v>
                </c:pt>
                <c:pt idx="90">
                  <c:v>4.0895000000000001</c:v>
                </c:pt>
                <c:pt idx="91">
                  <c:v>4.1341000000000001</c:v>
                </c:pt>
                <c:pt idx="92">
                  <c:v>4.1791</c:v>
                </c:pt>
                <c:pt idx="93">
                  <c:v>4.2241999999999997</c:v>
                </c:pt>
                <c:pt idx="94">
                  <c:v>4.2695999999999996</c:v>
                </c:pt>
                <c:pt idx="95">
                  <c:v>4.3151999999999999</c:v>
                </c:pt>
                <c:pt idx="96">
                  <c:v>4.3611000000000004</c:v>
                </c:pt>
                <c:pt idx="97">
                  <c:v>4.4070999999999998</c:v>
                </c:pt>
                <c:pt idx="98">
                  <c:v>4.4535</c:v>
                </c:pt>
                <c:pt idx="99">
                  <c:v>4.5</c:v>
                </c:pt>
                <c:pt idx="100">
                  <c:v>4.5468000000000002</c:v>
                </c:pt>
                <c:pt idx="101">
                  <c:v>4.5937999999999999</c:v>
                </c:pt>
                <c:pt idx="102">
                  <c:v>4.6410999999999998</c:v>
                </c:pt>
                <c:pt idx="103">
                  <c:v>4.6885000000000003</c:v>
                </c:pt>
                <c:pt idx="104">
                  <c:v>4.7363</c:v>
                </c:pt>
                <c:pt idx="105">
                  <c:v>4.7842000000000002</c:v>
                </c:pt>
                <c:pt idx="106">
                  <c:v>4.8323999999999998</c:v>
                </c:pt>
                <c:pt idx="107">
                  <c:v>4.8807999999999998</c:v>
                </c:pt>
                <c:pt idx="108">
                  <c:v>4.9294000000000002</c:v>
                </c:pt>
                <c:pt idx="109">
                  <c:v>4.9782999999999999</c:v>
                </c:pt>
                <c:pt idx="110">
                  <c:v>5.0274000000000001</c:v>
                </c:pt>
                <c:pt idx="111">
                  <c:v>5.0768000000000004</c:v>
                </c:pt>
                <c:pt idx="112">
                  <c:v>5.1264000000000003</c:v>
                </c:pt>
                <c:pt idx="113">
                  <c:v>5.1761999999999997</c:v>
                </c:pt>
                <c:pt idx="114">
                  <c:v>5.2262000000000004</c:v>
                </c:pt>
                <c:pt idx="115">
                  <c:v>5.2765000000000004</c:v>
                </c:pt>
                <c:pt idx="116">
                  <c:v>5.327</c:v>
                </c:pt>
                <c:pt idx="117">
                  <c:v>5.3777999999999997</c:v>
                </c:pt>
                <c:pt idx="118">
                  <c:v>5.4287999999999998</c:v>
                </c:pt>
                <c:pt idx="119">
                  <c:v>5.48</c:v>
                </c:pt>
                <c:pt idx="120">
                  <c:v>5.5313999999999997</c:v>
                </c:pt>
                <c:pt idx="121">
                  <c:v>5.5831</c:v>
                </c:pt>
                <c:pt idx="122">
                  <c:v>5.6349999999999998</c:v>
                </c:pt>
                <c:pt idx="123">
                  <c:v>5.6871999999999998</c:v>
                </c:pt>
                <c:pt idx="124">
                  <c:v>5.7396000000000003</c:v>
                </c:pt>
                <c:pt idx="125">
                  <c:v>5.7922000000000002</c:v>
                </c:pt>
                <c:pt idx="126">
                  <c:v>5.8449999999999998</c:v>
                </c:pt>
                <c:pt idx="127">
                  <c:v>5.8981000000000003</c:v>
                </c:pt>
                <c:pt idx="128">
                  <c:v>5.9513999999999996</c:v>
                </c:pt>
                <c:pt idx="129">
                  <c:v>6.0049999999999999</c:v>
                </c:pt>
                <c:pt idx="130">
                  <c:v>6.0587999999999997</c:v>
                </c:pt>
                <c:pt idx="131">
                  <c:v>6.1128</c:v>
                </c:pt>
                <c:pt idx="132">
                  <c:v>6.1669999999999998</c:v>
                </c:pt>
                <c:pt idx="133">
                  <c:v>6.2214999999999998</c:v>
                </c:pt>
                <c:pt idx="134">
                  <c:v>6.2762000000000002</c:v>
                </c:pt>
                <c:pt idx="135">
                  <c:v>6.3311999999999999</c:v>
                </c:pt>
                <c:pt idx="136">
                  <c:v>6.3864000000000001</c:v>
                </c:pt>
                <c:pt idx="137">
                  <c:v>6.4417999999999997</c:v>
                </c:pt>
                <c:pt idx="138">
                  <c:v>6.4973999999999998</c:v>
                </c:pt>
                <c:pt idx="139">
                  <c:v>6.5533000000000001</c:v>
                </c:pt>
                <c:pt idx="140">
                  <c:v>6.6093999999999999</c:v>
                </c:pt>
                <c:pt idx="141">
                  <c:v>6.6657999999999999</c:v>
                </c:pt>
                <c:pt idx="142">
                  <c:v>6.7224000000000004</c:v>
                </c:pt>
                <c:pt idx="143">
                  <c:v>6.7792000000000003</c:v>
                </c:pt>
                <c:pt idx="144">
                  <c:v>6.8361999999999998</c:v>
                </c:pt>
                <c:pt idx="145">
                  <c:v>6.8935000000000004</c:v>
                </c:pt>
                <c:pt idx="146">
                  <c:v>6.9509999999999996</c:v>
                </c:pt>
                <c:pt idx="147">
                  <c:v>7.0087999999999999</c:v>
                </c:pt>
                <c:pt idx="148">
                  <c:v>7.0667999999999997</c:v>
                </c:pt>
                <c:pt idx="149">
                  <c:v>7.125</c:v>
                </c:pt>
                <c:pt idx="150">
                  <c:v>7.1833999999999998</c:v>
                </c:pt>
                <c:pt idx="151">
                  <c:v>7.2420999999999998</c:v>
                </c:pt>
                <c:pt idx="152">
                  <c:v>7.3010000000000002</c:v>
                </c:pt>
                <c:pt idx="153">
                  <c:v>7.3601999999999999</c:v>
                </c:pt>
                <c:pt idx="154">
                  <c:v>7.4196</c:v>
                </c:pt>
                <c:pt idx="155">
                  <c:v>7.4791999999999996</c:v>
                </c:pt>
                <c:pt idx="156">
                  <c:v>7.5389999999999997</c:v>
                </c:pt>
                <c:pt idx="157">
                  <c:v>7.5991</c:v>
                </c:pt>
                <c:pt idx="158">
                  <c:v>7.6593999999999998</c:v>
                </c:pt>
                <c:pt idx="159">
                  <c:v>7.72</c:v>
                </c:pt>
                <c:pt idx="160">
                  <c:v>7.7808000000000002</c:v>
                </c:pt>
                <c:pt idx="161">
                  <c:v>7.8418000000000001</c:v>
                </c:pt>
                <c:pt idx="162">
                  <c:v>7.9029999999999996</c:v>
                </c:pt>
                <c:pt idx="163">
                  <c:v>7.9645000000000001</c:v>
                </c:pt>
                <c:pt idx="164">
                  <c:v>8.0261999999999993</c:v>
                </c:pt>
                <c:pt idx="165">
                  <c:v>8.0882000000000005</c:v>
                </c:pt>
                <c:pt idx="166">
                  <c:v>8.1503999999999994</c:v>
                </c:pt>
                <c:pt idx="167">
                  <c:v>8.2127999999999997</c:v>
                </c:pt>
                <c:pt idx="168">
                  <c:v>8.2753999999999994</c:v>
                </c:pt>
                <c:pt idx="169">
                  <c:v>8.3383000000000003</c:v>
                </c:pt>
                <c:pt idx="170">
                  <c:v>8.4014000000000006</c:v>
                </c:pt>
                <c:pt idx="171">
                  <c:v>8.4648000000000003</c:v>
                </c:pt>
                <c:pt idx="172">
                  <c:v>8.5283999999999995</c:v>
                </c:pt>
                <c:pt idx="173">
                  <c:v>8.5922000000000001</c:v>
                </c:pt>
                <c:pt idx="174">
                  <c:v>8.6562000000000001</c:v>
                </c:pt>
                <c:pt idx="175">
                  <c:v>8.7204999999999995</c:v>
                </c:pt>
                <c:pt idx="176">
                  <c:v>8.7850000000000001</c:v>
                </c:pt>
                <c:pt idx="177">
                  <c:v>8.8498000000000001</c:v>
                </c:pt>
                <c:pt idx="178">
                  <c:v>8.9147999999999996</c:v>
                </c:pt>
                <c:pt idx="179">
                  <c:v>8.98</c:v>
                </c:pt>
                <c:pt idx="180">
                  <c:v>9.0454000000000008</c:v>
                </c:pt>
                <c:pt idx="181">
                  <c:v>9.1111000000000004</c:v>
                </c:pt>
                <c:pt idx="182">
                  <c:v>9.1769999999999996</c:v>
                </c:pt>
                <c:pt idx="183">
                  <c:v>9.2431999999999999</c:v>
                </c:pt>
                <c:pt idx="184">
                  <c:v>9.3095999999999997</c:v>
                </c:pt>
                <c:pt idx="185">
                  <c:v>9.3762000000000008</c:v>
                </c:pt>
                <c:pt idx="186">
                  <c:v>9.4429999999999996</c:v>
                </c:pt>
                <c:pt idx="187">
                  <c:v>9.5100999999999996</c:v>
                </c:pt>
                <c:pt idx="188">
                  <c:v>9.5774000000000008</c:v>
                </c:pt>
                <c:pt idx="189">
                  <c:v>9.6449999999999996</c:v>
                </c:pt>
                <c:pt idx="190">
                  <c:v>9.7127999999999997</c:v>
                </c:pt>
                <c:pt idx="191">
                  <c:v>9.7807999999999993</c:v>
                </c:pt>
                <c:pt idx="192">
                  <c:v>9.8490000000000002</c:v>
                </c:pt>
                <c:pt idx="193">
                  <c:v>9.9175000000000004</c:v>
                </c:pt>
                <c:pt idx="194">
                  <c:v>9.9862000000000002</c:v>
                </c:pt>
                <c:pt idx="195">
                  <c:v>10.055199999999999</c:v>
                </c:pt>
                <c:pt idx="196">
                  <c:v>10.1244</c:v>
                </c:pt>
                <c:pt idx="197">
                  <c:v>10.1938</c:v>
                </c:pt>
                <c:pt idx="198">
                  <c:v>10.263400000000001</c:v>
                </c:pt>
                <c:pt idx="199">
                  <c:v>10.333299999999999</c:v>
                </c:pt>
                <c:pt idx="200">
                  <c:v>10.4034</c:v>
                </c:pt>
                <c:pt idx="201">
                  <c:v>10.473800000000001</c:v>
                </c:pt>
                <c:pt idx="202">
                  <c:v>10.5444</c:v>
                </c:pt>
                <c:pt idx="203">
                  <c:v>10.6152</c:v>
                </c:pt>
                <c:pt idx="204">
                  <c:v>10.686199999999999</c:v>
                </c:pt>
                <c:pt idx="205">
                  <c:v>10.7575</c:v>
                </c:pt>
                <c:pt idx="206">
                  <c:v>10.829000000000001</c:v>
                </c:pt>
                <c:pt idx="207">
                  <c:v>10.9008</c:v>
                </c:pt>
                <c:pt idx="208">
                  <c:v>10.972799999999999</c:v>
                </c:pt>
                <c:pt idx="209">
                  <c:v>11.045</c:v>
                </c:pt>
                <c:pt idx="210">
                  <c:v>11.1174</c:v>
                </c:pt>
                <c:pt idx="211">
                  <c:v>11.190099999999999</c:v>
                </c:pt>
                <c:pt idx="212">
                  <c:v>11.263</c:v>
                </c:pt>
                <c:pt idx="213">
                  <c:v>11.3362</c:v>
                </c:pt>
                <c:pt idx="214">
                  <c:v>11.409599999999999</c:v>
                </c:pt>
                <c:pt idx="215">
                  <c:v>11.4832</c:v>
                </c:pt>
                <c:pt idx="216">
                  <c:v>11.557</c:v>
                </c:pt>
                <c:pt idx="217">
                  <c:v>11.6311</c:v>
                </c:pt>
                <c:pt idx="218">
                  <c:v>11.705399999999999</c:v>
                </c:pt>
                <c:pt idx="219">
                  <c:v>11.78</c:v>
                </c:pt>
                <c:pt idx="220">
                  <c:v>11.854799999999999</c:v>
                </c:pt>
                <c:pt idx="221">
                  <c:v>11.9298</c:v>
                </c:pt>
                <c:pt idx="222">
                  <c:v>12.005000000000001</c:v>
                </c:pt>
                <c:pt idx="223">
                  <c:v>12.080500000000001</c:v>
                </c:pt>
                <c:pt idx="224">
                  <c:v>12.1562</c:v>
                </c:pt>
                <c:pt idx="225">
                  <c:v>12.232200000000001</c:v>
                </c:pt>
                <c:pt idx="226">
                  <c:v>12.308400000000001</c:v>
                </c:pt>
                <c:pt idx="227">
                  <c:v>12.3848</c:v>
                </c:pt>
                <c:pt idx="228">
                  <c:v>12.461399999999999</c:v>
                </c:pt>
                <c:pt idx="229">
                  <c:v>12.5383</c:v>
                </c:pt>
                <c:pt idx="230">
                  <c:v>12.615399999999999</c:v>
                </c:pt>
                <c:pt idx="231">
                  <c:v>12.6928</c:v>
                </c:pt>
                <c:pt idx="232">
                  <c:v>12.7704</c:v>
                </c:pt>
                <c:pt idx="233">
                  <c:v>12.8482</c:v>
                </c:pt>
                <c:pt idx="234">
                  <c:v>12.9262</c:v>
                </c:pt>
                <c:pt idx="235">
                  <c:v>13.0045</c:v>
                </c:pt>
                <c:pt idx="236">
                  <c:v>13.083</c:v>
                </c:pt>
                <c:pt idx="237">
                  <c:v>13.161799999999999</c:v>
                </c:pt>
                <c:pt idx="238">
                  <c:v>13.2408</c:v>
                </c:pt>
                <c:pt idx="239">
                  <c:v>13.32</c:v>
                </c:pt>
                <c:pt idx="240">
                  <c:v>13.3994</c:v>
                </c:pt>
                <c:pt idx="241">
                  <c:v>13.479100000000001</c:v>
                </c:pt>
                <c:pt idx="242">
                  <c:v>13.558999999999999</c:v>
                </c:pt>
                <c:pt idx="243">
                  <c:v>13.639200000000001</c:v>
                </c:pt>
                <c:pt idx="244">
                  <c:v>13.7196</c:v>
                </c:pt>
                <c:pt idx="245">
                  <c:v>13.8002</c:v>
                </c:pt>
                <c:pt idx="246">
                  <c:v>13.881</c:v>
                </c:pt>
                <c:pt idx="247">
                  <c:v>13.9621</c:v>
                </c:pt>
                <c:pt idx="248">
                  <c:v>14.0434</c:v>
                </c:pt>
                <c:pt idx="249">
                  <c:v>14.125</c:v>
                </c:pt>
                <c:pt idx="250">
                  <c:v>14.206799999999999</c:v>
                </c:pt>
                <c:pt idx="251">
                  <c:v>14.2888</c:v>
                </c:pt>
                <c:pt idx="252">
                  <c:v>14.371</c:v>
                </c:pt>
                <c:pt idx="253">
                  <c:v>14.4535</c:v>
                </c:pt>
                <c:pt idx="254">
                  <c:v>14.536199999999999</c:v>
                </c:pt>
                <c:pt idx="255">
                  <c:v>14.619199999999999</c:v>
                </c:pt>
                <c:pt idx="256">
                  <c:v>14.702400000000001</c:v>
                </c:pt>
                <c:pt idx="257">
                  <c:v>14.7858</c:v>
                </c:pt>
                <c:pt idx="258">
                  <c:v>14.869400000000001</c:v>
                </c:pt>
                <c:pt idx="259">
                  <c:v>14.9533</c:v>
                </c:pt>
                <c:pt idx="260">
                  <c:v>15.0374</c:v>
                </c:pt>
                <c:pt idx="261">
                  <c:v>15.1218</c:v>
                </c:pt>
                <c:pt idx="262">
                  <c:v>15.2064</c:v>
                </c:pt>
                <c:pt idx="263">
                  <c:v>15.2912</c:v>
                </c:pt>
                <c:pt idx="264">
                  <c:v>15.376200000000001</c:v>
                </c:pt>
                <c:pt idx="265">
                  <c:v>15.461499999999999</c:v>
                </c:pt>
                <c:pt idx="266">
                  <c:v>15.547000000000001</c:v>
                </c:pt>
                <c:pt idx="267">
                  <c:v>15.6328</c:v>
                </c:pt>
                <c:pt idx="268">
                  <c:v>15.7188</c:v>
                </c:pt>
                <c:pt idx="269">
                  <c:v>15.805</c:v>
                </c:pt>
                <c:pt idx="270">
                  <c:v>15.891400000000001</c:v>
                </c:pt>
                <c:pt idx="271">
                  <c:v>15.9781</c:v>
                </c:pt>
                <c:pt idx="272">
                  <c:v>16.065000000000001</c:v>
                </c:pt>
                <c:pt idx="273">
                  <c:v>16.152200000000001</c:v>
                </c:pt>
                <c:pt idx="274">
                  <c:v>16.239599999999999</c:v>
                </c:pt>
                <c:pt idx="275">
                  <c:v>16.327200000000001</c:v>
                </c:pt>
                <c:pt idx="276">
                  <c:v>16.414999999999999</c:v>
                </c:pt>
                <c:pt idx="277">
                  <c:v>16.5031</c:v>
                </c:pt>
                <c:pt idx="278">
                  <c:v>16.5914</c:v>
                </c:pt>
                <c:pt idx="279">
                  <c:v>16.68</c:v>
                </c:pt>
                <c:pt idx="280">
                  <c:v>16.768799999999999</c:v>
                </c:pt>
                <c:pt idx="281">
                  <c:v>16.857800000000001</c:v>
                </c:pt>
                <c:pt idx="282">
                  <c:v>16.946999999999999</c:v>
                </c:pt>
                <c:pt idx="283">
                  <c:v>17.0365</c:v>
                </c:pt>
                <c:pt idx="284">
                  <c:v>17.126200000000001</c:v>
                </c:pt>
                <c:pt idx="285">
                  <c:v>17.216200000000001</c:v>
                </c:pt>
                <c:pt idx="286">
                  <c:v>17.3064</c:v>
                </c:pt>
                <c:pt idx="287">
                  <c:v>17.396799999999999</c:v>
                </c:pt>
                <c:pt idx="288">
                  <c:v>17.487400000000001</c:v>
                </c:pt>
                <c:pt idx="289">
                  <c:v>17.578299999999999</c:v>
                </c:pt>
                <c:pt idx="290">
                  <c:v>17.6694</c:v>
                </c:pt>
                <c:pt idx="291">
                  <c:v>17.7608</c:v>
                </c:pt>
                <c:pt idx="292">
                  <c:v>17.852399999999999</c:v>
                </c:pt>
                <c:pt idx="293">
                  <c:v>17.944199999999999</c:v>
                </c:pt>
                <c:pt idx="294">
                  <c:v>18.036200000000001</c:v>
                </c:pt>
                <c:pt idx="295">
                  <c:v>18.128499999999999</c:v>
                </c:pt>
                <c:pt idx="296">
                  <c:v>18.221</c:v>
                </c:pt>
                <c:pt idx="297">
                  <c:v>18.313800000000001</c:v>
                </c:pt>
                <c:pt idx="298">
                  <c:v>18.4068</c:v>
                </c:pt>
                <c:pt idx="299">
                  <c:v>18.5</c:v>
                </c:pt>
                <c:pt idx="300">
                  <c:v>18.593399999999999</c:v>
                </c:pt>
                <c:pt idx="301">
                  <c:v>18.687100000000001</c:v>
                </c:pt>
                <c:pt idx="302">
                  <c:v>18.780999999999999</c:v>
                </c:pt>
                <c:pt idx="303">
                  <c:v>18.8752</c:v>
                </c:pt>
                <c:pt idx="304">
                  <c:v>18.9696</c:v>
                </c:pt>
                <c:pt idx="305">
                  <c:v>19.0642</c:v>
                </c:pt>
                <c:pt idx="306">
                  <c:v>19.158999999999999</c:v>
                </c:pt>
                <c:pt idx="307">
                  <c:v>19.254100000000001</c:v>
                </c:pt>
                <c:pt idx="308">
                  <c:v>19.349399999999999</c:v>
                </c:pt>
                <c:pt idx="309">
                  <c:v>19.445</c:v>
                </c:pt>
                <c:pt idx="310">
                  <c:v>19.540800000000001</c:v>
                </c:pt>
                <c:pt idx="311">
                  <c:v>19.636800000000001</c:v>
                </c:pt>
                <c:pt idx="312">
                  <c:v>19.733000000000001</c:v>
                </c:pt>
                <c:pt idx="313">
                  <c:v>19.829499999999999</c:v>
                </c:pt>
                <c:pt idx="314">
                  <c:v>19.926200000000001</c:v>
                </c:pt>
                <c:pt idx="315">
                  <c:v>20.023199999999999</c:v>
                </c:pt>
                <c:pt idx="316">
                  <c:v>20.1204</c:v>
                </c:pt>
                <c:pt idx="317">
                  <c:v>20.2178</c:v>
                </c:pt>
                <c:pt idx="318">
                  <c:v>20.3154</c:v>
                </c:pt>
                <c:pt idx="319">
                  <c:v>20.4133</c:v>
                </c:pt>
                <c:pt idx="320">
                  <c:v>20.511399999999998</c:v>
                </c:pt>
                <c:pt idx="321">
                  <c:v>20.6098</c:v>
                </c:pt>
                <c:pt idx="322">
                  <c:v>20.708400000000001</c:v>
                </c:pt>
                <c:pt idx="323">
                  <c:v>20.807200000000002</c:v>
                </c:pt>
                <c:pt idx="324">
                  <c:v>20.906199999999998</c:v>
                </c:pt>
                <c:pt idx="325">
                  <c:v>21.005500000000001</c:v>
                </c:pt>
                <c:pt idx="326">
                  <c:v>21.105</c:v>
                </c:pt>
                <c:pt idx="327">
                  <c:v>21.204799999999999</c:v>
                </c:pt>
                <c:pt idx="328">
                  <c:v>21.3048</c:v>
                </c:pt>
                <c:pt idx="329">
                  <c:v>21.405000000000001</c:v>
                </c:pt>
                <c:pt idx="330">
                  <c:v>21.505400000000002</c:v>
                </c:pt>
                <c:pt idx="331">
                  <c:v>21.606100000000001</c:v>
                </c:pt>
                <c:pt idx="332">
                  <c:v>21.707000000000001</c:v>
                </c:pt>
                <c:pt idx="333">
                  <c:v>21.808199999999999</c:v>
                </c:pt>
                <c:pt idx="334">
                  <c:v>21.909600000000001</c:v>
                </c:pt>
                <c:pt idx="335">
                  <c:v>22.011199999999999</c:v>
                </c:pt>
                <c:pt idx="336">
                  <c:v>22.113</c:v>
                </c:pt>
                <c:pt idx="337">
                  <c:v>22.2151</c:v>
                </c:pt>
                <c:pt idx="338">
                  <c:v>22.317399999999999</c:v>
                </c:pt>
                <c:pt idx="339">
                  <c:v>22.42</c:v>
                </c:pt>
                <c:pt idx="340">
                  <c:v>22.5228</c:v>
                </c:pt>
                <c:pt idx="341">
                  <c:v>22.625800000000002</c:v>
                </c:pt>
                <c:pt idx="342">
                  <c:v>22.728999999999999</c:v>
                </c:pt>
                <c:pt idx="343">
                  <c:v>22.8325</c:v>
                </c:pt>
                <c:pt idx="344">
                  <c:v>22.936199999999999</c:v>
                </c:pt>
                <c:pt idx="345">
                  <c:v>23.040199999999999</c:v>
                </c:pt>
                <c:pt idx="346">
                  <c:v>23.144400000000001</c:v>
                </c:pt>
                <c:pt idx="347">
                  <c:v>23.248799999999999</c:v>
                </c:pt>
                <c:pt idx="348">
                  <c:v>23.353400000000001</c:v>
                </c:pt>
                <c:pt idx="349">
                  <c:v>23.458300000000001</c:v>
                </c:pt>
                <c:pt idx="350">
                  <c:v>23.563400000000001</c:v>
                </c:pt>
                <c:pt idx="351">
                  <c:v>23.668800000000001</c:v>
                </c:pt>
                <c:pt idx="352">
                  <c:v>23.7744</c:v>
                </c:pt>
                <c:pt idx="353">
                  <c:v>23.880199999999999</c:v>
                </c:pt>
                <c:pt idx="354">
                  <c:v>23.9862</c:v>
                </c:pt>
                <c:pt idx="355">
                  <c:v>24.092500000000001</c:v>
                </c:pt>
                <c:pt idx="356">
                  <c:v>24.199000000000002</c:v>
                </c:pt>
                <c:pt idx="357">
                  <c:v>24.305800000000001</c:v>
                </c:pt>
                <c:pt idx="358">
                  <c:v>24.412800000000001</c:v>
                </c:pt>
                <c:pt idx="359">
                  <c:v>24.52</c:v>
                </c:pt>
                <c:pt idx="360">
                  <c:v>24.627400000000002</c:v>
                </c:pt>
                <c:pt idx="361">
                  <c:v>24.735099999999999</c:v>
                </c:pt>
                <c:pt idx="362">
                  <c:v>24.843</c:v>
                </c:pt>
                <c:pt idx="363">
                  <c:v>24.9512</c:v>
                </c:pt>
                <c:pt idx="364">
                  <c:v>25.0596</c:v>
                </c:pt>
                <c:pt idx="365">
                  <c:v>25.168199999999999</c:v>
                </c:pt>
                <c:pt idx="366">
                  <c:v>25.277000000000001</c:v>
                </c:pt>
                <c:pt idx="367">
                  <c:v>25.386099999999999</c:v>
                </c:pt>
                <c:pt idx="368">
                  <c:v>25.4954</c:v>
                </c:pt>
                <c:pt idx="369">
                  <c:v>25.605</c:v>
                </c:pt>
                <c:pt idx="370">
                  <c:v>25.7148</c:v>
                </c:pt>
                <c:pt idx="371">
                  <c:v>25.8248</c:v>
                </c:pt>
                <c:pt idx="372">
                  <c:v>25.934999999999999</c:v>
                </c:pt>
                <c:pt idx="373">
                  <c:v>26.045500000000001</c:v>
                </c:pt>
                <c:pt idx="374">
                  <c:v>26.156199999999998</c:v>
                </c:pt>
                <c:pt idx="375">
                  <c:v>26.267199999999999</c:v>
                </c:pt>
                <c:pt idx="376">
                  <c:v>26.378399999999999</c:v>
                </c:pt>
                <c:pt idx="377">
                  <c:v>26.489799999999999</c:v>
                </c:pt>
                <c:pt idx="378">
                  <c:v>26.601400000000002</c:v>
                </c:pt>
                <c:pt idx="379">
                  <c:v>26.7133</c:v>
                </c:pt>
                <c:pt idx="380">
                  <c:v>26.825399999999998</c:v>
                </c:pt>
                <c:pt idx="381">
                  <c:v>26.937799999999999</c:v>
                </c:pt>
                <c:pt idx="382">
                  <c:v>27.0504</c:v>
                </c:pt>
                <c:pt idx="383">
                  <c:v>27.1632</c:v>
                </c:pt>
                <c:pt idx="384">
                  <c:v>27.276199999999999</c:v>
                </c:pt>
                <c:pt idx="385">
                  <c:v>27.389500000000002</c:v>
                </c:pt>
                <c:pt idx="386">
                  <c:v>27.503</c:v>
                </c:pt>
                <c:pt idx="387">
                  <c:v>27.616800000000001</c:v>
                </c:pt>
                <c:pt idx="388">
                  <c:v>27.730799999999999</c:v>
                </c:pt>
                <c:pt idx="389">
                  <c:v>27.844999999999999</c:v>
                </c:pt>
                <c:pt idx="390">
                  <c:v>27.959399999999999</c:v>
                </c:pt>
                <c:pt idx="391">
                  <c:v>28.074100000000001</c:v>
                </c:pt>
                <c:pt idx="392">
                  <c:v>28.189</c:v>
                </c:pt>
                <c:pt idx="393">
                  <c:v>28.304200000000002</c:v>
                </c:pt>
                <c:pt idx="394">
                  <c:v>28.419599999999999</c:v>
                </c:pt>
                <c:pt idx="395">
                  <c:v>28.5352</c:v>
                </c:pt>
                <c:pt idx="396">
                  <c:v>28.651</c:v>
                </c:pt>
                <c:pt idx="397">
                  <c:v>28.767099999999999</c:v>
                </c:pt>
                <c:pt idx="398">
                  <c:v>28.883400000000002</c:v>
                </c:pt>
                <c:pt idx="399">
                  <c:v>29</c:v>
                </c:pt>
              </c:numCache>
            </c:numRef>
          </c:yVal>
          <c:smooth val="1"/>
          <c:extLst>
            <c:ext xmlns:c16="http://schemas.microsoft.com/office/drawing/2014/chart" uri="{C3380CC4-5D6E-409C-BE32-E72D297353CC}">
              <c16:uniqueId val="{00000000-52D7-41F0-AA94-1C0DBD4F0386}"/>
            </c:ext>
          </c:extLst>
        </c:ser>
        <c:dLbls>
          <c:showLegendKey val="0"/>
          <c:showVal val="0"/>
          <c:showCatName val="0"/>
          <c:showSerName val="0"/>
          <c:showPercent val="0"/>
          <c:showBubbleSize val="0"/>
        </c:dLbls>
        <c:axId val="216450816"/>
        <c:axId val="216451208"/>
      </c:scatterChart>
      <c:valAx>
        <c:axId val="216450816"/>
        <c:scaling>
          <c:orientation val="minMax"/>
          <c:max val="5"/>
          <c:min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6451208"/>
        <c:crosses val="autoZero"/>
        <c:crossBetween val="midCat"/>
      </c:valAx>
      <c:valAx>
        <c:axId val="216451208"/>
        <c:scaling>
          <c:orientation val="minMax"/>
          <c:max val="3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645081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77537182852145E-2"/>
          <c:y val="2.5428331875182269E-2"/>
          <c:w val="0.89022462817147852"/>
          <c:h val="0.8416746864975212"/>
        </c:manualLayout>
      </c:layout>
      <c:scatterChart>
        <c:scatterStyle val="smoothMarker"/>
        <c:varyColors val="0"/>
        <c:ser>
          <c:idx val="0"/>
          <c:order val="0"/>
          <c:tx>
            <c:strRef>
              <c:f>'normal shock'!$B$1</c:f>
              <c:strCache>
                <c:ptCount val="1"/>
                <c:pt idx="0">
                  <c:v>M2</c:v>
                </c:pt>
              </c:strCache>
            </c:strRef>
          </c:tx>
          <c:spPr>
            <a:ln w="19050" cap="rnd">
              <a:solidFill>
                <a:schemeClr val="accent1"/>
              </a:solidFill>
              <a:round/>
            </a:ln>
            <a:effectLst/>
          </c:spPr>
          <c:marker>
            <c:symbol val="none"/>
          </c:marker>
          <c:xVal>
            <c:numRef>
              <c:f>'normal shock'!$A$2:$A$401</c:f>
              <c:numCache>
                <c:formatCode>General</c:formatCode>
                <c:ptCount val="400"/>
                <c:pt idx="0">
                  <c:v>1.01</c:v>
                </c:pt>
                <c:pt idx="1">
                  <c:v>1.02</c:v>
                </c:pt>
                <c:pt idx="2">
                  <c:v>1.03</c:v>
                </c:pt>
                <c:pt idx="3">
                  <c:v>1.04</c:v>
                </c:pt>
                <c:pt idx="4">
                  <c:v>1.05</c:v>
                </c:pt>
                <c:pt idx="5">
                  <c:v>1.06</c:v>
                </c:pt>
                <c:pt idx="6">
                  <c:v>1.07</c:v>
                </c:pt>
                <c:pt idx="7">
                  <c:v>1.08</c:v>
                </c:pt>
                <c:pt idx="8">
                  <c:v>1.0900000000000001</c:v>
                </c:pt>
                <c:pt idx="9">
                  <c:v>1.1000000000000001</c:v>
                </c:pt>
                <c:pt idx="10">
                  <c:v>1.1100000000000001</c:v>
                </c:pt>
                <c:pt idx="11">
                  <c:v>1.1200000000000001</c:v>
                </c:pt>
                <c:pt idx="12">
                  <c:v>1.1299999999999999</c:v>
                </c:pt>
                <c:pt idx="13">
                  <c:v>1.1399999999999999</c:v>
                </c:pt>
                <c:pt idx="14">
                  <c:v>1.1499999999999999</c:v>
                </c:pt>
                <c:pt idx="15">
                  <c:v>1.1599999999999999</c:v>
                </c:pt>
                <c:pt idx="16">
                  <c:v>1.17</c:v>
                </c:pt>
                <c:pt idx="17">
                  <c:v>1.18</c:v>
                </c:pt>
                <c:pt idx="18">
                  <c:v>1.19</c:v>
                </c:pt>
                <c:pt idx="19">
                  <c:v>1.2</c:v>
                </c:pt>
                <c:pt idx="20">
                  <c:v>1.21</c:v>
                </c:pt>
                <c:pt idx="21">
                  <c:v>1.22</c:v>
                </c:pt>
                <c:pt idx="22">
                  <c:v>1.23</c:v>
                </c:pt>
                <c:pt idx="23">
                  <c:v>1.24</c:v>
                </c:pt>
                <c:pt idx="24">
                  <c:v>1.25</c:v>
                </c:pt>
                <c:pt idx="25">
                  <c:v>1.26</c:v>
                </c:pt>
                <c:pt idx="26">
                  <c:v>1.27</c:v>
                </c:pt>
                <c:pt idx="27">
                  <c:v>1.28</c:v>
                </c:pt>
                <c:pt idx="28">
                  <c:v>1.29</c:v>
                </c:pt>
                <c:pt idx="29">
                  <c:v>1.3</c:v>
                </c:pt>
                <c:pt idx="30">
                  <c:v>1.31</c:v>
                </c:pt>
                <c:pt idx="31">
                  <c:v>1.32</c:v>
                </c:pt>
                <c:pt idx="32">
                  <c:v>1.33</c:v>
                </c:pt>
                <c:pt idx="33">
                  <c:v>1.34</c:v>
                </c:pt>
                <c:pt idx="34">
                  <c:v>1.35</c:v>
                </c:pt>
                <c:pt idx="35">
                  <c:v>1.36</c:v>
                </c:pt>
                <c:pt idx="36">
                  <c:v>1.37</c:v>
                </c:pt>
                <c:pt idx="37">
                  <c:v>1.38</c:v>
                </c:pt>
                <c:pt idx="38">
                  <c:v>1.39</c:v>
                </c:pt>
                <c:pt idx="39">
                  <c:v>1.4</c:v>
                </c:pt>
                <c:pt idx="40">
                  <c:v>1.41</c:v>
                </c:pt>
                <c:pt idx="41">
                  <c:v>1.42</c:v>
                </c:pt>
                <c:pt idx="42">
                  <c:v>1.43</c:v>
                </c:pt>
                <c:pt idx="43">
                  <c:v>1.44</c:v>
                </c:pt>
                <c:pt idx="44">
                  <c:v>1.45</c:v>
                </c:pt>
                <c:pt idx="45">
                  <c:v>1.46</c:v>
                </c:pt>
                <c:pt idx="46">
                  <c:v>1.47</c:v>
                </c:pt>
                <c:pt idx="47">
                  <c:v>1.48</c:v>
                </c:pt>
                <c:pt idx="48">
                  <c:v>1.49</c:v>
                </c:pt>
                <c:pt idx="49">
                  <c:v>1.5</c:v>
                </c:pt>
                <c:pt idx="50">
                  <c:v>1.51</c:v>
                </c:pt>
                <c:pt idx="51">
                  <c:v>1.52</c:v>
                </c:pt>
                <c:pt idx="52">
                  <c:v>1.53</c:v>
                </c:pt>
                <c:pt idx="53">
                  <c:v>1.54</c:v>
                </c:pt>
                <c:pt idx="54">
                  <c:v>1.55</c:v>
                </c:pt>
                <c:pt idx="55">
                  <c:v>1.56</c:v>
                </c:pt>
                <c:pt idx="56">
                  <c:v>1.57</c:v>
                </c:pt>
                <c:pt idx="57">
                  <c:v>1.58</c:v>
                </c:pt>
                <c:pt idx="58">
                  <c:v>1.59</c:v>
                </c:pt>
                <c:pt idx="59">
                  <c:v>1.6</c:v>
                </c:pt>
                <c:pt idx="60">
                  <c:v>1.61</c:v>
                </c:pt>
                <c:pt idx="61">
                  <c:v>1.62</c:v>
                </c:pt>
                <c:pt idx="62">
                  <c:v>1.63</c:v>
                </c:pt>
                <c:pt idx="63">
                  <c:v>1.64</c:v>
                </c:pt>
                <c:pt idx="64">
                  <c:v>1.65</c:v>
                </c:pt>
                <c:pt idx="65">
                  <c:v>1.66</c:v>
                </c:pt>
                <c:pt idx="66">
                  <c:v>1.67</c:v>
                </c:pt>
                <c:pt idx="67">
                  <c:v>1.68</c:v>
                </c:pt>
                <c:pt idx="68">
                  <c:v>1.69</c:v>
                </c:pt>
                <c:pt idx="69">
                  <c:v>1.7</c:v>
                </c:pt>
                <c:pt idx="70">
                  <c:v>1.71</c:v>
                </c:pt>
                <c:pt idx="71">
                  <c:v>1.72</c:v>
                </c:pt>
                <c:pt idx="72">
                  <c:v>1.73</c:v>
                </c:pt>
                <c:pt idx="73">
                  <c:v>1.74</c:v>
                </c:pt>
                <c:pt idx="74">
                  <c:v>1.75</c:v>
                </c:pt>
                <c:pt idx="75">
                  <c:v>1.76</c:v>
                </c:pt>
                <c:pt idx="76">
                  <c:v>1.77</c:v>
                </c:pt>
                <c:pt idx="77">
                  <c:v>1.78</c:v>
                </c:pt>
                <c:pt idx="78">
                  <c:v>1.79</c:v>
                </c:pt>
                <c:pt idx="79">
                  <c:v>1.8</c:v>
                </c:pt>
                <c:pt idx="80">
                  <c:v>1.81</c:v>
                </c:pt>
                <c:pt idx="81">
                  <c:v>1.82</c:v>
                </c:pt>
                <c:pt idx="82">
                  <c:v>1.83</c:v>
                </c:pt>
                <c:pt idx="83">
                  <c:v>1.84</c:v>
                </c:pt>
                <c:pt idx="84">
                  <c:v>1.85</c:v>
                </c:pt>
                <c:pt idx="85">
                  <c:v>1.86</c:v>
                </c:pt>
                <c:pt idx="86">
                  <c:v>1.87</c:v>
                </c:pt>
                <c:pt idx="87">
                  <c:v>1.88</c:v>
                </c:pt>
                <c:pt idx="88">
                  <c:v>1.89</c:v>
                </c:pt>
                <c:pt idx="89">
                  <c:v>1.9</c:v>
                </c:pt>
                <c:pt idx="90">
                  <c:v>1.91</c:v>
                </c:pt>
                <c:pt idx="91">
                  <c:v>1.92</c:v>
                </c:pt>
                <c:pt idx="92">
                  <c:v>1.93</c:v>
                </c:pt>
                <c:pt idx="93">
                  <c:v>1.94</c:v>
                </c:pt>
                <c:pt idx="94">
                  <c:v>1.95</c:v>
                </c:pt>
                <c:pt idx="95">
                  <c:v>1.96</c:v>
                </c:pt>
                <c:pt idx="96">
                  <c:v>1.97</c:v>
                </c:pt>
                <c:pt idx="97">
                  <c:v>1.98</c:v>
                </c:pt>
                <c:pt idx="98">
                  <c:v>1.99</c:v>
                </c:pt>
                <c:pt idx="99">
                  <c:v>2</c:v>
                </c:pt>
                <c:pt idx="100">
                  <c:v>2.0099999999999998</c:v>
                </c:pt>
                <c:pt idx="101">
                  <c:v>2.02</c:v>
                </c:pt>
                <c:pt idx="102">
                  <c:v>2.0299999999999998</c:v>
                </c:pt>
                <c:pt idx="103">
                  <c:v>2.04</c:v>
                </c:pt>
                <c:pt idx="104">
                  <c:v>2.0499999999999998</c:v>
                </c:pt>
                <c:pt idx="105">
                  <c:v>2.06</c:v>
                </c:pt>
                <c:pt idx="106">
                  <c:v>2.0699999999999998</c:v>
                </c:pt>
                <c:pt idx="107">
                  <c:v>2.08</c:v>
                </c:pt>
                <c:pt idx="108">
                  <c:v>2.09</c:v>
                </c:pt>
                <c:pt idx="109">
                  <c:v>2.1</c:v>
                </c:pt>
                <c:pt idx="110">
                  <c:v>2.11</c:v>
                </c:pt>
                <c:pt idx="111">
                  <c:v>2.12</c:v>
                </c:pt>
                <c:pt idx="112">
                  <c:v>2.13</c:v>
                </c:pt>
                <c:pt idx="113">
                  <c:v>2.14</c:v>
                </c:pt>
                <c:pt idx="114">
                  <c:v>2.15</c:v>
                </c:pt>
                <c:pt idx="115">
                  <c:v>2.16</c:v>
                </c:pt>
                <c:pt idx="116">
                  <c:v>2.17</c:v>
                </c:pt>
                <c:pt idx="117">
                  <c:v>2.1800000000000002</c:v>
                </c:pt>
                <c:pt idx="118">
                  <c:v>2.19</c:v>
                </c:pt>
                <c:pt idx="119">
                  <c:v>2.2000000000000002</c:v>
                </c:pt>
                <c:pt idx="120">
                  <c:v>2.21</c:v>
                </c:pt>
                <c:pt idx="121">
                  <c:v>2.2200000000000002</c:v>
                </c:pt>
                <c:pt idx="122">
                  <c:v>2.23</c:v>
                </c:pt>
                <c:pt idx="123">
                  <c:v>2.2400000000000002</c:v>
                </c:pt>
                <c:pt idx="124">
                  <c:v>2.25</c:v>
                </c:pt>
                <c:pt idx="125">
                  <c:v>2.2599999999999998</c:v>
                </c:pt>
                <c:pt idx="126">
                  <c:v>2.27</c:v>
                </c:pt>
                <c:pt idx="127">
                  <c:v>2.2799999999999998</c:v>
                </c:pt>
                <c:pt idx="128">
                  <c:v>2.29</c:v>
                </c:pt>
                <c:pt idx="129">
                  <c:v>2.2999999999999998</c:v>
                </c:pt>
                <c:pt idx="130">
                  <c:v>2.31</c:v>
                </c:pt>
                <c:pt idx="131">
                  <c:v>2.3199999999999998</c:v>
                </c:pt>
                <c:pt idx="132">
                  <c:v>2.33</c:v>
                </c:pt>
                <c:pt idx="133">
                  <c:v>2.34</c:v>
                </c:pt>
                <c:pt idx="134">
                  <c:v>2.35</c:v>
                </c:pt>
                <c:pt idx="135">
                  <c:v>2.36</c:v>
                </c:pt>
                <c:pt idx="136">
                  <c:v>2.37</c:v>
                </c:pt>
                <c:pt idx="137">
                  <c:v>2.38</c:v>
                </c:pt>
                <c:pt idx="138">
                  <c:v>2.39</c:v>
                </c:pt>
                <c:pt idx="139">
                  <c:v>2.4</c:v>
                </c:pt>
                <c:pt idx="140">
                  <c:v>2.41</c:v>
                </c:pt>
                <c:pt idx="141">
                  <c:v>2.42</c:v>
                </c:pt>
                <c:pt idx="142">
                  <c:v>2.4300000000000002</c:v>
                </c:pt>
                <c:pt idx="143">
                  <c:v>2.44</c:v>
                </c:pt>
                <c:pt idx="144">
                  <c:v>2.4500000000000002</c:v>
                </c:pt>
                <c:pt idx="145">
                  <c:v>2.46</c:v>
                </c:pt>
                <c:pt idx="146">
                  <c:v>2.4700000000000002</c:v>
                </c:pt>
                <c:pt idx="147">
                  <c:v>2.48</c:v>
                </c:pt>
                <c:pt idx="148">
                  <c:v>2.4900000000000002</c:v>
                </c:pt>
                <c:pt idx="149">
                  <c:v>2.5</c:v>
                </c:pt>
                <c:pt idx="150">
                  <c:v>2.5099999999999998</c:v>
                </c:pt>
                <c:pt idx="151">
                  <c:v>2.52</c:v>
                </c:pt>
                <c:pt idx="152">
                  <c:v>2.5299999999999998</c:v>
                </c:pt>
                <c:pt idx="153">
                  <c:v>2.54</c:v>
                </c:pt>
                <c:pt idx="154">
                  <c:v>2.5499999999999998</c:v>
                </c:pt>
                <c:pt idx="155">
                  <c:v>2.56</c:v>
                </c:pt>
                <c:pt idx="156">
                  <c:v>2.57</c:v>
                </c:pt>
                <c:pt idx="157">
                  <c:v>2.58</c:v>
                </c:pt>
                <c:pt idx="158">
                  <c:v>2.59</c:v>
                </c:pt>
                <c:pt idx="159">
                  <c:v>2.6</c:v>
                </c:pt>
                <c:pt idx="160">
                  <c:v>2.61</c:v>
                </c:pt>
                <c:pt idx="161">
                  <c:v>2.62</c:v>
                </c:pt>
                <c:pt idx="162">
                  <c:v>2.63</c:v>
                </c:pt>
                <c:pt idx="163">
                  <c:v>2.64</c:v>
                </c:pt>
                <c:pt idx="164">
                  <c:v>2.65</c:v>
                </c:pt>
                <c:pt idx="165">
                  <c:v>2.66</c:v>
                </c:pt>
                <c:pt idx="166">
                  <c:v>2.67</c:v>
                </c:pt>
                <c:pt idx="167">
                  <c:v>2.68</c:v>
                </c:pt>
                <c:pt idx="168">
                  <c:v>2.69</c:v>
                </c:pt>
                <c:pt idx="169">
                  <c:v>2.7</c:v>
                </c:pt>
                <c:pt idx="170">
                  <c:v>2.71</c:v>
                </c:pt>
                <c:pt idx="171">
                  <c:v>2.72</c:v>
                </c:pt>
                <c:pt idx="172">
                  <c:v>2.73</c:v>
                </c:pt>
                <c:pt idx="173">
                  <c:v>2.74</c:v>
                </c:pt>
                <c:pt idx="174">
                  <c:v>2.75</c:v>
                </c:pt>
                <c:pt idx="175">
                  <c:v>2.76</c:v>
                </c:pt>
                <c:pt idx="176">
                  <c:v>2.77</c:v>
                </c:pt>
                <c:pt idx="177">
                  <c:v>2.78</c:v>
                </c:pt>
                <c:pt idx="178">
                  <c:v>2.79</c:v>
                </c:pt>
                <c:pt idx="179">
                  <c:v>2.8</c:v>
                </c:pt>
                <c:pt idx="180">
                  <c:v>2.81</c:v>
                </c:pt>
                <c:pt idx="181">
                  <c:v>2.82</c:v>
                </c:pt>
                <c:pt idx="182">
                  <c:v>2.83</c:v>
                </c:pt>
                <c:pt idx="183">
                  <c:v>2.84</c:v>
                </c:pt>
                <c:pt idx="184">
                  <c:v>2.85</c:v>
                </c:pt>
                <c:pt idx="185">
                  <c:v>2.86</c:v>
                </c:pt>
                <c:pt idx="186">
                  <c:v>2.87</c:v>
                </c:pt>
                <c:pt idx="187">
                  <c:v>2.88</c:v>
                </c:pt>
                <c:pt idx="188">
                  <c:v>2.89</c:v>
                </c:pt>
                <c:pt idx="189">
                  <c:v>2.9</c:v>
                </c:pt>
                <c:pt idx="190">
                  <c:v>2.91</c:v>
                </c:pt>
                <c:pt idx="191">
                  <c:v>2.92</c:v>
                </c:pt>
                <c:pt idx="192">
                  <c:v>2.93</c:v>
                </c:pt>
                <c:pt idx="193">
                  <c:v>2.94</c:v>
                </c:pt>
                <c:pt idx="194">
                  <c:v>2.95</c:v>
                </c:pt>
                <c:pt idx="195">
                  <c:v>2.96</c:v>
                </c:pt>
                <c:pt idx="196">
                  <c:v>2.97</c:v>
                </c:pt>
                <c:pt idx="197">
                  <c:v>2.98</c:v>
                </c:pt>
                <c:pt idx="198">
                  <c:v>2.99</c:v>
                </c:pt>
                <c:pt idx="199">
                  <c:v>3</c:v>
                </c:pt>
                <c:pt idx="200">
                  <c:v>3.01</c:v>
                </c:pt>
                <c:pt idx="201">
                  <c:v>3.02</c:v>
                </c:pt>
                <c:pt idx="202">
                  <c:v>3.03</c:v>
                </c:pt>
                <c:pt idx="203">
                  <c:v>3.04</c:v>
                </c:pt>
                <c:pt idx="204">
                  <c:v>3.05</c:v>
                </c:pt>
                <c:pt idx="205">
                  <c:v>3.06</c:v>
                </c:pt>
                <c:pt idx="206">
                  <c:v>3.07</c:v>
                </c:pt>
                <c:pt idx="207">
                  <c:v>3.08</c:v>
                </c:pt>
                <c:pt idx="208">
                  <c:v>3.09</c:v>
                </c:pt>
                <c:pt idx="209">
                  <c:v>3.1</c:v>
                </c:pt>
                <c:pt idx="210">
                  <c:v>3.11</c:v>
                </c:pt>
                <c:pt idx="211">
                  <c:v>3.12</c:v>
                </c:pt>
                <c:pt idx="212">
                  <c:v>3.13</c:v>
                </c:pt>
                <c:pt idx="213">
                  <c:v>3.14</c:v>
                </c:pt>
                <c:pt idx="214">
                  <c:v>3.15</c:v>
                </c:pt>
                <c:pt idx="215">
                  <c:v>3.16</c:v>
                </c:pt>
                <c:pt idx="216">
                  <c:v>3.17</c:v>
                </c:pt>
                <c:pt idx="217">
                  <c:v>3.18</c:v>
                </c:pt>
                <c:pt idx="218">
                  <c:v>3.19</c:v>
                </c:pt>
                <c:pt idx="219">
                  <c:v>3.2</c:v>
                </c:pt>
                <c:pt idx="220">
                  <c:v>3.21</c:v>
                </c:pt>
                <c:pt idx="221">
                  <c:v>3.22</c:v>
                </c:pt>
                <c:pt idx="222">
                  <c:v>3.23</c:v>
                </c:pt>
                <c:pt idx="223">
                  <c:v>3.24</c:v>
                </c:pt>
                <c:pt idx="224">
                  <c:v>3.25</c:v>
                </c:pt>
                <c:pt idx="225">
                  <c:v>3.26</c:v>
                </c:pt>
                <c:pt idx="226">
                  <c:v>3.27</c:v>
                </c:pt>
                <c:pt idx="227">
                  <c:v>3.28</c:v>
                </c:pt>
                <c:pt idx="228">
                  <c:v>3.29</c:v>
                </c:pt>
                <c:pt idx="229">
                  <c:v>3.3</c:v>
                </c:pt>
                <c:pt idx="230">
                  <c:v>3.31</c:v>
                </c:pt>
                <c:pt idx="231">
                  <c:v>3.32</c:v>
                </c:pt>
                <c:pt idx="232">
                  <c:v>3.33</c:v>
                </c:pt>
                <c:pt idx="233">
                  <c:v>3.34</c:v>
                </c:pt>
                <c:pt idx="234">
                  <c:v>3.35</c:v>
                </c:pt>
                <c:pt idx="235">
                  <c:v>3.36</c:v>
                </c:pt>
                <c:pt idx="236">
                  <c:v>3.37</c:v>
                </c:pt>
                <c:pt idx="237">
                  <c:v>3.38</c:v>
                </c:pt>
                <c:pt idx="238">
                  <c:v>3.39</c:v>
                </c:pt>
                <c:pt idx="239">
                  <c:v>3.4</c:v>
                </c:pt>
                <c:pt idx="240">
                  <c:v>3.41</c:v>
                </c:pt>
                <c:pt idx="241">
                  <c:v>3.42</c:v>
                </c:pt>
                <c:pt idx="242">
                  <c:v>3.43</c:v>
                </c:pt>
                <c:pt idx="243">
                  <c:v>3.44</c:v>
                </c:pt>
                <c:pt idx="244">
                  <c:v>3.45</c:v>
                </c:pt>
                <c:pt idx="245">
                  <c:v>3.46</c:v>
                </c:pt>
                <c:pt idx="246">
                  <c:v>3.47</c:v>
                </c:pt>
                <c:pt idx="247">
                  <c:v>3.48</c:v>
                </c:pt>
                <c:pt idx="248">
                  <c:v>3.49</c:v>
                </c:pt>
                <c:pt idx="249">
                  <c:v>3.5</c:v>
                </c:pt>
                <c:pt idx="250">
                  <c:v>3.51</c:v>
                </c:pt>
                <c:pt idx="251">
                  <c:v>3.52</c:v>
                </c:pt>
                <c:pt idx="252">
                  <c:v>3.53</c:v>
                </c:pt>
                <c:pt idx="253">
                  <c:v>3.54</c:v>
                </c:pt>
                <c:pt idx="254">
                  <c:v>3.55</c:v>
                </c:pt>
                <c:pt idx="255">
                  <c:v>3.56</c:v>
                </c:pt>
                <c:pt idx="256">
                  <c:v>3.57</c:v>
                </c:pt>
                <c:pt idx="257">
                  <c:v>3.58</c:v>
                </c:pt>
                <c:pt idx="258">
                  <c:v>3.59</c:v>
                </c:pt>
                <c:pt idx="259">
                  <c:v>3.6</c:v>
                </c:pt>
                <c:pt idx="260">
                  <c:v>3.61</c:v>
                </c:pt>
                <c:pt idx="261">
                  <c:v>3.62</c:v>
                </c:pt>
                <c:pt idx="262">
                  <c:v>3.63</c:v>
                </c:pt>
                <c:pt idx="263">
                  <c:v>3.64</c:v>
                </c:pt>
                <c:pt idx="264">
                  <c:v>3.65</c:v>
                </c:pt>
                <c:pt idx="265">
                  <c:v>3.66</c:v>
                </c:pt>
                <c:pt idx="266">
                  <c:v>3.67</c:v>
                </c:pt>
                <c:pt idx="267">
                  <c:v>3.68</c:v>
                </c:pt>
                <c:pt idx="268">
                  <c:v>3.69</c:v>
                </c:pt>
                <c:pt idx="269">
                  <c:v>3.7</c:v>
                </c:pt>
                <c:pt idx="270">
                  <c:v>3.71</c:v>
                </c:pt>
                <c:pt idx="271">
                  <c:v>3.72</c:v>
                </c:pt>
                <c:pt idx="272">
                  <c:v>3.73</c:v>
                </c:pt>
                <c:pt idx="273">
                  <c:v>3.74</c:v>
                </c:pt>
                <c:pt idx="274">
                  <c:v>3.75</c:v>
                </c:pt>
                <c:pt idx="275">
                  <c:v>3.76</c:v>
                </c:pt>
                <c:pt idx="276">
                  <c:v>3.77</c:v>
                </c:pt>
                <c:pt idx="277">
                  <c:v>3.78</c:v>
                </c:pt>
                <c:pt idx="278">
                  <c:v>3.79</c:v>
                </c:pt>
                <c:pt idx="279">
                  <c:v>3.8</c:v>
                </c:pt>
                <c:pt idx="280">
                  <c:v>3.81</c:v>
                </c:pt>
                <c:pt idx="281">
                  <c:v>3.82</c:v>
                </c:pt>
                <c:pt idx="282">
                  <c:v>3.83</c:v>
                </c:pt>
                <c:pt idx="283">
                  <c:v>3.84</c:v>
                </c:pt>
                <c:pt idx="284">
                  <c:v>3.85</c:v>
                </c:pt>
                <c:pt idx="285">
                  <c:v>3.86</c:v>
                </c:pt>
                <c:pt idx="286">
                  <c:v>3.87</c:v>
                </c:pt>
                <c:pt idx="287">
                  <c:v>3.88</c:v>
                </c:pt>
                <c:pt idx="288">
                  <c:v>3.89</c:v>
                </c:pt>
                <c:pt idx="289">
                  <c:v>3.9</c:v>
                </c:pt>
                <c:pt idx="290">
                  <c:v>3.91</c:v>
                </c:pt>
                <c:pt idx="291">
                  <c:v>3.92</c:v>
                </c:pt>
                <c:pt idx="292">
                  <c:v>3.93</c:v>
                </c:pt>
                <c:pt idx="293">
                  <c:v>3.94</c:v>
                </c:pt>
                <c:pt idx="294">
                  <c:v>3.95</c:v>
                </c:pt>
                <c:pt idx="295">
                  <c:v>3.96</c:v>
                </c:pt>
                <c:pt idx="296">
                  <c:v>3.97</c:v>
                </c:pt>
                <c:pt idx="297">
                  <c:v>3.98</c:v>
                </c:pt>
                <c:pt idx="298">
                  <c:v>3.99</c:v>
                </c:pt>
                <c:pt idx="299">
                  <c:v>4</c:v>
                </c:pt>
                <c:pt idx="300">
                  <c:v>4.01</c:v>
                </c:pt>
                <c:pt idx="301">
                  <c:v>4.0199999999999996</c:v>
                </c:pt>
                <c:pt idx="302">
                  <c:v>4.03</c:v>
                </c:pt>
                <c:pt idx="303">
                  <c:v>4.04</c:v>
                </c:pt>
                <c:pt idx="304">
                  <c:v>4.05</c:v>
                </c:pt>
                <c:pt idx="305">
                  <c:v>4.0599999999999996</c:v>
                </c:pt>
                <c:pt idx="306">
                  <c:v>4.07</c:v>
                </c:pt>
                <c:pt idx="307">
                  <c:v>4.08</c:v>
                </c:pt>
                <c:pt idx="308">
                  <c:v>4.09</c:v>
                </c:pt>
                <c:pt idx="309">
                  <c:v>4.0999999999999996</c:v>
                </c:pt>
                <c:pt idx="310">
                  <c:v>4.1100000000000003</c:v>
                </c:pt>
                <c:pt idx="311">
                  <c:v>4.12</c:v>
                </c:pt>
                <c:pt idx="312">
                  <c:v>4.13</c:v>
                </c:pt>
                <c:pt idx="313">
                  <c:v>4.1399999999999997</c:v>
                </c:pt>
                <c:pt idx="314">
                  <c:v>4.1500000000000004</c:v>
                </c:pt>
                <c:pt idx="315">
                  <c:v>4.16</c:v>
                </c:pt>
                <c:pt idx="316">
                  <c:v>4.17</c:v>
                </c:pt>
                <c:pt idx="317">
                  <c:v>4.18</c:v>
                </c:pt>
                <c:pt idx="318">
                  <c:v>4.1900000000000004</c:v>
                </c:pt>
                <c:pt idx="319">
                  <c:v>4.2</c:v>
                </c:pt>
                <c:pt idx="320">
                  <c:v>4.21</c:v>
                </c:pt>
                <c:pt idx="321">
                  <c:v>4.22</c:v>
                </c:pt>
                <c:pt idx="322">
                  <c:v>4.2300000000000004</c:v>
                </c:pt>
                <c:pt idx="323">
                  <c:v>4.24</c:v>
                </c:pt>
                <c:pt idx="324">
                  <c:v>4.25</c:v>
                </c:pt>
                <c:pt idx="325">
                  <c:v>4.26</c:v>
                </c:pt>
                <c:pt idx="326">
                  <c:v>4.2699999999999996</c:v>
                </c:pt>
                <c:pt idx="327">
                  <c:v>4.28</c:v>
                </c:pt>
                <c:pt idx="328">
                  <c:v>4.29</c:v>
                </c:pt>
                <c:pt idx="329">
                  <c:v>4.3</c:v>
                </c:pt>
                <c:pt idx="330">
                  <c:v>4.3099999999999996</c:v>
                </c:pt>
                <c:pt idx="331">
                  <c:v>4.32</c:v>
                </c:pt>
                <c:pt idx="332">
                  <c:v>4.33</c:v>
                </c:pt>
                <c:pt idx="333">
                  <c:v>4.34</c:v>
                </c:pt>
                <c:pt idx="334">
                  <c:v>4.3499999999999996</c:v>
                </c:pt>
                <c:pt idx="335">
                  <c:v>4.3600000000000003</c:v>
                </c:pt>
                <c:pt idx="336">
                  <c:v>4.37</c:v>
                </c:pt>
                <c:pt idx="337">
                  <c:v>4.38</c:v>
                </c:pt>
                <c:pt idx="338">
                  <c:v>4.3899999999999997</c:v>
                </c:pt>
                <c:pt idx="339">
                  <c:v>4.4000000000000004</c:v>
                </c:pt>
                <c:pt idx="340">
                  <c:v>4.41</c:v>
                </c:pt>
                <c:pt idx="341">
                  <c:v>4.42</c:v>
                </c:pt>
                <c:pt idx="342">
                  <c:v>4.43</c:v>
                </c:pt>
                <c:pt idx="343">
                  <c:v>4.4400000000000004</c:v>
                </c:pt>
                <c:pt idx="344">
                  <c:v>4.45</c:v>
                </c:pt>
                <c:pt idx="345">
                  <c:v>4.46</c:v>
                </c:pt>
                <c:pt idx="346">
                  <c:v>4.47</c:v>
                </c:pt>
                <c:pt idx="347">
                  <c:v>4.4800000000000004</c:v>
                </c:pt>
                <c:pt idx="348">
                  <c:v>4.49</c:v>
                </c:pt>
                <c:pt idx="349">
                  <c:v>4.5</c:v>
                </c:pt>
                <c:pt idx="350">
                  <c:v>4.51</c:v>
                </c:pt>
                <c:pt idx="351">
                  <c:v>4.5199999999999996</c:v>
                </c:pt>
                <c:pt idx="352">
                  <c:v>4.53</c:v>
                </c:pt>
                <c:pt idx="353">
                  <c:v>4.54</c:v>
                </c:pt>
                <c:pt idx="354">
                  <c:v>4.55</c:v>
                </c:pt>
                <c:pt idx="355">
                  <c:v>4.5599999999999996</c:v>
                </c:pt>
                <c:pt idx="356">
                  <c:v>4.57</c:v>
                </c:pt>
                <c:pt idx="357">
                  <c:v>4.58</c:v>
                </c:pt>
                <c:pt idx="358">
                  <c:v>4.59</c:v>
                </c:pt>
                <c:pt idx="359">
                  <c:v>4.5999999999999996</c:v>
                </c:pt>
                <c:pt idx="360">
                  <c:v>4.6100000000000003</c:v>
                </c:pt>
                <c:pt idx="361">
                  <c:v>4.62</c:v>
                </c:pt>
                <c:pt idx="362">
                  <c:v>4.63</c:v>
                </c:pt>
                <c:pt idx="363">
                  <c:v>4.6399999999999997</c:v>
                </c:pt>
                <c:pt idx="364">
                  <c:v>4.6500000000000004</c:v>
                </c:pt>
                <c:pt idx="365">
                  <c:v>4.66</c:v>
                </c:pt>
                <c:pt idx="366">
                  <c:v>4.67</c:v>
                </c:pt>
                <c:pt idx="367">
                  <c:v>4.68</c:v>
                </c:pt>
                <c:pt idx="368">
                  <c:v>4.6900000000000004</c:v>
                </c:pt>
                <c:pt idx="369">
                  <c:v>4.7</c:v>
                </c:pt>
                <c:pt idx="370">
                  <c:v>4.71</c:v>
                </c:pt>
                <c:pt idx="371">
                  <c:v>4.72</c:v>
                </c:pt>
                <c:pt idx="372">
                  <c:v>4.7300000000000004</c:v>
                </c:pt>
                <c:pt idx="373">
                  <c:v>4.74</c:v>
                </c:pt>
                <c:pt idx="374">
                  <c:v>4.75</c:v>
                </c:pt>
                <c:pt idx="375">
                  <c:v>4.76</c:v>
                </c:pt>
                <c:pt idx="376">
                  <c:v>4.7699999999999996</c:v>
                </c:pt>
                <c:pt idx="377">
                  <c:v>4.78</c:v>
                </c:pt>
                <c:pt idx="378">
                  <c:v>4.79</c:v>
                </c:pt>
                <c:pt idx="379">
                  <c:v>4.8</c:v>
                </c:pt>
                <c:pt idx="380">
                  <c:v>4.8099999999999996</c:v>
                </c:pt>
                <c:pt idx="381">
                  <c:v>4.82</c:v>
                </c:pt>
                <c:pt idx="382">
                  <c:v>4.83</c:v>
                </c:pt>
                <c:pt idx="383">
                  <c:v>4.84</c:v>
                </c:pt>
                <c:pt idx="384">
                  <c:v>4.8499999999999996</c:v>
                </c:pt>
                <c:pt idx="385">
                  <c:v>4.8600000000000003</c:v>
                </c:pt>
                <c:pt idx="386">
                  <c:v>4.87</c:v>
                </c:pt>
                <c:pt idx="387">
                  <c:v>4.88</c:v>
                </c:pt>
                <c:pt idx="388">
                  <c:v>4.8899999999999997</c:v>
                </c:pt>
                <c:pt idx="389">
                  <c:v>4.9000000000000004</c:v>
                </c:pt>
                <c:pt idx="390">
                  <c:v>4.91</c:v>
                </c:pt>
                <c:pt idx="391">
                  <c:v>4.92</c:v>
                </c:pt>
                <c:pt idx="392">
                  <c:v>4.93</c:v>
                </c:pt>
                <c:pt idx="393">
                  <c:v>4.9400000000000004</c:v>
                </c:pt>
                <c:pt idx="394">
                  <c:v>4.95</c:v>
                </c:pt>
                <c:pt idx="395">
                  <c:v>4.96</c:v>
                </c:pt>
                <c:pt idx="396">
                  <c:v>4.97</c:v>
                </c:pt>
                <c:pt idx="397">
                  <c:v>4.9800000000000004</c:v>
                </c:pt>
                <c:pt idx="398">
                  <c:v>4.99</c:v>
                </c:pt>
                <c:pt idx="399">
                  <c:v>5</c:v>
                </c:pt>
              </c:numCache>
            </c:numRef>
          </c:xVal>
          <c:yVal>
            <c:numRef>
              <c:f>'normal shock'!$B$2:$B$401</c:f>
              <c:numCache>
                <c:formatCode>General</c:formatCode>
                <c:ptCount val="400"/>
                <c:pt idx="0">
                  <c:v>0.99009999999999998</c:v>
                </c:pt>
                <c:pt idx="1">
                  <c:v>0.98050000000000004</c:v>
                </c:pt>
                <c:pt idx="2">
                  <c:v>0.97119999999999995</c:v>
                </c:pt>
                <c:pt idx="3">
                  <c:v>0.96199999999999997</c:v>
                </c:pt>
                <c:pt idx="4">
                  <c:v>0.95309999999999995</c:v>
                </c:pt>
                <c:pt idx="5">
                  <c:v>0.94440000000000002</c:v>
                </c:pt>
                <c:pt idx="6">
                  <c:v>0.93600000000000005</c:v>
                </c:pt>
                <c:pt idx="7">
                  <c:v>0.92769999999999997</c:v>
                </c:pt>
                <c:pt idx="8">
                  <c:v>0.91959999999999997</c:v>
                </c:pt>
                <c:pt idx="9">
                  <c:v>0.91180000000000005</c:v>
                </c:pt>
                <c:pt idx="10">
                  <c:v>0.90410000000000001</c:v>
                </c:pt>
                <c:pt idx="11">
                  <c:v>0.89659999999999995</c:v>
                </c:pt>
                <c:pt idx="12">
                  <c:v>0.88919999999999999</c:v>
                </c:pt>
                <c:pt idx="13">
                  <c:v>0.88200000000000001</c:v>
                </c:pt>
                <c:pt idx="14">
                  <c:v>0.875</c:v>
                </c:pt>
                <c:pt idx="15">
                  <c:v>0.86819999999999997</c:v>
                </c:pt>
                <c:pt idx="16">
                  <c:v>0.86150000000000004</c:v>
                </c:pt>
                <c:pt idx="17">
                  <c:v>0.85489999999999999</c:v>
                </c:pt>
                <c:pt idx="18">
                  <c:v>0.84850000000000003</c:v>
                </c:pt>
                <c:pt idx="19">
                  <c:v>0.84219999999999995</c:v>
                </c:pt>
                <c:pt idx="20">
                  <c:v>0.83599999999999997</c:v>
                </c:pt>
                <c:pt idx="21">
                  <c:v>0.83</c:v>
                </c:pt>
                <c:pt idx="22">
                  <c:v>0.82410000000000005</c:v>
                </c:pt>
                <c:pt idx="23">
                  <c:v>0.81830000000000003</c:v>
                </c:pt>
                <c:pt idx="24">
                  <c:v>0.81259999999999999</c:v>
                </c:pt>
                <c:pt idx="25">
                  <c:v>0.80710000000000004</c:v>
                </c:pt>
                <c:pt idx="26">
                  <c:v>0.80159999999999998</c:v>
                </c:pt>
                <c:pt idx="27">
                  <c:v>0.79630000000000001</c:v>
                </c:pt>
                <c:pt idx="28">
                  <c:v>0.79110000000000003</c:v>
                </c:pt>
                <c:pt idx="29">
                  <c:v>0.78600000000000003</c:v>
                </c:pt>
                <c:pt idx="30">
                  <c:v>0.78090000000000004</c:v>
                </c:pt>
                <c:pt idx="31">
                  <c:v>0.77600000000000002</c:v>
                </c:pt>
                <c:pt idx="32">
                  <c:v>0.7712</c:v>
                </c:pt>
                <c:pt idx="33">
                  <c:v>0.76639999999999997</c:v>
                </c:pt>
                <c:pt idx="34">
                  <c:v>0.76180000000000003</c:v>
                </c:pt>
                <c:pt idx="35">
                  <c:v>0.75719999999999998</c:v>
                </c:pt>
                <c:pt idx="36">
                  <c:v>0.75270000000000004</c:v>
                </c:pt>
                <c:pt idx="37">
                  <c:v>0.74829999999999997</c:v>
                </c:pt>
                <c:pt idx="38">
                  <c:v>0.74399999999999999</c:v>
                </c:pt>
                <c:pt idx="39">
                  <c:v>0.73970000000000002</c:v>
                </c:pt>
                <c:pt idx="40">
                  <c:v>0.73550000000000004</c:v>
                </c:pt>
                <c:pt idx="41">
                  <c:v>0.73140000000000005</c:v>
                </c:pt>
                <c:pt idx="42">
                  <c:v>0.72740000000000005</c:v>
                </c:pt>
                <c:pt idx="43">
                  <c:v>0.72350000000000003</c:v>
                </c:pt>
                <c:pt idx="44">
                  <c:v>0.71960000000000002</c:v>
                </c:pt>
                <c:pt idx="45">
                  <c:v>0.7157</c:v>
                </c:pt>
                <c:pt idx="46">
                  <c:v>0.71199999999999997</c:v>
                </c:pt>
                <c:pt idx="47">
                  <c:v>0.70830000000000004</c:v>
                </c:pt>
                <c:pt idx="48">
                  <c:v>0.70469999999999999</c:v>
                </c:pt>
                <c:pt idx="49">
                  <c:v>0.70109999999999995</c:v>
                </c:pt>
                <c:pt idx="50">
                  <c:v>0.6976</c:v>
                </c:pt>
                <c:pt idx="51">
                  <c:v>0.69410000000000005</c:v>
                </c:pt>
                <c:pt idx="52">
                  <c:v>0.69069999999999998</c:v>
                </c:pt>
                <c:pt idx="53">
                  <c:v>0.68740000000000001</c:v>
                </c:pt>
                <c:pt idx="54">
                  <c:v>0.68410000000000004</c:v>
                </c:pt>
                <c:pt idx="55">
                  <c:v>0.68089999999999995</c:v>
                </c:pt>
                <c:pt idx="56">
                  <c:v>0.67769999999999997</c:v>
                </c:pt>
                <c:pt idx="57">
                  <c:v>0.67459999999999998</c:v>
                </c:pt>
                <c:pt idx="58">
                  <c:v>0.67149999999999999</c:v>
                </c:pt>
                <c:pt idx="59">
                  <c:v>0.66839999999999999</c:v>
                </c:pt>
                <c:pt idx="60">
                  <c:v>0.66549999999999998</c:v>
                </c:pt>
                <c:pt idx="61">
                  <c:v>0.66249999999999998</c:v>
                </c:pt>
                <c:pt idx="62">
                  <c:v>0.65959999999999996</c:v>
                </c:pt>
                <c:pt idx="63">
                  <c:v>0.65680000000000005</c:v>
                </c:pt>
                <c:pt idx="64">
                  <c:v>0.65400000000000003</c:v>
                </c:pt>
                <c:pt idx="65">
                  <c:v>0.6512</c:v>
                </c:pt>
                <c:pt idx="66">
                  <c:v>0.64849999999999997</c:v>
                </c:pt>
                <c:pt idx="67">
                  <c:v>0.64580000000000004</c:v>
                </c:pt>
                <c:pt idx="68">
                  <c:v>0.6431</c:v>
                </c:pt>
                <c:pt idx="69">
                  <c:v>0.64049999999999996</c:v>
                </c:pt>
                <c:pt idx="70">
                  <c:v>0.63800000000000001</c:v>
                </c:pt>
                <c:pt idx="71">
                  <c:v>0.63549999999999995</c:v>
                </c:pt>
                <c:pt idx="72">
                  <c:v>0.63300000000000001</c:v>
                </c:pt>
                <c:pt idx="73">
                  <c:v>0.63049999999999995</c:v>
                </c:pt>
                <c:pt idx="74">
                  <c:v>0.62809999999999999</c:v>
                </c:pt>
                <c:pt idx="75">
                  <c:v>0.62570000000000003</c:v>
                </c:pt>
                <c:pt idx="76">
                  <c:v>0.62339999999999995</c:v>
                </c:pt>
                <c:pt idx="77">
                  <c:v>0.621</c:v>
                </c:pt>
                <c:pt idx="78">
                  <c:v>0.61880000000000002</c:v>
                </c:pt>
                <c:pt idx="79">
                  <c:v>0.61650000000000005</c:v>
                </c:pt>
                <c:pt idx="80">
                  <c:v>0.61429999999999996</c:v>
                </c:pt>
                <c:pt idx="81">
                  <c:v>0.61209999999999998</c:v>
                </c:pt>
                <c:pt idx="82">
                  <c:v>0.6099</c:v>
                </c:pt>
                <c:pt idx="83">
                  <c:v>0.60780000000000001</c:v>
                </c:pt>
                <c:pt idx="84">
                  <c:v>0.60570000000000002</c:v>
                </c:pt>
                <c:pt idx="85">
                  <c:v>0.60360000000000003</c:v>
                </c:pt>
                <c:pt idx="86">
                  <c:v>0.60160000000000002</c:v>
                </c:pt>
                <c:pt idx="87">
                  <c:v>0.59960000000000002</c:v>
                </c:pt>
                <c:pt idx="88">
                  <c:v>0.59760000000000002</c:v>
                </c:pt>
                <c:pt idx="89">
                  <c:v>0.59560000000000002</c:v>
                </c:pt>
                <c:pt idx="90">
                  <c:v>0.59370000000000001</c:v>
                </c:pt>
                <c:pt idx="91">
                  <c:v>0.59179999999999999</c:v>
                </c:pt>
                <c:pt idx="92">
                  <c:v>0.58989999999999998</c:v>
                </c:pt>
                <c:pt idx="93">
                  <c:v>0.58799999999999997</c:v>
                </c:pt>
                <c:pt idx="94">
                  <c:v>0.58620000000000005</c:v>
                </c:pt>
                <c:pt idx="95">
                  <c:v>0.58440000000000003</c:v>
                </c:pt>
                <c:pt idx="96">
                  <c:v>0.58260000000000001</c:v>
                </c:pt>
                <c:pt idx="97">
                  <c:v>0.58079999999999998</c:v>
                </c:pt>
                <c:pt idx="98">
                  <c:v>0.57909999999999995</c:v>
                </c:pt>
                <c:pt idx="99">
                  <c:v>0.57740000000000002</c:v>
                </c:pt>
                <c:pt idx="100">
                  <c:v>0.57569999999999999</c:v>
                </c:pt>
                <c:pt idx="101">
                  <c:v>0.57399999999999995</c:v>
                </c:pt>
                <c:pt idx="102">
                  <c:v>0.57230000000000003</c:v>
                </c:pt>
                <c:pt idx="103">
                  <c:v>0.57069999999999999</c:v>
                </c:pt>
                <c:pt idx="104">
                  <c:v>0.56910000000000005</c:v>
                </c:pt>
                <c:pt idx="105">
                  <c:v>0.5675</c:v>
                </c:pt>
                <c:pt idx="106">
                  <c:v>0.56589999999999996</c:v>
                </c:pt>
                <c:pt idx="107">
                  <c:v>0.56430000000000002</c:v>
                </c:pt>
                <c:pt idx="108">
                  <c:v>0.56279999999999997</c:v>
                </c:pt>
                <c:pt idx="109">
                  <c:v>0.56130000000000002</c:v>
                </c:pt>
                <c:pt idx="110">
                  <c:v>0.55979999999999996</c:v>
                </c:pt>
                <c:pt idx="111">
                  <c:v>0.55830000000000002</c:v>
                </c:pt>
                <c:pt idx="112">
                  <c:v>0.55679999999999996</c:v>
                </c:pt>
                <c:pt idx="113">
                  <c:v>0.5554</c:v>
                </c:pt>
                <c:pt idx="114">
                  <c:v>0.55400000000000005</c:v>
                </c:pt>
                <c:pt idx="115">
                  <c:v>0.55249999999999999</c:v>
                </c:pt>
                <c:pt idx="116">
                  <c:v>0.55110000000000003</c:v>
                </c:pt>
                <c:pt idx="117">
                  <c:v>0.54979999999999996</c:v>
                </c:pt>
                <c:pt idx="118">
                  <c:v>0.5484</c:v>
                </c:pt>
                <c:pt idx="119">
                  <c:v>0.54710000000000003</c:v>
                </c:pt>
                <c:pt idx="120">
                  <c:v>0.54569999999999996</c:v>
                </c:pt>
                <c:pt idx="121">
                  <c:v>0.5444</c:v>
                </c:pt>
                <c:pt idx="122">
                  <c:v>0.54310000000000003</c:v>
                </c:pt>
                <c:pt idx="123">
                  <c:v>0.54179999999999995</c:v>
                </c:pt>
                <c:pt idx="124">
                  <c:v>0.54059999999999997</c:v>
                </c:pt>
                <c:pt idx="125">
                  <c:v>0.5393</c:v>
                </c:pt>
                <c:pt idx="126">
                  <c:v>0.53810000000000002</c:v>
                </c:pt>
                <c:pt idx="127">
                  <c:v>0.53680000000000005</c:v>
                </c:pt>
                <c:pt idx="128">
                  <c:v>0.53559999999999997</c:v>
                </c:pt>
                <c:pt idx="129">
                  <c:v>0.53439999999999999</c:v>
                </c:pt>
                <c:pt idx="130">
                  <c:v>0.53320000000000001</c:v>
                </c:pt>
                <c:pt idx="131">
                  <c:v>0.53210000000000002</c:v>
                </c:pt>
                <c:pt idx="132">
                  <c:v>0.53090000000000004</c:v>
                </c:pt>
                <c:pt idx="133">
                  <c:v>0.52969999999999995</c:v>
                </c:pt>
                <c:pt idx="134">
                  <c:v>0.52859999999999996</c:v>
                </c:pt>
                <c:pt idx="135">
                  <c:v>0.52749999999999997</c:v>
                </c:pt>
                <c:pt idx="136">
                  <c:v>0.52639999999999998</c:v>
                </c:pt>
                <c:pt idx="137">
                  <c:v>0.52529999999999999</c:v>
                </c:pt>
                <c:pt idx="138">
                  <c:v>0.5242</c:v>
                </c:pt>
                <c:pt idx="139">
                  <c:v>0.52310000000000001</c:v>
                </c:pt>
                <c:pt idx="140">
                  <c:v>0.52210000000000001</c:v>
                </c:pt>
                <c:pt idx="141">
                  <c:v>0.52100000000000002</c:v>
                </c:pt>
                <c:pt idx="142">
                  <c:v>0.52</c:v>
                </c:pt>
                <c:pt idx="143">
                  <c:v>0.51890000000000003</c:v>
                </c:pt>
                <c:pt idx="144">
                  <c:v>0.51790000000000003</c:v>
                </c:pt>
                <c:pt idx="145">
                  <c:v>0.51690000000000003</c:v>
                </c:pt>
                <c:pt idx="146">
                  <c:v>0.51590000000000003</c:v>
                </c:pt>
                <c:pt idx="147">
                  <c:v>0.51490000000000002</c:v>
                </c:pt>
                <c:pt idx="148">
                  <c:v>0.51400000000000001</c:v>
                </c:pt>
                <c:pt idx="149">
                  <c:v>0.51300000000000001</c:v>
                </c:pt>
                <c:pt idx="150">
                  <c:v>0.51200000000000001</c:v>
                </c:pt>
                <c:pt idx="151">
                  <c:v>0.5111</c:v>
                </c:pt>
                <c:pt idx="152">
                  <c:v>0.51019999999999999</c:v>
                </c:pt>
                <c:pt idx="153">
                  <c:v>0.50919999999999999</c:v>
                </c:pt>
                <c:pt idx="154">
                  <c:v>0.50829999999999997</c:v>
                </c:pt>
                <c:pt idx="155">
                  <c:v>0.50739999999999996</c:v>
                </c:pt>
                <c:pt idx="156">
                  <c:v>0.50649999999999995</c:v>
                </c:pt>
                <c:pt idx="157">
                  <c:v>0.50560000000000005</c:v>
                </c:pt>
                <c:pt idx="158">
                  <c:v>0.50470000000000004</c:v>
                </c:pt>
                <c:pt idx="159">
                  <c:v>0.50390000000000001</c:v>
                </c:pt>
                <c:pt idx="160">
                  <c:v>0.503</c:v>
                </c:pt>
                <c:pt idx="161">
                  <c:v>0.50219999999999998</c:v>
                </c:pt>
                <c:pt idx="162">
                  <c:v>0.50129999999999997</c:v>
                </c:pt>
                <c:pt idx="163">
                  <c:v>0.50049999999999994</c:v>
                </c:pt>
                <c:pt idx="164">
                  <c:v>0.49959999999999999</c:v>
                </c:pt>
                <c:pt idx="165">
                  <c:v>0.49880000000000002</c:v>
                </c:pt>
                <c:pt idx="166">
                  <c:v>0.498</c:v>
                </c:pt>
                <c:pt idx="167">
                  <c:v>0.49719999999999998</c:v>
                </c:pt>
                <c:pt idx="168">
                  <c:v>0.49640000000000001</c:v>
                </c:pt>
                <c:pt idx="169">
                  <c:v>0.49559999999999998</c:v>
                </c:pt>
                <c:pt idx="170">
                  <c:v>0.49490000000000001</c:v>
                </c:pt>
                <c:pt idx="171">
                  <c:v>0.49409999999999998</c:v>
                </c:pt>
                <c:pt idx="172">
                  <c:v>0.49330000000000002</c:v>
                </c:pt>
                <c:pt idx="173">
                  <c:v>0.49259999999999998</c:v>
                </c:pt>
                <c:pt idx="174">
                  <c:v>0.49180000000000001</c:v>
                </c:pt>
                <c:pt idx="175">
                  <c:v>0.49109999999999998</c:v>
                </c:pt>
                <c:pt idx="176">
                  <c:v>0.49030000000000001</c:v>
                </c:pt>
                <c:pt idx="177">
                  <c:v>0.48959999999999998</c:v>
                </c:pt>
                <c:pt idx="178">
                  <c:v>0.4889</c:v>
                </c:pt>
                <c:pt idx="179">
                  <c:v>0.48820000000000002</c:v>
                </c:pt>
                <c:pt idx="180">
                  <c:v>0.48749999999999999</c:v>
                </c:pt>
                <c:pt idx="181">
                  <c:v>0.48680000000000001</c:v>
                </c:pt>
                <c:pt idx="182">
                  <c:v>0.48609999999999998</c:v>
                </c:pt>
                <c:pt idx="183">
                  <c:v>0.4854</c:v>
                </c:pt>
                <c:pt idx="184">
                  <c:v>0.48470000000000002</c:v>
                </c:pt>
                <c:pt idx="185">
                  <c:v>0.48399999999999999</c:v>
                </c:pt>
                <c:pt idx="186">
                  <c:v>0.48330000000000001</c:v>
                </c:pt>
                <c:pt idx="187">
                  <c:v>0.48270000000000002</c:v>
                </c:pt>
                <c:pt idx="188">
                  <c:v>0.48199999999999998</c:v>
                </c:pt>
                <c:pt idx="189">
                  <c:v>0.48139999999999999</c:v>
                </c:pt>
                <c:pt idx="190">
                  <c:v>0.48070000000000002</c:v>
                </c:pt>
                <c:pt idx="191">
                  <c:v>0.48010000000000003</c:v>
                </c:pt>
                <c:pt idx="192">
                  <c:v>0.47949999999999998</c:v>
                </c:pt>
                <c:pt idx="193">
                  <c:v>0.4788</c:v>
                </c:pt>
                <c:pt idx="194">
                  <c:v>0.47820000000000001</c:v>
                </c:pt>
                <c:pt idx="195">
                  <c:v>0.47760000000000002</c:v>
                </c:pt>
                <c:pt idx="196">
                  <c:v>0.47699999999999998</c:v>
                </c:pt>
                <c:pt idx="197">
                  <c:v>0.47639999999999999</c:v>
                </c:pt>
                <c:pt idx="198">
                  <c:v>0.4758</c:v>
                </c:pt>
                <c:pt idx="199">
                  <c:v>0.47520000000000001</c:v>
                </c:pt>
                <c:pt idx="200">
                  <c:v>0.47460000000000002</c:v>
                </c:pt>
                <c:pt idx="201">
                  <c:v>0.47399999999999998</c:v>
                </c:pt>
                <c:pt idx="202">
                  <c:v>0.47339999999999999</c:v>
                </c:pt>
                <c:pt idx="203">
                  <c:v>0.47289999999999999</c:v>
                </c:pt>
                <c:pt idx="204">
                  <c:v>0.4723</c:v>
                </c:pt>
                <c:pt idx="205">
                  <c:v>0.47170000000000001</c:v>
                </c:pt>
                <c:pt idx="206">
                  <c:v>0.47120000000000001</c:v>
                </c:pt>
                <c:pt idx="207">
                  <c:v>0.47060000000000002</c:v>
                </c:pt>
                <c:pt idx="208">
                  <c:v>0.47010000000000002</c:v>
                </c:pt>
                <c:pt idx="209">
                  <c:v>0.46949999999999997</c:v>
                </c:pt>
                <c:pt idx="210">
                  <c:v>0.46899999999999997</c:v>
                </c:pt>
                <c:pt idx="211">
                  <c:v>0.46850000000000003</c:v>
                </c:pt>
                <c:pt idx="212">
                  <c:v>0.46789999999999998</c:v>
                </c:pt>
                <c:pt idx="213">
                  <c:v>0.46739999999999998</c:v>
                </c:pt>
                <c:pt idx="214">
                  <c:v>0.46689999999999998</c:v>
                </c:pt>
                <c:pt idx="215">
                  <c:v>0.46639999999999998</c:v>
                </c:pt>
                <c:pt idx="216">
                  <c:v>0.46589999999999998</c:v>
                </c:pt>
                <c:pt idx="217">
                  <c:v>0.46539999999999998</c:v>
                </c:pt>
                <c:pt idx="218">
                  <c:v>0.46479999999999999</c:v>
                </c:pt>
                <c:pt idx="219">
                  <c:v>0.46429999999999999</c:v>
                </c:pt>
                <c:pt idx="220">
                  <c:v>0.46389999999999998</c:v>
                </c:pt>
                <c:pt idx="221">
                  <c:v>0.46339999999999998</c:v>
                </c:pt>
                <c:pt idx="222">
                  <c:v>0.46289999999999998</c:v>
                </c:pt>
                <c:pt idx="223">
                  <c:v>0.46239999999999998</c:v>
                </c:pt>
                <c:pt idx="224">
                  <c:v>0.46189999999999998</c:v>
                </c:pt>
                <c:pt idx="225">
                  <c:v>0.46139999999999998</c:v>
                </c:pt>
                <c:pt idx="226">
                  <c:v>0.46100000000000002</c:v>
                </c:pt>
                <c:pt idx="227">
                  <c:v>0.46050000000000002</c:v>
                </c:pt>
                <c:pt idx="228">
                  <c:v>0.46</c:v>
                </c:pt>
                <c:pt idx="229">
                  <c:v>0.45960000000000001</c:v>
                </c:pt>
                <c:pt idx="230">
                  <c:v>0.45910000000000001</c:v>
                </c:pt>
                <c:pt idx="231">
                  <c:v>0.4587</c:v>
                </c:pt>
                <c:pt idx="232">
                  <c:v>0.4582</c:v>
                </c:pt>
                <c:pt idx="233">
                  <c:v>0.45779999999999998</c:v>
                </c:pt>
                <c:pt idx="234">
                  <c:v>0.45729999999999998</c:v>
                </c:pt>
                <c:pt idx="235">
                  <c:v>0.45689999999999997</c:v>
                </c:pt>
                <c:pt idx="236">
                  <c:v>0.45650000000000002</c:v>
                </c:pt>
                <c:pt idx="237">
                  <c:v>0.45600000000000002</c:v>
                </c:pt>
                <c:pt idx="238">
                  <c:v>0.4556</c:v>
                </c:pt>
                <c:pt idx="239">
                  <c:v>0.45519999999999999</c:v>
                </c:pt>
                <c:pt idx="240">
                  <c:v>0.45479999999999998</c:v>
                </c:pt>
                <c:pt idx="241">
                  <c:v>0.45440000000000003</c:v>
                </c:pt>
                <c:pt idx="242">
                  <c:v>0.45400000000000001</c:v>
                </c:pt>
                <c:pt idx="243">
                  <c:v>0.45350000000000001</c:v>
                </c:pt>
                <c:pt idx="244">
                  <c:v>0.4531</c:v>
                </c:pt>
                <c:pt idx="245">
                  <c:v>0.45269999999999999</c:v>
                </c:pt>
                <c:pt idx="246">
                  <c:v>0.45229999999999998</c:v>
                </c:pt>
                <c:pt idx="247">
                  <c:v>0.45190000000000002</c:v>
                </c:pt>
                <c:pt idx="248">
                  <c:v>0.45150000000000001</c:v>
                </c:pt>
                <c:pt idx="249">
                  <c:v>0.45119999999999999</c:v>
                </c:pt>
                <c:pt idx="250">
                  <c:v>0.45079999999999998</c:v>
                </c:pt>
                <c:pt idx="251">
                  <c:v>0.45040000000000002</c:v>
                </c:pt>
                <c:pt idx="252">
                  <c:v>0.45</c:v>
                </c:pt>
                <c:pt idx="253">
                  <c:v>0.4496</c:v>
                </c:pt>
                <c:pt idx="254">
                  <c:v>0.44919999999999999</c:v>
                </c:pt>
                <c:pt idx="255">
                  <c:v>0.44890000000000002</c:v>
                </c:pt>
                <c:pt idx="256">
                  <c:v>0.44850000000000001</c:v>
                </c:pt>
                <c:pt idx="257">
                  <c:v>0.4481</c:v>
                </c:pt>
                <c:pt idx="258">
                  <c:v>0.44779999999999998</c:v>
                </c:pt>
                <c:pt idx="259">
                  <c:v>0.44740000000000002</c:v>
                </c:pt>
                <c:pt idx="260">
                  <c:v>0.4471</c:v>
                </c:pt>
                <c:pt idx="261">
                  <c:v>0.44669999999999999</c:v>
                </c:pt>
                <c:pt idx="262">
                  <c:v>0.44629999999999997</c:v>
                </c:pt>
                <c:pt idx="263">
                  <c:v>0.44600000000000001</c:v>
                </c:pt>
                <c:pt idx="264">
                  <c:v>0.4456</c:v>
                </c:pt>
                <c:pt idx="265">
                  <c:v>0.44529999999999997</c:v>
                </c:pt>
                <c:pt idx="266">
                  <c:v>0.44500000000000001</c:v>
                </c:pt>
                <c:pt idx="267">
                  <c:v>0.4446</c:v>
                </c:pt>
                <c:pt idx="268">
                  <c:v>0.44429999999999997</c:v>
                </c:pt>
                <c:pt idx="269">
                  <c:v>0.44390000000000002</c:v>
                </c:pt>
                <c:pt idx="270">
                  <c:v>0.44359999999999999</c:v>
                </c:pt>
                <c:pt idx="271">
                  <c:v>0.44330000000000003</c:v>
                </c:pt>
                <c:pt idx="272">
                  <c:v>0.443</c:v>
                </c:pt>
                <c:pt idx="273">
                  <c:v>0.44259999999999999</c:v>
                </c:pt>
                <c:pt idx="274">
                  <c:v>0.44230000000000003</c:v>
                </c:pt>
                <c:pt idx="275">
                  <c:v>0.442</c:v>
                </c:pt>
                <c:pt idx="276">
                  <c:v>0.44169999999999998</c:v>
                </c:pt>
                <c:pt idx="277">
                  <c:v>0.44140000000000001</c:v>
                </c:pt>
                <c:pt idx="278">
                  <c:v>0.441</c:v>
                </c:pt>
                <c:pt idx="279">
                  <c:v>0.44069999999999998</c:v>
                </c:pt>
                <c:pt idx="280">
                  <c:v>0.44040000000000001</c:v>
                </c:pt>
                <c:pt idx="281">
                  <c:v>0.44009999999999999</c:v>
                </c:pt>
                <c:pt idx="282">
                  <c:v>0.43980000000000002</c:v>
                </c:pt>
                <c:pt idx="283">
                  <c:v>0.4395</c:v>
                </c:pt>
                <c:pt idx="284">
                  <c:v>0.43919999999999998</c:v>
                </c:pt>
                <c:pt idx="285">
                  <c:v>0.43890000000000001</c:v>
                </c:pt>
                <c:pt idx="286">
                  <c:v>0.43859999999999999</c:v>
                </c:pt>
                <c:pt idx="287">
                  <c:v>0.43830000000000002</c:v>
                </c:pt>
                <c:pt idx="288">
                  <c:v>0.438</c:v>
                </c:pt>
                <c:pt idx="289">
                  <c:v>0.43769999999999998</c:v>
                </c:pt>
                <c:pt idx="290">
                  <c:v>0.4375</c:v>
                </c:pt>
                <c:pt idx="291">
                  <c:v>0.43719999999999998</c:v>
                </c:pt>
                <c:pt idx="292">
                  <c:v>0.43690000000000001</c:v>
                </c:pt>
                <c:pt idx="293">
                  <c:v>0.43659999999999999</c:v>
                </c:pt>
                <c:pt idx="294">
                  <c:v>0.43630000000000002</c:v>
                </c:pt>
                <c:pt idx="295">
                  <c:v>0.436</c:v>
                </c:pt>
                <c:pt idx="296">
                  <c:v>0.43580000000000002</c:v>
                </c:pt>
                <c:pt idx="297">
                  <c:v>0.4355</c:v>
                </c:pt>
                <c:pt idx="298">
                  <c:v>0.43519999999999998</c:v>
                </c:pt>
                <c:pt idx="299">
                  <c:v>0.435</c:v>
                </c:pt>
                <c:pt idx="300">
                  <c:v>0.43469999999999998</c:v>
                </c:pt>
                <c:pt idx="301">
                  <c:v>0.43440000000000001</c:v>
                </c:pt>
                <c:pt idx="302">
                  <c:v>0.43419999999999997</c:v>
                </c:pt>
                <c:pt idx="303">
                  <c:v>0.43390000000000001</c:v>
                </c:pt>
                <c:pt idx="304">
                  <c:v>0.43359999999999999</c:v>
                </c:pt>
                <c:pt idx="305">
                  <c:v>0.43340000000000001</c:v>
                </c:pt>
                <c:pt idx="306">
                  <c:v>0.43309999999999998</c:v>
                </c:pt>
                <c:pt idx="307">
                  <c:v>0.43290000000000001</c:v>
                </c:pt>
                <c:pt idx="308">
                  <c:v>0.43259999999999998</c:v>
                </c:pt>
                <c:pt idx="309">
                  <c:v>0.43240000000000001</c:v>
                </c:pt>
                <c:pt idx="310">
                  <c:v>0.43209999999999998</c:v>
                </c:pt>
                <c:pt idx="311">
                  <c:v>0.43190000000000001</c:v>
                </c:pt>
                <c:pt idx="312">
                  <c:v>0.43159999999999998</c:v>
                </c:pt>
                <c:pt idx="313">
                  <c:v>0.43140000000000001</c:v>
                </c:pt>
                <c:pt idx="314">
                  <c:v>0.43109999999999998</c:v>
                </c:pt>
                <c:pt idx="315">
                  <c:v>0.43090000000000001</c:v>
                </c:pt>
                <c:pt idx="316">
                  <c:v>0.43059999999999998</c:v>
                </c:pt>
                <c:pt idx="317">
                  <c:v>0.4304</c:v>
                </c:pt>
                <c:pt idx="318">
                  <c:v>0.43020000000000003</c:v>
                </c:pt>
                <c:pt idx="319">
                  <c:v>0.4299</c:v>
                </c:pt>
                <c:pt idx="320">
                  <c:v>0.42970000000000003</c:v>
                </c:pt>
                <c:pt idx="321">
                  <c:v>0.42949999999999999</c:v>
                </c:pt>
                <c:pt idx="322">
                  <c:v>0.42920000000000003</c:v>
                </c:pt>
                <c:pt idx="323">
                  <c:v>0.42899999999999999</c:v>
                </c:pt>
                <c:pt idx="324">
                  <c:v>0.42880000000000001</c:v>
                </c:pt>
                <c:pt idx="325">
                  <c:v>0.42859999999999998</c:v>
                </c:pt>
                <c:pt idx="326">
                  <c:v>0.42830000000000001</c:v>
                </c:pt>
                <c:pt idx="327">
                  <c:v>0.42809999999999998</c:v>
                </c:pt>
                <c:pt idx="328">
                  <c:v>0.4279</c:v>
                </c:pt>
                <c:pt idx="329">
                  <c:v>0.42770000000000002</c:v>
                </c:pt>
                <c:pt idx="330">
                  <c:v>0.42749999999999999</c:v>
                </c:pt>
                <c:pt idx="331">
                  <c:v>0.42720000000000002</c:v>
                </c:pt>
                <c:pt idx="332">
                  <c:v>0.42699999999999999</c:v>
                </c:pt>
                <c:pt idx="333">
                  <c:v>0.42680000000000001</c:v>
                </c:pt>
                <c:pt idx="334">
                  <c:v>0.42659999999999998</c:v>
                </c:pt>
                <c:pt idx="335">
                  <c:v>0.4264</c:v>
                </c:pt>
                <c:pt idx="336">
                  <c:v>0.42620000000000002</c:v>
                </c:pt>
                <c:pt idx="337">
                  <c:v>0.42599999999999999</c:v>
                </c:pt>
                <c:pt idx="338">
                  <c:v>0.42580000000000001</c:v>
                </c:pt>
                <c:pt idx="339">
                  <c:v>0.42549999999999999</c:v>
                </c:pt>
                <c:pt idx="340">
                  <c:v>0.42530000000000001</c:v>
                </c:pt>
                <c:pt idx="341">
                  <c:v>0.42509999999999998</c:v>
                </c:pt>
                <c:pt idx="342">
                  <c:v>0.4249</c:v>
                </c:pt>
                <c:pt idx="343">
                  <c:v>0.42470000000000002</c:v>
                </c:pt>
                <c:pt idx="344">
                  <c:v>0.42449999999999999</c:v>
                </c:pt>
                <c:pt idx="345">
                  <c:v>0.42430000000000001</c:v>
                </c:pt>
                <c:pt idx="346">
                  <c:v>0.42409999999999998</c:v>
                </c:pt>
                <c:pt idx="347">
                  <c:v>0.4239</c:v>
                </c:pt>
                <c:pt idx="348">
                  <c:v>0.42370000000000002</c:v>
                </c:pt>
                <c:pt idx="349">
                  <c:v>0.42359999999999998</c:v>
                </c:pt>
                <c:pt idx="350">
                  <c:v>0.4234</c:v>
                </c:pt>
                <c:pt idx="351">
                  <c:v>0.42320000000000002</c:v>
                </c:pt>
                <c:pt idx="352">
                  <c:v>0.42299999999999999</c:v>
                </c:pt>
                <c:pt idx="353">
                  <c:v>0.42280000000000001</c:v>
                </c:pt>
                <c:pt idx="354">
                  <c:v>0.42259999999999998</c:v>
                </c:pt>
                <c:pt idx="355">
                  <c:v>0.4224</c:v>
                </c:pt>
                <c:pt idx="356">
                  <c:v>0.42220000000000002</c:v>
                </c:pt>
                <c:pt idx="357">
                  <c:v>0.42199999999999999</c:v>
                </c:pt>
                <c:pt idx="358">
                  <c:v>0.4219</c:v>
                </c:pt>
                <c:pt idx="359">
                  <c:v>0.42170000000000002</c:v>
                </c:pt>
                <c:pt idx="360">
                  <c:v>0.42149999999999999</c:v>
                </c:pt>
                <c:pt idx="361">
                  <c:v>0.42130000000000001</c:v>
                </c:pt>
                <c:pt idx="362">
                  <c:v>0.42109999999999997</c:v>
                </c:pt>
                <c:pt idx="363">
                  <c:v>0.42099999999999999</c:v>
                </c:pt>
                <c:pt idx="364">
                  <c:v>0.42080000000000001</c:v>
                </c:pt>
                <c:pt idx="365">
                  <c:v>0.42059999999999997</c:v>
                </c:pt>
                <c:pt idx="366">
                  <c:v>0.4204</c:v>
                </c:pt>
                <c:pt idx="367">
                  <c:v>0.42030000000000001</c:v>
                </c:pt>
                <c:pt idx="368">
                  <c:v>0.42009999999999997</c:v>
                </c:pt>
                <c:pt idx="369">
                  <c:v>0.4199</c:v>
                </c:pt>
                <c:pt idx="370">
                  <c:v>0.41970000000000002</c:v>
                </c:pt>
                <c:pt idx="371">
                  <c:v>0.41959999999999997</c:v>
                </c:pt>
                <c:pt idx="372">
                  <c:v>0.4194</c:v>
                </c:pt>
                <c:pt idx="373">
                  <c:v>0.41920000000000002</c:v>
                </c:pt>
                <c:pt idx="374">
                  <c:v>0.41909999999999997</c:v>
                </c:pt>
                <c:pt idx="375">
                  <c:v>0.41889999999999999</c:v>
                </c:pt>
                <c:pt idx="376">
                  <c:v>0.41870000000000002</c:v>
                </c:pt>
                <c:pt idx="377">
                  <c:v>0.41860000000000003</c:v>
                </c:pt>
                <c:pt idx="378">
                  <c:v>0.41839999999999999</c:v>
                </c:pt>
                <c:pt idx="379">
                  <c:v>0.41830000000000001</c:v>
                </c:pt>
                <c:pt idx="380">
                  <c:v>0.41810000000000003</c:v>
                </c:pt>
                <c:pt idx="381">
                  <c:v>0.41789999999999999</c:v>
                </c:pt>
                <c:pt idx="382">
                  <c:v>0.4178</c:v>
                </c:pt>
                <c:pt idx="383">
                  <c:v>0.41760000000000003</c:v>
                </c:pt>
                <c:pt idx="384">
                  <c:v>0.41749999999999998</c:v>
                </c:pt>
                <c:pt idx="385">
                  <c:v>0.4173</c:v>
                </c:pt>
                <c:pt idx="386">
                  <c:v>0.41720000000000002</c:v>
                </c:pt>
                <c:pt idx="387">
                  <c:v>0.41699999999999998</c:v>
                </c:pt>
                <c:pt idx="388">
                  <c:v>0.41689999999999999</c:v>
                </c:pt>
                <c:pt idx="389">
                  <c:v>0.41670000000000001</c:v>
                </c:pt>
                <c:pt idx="390">
                  <c:v>0.41649999999999998</c:v>
                </c:pt>
                <c:pt idx="391">
                  <c:v>0.41639999999999999</c:v>
                </c:pt>
                <c:pt idx="392">
                  <c:v>0.4163</c:v>
                </c:pt>
                <c:pt idx="393">
                  <c:v>0.41610000000000003</c:v>
                </c:pt>
                <c:pt idx="394">
                  <c:v>0.41599999999999998</c:v>
                </c:pt>
                <c:pt idx="395">
                  <c:v>0.4158</c:v>
                </c:pt>
                <c:pt idx="396">
                  <c:v>0.41570000000000001</c:v>
                </c:pt>
                <c:pt idx="397">
                  <c:v>0.41549999999999998</c:v>
                </c:pt>
                <c:pt idx="398">
                  <c:v>0.41539999999999999</c:v>
                </c:pt>
                <c:pt idx="399">
                  <c:v>0.41520000000000001</c:v>
                </c:pt>
              </c:numCache>
            </c:numRef>
          </c:yVal>
          <c:smooth val="1"/>
          <c:extLst>
            <c:ext xmlns:c16="http://schemas.microsoft.com/office/drawing/2014/chart" uri="{C3380CC4-5D6E-409C-BE32-E72D297353CC}">
              <c16:uniqueId val="{00000000-2B28-4833-88E8-DE852060A683}"/>
            </c:ext>
          </c:extLst>
        </c:ser>
        <c:ser>
          <c:idx val="4"/>
          <c:order val="1"/>
          <c:tx>
            <c:strRef>
              <c:f>'normal shock'!$F$1:$G$1</c:f>
              <c:strCache>
                <c:ptCount val="1"/>
                <c:pt idx="0">
                  <c:v>p02/p01 D=DX u2/u1</c:v>
                </c:pt>
              </c:strCache>
            </c:strRef>
          </c:tx>
          <c:spPr>
            <a:ln w="19050" cap="rnd">
              <a:solidFill>
                <a:schemeClr val="accent5"/>
              </a:solidFill>
              <a:round/>
            </a:ln>
            <a:effectLst/>
          </c:spPr>
          <c:marker>
            <c:symbol val="none"/>
          </c:marker>
          <c:xVal>
            <c:numRef>
              <c:f>'normal shock'!$A$2:$A$401</c:f>
              <c:numCache>
                <c:formatCode>General</c:formatCode>
                <c:ptCount val="400"/>
                <c:pt idx="0">
                  <c:v>1.01</c:v>
                </c:pt>
                <c:pt idx="1">
                  <c:v>1.02</c:v>
                </c:pt>
                <c:pt idx="2">
                  <c:v>1.03</c:v>
                </c:pt>
                <c:pt idx="3">
                  <c:v>1.04</c:v>
                </c:pt>
                <c:pt idx="4">
                  <c:v>1.05</c:v>
                </c:pt>
                <c:pt idx="5">
                  <c:v>1.06</c:v>
                </c:pt>
                <c:pt idx="6">
                  <c:v>1.07</c:v>
                </c:pt>
                <c:pt idx="7">
                  <c:v>1.08</c:v>
                </c:pt>
                <c:pt idx="8">
                  <c:v>1.0900000000000001</c:v>
                </c:pt>
                <c:pt idx="9">
                  <c:v>1.1000000000000001</c:v>
                </c:pt>
                <c:pt idx="10">
                  <c:v>1.1100000000000001</c:v>
                </c:pt>
                <c:pt idx="11">
                  <c:v>1.1200000000000001</c:v>
                </c:pt>
                <c:pt idx="12">
                  <c:v>1.1299999999999999</c:v>
                </c:pt>
                <c:pt idx="13">
                  <c:v>1.1399999999999999</c:v>
                </c:pt>
                <c:pt idx="14">
                  <c:v>1.1499999999999999</c:v>
                </c:pt>
                <c:pt idx="15">
                  <c:v>1.1599999999999999</c:v>
                </c:pt>
                <c:pt idx="16">
                  <c:v>1.17</c:v>
                </c:pt>
                <c:pt idx="17">
                  <c:v>1.18</c:v>
                </c:pt>
                <c:pt idx="18">
                  <c:v>1.19</c:v>
                </c:pt>
                <c:pt idx="19">
                  <c:v>1.2</c:v>
                </c:pt>
                <c:pt idx="20">
                  <c:v>1.21</c:v>
                </c:pt>
                <c:pt idx="21">
                  <c:v>1.22</c:v>
                </c:pt>
                <c:pt idx="22">
                  <c:v>1.23</c:v>
                </c:pt>
                <c:pt idx="23">
                  <c:v>1.24</c:v>
                </c:pt>
                <c:pt idx="24">
                  <c:v>1.25</c:v>
                </c:pt>
                <c:pt idx="25">
                  <c:v>1.26</c:v>
                </c:pt>
                <c:pt idx="26">
                  <c:v>1.27</c:v>
                </c:pt>
                <c:pt idx="27">
                  <c:v>1.28</c:v>
                </c:pt>
                <c:pt idx="28">
                  <c:v>1.29</c:v>
                </c:pt>
                <c:pt idx="29">
                  <c:v>1.3</c:v>
                </c:pt>
                <c:pt idx="30">
                  <c:v>1.31</c:v>
                </c:pt>
                <c:pt idx="31">
                  <c:v>1.32</c:v>
                </c:pt>
                <c:pt idx="32">
                  <c:v>1.33</c:v>
                </c:pt>
                <c:pt idx="33">
                  <c:v>1.34</c:v>
                </c:pt>
                <c:pt idx="34">
                  <c:v>1.35</c:v>
                </c:pt>
                <c:pt idx="35">
                  <c:v>1.36</c:v>
                </c:pt>
                <c:pt idx="36">
                  <c:v>1.37</c:v>
                </c:pt>
                <c:pt idx="37">
                  <c:v>1.38</c:v>
                </c:pt>
                <c:pt idx="38">
                  <c:v>1.39</c:v>
                </c:pt>
                <c:pt idx="39">
                  <c:v>1.4</c:v>
                </c:pt>
                <c:pt idx="40">
                  <c:v>1.41</c:v>
                </c:pt>
                <c:pt idx="41">
                  <c:v>1.42</c:v>
                </c:pt>
                <c:pt idx="42">
                  <c:v>1.43</c:v>
                </c:pt>
                <c:pt idx="43">
                  <c:v>1.44</c:v>
                </c:pt>
                <c:pt idx="44">
                  <c:v>1.45</c:v>
                </c:pt>
                <c:pt idx="45">
                  <c:v>1.46</c:v>
                </c:pt>
                <c:pt idx="46">
                  <c:v>1.47</c:v>
                </c:pt>
                <c:pt idx="47">
                  <c:v>1.48</c:v>
                </c:pt>
                <c:pt idx="48">
                  <c:v>1.49</c:v>
                </c:pt>
                <c:pt idx="49">
                  <c:v>1.5</c:v>
                </c:pt>
                <c:pt idx="50">
                  <c:v>1.51</c:v>
                </c:pt>
                <c:pt idx="51">
                  <c:v>1.52</c:v>
                </c:pt>
                <c:pt idx="52">
                  <c:v>1.53</c:v>
                </c:pt>
                <c:pt idx="53">
                  <c:v>1.54</c:v>
                </c:pt>
                <c:pt idx="54">
                  <c:v>1.55</c:v>
                </c:pt>
                <c:pt idx="55">
                  <c:v>1.56</c:v>
                </c:pt>
                <c:pt idx="56">
                  <c:v>1.57</c:v>
                </c:pt>
                <c:pt idx="57">
                  <c:v>1.58</c:v>
                </c:pt>
                <c:pt idx="58">
                  <c:v>1.59</c:v>
                </c:pt>
                <c:pt idx="59">
                  <c:v>1.6</c:v>
                </c:pt>
                <c:pt idx="60">
                  <c:v>1.61</c:v>
                </c:pt>
                <c:pt idx="61">
                  <c:v>1.62</c:v>
                </c:pt>
                <c:pt idx="62">
                  <c:v>1.63</c:v>
                </c:pt>
                <c:pt idx="63">
                  <c:v>1.64</c:v>
                </c:pt>
                <c:pt idx="64">
                  <c:v>1.65</c:v>
                </c:pt>
                <c:pt idx="65">
                  <c:v>1.66</c:v>
                </c:pt>
                <c:pt idx="66">
                  <c:v>1.67</c:v>
                </c:pt>
                <c:pt idx="67">
                  <c:v>1.68</c:v>
                </c:pt>
                <c:pt idx="68">
                  <c:v>1.69</c:v>
                </c:pt>
                <c:pt idx="69">
                  <c:v>1.7</c:v>
                </c:pt>
                <c:pt idx="70">
                  <c:v>1.71</c:v>
                </c:pt>
                <c:pt idx="71">
                  <c:v>1.72</c:v>
                </c:pt>
                <c:pt idx="72">
                  <c:v>1.73</c:v>
                </c:pt>
                <c:pt idx="73">
                  <c:v>1.74</c:v>
                </c:pt>
                <c:pt idx="74">
                  <c:v>1.75</c:v>
                </c:pt>
                <c:pt idx="75">
                  <c:v>1.76</c:v>
                </c:pt>
                <c:pt idx="76">
                  <c:v>1.77</c:v>
                </c:pt>
                <c:pt idx="77">
                  <c:v>1.78</c:v>
                </c:pt>
                <c:pt idx="78">
                  <c:v>1.79</c:v>
                </c:pt>
                <c:pt idx="79">
                  <c:v>1.8</c:v>
                </c:pt>
                <c:pt idx="80">
                  <c:v>1.81</c:v>
                </c:pt>
                <c:pt idx="81">
                  <c:v>1.82</c:v>
                </c:pt>
                <c:pt idx="82">
                  <c:v>1.83</c:v>
                </c:pt>
                <c:pt idx="83">
                  <c:v>1.84</c:v>
                </c:pt>
                <c:pt idx="84">
                  <c:v>1.85</c:v>
                </c:pt>
                <c:pt idx="85">
                  <c:v>1.86</c:v>
                </c:pt>
                <c:pt idx="86">
                  <c:v>1.87</c:v>
                </c:pt>
                <c:pt idx="87">
                  <c:v>1.88</c:v>
                </c:pt>
                <c:pt idx="88">
                  <c:v>1.89</c:v>
                </c:pt>
                <c:pt idx="89">
                  <c:v>1.9</c:v>
                </c:pt>
                <c:pt idx="90">
                  <c:v>1.91</c:v>
                </c:pt>
                <c:pt idx="91">
                  <c:v>1.92</c:v>
                </c:pt>
                <c:pt idx="92">
                  <c:v>1.93</c:v>
                </c:pt>
                <c:pt idx="93">
                  <c:v>1.94</c:v>
                </c:pt>
                <c:pt idx="94">
                  <c:v>1.95</c:v>
                </c:pt>
                <c:pt idx="95">
                  <c:v>1.96</c:v>
                </c:pt>
                <c:pt idx="96">
                  <c:v>1.97</c:v>
                </c:pt>
                <c:pt idx="97">
                  <c:v>1.98</c:v>
                </c:pt>
                <c:pt idx="98">
                  <c:v>1.99</c:v>
                </c:pt>
                <c:pt idx="99">
                  <c:v>2</c:v>
                </c:pt>
                <c:pt idx="100">
                  <c:v>2.0099999999999998</c:v>
                </c:pt>
                <c:pt idx="101">
                  <c:v>2.02</c:v>
                </c:pt>
                <c:pt idx="102">
                  <c:v>2.0299999999999998</c:v>
                </c:pt>
                <c:pt idx="103">
                  <c:v>2.04</c:v>
                </c:pt>
                <c:pt idx="104">
                  <c:v>2.0499999999999998</c:v>
                </c:pt>
                <c:pt idx="105">
                  <c:v>2.06</c:v>
                </c:pt>
                <c:pt idx="106">
                  <c:v>2.0699999999999998</c:v>
                </c:pt>
                <c:pt idx="107">
                  <c:v>2.08</c:v>
                </c:pt>
                <c:pt idx="108">
                  <c:v>2.09</c:v>
                </c:pt>
                <c:pt idx="109">
                  <c:v>2.1</c:v>
                </c:pt>
                <c:pt idx="110">
                  <c:v>2.11</c:v>
                </c:pt>
                <c:pt idx="111">
                  <c:v>2.12</c:v>
                </c:pt>
                <c:pt idx="112">
                  <c:v>2.13</c:v>
                </c:pt>
                <c:pt idx="113">
                  <c:v>2.14</c:v>
                </c:pt>
                <c:pt idx="114">
                  <c:v>2.15</c:v>
                </c:pt>
                <c:pt idx="115">
                  <c:v>2.16</c:v>
                </c:pt>
                <c:pt idx="116">
                  <c:v>2.17</c:v>
                </c:pt>
                <c:pt idx="117">
                  <c:v>2.1800000000000002</c:v>
                </c:pt>
                <c:pt idx="118">
                  <c:v>2.19</c:v>
                </c:pt>
                <c:pt idx="119">
                  <c:v>2.2000000000000002</c:v>
                </c:pt>
                <c:pt idx="120">
                  <c:v>2.21</c:v>
                </c:pt>
                <c:pt idx="121">
                  <c:v>2.2200000000000002</c:v>
                </c:pt>
                <c:pt idx="122">
                  <c:v>2.23</c:v>
                </c:pt>
                <c:pt idx="123">
                  <c:v>2.2400000000000002</c:v>
                </c:pt>
                <c:pt idx="124">
                  <c:v>2.25</c:v>
                </c:pt>
                <c:pt idx="125">
                  <c:v>2.2599999999999998</c:v>
                </c:pt>
                <c:pt idx="126">
                  <c:v>2.27</c:v>
                </c:pt>
                <c:pt idx="127">
                  <c:v>2.2799999999999998</c:v>
                </c:pt>
                <c:pt idx="128">
                  <c:v>2.29</c:v>
                </c:pt>
                <c:pt idx="129">
                  <c:v>2.2999999999999998</c:v>
                </c:pt>
                <c:pt idx="130">
                  <c:v>2.31</c:v>
                </c:pt>
                <c:pt idx="131">
                  <c:v>2.3199999999999998</c:v>
                </c:pt>
                <c:pt idx="132">
                  <c:v>2.33</c:v>
                </c:pt>
                <c:pt idx="133">
                  <c:v>2.34</c:v>
                </c:pt>
                <c:pt idx="134">
                  <c:v>2.35</c:v>
                </c:pt>
                <c:pt idx="135">
                  <c:v>2.36</c:v>
                </c:pt>
                <c:pt idx="136">
                  <c:v>2.37</c:v>
                </c:pt>
                <c:pt idx="137">
                  <c:v>2.38</c:v>
                </c:pt>
                <c:pt idx="138">
                  <c:v>2.39</c:v>
                </c:pt>
                <c:pt idx="139">
                  <c:v>2.4</c:v>
                </c:pt>
                <c:pt idx="140">
                  <c:v>2.41</c:v>
                </c:pt>
                <c:pt idx="141">
                  <c:v>2.42</c:v>
                </c:pt>
                <c:pt idx="142">
                  <c:v>2.4300000000000002</c:v>
                </c:pt>
                <c:pt idx="143">
                  <c:v>2.44</c:v>
                </c:pt>
                <c:pt idx="144">
                  <c:v>2.4500000000000002</c:v>
                </c:pt>
                <c:pt idx="145">
                  <c:v>2.46</c:v>
                </c:pt>
                <c:pt idx="146">
                  <c:v>2.4700000000000002</c:v>
                </c:pt>
                <c:pt idx="147">
                  <c:v>2.48</c:v>
                </c:pt>
                <c:pt idx="148">
                  <c:v>2.4900000000000002</c:v>
                </c:pt>
                <c:pt idx="149">
                  <c:v>2.5</c:v>
                </c:pt>
                <c:pt idx="150">
                  <c:v>2.5099999999999998</c:v>
                </c:pt>
                <c:pt idx="151">
                  <c:v>2.52</c:v>
                </c:pt>
                <c:pt idx="152">
                  <c:v>2.5299999999999998</c:v>
                </c:pt>
                <c:pt idx="153">
                  <c:v>2.54</c:v>
                </c:pt>
                <c:pt idx="154">
                  <c:v>2.5499999999999998</c:v>
                </c:pt>
                <c:pt idx="155">
                  <c:v>2.56</c:v>
                </c:pt>
                <c:pt idx="156">
                  <c:v>2.57</c:v>
                </c:pt>
                <c:pt idx="157">
                  <c:v>2.58</c:v>
                </c:pt>
                <c:pt idx="158">
                  <c:v>2.59</c:v>
                </c:pt>
                <c:pt idx="159">
                  <c:v>2.6</c:v>
                </c:pt>
                <c:pt idx="160">
                  <c:v>2.61</c:v>
                </c:pt>
                <c:pt idx="161">
                  <c:v>2.62</c:v>
                </c:pt>
                <c:pt idx="162">
                  <c:v>2.63</c:v>
                </c:pt>
                <c:pt idx="163">
                  <c:v>2.64</c:v>
                </c:pt>
                <c:pt idx="164">
                  <c:v>2.65</c:v>
                </c:pt>
                <c:pt idx="165">
                  <c:v>2.66</c:v>
                </c:pt>
                <c:pt idx="166">
                  <c:v>2.67</c:v>
                </c:pt>
                <c:pt idx="167">
                  <c:v>2.68</c:v>
                </c:pt>
                <c:pt idx="168">
                  <c:v>2.69</c:v>
                </c:pt>
                <c:pt idx="169">
                  <c:v>2.7</c:v>
                </c:pt>
                <c:pt idx="170">
                  <c:v>2.71</c:v>
                </c:pt>
                <c:pt idx="171">
                  <c:v>2.72</c:v>
                </c:pt>
                <c:pt idx="172">
                  <c:v>2.73</c:v>
                </c:pt>
                <c:pt idx="173">
                  <c:v>2.74</c:v>
                </c:pt>
                <c:pt idx="174">
                  <c:v>2.75</c:v>
                </c:pt>
                <c:pt idx="175">
                  <c:v>2.76</c:v>
                </c:pt>
                <c:pt idx="176">
                  <c:v>2.77</c:v>
                </c:pt>
                <c:pt idx="177">
                  <c:v>2.78</c:v>
                </c:pt>
                <c:pt idx="178">
                  <c:v>2.79</c:v>
                </c:pt>
                <c:pt idx="179">
                  <c:v>2.8</c:v>
                </c:pt>
                <c:pt idx="180">
                  <c:v>2.81</c:v>
                </c:pt>
                <c:pt idx="181">
                  <c:v>2.82</c:v>
                </c:pt>
                <c:pt idx="182">
                  <c:v>2.83</c:v>
                </c:pt>
                <c:pt idx="183">
                  <c:v>2.84</c:v>
                </c:pt>
                <c:pt idx="184">
                  <c:v>2.85</c:v>
                </c:pt>
                <c:pt idx="185">
                  <c:v>2.86</c:v>
                </c:pt>
                <c:pt idx="186">
                  <c:v>2.87</c:v>
                </c:pt>
                <c:pt idx="187">
                  <c:v>2.88</c:v>
                </c:pt>
                <c:pt idx="188">
                  <c:v>2.89</c:v>
                </c:pt>
                <c:pt idx="189">
                  <c:v>2.9</c:v>
                </c:pt>
                <c:pt idx="190">
                  <c:v>2.91</c:v>
                </c:pt>
                <c:pt idx="191">
                  <c:v>2.92</c:v>
                </c:pt>
                <c:pt idx="192">
                  <c:v>2.93</c:v>
                </c:pt>
                <c:pt idx="193">
                  <c:v>2.94</c:v>
                </c:pt>
                <c:pt idx="194">
                  <c:v>2.95</c:v>
                </c:pt>
                <c:pt idx="195">
                  <c:v>2.96</c:v>
                </c:pt>
                <c:pt idx="196">
                  <c:v>2.97</c:v>
                </c:pt>
                <c:pt idx="197">
                  <c:v>2.98</c:v>
                </c:pt>
                <c:pt idx="198">
                  <c:v>2.99</c:v>
                </c:pt>
                <c:pt idx="199">
                  <c:v>3</c:v>
                </c:pt>
                <c:pt idx="200">
                  <c:v>3.01</c:v>
                </c:pt>
                <c:pt idx="201">
                  <c:v>3.02</c:v>
                </c:pt>
                <c:pt idx="202">
                  <c:v>3.03</c:v>
                </c:pt>
                <c:pt idx="203">
                  <c:v>3.04</c:v>
                </c:pt>
                <c:pt idx="204">
                  <c:v>3.05</c:v>
                </c:pt>
                <c:pt idx="205">
                  <c:v>3.06</c:v>
                </c:pt>
                <c:pt idx="206">
                  <c:v>3.07</c:v>
                </c:pt>
                <c:pt idx="207">
                  <c:v>3.08</c:v>
                </c:pt>
                <c:pt idx="208">
                  <c:v>3.09</c:v>
                </c:pt>
                <c:pt idx="209">
                  <c:v>3.1</c:v>
                </c:pt>
                <c:pt idx="210">
                  <c:v>3.11</c:v>
                </c:pt>
                <c:pt idx="211">
                  <c:v>3.12</c:v>
                </c:pt>
                <c:pt idx="212">
                  <c:v>3.13</c:v>
                </c:pt>
                <c:pt idx="213">
                  <c:v>3.14</c:v>
                </c:pt>
                <c:pt idx="214">
                  <c:v>3.15</c:v>
                </c:pt>
                <c:pt idx="215">
                  <c:v>3.16</c:v>
                </c:pt>
                <c:pt idx="216">
                  <c:v>3.17</c:v>
                </c:pt>
                <c:pt idx="217">
                  <c:v>3.18</c:v>
                </c:pt>
                <c:pt idx="218">
                  <c:v>3.19</c:v>
                </c:pt>
                <c:pt idx="219">
                  <c:v>3.2</c:v>
                </c:pt>
                <c:pt idx="220">
                  <c:v>3.21</c:v>
                </c:pt>
                <c:pt idx="221">
                  <c:v>3.22</c:v>
                </c:pt>
                <c:pt idx="222">
                  <c:v>3.23</c:v>
                </c:pt>
                <c:pt idx="223">
                  <c:v>3.24</c:v>
                </c:pt>
                <c:pt idx="224">
                  <c:v>3.25</c:v>
                </c:pt>
                <c:pt idx="225">
                  <c:v>3.26</c:v>
                </c:pt>
                <c:pt idx="226">
                  <c:v>3.27</c:v>
                </c:pt>
                <c:pt idx="227">
                  <c:v>3.28</c:v>
                </c:pt>
                <c:pt idx="228">
                  <c:v>3.29</c:v>
                </c:pt>
                <c:pt idx="229">
                  <c:v>3.3</c:v>
                </c:pt>
                <c:pt idx="230">
                  <c:v>3.31</c:v>
                </c:pt>
                <c:pt idx="231">
                  <c:v>3.32</c:v>
                </c:pt>
                <c:pt idx="232">
                  <c:v>3.33</c:v>
                </c:pt>
                <c:pt idx="233">
                  <c:v>3.34</c:v>
                </c:pt>
                <c:pt idx="234">
                  <c:v>3.35</c:v>
                </c:pt>
                <c:pt idx="235">
                  <c:v>3.36</c:v>
                </c:pt>
                <c:pt idx="236">
                  <c:v>3.37</c:v>
                </c:pt>
                <c:pt idx="237">
                  <c:v>3.38</c:v>
                </c:pt>
                <c:pt idx="238">
                  <c:v>3.39</c:v>
                </c:pt>
                <c:pt idx="239">
                  <c:v>3.4</c:v>
                </c:pt>
                <c:pt idx="240">
                  <c:v>3.41</c:v>
                </c:pt>
                <c:pt idx="241">
                  <c:v>3.42</c:v>
                </c:pt>
                <c:pt idx="242">
                  <c:v>3.43</c:v>
                </c:pt>
                <c:pt idx="243">
                  <c:v>3.44</c:v>
                </c:pt>
                <c:pt idx="244">
                  <c:v>3.45</c:v>
                </c:pt>
                <c:pt idx="245">
                  <c:v>3.46</c:v>
                </c:pt>
                <c:pt idx="246">
                  <c:v>3.47</c:v>
                </c:pt>
                <c:pt idx="247">
                  <c:v>3.48</c:v>
                </c:pt>
                <c:pt idx="248">
                  <c:v>3.49</c:v>
                </c:pt>
                <c:pt idx="249">
                  <c:v>3.5</c:v>
                </c:pt>
                <c:pt idx="250">
                  <c:v>3.51</c:v>
                </c:pt>
                <c:pt idx="251">
                  <c:v>3.52</c:v>
                </c:pt>
                <c:pt idx="252">
                  <c:v>3.53</c:v>
                </c:pt>
                <c:pt idx="253">
                  <c:v>3.54</c:v>
                </c:pt>
                <c:pt idx="254">
                  <c:v>3.55</c:v>
                </c:pt>
                <c:pt idx="255">
                  <c:v>3.56</c:v>
                </c:pt>
                <c:pt idx="256">
                  <c:v>3.57</c:v>
                </c:pt>
                <c:pt idx="257">
                  <c:v>3.58</c:v>
                </c:pt>
                <c:pt idx="258">
                  <c:v>3.59</c:v>
                </c:pt>
                <c:pt idx="259">
                  <c:v>3.6</c:v>
                </c:pt>
                <c:pt idx="260">
                  <c:v>3.61</c:v>
                </c:pt>
                <c:pt idx="261">
                  <c:v>3.62</c:v>
                </c:pt>
                <c:pt idx="262">
                  <c:v>3.63</c:v>
                </c:pt>
                <c:pt idx="263">
                  <c:v>3.64</c:v>
                </c:pt>
                <c:pt idx="264">
                  <c:v>3.65</c:v>
                </c:pt>
                <c:pt idx="265">
                  <c:v>3.66</c:v>
                </c:pt>
                <c:pt idx="266">
                  <c:v>3.67</c:v>
                </c:pt>
                <c:pt idx="267">
                  <c:v>3.68</c:v>
                </c:pt>
                <c:pt idx="268">
                  <c:v>3.69</c:v>
                </c:pt>
                <c:pt idx="269">
                  <c:v>3.7</c:v>
                </c:pt>
                <c:pt idx="270">
                  <c:v>3.71</c:v>
                </c:pt>
                <c:pt idx="271">
                  <c:v>3.72</c:v>
                </c:pt>
                <c:pt idx="272">
                  <c:v>3.73</c:v>
                </c:pt>
                <c:pt idx="273">
                  <c:v>3.74</c:v>
                </c:pt>
                <c:pt idx="274">
                  <c:v>3.75</c:v>
                </c:pt>
                <c:pt idx="275">
                  <c:v>3.76</c:v>
                </c:pt>
                <c:pt idx="276">
                  <c:v>3.77</c:v>
                </c:pt>
                <c:pt idx="277">
                  <c:v>3.78</c:v>
                </c:pt>
                <c:pt idx="278">
                  <c:v>3.79</c:v>
                </c:pt>
                <c:pt idx="279">
                  <c:v>3.8</c:v>
                </c:pt>
                <c:pt idx="280">
                  <c:v>3.81</c:v>
                </c:pt>
                <c:pt idx="281">
                  <c:v>3.82</c:v>
                </c:pt>
                <c:pt idx="282">
                  <c:v>3.83</c:v>
                </c:pt>
                <c:pt idx="283">
                  <c:v>3.84</c:v>
                </c:pt>
                <c:pt idx="284">
                  <c:v>3.85</c:v>
                </c:pt>
                <c:pt idx="285">
                  <c:v>3.86</c:v>
                </c:pt>
                <c:pt idx="286">
                  <c:v>3.87</c:v>
                </c:pt>
                <c:pt idx="287">
                  <c:v>3.88</c:v>
                </c:pt>
                <c:pt idx="288">
                  <c:v>3.89</c:v>
                </c:pt>
                <c:pt idx="289">
                  <c:v>3.9</c:v>
                </c:pt>
                <c:pt idx="290">
                  <c:v>3.91</c:v>
                </c:pt>
                <c:pt idx="291">
                  <c:v>3.92</c:v>
                </c:pt>
                <c:pt idx="292">
                  <c:v>3.93</c:v>
                </c:pt>
                <c:pt idx="293">
                  <c:v>3.94</c:v>
                </c:pt>
                <c:pt idx="294">
                  <c:v>3.95</c:v>
                </c:pt>
                <c:pt idx="295">
                  <c:v>3.96</c:v>
                </c:pt>
                <c:pt idx="296">
                  <c:v>3.97</c:v>
                </c:pt>
                <c:pt idx="297">
                  <c:v>3.98</c:v>
                </c:pt>
                <c:pt idx="298">
                  <c:v>3.99</c:v>
                </c:pt>
                <c:pt idx="299">
                  <c:v>4</c:v>
                </c:pt>
                <c:pt idx="300">
                  <c:v>4.01</c:v>
                </c:pt>
                <c:pt idx="301">
                  <c:v>4.0199999999999996</c:v>
                </c:pt>
                <c:pt idx="302">
                  <c:v>4.03</c:v>
                </c:pt>
                <c:pt idx="303">
                  <c:v>4.04</c:v>
                </c:pt>
                <c:pt idx="304">
                  <c:v>4.05</c:v>
                </c:pt>
                <c:pt idx="305">
                  <c:v>4.0599999999999996</c:v>
                </c:pt>
                <c:pt idx="306">
                  <c:v>4.07</c:v>
                </c:pt>
                <c:pt idx="307">
                  <c:v>4.08</c:v>
                </c:pt>
                <c:pt idx="308">
                  <c:v>4.09</c:v>
                </c:pt>
                <c:pt idx="309">
                  <c:v>4.0999999999999996</c:v>
                </c:pt>
                <c:pt idx="310">
                  <c:v>4.1100000000000003</c:v>
                </c:pt>
                <c:pt idx="311">
                  <c:v>4.12</c:v>
                </c:pt>
                <c:pt idx="312">
                  <c:v>4.13</c:v>
                </c:pt>
                <c:pt idx="313">
                  <c:v>4.1399999999999997</c:v>
                </c:pt>
                <c:pt idx="314">
                  <c:v>4.1500000000000004</c:v>
                </c:pt>
                <c:pt idx="315">
                  <c:v>4.16</c:v>
                </c:pt>
                <c:pt idx="316">
                  <c:v>4.17</c:v>
                </c:pt>
                <c:pt idx="317">
                  <c:v>4.18</c:v>
                </c:pt>
                <c:pt idx="318">
                  <c:v>4.1900000000000004</c:v>
                </c:pt>
                <c:pt idx="319">
                  <c:v>4.2</c:v>
                </c:pt>
                <c:pt idx="320">
                  <c:v>4.21</c:v>
                </c:pt>
                <c:pt idx="321">
                  <c:v>4.22</c:v>
                </c:pt>
                <c:pt idx="322">
                  <c:v>4.2300000000000004</c:v>
                </c:pt>
                <c:pt idx="323">
                  <c:v>4.24</c:v>
                </c:pt>
                <c:pt idx="324">
                  <c:v>4.25</c:v>
                </c:pt>
                <c:pt idx="325">
                  <c:v>4.26</c:v>
                </c:pt>
                <c:pt idx="326">
                  <c:v>4.2699999999999996</c:v>
                </c:pt>
                <c:pt idx="327">
                  <c:v>4.28</c:v>
                </c:pt>
                <c:pt idx="328">
                  <c:v>4.29</c:v>
                </c:pt>
                <c:pt idx="329">
                  <c:v>4.3</c:v>
                </c:pt>
                <c:pt idx="330">
                  <c:v>4.3099999999999996</c:v>
                </c:pt>
                <c:pt idx="331">
                  <c:v>4.32</c:v>
                </c:pt>
                <c:pt idx="332">
                  <c:v>4.33</c:v>
                </c:pt>
                <c:pt idx="333">
                  <c:v>4.34</c:v>
                </c:pt>
                <c:pt idx="334">
                  <c:v>4.3499999999999996</c:v>
                </c:pt>
                <c:pt idx="335">
                  <c:v>4.3600000000000003</c:v>
                </c:pt>
                <c:pt idx="336">
                  <c:v>4.37</c:v>
                </c:pt>
                <c:pt idx="337">
                  <c:v>4.38</c:v>
                </c:pt>
                <c:pt idx="338">
                  <c:v>4.3899999999999997</c:v>
                </c:pt>
                <c:pt idx="339">
                  <c:v>4.4000000000000004</c:v>
                </c:pt>
                <c:pt idx="340">
                  <c:v>4.41</c:v>
                </c:pt>
                <c:pt idx="341">
                  <c:v>4.42</c:v>
                </c:pt>
                <c:pt idx="342">
                  <c:v>4.43</c:v>
                </c:pt>
                <c:pt idx="343">
                  <c:v>4.4400000000000004</c:v>
                </c:pt>
                <c:pt idx="344">
                  <c:v>4.45</c:v>
                </c:pt>
                <c:pt idx="345">
                  <c:v>4.46</c:v>
                </c:pt>
                <c:pt idx="346">
                  <c:v>4.47</c:v>
                </c:pt>
                <c:pt idx="347">
                  <c:v>4.4800000000000004</c:v>
                </c:pt>
                <c:pt idx="348">
                  <c:v>4.49</c:v>
                </c:pt>
                <c:pt idx="349">
                  <c:v>4.5</c:v>
                </c:pt>
                <c:pt idx="350">
                  <c:v>4.51</c:v>
                </c:pt>
                <c:pt idx="351">
                  <c:v>4.5199999999999996</c:v>
                </c:pt>
                <c:pt idx="352">
                  <c:v>4.53</c:v>
                </c:pt>
                <c:pt idx="353">
                  <c:v>4.54</c:v>
                </c:pt>
                <c:pt idx="354">
                  <c:v>4.55</c:v>
                </c:pt>
                <c:pt idx="355">
                  <c:v>4.5599999999999996</c:v>
                </c:pt>
                <c:pt idx="356">
                  <c:v>4.57</c:v>
                </c:pt>
                <c:pt idx="357">
                  <c:v>4.58</c:v>
                </c:pt>
                <c:pt idx="358">
                  <c:v>4.59</c:v>
                </c:pt>
                <c:pt idx="359">
                  <c:v>4.5999999999999996</c:v>
                </c:pt>
                <c:pt idx="360">
                  <c:v>4.6100000000000003</c:v>
                </c:pt>
                <c:pt idx="361">
                  <c:v>4.62</c:v>
                </c:pt>
                <c:pt idx="362">
                  <c:v>4.63</c:v>
                </c:pt>
                <c:pt idx="363">
                  <c:v>4.6399999999999997</c:v>
                </c:pt>
                <c:pt idx="364">
                  <c:v>4.6500000000000004</c:v>
                </c:pt>
                <c:pt idx="365">
                  <c:v>4.66</c:v>
                </c:pt>
                <c:pt idx="366">
                  <c:v>4.67</c:v>
                </c:pt>
                <c:pt idx="367">
                  <c:v>4.68</c:v>
                </c:pt>
                <c:pt idx="368">
                  <c:v>4.6900000000000004</c:v>
                </c:pt>
                <c:pt idx="369">
                  <c:v>4.7</c:v>
                </c:pt>
                <c:pt idx="370">
                  <c:v>4.71</c:v>
                </c:pt>
                <c:pt idx="371">
                  <c:v>4.72</c:v>
                </c:pt>
                <c:pt idx="372">
                  <c:v>4.7300000000000004</c:v>
                </c:pt>
                <c:pt idx="373">
                  <c:v>4.74</c:v>
                </c:pt>
                <c:pt idx="374">
                  <c:v>4.75</c:v>
                </c:pt>
                <c:pt idx="375">
                  <c:v>4.76</c:v>
                </c:pt>
                <c:pt idx="376">
                  <c:v>4.7699999999999996</c:v>
                </c:pt>
                <c:pt idx="377">
                  <c:v>4.78</c:v>
                </c:pt>
                <c:pt idx="378">
                  <c:v>4.79</c:v>
                </c:pt>
                <c:pt idx="379">
                  <c:v>4.8</c:v>
                </c:pt>
                <c:pt idx="380">
                  <c:v>4.8099999999999996</c:v>
                </c:pt>
                <c:pt idx="381">
                  <c:v>4.82</c:v>
                </c:pt>
                <c:pt idx="382">
                  <c:v>4.83</c:v>
                </c:pt>
                <c:pt idx="383">
                  <c:v>4.84</c:v>
                </c:pt>
                <c:pt idx="384">
                  <c:v>4.8499999999999996</c:v>
                </c:pt>
                <c:pt idx="385">
                  <c:v>4.8600000000000003</c:v>
                </c:pt>
                <c:pt idx="386">
                  <c:v>4.87</c:v>
                </c:pt>
                <c:pt idx="387">
                  <c:v>4.88</c:v>
                </c:pt>
                <c:pt idx="388">
                  <c:v>4.8899999999999997</c:v>
                </c:pt>
                <c:pt idx="389">
                  <c:v>4.9000000000000004</c:v>
                </c:pt>
                <c:pt idx="390">
                  <c:v>4.91</c:v>
                </c:pt>
                <c:pt idx="391">
                  <c:v>4.92</c:v>
                </c:pt>
                <c:pt idx="392">
                  <c:v>4.93</c:v>
                </c:pt>
                <c:pt idx="393">
                  <c:v>4.9400000000000004</c:v>
                </c:pt>
                <c:pt idx="394">
                  <c:v>4.95</c:v>
                </c:pt>
                <c:pt idx="395">
                  <c:v>4.96</c:v>
                </c:pt>
                <c:pt idx="396">
                  <c:v>4.97</c:v>
                </c:pt>
                <c:pt idx="397">
                  <c:v>4.9800000000000004</c:v>
                </c:pt>
                <c:pt idx="398">
                  <c:v>4.99</c:v>
                </c:pt>
                <c:pt idx="399">
                  <c:v>5</c:v>
                </c:pt>
              </c:numCache>
            </c:numRef>
          </c:xVal>
          <c:yVal>
            <c:numRef>
              <c:f>'normal shock'!$F$2:$F$401</c:f>
              <c:numCache>
                <c:formatCode>General</c:formatCode>
                <c:ptCount val="400"/>
                <c:pt idx="0">
                  <c:v>1</c:v>
                </c:pt>
                <c:pt idx="1">
                  <c:v>1</c:v>
                </c:pt>
                <c:pt idx="2">
                  <c:v>1</c:v>
                </c:pt>
                <c:pt idx="3">
                  <c:v>0.99990000000000001</c:v>
                </c:pt>
                <c:pt idx="4">
                  <c:v>0.99990000000000001</c:v>
                </c:pt>
                <c:pt idx="5">
                  <c:v>0.99980000000000002</c:v>
                </c:pt>
                <c:pt idx="6">
                  <c:v>0.99960000000000004</c:v>
                </c:pt>
                <c:pt idx="7">
                  <c:v>0.99939999999999996</c:v>
                </c:pt>
                <c:pt idx="8">
                  <c:v>0.99919999999999998</c:v>
                </c:pt>
                <c:pt idx="9">
                  <c:v>0.99890000000000001</c:v>
                </c:pt>
                <c:pt idx="10">
                  <c:v>0.99860000000000004</c:v>
                </c:pt>
                <c:pt idx="11">
                  <c:v>0.99819999999999998</c:v>
                </c:pt>
                <c:pt idx="12">
                  <c:v>0.99780000000000002</c:v>
                </c:pt>
                <c:pt idx="13">
                  <c:v>0.99729999999999996</c:v>
                </c:pt>
                <c:pt idx="14">
                  <c:v>0.99670000000000003</c:v>
                </c:pt>
                <c:pt idx="15">
                  <c:v>0.99609999999999999</c:v>
                </c:pt>
                <c:pt idx="16">
                  <c:v>0.99529999999999996</c:v>
                </c:pt>
                <c:pt idx="17">
                  <c:v>0.99460000000000004</c:v>
                </c:pt>
                <c:pt idx="18">
                  <c:v>0.99370000000000003</c:v>
                </c:pt>
                <c:pt idx="19">
                  <c:v>0.99280000000000002</c:v>
                </c:pt>
                <c:pt idx="20">
                  <c:v>0.99180000000000001</c:v>
                </c:pt>
                <c:pt idx="21">
                  <c:v>0.99070000000000003</c:v>
                </c:pt>
                <c:pt idx="22">
                  <c:v>0.98960000000000004</c:v>
                </c:pt>
                <c:pt idx="23">
                  <c:v>0.98839999999999995</c:v>
                </c:pt>
                <c:pt idx="24">
                  <c:v>0.98709999999999998</c:v>
                </c:pt>
                <c:pt idx="25">
                  <c:v>0.98570000000000002</c:v>
                </c:pt>
                <c:pt idx="26">
                  <c:v>0.98419999999999996</c:v>
                </c:pt>
                <c:pt idx="27">
                  <c:v>0.98270000000000002</c:v>
                </c:pt>
                <c:pt idx="28">
                  <c:v>0.98109999999999997</c:v>
                </c:pt>
                <c:pt idx="29">
                  <c:v>0.97940000000000005</c:v>
                </c:pt>
                <c:pt idx="30">
                  <c:v>0.97760000000000002</c:v>
                </c:pt>
                <c:pt idx="31">
                  <c:v>0.9758</c:v>
                </c:pt>
                <c:pt idx="32">
                  <c:v>0.9738</c:v>
                </c:pt>
                <c:pt idx="33">
                  <c:v>0.9718</c:v>
                </c:pt>
                <c:pt idx="34">
                  <c:v>0.96970000000000001</c:v>
                </c:pt>
                <c:pt idx="35">
                  <c:v>0.96760000000000002</c:v>
                </c:pt>
                <c:pt idx="36">
                  <c:v>0.96530000000000005</c:v>
                </c:pt>
                <c:pt idx="37">
                  <c:v>0.96299999999999997</c:v>
                </c:pt>
                <c:pt idx="38">
                  <c:v>0.9607</c:v>
                </c:pt>
                <c:pt idx="39">
                  <c:v>0.95820000000000005</c:v>
                </c:pt>
                <c:pt idx="40">
                  <c:v>0.95569999999999999</c:v>
                </c:pt>
                <c:pt idx="41">
                  <c:v>0.95309999999999995</c:v>
                </c:pt>
                <c:pt idx="42">
                  <c:v>0.95040000000000002</c:v>
                </c:pt>
                <c:pt idx="43">
                  <c:v>0.9476</c:v>
                </c:pt>
                <c:pt idx="44">
                  <c:v>0.94479999999999997</c:v>
                </c:pt>
                <c:pt idx="45">
                  <c:v>0.94199999999999995</c:v>
                </c:pt>
                <c:pt idx="46">
                  <c:v>0.93899999999999995</c:v>
                </c:pt>
                <c:pt idx="47">
                  <c:v>0.93600000000000005</c:v>
                </c:pt>
                <c:pt idx="48">
                  <c:v>0.93289999999999995</c:v>
                </c:pt>
                <c:pt idx="49">
                  <c:v>0.92979999999999996</c:v>
                </c:pt>
                <c:pt idx="50">
                  <c:v>0.92659999999999998</c:v>
                </c:pt>
                <c:pt idx="51">
                  <c:v>0.92330000000000001</c:v>
                </c:pt>
                <c:pt idx="52">
                  <c:v>0.92</c:v>
                </c:pt>
                <c:pt idx="53">
                  <c:v>0.91659999999999997</c:v>
                </c:pt>
                <c:pt idx="54">
                  <c:v>0.91320000000000001</c:v>
                </c:pt>
                <c:pt idx="55">
                  <c:v>0.90969999999999995</c:v>
                </c:pt>
                <c:pt idx="56">
                  <c:v>0.90620000000000001</c:v>
                </c:pt>
                <c:pt idx="57">
                  <c:v>0.90259999999999996</c:v>
                </c:pt>
                <c:pt idx="58">
                  <c:v>0.89890000000000003</c:v>
                </c:pt>
                <c:pt idx="59">
                  <c:v>0.8952</c:v>
                </c:pt>
                <c:pt idx="60">
                  <c:v>0.89149999999999996</c:v>
                </c:pt>
                <c:pt idx="61">
                  <c:v>0.88770000000000004</c:v>
                </c:pt>
                <c:pt idx="62">
                  <c:v>0.88380000000000003</c:v>
                </c:pt>
                <c:pt idx="63">
                  <c:v>0.87990000000000002</c:v>
                </c:pt>
                <c:pt idx="64">
                  <c:v>0.876</c:v>
                </c:pt>
                <c:pt idx="65">
                  <c:v>0.872</c:v>
                </c:pt>
                <c:pt idx="66">
                  <c:v>0.86799999999999999</c:v>
                </c:pt>
                <c:pt idx="67">
                  <c:v>0.8639</c:v>
                </c:pt>
                <c:pt idx="68">
                  <c:v>0.8599</c:v>
                </c:pt>
                <c:pt idx="69">
                  <c:v>0.85570000000000002</c:v>
                </c:pt>
                <c:pt idx="70">
                  <c:v>0.85160000000000002</c:v>
                </c:pt>
                <c:pt idx="71">
                  <c:v>0.84740000000000004</c:v>
                </c:pt>
                <c:pt idx="72">
                  <c:v>0.84309999999999996</c:v>
                </c:pt>
                <c:pt idx="73">
                  <c:v>0.83889999999999998</c:v>
                </c:pt>
                <c:pt idx="74">
                  <c:v>0.83460000000000001</c:v>
                </c:pt>
                <c:pt idx="75">
                  <c:v>0.83020000000000005</c:v>
                </c:pt>
                <c:pt idx="76">
                  <c:v>0.82589999999999997</c:v>
                </c:pt>
                <c:pt idx="77">
                  <c:v>0.82150000000000001</c:v>
                </c:pt>
                <c:pt idx="78">
                  <c:v>0.81710000000000005</c:v>
                </c:pt>
                <c:pt idx="79">
                  <c:v>0.81269999999999998</c:v>
                </c:pt>
                <c:pt idx="80">
                  <c:v>0.80820000000000003</c:v>
                </c:pt>
                <c:pt idx="81">
                  <c:v>0.80379999999999996</c:v>
                </c:pt>
                <c:pt idx="82">
                  <c:v>0.79930000000000001</c:v>
                </c:pt>
                <c:pt idx="83">
                  <c:v>0.79479999999999995</c:v>
                </c:pt>
                <c:pt idx="84">
                  <c:v>0.79020000000000001</c:v>
                </c:pt>
                <c:pt idx="85">
                  <c:v>0.78569999999999995</c:v>
                </c:pt>
                <c:pt idx="86">
                  <c:v>0.78110000000000002</c:v>
                </c:pt>
                <c:pt idx="87">
                  <c:v>0.77649999999999997</c:v>
                </c:pt>
                <c:pt idx="88">
                  <c:v>0.77200000000000002</c:v>
                </c:pt>
                <c:pt idx="89">
                  <c:v>0.76739999999999997</c:v>
                </c:pt>
                <c:pt idx="90">
                  <c:v>0.76270000000000004</c:v>
                </c:pt>
                <c:pt idx="91">
                  <c:v>0.7581</c:v>
                </c:pt>
                <c:pt idx="92">
                  <c:v>0.75349999999999995</c:v>
                </c:pt>
                <c:pt idx="93">
                  <c:v>0.74880000000000002</c:v>
                </c:pt>
                <c:pt idx="94">
                  <c:v>0.74419999999999997</c:v>
                </c:pt>
                <c:pt idx="95">
                  <c:v>0.73950000000000005</c:v>
                </c:pt>
                <c:pt idx="96">
                  <c:v>0.7349</c:v>
                </c:pt>
                <c:pt idx="97">
                  <c:v>0.73019999999999996</c:v>
                </c:pt>
                <c:pt idx="98">
                  <c:v>0.72550000000000003</c:v>
                </c:pt>
                <c:pt idx="99">
                  <c:v>0.72089999999999999</c:v>
                </c:pt>
                <c:pt idx="100">
                  <c:v>0.71619999999999995</c:v>
                </c:pt>
                <c:pt idx="101">
                  <c:v>0.71150000000000002</c:v>
                </c:pt>
                <c:pt idx="102">
                  <c:v>0.70689999999999997</c:v>
                </c:pt>
                <c:pt idx="103">
                  <c:v>0.70220000000000005</c:v>
                </c:pt>
                <c:pt idx="104">
                  <c:v>0.69750000000000001</c:v>
                </c:pt>
                <c:pt idx="105">
                  <c:v>0.69279999999999997</c:v>
                </c:pt>
                <c:pt idx="106">
                  <c:v>0.68820000000000003</c:v>
                </c:pt>
                <c:pt idx="107">
                  <c:v>0.6835</c:v>
                </c:pt>
                <c:pt idx="108">
                  <c:v>0.67889999999999995</c:v>
                </c:pt>
                <c:pt idx="109">
                  <c:v>0.67420000000000002</c:v>
                </c:pt>
                <c:pt idx="110">
                  <c:v>0.66959999999999997</c:v>
                </c:pt>
                <c:pt idx="111">
                  <c:v>0.66490000000000005</c:v>
                </c:pt>
                <c:pt idx="112">
                  <c:v>0.6603</c:v>
                </c:pt>
                <c:pt idx="113">
                  <c:v>0.65569999999999995</c:v>
                </c:pt>
                <c:pt idx="114">
                  <c:v>0.65110000000000001</c:v>
                </c:pt>
                <c:pt idx="115">
                  <c:v>0.64639999999999997</c:v>
                </c:pt>
                <c:pt idx="116">
                  <c:v>0.64190000000000003</c:v>
                </c:pt>
                <c:pt idx="117">
                  <c:v>0.63729999999999998</c:v>
                </c:pt>
                <c:pt idx="118">
                  <c:v>0.63270000000000004</c:v>
                </c:pt>
                <c:pt idx="119">
                  <c:v>0.62809999999999999</c:v>
                </c:pt>
                <c:pt idx="120">
                  <c:v>0.62360000000000004</c:v>
                </c:pt>
                <c:pt idx="121">
                  <c:v>0.61909999999999998</c:v>
                </c:pt>
                <c:pt idx="122">
                  <c:v>0.61450000000000005</c:v>
                </c:pt>
                <c:pt idx="123">
                  <c:v>0.61</c:v>
                </c:pt>
                <c:pt idx="124">
                  <c:v>0.60550000000000004</c:v>
                </c:pt>
                <c:pt idx="125">
                  <c:v>0.60109999999999997</c:v>
                </c:pt>
                <c:pt idx="126">
                  <c:v>0.59660000000000002</c:v>
                </c:pt>
                <c:pt idx="127">
                  <c:v>0.59209999999999996</c:v>
                </c:pt>
                <c:pt idx="128">
                  <c:v>0.5877</c:v>
                </c:pt>
                <c:pt idx="129">
                  <c:v>0.58330000000000004</c:v>
                </c:pt>
                <c:pt idx="130">
                  <c:v>0.57889999999999997</c:v>
                </c:pt>
                <c:pt idx="131">
                  <c:v>0.57450000000000001</c:v>
                </c:pt>
                <c:pt idx="132">
                  <c:v>0.57020000000000004</c:v>
                </c:pt>
                <c:pt idx="133">
                  <c:v>0.56579999999999997</c:v>
                </c:pt>
                <c:pt idx="134">
                  <c:v>0.5615</c:v>
                </c:pt>
                <c:pt idx="135">
                  <c:v>0.55720000000000003</c:v>
                </c:pt>
                <c:pt idx="136">
                  <c:v>0.55289999999999995</c:v>
                </c:pt>
                <c:pt idx="137">
                  <c:v>0.54859999999999998</c:v>
                </c:pt>
                <c:pt idx="138">
                  <c:v>0.5444</c:v>
                </c:pt>
                <c:pt idx="139">
                  <c:v>0.54010000000000002</c:v>
                </c:pt>
                <c:pt idx="140">
                  <c:v>0.53590000000000004</c:v>
                </c:pt>
                <c:pt idx="141">
                  <c:v>0.53169999999999995</c:v>
                </c:pt>
                <c:pt idx="142">
                  <c:v>0.52759999999999996</c:v>
                </c:pt>
                <c:pt idx="143">
                  <c:v>0.52339999999999998</c:v>
                </c:pt>
                <c:pt idx="144">
                  <c:v>0.51929999999999998</c:v>
                </c:pt>
                <c:pt idx="145">
                  <c:v>0.51519999999999999</c:v>
                </c:pt>
                <c:pt idx="146">
                  <c:v>0.5111</c:v>
                </c:pt>
                <c:pt idx="147">
                  <c:v>0.5071</c:v>
                </c:pt>
                <c:pt idx="148">
                  <c:v>0.503</c:v>
                </c:pt>
                <c:pt idx="149">
                  <c:v>0.499</c:v>
                </c:pt>
                <c:pt idx="150">
                  <c:v>0.495</c:v>
                </c:pt>
                <c:pt idx="151">
                  <c:v>0.49109999999999998</c:v>
                </c:pt>
                <c:pt idx="152">
                  <c:v>0.48709999999999998</c:v>
                </c:pt>
                <c:pt idx="153">
                  <c:v>0.48320000000000002</c:v>
                </c:pt>
                <c:pt idx="154">
                  <c:v>0.4793</c:v>
                </c:pt>
                <c:pt idx="155">
                  <c:v>0.47539999999999999</c:v>
                </c:pt>
                <c:pt idx="156">
                  <c:v>0.47149999999999997</c:v>
                </c:pt>
                <c:pt idx="157">
                  <c:v>0.4677</c:v>
                </c:pt>
                <c:pt idx="158">
                  <c:v>0.46389999999999998</c:v>
                </c:pt>
                <c:pt idx="159">
                  <c:v>0.46010000000000001</c:v>
                </c:pt>
                <c:pt idx="160">
                  <c:v>0.45639999999999997</c:v>
                </c:pt>
                <c:pt idx="161">
                  <c:v>0.4526</c:v>
                </c:pt>
                <c:pt idx="162">
                  <c:v>0.44890000000000002</c:v>
                </c:pt>
                <c:pt idx="163">
                  <c:v>0.44519999999999998</c:v>
                </c:pt>
                <c:pt idx="164">
                  <c:v>0.44159999999999999</c:v>
                </c:pt>
                <c:pt idx="165">
                  <c:v>0.43790000000000001</c:v>
                </c:pt>
                <c:pt idx="166">
                  <c:v>0.43430000000000002</c:v>
                </c:pt>
                <c:pt idx="167">
                  <c:v>0.43070000000000003</c:v>
                </c:pt>
                <c:pt idx="168">
                  <c:v>0.42709999999999998</c:v>
                </c:pt>
                <c:pt idx="169">
                  <c:v>0.42359999999999998</c:v>
                </c:pt>
                <c:pt idx="170">
                  <c:v>0.42009999999999997</c:v>
                </c:pt>
                <c:pt idx="171">
                  <c:v>0.41660000000000003</c:v>
                </c:pt>
                <c:pt idx="172">
                  <c:v>0.41310000000000002</c:v>
                </c:pt>
                <c:pt idx="173">
                  <c:v>0.40970000000000001</c:v>
                </c:pt>
                <c:pt idx="174">
                  <c:v>0.40620000000000001</c:v>
                </c:pt>
                <c:pt idx="175">
                  <c:v>0.40279999999999999</c:v>
                </c:pt>
                <c:pt idx="176">
                  <c:v>0.39939999999999998</c:v>
                </c:pt>
                <c:pt idx="177">
                  <c:v>0.39610000000000001</c:v>
                </c:pt>
                <c:pt idx="178">
                  <c:v>0.39279999999999998</c:v>
                </c:pt>
                <c:pt idx="179">
                  <c:v>0.38950000000000001</c:v>
                </c:pt>
                <c:pt idx="180">
                  <c:v>0.38619999999999999</c:v>
                </c:pt>
                <c:pt idx="181">
                  <c:v>0.38290000000000002</c:v>
                </c:pt>
                <c:pt idx="182">
                  <c:v>0.37969999999999998</c:v>
                </c:pt>
                <c:pt idx="183">
                  <c:v>0.3765</c:v>
                </c:pt>
                <c:pt idx="184">
                  <c:v>0.37330000000000002</c:v>
                </c:pt>
                <c:pt idx="185">
                  <c:v>0.37009999999999998</c:v>
                </c:pt>
                <c:pt idx="186">
                  <c:v>0.36699999999999999</c:v>
                </c:pt>
                <c:pt idx="187">
                  <c:v>0.3639</c:v>
                </c:pt>
                <c:pt idx="188">
                  <c:v>0.36080000000000001</c:v>
                </c:pt>
                <c:pt idx="189">
                  <c:v>0.35770000000000002</c:v>
                </c:pt>
                <c:pt idx="190">
                  <c:v>0.35470000000000002</c:v>
                </c:pt>
                <c:pt idx="191">
                  <c:v>0.35170000000000001</c:v>
                </c:pt>
                <c:pt idx="192">
                  <c:v>0.34870000000000001</c:v>
                </c:pt>
                <c:pt idx="193">
                  <c:v>0.34570000000000001</c:v>
                </c:pt>
                <c:pt idx="194">
                  <c:v>0.34279999999999999</c:v>
                </c:pt>
                <c:pt idx="195">
                  <c:v>0.33979999999999999</c:v>
                </c:pt>
                <c:pt idx="196">
                  <c:v>0.33689999999999998</c:v>
                </c:pt>
                <c:pt idx="197">
                  <c:v>0.33400000000000002</c:v>
                </c:pt>
                <c:pt idx="198">
                  <c:v>0.33119999999999999</c:v>
                </c:pt>
                <c:pt idx="199">
                  <c:v>0.32829999999999998</c:v>
                </c:pt>
                <c:pt idx="200">
                  <c:v>0.32550000000000001</c:v>
                </c:pt>
                <c:pt idx="201">
                  <c:v>0.32269999999999999</c:v>
                </c:pt>
                <c:pt idx="202">
                  <c:v>0.32</c:v>
                </c:pt>
                <c:pt idx="203">
                  <c:v>0.31719999999999998</c:v>
                </c:pt>
                <c:pt idx="204">
                  <c:v>0.3145</c:v>
                </c:pt>
                <c:pt idx="205">
                  <c:v>0.31180000000000002</c:v>
                </c:pt>
                <c:pt idx="206">
                  <c:v>0.30909999999999999</c:v>
                </c:pt>
                <c:pt idx="207">
                  <c:v>0.30649999999999999</c:v>
                </c:pt>
                <c:pt idx="208">
                  <c:v>0.30380000000000001</c:v>
                </c:pt>
                <c:pt idx="209">
                  <c:v>0.30120000000000002</c:v>
                </c:pt>
                <c:pt idx="210">
                  <c:v>0.29859999999999998</c:v>
                </c:pt>
                <c:pt idx="211">
                  <c:v>0.29599999999999999</c:v>
                </c:pt>
                <c:pt idx="212">
                  <c:v>0.29349999999999998</c:v>
                </c:pt>
                <c:pt idx="213">
                  <c:v>0.29099999999999998</c:v>
                </c:pt>
                <c:pt idx="214">
                  <c:v>0.28849999999999998</c:v>
                </c:pt>
                <c:pt idx="215">
                  <c:v>0.28599999999999998</c:v>
                </c:pt>
                <c:pt idx="216">
                  <c:v>0.28349999999999997</c:v>
                </c:pt>
                <c:pt idx="217">
                  <c:v>0.28110000000000002</c:v>
                </c:pt>
                <c:pt idx="218">
                  <c:v>0.27860000000000001</c:v>
                </c:pt>
                <c:pt idx="219">
                  <c:v>0.2762</c:v>
                </c:pt>
                <c:pt idx="220">
                  <c:v>0.27379999999999999</c:v>
                </c:pt>
                <c:pt idx="221">
                  <c:v>0.27150000000000002</c:v>
                </c:pt>
                <c:pt idx="222">
                  <c:v>0.26910000000000001</c:v>
                </c:pt>
                <c:pt idx="223">
                  <c:v>0.26679999999999998</c:v>
                </c:pt>
                <c:pt idx="224">
                  <c:v>0.26450000000000001</c:v>
                </c:pt>
                <c:pt idx="225">
                  <c:v>0.26219999999999999</c:v>
                </c:pt>
                <c:pt idx="226">
                  <c:v>0.26</c:v>
                </c:pt>
                <c:pt idx="227">
                  <c:v>0.25769999999999998</c:v>
                </c:pt>
                <c:pt idx="228">
                  <c:v>0.2555</c:v>
                </c:pt>
                <c:pt idx="229">
                  <c:v>0.25330000000000003</c:v>
                </c:pt>
                <c:pt idx="230">
                  <c:v>0.25109999999999999</c:v>
                </c:pt>
                <c:pt idx="231">
                  <c:v>0.24890000000000001</c:v>
                </c:pt>
                <c:pt idx="232">
                  <c:v>0.24679999999999999</c:v>
                </c:pt>
                <c:pt idx="233">
                  <c:v>0.24460000000000001</c:v>
                </c:pt>
                <c:pt idx="234">
                  <c:v>0.24249999999999999</c:v>
                </c:pt>
                <c:pt idx="235">
                  <c:v>0.2404</c:v>
                </c:pt>
                <c:pt idx="236">
                  <c:v>0.23830000000000001</c:v>
                </c:pt>
                <c:pt idx="237">
                  <c:v>0.23630000000000001</c:v>
                </c:pt>
                <c:pt idx="238">
                  <c:v>0.23419999999999999</c:v>
                </c:pt>
                <c:pt idx="239">
                  <c:v>0.23219999999999999</c:v>
                </c:pt>
                <c:pt idx="240">
                  <c:v>0.23019999999999999</c:v>
                </c:pt>
                <c:pt idx="241">
                  <c:v>0.22819999999999999</c:v>
                </c:pt>
                <c:pt idx="242">
                  <c:v>0.2263</c:v>
                </c:pt>
                <c:pt idx="243">
                  <c:v>0.2243</c:v>
                </c:pt>
                <c:pt idx="244">
                  <c:v>0.22239999999999999</c:v>
                </c:pt>
                <c:pt idx="245">
                  <c:v>0.2205</c:v>
                </c:pt>
                <c:pt idx="246">
                  <c:v>0.21859999999999999</c:v>
                </c:pt>
                <c:pt idx="247">
                  <c:v>0.2167</c:v>
                </c:pt>
                <c:pt idx="248">
                  <c:v>0.21479999999999999</c:v>
                </c:pt>
                <c:pt idx="249">
                  <c:v>0.21290000000000001</c:v>
                </c:pt>
                <c:pt idx="250">
                  <c:v>0.21110000000000001</c:v>
                </c:pt>
                <c:pt idx="251">
                  <c:v>0.20930000000000001</c:v>
                </c:pt>
                <c:pt idx="252">
                  <c:v>0.20749999999999999</c:v>
                </c:pt>
                <c:pt idx="253">
                  <c:v>0.20569999999999999</c:v>
                </c:pt>
                <c:pt idx="254">
                  <c:v>0.2039</c:v>
                </c:pt>
                <c:pt idx="255">
                  <c:v>0.20219999999999999</c:v>
                </c:pt>
                <c:pt idx="256">
                  <c:v>0.20039999999999999</c:v>
                </c:pt>
                <c:pt idx="257">
                  <c:v>0.19869999999999999</c:v>
                </c:pt>
                <c:pt idx="258">
                  <c:v>0.19700000000000001</c:v>
                </c:pt>
                <c:pt idx="259">
                  <c:v>0.1953</c:v>
                </c:pt>
                <c:pt idx="260">
                  <c:v>0.19359999999999999</c:v>
                </c:pt>
                <c:pt idx="261">
                  <c:v>0.192</c:v>
                </c:pt>
                <c:pt idx="262">
                  <c:v>0.1903</c:v>
                </c:pt>
                <c:pt idx="263">
                  <c:v>0.18870000000000001</c:v>
                </c:pt>
                <c:pt idx="264">
                  <c:v>0.18709999999999999</c:v>
                </c:pt>
                <c:pt idx="265">
                  <c:v>0.1855</c:v>
                </c:pt>
                <c:pt idx="266">
                  <c:v>0.18390000000000001</c:v>
                </c:pt>
                <c:pt idx="267">
                  <c:v>0.18229999999999999</c:v>
                </c:pt>
                <c:pt idx="268">
                  <c:v>0.1807</c:v>
                </c:pt>
                <c:pt idx="269">
                  <c:v>0.1792</c:v>
                </c:pt>
                <c:pt idx="270">
                  <c:v>0.1777</c:v>
                </c:pt>
                <c:pt idx="271">
                  <c:v>0.17610000000000001</c:v>
                </c:pt>
                <c:pt idx="272">
                  <c:v>0.17460000000000001</c:v>
                </c:pt>
                <c:pt idx="273">
                  <c:v>0.1731</c:v>
                </c:pt>
                <c:pt idx="274">
                  <c:v>0.17169999999999999</c:v>
                </c:pt>
                <c:pt idx="275">
                  <c:v>0.17019999999999999</c:v>
                </c:pt>
                <c:pt idx="276">
                  <c:v>0.16869999999999999</c:v>
                </c:pt>
                <c:pt idx="277">
                  <c:v>0.1673</c:v>
                </c:pt>
                <c:pt idx="278">
                  <c:v>0.16589999999999999</c:v>
                </c:pt>
                <c:pt idx="279">
                  <c:v>0.16450000000000001</c:v>
                </c:pt>
                <c:pt idx="280">
                  <c:v>0.16309999999999999</c:v>
                </c:pt>
                <c:pt idx="281">
                  <c:v>0.16170000000000001</c:v>
                </c:pt>
                <c:pt idx="282">
                  <c:v>0.1603</c:v>
                </c:pt>
                <c:pt idx="283">
                  <c:v>0.15890000000000001</c:v>
                </c:pt>
                <c:pt idx="284">
                  <c:v>0.15759999999999999</c:v>
                </c:pt>
                <c:pt idx="285">
                  <c:v>0.15629999999999999</c:v>
                </c:pt>
                <c:pt idx="286">
                  <c:v>0.15490000000000001</c:v>
                </c:pt>
                <c:pt idx="287">
                  <c:v>0.15359999999999999</c:v>
                </c:pt>
                <c:pt idx="288">
                  <c:v>0.15229999999999999</c:v>
                </c:pt>
                <c:pt idx="289">
                  <c:v>0.151</c:v>
                </c:pt>
                <c:pt idx="290">
                  <c:v>0.1497</c:v>
                </c:pt>
                <c:pt idx="291">
                  <c:v>0.14849999999999999</c:v>
                </c:pt>
                <c:pt idx="292">
                  <c:v>0.1472</c:v>
                </c:pt>
                <c:pt idx="293">
                  <c:v>0.14599999999999999</c:v>
                </c:pt>
                <c:pt idx="294">
                  <c:v>0.14480000000000001</c:v>
                </c:pt>
                <c:pt idx="295">
                  <c:v>0.14349999999999999</c:v>
                </c:pt>
                <c:pt idx="296">
                  <c:v>0.14230000000000001</c:v>
                </c:pt>
                <c:pt idx="297">
                  <c:v>0.1411</c:v>
                </c:pt>
                <c:pt idx="298">
                  <c:v>0.1399</c:v>
                </c:pt>
                <c:pt idx="299">
                  <c:v>0.13880000000000001</c:v>
                </c:pt>
                <c:pt idx="300">
                  <c:v>0.1376</c:v>
                </c:pt>
                <c:pt idx="301">
                  <c:v>0.13639999999999999</c:v>
                </c:pt>
                <c:pt idx="302">
                  <c:v>0.1353</c:v>
                </c:pt>
                <c:pt idx="303">
                  <c:v>0.13420000000000001</c:v>
                </c:pt>
                <c:pt idx="304">
                  <c:v>0.13300000000000001</c:v>
                </c:pt>
                <c:pt idx="305">
                  <c:v>0.13189999999999999</c:v>
                </c:pt>
                <c:pt idx="306">
                  <c:v>0.1308</c:v>
                </c:pt>
                <c:pt idx="307">
                  <c:v>0.12970000000000001</c:v>
                </c:pt>
                <c:pt idx="308">
                  <c:v>0.12859999999999999</c:v>
                </c:pt>
                <c:pt idx="309">
                  <c:v>0.12759999999999999</c:v>
                </c:pt>
                <c:pt idx="310">
                  <c:v>0.1265</c:v>
                </c:pt>
                <c:pt idx="311">
                  <c:v>0.12540000000000001</c:v>
                </c:pt>
                <c:pt idx="312">
                  <c:v>0.1244</c:v>
                </c:pt>
                <c:pt idx="313">
                  <c:v>0.1234</c:v>
                </c:pt>
                <c:pt idx="314">
                  <c:v>0.12230000000000001</c:v>
                </c:pt>
                <c:pt idx="315">
                  <c:v>0.12130000000000001</c:v>
                </c:pt>
                <c:pt idx="316">
                  <c:v>0.1203</c:v>
                </c:pt>
                <c:pt idx="317">
                  <c:v>0.1193</c:v>
                </c:pt>
                <c:pt idx="318">
                  <c:v>0.1183</c:v>
                </c:pt>
                <c:pt idx="319">
                  <c:v>0.1173</c:v>
                </c:pt>
                <c:pt idx="320">
                  <c:v>0.1164</c:v>
                </c:pt>
                <c:pt idx="321">
                  <c:v>0.1154</c:v>
                </c:pt>
                <c:pt idx="322">
                  <c:v>0.1144</c:v>
                </c:pt>
                <c:pt idx="323">
                  <c:v>0.1135</c:v>
                </c:pt>
                <c:pt idx="324">
                  <c:v>0.11260000000000001</c:v>
                </c:pt>
                <c:pt idx="325">
                  <c:v>0.1116</c:v>
                </c:pt>
                <c:pt idx="326">
                  <c:v>0.11070000000000001</c:v>
                </c:pt>
                <c:pt idx="327">
                  <c:v>0.10979999999999999</c:v>
                </c:pt>
                <c:pt idx="328">
                  <c:v>0.1089</c:v>
                </c:pt>
                <c:pt idx="329">
                  <c:v>0.108</c:v>
                </c:pt>
                <c:pt idx="330">
                  <c:v>0.1071</c:v>
                </c:pt>
                <c:pt idx="331">
                  <c:v>0.1062</c:v>
                </c:pt>
                <c:pt idx="332">
                  <c:v>0.10539999999999999</c:v>
                </c:pt>
                <c:pt idx="333">
                  <c:v>0.1045</c:v>
                </c:pt>
                <c:pt idx="334">
                  <c:v>0.1036</c:v>
                </c:pt>
                <c:pt idx="335">
                  <c:v>0.1028</c:v>
                </c:pt>
                <c:pt idx="336">
                  <c:v>0.10199999999999999</c:v>
                </c:pt>
                <c:pt idx="337">
                  <c:v>0.1011</c:v>
                </c:pt>
                <c:pt idx="338">
                  <c:v>0.1003</c:v>
                </c:pt>
                <c:pt idx="339">
                  <c:v>9.9500000000000005E-2</c:v>
                </c:pt>
                <c:pt idx="340">
                  <c:v>9.8699999999999996E-2</c:v>
                </c:pt>
                <c:pt idx="341">
                  <c:v>9.7900000000000001E-2</c:v>
                </c:pt>
                <c:pt idx="342">
                  <c:v>9.7100000000000006E-2</c:v>
                </c:pt>
                <c:pt idx="343">
                  <c:v>9.6299999999999997E-2</c:v>
                </c:pt>
                <c:pt idx="344">
                  <c:v>9.5500000000000002E-2</c:v>
                </c:pt>
                <c:pt idx="345">
                  <c:v>9.4700000000000006E-2</c:v>
                </c:pt>
                <c:pt idx="346">
                  <c:v>9.4E-2</c:v>
                </c:pt>
                <c:pt idx="347">
                  <c:v>9.3200000000000005E-2</c:v>
                </c:pt>
                <c:pt idx="348">
                  <c:v>9.2399999999999996E-2</c:v>
                </c:pt>
                <c:pt idx="349">
                  <c:v>9.1700000000000004E-2</c:v>
                </c:pt>
                <c:pt idx="350">
                  <c:v>9.0999999999999998E-2</c:v>
                </c:pt>
                <c:pt idx="351">
                  <c:v>9.0200000000000002E-2</c:v>
                </c:pt>
                <c:pt idx="352">
                  <c:v>8.9499999999999996E-2</c:v>
                </c:pt>
                <c:pt idx="353">
                  <c:v>8.8800000000000004E-2</c:v>
                </c:pt>
                <c:pt idx="354">
                  <c:v>8.8099999999999998E-2</c:v>
                </c:pt>
                <c:pt idx="355">
                  <c:v>8.7400000000000005E-2</c:v>
                </c:pt>
                <c:pt idx="356">
                  <c:v>8.6699999999999999E-2</c:v>
                </c:pt>
                <c:pt idx="357">
                  <c:v>8.5999999999999993E-2</c:v>
                </c:pt>
                <c:pt idx="358">
                  <c:v>8.5300000000000001E-2</c:v>
                </c:pt>
                <c:pt idx="359">
                  <c:v>8.4599999999999995E-2</c:v>
                </c:pt>
                <c:pt idx="360">
                  <c:v>8.3900000000000002E-2</c:v>
                </c:pt>
                <c:pt idx="361">
                  <c:v>8.3199999999999996E-2</c:v>
                </c:pt>
                <c:pt idx="362">
                  <c:v>8.2600000000000007E-2</c:v>
                </c:pt>
                <c:pt idx="363">
                  <c:v>8.1900000000000001E-2</c:v>
                </c:pt>
                <c:pt idx="364">
                  <c:v>8.1299999999999997E-2</c:v>
                </c:pt>
                <c:pt idx="365">
                  <c:v>8.0600000000000005E-2</c:v>
                </c:pt>
                <c:pt idx="366">
                  <c:v>0.08</c:v>
                </c:pt>
                <c:pt idx="367">
                  <c:v>7.9299999999999995E-2</c:v>
                </c:pt>
                <c:pt idx="368">
                  <c:v>7.8700000000000006E-2</c:v>
                </c:pt>
                <c:pt idx="369">
                  <c:v>7.8100000000000003E-2</c:v>
                </c:pt>
                <c:pt idx="370">
                  <c:v>7.7499999999999999E-2</c:v>
                </c:pt>
                <c:pt idx="371">
                  <c:v>7.6899999999999996E-2</c:v>
                </c:pt>
                <c:pt idx="372">
                  <c:v>7.6200000000000004E-2</c:v>
                </c:pt>
                <c:pt idx="373">
                  <c:v>7.5600000000000001E-2</c:v>
                </c:pt>
                <c:pt idx="374">
                  <c:v>7.4999999999999997E-2</c:v>
                </c:pt>
                <c:pt idx="375">
                  <c:v>7.4499999999999997E-2</c:v>
                </c:pt>
                <c:pt idx="376">
                  <c:v>7.3899999999999993E-2</c:v>
                </c:pt>
                <c:pt idx="377">
                  <c:v>7.3300000000000004E-2</c:v>
                </c:pt>
                <c:pt idx="378">
                  <c:v>7.2700000000000001E-2</c:v>
                </c:pt>
                <c:pt idx="379">
                  <c:v>7.2099999999999997E-2</c:v>
                </c:pt>
                <c:pt idx="380">
                  <c:v>7.1599999999999997E-2</c:v>
                </c:pt>
                <c:pt idx="381">
                  <c:v>7.0999999999999994E-2</c:v>
                </c:pt>
                <c:pt idx="382">
                  <c:v>7.0499999999999993E-2</c:v>
                </c:pt>
                <c:pt idx="383">
                  <c:v>6.9900000000000004E-2</c:v>
                </c:pt>
                <c:pt idx="384">
                  <c:v>6.9400000000000003E-2</c:v>
                </c:pt>
                <c:pt idx="385">
                  <c:v>6.88E-2</c:v>
                </c:pt>
                <c:pt idx="386">
                  <c:v>6.83E-2</c:v>
                </c:pt>
                <c:pt idx="387">
                  <c:v>6.7699999999999996E-2</c:v>
                </c:pt>
                <c:pt idx="388">
                  <c:v>6.7199999999999996E-2</c:v>
                </c:pt>
                <c:pt idx="389">
                  <c:v>6.6699999999999995E-2</c:v>
                </c:pt>
                <c:pt idx="390">
                  <c:v>6.6199999999999995E-2</c:v>
                </c:pt>
                <c:pt idx="391">
                  <c:v>6.5699999999999995E-2</c:v>
                </c:pt>
                <c:pt idx="392">
                  <c:v>6.5199999999999994E-2</c:v>
                </c:pt>
                <c:pt idx="393">
                  <c:v>6.4699999999999994E-2</c:v>
                </c:pt>
                <c:pt idx="394">
                  <c:v>6.4199999999999993E-2</c:v>
                </c:pt>
                <c:pt idx="395">
                  <c:v>6.3700000000000007E-2</c:v>
                </c:pt>
                <c:pt idx="396">
                  <c:v>6.3200000000000006E-2</c:v>
                </c:pt>
                <c:pt idx="397">
                  <c:v>6.2700000000000006E-2</c:v>
                </c:pt>
                <c:pt idx="398">
                  <c:v>6.2199999999999998E-2</c:v>
                </c:pt>
                <c:pt idx="399">
                  <c:v>6.1699999999999998E-2</c:v>
                </c:pt>
              </c:numCache>
            </c:numRef>
          </c:yVal>
          <c:smooth val="1"/>
          <c:extLst>
            <c:ext xmlns:c16="http://schemas.microsoft.com/office/drawing/2014/chart" uri="{C3380CC4-5D6E-409C-BE32-E72D297353CC}">
              <c16:uniqueId val="{00000001-2B28-4833-88E8-DE852060A683}"/>
            </c:ext>
          </c:extLst>
        </c:ser>
        <c:ser>
          <c:idx val="1"/>
          <c:order val="2"/>
          <c:tx>
            <c:strRef>
              <c:f>'normal shock'!$G$1</c:f>
              <c:strCache>
                <c:ptCount val="1"/>
                <c:pt idx="0">
                  <c:v>u2/u1</c:v>
                </c:pt>
              </c:strCache>
            </c:strRef>
          </c:tx>
          <c:spPr>
            <a:ln w="19050" cap="rnd">
              <a:solidFill>
                <a:schemeClr val="accent2"/>
              </a:solidFill>
              <a:round/>
            </a:ln>
            <a:effectLst/>
          </c:spPr>
          <c:marker>
            <c:symbol val="none"/>
          </c:marker>
          <c:xVal>
            <c:numRef>
              <c:f>'normal shock'!$A$2:$A$401</c:f>
              <c:numCache>
                <c:formatCode>General</c:formatCode>
                <c:ptCount val="400"/>
                <c:pt idx="0">
                  <c:v>1.01</c:v>
                </c:pt>
                <c:pt idx="1">
                  <c:v>1.02</c:v>
                </c:pt>
                <c:pt idx="2">
                  <c:v>1.03</c:v>
                </c:pt>
                <c:pt idx="3">
                  <c:v>1.04</c:v>
                </c:pt>
                <c:pt idx="4">
                  <c:v>1.05</c:v>
                </c:pt>
                <c:pt idx="5">
                  <c:v>1.06</c:v>
                </c:pt>
                <c:pt idx="6">
                  <c:v>1.07</c:v>
                </c:pt>
                <c:pt idx="7">
                  <c:v>1.08</c:v>
                </c:pt>
                <c:pt idx="8">
                  <c:v>1.0900000000000001</c:v>
                </c:pt>
                <c:pt idx="9">
                  <c:v>1.1000000000000001</c:v>
                </c:pt>
                <c:pt idx="10">
                  <c:v>1.1100000000000001</c:v>
                </c:pt>
                <c:pt idx="11">
                  <c:v>1.1200000000000001</c:v>
                </c:pt>
                <c:pt idx="12">
                  <c:v>1.1299999999999999</c:v>
                </c:pt>
                <c:pt idx="13">
                  <c:v>1.1399999999999999</c:v>
                </c:pt>
                <c:pt idx="14">
                  <c:v>1.1499999999999999</c:v>
                </c:pt>
                <c:pt idx="15">
                  <c:v>1.1599999999999999</c:v>
                </c:pt>
                <c:pt idx="16">
                  <c:v>1.17</c:v>
                </c:pt>
                <c:pt idx="17">
                  <c:v>1.18</c:v>
                </c:pt>
                <c:pt idx="18">
                  <c:v>1.19</c:v>
                </c:pt>
                <c:pt idx="19">
                  <c:v>1.2</c:v>
                </c:pt>
                <c:pt idx="20">
                  <c:v>1.21</c:v>
                </c:pt>
                <c:pt idx="21">
                  <c:v>1.22</c:v>
                </c:pt>
                <c:pt idx="22">
                  <c:v>1.23</c:v>
                </c:pt>
                <c:pt idx="23">
                  <c:v>1.24</c:v>
                </c:pt>
                <c:pt idx="24">
                  <c:v>1.25</c:v>
                </c:pt>
                <c:pt idx="25">
                  <c:v>1.26</c:v>
                </c:pt>
                <c:pt idx="26">
                  <c:v>1.27</c:v>
                </c:pt>
                <c:pt idx="27">
                  <c:v>1.28</c:v>
                </c:pt>
                <c:pt idx="28">
                  <c:v>1.29</c:v>
                </c:pt>
                <c:pt idx="29">
                  <c:v>1.3</c:v>
                </c:pt>
                <c:pt idx="30">
                  <c:v>1.31</c:v>
                </c:pt>
                <c:pt idx="31">
                  <c:v>1.32</c:v>
                </c:pt>
                <c:pt idx="32">
                  <c:v>1.33</c:v>
                </c:pt>
                <c:pt idx="33">
                  <c:v>1.34</c:v>
                </c:pt>
                <c:pt idx="34">
                  <c:v>1.35</c:v>
                </c:pt>
                <c:pt idx="35">
                  <c:v>1.36</c:v>
                </c:pt>
                <c:pt idx="36">
                  <c:v>1.37</c:v>
                </c:pt>
                <c:pt idx="37">
                  <c:v>1.38</c:v>
                </c:pt>
                <c:pt idx="38">
                  <c:v>1.39</c:v>
                </c:pt>
                <c:pt idx="39">
                  <c:v>1.4</c:v>
                </c:pt>
                <c:pt idx="40">
                  <c:v>1.41</c:v>
                </c:pt>
                <c:pt idx="41">
                  <c:v>1.42</c:v>
                </c:pt>
                <c:pt idx="42">
                  <c:v>1.43</c:v>
                </c:pt>
                <c:pt idx="43">
                  <c:v>1.44</c:v>
                </c:pt>
                <c:pt idx="44">
                  <c:v>1.45</c:v>
                </c:pt>
                <c:pt idx="45">
                  <c:v>1.46</c:v>
                </c:pt>
                <c:pt idx="46">
                  <c:v>1.47</c:v>
                </c:pt>
                <c:pt idx="47">
                  <c:v>1.48</c:v>
                </c:pt>
                <c:pt idx="48">
                  <c:v>1.49</c:v>
                </c:pt>
                <c:pt idx="49">
                  <c:v>1.5</c:v>
                </c:pt>
                <c:pt idx="50">
                  <c:v>1.51</c:v>
                </c:pt>
                <c:pt idx="51">
                  <c:v>1.52</c:v>
                </c:pt>
                <c:pt idx="52">
                  <c:v>1.53</c:v>
                </c:pt>
                <c:pt idx="53">
                  <c:v>1.54</c:v>
                </c:pt>
                <c:pt idx="54">
                  <c:v>1.55</c:v>
                </c:pt>
                <c:pt idx="55">
                  <c:v>1.56</c:v>
                </c:pt>
                <c:pt idx="56">
                  <c:v>1.57</c:v>
                </c:pt>
                <c:pt idx="57">
                  <c:v>1.58</c:v>
                </c:pt>
                <c:pt idx="58">
                  <c:v>1.59</c:v>
                </c:pt>
                <c:pt idx="59">
                  <c:v>1.6</c:v>
                </c:pt>
                <c:pt idx="60">
                  <c:v>1.61</c:v>
                </c:pt>
                <c:pt idx="61">
                  <c:v>1.62</c:v>
                </c:pt>
                <c:pt idx="62">
                  <c:v>1.63</c:v>
                </c:pt>
                <c:pt idx="63">
                  <c:v>1.64</c:v>
                </c:pt>
                <c:pt idx="64">
                  <c:v>1.65</c:v>
                </c:pt>
                <c:pt idx="65">
                  <c:v>1.66</c:v>
                </c:pt>
                <c:pt idx="66">
                  <c:v>1.67</c:v>
                </c:pt>
                <c:pt idx="67">
                  <c:v>1.68</c:v>
                </c:pt>
                <c:pt idx="68">
                  <c:v>1.69</c:v>
                </c:pt>
                <c:pt idx="69">
                  <c:v>1.7</c:v>
                </c:pt>
                <c:pt idx="70">
                  <c:v>1.71</c:v>
                </c:pt>
                <c:pt idx="71">
                  <c:v>1.72</c:v>
                </c:pt>
                <c:pt idx="72">
                  <c:v>1.73</c:v>
                </c:pt>
                <c:pt idx="73">
                  <c:v>1.74</c:v>
                </c:pt>
                <c:pt idx="74">
                  <c:v>1.75</c:v>
                </c:pt>
                <c:pt idx="75">
                  <c:v>1.76</c:v>
                </c:pt>
                <c:pt idx="76">
                  <c:v>1.77</c:v>
                </c:pt>
                <c:pt idx="77">
                  <c:v>1.78</c:v>
                </c:pt>
                <c:pt idx="78">
                  <c:v>1.79</c:v>
                </c:pt>
                <c:pt idx="79">
                  <c:v>1.8</c:v>
                </c:pt>
                <c:pt idx="80">
                  <c:v>1.81</c:v>
                </c:pt>
                <c:pt idx="81">
                  <c:v>1.82</c:v>
                </c:pt>
                <c:pt idx="82">
                  <c:v>1.83</c:v>
                </c:pt>
                <c:pt idx="83">
                  <c:v>1.84</c:v>
                </c:pt>
                <c:pt idx="84">
                  <c:v>1.85</c:v>
                </c:pt>
                <c:pt idx="85">
                  <c:v>1.86</c:v>
                </c:pt>
                <c:pt idx="86">
                  <c:v>1.87</c:v>
                </c:pt>
                <c:pt idx="87">
                  <c:v>1.88</c:v>
                </c:pt>
                <c:pt idx="88">
                  <c:v>1.89</c:v>
                </c:pt>
                <c:pt idx="89">
                  <c:v>1.9</c:v>
                </c:pt>
                <c:pt idx="90">
                  <c:v>1.91</c:v>
                </c:pt>
                <c:pt idx="91">
                  <c:v>1.92</c:v>
                </c:pt>
                <c:pt idx="92">
                  <c:v>1.93</c:v>
                </c:pt>
                <c:pt idx="93">
                  <c:v>1.94</c:v>
                </c:pt>
                <c:pt idx="94">
                  <c:v>1.95</c:v>
                </c:pt>
                <c:pt idx="95">
                  <c:v>1.96</c:v>
                </c:pt>
                <c:pt idx="96">
                  <c:v>1.97</c:v>
                </c:pt>
                <c:pt idx="97">
                  <c:v>1.98</c:v>
                </c:pt>
                <c:pt idx="98">
                  <c:v>1.99</c:v>
                </c:pt>
                <c:pt idx="99">
                  <c:v>2</c:v>
                </c:pt>
                <c:pt idx="100">
                  <c:v>2.0099999999999998</c:v>
                </c:pt>
                <c:pt idx="101">
                  <c:v>2.02</c:v>
                </c:pt>
                <c:pt idx="102">
                  <c:v>2.0299999999999998</c:v>
                </c:pt>
                <c:pt idx="103">
                  <c:v>2.04</c:v>
                </c:pt>
                <c:pt idx="104">
                  <c:v>2.0499999999999998</c:v>
                </c:pt>
                <c:pt idx="105">
                  <c:v>2.06</c:v>
                </c:pt>
                <c:pt idx="106">
                  <c:v>2.0699999999999998</c:v>
                </c:pt>
                <c:pt idx="107">
                  <c:v>2.08</c:v>
                </c:pt>
                <c:pt idx="108">
                  <c:v>2.09</c:v>
                </c:pt>
                <c:pt idx="109">
                  <c:v>2.1</c:v>
                </c:pt>
                <c:pt idx="110">
                  <c:v>2.11</c:v>
                </c:pt>
                <c:pt idx="111">
                  <c:v>2.12</c:v>
                </c:pt>
                <c:pt idx="112">
                  <c:v>2.13</c:v>
                </c:pt>
                <c:pt idx="113">
                  <c:v>2.14</c:v>
                </c:pt>
                <c:pt idx="114">
                  <c:v>2.15</c:v>
                </c:pt>
                <c:pt idx="115">
                  <c:v>2.16</c:v>
                </c:pt>
                <c:pt idx="116">
                  <c:v>2.17</c:v>
                </c:pt>
                <c:pt idx="117">
                  <c:v>2.1800000000000002</c:v>
                </c:pt>
                <c:pt idx="118">
                  <c:v>2.19</c:v>
                </c:pt>
                <c:pt idx="119">
                  <c:v>2.2000000000000002</c:v>
                </c:pt>
                <c:pt idx="120">
                  <c:v>2.21</c:v>
                </c:pt>
                <c:pt idx="121">
                  <c:v>2.2200000000000002</c:v>
                </c:pt>
                <c:pt idx="122">
                  <c:v>2.23</c:v>
                </c:pt>
                <c:pt idx="123">
                  <c:v>2.2400000000000002</c:v>
                </c:pt>
                <c:pt idx="124">
                  <c:v>2.25</c:v>
                </c:pt>
                <c:pt idx="125">
                  <c:v>2.2599999999999998</c:v>
                </c:pt>
                <c:pt idx="126">
                  <c:v>2.27</c:v>
                </c:pt>
                <c:pt idx="127">
                  <c:v>2.2799999999999998</c:v>
                </c:pt>
                <c:pt idx="128">
                  <c:v>2.29</c:v>
                </c:pt>
                <c:pt idx="129">
                  <c:v>2.2999999999999998</c:v>
                </c:pt>
                <c:pt idx="130">
                  <c:v>2.31</c:v>
                </c:pt>
                <c:pt idx="131">
                  <c:v>2.3199999999999998</c:v>
                </c:pt>
                <c:pt idx="132">
                  <c:v>2.33</c:v>
                </c:pt>
                <c:pt idx="133">
                  <c:v>2.34</c:v>
                </c:pt>
                <c:pt idx="134">
                  <c:v>2.35</c:v>
                </c:pt>
                <c:pt idx="135">
                  <c:v>2.36</c:v>
                </c:pt>
                <c:pt idx="136">
                  <c:v>2.37</c:v>
                </c:pt>
                <c:pt idx="137">
                  <c:v>2.38</c:v>
                </c:pt>
                <c:pt idx="138">
                  <c:v>2.39</c:v>
                </c:pt>
                <c:pt idx="139">
                  <c:v>2.4</c:v>
                </c:pt>
                <c:pt idx="140">
                  <c:v>2.41</c:v>
                </c:pt>
                <c:pt idx="141">
                  <c:v>2.42</c:v>
                </c:pt>
                <c:pt idx="142">
                  <c:v>2.4300000000000002</c:v>
                </c:pt>
                <c:pt idx="143">
                  <c:v>2.44</c:v>
                </c:pt>
                <c:pt idx="144">
                  <c:v>2.4500000000000002</c:v>
                </c:pt>
                <c:pt idx="145">
                  <c:v>2.46</c:v>
                </c:pt>
                <c:pt idx="146">
                  <c:v>2.4700000000000002</c:v>
                </c:pt>
                <c:pt idx="147">
                  <c:v>2.48</c:v>
                </c:pt>
                <c:pt idx="148">
                  <c:v>2.4900000000000002</c:v>
                </c:pt>
                <c:pt idx="149">
                  <c:v>2.5</c:v>
                </c:pt>
                <c:pt idx="150">
                  <c:v>2.5099999999999998</c:v>
                </c:pt>
                <c:pt idx="151">
                  <c:v>2.52</c:v>
                </c:pt>
                <c:pt idx="152">
                  <c:v>2.5299999999999998</c:v>
                </c:pt>
                <c:pt idx="153">
                  <c:v>2.54</c:v>
                </c:pt>
                <c:pt idx="154">
                  <c:v>2.5499999999999998</c:v>
                </c:pt>
                <c:pt idx="155">
                  <c:v>2.56</c:v>
                </c:pt>
                <c:pt idx="156">
                  <c:v>2.57</c:v>
                </c:pt>
                <c:pt idx="157">
                  <c:v>2.58</c:v>
                </c:pt>
                <c:pt idx="158">
                  <c:v>2.59</c:v>
                </c:pt>
                <c:pt idx="159">
                  <c:v>2.6</c:v>
                </c:pt>
                <c:pt idx="160">
                  <c:v>2.61</c:v>
                </c:pt>
                <c:pt idx="161">
                  <c:v>2.62</c:v>
                </c:pt>
                <c:pt idx="162">
                  <c:v>2.63</c:v>
                </c:pt>
                <c:pt idx="163">
                  <c:v>2.64</c:v>
                </c:pt>
                <c:pt idx="164">
                  <c:v>2.65</c:v>
                </c:pt>
                <c:pt idx="165">
                  <c:v>2.66</c:v>
                </c:pt>
                <c:pt idx="166">
                  <c:v>2.67</c:v>
                </c:pt>
                <c:pt idx="167">
                  <c:v>2.68</c:v>
                </c:pt>
                <c:pt idx="168">
                  <c:v>2.69</c:v>
                </c:pt>
                <c:pt idx="169">
                  <c:v>2.7</c:v>
                </c:pt>
                <c:pt idx="170">
                  <c:v>2.71</c:v>
                </c:pt>
                <c:pt idx="171">
                  <c:v>2.72</c:v>
                </c:pt>
                <c:pt idx="172">
                  <c:v>2.73</c:v>
                </c:pt>
                <c:pt idx="173">
                  <c:v>2.74</c:v>
                </c:pt>
                <c:pt idx="174">
                  <c:v>2.75</c:v>
                </c:pt>
                <c:pt idx="175">
                  <c:v>2.76</c:v>
                </c:pt>
                <c:pt idx="176">
                  <c:v>2.77</c:v>
                </c:pt>
                <c:pt idx="177">
                  <c:v>2.78</c:v>
                </c:pt>
                <c:pt idx="178">
                  <c:v>2.79</c:v>
                </c:pt>
                <c:pt idx="179">
                  <c:v>2.8</c:v>
                </c:pt>
                <c:pt idx="180">
                  <c:v>2.81</c:v>
                </c:pt>
                <c:pt idx="181">
                  <c:v>2.82</c:v>
                </c:pt>
                <c:pt idx="182">
                  <c:v>2.83</c:v>
                </c:pt>
                <c:pt idx="183">
                  <c:v>2.84</c:v>
                </c:pt>
                <c:pt idx="184">
                  <c:v>2.85</c:v>
                </c:pt>
                <c:pt idx="185">
                  <c:v>2.86</c:v>
                </c:pt>
                <c:pt idx="186">
                  <c:v>2.87</c:v>
                </c:pt>
                <c:pt idx="187">
                  <c:v>2.88</c:v>
                </c:pt>
                <c:pt idx="188">
                  <c:v>2.89</c:v>
                </c:pt>
                <c:pt idx="189">
                  <c:v>2.9</c:v>
                </c:pt>
                <c:pt idx="190">
                  <c:v>2.91</c:v>
                </c:pt>
                <c:pt idx="191">
                  <c:v>2.92</c:v>
                </c:pt>
                <c:pt idx="192">
                  <c:v>2.93</c:v>
                </c:pt>
                <c:pt idx="193">
                  <c:v>2.94</c:v>
                </c:pt>
                <c:pt idx="194">
                  <c:v>2.95</c:v>
                </c:pt>
                <c:pt idx="195">
                  <c:v>2.96</c:v>
                </c:pt>
                <c:pt idx="196">
                  <c:v>2.97</c:v>
                </c:pt>
                <c:pt idx="197">
                  <c:v>2.98</c:v>
                </c:pt>
                <c:pt idx="198">
                  <c:v>2.99</c:v>
                </c:pt>
                <c:pt idx="199">
                  <c:v>3</c:v>
                </c:pt>
                <c:pt idx="200">
                  <c:v>3.01</c:v>
                </c:pt>
                <c:pt idx="201">
                  <c:v>3.02</c:v>
                </c:pt>
                <c:pt idx="202">
                  <c:v>3.03</c:v>
                </c:pt>
                <c:pt idx="203">
                  <c:v>3.04</c:v>
                </c:pt>
                <c:pt idx="204">
                  <c:v>3.05</c:v>
                </c:pt>
                <c:pt idx="205">
                  <c:v>3.06</c:v>
                </c:pt>
                <c:pt idx="206">
                  <c:v>3.07</c:v>
                </c:pt>
                <c:pt idx="207">
                  <c:v>3.08</c:v>
                </c:pt>
                <c:pt idx="208">
                  <c:v>3.09</c:v>
                </c:pt>
                <c:pt idx="209">
                  <c:v>3.1</c:v>
                </c:pt>
                <c:pt idx="210">
                  <c:v>3.11</c:v>
                </c:pt>
                <c:pt idx="211">
                  <c:v>3.12</c:v>
                </c:pt>
                <c:pt idx="212">
                  <c:v>3.13</c:v>
                </c:pt>
                <c:pt idx="213">
                  <c:v>3.14</c:v>
                </c:pt>
                <c:pt idx="214">
                  <c:v>3.15</c:v>
                </c:pt>
                <c:pt idx="215">
                  <c:v>3.16</c:v>
                </c:pt>
                <c:pt idx="216">
                  <c:v>3.17</c:v>
                </c:pt>
                <c:pt idx="217">
                  <c:v>3.18</c:v>
                </c:pt>
                <c:pt idx="218">
                  <c:v>3.19</c:v>
                </c:pt>
                <c:pt idx="219">
                  <c:v>3.2</c:v>
                </c:pt>
                <c:pt idx="220">
                  <c:v>3.21</c:v>
                </c:pt>
                <c:pt idx="221">
                  <c:v>3.22</c:v>
                </c:pt>
                <c:pt idx="222">
                  <c:v>3.23</c:v>
                </c:pt>
                <c:pt idx="223">
                  <c:v>3.24</c:v>
                </c:pt>
                <c:pt idx="224">
                  <c:v>3.25</c:v>
                </c:pt>
                <c:pt idx="225">
                  <c:v>3.26</c:v>
                </c:pt>
                <c:pt idx="226">
                  <c:v>3.27</c:v>
                </c:pt>
                <c:pt idx="227">
                  <c:v>3.28</c:v>
                </c:pt>
                <c:pt idx="228">
                  <c:v>3.29</c:v>
                </c:pt>
                <c:pt idx="229">
                  <c:v>3.3</c:v>
                </c:pt>
                <c:pt idx="230">
                  <c:v>3.31</c:v>
                </c:pt>
                <c:pt idx="231">
                  <c:v>3.32</c:v>
                </c:pt>
                <c:pt idx="232">
                  <c:v>3.33</c:v>
                </c:pt>
                <c:pt idx="233">
                  <c:v>3.34</c:v>
                </c:pt>
                <c:pt idx="234">
                  <c:v>3.35</c:v>
                </c:pt>
                <c:pt idx="235">
                  <c:v>3.36</c:v>
                </c:pt>
                <c:pt idx="236">
                  <c:v>3.37</c:v>
                </c:pt>
                <c:pt idx="237">
                  <c:v>3.38</c:v>
                </c:pt>
                <c:pt idx="238">
                  <c:v>3.39</c:v>
                </c:pt>
                <c:pt idx="239">
                  <c:v>3.4</c:v>
                </c:pt>
                <c:pt idx="240">
                  <c:v>3.41</c:v>
                </c:pt>
                <c:pt idx="241">
                  <c:v>3.42</c:v>
                </c:pt>
                <c:pt idx="242">
                  <c:v>3.43</c:v>
                </c:pt>
                <c:pt idx="243">
                  <c:v>3.44</c:v>
                </c:pt>
                <c:pt idx="244">
                  <c:v>3.45</c:v>
                </c:pt>
                <c:pt idx="245">
                  <c:v>3.46</c:v>
                </c:pt>
                <c:pt idx="246">
                  <c:v>3.47</c:v>
                </c:pt>
                <c:pt idx="247">
                  <c:v>3.48</c:v>
                </c:pt>
                <c:pt idx="248">
                  <c:v>3.49</c:v>
                </c:pt>
                <c:pt idx="249">
                  <c:v>3.5</c:v>
                </c:pt>
                <c:pt idx="250">
                  <c:v>3.51</c:v>
                </c:pt>
                <c:pt idx="251">
                  <c:v>3.52</c:v>
                </c:pt>
                <c:pt idx="252">
                  <c:v>3.53</c:v>
                </c:pt>
                <c:pt idx="253">
                  <c:v>3.54</c:v>
                </c:pt>
                <c:pt idx="254">
                  <c:v>3.55</c:v>
                </c:pt>
                <c:pt idx="255">
                  <c:v>3.56</c:v>
                </c:pt>
                <c:pt idx="256">
                  <c:v>3.57</c:v>
                </c:pt>
                <c:pt idx="257">
                  <c:v>3.58</c:v>
                </c:pt>
                <c:pt idx="258">
                  <c:v>3.59</c:v>
                </c:pt>
                <c:pt idx="259">
                  <c:v>3.6</c:v>
                </c:pt>
                <c:pt idx="260">
                  <c:v>3.61</c:v>
                </c:pt>
                <c:pt idx="261">
                  <c:v>3.62</c:v>
                </c:pt>
                <c:pt idx="262">
                  <c:v>3.63</c:v>
                </c:pt>
                <c:pt idx="263">
                  <c:v>3.64</c:v>
                </c:pt>
                <c:pt idx="264">
                  <c:v>3.65</c:v>
                </c:pt>
                <c:pt idx="265">
                  <c:v>3.66</c:v>
                </c:pt>
                <c:pt idx="266">
                  <c:v>3.67</c:v>
                </c:pt>
                <c:pt idx="267">
                  <c:v>3.68</c:v>
                </c:pt>
                <c:pt idx="268">
                  <c:v>3.69</c:v>
                </c:pt>
                <c:pt idx="269">
                  <c:v>3.7</c:v>
                </c:pt>
                <c:pt idx="270">
                  <c:v>3.71</c:v>
                </c:pt>
                <c:pt idx="271">
                  <c:v>3.72</c:v>
                </c:pt>
                <c:pt idx="272">
                  <c:v>3.73</c:v>
                </c:pt>
                <c:pt idx="273">
                  <c:v>3.74</c:v>
                </c:pt>
                <c:pt idx="274">
                  <c:v>3.75</c:v>
                </c:pt>
                <c:pt idx="275">
                  <c:v>3.76</c:v>
                </c:pt>
                <c:pt idx="276">
                  <c:v>3.77</c:v>
                </c:pt>
                <c:pt idx="277">
                  <c:v>3.78</c:v>
                </c:pt>
                <c:pt idx="278">
                  <c:v>3.79</c:v>
                </c:pt>
                <c:pt idx="279">
                  <c:v>3.8</c:v>
                </c:pt>
                <c:pt idx="280">
                  <c:v>3.81</c:v>
                </c:pt>
                <c:pt idx="281">
                  <c:v>3.82</c:v>
                </c:pt>
                <c:pt idx="282">
                  <c:v>3.83</c:v>
                </c:pt>
                <c:pt idx="283">
                  <c:v>3.84</c:v>
                </c:pt>
                <c:pt idx="284">
                  <c:v>3.85</c:v>
                </c:pt>
                <c:pt idx="285">
                  <c:v>3.86</c:v>
                </c:pt>
                <c:pt idx="286">
                  <c:v>3.87</c:v>
                </c:pt>
                <c:pt idx="287">
                  <c:v>3.88</c:v>
                </c:pt>
                <c:pt idx="288">
                  <c:v>3.89</c:v>
                </c:pt>
                <c:pt idx="289">
                  <c:v>3.9</c:v>
                </c:pt>
                <c:pt idx="290">
                  <c:v>3.91</c:v>
                </c:pt>
                <c:pt idx="291">
                  <c:v>3.92</c:v>
                </c:pt>
                <c:pt idx="292">
                  <c:v>3.93</c:v>
                </c:pt>
                <c:pt idx="293">
                  <c:v>3.94</c:v>
                </c:pt>
                <c:pt idx="294">
                  <c:v>3.95</c:v>
                </c:pt>
                <c:pt idx="295">
                  <c:v>3.96</c:v>
                </c:pt>
                <c:pt idx="296">
                  <c:v>3.97</c:v>
                </c:pt>
                <c:pt idx="297">
                  <c:v>3.98</c:v>
                </c:pt>
                <c:pt idx="298">
                  <c:v>3.99</c:v>
                </c:pt>
                <c:pt idx="299">
                  <c:v>4</c:v>
                </c:pt>
                <c:pt idx="300">
                  <c:v>4.01</c:v>
                </c:pt>
                <c:pt idx="301">
                  <c:v>4.0199999999999996</c:v>
                </c:pt>
                <c:pt idx="302">
                  <c:v>4.03</c:v>
                </c:pt>
                <c:pt idx="303">
                  <c:v>4.04</c:v>
                </c:pt>
                <c:pt idx="304">
                  <c:v>4.05</c:v>
                </c:pt>
                <c:pt idx="305">
                  <c:v>4.0599999999999996</c:v>
                </c:pt>
                <c:pt idx="306">
                  <c:v>4.07</c:v>
                </c:pt>
                <c:pt idx="307">
                  <c:v>4.08</c:v>
                </c:pt>
                <c:pt idx="308">
                  <c:v>4.09</c:v>
                </c:pt>
                <c:pt idx="309">
                  <c:v>4.0999999999999996</c:v>
                </c:pt>
                <c:pt idx="310">
                  <c:v>4.1100000000000003</c:v>
                </c:pt>
                <c:pt idx="311">
                  <c:v>4.12</c:v>
                </c:pt>
                <c:pt idx="312">
                  <c:v>4.13</c:v>
                </c:pt>
                <c:pt idx="313">
                  <c:v>4.1399999999999997</c:v>
                </c:pt>
                <c:pt idx="314">
                  <c:v>4.1500000000000004</c:v>
                </c:pt>
                <c:pt idx="315">
                  <c:v>4.16</c:v>
                </c:pt>
                <c:pt idx="316">
                  <c:v>4.17</c:v>
                </c:pt>
                <c:pt idx="317">
                  <c:v>4.18</c:v>
                </c:pt>
                <c:pt idx="318">
                  <c:v>4.1900000000000004</c:v>
                </c:pt>
                <c:pt idx="319">
                  <c:v>4.2</c:v>
                </c:pt>
                <c:pt idx="320">
                  <c:v>4.21</c:v>
                </c:pt>
                <c:pt idx="321">
                  <c:v>4.22</c:v>
                </c:pt>
                <c:pt idx="322">
                  <c:v>4.2300000000000004</c:v>
                </c:pt>
                <c:pt idx="323">
                  <c:v>4.24</c:v>
                </c:pt>
                <c:pt idx="324">
                  <c:v>4.25</c:v>
                </c:pt>
                <c:pt idx="325">
                  <c:v>4.26</c:v>
                </c:pt>
                <c:pt idx="326">
                  <c:v>4.2699999999999996</c:v>
                </c:pt>
                <c:pt idx="327">
                  <c:v>4.28</c:v>
                </c:pt>
                <c:pt idx="328">
                  <c:v>4.29</c:v>
                </c:pt>
                <c:pt idx="329">
                  <c:v>4.3</c:v>
                </c:pt>
                <c:pt idx="330">
                  <c:v>4.3099999999999996</c:v>
                </c:pt>
                <c:pt idx="331">
                  <c:v>4.32</c:v>
                </c:pt>
                <c:pt idx="332">
                  <c:v>4.33</c:v>
                </c:pt>
                <c:pt idx="333">
                  <c:v>4.34</c:v>
                </c:pt>
                <c:pt idx="334">
                  <c:v>4.3499999999999996</c:v>
                </c:pt>
                <c:pt idx="335">
                  <c:v>4.3600000000000003</c:v>
                </c:pt>
                <c:pt idx="336">
                  <c:v>4.37</c:v>
                </c:pt>
                <c:pt idx="337">
                  <c:v>4.38</c:v>
                </c:pt>
                <c:pt idx="338">
                  <c:v>4.3899999999999997</c:v>
                </c:pt>
                <c:pt idx="339">
                  <c:v>4.4000000000000004</c:v>
                </c:pt>
                <c:pt idx="340">
                  <c:v>4.41</c:v>
                </c:pt>
                <c:pt idx="341">
                  <c:v>4.42</c:v>
                </c:pt>
                <c:pt idx="342">
                  <c:v>4.43</c:v>
                </c:pt>
                <c:pt idx="343">
                  <c:v>4.4400000000000004</c:v>
                </c:pt>
                <c:pt idx="344">
                  <c:v>4.45</c:v>
                </c:pt>
                <c:pt idx="345">
                  <c:v>4.46</c:v>
                </c:pt>
                <c:pt idx="346">
                  <c:v>4.47</c:v>
                </c:pt>
                <c:pt idx="347">
                  <c:v>4.4800000000000004</c:v>
                </c:pt>
                <c:pt idx="348">
                  <c:v>4.49</c:v>
                </c:pt>
                <c:pt idx="349">
                  <c:v>4.5</c:v>
                </c:pt>
                <c:pt idx="350">
                  <c:v>4.51</c:v>
                </c:pt>
                <c:pt idx="351">
                  <c:v>4.5199999999999996</c:v>
                </c:pt>
                <c:pt idx="352">
                  <c:v>4.53</c:v>
                </c:pt>
                <c:pt idx="353">
                  <c:v>4.54</c:v>
                </c:pt>
                <c:pt idx="354">
                  <c:v>4.55</c:v>
                </c:pt>
                <c:pt idx="355">
                  <c:v>4.5599999999999996</c:v>
                </c:pt>
                <c:pt idx="356">
                  <c:v>4.57</c:v>
                </c:pt>
                <c:pt idx="357">
                  <c:v>4.58</c:v>
                </c:pt>
                <c:pt idx="358">
                  <c:v>4.59</c:v>
                </c:pt>
                <c:pt idx="359">
                  <c:v>4.5999999999999996</c:v>
                </c:pt>
                <c:pt idx="360">
                  <c:v>4.6100000000000003</c:v>
                </c:pt>
                <c:pt idx="361">
                  <c:v>4.62</c:v>
                </c:pt>
                <c:pt idx="362">
                  <c:v>4.63</c:v>
                </c:pt>
                <c:pt idx="363">
                  <c:v>4.6399999999999997</c:v>
                </c:pt>
                <c:pt idx="364">
                  <c:v>4.6500000000000004</c:v>
                </c:pt>
                <c:pt idx="365">
                  <c:v>4.66</c:v>
                </c:pt>
                <c:pt idx="366">
                  <c:v>4.67</c:v>
                </c:pt>
                <c:pt idx="367">
                  <c:v>4.68</c:v>
                </c:pt>
                <c:pt idx="368">
                  <c:v>4.6900000000000004</c:v>
                </c:pt>
                <c:pt idx="369">
                  <c:v>4.7</c:v>
                </c:pt>
                <c:pt idx="370">
                  <c:v>4.71</c:v>
                </c:pt>
                <c:pt idx="371">
                  <c:v>4.72</c:v>
                </c:pt>
                <c:pt idx="372">
                  <c:v>4.7300000000000004</c:v>
                </c:pt>
                <c:pt idx="373">
                  <c:v>4.74</c:v>
                </c:pt>
                <c:pt idx="374">
                  <c:v>4.75</c:v>
                </c:pt>
                <c:pt idx="375">
                  <c:v>4.76</c:v>
                </c:pt>
                <c:pt idx="376">
                  <c:v>4.7699999999999996</c:v>
                </c:pt>
                <c:pt idx="377">
                  <c:v>4.78</c:v>
                </c:pt>
                <c:pt idx="378">
                  <c:v>4.79</c:v>
                </c:pt>
                <c:pt idx="379">
                  <c:v>4.8</c:v>
                </c:pt>
                <c:pt idx="380">
                  <c:v>4.8099999999999996</c:v>
                </c:pt>
                <c:pt idx="381">
                  <c:v>4.82</c:v>
                </c:pt>
                <c:pt idx="382">
                  <c:v>4.83</c:v>
                </c:pt>
                <c:pt idx="383">
                  <c:v>4.84</c:v>
                </c:pt>
                <c:pt idx="384">
                  <c:v>4.8499999999999996</c:v>
                </c:pt>
                <c:pt idx="385">
                  <c:v>4.8600000000000003</c:v>
                </c:pt>
                <c:pt idx="386">
                  <c:v>4.87</c:v>
                </c:pt>
                <c:pt idx="387">
                  <c:v>4.88</c:v>
                </c:pt>
                <c:pt idx="388">
                  <c:v>4.8899999999999997</c:v>
                </c:pt>
                <c:pt idx="389">
                  <c:v>4.9000000000000004</c:v>
                </c:pt>
                <c:pt idx="390">
                  <c:v>4.91</c:v>
                </c:pt>
                <c:pt idx="391">
                  <c:v>4.92</c:v>
                </c:pt>
                <c:pt idx="392">
                  <c:v>4.93</c:v>
                </c:pt>
                <c:pt idx="393">
                  <c:v>4.9400000000000004</c:v>
                </c:pt>
                <c:pt idx="394">
                  <c:v>4.95</c:v>
                </c:pt>
                <c:pt idx="395">
                  <c:v>4.96</c:v>
                </c:pt>
                <c:pt idx="396">
                  <c:v>4.97</c:v>
                </c:pt>
                <c:pt idx="397">
                  <c:v>4.9800000000000004</c:v>
                </c:pt>
                <c:pt idx="398">
                  <c:v>4.99</c:v>
                </c:pt>
                <c:pt idx="399">
                  <c:v>5</c:v>
                </c:pt>
              </c:numCache>
            </c:numRef>
          </c:xVal>
          <c:yVal>
            <c:numRef>
              <c:f>'normal shock'!$G$2:$G$401</c:f>
              <c:numCache>
                <c:formatCode>General</c:formatCode>
                <c:ptCount val="400"/>
                <c:pt idx="0">
                  <c:v>0.98352668972580493</c:v>
                </c:pt>
                <c:pt idx="1">
                  <c:v>0.96759812206152707</c:v>
                </c:pt>
                <c:pt idx="2">
                  <c:v>0.95220170074758248</c:v>
                </c:pt>
                <c:pt idx="3">
                  <c:v>0.93708480806168237</c:v>
                </c:pt>
                <c:pt idx="4">
                  <c:v>0.92248069240123443</c:v>
                </c:pt>
                <c:pt idx="5">
                  <c:v>0.90828172644611838</c:v>
                </c:pt>
                <c:pt idx="6">
                  <c:v>0.89457424339735603</c:v>
                </c:pt>
                <c:pt idx="7">
                  <c:v>0.88111572055700393</c:v>
                </c:pt>
                <c:pt idx="8">
                  <c:v>0.86803734408028366</c:v>
                </c:pt>
                <c:pt idx="9">
                  <c:v>0.85538438156661434</c:v>
                </c:pt>
                <c:pt idx="10">
                  <c:v>0.8430416726784109</c:v>
                </c:pt>
                <c:pt idx="11">
                  <c:v>0.83101622511420359</c:v>
                </c:pt>
                <c:pt idx="12">
                  <c:v>0.81928622254316996</c:v>
                </c:pt>
                <c:pt idx="13">
                  <c:v>0.80786118051346523</c:v>
                </c:pt>
                <c:pt idx="14">
                  <c:v>0.79677249470446743</c:v>
                </c:pt>
                <c:pt idx="15">
                  <c:v>0.78601323830311698</c:v>
                </c:pt>
                <c:pt idx="16">
                  <c:v>0.77548669402425208</c:v>
                </c:pt>
                <c:pt idx="17">
                  <c:v>0.76515360692883616</c:v>
                </c:pt>
                <c:pt idx="18">
                  <c:v>0.75516742028280848</c:v>
                </c:pt>
                <c:pt idx="19">
                  <c:v>0.74539854529864313</c:v>
                </c:pt>
                <c:pt idx="20">
                  <c:v>0.73584250920092109</c:v>
                </c:pt>
                <c:pt idx="21">
                  <c:v>0.72655066817196134</c:v>
                </c:pt>
                <c:pt idx="22">
                  <c:v>0.71749461322019703</c:v>
                </c:pt>
                <c:pt idx="23">
                  <c:v>0.70863786107186721</c:v>
                </c:pt>
                <c:pt idx="24">
                  <c:v>0.69997648890527753</c:v>
                </c:pt>
                <c:pt idx="25">
                  <c:v>0.69159238139685497</c:v>
                </c:pt>
                <c:pt idx="26">
                  <c:v>0.68331002657913975</c:v>
                </c:pt>
                <c:pt idx="27">
                  <c:v>0.67529678937458593</c:v>
                </c:pt>
                <c:pt idx="28">
                  <c:v>0.6674635259995495</c:v>
                </c:pt>
                <c:pt idx="29">
                  <c:v>0.6598068824513561</c:v>
                </c:pt>
                <c:pt idx="30">
                  <c:v>0.65224007800733297</c:v>
                </c:pt>
                <c:pt idx="31">
                  <c:v>0.64492741314641899</c:v>
                </c:pt>
                <c:pt idx="32">
                  <c:v>0.63780822912048729</c:v>
                </c:pt>
                <c:pt idx="33">
                  <c:v>0.63074410063835462</c:v>
                </c:pt>
                <c:pt idx="34">
                  <c:v>0.62394943466820352</c:v>
                </c:pt>
                <c:pt idx="35">
                  <c:v>0.61723086965355778</c:v>
                </c:pt>
                <c:pt idx="36">
                  <c:v>0.61066797824225838</c:v>
                </c:pt>
                <c:pt idx="37">
                  <c:v>0.60425810806696778</c:v>
                </c:pt>
                <c:pt idx="38">
                  <c:v>0.59799867871971968</c:v>
                </c:pt>
                <c:pt idx="39">
                  <c:v>0.59183075788701822</c:v>
                </c:pt>
                <c:pt idx="40">
                  <c:v>0.5858083334170231</c:v>
                </c:pt>
                <c:pt idx="41">
                  <c:v>0.57990616647890025</c:v>
                </c:pt>
                <c:pt idx="42">
                  <c:v>0.57416804326962845</c:v>
                </c:pt>
                <c:pt idx="43">
                  <c:v>0.56859069493240499</c:v>
                </c:pt>
                <c:pt idx="44">
                  <c:v>0.56304896953435413</c:v>
                </c:pt>
                <c:pt idx="45">
                  <c:v>0.55758583819474705</c:v>
                </c:pt>
                <c:pt idx="46">
                  <c:v>0.55231195038343195</c:v>
                </c:pt>
                <c:pt idx="47">
                  <c:v>0.54711258575582189</c:v>
                </c:pt>
                <c:pt idx="48">
                  <c:v>0.54206276115978458</c:v>
                </c:pt>
                <c:pt idx="49">
                  <c:v>0.53704239660570552</c:v>
                </c:pt>
                <c:pt idx="50">
                  <c:v>0.53216783507250742</c:v>
                </c:pt>
                <c:pt idx="51">
                  <c:v>0.52734064963580252</c:v>
                </c:pt>
                <c:pt idx="52">
                  <c:v>0.52263565421903568</c:v>
                </c:pt>
                <c:pt idx="53">
                  <c:v>0.51805110552327205</c:v>
                </c:pt>
                <c:pt idx="54">
                  <c:v>0.51352920460931972</c:v>
                </c:pt>
                <c:pt idx="55">
                  <c:v>0.50912446782378351</c:v>
                </c:pt>
                <c:pt idx="56">
                  <c:v>0.50476080117888578</c:v>
                </c:pt>
                <c:pt idx="57">
                  <c:v>0.50051168613115671</c:v>
                </c:pt>
                <c:pt idx="58">
                  <c:v>0.49631963336549956</c:v>
                </c:pt>
                <c:pt idx="59">
                  <c:v>0.49216552779527328</c:v>
                </c:pt>
                <c:pt idx="60">
                  <c:v>0.48819544264398423</c:v>
                </c:pt>
                <c:pt idx="61">
                  <c:v>0.48418785963814953</c:v>
                </c:pt>
                <c:pt idx="62">
                  <c:v>0.48030567059740653</c:v>
                </c:pt>
                <c:pt idx="63">
                  <c:v>0.47653000347489011</c:v>
                </c:pt>
                <c:pt idx="64">
                  <c:v>0.47278722417049623</c:v>
                </c:pt>
                <c:pt idx="65">
                  <c:v>0.46909319944270239</c:v>
                </c:pt>
                <c:pt idx="66">
                  <c:v>0.46548616937989529</c:v>
                </c:pt>
                <c:pt idx="67">
                  <c:v>0.46192594459283393</c:v>
                </c:pt>
                <c:pt idx="68">
                  <c:v>0.45841143217771113</c:v>
                </c:pt>
                <c:pt idx="69">
                  <c:v>0.45498140825737221</c:v>
                </c:pt>
                <c:pt idx="70">
                  <c:v>0.45166608346101211</c:v>
                </c:pt>
                <c:pt idx="71">
                  <c:v>0.44837795449908874</c:v>
                </c:pt>
                <c:pt idx="72">
                  <c:v>0.44513163950043616</c:v>
                </c:pt>
                <c:pt idx="73">
                  <c:v>0.44191132509205527</c:v>
                </c:pt>
                <c:pt idx="74">
                  <c:v>0.43878647612073107</c:v>
                </c:pt>
                <c:pt idx="75">
                  <c:v>0.43568639218853494</c:v>
                </c:pt>
                <c:pt idx="76">
                  <c:v>0.43269444291643838</c:v>
                </c:pt>
                <c:pt idx="77">
                  <c:v>0.42965655432115468</c:v>
                </c:pt>
                <c:pt idx="78">
                  <c:v>0.42677994743248721</c:v>
                </c:pt>
                <c:pt idx="79">
                  <c:v>0.42387056102069659</c:v>
                </c:pt>
                <c:pt idx="80">
                  <c:v>0.421051636379492</c:v>
                </c:pt>
                <c:pt idx="81">
                  <c:v>0.41825389538858876</c:v>
                </c:pt>
                <c:pt idx="82">
                  <c:v>0.4154770351698886</c:v>
                </c:pt>
                <c:pt idx="83">
                  <c:v>0.41280189081420471</c:v>
                </c:pt>
                <c:pt idx="84">
                  <c:v>0.41014633265163081</c:v>
                </c:pt>
                <c:pt idx="85">
                  <c:v>0.40752300829435634</c:v>
                </c:pt>
                <c:pt idx="86">
                  <c:v>0.40498575726953751</c:v>
                </c:pt>
                <c:pt idx="87">
                  <c:v>0.40246661344624157</c:v>
                </c:pt>
                <c:pt idx="88">
                  <c:v>0.39996533001676482</c:v>
                </c:pt>
                <c:pt idx="89">
                  <c:v>0.39749402578970189</c:v>
                </c:pt>
                <c:pt idx="90">
                  <c:v>0.39510638148985283</c:v>
                </c:pt>
                <c:pt idx="91">
                  <c:v>0.3927473410058781</c:v>
                </c:pt>
                <c:pt idx="92">
                  <c:v>0.39039236560567869</c:v>
                </c:pt>
                <c:pt idx="93">
                  <c:v>0.38807714044492803</c:v>
                </c:pt>
                <c:pt idx="94">
                  <c:v>0.38583138503203662</c:v>
                </c:pt>
                <c:pt idx="95">
                  <c:v>0.38361227319708968</c:v>
                </c:pt>
                <c:pt idx="96">
                  <c:v>0.38140778026416927</c:v>
                </c:pt>
                <c:pt idx="97">
                  <c:v>0.37921772110490826</c:v>
                </c:pt>
                <c:pt idx="98">
                  <c:v>0.37711826136434745</c:v>
                </c:pt>
                <c:pt idx="99">
                  <c:v>0.37503230110885116</c:v>
                </c:pt>
                <c:pt idx="100">
                  <c:v>0.37295967350033149</c:v>
                </c:pt>
                <c:pt idx="101">
                  <c:v>0.37091109961719049</c:v>
                </c:pt>
                <c:pt idx="102">
                  <c:v>0.36887531057739997</c:v>
                </c:pt>
                <c:pt idx="103">
                  <c:v>0.36692710956785779</c:v>
                </c:pt>
                <c:pt idx="104">
                  <c:v>0.36498029384108671</c:v>
                </c:pt>
                <c:pt idx="105">
                  <c:v>0.36306639507891919</c:v>
                </c:pt>
                <c:pt idx="106">
                  <c:v>0.36115360195037749</c:v>
                </c:pt>
                <c:pt idx="107">
                  <c:v>0.35926257942670758</c:v>
                </c:pt>
                <c:pt idx="108">
                  <c:v>0.35744625780678246</c:v>
                </c:pt>
                <c:pt idx="109">
                  <c:v>0.35565073702285216</c:v>
                </c:pt>
                <c:pt idx="110">
                  <c:v>0.35385570868903615</c:v>
                </c:pt>
                <c:pt idx="111">
                  <c:v>0.35209089314436881</c:v>
                </c:pt>
                <c:pt idx="112">
                  <c:v>0.35032633795769885</c:v>
                </c:pt>
                <c:pt idx="113">
                  <c:v>0.34864430745001823</c:v>
                </c:pt>
                <c:pt idx="114">
                  <c:v>0.3469717847391684</c:v>
                </c:pt>
                <c:pt idx="115">
                  <c:v>0.34525565375712575</c:v>
                </c:pt>
                <c:pt idx="116">
                  <c:v>0.34361127514788842</c:v>
                </c:pt>
                <c:pt idx="117">
                  <c:v>0.34203813310620723</c:v>
                </c:pt>
                <c:pt idx="118">
                  <c:v>0.3404207818212856</c:v>
                </c:pt>
                <c:pt idx="119">
                  <c:v>0.3388740335972758</c:v>
                </c:pt>
                <c:pt idx="120">
                  <c:v>0.33727378454253593</c:v>
                </c:pt>
                <c:pt idx="121">
                  <c:v>0.33575264946571137</c:v>
                </c:pt>
                <c:pt idx="122">
                  <c:v>0.33423948387885466</c:v>
                </c:pt>
                <c:pt idx="123">
                  <c:v>0.33273420769249135</c:v>
                </c:pt>
                <c:pt idx="124">
                  <c:v>0.33130673764755619</c:v>
                </c:pt>
                <c:pt idx="125">
                  <c:v>0.3298254289037918</c:v>
                </c:pt>
                <c:pt idx="126">
                  <c:v>0.32841265219015847</c:v>
                </c:pt>
                <c:pt idx="127">
                  <c:v>0.32695462245730506</c:v>
                </c:pt>
                <c:pt idx="128">
                  <c:v>0.32556457958718343</c:v>
                </c:pt>
                <c:pt idx="129">
                  <c:v>0.32418975202955291</c:v>
                </c:pt>
                <c:pt idx="130">
                  <c:v>0.32282160029761064</c:v>
                </c:pt>
                <c:pt idx="131">
                  <c:v>0.32152048756594548</c:v>
                </c:pt>
                <c:pt idx="132">
                  <c:v>0.32017349248266685</c:v>
                </c:pt>
                <c:pt idx="133">
                  <c:v>0.31883284795253336</c:v>
                </c:pt>
                <c:pt idx="134">
                  <c:v>0.31755857255528452</c:v>
                </c:pt>
                <c:pt idx="135">
                  <c:v>0.31629820214999099</c:v>
                </c:pt>
                <c:pt idx="136">
                  <c:v>0.3150436496271532</c:v>
                </c:pt>
                <c:pt idx="137">
                  <c:v>0.31379486450513483</c:v>
                </c:pt>
                <c:pt idx="138">
                  <c:v>0.31255949247943127</c:v>
                </c:pt>
                <c:pt idx="139">
                  <c:v>0.31132965694290593</c:v>
                </c:pt>
                <c:pt idx="140">
                  <c:v>0.31017228421926724</c:v>
                </c:pt>
                <c:pt idx="141">
                  <c:v>0.30896071071743753</c:v>
                </c:pt>
                <c:pt idx="142">
                  <c:v>0.30781360440805744</c:v>
                </c:pt>
                <c:pt idx="143">
                  <c:v>0.30661980169736597</c:v>
                </c:pt>
                <c:pt idx="144">
                  <c:v>0.30549004780890548</c:v>
                </c:pt>
                <c:pt idx="145">
                  <c:v>0.30436510967114466</c:v>
                </c:pt>
                <c:pt idx="146">
                  <c:v>0.3032521425070635</c:v>
                </c:pt>
                <c:pt idx="147">
                  <c:v>0.30214379724890261</c:v>
                </c:pt>
                <c:pt idx="148">
                  <c:v>0.30109861838590912</c:v>
                </c:pt>
                <c:pt idx="149">
                  <c:v>0.30000632993321991</c:v>
                </c:pt>
                <c:pt idx="150">
                  <c:v>0.29891844467625872</c:v>
                </c:pt>
                <c:pt idx="151">
                  <c:v>0.29790011946127865</c:v>
                </c:pt>
                <c:pt idx="152">
                  <c:v>0.29688582854470558</c:v>
                </c:pt>
                <c:pt idx="153">
                  <c:v>0.29581744904925117</c:v>
                </c:pt>
                <c:pt idx="154">
                  <c:v>0.29481797585779757</c:v>
                </c:pt>
                <c:pt idx="155">
                  <c:v>0.29382234517214806</c:v>
                </c:pt>
                <c:pt idx="156">
                  <c:v>0.29283053111676211</c:v>
                </c:pt>
                <c:pt idx="157">
                  <c:v>0.29184908749558031</c:v>
                </c:pt>
                <c:pt idx="158">
                  <c:v>0.29087130538533162</c:v>
                </c:pt>
                <c:pt idx="159">
                  <c:v>0.28995470329343215</c:v>
                </c:pt>
                <c:pt idx="160">
                  <c:v>0.28899050963265455</c:v>
                </c:pt>
                <c:pt idx="161">
                  <c:v>0.28809354824644584</c:v>
                </c:pt>
                <c:pt idx="162">
                  <c:v>0.287136176275962</c:v>
                </c:pt>
                <c:pt idx="163">
                  <c:v>0.28624572185667679</c:v>
                </c:pt>
                <c:pt idx="164">
                  <c:v>0.28530754772057759</c:v>
                </c:pt>
                <c:pt idx="165">
                  <c:v>0.28442342765356421</c:v>
                </c:pt>
                <c:pt idx="166">
                  <c:v>0.28354856268473788</c:v>
                </c:pt>
                <c:pt idx="167">
                  <c:v>0.28268279494795945</c:v>
                </c:pt>
                <c:pt idx="168">
                  <c:v>0.28181992757982943</c:v>
                </c:pt>
                <c:pt idx="169">
                  <c:v>0.28095994533732138</c:v>
                </c:pt>
                <c:pt idx="170">
                  <c:v>0.28016539424170189</c:v>
                </c:pt>
                <c:pt idx="171">
                  <c:v>0.27931101071452397</c:v>
                </c:pt>
                <c:pt idx="172">
                  <c:v>0.2784711930095784</c:v>
                </c:pt>
                <c:pt idx="173">
                  <c:v>0.27769039727408396</c:v>
                </c:pt>
                <c:pt idx="174">
                  <c:v>0.27685578843139069</c:v>
                </c:pt>
                <c:pt idx="175">
                  <c:v>0.27608002153648842</c:v>
                </c:pt>
                <c:pt idx="176">
                  <c:v>0.27525626471805409</c:v>
                </c:pt>
                <c:pt idx="177">
                  <c:v>0.27449108852044518</c:v>
                </c:pt>
                <c:pt idx="178">
                  <c:v>0.27373387501222707</c:v>
                </c:pt>
                <c:pt idx="179">
                  <c:v>0.27297892408740715</c:v>
                </c:pt>
                <c:pt idx="180">
                  <c:v>0.27222622677814207</c:v>
                </c:pt>
                <c:pt idx="181">
                  <c:v>0.27148126238317022</c:v>
                </c:pt>
                <c:pt idx="182">
                  <c:v>0.2707384547531872</c:v>
                </c:pt>
                <c:pt idx="183">
                  <c:v>0.26999779602188473</c:v>
                </c:pt>
                <c:pt idx="184">
                  <c:v>0.26926464923367005</c:v>
                </c:pt>
                <c:pt idx="185">
                  <c:v>0.26853355877682983</c:v>
                </c:pt>
                <c:pt idx="186">
                  <c:v>0.26780981221739514</c:v>
                </c:pt>
                <c:pt idx="187">
                  <c:v>0.26714337640258384</c:v>
                </c:pt>
                <c:pt idx="188">
                  <c:v>0.26642348939371308</c:v>
                </c:pt>
                <c:pt idx="189">
                  <c:v>0.26576594815739657</c:v>
                </c:pt>
                <c:pt idx="190">
                  <c:v>0.26505500880436206</c:v>
                </c:pt>
                <c:pt idx="191">
                  <c:v>0.26440612515085105</c:v>
                </c:pt>
                <c:pt idx="192">
                  <c:v>0.26375890366650701</c:v>
                </c:pt>
                <c:pt idx="193">
                  <c:v>0.26305839966184896</c:v>
                </c:pt>
                <c:pt idx="194">
                  <c:v>0.2624145576202277</c:v>
                </c:pt>
                <c:pt idx="195">
                  <c:v>0.26177733943549891</c:v>
                </c:pt>
                <c:pt idx="196">
                  <c:v>0.26114663982734476</c:v>
                </c:pt>
                <c:pt idx="197">
                  <c:v>0.26051254499491044</c:v>
                </c:pt>
                <c:pt idx="198">
                  <c:v>0.25988976825687554</c:v>
                </c:pt>
                <c:pt idx="199">
                  <c:v>0.25926359219913625</c:v>
                </c:pt>
                <c:pt idx="200">
                  <c:v>0.25864372584165379</c:v>
                </c:pt>
                <c:pt idx="201">
                  <c:v>0.25802529599799312</c:v>
                </c:pt>
                <c:pt idx="202">
                  <c:v>0.25741304267987591</c:v>
                </c:pt>
                <c:pt idx="203">
                  <c:v>0.25685647427990088</c:v>
                </c:pt>
                <c:pt idx="204">
                  <c:v>0.25624689959270419</c:v>
                </c:pt>
                <c:pt idx="205">
                  <c:v>0.25564334069023331</c:v>
                </c:pt>
                <c:pt idx="206">
                  <c:v>0.2550952242173456</c:v>
                </c:pt>
                <c:pt idx="207">
                  <c:v>0.25449880311966211</c:v>
                </c:pt>
                <c:pt idx="208">
                  <c:v>0.25395764753672717</c:v>
                </c:pt>
                <c:pt idx="209">
                  <c:v>0.2533636562636728</c:v>
                </c:pt>
                <c:pt idx="210">
                  <c:v>0.25282931389746038</c:v>
                </c:pt>
                <c:pt idx="211">
                  <c:v>0.25229604367580266</c:v>
                </c:pt>
                <c:pt idx="212">
                  <c:v>0.25171005105818361</c:v>
                </c:pt>
                <c:pt idx="213">
                  <c:v>0.25118339516378124</c:v>
                </c:pt>
                <c:pt idx="214">
                  <c:v>0.25065775813563052</c:v>
                </c:pt>
                <c:pt idx="215">
                  <c:v>0.25013749602080532</c:v>
                </c:pt>
                <c:pt idx="216">
                  <c:v>0.2496182003778096</c:v>
                </c:pt>
                <c:pt idx="217">
                  <c:v>0.24909987325834523</c:v>
                </c:pt>
                <c:pt idx="218">
                  <c:v>0.24853331757507047</c:v>
                </c:pt>
                <c:pt idx="219">
                  <c:v>0.24802120384483387</c:v>
                </c:pt>
                <c:pt idx="220">
                  <c:v>0.24756337630887143</c:v>
                </c:pt>
                <c:pt idx="221">
                  <c:v>0.24705724488370584</c:v>
                </c:pt>
                <c:pt idx="222">
                  <c:v>0.24655615085211102</c:v>
                </c:pt>
                <c:pt idx="223">
                  <c:v>0.24605174053741344</c:v>
                </c:pt>
                <c:pt idx="224">
                  <c:v>0.2455523209913453</c:v>
                </c:pt>
                <c:pt idx="225">
                  <c:v>0.2450578174114022</c:v>
                </c:pt>
                <c:pt idx="226">
                  <c:v>0.24461309429151065</c:v>
                </c:pt>
                <c:pt idx="227">
                  <c:v>0.2441201314804432</c:v>
                </c:pt>
                <c:pt idx="228">
                  <c:v>0.24363196809587948</c:v>
                </c:pt>
                <c:pt idx="229">
                  <c:v>0.24319746051305716</c:v>
                </c:pt>
                <c:pt idx="230">
                  <c:v>0.24271073405293053</c:v>
                </c:pt>
                <c:pt idx="231">
                  <c:v>0.24228151354955665</c:v>
                </c:pt>
                <c:pt idx="232">
                  <c:v>0.24180012945378074</c:v>
                </c:pt>
                <c:pt idx="233">
                  <c:v>0.24137217675243416</c:v>
                </c:pt>
                <c:pt idx="234">
                  <c:v>0.24089603094473683</c:v>
                </c:pt>
                <c:pt idx="235">
                  <c:v>0.24047318364917245</c:v>
                </c:pt>
                <c:pt idx="236">
                  <c:v>0.24005473674932912</c:v>
                </c:pt>
                <c:pt idx="237">
                  <c:v>0.23958428685983607</c:v>
                </c:pt>
                <c:pt idx="238">
                  <c:v>0.23916696489146652</c:v>
                </c:pt>
                <c:pt idx="239">
                  <c:v>0.23875394317437962</c:v>
                </c:pt>
                <c:pt idx="240">
                  <c:v>0.23834142812040973</c:v>
                </c:pt>
                <c:pt idx="241">
                  <c:v>0.23793313422175902</c:v>
                </c:pt>
                <c:pt idx="242">
                  <c:v>0.2375253128752276</c:v>
                </c:pt>
                <c:pt idx="243">
                  <c:v>0.23706569442864522</c:v>
                </c:pt>
                <c:pt idx="244">
                  <c:v>0.2366625209026558</c:v>
                </c:pt>
                <c:pt idx="245">
                  <c:v>0.23625979208643946</c:v>
                </c:pt>
                <c:pt idx="246">
                  <c:v>0.23585751312467201</c:v>
                </c:pt>
                <c:pt idx="247">
                  <c:v>0.23545926984613236</c:v>
                </c:pt>
                <c:pt idx="248">
                  <c:v>0.23506144477808161</c:v>
                </c:pt>
                <c:pt idx="249">
                  <c:v>0.2347196037557692</c:v>
                </c:pt>
                <c:pt idx="250">
                  <c:v>0.23432256836238469</c:v>
                </c:pt>
                <c:pt idx="251">
                  <c:v>0.23393296552759979</c:v>
                </c:pt>
                <c:pt idx="252">
                  <c:v>0.23354372068223647</c:v>
                </c:pt>
                <c:pt idx="253">
                  <c:v>0.23315483953002525</c:v>
                </c:pt>
                <c:pt idx="254">
                  <c:v>0.23276632762667834</c:v>
                </c:pt>
                <c:pt idx="255">
                  <c:v>0.23243338843118053</c:v>
                </c:pt>
                <c:pt idx="256">
                  <c:v>0.23204897211746608</c:v>
                </c:pt>
                <c:pt idx="257">
                  <c:v>0.23166828363141542</c:v>
                </c:pt>
                <c:pt idx="258">
                  <c:v>0.23133956992481763</c:v>
                </c:pt>
                <c:pt idx="259">
                  <c:v>0.2309594753300957</c:v>
                </c:pt>
                <c:pt idx="260">
                  <c:v>0.23063461487931097</c:v>
                </c:pt>
                <c:pt idx="261">
                  <c:v>0.23025842460750234</c:v>
                </c:pt>
                <c:pt idx="262">
                  <c:v>0.22988582074345484</c:v>
                </c:pt>
                <c:pt idx="263">
                  <c:v>0.22956495604423982</c:v>
                </c:pt>
                <c:pt idx="264">
                  <c:v>0.22919285532714162</c:v>
                </c:pt>
                <c:pt idx="265">
                  <c:v>0.22887566493622688</c:v>
                </c:pt>
                <c:pt idx="266">
                  <c:v>0.22855864992597369</c:v>
                </c:pt>
                <c:pt idx="267">
                  <c:v>0.22819049144465117</c:v>
                </c:pt>
                <c:pt idx="268">
                  <c:v>0.22787706286278034</c:v>
                </c:pt>
                <c:pt idx="269">
                  <c:v>0.22751254014708341</c:v>
                </c:pt>
                <c:pt idx="270">
                  <c:v>0.22720261774354877</c:v>
                </c:pt>
                <c:pt idx="271">
                  <c:v>0.22689283263250076</c:v>
                </c:pt>
                <c:pt idx="272">
                  <c:v>0.22658319101180921</c:v>
                </c:pt>
                <c:pt idx="273">
                  <c:v>0.22622568210316846</c:v>
                </c:pt>
                <c:pt idx="274">
                  <c:v>0.22591944319745677</c:v>
                </c:pt>
                <c:pt idx="275">
                  <c:v>0.22561639550825363</c:v>
                </c:pt>
                <c:pt idx="276">
                  <c:v>0.22531345013732035</c:v>
                </c:pt>
                <c:pt idx="277">
                  <c:v>0.22501061340675604</c:v>
                </c:pt>
                <c:pt idx="278">
                  <c:v>0.22465996221148818</c:v>
                </c:pt>
                <c:pt idx="279">
                  <c:v>0.22436037670215636</c:v>
                </c:pt>
                <c:pt idx="280">
                  <c:v>0.22406386818323487</c:v>
                </c:pt>
                <c:pt idx="281">
                  <c:v>0.22376446401427563</c:v>
                </c:pt>
                <c:pt idx="282">
                  <c:v>0.22347106822315799</c:v>
                </c:pt>
                <c:pt idx="283">
                  <c:v>0.22317478948980407</c:v>
                </c:pt>
                <c:pt idx="284">
                  <c:v>0.22288151929892966</c:v>
                </c:pt>
                <c:pt idx="285">
                  <c:v>0.22259121792391903</c:v>
                </c:pt>
                <c:pt idx="286">
                  <c:v>0.22229806816774433</c:v>
                </c:pt>
                <c:pt idx="287">
                  <c:v>0.22201074351244338</c:v>
                </c:pt>
                <c:pt idx="288">
                  <c:v>0.22172058333921446</c:v>
                </c:pt>
                <c:pt idx="289">
                  <c:v>0.22143332704057977</c:v>
                </c:pt>
                <c:pt idx="290">
                  <c:v>0.22119666637355748</c:v>
                </c:pt>
                <c:pt idx="291">
                  <c:v>0.22091227360450769</c:v>
                </c:pt>
                <c:pt idx="292">
                  <c:v>0.22062790068551422</c:v>
                </c:pt>
                <c:pt idx="293">
                  <c:v>0.22034634043383947</c:v>
                </c:pt>
                <c:pt idx="294">
                  <c:v>0.22006478408219277</c:v>
                </c:pt>
                <c:pt idx="295">
                  <c:v>0.2197832381420087</c:v>
                </c:pt>
                <c:pt idx="296">
                  <c:v>0.21955483233933987</c:v>
                </c:pt>
                <c:pt idx="297">
                  <c:v>0.21927601246847464</c:v>
                </c:pt>
                <c:pt idx="298">
                  <c:v>0.21899719399645967</c:v>
                </c:pt>
                <c:pt idx="299">
                  <c:v>0.21877137788396819</c:v>
                </c:pt>
                <c:pt idx="300">
                  <c:v>0.21849522713125805</c:v>
                </c:pt>
                <c:pt idx="301">
                  <c:v>0.21822174468920738</c:v>
                </c:pt>
                <c:pt idx="302">
                  <c:v>0.21799577863004657</c:v>
                </c:pt>
                <c:pt idx="303">
                  <c:v>0.21772488076030272</c:v>
                </c:pt>
                <c:pt idx="304">
                  <c:v>0.21745394074169799</c:v>
                </c:pt>
                <c:pt idx="305">
                  <c:v>0.21723308813640893</c:v>
                </c:pt>
                <c:pt idx="306">
                  <c:v>0.21696205552116854</c:v>
                </c:pt>
                <c:pt idx="307">
                  <c:v>0.21674366432638156</c:v>
                </c:pt>
                <c:pt idx="308">
                  <c:v>0.216475135188053</c:v>
                </c:pt>
                <c:pt idx="309">
                  <c:v>0.2162591543107493</c:v>
                </c:pt>
                <c:pt idx="310">
                  <c:v>0.21599307699040474</c:v>
                </c:pt>
                <c:pt idx="311">
                  <c:v>0.21577691008322375</c:v>
                </c:pt>
                <c:pt idx="312">
                  <c:v>0.21551324685972484</c:v>
                </c:pt>
                <c:pt idx="313">
                  <c:v>0.21529942851606618</c:v>
                </c:pt>
                <c:pt idx="314">
                  <c:v>0.21503812977919642</c:v>
                </c:pt>
                <c:pt idx="315">
                  <c:v>0.21482661177394033</c:v>
                </c:pt>
                <c:pt idx="316">
                  <c:v>0.21456514429801651</c:v>
                </c:pt>
                <c:pt idx="317">
                  <c:v>0.21435589127726781</c:v>
                </c:pt>
                <c:pt idx="318">
                  <c:v>0.21414650710617</c:v>
                </c:pt>
                <c:pt idx="319">
                  <c:v>0.21388969438541378</c:v>
                </c:pt>
                <c:pt idx="320">
                  <c:v>0.21368251823434167</c:v>
                </c:pt>
                <c:pt idx="321">
                  <c:v>0.21347520655369881</c:v>
                </c:pt>
                <c:pt idx="322">
                  <c:v>0.21322050172248627</c:v>
                </c:pt>
                <c:pt idx="323">
                  <c:v>0.2130153542355232</c:v>
                </c:pt>
                <c:pt idx="324">
                  <c:v>0.21281006709491254</c:v>
                </c:pt>
                <c:pt idx="325">
                  <c:v>0.21260702695458469</c:v>
                </c:pt>
                <c:pt idx="326">
                  <c:v>0.21235425636917063</c:v>
                </c:pt>
                <c:pt idx="327">
                  <c:v>0.21215330514936098</c:v>
                </c:pt>
                <c:pt idx="328">
                  <c:v>0.21195219454983349</c:v>
                </c:pt>
                <c:pt idx="329">
                  <c:v>0.21175093073022436</c:v>
                </c:pt>
                <c:pt idx="330">
                  <c:v>0.21155184501789179</c:v>
                </c:pt>
                <c:pt idx="331">
                  <c:v>0.21130313430685602</c:v>
                </c:pt>
                <c:pt idx="332">
                  <c:v>0.21110605620792147</c:v>
                </c:pt>
                <c:pt idx="333">
                  <c:v>0.21090651370450461</c:v>
                </c:pt>
                <c:pt idx="334">
                  <c:v>0.21071139101154787</c:v>
                </c:pt>
                <c:pt idx="335">
                  <c:v>0.21051381605156033</c:v>
                </c:pt>
                <c:pt idx="336">
                  <c:v>0.21032061003101285</c:v>
                </c:pt>
                <c:pt idx="337">
                  <c:v>0.21012496393606156</c:v>
                </c:pt>
                <c:pt idx="338">
                  <c:v>0.20993139606945685</c:v>
                </c:pt>
                <c:pt idx="339">
                  <c:v>0.2096883707597296</c:v>
                </c:pt>
                <c:pt idx="340">
                  <c:v>0.20949669709792529</c:v>
                </c:pt>
                <c:pt idx="341">
                  <c:v>0.20930483822111748</c:v>
                </c:pt>
                <c:pt idx="342">
                  <c:v>0.20911280012719285</c:v>
                </c:pt>
                <c:pt idx="343">
                  <c:v>0.20892277842125165</c:v>
                </c:pt>
                <c:pt idx="344">
                  <c:v>0.20873256943632917</c:v>
                </c:pt>
                <c:pt idx="345">
                  <c:v>0.20854434904972013</c:v>
                </c:pt>
                <c:pt idx="346">
                  <c:v>0.20835593359834437</c:v>
                </c:pt>
                <c:pt idx="347">
                  <c:v>0.20816732902704169</c:v>
                </c:pt>
                <c:pt idx="348">
                  <c:v>0.20798068197498867</c:v>
                </c:pt>
                <c:pt idx="349">
                  <c:v>0.20784290407687991</c:v>
                </c:pt>
                <c:pt idx="350">
                  <c:v>0.20765584851825786</c:v>
                </c:pt>
                <c:pt idx="351">
                  <c:v>0.2074707205201019</c:v>
                </c:pt>
                <c:pt idx="352">
                  <c:v>0.20728749749594347</c:v>
                </c:pt>
                <c:pt idx="353">
                  <c:v>0.20710196945584294</c:v>
                </c:pt>
                <c:pt idx="354">
                  <c:v>0.20691833928408931</c:v>
                </c:pt>
                <c:pt idx="355">
                  <c:v>0.20673658484280275</c:v>
                </c:pt>
                <c:pt idx="356">
                  <c:v>0.20655255214332324</c:v>
                </c:pt>
                <c:pt idx="357">
                  <c:v>0.20637244516979469</c:v>
                </c:pt>
                <c:pt idx="358">
                  <c:v>0.20623895487778843</c:v>
                </c:pt>
                <c:pt idx="359">
                  <c:v>0.20605840537264294</c:v>
                </c:pt>
                <c:pt idx="360">
                  <c:v>0.20587967869854445</c:v>
                </c:pt>
                <c:pt idx="361">
                  <c:v>0.20569871107819082</c:v>
                </c:pt>
                <c:pt idx="362">
                  <c:v>0.20552157223772574</c:v>
                </c:pt>
                <c:pt idx="363">
                  <c:v>0.20539099035017547</c:v>
                </c:pt>
                <c:pt idx="364">
                  <c:v>0.2052133952382266</c:v>
                </c:pt>
                <c:pt idx="365">
                  <c:v>0.20503558555419168</c:v>
                </c:pt>
                <c:pt idx="366">
                  <c:v>0.20485954481700974</c:v>
                </c:pt>
                <c:pt idx="367">
                  <c:v>0.20473199432609368</c:v>
                </c:pt>
                <c:pt idx="368">
                  <c:v>0.20455549903327194</c:v>
                </c:pt>
                <c:pt idx="369">
                  <c:v>0.20438074680983515</c:v>
                </c:pt>
                <c:pt idx="370">
                  <c:v>0.20420771769550819</c:v>
                </c:pt>
                <c:pt idx="371">
                  <c:v>0.20408115753356879</c:v>
                </c:pt>
                <c:pt idx="372">
                  <c:v>0.20390765949985018</c:v>
                </c:pt>
                <c:pt idx="373">
                  <c:v>0.20373585965017871</c:v>
                </c:pt>
                <c:pt idx="374">
                  <c:v>0.20361049896184208</c:v>
                </c:pt>
                <c:pt idx="375">
                  <c:v>0.20344013360173022</c:v>
                </c:pt>
                <c:pt idx="376">
                  <c:v>0.20326763510574303</c:v>
                </c:pt>
                <c:pt idx="377">
                  <c:v>0.20314533739437685</c:v>
                </c:pt>
                <c:pt idx="378">
                  <c:v>0.20297426539727065</c:v>
                </c:pt>
                <c:pt idx="379">
                  <c:v>0.20285333799341201</c:v>
                </c:pt>
                <c:pt idx="380">
                  <c:v>0.2026836662878429</c:v>
                </c:pt>
                <c:pt idx="381">
                  <c:v>0.20251562364139963</c:v>
                </c:pt>
                <c:pt idx="382">
                  <c:v>0.20239578686218376</c:v>
                </c:pt>
                <c:pt idx="383">
                  <c:v>0.20222725775670419</c:v>
                </c:pt>
                <c:pt idx="384">
                  <c:v>0.20210874403380447</c:v>
                </c:pt>
                <c:pt idx="385">
                  <c:v>0.20194156721184828</c:v>
                </c:pt>
                <c:pt idx="386">
                  <c:v>0.20182253418252152</c:v>
                </c:pt>
                <c:pt idx="387">
                  <c:v>0.20165669270131734</c:v>
                </c:pt>
                <c:pt idx="388">
                  <c:v>0.20153895691533211</c:v>
                </c:pt>
                <c:pt idx="389">
                  <c:v>0.20137442647348752</c:v>
                </c:pt>
                <c:pt idx="390">
                  <c:v>0.20120965472927804</c:v>
                </c:pt>
                <c:pt idx="391">
                  <c:v>0.20109294016197168</c:v>
                </c:pt>
                <c:pt idx="392">
                  <c:v>0.20097773570944596</c:v>
                </c:pt>
                <c:pt idx="393">
                  <c:v>0.20081399733003835</c:v>
                </c:pt>
                <c:pt idx="394">
                  <c:v>0.20070002775460677</c:v>
                </c:pt>
                <c:pt idx="395">
                  <c:v>0.20053579983341704</c:v>
                </c:pt>
                <c:pt idx="396">
                  <c:v>0.20042304972041478</c:v>
                </c:pt>
                <c:pt idx="397">
                  <c:v>0.20026008317357427</c:v>
                </c:pt>
                <c:pt idx="398">
                  <c:v>0.2001485305046119</c:v>
                </c:pt>
                <c:pt idx="399">
                  <c:v>0.19998680276458247</c:v>
                </c:pt>
              </c:numCache>
            </c:numRef>
          </c:yVal>
          <c:smooth val="1"/>
          <c:extLst>
            <c:ext xmlns:c16="http://schemas.microsoft.com/office/drawing/2014/chart" uri="{C3380CC4-5D6E-409C-BE32-E72D297353CC}">
              <c16:uniqueId val="{00000002-2B28-4833-88E8-DE852060A683}"/>
            </c:ext>
          </c:extLst>
        </c:ser>
        <c:dLbls>
          <c:showLegendKey val="0"/>
          <c:showVal val="0"/>
          <c:showCatName val="0"/>
          <c:showSerName val="0"/>
          <c:showPercent val="0"/>
          <c:showBubbleSize val="0"/>
        </c:dLbls>
        <c:axId val="216451992"/>
        <c:axId val="216452384"/>
      </c:scatterChart>
      <c:valAx>
        <c:axId val="216451992"/>
        <c:scaling>
          <c:orientation val="minMax"/>
          <c:max val="5"/>
          <c:min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6452384"/>
        <c:crosses val="autoZero"/>
        <c:crossBetween val="midCat"/>
      </c:valAx>
      <c:valAx>
        <c:axId val="21645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645199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ax="15360" units="cm"/>
          <inkml:channel name="Y" type="integer" max="8640" units="cm"/>
          <inkml:channel name="T" type="integer" max="2.14748E9" units="dev"/>
        </inkml:traceFormat>
        <inkml:channelProperties>
          <inkml:channelProperty channel="X" name="resolution" value="355.55554" units="1/cm"/>
          <inkml:channelProperty channel="Y" name="resolution" value="355.55554" units="1/cm"/>
          <inkml:channelProperty channel="T" name="resolution" value="1" units="1/dev"/>
        </inkml:channelProperties>
      </inkml:inkSource>
      <inkml:timestamp xml:id="ts0" timeString="2019-03-28T17:47:08.905"/>
    </inkml:context>
    <inkml:brush xml:id="br0">
      <inkml:brushProperty name="width" value="0.05292" units="cm"/>
      <inkml:brushProperty name="height" value="0.05292" units="cm"/>
      <inkml:brushProperty name="color" value="#002060"/>
    </inkml:brush>
  </inkml:definitions>
  <inkml:trace contextRef="#ctx0" brushRef="#br0">33862 13597 0,'0'0'0,"0"0"0,0 0 0,0 0 0,0-2 0,0 2 0,0 0 0,0 0 0,0 0 0,0-2 0,0 0 0,0 0 0,0 2 0,0 0 0,0-3 0,0 1 15,0 2-15,0-2 0,0 0 0,0 2 0,0 0 0,0-2 0,0-1 0,0 3 0,0 0 0,0-2 0,0 2 0,0-2 0,0 2 0,0 0 0,0 0 0,0 0 0,0 0 0,0 0 0,0 0 0,0 0 0,0 0 0,0 0 0,0 0 0,0 0 0,0 0 0,0 0 0,0 0 0,0 0 0,0 0 0,0 0 0,0 0 0,0 0 0,0 0 0,0 0 0,0 0 0,0 0 0,0-2 16,0 2-16,0 0 0,0 0 0,0 0 16,0 0-16,0 0 0,0 0 0,0 0 15,0-2-15,0 2 0,0 0 16,0-3-16,0 3 0,0 0 0,0 0 16,0-2-16,0 2 0,0-2 0,0 2 15,0-2-15,0-1 0,0 3 0</inkml:trace>
  <inkml:trace contextRef="#ctx0" brushRef="#br0" timeOffset="34895.21">10835 19046 0,'0'0'15,"0"0"-15,0 0 0,0 0 0,0 0 16,0 0-16,0 0 0,0 0 0,0 0 15</inkml:trace>
  <inkml:trace contextRef="#ctx0" brushRef="#br0" timeOffset="34986.11">10830 19046 0,'0'0'16,"0"0"-16,0 0 0,0 0 0,0 0 15</inkml:trace>
  <inkml:trace contextRef="#ctx0" brushRef="#br0" timeOffset="35211.82">10830 19046 0,'0'0'0,"0"0"15,0 0-15,0 0 0,0 0 16,0 0-16,0 0 0,0 0 0,0 0 16,0 0-16,0 0 0,0 0 0,0 0 15,0 0-15,0 0 0,0 0 0,0 0 16,2 0-16,-2 0 0,0 0 15,0 0-15,0 0 0,0 0 0,0 0 16,0 0-16,0 0 0,3 0 0,-3 0 16,0 0-16,0 0 0,0 0 15,0 0-15,0 0 0,-3 0 0,3 0 16,0 0-16,0 0 0</inkml:trace>
  <inkml:trace contextRef="#ctx0" brushRef="#br0" timeOffset="35328.3">10830 19046 0,'0'0'0,"0"0"0,0 0 0,0 0 16,0 0-16,0 0 0,0 0 0,2 0 16,-2 0-16,0 0 0,0 0 15,0 0-15,0 0 0,0 0 0,0 0 16</inkml:trace>
</inkml:ink>
</file>

<file path=ppt/ink/ink2.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0T15:18:53.617"/>
    </inkml:context>
    <inkml:brush xml:id="br0">
      <inkml:brushProperty name="width" value="0.05292" units="cm"/>
      <inkml:brushProperty name="height" value="0.05292" units="cm"/>
      <inkml:brushProperty name="color" value="#0070C0"/>
    </inkml:brush>
  </inkml:definitions>
  <inkml:trace contextRef="#ctx0" brushRef="#br0">10883 9225 1733 0,'-15'-19'141'16,"23"5"74"-16,3 2-9 16,-2 4-36-1,-1 3-32-15,0 5-33 16,-2 2-8-16,1 10-17 16,-3 6-9-16,-2 14-21 15,-2 5-11-15,-4 11-17 16,-3 6-8-16,-4 10-8 15,-3 7-1-15,-3 9 0 0,-2-1 1 16,-2-10-32-16,1-11-34 0,5-19-145 16,3-5 117-16</inkml:trace>
  <inkml:trace contextRef="#ctx0" brushRef="#br0" timeOffset="269.11">10445 9394 1728 0,'-7'-15'184'0,"7"2"141"0,24-5-157 15,11-4 23-15,28-3-56 16,12-11-20-16,28-2-46 15,5 2 6-15,3-1-26 16,-2 0-37-16,-21 7-12 16,-4 4-29-16,-20 10-72 0,-13 6-80 15,-28 11 92-15</inkml:trace>
  <inkml:trace contextRef="#ctx0" brushRef="#br0" timeOffset="832.5">11228 9790 1434 0,'0'-4'158'16,"0"-2"90"-16,-3-1-4 15,1 4-71-15,0-3-30 16,-2 3-28-1,-1 0-14-15,2 1-31 16,2 2-13-16,-1 0-25 16,1 0-7-16,-7 5-13 15,4 4-3-15,2 3-4 16,-2 2-2-16,3 4-2 16,0 4 1-16,1 5-2 15,0 5 2-15,1 3-1 0,4-1-1 16,10 25 0-1,-5-39 0-15,4-6 0 16,6-14-1-16,6-8 1 16,7-18 17-16,3-7 8 15,-6-11 12-15,-8-4 7 0,-11 1 6 16,-11 5 9 0,-18 11 4-16,-9 9-8 15,-18 18-23-15,-4 10-10 16,-10 19-38-16,2 7 33 15,17 15-16-15</inkml:trace>
  <inkml:trace contextRef="#ctx0" brushRef="#br0" timeOffset="3711.3">11113 10757 554 0,'-7'-22'149'16,"1"2"101"-16,1 3 6 16,2 3-1-16,-1 2-10 15,2 1-9-15,0 2-19 16,1 0-15-16,1 8-43 15,-1-1-19-15,-2 13-42 0,0 10-18 0,1 20-33 16,1 13-11-16,1 19-16 16,1 12-6-16,2 25-5 15,1 12-1-15,-1 11-2 16,1-4-15-16,-2-17-47 16,1-12-37-16,-3-21-96 15,-4-10-106 1,2-23 170-16</inkml:trace>
  <inkml:trace contextRef="#ctx0" brushRef="#br0" timeOffset="3995.73">10994 11204 1701 0,'9'-44'201'0,"9"-1"309"15,13 13-418-15,5 9 1 16,3 17-43-16,-1 9-30 0,-4 14-15 16,-3 11-1-16,-12 15 2 15,-7 11 1-15,-15 4 2 16,-7 0 0-16,-14-10 0 16,-3-6 0-16,-4-13-1 15,-2-5 2-15,7-11 3 16,2-6-1-16,11-12-1 15,6-4-7-15,8-9-50 16,8-2-54-16,13 6 54 16</inkml:trace>
  <inkml:trace contextRef="#ctx0" brushRef="#br0" timeOffset="4480.64">11608 11262 938 0,'-5'-3'163'0,"0"-3"181"16,1 0-89-16,-2 2-13 16,-1 0-45-16,-2 0-56 15,1 3-23-15,-3 2-39 16,1 3-19-16,-1 4-30 16,0 4-10-16,3 4-12 15,1 1-2-15,1 6 0 0,1 2-2 16,3 7-1-16,2 3 0 15,3 7-2-15,6 1-1 16,7-2 0-16,4-5-1 16,3-13-1-16,1-9 0 15,1-18 1 1,2-10 0-16,2-20 2 16,0-9 2-16,-9-15 2 15,-7-1 3-15,-18-1 22 16,-11 3 10-16,-19 18 4 15,-5 9-1-15,-9 24 8 16,4 13 278-16,12 11-226 16</inkml:trace>
  <inkml:trace contextRef="#ctx0" brushRef="#br0" timeOffset="8394.66">11686 9983 713 0,'-7'-3'197'0,"0"1"127"15,4 1-21-15,1-1-30 0,1-1-59 16,1 2-23-16,-1 1-46 16,-2 1-13-16,0 4-28 15,0 2-8-15,3 6-16 16,2 2-14-16,9 9-21 15,6 2-11-15,9 5-17 0,8 2-3 16,9-2-5-16,4-5 2 16,7-9-15-16,5-10-50 15,14-16 37-15</inkml:trace>
  <inkml:trace contextRef="#ctx0" brushRef="#br0" timeOffset="8974.58">12477 10034 1006 0,'-5'-11'225'0,"3"4"289"16,-2 3-219-16,2 4-49 15,-1 3-57-15,-1 10-78 16,0 6-24 0,-1 14-35-16,1 6-17 15,-2 11-22-15,1-1-2 16,-1-2-14-16,0-7-35 15,-1-16-108-15,0-7-178 0,-1-11 177 16</inkml:trace>
  <inkml:trace contextRef="#ctx0" brushRef="#br0" timeOffset="9112.73">12425 9885 1653 0,'-3'-26'165'0,"2"7"116"15,9 7-191-15,7 5-14 16,4 10-176-16,0 10 78 0</inkml:trace>
  <inkml:trace contextRef="#ctx0" brushRef="#br0" timeOffset="9760.57">12556 10344 1754 0,'3'-8'200'0,"4"2"106"0,8-10-126 16,2-3-39-16,2-9-80 15,-2-5-9-15,3-5-22 16,2-1-4-16,-1 1-10 16,-1 1-4-16,-3 8-5 15,-4 3-3-15,-6 11-2 0,0 6-2 16,-5 9-2-16,1 6-1 15,-2 9 1-15,-1 7 1 16,3 7 2-16,2 7 1 16,2 6-1-16,4 1 1 15,4 1-1-15,1-6 0 16,3-10 0 0,-3-8-1-16,4-14 1 15,3-7-1-15,4-16-6 16,6-5-6-16,5-17-13 15,2-6-4-15,-2-7 7 16,-2-2 4-16,-11 7 15 16,-6 4 2-16,-9 9 10 15,-4 6 2-15,-6 9 4 0,-1 5 6 0,-5 9-5 16,1 5-2-16,-2 9-5 16,0 5-6-16,-2 14-3 15,-2 4 0-15,-1 14 0 16,0 7 0-16,2 8 0 15,0-1 1-15,8-13-1 16,4-10 1 0,10-24 1-16,3-9 2 15,8-23 1-15,1-13 1 16,2-19 0-16,0-10 0 16,-9-5 4-16,-4 2 3 15,-15 5 6-15,-12 1 4 16,-15 3-2-16,-7 7-1 0,-16 8-7 15,-4 8-2-15,-3 16-5 16,4 8 0-16,18 13-7 16,10 8-18-16,19 14-32 15,9 10 29-15</inkml:trace>
  <inkml:trace contextRef="#ctx0" brushRef="#br0" timeOffset="10029.7">13380 10095 1798 0,'12'-16'155'0,"-4"3"60"16,1 3 21 0,-6 6-82-16,0 2-34 15,-3 8-34-15,0 6-12 16,-5 9-23-16,-1 7-10 15,-1 8-18-15,1 3-10 0,2 2-7 16,2-5-1-16,5-6-5 16,3-9-14-16,5-10-73 15,3-5-43-15,8-7 62 16</inkml:trace>
  <inkml:trace contextRef="#ctx0" brushRef="#br0" timeOffset="10161.1">13464 9924 1629 0,'-21'-28'139'0,"16"17"143"15,5 2-219-15,9 8-28 16,2 2-46-16,5 9-104 16,0 4-117-16,3 12 130 15</inkml:trace>
  <inkml:trace contextRef="#ctx0" brushRef="#br0" timeOffset="11015.13">13666 10057 1417 0,'9'-19'229'16,"-7"-1"271"-16,1 0-276 0,-2 2-53 16,-1 3-62-16,-4 6-50 15,-4 2-11-15,-6 5-4 0,-5 6-9 16,0 10-22-16,1 6-5 15,4 10-7-15,3 7-1 16,3 10 1 0,2 4-1-16,7 3 0 0,8-4 0 15,5-16-1-15,7-9 0 16,11-21-2 0,8-9-1-16,14-21-8 15,-2-8-6-15,-5-16-5 16,-5-3 0-16,-12-1 10 15,-1 3 5-15,-7 9 9 16,-4 5 1-16,-6 10-1 16,0 4-1-16,-3 13 0 15,-1 5 0-15,2 11 1 0,-1 6 0 0,-3 9 1 16,-1 6-1-16,-5 8 1 16,-6 5 3-16,-1 5 8 15,-1 2 3-15,-4 1 10 16,0-8 1-16,-2-11 8 15,0-6 3 1,2-14-1-16,4-3-2 16,2-9-12-16,0-7-7 15,1-9-6-15,-3-3-3 16,-2-7-3-16,0-1-1 16,-5 0-2-16,1 0-1 15,-1 7-1-15,1 4 0 16,-1 8-4-16,5 9-1 0,0 10-2 15,2 7 0-15,-2 12 2 16,0 5 2-16,4 8 2 16,3 0 0-16,6-2 0 15,7-4 0-15,7-9-1 16,0-7 1-16,8-11 2 0,2-6 0 16,8-12 1-16,8-4 2 15,4-17 0-15,3-8-1 0,2-12 0 16,4-9 1-16,-1 2-2 15,-3 0 2-15,-9 1-1 16,-7 0 1-16,-9-5 0 16,-6 3 1-16,-9 4 7 15,-5 8 6-15,-9 19 7 16,-3 9 0 0,-6 24-8-16,-1 12-5 15,-4 24-8-15,-2 8-1 16,-2 10-1-16,2 3 0 15,-2 6 2-15,-1 4-1 0,0 8-44 16,-2 3-39-16,6-8-155 16,3-10-130-16,4-25 200 15</inkml:trace>
  <inkml:trace contextRef="#ctx0" brushRef="#br0" timeOffset="11500.5">14209 10028 1347 0,'18'-7'245'16,"0"7"348"0,8 2-394-16,4 5-29 15,5 3-65-15,5 2-61 16,0-2-23-16,4-3-10 16,-3-4-1-16,-6-9 0 15,-3-3 1-15,-9-5-1 16,-2-4 0-16,-13-3-2 15,-5 0-1-15,-11-2-3 0,-6 2 6 0,-7 3 8 16,-4 4 1 0,0 9 7-16,0 4-4 0,2 12-10 15,5 4-4-15,1 12-6 16,3 5-2-16,7 11 0 16,4 7-2-16,9 5 1 15,6 2 0-15,5-9 4 0,4-11 6 16,9-19 10-16,4-12 4 15,8-18 4-15,5-9-2 16,1-17 0-16,0-6 1 16,-9-5 1-16,-5 1 1 15,-4 9-8-15,-4 7-4 16,0 12-10 0,-5 6-5-16,-6 13-2 15,-2 5-3-15,-10 14 0 16,-4 9 2-16,-12 16 2 15,-6 6 1-15,-7 7-1 16,-2-2-13-16,3-11-34 16,4-7 20-16,8-14 2 15</inkml:trace>
  <inkml:trace contextRef="#ctx0" brushRef="#br0" timeOffset="12032.58">15625 10017 1837 0,'-9'-20'189'0,"-7"8"110"16,2 5-61-16,2 9-97 15,3 9-53-15,3 13-51 16,-1 10-9-16,1 16-8 16,-3 6-4-16,-1 4-3 15,-3-3-1-15,-4-17-1 0,-2-9-1 16,-3-15 1-16,-3-7 1 15,0-11 2 1,-2-11 0-16,-2-14-4 16,2-11-6-16,5-17-17 15,6-7-15-15,20-3-141 0,11 2-118 0,18 14 155 16</inkml:trace>
  <inkml:trace contextRef="#ctx0" brushRef="#br0" timeOffset="12217.34">15690 9776 1683 0,'20'-5'256'0,"-21"5"233"16,-1 1-218-16,-5 6-108 16,1 3-56-16,-1 5-34 15,-5 5-14-15,1 11-20 16,-1 6-12-16,0 12-14 16,1 11-2-16,-4 17-22 15,1 7-32-15,1-3-91 16,2-8-72-16,3-27-156 15,2-12 187-15</inkml:trace>
  <inkml:trace contextRef="#ctx0" brushRef="#br0" timeOffset="13119.78">15560 10147 1730 0,'14'-43'187'16,"11"11"132"-16,9 4-94 15,12 13-83 1,-1 6-56-16,-1 6-53 15,-3 3-17-15,-7 6-15 16,-2 1-24-16,-8 4-62 16,-7-2-24-16,-7-2-28 15,-6-2 19-15,-5-4 59 16,-2-2 19-16,-8-2 52 0,-2-2 16 16,-5 0 15-16,-1 3 12 0,-2 2-4 15,1 3-7-15,2 10-15 16,2 5-8-16,0 11-16 15,4 5-4-15,3 6-1 16,4 4 0-16,8-4-2 16,5-5 2-16,6-14 1 15,5-8 4-15,5-12 12 0,3-7 4 16,5-9 3-16,2-8-2 16,-1-12-10-16,-2-7-3 0,-4-6-3 15,-4 0 0-15,-4 8-2 16,-4 7-1-16,-4 12-1 15,-1 8-2-15,-2 10-4 32,0 4-3-32,-3 12-4 15,-3 5-6-15,-2 12-26 0,0 4-17 16,0 8-15-16,1-2 4 16,9-7 27-16,1-6 20 15,8-16 20-15,5-9 3 16,6-14 1-16,4-9 0 15,9-14 0-15,3-4 5 0,4-5 16 16,-5 1 14-16,-10 3 28 16,-3 2 3-16,-12 8-7 15,-3 3-13-15,-14 9-23 16,-6 4-10-16,-15 12-5 16,-2 5-1-16,-11 14-3 15,-2 8-2 1,-11 9-3-16,-3 8-7 0,2 10-2 15,2 6 1-15,14 4 0 16,10-2 7-16,14-14 2 16,7-13 1-16,15-20 13 15,5-9 10-15,17-15 12 16,6-6 4-16,10-15-7 16,-5-9-7-16,-8-8-11 0,-3-3-5 15,-8 7-3-15,-4 9-3 16,-11 14-1-16,-6 10-3 15,-10 17-1-15,-7 11-2 16,-8 18-1-16,-4 14 2 16,-5 18 1-16,1 1 1 15,-2-1 0 1,-1-6 0-16,-6-13 0 16,-4-6 2-16,-5-10 2 15,-1-8 0-15,2-14 3 16,2-8 1-16,9-11-2 15,7-8-12-15,12-7-45 16,8-3-49-16,18-4-103 16,9-3-53-16,27-11 129 0</inkml:trace>
  <inkml:trace contextRef="#ctx0" brushRef="#br0" timeOffset="14254.25">16733 9979 2330 0,'-15'-9'158'0,"-6"9"64"15,0 5-88-15,1 5-72 0,4 3-20 16,1 10 5-16,5 4 2 16,6 13-6-16,4 9-6 15,4 6-19-15,4 0-7 0,0-13-4 16,0-11-2-16,0-18 3 16,0-7-2-16,3-13 0 31,2-4 0-31,3-12-5 15,1-12-1-15,4-10-2 16,2-5-2-16,3-3 4 16,3 5-1-16,6 9 0 15,0 7 0-15,-5 13-1 16,-4 6-2-16,-13 12 1 16,-6 5-2-16,-5 12 2 0,-2 4-2 0,0 11-8 15,-1 3-4-15,-1 6-8 16,1 3-5-16,2-4-11 15,2-3-6-15,8-15-23 16,4-9-8-16,13-18 3 16,7-10 5-16,8-14 28 15,-1-7 14 1,-8-8 18-16,-5 1 7 0,-9 4 6 16,-7 2 8-16,-6 7 12 15,-8 4 9-15,-13 8 21 16,-4 5 5-16,-3 10-1 15,0 5-10-15,-1 15-25 16,1 5-12-16,0 10-9 16,2 4-1-16,5 9 0 0,3 2-1 15,10 4 0-15,2-4-1 16,11-14 1-16,2-9 1 16,5-22 4-16,5-10 2 15,0-19 4-15,-1-7 1 16,-1-11-2-16,0-1-2 15,-6 2 7-15,2 3 6 0,-4 9 6 16,-2 3 3-16,-4 10-11 16,-2 7-7-16,-1 12-8 15,-1 4-3-15,-2 13-1 16,-2 4 0-16,-1 9 1 16,-3 3 0-16,2 9 1 0,1 1 1 15,3 1-2 1,4-3 0-16,5-11 1 15,0-12 0-15,8-18 3 16,3-13 0-16,3-17 1 16,2-8-1-16,-1-6 2 15,1-2 3-15,-1-3 7 16,-2-1 3-16,-6-8 2 16,-4-2-4-16,-8-2-10 0,-4 2 5 15,-2 19 10-15,-3 10 2 16,-1 27-3-16,-1 13-7 15,-1 25-15-15,0 13-2 0,-2 14 3 16,-3 1-1-16,0 4-2 16,-5 0-20-16,1 5-104 31,1 0-79-31,-2-13-51 16,2-11-35-16,0-29-97 15,-2-15 249-15,1-23-420 0,0-11-113 16,2-8 818-16,2-3 151 15,7 4 324-15,4 3-116 16,15 10-208-16,4 4-86 16,15 5-100-16,9 5-13 0,9 6-20 15,2 3-12-15,-7 4-28 16,-11 4-14-16,-17 5-13 16,-7 4-2-16,-13 4-3 15,-5 5 1-15,-9 3 0 16,-3 6-1-16,-3 7-2 15,2 1 0 1,4 4-7-16,6-4-19 0,10-9-63 16,7-8-37-16,9-19 58 15</inkml:trace>
  <inkml:trace contextRef="#ctx0" brushRef="#br0" timeOffset="14402.01">17654 9760 2069 0,'0'0'107'0,"4"6"45"16,10 16-148-16,3 2-71 15,5 12-341-15,3 3 249 16</inkml:trace>
  <inkml:trace contextRef="#ctx0" brushRef="#br0" timeOffset="14941.4">17947 10047 1871 0,'-1'-29'189'0,"-9"-1"173"16,-2 0-231-16,-5 4-42 0,-4 5-40 15,1 9 4 1,-1 6 3-16,2 13-7 16,1 7-7-16,2 15-26 15,2 4-12-15,4 11-3 16,6 3-1-16,6 6-1 15,6-1 0-15,5-9 0 16,2-10 1-16,7-21 2 16,-1-12 6-16,4-20 20 0,2-11 7 15,3-12 9-15,3-4-4 16,2 1-6-16,1 1-2 16,-1 7-4-16,-3 5-3 15,-7 8-11-15,-6 7-7 0,-7 12-7 16,-4 5-1-16,-7 9 0 31,-1 7 0-31,-5 8 1 16,-5 4 0-16,-2 9 1 15,0 3 0-15,1 1 5 0,1 3 3 16,5-8 7-16,5-5 3 0,11-17 11 16,4-9 5-16,8-17 1 15,4-8-3-15,10-8-14 16,2-4-6-16,8 0-1 15,-1 3-1-15,2 6 3 16,6 4-2-16,-6 10-4 16,-3 4-2-16,-13 8-3 15,-11 5 1-15,-13 11 0 16,-1 4 0-16,-4 9 1 16,0 3 2-1,6 2-32-15,4-4-17 0,10-12 187 16,9-12-135-16</inkml:trace>
  <inkml:trace contextRef="#ctx0" brushRef="#br0" timeOffset="41242.33">11025 7339 969 0,'-13'-2'208'0,"3"-2"132"15,1-1-35-15,1 0-20 16,2 1-68-16,1-1-35 16,3 4-43-16,2 1-26 15,6 0-45-15,3 1-14 0,11 2-18 16,5-1-5-16,17 0-5 15,10 0-4-15,22 0-4 16,12-1-2-16,17 0-5 0,4-1-2 16,10-1-3-16,1-1 0 15,-7-2 0-15,-5-1 1 16,-16 2 2 0,-10-1 1-16,-11 3 3 15,-9 2 0-15,-22 4 3 16,-11 2 5-16,-21 1 7 15,-6 4 2-15,-12 0-4 16,-3 1-4-16,1-1-10 16,2-3-5-16,8-4-2 15,4-2 0-15,7-3 1 0,2-3 0 0,-2-2 0 16,0 1-1-16,-4-2-1 16,-3 1 0-16,-1 2-1 15,-3 0-1-15,-5 1 0 16,0 1-1-16,-3 1 0 15,0-3 0-15,4 1 0 16,2-3 0-16,5-3 1 0,1-5-1 16,3-10 2-16,3-6 0 15,1-19 0-15,2-8 0 16,-3-23-1-16,-4-3 0 16,-8-1-2-16,-6 0 0 15,-8 14-1-15,-1 4-1 16,-1 5 0-1,2 4 1-15,10 9-2 16,4 5-15-16,9 15-35 16,10 6 240-16,7 9-156 15</inkml:trace>
  <inkml:trace contextRef="#ctx0" brushRef="#br0" timeOffset="80194.92">23487 9231 805 0,'-3'-26'141'0,"2"5"221"31,1 2-117-31,-1 5-6 15,-3 4-13-15,-2 9-61 16,-2 4-22-16,-5 14-32 16,1 6-15-16,0 12-21 0,-1 3-9 15,4 10-12-15,-3 5-6 16,1 7-17-16,-2 7-8 16,0 10-10-16,2 2-4 0,-1-7 0 15,3-7-9 1,2-19-47-16,6-9 355 0,4-10-241 15</inkml:trace>
  <inkml:trace contextRef="#ctx0" brushRef="#br0" timeOffset="80600.98">24011 9506 1710 0,'-7'-7'145'0,"0"4"69"15,0 3-21-15,1 7-40 32,-1 5-46-32,1 13-44 0,0 6-14 0,1 15-29 15,1 5-7 1,-2 2 1-16,-3-3-12 15,-1-9-65-15,-1-3 237 16,3-6-155-16</inkml:trace>
  <inkml:trace contextRef="#ctx0" brushRef="#br0" timeOffset="80769.73">23707 9798 1873 0,'-4'-16'183'16,"14"0"151"-16,31-9-233 0,13-4 14 16,15-4-80-16,5 1 271 15,-6 0-212 1</inkml:trace>
  <inkml:trace contextRef="#ctx0" brushRef="#br0" timeOffset="81525.23">24598 9829 1166 0,'-19'-2'167'0,"2"0"150"16,1 2-49-16,8-2-25 15,1-4-41-15,6-3-45 16,2-4-17-16,5-10-37 16,2-5-16-16,3-17-30 0,-1-9-14 0,1-6-18 15,-1-5-6-15,-4 5-8 16,-2 2-4-16,-1 9-4 15,0 5 0-15,3 15 1 16,0 5 1-16,5 11-2 16,2 6-3-16,3 7-4 31,3 9-3-31,3 11 3 0,-2 8 2 16,0 8 4-16,-1 5 2 15,0 0 1-15,6 0-1 16,-2-9 1-16,1-7 1 15,0-19 9-15,3-11 3 16,6-19 5-16,4-10 0 16,-3-13-6-16,-3-4-5 0,-11-1-5 15,-2 4-1-15,-4 6-1 16,-1 7-1-16,0 16-3 16,-1 7-1-16,2 15-2 15,0 9-1-15,0 17 4 16,-1 6 2-16,-7 14 3 0,-3 4 0 15,-9 16-3-15,-3 6 4 0,1 17-18 16,2-1-28-16,11-10-49 16,7-12 310-16,8-23-187 15</inkml:trace>
  <inkml:trace contextRef="#ctx0" brushRef="#br0" timeOffset="82188.48">25522 9081 1225 0,'-26'-10'154'0,"8"-2"135"0,4 1-49 0,4-1-20 15,3 1-44-15,6-1-50 16,2-1-18-16,11-1-36 16,5 0-16-16,9-2-23 15,3 2-8-15,1 5-11 16,-2 2-3-16,-5 7-6 15,-6 7-3-15,-12 10 0 0,-5 7 0 32,-11 15 3-32,-11 7-1 0,-7 6 0 15,-3 3-1-15,0-7 0 16,3-8 0-16,8-13-1 16,2-8 0-16,6-12 15 0,4-4 10 15,5-7 10 1,3-6 4-16,6-6-11 15,2-3-9-15,5-5-11 16,2-2-4-16,2 6-5 16,3 2 0-16,1 14-1 15,2 6 0-15,1 12 0 16,2 5 3-16,2 3-15 0,3 3-27 16,6-5-67-16,4-3-70 0,12-9 92 15</inkml:trace>
  <inkml:trace contextRef="#ctx0" brushRef="#br0" timeOffset="83576.67">23407 8551 320 0,'-16'0'121'0,"-2"2"92"0,0-1-15 15,-2 0-5-15,0 1-14 16,0 1-8-16,0 1-38 16,0 4-25-16,2 5-45 15,0 2-18-15,0 13-17 16,-1 7-4-16,-3 16-9 15,-7 7 5-15,-7 17 6 16,-2 14 0-16,-6 32 11 16,4 9-4-16,8 16-5 15,2 7-2-15,16-5-12 16,8-6-4-16,18-17-4 16,12-12-15-16,18-22-86 15,10-8-62-15,13-25 75 16</inkml:trace>
  <inkml:trace contextRef="#ctx0" brushRef="#br0" timeOffset="84162.33">25876 8759 1263 0,'-57'-9'120'0,"39"6"104"0,8 2-51 16,13 2-27-16,4 6-29 15,15 11-32-15,6 9 8 16,11 18 5-16,7 12-9 0,2 28-31 15,-3 14-21-15,-5 17-16 16,-9 4-2-16,-18 2 1 16,-12 3-18-16,-21-3-44 15,-9-3-36-15,-19-19-110 16,-3-8-73-16,-13-6 143 16</inkml:trace>
  <inkml:trace contextRef="#ctx0" brushRef="#br0" timeOffset="88597.75">26198 8782 835 0,'7'-26'140'0,"1"3"122"15,1-1-6 1,-2 4-26-16,-1 1-29 16,-5 6-25-16,-1 2-14 0,-5 8-36 15,-1 3-17-15,-6 8-39 16,-3 6-19-16,-5 13-25 15,-5 5-7-15,-2 12-9 16,-2 5-3-16,5 13-5 16,0 13 0-16,1 28-2 15,1 12 0-15,-2 16 0 0,5 13-1 16,12 9 0-16,7-1 1 16,21-4 0-16,7-8 1 15,19-21 4-15,10-9-9 16,9-23-48-16,4-17-29 15,0-27 35-15</inkml:trace>
  <inkml:trace contextRef="#ctx0" brushRef="#br0" timeOffset="89461.89">26347 9017 1101 0,'-13'-6'131'0,"5"0"106"0,3 0-7 15,5 1-37-15,1 2-28 16,8 3-47-16,0 4-9 0,9 14-19 16,3 9-9-16,9 13-19 15,2 33-14-15,-3-1-19 16,1 3-10-16,-11-9-4 16,-5-1 0-16,-10-6 1 15,-6-1 1-15,-6-10-1 0,-1-6 0 16,-1-17 1-16,1-11 4 15,0-22 1-15,1-12-1 16,0-18-5-16,-3-8-5 16,2-6-4-16,0 0-2 15,8-3-4 1,2 3 0-16,14 0-10 16,2 5-12-16,12 5-47 15,2 6-39-15,10 8-107 16,6 2-79-16,9 7 160 15</inkml:trace>
  <inkml:trace contextRef="#ctx0" brushRef="#br0" timeOffset="92440.32">26932 9422 818 0,'-21'-2'98'0,"4"2"113"15,1 0 0-15,3 0 40 0,1 0-8 16,1 0-15-16,2-1-21 15,2 1-40-15,1 1-15 16,6-1-46 0,-2 0-21-16,1 4-30 15,8-2-13-15,4 1-13 16,6 0-4-16,5 0-10 0,3-3-4 0,7-1-3 16,1-2 8-16,0-3-17 15,-1 1-41-15,0 0 29 16</inkml:trace>
  <inkml:trace contextRef="#ctx0" brushRef="#br0" timeOffset="92895.62">27370 9271 1393 0,'-24'-4'166'0,"13"-2"107"16,5 2-79-16,1-2 24 16,5 3-74-16,2-2-33 15,9-2-39-15,2-3-14 16,7-4-12-1,0-4-3-15,2-5-9 16,0-3-4-16,-1-8-9 16,0 1-3-16,-5 0 4 15,-3 4 1-15,-6 7 8 16,-1 4 3-16,-6 9 1 16,0 8-4-16,-3 3-12 15,-3 10-6-15,0 15-10 0,-1 14-1 16,0 15 0-1,-2 9 0-15,1 9-1 0,-2-3 0 16,3-5 8-16,4-2-11 16,2-12-36-16,2-4-36 15,6-21-274-15,4-12 223 16</inkml:trace>
  <inkml:trace contextRef="#ctx0" brushRef="#br0" timeOffset="93143.7">27344 9561 2073 0,'0'-14'152'0,"6"1"23"15,12 1-21-15,2 2 28 16,6 5-89-16,5 0-23 0,4 5-43 16,3 0-2-16,4 0-24 15,1 0 56-15,5 0-39 16</inkml:trace>
  <inkml:trace contextRef="#ctx0" brushRef="#br0" timeOffset="93630.62">26346 9949 1678 0,'27'-4'149'0,"-17"3"89"16,23 1-59-16,11 0 19 15,24 0-47-15,18 0-30 16,14-1-59-16,4-3-20 15,-1 0-26-15,-1 1 4 0,-2-2-26 32,-6 0-38-32,-13 2-604 15,-11 3 446-15</inkml:trace>
  <inkml:trace contextRef="#ctx0" brushRef="#br0" timeOffset="94115.13">26835 10336 1975 0,'-17'-16'144'0,"14"-11"130"16,19-4-170-16,9-1 15 16,10 3-41-16,3 5-25 15,1 16-38-15,0 8-9 16,-5 20-6-16,-4 13-1 16,-20 18 1-16,-7 2 0 15,-20 3 0-15,-11-5 1 16,-11-5 1-16,-4-2 2 15,-6-6 2-15,2-5 6 16,0-11 24-16,5-6 8 0,8-16 13 16,7-10-3-16,10-11-24 15,4-5-6-15,15-4-11 16,8 2 1-16,12 7 1 16,6 5-4-16,4 11-8 0,1 7-3 15,2 7-3-15,4 5 0 16,9 4 4-16,1 1-13 15,9-4-44-15,8-3-45 16,7-11 279 0,6-4-172-16</inkml:trace>
  <inkml:trace contextRef="#ctx0" brushRef="#br0" timeOffset="94615.9">27724 8659 1508 0,'-5'-15'153'0,"3"8"123"16,7 6-52-16,4 16-45 16,7 13-35-16,11 28-52 15,6 13-14-15,20 34-33 16,10 25-12-16,6 21-20 16,3 11-2-16,-12 16 9 15,-15-8-8-15,-34 4-37 16,-24 4-58-16,-40-22-115 15,-20-10-28-15,-13-25 5 16,-4-18-1-16,2-22 156 16</inkml:trace>
  <inkml:trace contextRef="#ctx0" brushRef="#br0" timeOffset="98644.95">28079 8572 1097 0,'3'-9'149'15,"-21"0"165"-15,4 2-63 16,7 0-12-16,2 1-18 0,4 2-43 15,1 1-25-15,4 3-49 16,8 2-20-16,16 12-30 16,7 7-1-16,14 24-6 15,2 11-5-15,4 16-14 16,1 6-8-16,2 16-11 0,3 16-4 16,2 17 0-16,-2 7 1 15,-14 8 2-15,-7 3 1 16,-23-9-1-16,-11-2-8 15,-16-18-22-15,-8-10-9 16,-14-7-36-16,-4-5-29 16,-5-16 124-1,2-11-56-15</inkml:trace>
  <inkml:trace contextRef="#ctx0" brushRef="#br0" timeOffset="101829.43">21109 9053 1271 0,'-18'9'182'0,"3"-1"111"0,6 6-96 16,0 5 13-16,2 14-82 15,2 9-28-15,3 9-36 16,0 2-19-16,-1 5-27 16,1 2-5-16,-2 4-2 15,0 7 13-15,-3 2 236 0,2-4-182 16</inkml:trace>
  <inkml:trace contextRef="#ctx0" brushRef="#br0" timeOffset="102060.68">20662 9334 1780 0,'13'-50'170'0,"42"-1"106"0,19-2-143 16,9 1 2-16,0 11-84 15,2 6-24-15,-18 14-20 16,-6 7-1-16,-13 9-10 16,-8 3-21-16,-6 4-59 15,-6 2 48-15</inkml:trace>
  <inkml:trace contextRef="#ctx0" brushRef="#br0" timeOffset="102430.16">21321 9529 1487 0,'-9'-10'150'16,"-1"3"77"-16,3 3-119 16,0 4 9-16,0 4-77 0,1 4-14 0,4 9-13 15,2 3-6-15,7 8-7 16,7 5 0-16,10 5-1 16,4 0 1-16,5-8 0 15,0-7 1-15,-3-16 1 16,-5-7 2-16,-9-14 3 15,-6-11 2-15,-9-14 1 0,-6-5 0 16,-10-1-1-16,-6 4 1 16,-15 13-4-16,-4 6 0 15,1 13-6-15,4 5-17 16,19 7 138-16,11 0-97 16</inkml:trace>
  <inkml:trace contextRef="#ctx0" brushRef="#br0" timeOffset="102746.42">20857 9999 1967 0,'-13'4'120'0,"25"-4"140"16,22 0-165-16,31-11 28 15,15-5-1-15,12-7-29 16,5-4-18-16,7 5-37 15,-3-3-14-15,-17 16-10 16,-12 2-27-16,-24 10 61 16,-8 3-37-16</inkml:trace>
  <inkml:trace contextRef="#ctx0" brushRef="#br0" timeOffset="103109.52">21210 10363 1357 0,'-17'-15'208'0,"10"10"344"0,4 4-391 16,3 5-18-16,1 7-30 16,2 11-61-16,3 7-5 0,4 10-14 15,0 7-10-15,3 15-15 16,-2 8 5-16,-5 8-34 15,-5-1-29-15,-7-13 0 16,-3-11 3-16</inkml:trace>
  <inkml:trace contextRef="#ctx0" brushRef="#br0" timeOffset="103369.4">20927 10464 1916 0,'-13'-22'147'16,"13"6"144"-16,11-4-141 16,16-4 13-16,6-1-41 15,4 2-52-15,3 3-19 16,5 6-21-16,7 2-10 15,5 6-11 1,7 2-3-16,7 1 5 0,0 2-19 16,0-6 286-16,0-7-205 15</inkml:trace>
  <inkml:trace contextRef="#ctx0" brushRef="#br0" timeOffset="104853.79">22241 9746 1322 0,'4'-12'114'0,"-2"-2"95"16,2 0-62-16,4 2 14 15,0 0-38-15,3 7-46 16,1 2-4-16,4 3-16 16,7 0-17-16,6 1-20 15,4-1-8-15,4-1-5 16,-4-2 20-16,-7-2-46 15,-3-3-7 1,-2-5 20-16</inkml:trace>
  <inkml:trace contextRef="#ctx0" brushRef="#br0" timeOffset="105069.68">22116 10294 2138 0,'-12'-13'79'0,"27"11"-16"16,9-4-21-16,16-4 7 16,9-3-28-1,19-3 8-15,8-2-14 0,5-9-3 16</inkml:trace>
  <inkml:trace contextRef="#ctx0" brushRef="#br0" timeOffset="107445.09">22371 11278 1527 0,'-22'7'138'0,"4"4"69"0,5-2-2 16,7 3-79-16,5-2-23 0,7 0-28 16,7 0-10-16,7-3-17 15,4-1-9-15,5-4-18 16,2-1-6-16,-1-1 0 16,-5 3-21-16,-4-1-103 15,-2 4 487-15,-3 6-318 16</inkml:trace>
  <inkml:trace contextRef="#ctx0" brushRef="#br0" timeOffset="107661.33">22260 11616 1364 0,'-28'14'179'0,"4"1"140"16,15 1-177-16,4-2 15 16,13-1-93-16,7-4-24 0,17-4-24 15,6-3-2-15,22-3 24 32,1-1-13-32,2-2-7 15</inkml:trace>
  <inkml:trace contextRef="#ctx0" brushRef="#br0" timeOffset="109767.57">21203 11355 1480 0,'-6'-9'189'16,"3"-1"110"-16,2 5-112 0,0-1 3 0,0 9-92 15,0 5-20-15,0 10-30 16,-2 7-11-16,-2 10-10 15,1 7-7-15,-3 9-8 16,-2 3 5-16,2 4-38 16,0 0-61-16,2-7-587 15,7-5 446-15</inkml:trace>
  <inkml:trace contextRef="#ctx0" brushRef="#br0" timeOffset="110015.66">20843 11540 1443 0,'-6'-18'116'0,"21"-3"161"0,15-4-137 16,23-10 15-16,4 0-14 15,3 1-63-15,0 3-23 0,-4 7-32 16,-1 5-9-16,-8 12-14 16,1 0-42-16,-6 8 401 15,3 2-284-15</inkml:trace>
  <inkml:trace contextRef="#ctx0" brushRef="#br0" timeOffset="110432.9">21447 11664 1210 0,'-11'0'103'0,"-2"5"45"0,2 0 18 15,2 3-62-15,3 0-19 16,4 3-25-16,0 1-12 16,7 3-13-16,1 2-8 15,4 4-14 1,0 1-4-16,3 2-3 16,3 0-1-16,0-4-2 15,-2-1 1-15,1-9 0 16,-2-1 0-16,-2-10 4 15,4-5 1-15,-4-10 3 16,-2-5 0-16,-4-12-1 16,-3-7 1-16,-8-3-1 0,-4 1-1 0,-11 8 1 15,-4 6-1-15,-2 11 0 16,-1 6-2-16,-1 14-3 16,2 6 12-16,2 13 222 15,6 4-171-15</inkml:trace>
  <inkml:trace contextRef="#ctx0" brushRef="#br0" timeOffset="111320.43">23082 11344 1080 0,'-13'-3'182'0,"4"-4"171"0,7-5-181 15,4-5-1-15,9-6-62 16,7-5-20-16,7-1-21 16,0 0-9-16,-2 8-19 15,-3 8-9 1,-2 13-13-16,0 8-5 15,-5 20-3-15,-4 7 0 16,-9 12 1-16,-7 2 0 16,-8 3-1-16,-4 0 0 15,-5-2 0-15,-3-2 0 16,-5-4 0-16,-2-5-2 16,-1-8 0-16,2-4-1 0,5-10-1 15,1-6 0-15,5-10 0 16,5-4 0-16,9-5-1 15,6-4 0-15,8-2-2 16,5-3 0-16,11 2-1 16,5 1-1-16,9 4 0 0,5 2-1 15,3 5 1 1,0 3 2-16,-4 2 0 16,2 3-17-16,-1 1-56 15,-1 0-71-15,3-6 71 16</inkml:trace>
  <inkml:trace contextRef="#ctx0" brushRef="#br0" timeOffset="111821.07">23527 11337 1409 0,'-5'-27'166'15,"5"-4"77"-15,10 0-54 16,4-2-15-16,7 4-63 0,3 5-22 0,2 10-38 16,-1 8-15-16,-4 12-26 15,-3 8-4-15,-7 16-1 16,-7 6 1-16,-7 12 2 15,-8 0 1-15,-8 3-2 16,-5-1-1-16,-4-3 0 16,0 1 0-16,-3-8 0 15,-1-3 1-15,1-11 1 16,1-5 2-16,6-12 5 16,2-4 2-16,7-8 2 0,3-6-2 0,3-5-4 15,0 1-3 1,8 0-3-16,2 2-3 0,12 5-2 15,3 3-1-15,10 1-1 16,5 0 0-16,6 2 0 16,4 2 0-16,-1 1 1 31,-1 2 0-31,-2 1 6 0,-1 1-12 16,-5-2-34-16,-5-1-23 15,-4-1-115-15,-4-2 102 16</inkml:trace>
  <inkml:trace contextRef="#ctx0" brushRef="#br0" timeOffset="112306.33">23945 11369 1399 0,'-8'-17'93'0,"4"0"48"15,2 3 3-15,0 4-8 16,1 1-11-16,0 4-20 16,0 3-10-16,0 3-28 15,-2 1-16-15,2 8-29 16,-2 0-7-16,-1 8-6 0,-1 0-4 15,3 4-4 1,1 4 0-16,0 5-1 16,1 5 1-16,1 0-1 15,1 1 1-15,5-5-1 0,4-4 0 16,6-7 1-16,3-7 0 16,5-13 2-16,3-7 0 0,0-13 0 15,3-6 2-15,-2-9 0 16,-3-2 1-16,-10-4 5 15,-8-1 0-15,-17 2 2 16,-10 3-2-16,-13 7 1 0,-7 4 7 16,-4 10 1-16,1 4 0 15,4 12-7 1,6 6-9-16,11 11-4 16,4 4 17-16,17 11-12 15</inkml:trace>
  <inkml:trace contextRef="#ctx0" brushRef="#br0" timeOffset="113208.98">24910 10572 356 0,'10'-10'154'0,"2"0"179"16,0 2-23-16,-2 2-55 15,-2 0-28-15,-3 4-52 16,-3-1-22-16,-4 3-47 16,-3 4-21-16,-8 5-25 15,-4 6-8-15,-6 10-6 16,-5 7-5-16,-4 17-20 0,-3 12-6 15,-9 14-8-15,-4 9-3 0,3 14 0 16,3 10-1-16,14 14-1 16,6 2 0-16,13-5 0 15,8-5 0-15,13-4 1 16,7-5 5-16,14-14-15 31,3-10-38-31,8-25-108 16,4-10 119-16,-1-13-29 0</inkml:trace>
  <inkml:trace contextRef="#ctx0" brushRef="#br0" timeOffset="114081.83">25059 11145 569 0,'-2'-9'111'0,"0"1"114"16,2-1 7-16,-1 5 1 15,1-1-12-15,-1 3-30 16,1 0-16-16,-1 4-49 0,-1 4-21 16,0 5-28-16,1 7-11 15,1 11-11-15,-1 6-3 16,-1 14-12-16,-2 3-7 16,-3 3-16-16,-1 3-4 15,-4-2-1-15,0-4-1 16,1-5-29-16,3-5-29 0,9-15 24 15</inkml:trace>
  <inkml:trace contextRef="#ctx0" brushRef="#br0" timeOffset="114430.46">25553 11282 1209 0,'-19'10'178'0,"5"-4"266"16,5 1-297-16,6 8-16 16,2 1-34-1,1 5-49-15,0 7-4 16,2 5-5-16,1 4-9 0,2 7-14 16,0 1 10-16,-4-3-33 15,-3-2-25-15,-2-8 23 16</inkml:trace>
  <inkml:trace contextRef="#ctx0" brushRef="#br0" timeOffset="114631.3">25351 11559 2004 0,'22'-9'100'0,"12"0"-9"16,3-2-3-16,0 2-30 16,3 2-18-16,-4 2-23 15,0 4 418-15,-5 4-305 16</inkml:trace>
  <inkml:trace contextRef="#ctx0" brushRef="#br0" timeOffset="116675">28247 6284 1423 0,'-35'-6'112'0,"11"3"74"16,7-1 2-16,8 3-9 15,4-1-41-15,13 0-47 16,5 1-14-16,7 1-12 16,3 0 5-16,8 0-6 15,5 1-4-15,15 1-12 0,7-1-5 16,21-1-8-16,13 0-4 15,18 0-9-15,12-3-4 16,13 2-9-16,0-1-1 16,5 2-3-16,-4-1-2 0,-2 0 0 15,-6-1-1-15,-13-1 1 32,-12-1 1-32,-20-1 0 15,-10 2 1-15,-23 2 0 16,-9 0-1-16,-21 1 1 15,-8 1 0-15,-8 2 0 0,-4 3 0 16,-1 1-1-16,1 3-3 16,-2-1 1-16,2 2-1 15,3-3-1-15,-1 1 1 0,2-2-1 16,0-1 1-16,-4-3 0 16,2 1 0-16,-2-3 1 15,0 0 1-15,1 0 6 16,0 0 4-16,-1 1 2 15,1-1-1-15,-1-1-4 16,1 1-3 0,0 0-3-16,1 0 0 15,-1 0-2-15,0 1 0 16,0-1 0-16,0 0-1 0,5 4 1 16,-2-2-1-16,-1 0-1 15,0 0 1-15,-2 0-1 16,-1-2 1-16,1 0-1 15,0 0 1-15,1 0 0 16,-2 1 0-16,0-1 1 16,0-1 0-16,0 0 1 0,0 0 1 15,0 0 2-15,0 0 0 16,0 0-35-16,0 1 26 16,1 5-9-16</inkml:trace>
  <inkml:trace contextRef="#ctx0" brushRef="#br0" timeOffset="117722.85">26086 11225 614 0,'-3'-11'154'0,"-2"-2"235"16,1 1-125-16,-1 2-18 0,-1 1-20 16,0 2-58-16,0 0-25 15,1 2-32-15,0 2-14 16,-3 2-30-16,0 1-15 15,-3 8-26-15,1 3-10 16,-1 11-13 0,3 4-3-16,2 11-1 15,1 4-2-15,6 4 1 16,4 1 0-16,9-1-1 16,3-3 1-16,2-7-1 15,2-3 0-15,4-13 1 16,2-7 1-16,9-14 3 15,1-10 1-15,-3-12 4 0,-5-7 0 0,-7-9 3 16,-10-2 0-16,-12-7 1 16,-5-1 0-16,-14-1-2 15,-6 3-1-15,-13 9-1 16,-8 7-1-16,6 18-3 16,2 4-1-16,9 11-2 15,7 5-3 1,4 6 5-16,6 2-11 15,12 8-86-15,6 1-58 16,13 3 72-16</inkml:trace>
  <inkml:trace contextRef="#ctx0" brushRef="#br0" timeOffset="117907.85">26617 11244 2077 0,'-28'6'92'0,"0"-2"-8"16,5 1-24-16,6-1 8 15,4-2-34-15,12-1-101 0,6-1-53 0,15-8 63 16</inkml:trace>
  <inkml:trace contextRef="#ctx0" brushRef="#br0" timeOffset="118408.26">26824 11114 1509 0,'-20'-10'194'0,"6"3"155"15,9 7-203-15,5 8-11 16,9 11-95-16,4 8-28 15,7 15-6-15,2 4 2 0,-2 6-1 16,-1 0 0-16,-5-3-2 16,-3-4 2-16,-7-6 3 15,-6-2 3-15,-7-7 2 16,-6-4 2-16,-4-9 1 0,-3-8 1 16,-2-10 0-16,0-8-2 15,-1-10-5 1,2-6-3-16,5-5-6 15,0 0-1-15,9-5-3 16,6 1-1-16,14-5-4 16,8 0 0-16,10-6-2 15,7-3 1-15,3 3 1 16,0 2 1-16,-5 8 4 16,-4 7 0-16,-11 7 2 0,-6 2 2 15,-13 3 3-15,-6 4 3 0,-14 5 0 16,-6 4 1-16,-12 5-3 31,-3 5-2-31,-1 3-2 0,4 1-2 16,5 4-1-16,8 1-2 15,11 3-1-15,4 4-22 0,14 6-110 16,4 3 513-16,15-1-321 0</inkml:trace>
  <inkml:trace contextRef="#ctx0" brushRef="#br0" timeOffset="119025.04">27164 10994 1144 0,'-6'-5'98'16,"7"-1"87"-16,5-1 5 15,3-1 5-15,-1-2-2 16,-1 0-31-16,1-1-17 16,1-1-44-16,-1 2-26 15,5-3-32-15,-1 1-12 16,3 0-10-16,2 2-4 16,0 7-8-16,2 3-4 0,-3 11-3 15,-6 5 1-15,-5 11 2 16,-4 5 1-16,-3 0 3 15,-5 1 1-15,-5-3 1 16,-3-2 4-16,-4-5 16 16,-1-3 11-16,-3-5 15 15,3-3 2-15,0-7-12 0,1-4-8 0,4-4-17 16,1-6-6-16,9-2-9 16,5-2-5-16,8 1-3 15,6 2-3-15,9 4-1 16,-1 4 1-16,2 2 1 15,1 3 0-15,3 2 1 16,2 2 1 0,4-1 1-16,-2 0 11 15,-1-2-37-15,-1-3-8 16,5-5 20-16</inkml:trace>
  <inkml:trace contextRef="#ctx0" brushRef="#br0" timeOffset="120646.88">27866 10642 638 0,'7'-15'174'0,"3"1"172"15,2 1-137-15,-3 2-9 16,-4 5-28-16,-4 3-15 0,-3 3-34 15,-3 2-13-15,-3 7-30 16,-4 4-13-16,0 9-7 16,-2 6-7-16,0 16-26 15,-3 8-7-15,-7 16-8 16,-5 7-3-16,-9 22-5 16,-1 17-1-16,0 25-1 0,1 6-1 15,8 9 0-15,5-6 0 16,19-18-1-16,9-9 0 15,19-26 2 1,10-11-5-16,17-12-27 16,3-4-34-16,2-15-77 15,2-8-267-15,0-19 251 16</inkml:trace>
  <inkml:trace contextRef="#ctx0" brushRef="#br0" timeOffset="155486.31">28122 11147 574 0,'-5'1'155'0,"1"0"158"16,-1 0-22-16,4 0-41 15,-1 1-28-15,2-2-31 16,2 1-19-16,-2-1-39 16,1 0-10-16,5-4-25 15,0-2-12-15,4-4-20 16,7-6-12-16,4-4-21 0,3-5-7 15,-2-6-10-15,-2 0-3 0,-1-4-4 16,-3 4-2-16,-4 4-1 16,-4 7-2-16,-5 8 0 15,-1 10-2-15,0-1-1 16,-2 14-1-16,-1 13 0 16,-2 8 2-16,-1 16-2 0,-2 8 1 15,-2 21 4-15,-2 7-5 16,-1 2-56-16,2-6-59 15,5-21-594-15,14-12 464 16</inkml:trace>
  <inkml:trace contextRef="#ctx0" brushRef="#br0" timeOffset="155640.28">28548 11227 2241 0,'-68'8'189'0,"1"3"121"16,20 6-201-16,13 0-5 16,28 2-83-16,16 0-9 0,38-2 265 15,18-3-202-15,32-16 74 16</inkml:trace>
  <inkml:trace contextRef="#ctx0" brushRef="#br0" timeOffset="156141.01">28798 11022 921 0,'-18'-7'128'0,"11"4"107"0,4-1-25 16,5 2-15-16,3-2-19 16,3 3-17-16,-1-1-4 0,-1 2-24 15,-5 0-14-15,-1 0-16 16,-1 2-9-16,-5 3-15 15,-1 1-7-15,-4 0-19 16,1 1-11-16,-6 1-11 31,0 0-4-31,-2 4 0 0,0 1-1 16,4 5-3-16,3 2-2 16,4 5-7-16,6 1-5 0,7 0-5 15,6 0-1-15,7-6 3 16,4-4 5-16,13-12 7 15,4-6 0-15,13-12-3 16,1-4-4-16,-3-2-3 16,-2 2-2-16,-7 4-37 0,-3 3-3 15,-9 4 14-15</inkml:trace>
  <inkml:trace contextRef="#ctx0" brushRef="#br0" timeOffset="156441.65">29072 11040 1474 0,'-18'-21'180'16,"2"3"101"-16,6 5-83 0,3 5-13 0,3 5-79 15,3 5-22-15,0 9-47 16,0 7-16-16,-2 12 0 16,1 5 4-16,-1 11 1 15,2 7-2-15,1 6-10 16,-1 0-4-16,-1-5-5 16,-1-4 12-1,2-8-36-15,1-5-59 16,7-3 53-16</inkml:trace>
  <inkml:trace contextRef="#ctx0" brushRef="#br0" timeOffset="156742.51">29401 11299 1932 0,'-18'-7'161'0,"5"4"58"16,3-2 5-16,10 4-103 16,6-2-29-16,10 1-25 15,5-1-15-15,7-2-14 16,2-1-10-16,7 0-17 15,-1 0-5 1,1 1-4-16,-4 1-9 16,-2-1-270-16,6-3 201 0</inkml:trace>
  <inkml:trace contextRef="#ctx0" brushRef="#br0" timeOffset="157128.93">29898 11050 1511 0,'-7'-18'149'16,"4"4"127"-1,2 1-99-15,5 2 15 16,3 0-54-16,0 2-49 15,3-2-12-15,-1 1-24 16,-1-1 1-16,1-1 7 16,-1-1 0-16,-2-1-3 15,-4 0-4-15,-2 4-11 16,0 3-4-16,-1 7-12 0,-1 7-7 0,2 11-13 16,-2 7-5-16,2 11-1 15,-1 7-1-15,0 12 0 16,-3 7 1-16,1 10 0 15,-1 1 2-15,1-8-21 16,-1-11-31-16,2-18-45 16,2-10-465-16,0-10 371 0</inkml:trace>
  <inkml:trace contextRef="#ctx0" brushRef="#br0" timeOffset="157361.23">29839 11443 2243 0,'-1'-5'124'0,"8"4"62"16,8 0-65-1,5-2 26-15,3 0-47 0,5-2-47 16,4-1-17-16,6 1-22 15,5-1 8-15,2 2-38 16,-3-1 13-16,7 5 2 16</inkml:trace>
  <inkml:trace contextRef="#ctx0" brushRef="#br0" timeOffset="157879.1">28353 11865 1044 0,'-25'-6'127'0,"6"-1"110"16,1 3-11-16,8 0 6 0,0 2-24 16,5 0-38-16,4 4-29 15,4 2-40-15,4 2-16 16,12 1-11-16,9 1 2 0,23-3-18 16,14 0-8-16,33-5-20 15,11-2-9-15,20-8-9 31,13 0-4-31,5-7-5 16,4-1 3-16,-3-1-15 16,-13 0-34-16,-24 8-112 15,-13 2 97-15,-27 2-12 0</inkml:trace>
  <inkml:trace contextRef="#ctx0" brushRef="#br0" timeOffset="158419.56">28812 12236 1751 0,'-25'-25'206'16,"16"1"194"-16,10 0-254 15,7 0-5-15,10 6-76 16,2 4-20-16,0 8-33 15,2 2-10-15,-3 11-4 0,-2 8-4 16,-2 14 2-16,-7 8 1 0,-14 15 3 16,-8 4 1-16,-8-2 1 15,-2-4 0-15,-2-13 1 16,-2-9 0-16,1-11 2 16,1-6 5-16,7-11 17 15,3-4 5-15,8-8 6 16,6-5-4-1,9-2-13-15,7 2-7 16,12 1-7-16,8 3-2 16,5 6-5-16,9 1-1 15,4 9-1-15,7 4 3 16,14 3-8-16,-3 1-36 0,10-5 85 16,4-3-50-16</inkml:trace>
  <inkml:trace contextRef="#ctx0" brushRef="#br0" timeOffset="158852.01">30038 10698 1951 0,'-38'-20'195'0,"27"8"60"15,18 24-119-15,11 15-38 16,20 30-84-16,6 13 6 0,9 22 0 16,3 12-3-16,-4 29-7 15,-1 8-4-15,-14 19-2 16,-8 9 0-16,-16-14 1 16,-11-7 2-16,-11-20-2 15,-11-17-5-15,-17-15-12 16,-6-10-15-16,-13-19-80 15,-5-12-13-15,1-17 55 16</inkml:trace>
  <inkml:trace contextRef="#ctx0" brushRef="#br0" timeOffset="159241.84">30524 10645 1790 0,'-27'-24'151'0,"-17"-16"132"15,41 10-80-15,17 17-50 16,12 7-30-16,17 18-44 16,3 16-14-16,7 41-9 15,0 15-9-15,-3 26-25 0,-3 13-5 16,-13 25-7-16,-8 11-2 16,-13 23-2-16,-4 11 1 0,-9-19-4 15,-6-7-1-15,-16-15-26 16,-8-16-29-16,-16-19-33 15,-10-9-2-15,-9-25 182 16,-5-7-86 0</inkml:trace>
  <inkml:trace contextRef="#ctx0" brushRef="#br0" timeOffset="-32781.39">4188 12695 1338 0,'8'-22'146'0,"-8"-3"146"16,8 1-60-16,-1 2-31 16,-1 0-24-16,-4 7-53 15,1 2-11 1,-3 6-16-16,-1 7-18 15,-3 12-22-15,1 9-18 16,0 22-17-16,3 14-4 16,4 30-7-16,1 11-3 15,-1 16-4-15,1 6-1 16,-2-1-2-16,-1-3-1 0,-3-10 1 16,-5-9-9-16,-4-25-46 15,3-11-44-15,4-17-118 16,2-13-145-16,8-25 203 15</inkml:trace>
  <inkml:trace contextRef="#ctx0" brushRef="#br0" timeOffset="-32496.54">4228 12942 1828 0,'-41'-45'174'0,"10"21"224"0,12 4-228 0,21 6-81 16,11 1-12-16,19 4-62 15,7 4-11-15,12 9-3 16,4 9-1 0,1 14 1-16,1 6 0 15,-11 8-1-15,-5-2-1 16,-26 2 0-16,-13-1 0 0,-24 1 1 16,-11-2 0-16,-15-7 2 15,-1-5-1-15,-5-9 2 16,4-6-1-16,7-10-1 15,9-3 1-15,17-6-22 16,10-3-40-16,24-2-224 16,11 2 180-16</inkml:trace>
  <inkml:trace contextRef="#ctx0" brushRef="#br0" timeOffset="-32079.86">4698 12963 1020 0,'-8'-8'133'0,"1"2"103"0,2 1-25 0,1 5-44 15,-2 2-36-15,2 7-50 31,-1 4-13-31,3 4-30 0,2 5-12 16,3 4-13-16,3 3-5 16,5 2-4-16,-3 0-1 15,1 2-2-15,1-2 1 16,1-6-1-16,2-4 0 16,0-13 11-16,0-7 25 15,0-15 22-15,1-8 5 16,-1-14-8-16,-4-2-23 15,-5-5-21-15,-4-2-3 16,-13 3-1-16,-6 8-1 16,-9 14 1-16,-7 8-1 0,0 13 8 15,-1 4-12-15,5 11-177 16,9 7-356-16,10 8 314 16</inkml:trace>
  <inkml:trace contextRef="#ctx0" brushRef="#br0" timeOffset="-31665">4058 13489 1522 0,'4'-5'151'0,"-4"-1"96"15,7 0-22-15,23 0-61 16,11 0-20-16,22-5-23 16,8-2-19-16,14-3-32 15,7 0-21 1,7 3-30-16,-3 3-8 16,-10 3-5-16,-11 2-1 0,-24 7-6 0,-8 3-21 15,-19 7-73-15,-6 3-111 16,-13-1 112-16</inkml:trace>
  <inkml:trace contextRef="#ctx0" brushRef="#br0" timeOffset="-31277.1">4384 13740 1704 0,'-13'-22'168'0,"0"9"119"15,11 4-91-15,2 5-36 16,0 5-50-16,1 14-35 16,3 6-12-16,2 11-16 15,-1 35-11-15,3 7-20 16,0 3-3-16,1 20-7 16,2 9 2-16,-3 10-86 0,-1-2-33 0,-7-15-35 15,-1-11-47-15,-5-23-64 16,0-10-79-16,3-19 172 15</inkml:trace>
  <inkml:trace contextRef="#ctx0" brushRef="#br0" timeOffset="-31022.88">4458 14147 1358 0,'8'-48'215'16,"9"15"262"-16,2 7-239 0,7 12-108 15,2 8-40-15,2 13-67 16,0 7-7-16,-4 15 1 16,-2 5 0-16,-13 8-1 15,-5 1-2-15,-9 2-3 16,-7-1 0-16,-13-6 1 16,-5-4 1-16,-11-12 1 0,0-8-1 15,4-14-2 1,4-4-3-16,11-13 1 15,10-7-10-15,13-9-27 16,15-3 138-16,15 3-93 16</inkml:trace>
  <inkml:trace contextRef="#ctx0" brushRef="#br0" timeOffset="-30706">5470 13248 2048 0,'-9'1'185'0,"-8"2"76"15,9 1-114-15,2 1-23 16,9-1-72-16,6-3-8 16,11-1-12-16,7-1-8 15,8-2-9 1,5 2 2-16,-5 4-28 16,-2 4-5-16,-15-4 9 15</inkml:trace>
  <inkml:trace contextRef="#ctx0" brushRef="#br0" timeOffset="-30536.44">5395 13547 2117 0,'0'11'157'16,"11"-8"62"-16,27-3-105 16,10-4 32-16,14-3-83 15,1-1-2-15,-9 1 99 16,-5 2-241-16,-7-3 107 31</inkml:trace>
  <inkml:trace contextRef="#ctx0" brushRef="#br0" timeOffset="-25370.45">6584 13075 1125 0,'-15'10'129'0,"6"-2"93"0,6-1 19 15,3 0 17-15,2 0-40 16,7-3-49-16,2-3-23 15,6-9-39-15,1-6-21 16,4-15-28-16,3-6-12 16,-1-9-23-16,-2 0-7 15,-8 4-5-15,-4 4 0 0,-9 14 9 16,-3 6 6-16,-7 16 4 16,-2 10 1-16,-5 16-7 15,1 7-3-15,-1 12-6 16,1 8-2-16,2 15-6 15,1 10-2-15,5 21-3 16,4 7-30-16,10 0-69 0,9-9 355 0,19-27-227 16</inkml:trace>
  <inkml:trace contextRef="#ctx0" brushRef="#br0" timeOffset="-25123.4">7296 12992 1521 0,'-10'-16'181'0,"2"5"71"0,1 12-56 16,1 8 18-1,0 11-77-15,0 6-24 0,3 13-23 16,1 4-22-16,2 9-41 15,3 7-12-15,1 11-6 16,1 2-30-16,-4-3-65 0,-1-8 404 16,-2-11-269-16</inkml:trace>
  <inkml:trace contextRef="#ctx0" brushRef="#br0" timeOffset="-24922.56">6997 13310 1923 0,'-22'14'167'15,"21"-2"105"-15,33-6-158 0,13-3 18 0,10-3-83 16,3-3-24 0,0-3-5-16,0-2-17 0,16-6 232 15,3-1-169-15</inkml:trace>
  <inkml:trace contextRef="#ctx0" brushRef="#br0" timeOffset="-24222.05">8080 13480 1480 0,'-8'6'167'0,"5"-3"93"15,3-6-40-15,1-9-35 16,4-5-51 0,2-19-27-16,2-8-12 15,1-15-32-15,0-5-21 16,0-2-26-16,-2 1-5 15,-2 7-6-15,-1 3 0 16,1 13 0-16,0 6-1 0,1 12 4 16,2 7 0-16,1 7 0 15,2 4-1-15,3 11-1 16,0 10 0-16,2 14-3 16,1 7 1-16,2 15 0 15,1 6-1-15,-1 4-1 16,0-1 1-16,-2-14-2 0,0-9-1 15,1-28 14 1,2-16 8-16,2-31 8 0,2-13 3 0,2-20-12 16,-4-3-7-16,-4-6 1 15,-2 1 4-15,-5 12 14 16,2 5 3-16,-2 24-2 16,-3 13-5-16,2 21-14 15,0 8-5-15,1 22-5 16,1 12-1-1,1 20-2-15,0 11 1 16,-3 16 1-16,-1 10-13 16,-4 19-86-16,0 2-40 15,5-6 354-15,2-5-229 16</inkml:trace>
  <inkml:trace contextRef="#ctx0" brushRef="#br0" timeOffset="-23451.68">9014 12558 851 0,'-11'-12'175'16,"4"0"133"-16,5-3-67 15,0 1 14-15,5-4-56 16,4 0-31-16,2-1-38 16,2 0-17-16,3 5-33 15,-1 1-12-15,1 9-22 0,-1 4-14 0,-4 10-16 16,-2 7-3-16,-8 14-2 15,-6 10 2-15,-12 11-4 16,-4 5 0-16,-4-2-3 16,0 0 0-16,-1-9-1 15,2-5-2-15,4-13 15 16,3-8 10 0,8-17 13-16,3-6 5 15,7-14-12-15,2-8-8 16,11-7-14-16,4-1-4 15,12 4-4-15,1 4-1 0,4 11 0 0,-2 6-1 16,-2 13 0-16,-1 6 0 16,2 8-12-1,3 2-33-15,5 2-99 16,2-6-191-16,11-8 188 16</inkml:trace>
  <inkml:trace contextRef="#ctx0" brushRef="#br0" timeOffset="-22619.44">10159 12088 364 0,'3'-18'130'0,"-1"4"137"16,0 0 4-16,-4 4-1 15,-3 3 3-15,-6 6-16 0,-2 5-22 16,-11 11-64-16,-5 10-30 16,-10 20-24-16,-4 15-22 15,-7 29-23-15,-1 14-9 16,-2 27-25-16,1 19-8 16,10 24-16-16,6 13-7 0,12 17-4 15,5-12-2-15,13-13-6 16,9-11-10-16,20-35-34 15,13-13-23-15,25-34-55 16,14-21-22-16,17-26 81 16</inkml:trace>
  <inkml:trace contextRef="#ctx0" brushRef="#br0" timeOffset="-22137.19">10180 12598 1653 0,'-5'-16'123'0,"17"5"71"15,3 5-25-15,9 13-5 0,4 11-27 16,9 22-38-16,5 13-10 16,-1 24-33-16,-3 7-15 15,-11 6-19-15,-8-3-5 16,-11-16-8-16,-5-5 0 15,-10-11 0-15,-8-7 2 0,-9-13 3 16,-2-11 5-16,-3-21 3 16,1-13-2-16,5-23-7 15,5-8-6-15,16-13-9 16,8-4-2-16,25-4-3 16,7-2-1-16,8 0 3 15,-2-1 6-15,-6 7-28 16,-5 3-36-16,-8 13-72 15,1 7-55-15,-5 12-175 0,-2 5 211 16</inkml:trace>
  <inkml:trace contextRef="#ctx0" brushRef="#br0" timeOffset="-21831.84">10751 13062 1734 0,'1'-17'171'15,"-7"9"103"-15,2 4-64 0,8 1-37 16,6 2-57-16,14 0-49 15,7 0-7-15,9 1-28 32,3 0-13-32,-3 0-7 15,-2 0 0-15,-7-1-13 16,-4-1 307-16,-2 11-221 16</inkml:trace>
  <inkml:trace contextRef="#ctx0" brushRef="#br0" timeOffset="-21577.57">11305 12622 2119 0,'17'-7'111'0,"-22"10"9"15,1 6-30-15,4 11 9 16,-1 8-30-16,1 16-3 16,1 12 3-16,0 15-17 15,3 6-15-15,-2 1-13 16,4-4-11-16,1-16 6 16,3-8 292-16,-6-24-225 0</inkml:trace>
  <inkml:trace contextRef="#ctx0" brushRef="#br0" timeOffset="-21213.42">10445 13481 1664 0,'-37'-5'166'16,"13"5"112"-16,3 2-26 15,19 3-84-15,10-1-31 0,24 3-41 16,7 1-7-16,16 0-12 15,5 0-13-15,14-1-27 16,12 0-15-16,17-2-14 16,-1-4-2-16,-10-2-4 0,-5-4-9 15,-19-3-30-15,0-3 145 16,-10 4-92-16</inkml:trace>
  <inkml:trace contextRef="#ctx0" brushRef="#br0" timeOffset="-20758.75">10748 13918 2042 0,'-20'-26'182'31,"12"-3"73"-31,16-4-144 0,7-1 35 16,13 6-83-16,5 7-5 0,4 14-3 31,0 7-13-31,-2 17-21 16,-4 12-7-16,-9 17-9 0,-7 5-3 15,-13 7-2-15,-5-1 0 16,-13-5-1-16,-7-6 1 15,-9-11 4-15,-4-5-1 16,-6-12 2-16,-2-6 3 16,4-12 15-16,2-7 8 0,9-10 10 15,4-3 1-15,9-3-10 16,9 1-7-16,12 3-12 16,8 2-4-16,14 7-7 15,9 4-3-15,17 7-1 16,10 6 0-16,11 6 0 15,3 2 7-15,10 1-25 0,3-2-11 0,11-9-57 16,11-3 41-16</inkml:trace>
  <inkml:trace contextRef="#ctx0" brushRef="#br0" timeOffset="-20341.5">11558 12382 1564 0,'-35'-21'234'15,"11"8"189"1,19 12-193-16,6 9-16 16,22 19-83-16,9 8-29 15,22 24-10-15,11 13-10 16,19 33-26-16,3 14-17 15,-3 16-21-15,-6 8-6 16,-18 7-1-16,-10-2 1 16,-33-7-20-16,-18-5-10 0,-39-11-32 0,-13-4-16 15,-29-7 297-15,-10-7-190 16</inkml:trace>
  <inkml:trace contextRef="#ctx0" brushRef="#br0" timeOffset="-14260.77">6339 12251 350 0,'0'-7'132'0,"1"5"129"16,0 1-9-16,1 1-40 0,0 0-5 15,0-2-4-15,2 1 3 16,-3 1-25-16,-1-1-21 15,0 0-17-15,-3-1-19 16,-5 0-27-16,-1 2-12 16,-6-2-34-16,-4 1-11 0,-11 3-13 31,-3 5-3-31,-6 10 0 16,-3 3 3-16,2 6 2 15,1 0-3-15,4 1-7 16,3 1-7-16,5-1-7 15,6 4-1-15,9 3-3 16,5 3 0-16,6 5-1 0,5 1-1 16,6 2 1-16,4 0 0 0,9 5 0 15,1 3 1-15,3 0-1 16,1 0-4-16,-2-9-25 16,-4-4-16-16,-9-4-35 15,-5-1-11-15,-14 1 3 16,-1-2 9-16,-10-1 25 15,-2-1 13 1,-1-2 18-16,-1 0 4 16,3-3 5-16,4-1 3 15,5-1 3-15,1-3 2 16,7-3 4-16,1-1 0 0,3-3 0 16,-1 0 1-16,0-5-1 15,2 1 1-15,-2-5-1 16,-1-1 0-16,-1-5 2 15,0 0-1-15,0 0 0 16,0 0 1-16,0-2-1 0,3-4 0 16,-1 5 0-16,1 0 1 15,0 1-1-15,1 2 1 16,2 1 0-16,1-1 0 16,2 3 1-1,1-2 0-15,1 5 2 16,1 0 2-16,5 7 0 15,-2 4 1-15,2 8-1 16,-2 7-2-16,2 3-1 16,-2 4 0-16,-2 7 0 15,-3 8 1-15,-9 14 4 16,-5 6 1-16,-9 0 6 0,-4-1 2 16,-5-6 4-16,6-7 1 0,7-2-7 15,7-7-4-15,13-6-7 16,3-5-3-16,18-14 3 15,9-7-8-15,15-15 418 16,16-9-305-16</inkml:trace>
  <inkml:trace contextRef="#ctx0" brushRef="#br0" timeOffset="-13326.33">12271 12004 741 0,'-25'3'146'0,"4"0"84"0,10-3-4 0,3-1-3 15,7-2-12-15,2 1-17 16,9-3-37-16,6 0-28 16,16-4-61-16,7 1-15 15,7-2-23-15,0 4-9 16,-6 7-12-16,-3 7-4 16,-9 12-2-1,0 5-1-15,-9 8 1 16,-5 7 0-16,-12 8 1 15,-5 8 1-15,-12 9 3 16,0 3 0-16,2-7 0 16,2-7-2-16,4-13-3 15,1-4 1-15,4-7-12 16,0-2-16-16,5-7-59 0,7-4 48 0</inkml:trace>
  <inkml:trace contextRef="#ctx0" brushRef="#br0" timeOffset="-12957.97">12612 12640 1199 0,'-19'7'127'16,"0"2"236"-16,1 1-247 16,5 0-22-16,2 0 13 15,7 3-48-15,3 2-6 16,2 4-7-16,2 4-8 15,4 5-1-15,2 3-7 0,0 3 0 16,3 2 4-16,1 2 1 16,1-1 0-16,3 6-7 15,3 2-6-15,8 7-11 16,3 4-5-16,6 9-2 16,0 4-2-16,-10 3 0 0,-5-5 1 15,-16-7-1 1,-9-6 1-16,-20-7 0 0,-10-2 1 0,-12-1 1 15,0-1-1-15,6-4 0 16,6-2-2-16,13-11 1 16,5-7 7-16,15-17-25 15,11-9 41-15,19-22-20 16</inkml:trace>
  <inkml:trace contextRef="#ctx0" brushRef="#br0" timeOffset="-12225.19">13121 11766 1205 0,'-4'-23'179'16,"0"3"63"-16,4 5 10 16,2 5-17-1,9 10-75-15,3 8-24 16,13 7-44-16,9 36-12 15,10 2-33-15,2 4-10 16,-5 0-15-16,-8-2-8 16,-12-7-6-16,-6-7 0 15,-12-10 0-15,-3-7 2 16,-11-14 5-16,-5-6 0 0,-5-16 5 16,-4-8-1-16,-6-13-5 15,-3-5-2-15,4-6-7 16,8-1-4-16,20 1-2 15,16 0-1-15,22 4-1 16,5 0 5-16,8 6-44 16,1 3-32-16,1 8 100 15,1 4-63-15</inkml:trace>
  <inkml:trace contextRef="#ctx0" brushRef="#br0" timeOffset="-11777.86">13193 12361 2049 0,'-33'11'148'0,"25"0"16"15,8-1 11-15,25-6-105 16,18-4-23-16,20-12-4 0,8-10 1 16,8-12-13-16,-6-2-5 15,5 0-3-15,1 5-10 0,-11 11 107 16,-4 5-798-16,-24 7 512 15</inkml:trace>
  <inkml:trace contextRef="#ctx0" brushRef="#br0" timeOffset="-11308.45">13496 12599 1596 0,'-19'-28'196'16,"11"14"235"-16,6 3-246 0,9 9-17 15,5 3-59-15,9 13-64 16,5 6-8-16,5 15-11 16,2 7-5-16,-1 15-9 15,-6 5-3-15,-11 3-2 32,-10-3 1-32,-17-13 1 0,-7-9 0 0,-2-15 0 15,0-7 1-15,2-15 6 16,1-5 1-16,4-18 0 15,2-8-3-15,7-14-8 16,5-10-3-16,12-12-2 16,2-5-1-16,11-2-2 15,7 4-1-15,7 12-10 16,4 8-17-16,2 12-40 0,-7 6-24 16,-10 13 330-16,-3 7-206 15</inkml:trace>
  <inkml:trace contextRef="#ctx0" brushRef="#br0" timeOffset="-10992.36">13824 12799 1249 0,'-7'19'175'0,"11"-8"203"16,3 0-188-16,8-8 51 15,4-4-57-15,8-14-30 16,2-7-8-1,5-6-56-15,-2-3-20 16,-2 5-47-16,-4 1-2 16,-9 8-21-16,2 1-11 0,-4 10 10 15</inkml:trace>
  <inkml:trace contextRef="#ctx0" brushRef="#br0" timeOffset="-10722.47">14271 12441 1894 0,'-6'-9'140'0,"4"9"55"16,2 4-36-16,5 10-10 15,1 9-30-15,2 15-13 16,-1 7-17-16,3 14-39 16,-3 8-16-16,1 13-5 15,3-1 13-15,8-7-25 16</inkml:trace>
  <inkml:trace contextRef="#ctx0" brushRef="#br0" timeOffset="-8383.55">15046 13165 368 0,'-6'1'77'0,"1"2"57"15,1-2-34-15,2 0-61 16,1 0-15-16,0 1-8 16,0-2-3-16,1 0 6 15,-1 1 6-15,-5 4 28 0,1-2 14 16,0 2 12-16,1-2-5 16,2-1-30-16,1-1-16 15,1 0-24-15,0 0-2 16,1 0-2-16,3-1 0 15,-2 0 0-15,2 1 1 16,-3 1 58 0,0-1 26-16,-1 0 38 15,1 0 11-15,-1 0-19 16,0 1-6-16,0-1-10 16,0 0-9-16,-1 0-30 15,0 0-15-15,0 0-17 16,1-1 1-16,-1 0 4 0,1 0-1 15,-1 0 2-15,-1 2 2 0,2-1 15 16,-1 0 9-16,0 0 9 16,0 0 1-16,1 1-14 15,0-1-6-15,0 0-7 16,0 4-6-16,6-3-2 16,3 0-3-16,8 2-11 0,5 0-4 31,6-2-10-31,20-1-3 15,-1-1 7-15,1-2-29 16,-4-1-216-16,4 0 168 16</inkml:trace>
  <inkml:trace contextRef="#ctx0" brushRef="#br0" timeOffset="-7943.6">15022 13537 832 0,'-14'-1'124'0,"4"-1"148"15,0-1 17-15,3-3-23 0,1 1-7 0,2 2-35 16,2 1-27-16,2 2-30 16,4-2-27-16,5 4-67 15,7 1-19-15,12 1-30 16,12-1-10-16,23-3 11 16,4-1 22-16,16 1-28 15</inkml:trace>
  <inkml:trace contextRef="#ctx0" brushRef="#br0" timeOffset="-6308.01">16493 13108 1004 0,'-15'10'112'0,"6"1"103"16,2 0-7-16,2 1 22 15,2-1-17-15,0-3-35 16,3-2-13-16,3-8-40 16,3-8-15-16,9-11-22 15,6-7-16-15,14-15-24 16,3-3-13-16,2-4-17 0,-3 4-5 15,-10 6-5-15,-8 5-1 16,-10 15-2-16,-3 6-1 16,-3 14-1-16,-1 7 2 15,-2 16 0-15,-2 9 1 0,-7 18 0 16,2 11-1-16,-3 22-1 16,-2 16 17-16,1 24-18 15,2 3 115-15,13-13-77 16</inkml:trace>
  <inkml:trace contextRef="#ctx0" brushRef="#br0" timeOffset="-6038.67">17236 13185 1626 0,'-16'0'153'0,"2"2"48"16,11 2-81-16,3 3 41 0,9 6-84 15,0 5-9-15,3 17-11 16,0 8-6 0,-4 17-20-16,-1 1-10 0,-5 3 2 15,-2-6-29-15,-2-12 386 16,2-5-278-16</inkml:trace>
  <inkml:trace contextRef="#ctx0" brushRef="#br0" timeOffset="-5860.33">17088 13557 2438 0,'-98'-44'-65'0,"110"40"159"15,29 4-15-15,21 0-34 16,3-4-23-16,0-3 11 16,-4-1 163-16,-7-5-131 15</inkml:trace>
  <inkml:trace contextRef="#ctx0" brushRef="#br0" timeOffset="-4402.42">18124 12968 859 0,'-1'-13'129'0,"1"0"132"0,-2 0 6 16,-3 1-14-16,0 2-29 15,-4 3-62-15,-2 1-22 16,-1 5-46-16,-2 1-16 0,-1 7-23 15,-1 4-12-15,1 7-18 16,2 3-7-16,4 11-10 16,3 6-4-16,8 13-2 31,5 8 0-31,12 17 0 16,4 3-1-16,5 0 0 0,0-9-1 0,-2-23 0 15,-4-13 0-15,-1-27-1 16,0-9 1-16,2-27 0 15,1-11 1-15,-3-24 2 16,-3-10-1-16,-11-4 1 16,-5 0-1-16,-14 9 1 15,-8 8 0-15,-15 11 0 16,-8 13 2-16,-12 26 0 16,-4 11 1-16,1 17-3 15,4 9 0-15,14 11-3 0,11 2 25 16,17 6-4-16,12-2 336 0,19-4-240 15</inkml:trace>
  <inkml:trace contextRef="#ctx0" brushRef="#br0" timeOffset="-4117.12">18564 13307 1496 0,'-9'7'193'15,"9"-7"220"-15,0 0-158 16,4-2 35-16,-3 0-69 0,-1-2-70 16,-3-1-32-16,-5 0-43 15,3-3-17-15,-4-3-32 16,3-1-11-16,2-1-11 15,0 0-2-15,1 4-8 16,0 2-17-16,7 3-45 0,8-2 29 16,16-3 4-1</inkml:trace>
  <inkml:trace contextRef="#ctx0" brushRef="#br0" timeOffset="-3616.06">18947 12966 1503 0,'-38'2'206'0,"3"-1"215"0,9 4-274 16,5-1 45-16,7 5-70 15,3 2-11-15,6 7-30 16,5 2-18-16,12 7-26 15,6 4-10-15,21 7-16 16,7 5-4-16,13 8-4 16,4 2 0-16,-14 1-1 15,-6 0 1-15,-22-9-1 0,-11-6 2 16,-16-7 1-16,-9-4 1 16,-17-8 1-1,-7-6-1-15,-11-12 0 16,-4-6-1-16,6-14 0 15,5-4 0-15,16-8-4 16,13-2-1-16,15-8-1 16,9-5-1-16,20-11 0 15,9-3 0-15,18 0 1 16,4 0 0-16,-12 7 0 0,-5 1 1 16,-20 3 0-16,-12 6 2 15,-14 8 0-15,-9 4 1 0,-19 15 0 16,-7 3 0-16,-10 13-1 15,-4 7 0-15,0 8 9 16,6 1-9-16,18 0 272 31,12-3-196-31</inkml:trace>
  <inkml:trace contextRef="#ctx0" brushRef="#br0" timeOffset="-2650.8">29440 5302 841 0,'26'-25'64'16,"5"-3"109"-16,5-4-119 15,3-4 3-15,-4-9 64 16,-6-1 26-16,-13-10 46 15,-9-4 25-15,-18 0-16 16,-11 1-20-16,-28 13-46 0,-10 7-21 16,-26 13-28-16,-8 6-19 15,-6 9-24-15,-3 5-13 0,-3 9-12 16,-6 6-1-16,-11 12 2 16,-4 8 5-16,-3 23-3 15,8 15-3-15,14 23-4 31,8 6-5-31,24 6-6 16,17 1-2-16,33 12-2 0,20 2-2 16,44 3-3-16,17-4 0 15,34-5 0-15,20-3 1 16,29-18 4-16,14-18 9 16,22-37 18-16,9-16 8 15,-1-28 17-15,-1-14 2 0,-6-32-5 16,-4-17-5-16,-18-18-13 15,-14-8-5-15,-30-12-1 16,-15-10 1-16,-30-22-1 16,-18-9-2-16,-37-17-8 15,-24 7-3-15,-57 19-9 16,-31 11-7-16,-74 45-9 0,-35 25-6 0,-75 37-21 16,-29 24 3-16,-40 43 1 15,-11 18-25-15,35 42 295 16,27 25-185-16</inkml:trace>
  <inkml:trace contextRef="#ctx0" brushRef="#br0" timeOffset="-406.48">19362 12764 728 0,'-12'6'122'0,"-4"-6"275"0,2-1-189 0,6-2 8 16,3 0 9-16,9-6-94 15,5-4-32-15,11-7-35 16,5-1 1-16,4-3 16 16,0 2-5-16,-3 6-18 15,-2 3-9-15,-7 6-17 16,-4 6 1 0,-4 6 7-16,-3 6 3 15,-6 12-4-15,-1 6-3 16,-3 16-16-16,-1 6-4 15,3 7-4-15,1-2-3 16,-3-6 0-16,1-6 0 16,-7-10-1-16,-1-3 1 15,-7-7 9-15,-2-5 8 0,1-10 11 16,-1-4 6-16,2-6 1 16,1-5 1-16,5-4-8 15,3 0-4-15,7-3-13 16,2 1-9-16,8 1-7 15,6 0-1-15,10 4-2 0,3 1 0 16,7 3 0-16,3-1 0 0,-1 1 0 16,-5-1-1-16,-1 2 1 15,-5-1 0-15,-4 3 0 16,1 2 0-16,-7 1 2 16,-2 3-1-16,-6 2-3 15,-2 3-21-15,-2 3 75 16,4 0-384-1,11 2 249-15</inkml:trace>
  <inkml:trace contextRef="#ctx0" brushRef="#br0" timeOffset="739.41">20311 12159 977 0,'0'-5'136'16,"0"2"67"-16,0 1-18 15,0 4 6-15,-3 6-34 16,-3 7-17-16,-7 11-22 15,-1 11-16-15,-4 22-31 0,-5 10-8 0,-3 22-9 16,-2 12-5-16,-5 31-16 16,1 13-10-16,1 22-12 15,7 12-3-15,12-10-5 16,10-3 0-16,20-7-2 16,9-13-2-16,20-19-1 15,8-13-1-15,18-31 1 0,11-10 6 16,9-20-24-16,-2-7-25 15,-13-19-36-15,-7-12 31 16</inkml:trace>
  <inkml:trace contextRef="#ctx0" brushRef="#br0" timeOffset="4860.32">20567 13062 699 0,'-12'3'147'15,"5"1"184"-15,0 4-155 16,0-1 20-16,3 1-35 16,1-1-25-16,2-2-17 0,1-4-9 0,2 0 16 15,3-6-2-15,5-8-10 16,5-4-5-16,3-13-39 16,4-4-12-16,-2-7-17 15,-1 0-3-15,-4-2-5 16,-2 1 0-16,-4 6-2 15,-2 4-2 1,-4 12-10-16,2 7-5 16,0 8-8-16,-1 5-5 15,1 11-3-15,0 8 1 16,-3 19 1-16,-1 10 3 16,-2 18 1-16,-5 6-1 0,-6 12 0 15,-2 8 0-15,0 11 2 16,1-3 11-16,9-18-54 15,7-14 101-15,16-29-56 16</inkml:trace>
  <inkml:trace contextRef="#ctx0" brushRef="#br0" timeOffset="5346.48">20938 13226 1250 0,'-15'-5'148'0,"40"-3"175"0,-30 3-206 15,2 0 17 1,2 3-15-16,-2-1-17 0,3 3-16 16,0 0-12-16,4-1-34 0,-2 1-10 15,3-1-10-15,-1 1-4 16,-2 1-4-16,0 3-4 16,0 1-1-16,-2 0 0 15,1 4-3-15,-1 0 1 16,1 4-2-16,-1 1-1 15,0 3 0 1,0 0 1-16,-2-3 0 16,-1-1 0-16,2-6 1 15,1-6 0-15,-1-3-1 16,4-9-1-16,4-10-1 16,3-3 1-16,-2-3 0 15,-1 2 0-15,-4 7 13 16,-2 8-19-16,-6 11-108 0,-2 6 336 0,-5 7-211 15</inkml:trace>
  <inkml:trace contextRef="#ctx0" brushRef="#br0" timeOffset="5847.32">21361 12906 1679 0,'-13'-6'114'0,"4"3"47"16,3 1 22-16,1 2-18 15,1 2-26-15,0 3-20 16,0 5-14-16,0 3-27 0,-2-1-12 16,1 4-34-16,0 3-11 0,-1 4-10 15,2 6-2-15,-3 7-5 16,2 1 0-16,1-1-2 16,2 0 0-16,2-7-2 15,2-2 4-15,5-7 8 16,0-5 4-16,6-10 8 15,5-5 0 1,8-11-2-16,6-2-1 16,9-5-4-16,-2 1-4 15,-3 0-6-15,0 2-1 16,-7 2-3-16,0 2 1 0,-4 3-7 16,-2 1-12-16,2 2-57 15,0 2-1-15,-1 3 29 16</inkml:trace>
  <inkml:trace contextRef="#ctx0" brushRef="#br0" timeOffset="6148.27">21686 12900 1249 0,'-21'-15'195'15,"3"-3"348"-15,9 5-419 16,4 5 14-16,3 6-13 0,1 5-23 0,0 10-8 16,-1 6-8-16,-3 13-14 15,-1 7-9-15,-1 13-24 16,-4 5-7-16,-2 10-8 15,-1 9-5-15,-4 10-6 16,0 3-2-16,2-6 2 16,2-8-6-1,14-26-3-15</inkml:trace>
  <inkml:trace contextRef="#ctx0" brushRef="#br0" timeOffset="7613.95">22079 13180 1139 0,'-33'-4'177'16,"29"2"72"-16,3-1 0 16,2 2 5-16,2 1-73 15,1 0-12-15,3 4-50 16,4 0-17-16,3 0-32 0,5 1-15 0,4-3-26 16,2 2-6-16,2-2-14 15,-1 1-1-15,-1 0-2 16,1-2-13-16,5-1-446 15,-3 0 330-15</inkml:trace>
  <inkml:trace contextRef="#ctx0" brushRef="#br0" timeOffset="8084.14">22613 13055 1575 0,'-6'-3'124'16,"5"-1"40"-16,1 1 15 16,2-2-27-16,3-2-22 15,3-5-11-15,3-4-11 16,2-5-19-16,3-4-6 0,5-8-21 16,1-6-3-16,4-9-12 15,0-6-10-15,0 3-5 16,-3 5 2-16,0 13 1 15,-10 6 2-15,-1 11-3 16,-2 6-6-16,-3 10-12 16,-1 6-4-16,2 14-4 0,0 11 1 15,-2 22-3-15,0 12-1 16,-2 15-2-16,-2 5 0 0,-3-3 1 16,-3-1 1-16,-5-6-18 15,1-7-27-15,0-17-41 16,3-9-24-16,8-26 51 15</inkml:trace>
  <inkml:trace contextRef="#ctx0" brushRef="#br0" timeOffset="8416.29">22683 13421 1625 0,'-16'0'212'0,"9"0"177"15,10 6-234-15,8 1 42 16,16 3-94-1,7-2-15-15,18-2-21 16,6-3-11-16,1-4-21 16,-1-4-10-16,-12-5-6 15,-4-1 0-15,-7-1-7 16,-4 2 269-16,-6-5-202 16</inkml:trace>
  <inkml:trace contextRef="#ctx0" brushRef="#br0" timeOffset="9184.17">20795 13773 1449 0,'-9'-9'126'0,"4"2"83"16,4 0-18 0,3 1-2-16,6 2-36 15,20 2-25-15,18 2-17 0,33 3-18 16,19 0-11-16,46-2-29 15,16-1-10-15,47-7-19 16,16-2-7-16,21-4-11 16,1 0-2-16,-28 2 1 15,-5 1 3-15,-53 2-11 0,-18 1-10 16,-34 1 43-16,-23-1-43 16,-35 5 20-16</inkml:trace>
  <inkml:trace contextRef="#ctx0" brushRef="#br0" timeOffset="10059.95">21728 14169 1383 0,'-17'-3'148'16,"0"-3"90"-16,6-4-67 15,4-1 33-15,10-5-63 16,6-2-20-16,11-1-31 16,3-1-9-16,2 6-20 15,2 2-13-15,3 11-22 16,0 6-5-16,3 15-7 15,-6 5-1-15,-6 10-3 0,-2 6 1 0,-13 5-1 16,-6 5 0-16,-11 2 0 16,-8 0 0-16,-12-3 1 15,-5-6-1-15,-2-12-1 16,-3-6 0-16,5-12-2 16,-1-5-1-16,3-9 0 15,5-3 0-15,8-8-1 0,8 1-1 16,11-3-6-16,4 0-5 15,16 4-1-15,10 3 0 16,12 5 3-16,9 3 2 16,18 4 0-16,6 2 2 0,4 1 1 15,0-1 13-15,-10-4-51 32,-1-4-22-32,7-12-385 15,0-8 279-15</inkml:trace>
  <inkml:trace contextRef="#ctx0" brushRef="#br0" timeOffset="10808.65">23171 12154 1267 0,'-18'-19'154'0,"2"5"114"16,2 2 13-16,4 5-57 15,0 2-24-15,7 8-63 0,3 5-29 16,10 16-43-16,9 9-16 16,19 28-7-16,15 13-8 15,23 22-13-15,2 14-5 16,6 34-6-16,-7 13-1 15,-13 25-3-15,-3 17 0 0,-20-9 0 32,-11 5-4-32,-28-4-22 15,-14-11-9-15,-29-6-23 16,-11-4 3-16,-16-26-11 16,-4-8-15-16,0-26-99 15,1-15-104-15,14-23 154 16</inkml:trace>
  <inkml:trace contextRef="#ctx0" brushRef="#br0" timeOffset="13367.56">16315 12202 347 0,'7'-12'123'0,"-3"2"149"15,-4 0-15-15,-4 0-46 16,-3 1-22-16,-7-2-28 15,-5 2-27-15,-12 3 1 16,-2 3-4-16,-9 10-31 0,-3 4-2 16,-3 6-34-16,2 3-8 15,6 5-9-15,5 3-9 16,7 13-15-16,1 8-7 16,6 9-12-16,3 1-3 15,8 4-1 1,7 1 0-16,12 6-1 15,5 5 0-15,11 11 1 16,4 0 3-16,-2 2-55 16,0-5-52-16,-3-12-130 15,-4-5-54-15,-5-13-32 16,-5-4 38-16,-10-10 130 16,-7-6 49-16,-10-9 93 0,-2-3 17 0,-7-8 15 15,1-1 13-15,-2-3 31 16,0 0 15-16,3 0 10 15,3-2-3-15,9 0-25 16,6-1-19-16,14-1-23 16,8 0-10-16,10-4-9 15,5 1 0 1,3 2-1-16,1 2-4 16,2 6-20-16,-3 1-15 15,-4 8-51-15,-4 3 1 16,-12 6 15-16,-4 4 16 15,-11 7 51-15,-4 5 5 16,-6 10 5-16,-1 5 5 16,-2 7 10-16,-1 1 3 0,-3-3 9 15,0-2 11 1,1-4 29-16,0 2 15 0,7-3 19 16,5-1-7-16,8-1-28 15,8-6-11-15,12-11-20 16,11-5-6-16,14-7-8 15,7-3-9-15,6-1 28 16,2-1-148-16,-3 1 86 16</inkml:trace>
  <inkml:trace contextRef="#ctx0" brushRef="#br0" timeOffset="14168.07">23773 12110 1033 0,'-8'-11'100'16,"3"2"80"-16,5 0-29 16,18-2-20-16,10-2-32 15,19 2-49-15,5 2-7 16,3 9-8-16,0 5-10 16,-6 11-10-16,0 7-2 0,-12 9-3 15,-8 7-2-15,-13 14 6 16,-12 5 3-16,-12 6 3 15,-7-1 4-15,-10-8-5 16,1-5-5-16,2-12-7 16,3-1-2-16,7-8-3 15,1 0 0-15,4-1 18 16,4 1-20-16,6 0 5 16</inkml:trace>
  <inkml:trace contextRef="#ctx0" brushRef="#br0" timeOffset="14515.49">24146 12984 1526 0,'-20'21'162'0,"1"6"46"16,5 3-48-16,1 0 15 16,7 3-84-16,1 4-16 15,5 8-24-15,5 6-20 16,3 13-20-16,5 5-6 15,7 2-3 1,2 3 0-16,3-2-1 16,-2 2 0-16,1 6 1 15,0 2 0-15,-3-5-2 16,-2-4 2-16,-6-13-1 16,-6-6 1-16,-3-6 1 15,-13-3 0-15,-9-2 1 16,4 2 1-16,-9 2-1 0,-1-2 1 0,3 0 0 15,-2-6 0-15,2-11-2 16,1-7 2-16,5-16-3 16,2-8-5-16,10-20 3 15</inkml:trace>
  <inkml:trace contextRef="#ctx0" brushRef="#br0" timeOffset="15992.51">24478 12239 1039 0,'-7'6'110'0,"2"1"70"15,1 2-12-15,4-2 6 16,1 0-46-16,5-7-19 16,3-2 2-16,3-10 1 15,2-6-1-15,5-8-21 16,0-2-17-16,1-3-27 15,-3 1-6 1,-5 5 0-16,-3 4 2 16,-8 8 9-16,0 5 1 15,-1 8-14-15,-1 0-12 16,1 9-19-16,0 8-7 16,0 12 0-16,0 9 0 15,2 18 0-15,1 8 0 0,-1 7 1 16,0-1 6-16,-1-9-44 15,-1-10-39-15,-1-15-589 16,1-4 443-16</inkml:trace>
  <inkml:trace contextRef="#ctx0" brushRef="#br0" timeOffset="16300.15">24879 12418 1196 0,'-20'-1'152'0,"10"0"230"16,3 0-203-16,5 0 20 0,2-1-20 16,0-2-53-16,4-4-8 15,0-1-30-15,1-2-15 16,1 0-25-16,-3 0-10 0,1 5-9 15,-3 5-5-15,-1 0-13 16,1 2-4-16,-3 11-6 31,-3 4-1-31,1 7 1 16,-2-2 4-16,2 0-16 0,3-1-30 0,3-4-75 16,2-3-112-16,10-6 124 15</inkml:trace>
  <inkml:trace contextRef="#ctx0" brushRef="#br0" timeOffset="16689.66">25066 12193 1325 0,'-6'-9'124'0,"3"2"77"15,-1 0 11-15,2 2-34 16,1 1-11-16,-1 2-18 16,1 1-11-16,1 1-44 15,-2 1-25-15,2 6-40 16,-3 5-10-16,3 3-4 16,0 3 1-1,2 6 1-15,-1 4-1 16,1 6-5-16,1 2-3 15,2-2-5-15,4-4-2 16,5-11-1-16,5-6 0 16,10-10 2-16,9-4 4 15,6-5 2-15,2-1 1 0,-5-2 1 16,-7-2 3-16,-12 0-20 16,-3-2 74-16,0-4-51 15</inkml:trace>
  <inkml:trace contextRef="#ctx0" brushRef="#br0" timeOffset="16974.52">25355 12172 1457 0,'-8'-8'125'0,"5"3"87"0,3 4-84 16,0 8 12-16,0 7-35 15,-1 13-15-15,-2 9 8 16,-1 16-8-16,-1 6-17 0,-1 5-33 16,2-1-12-16,0-6-17 15,3-5 21-15,1-10 22 16,5-6-231-16,-1-17 149 15</inkml:trace>
  <inkml:trace contextRef="#ctx0" brushRef="#br0" timeOffset="17371.28">24569 12823 1381 0,'-12'-5'162'0,"7"1"138"16,3 1-61-16,4 2-22 16,7 1-47-1,9 0-48-15,12 0-19 0,26-3-30 16,14-5-13-16,17-6-19 16,9-2-8-16,1-3-14 15,5 0-4-15,-5 3-7 16,-14 2 6-16,-23 5-32 15,-16 3-24-15,-25 6 48 16,-3 5-732-16,-13 6 528 16</inkml:trace>
  <inkml:trace contextRef="#ctx0" brushRef="#br0" timeOffset="17876.09">24874 13036 800 0,'-4'-22'152'0,"2"4"217"16,2 1-141-16,-1 4-5 15,-2 3-20-15,-3 3-39 16,-3 4-26-16,0 3-34 16,-3 0-14-16,-2 7-33 15,0 2-13-15,-4 6-23 16,1 4-9-16,6 4-10 0,1 0-1 16,10 7-2-16,6 4-3 15,12 5 1-15,4 1 1 16,8-2 1-16,-1-3 0 15,2-16-2-15,0-9-2 0,1-19 2 16,1-9 2-16,-4-13 4 31,-6-4 3-31,-9-4 3 16,-5-2 1-16,-9-1 0 16,-6-2 2-16,-12 6-1 15,-6 6 2-15,-9 16-2 16,-6 7-3-16,1 14-5 0,4 4-4 15,10 9 25-15,6 6 40 16,18 7-38-16</inkml:trace>
  <inkml:trace contextRef="#ctx0" brushRef="#br0" timeOffset="18123.32">25174 13130 2133 0,'-24'-4'137'0,"9"4"53"16,4 4-9-16,5 2-31 16,1 0-39-16,5 0-40 15,0-2-14-15,3 0-20 16,-1-3-9-16,4-1-18 0,1 0 4 15,4-4-16-15,1 0 13 16,7-1-6-16</inkml:trace>
  <inkml:trace contextRef="#ctx0" brushRef="#br0" timeOffset="18540.03">25404 12897 1449 0,'-13'-12'83'15,"5"5"27"-15,4 0 10 16,1 3 10-16,3 3-14 15,0 1-8-15,0 2-7 16,0 6-14-16,-1 2-14 0,0 3-2 16,-3 4 0-16,2 0 0 15,-2 0 3-15,3 2-15 16,0 0-12-16,1 1-11 16,2 0-10-16,6-5-3 15,1-2 3-15,5-6 5 16,4-2 2-16,2-5 0 15,3-6-2-15,6-7-2 16,4-3-3-16,3-2-8 16,-1 0-5-16,-6 4-7 15,-5 3-16-15,-4 3-22 16,-3 1 161-16,-6 5-110 16</inkml:trace>
  <inkml:trace contextRef="#ctx0" brushRef="#br0" timeOffset="18809.26">25546 12802 1753 0,'-9'-10'104'0,"8"2"64"16,1 3-45-16,1 8 59 0,-1 5-26 15,0 13-20-15,-1 10-10 16,-1 12-33-16,-1 6-19 16,1 9-33-1,0 4-13-15,1 0-5 16,1 0-12-16,3-6 11 16,4-5 252-16,10-22-200 15</inkml:trace>
  <inkml:trace contextRef="#ctx0" brushRef="#br0" timeOffset="49467.77">26180 13421 1636 0,'-20'2'156'0,"6"-2"120"16,3-1-78-16,11 1-12 15,7 0-42-15,15-1-44 0,7-4-14 16,14-4-30-16,2-3-12 16,1-3-12-16,0-2-2 15,-3 0-12-15,-1 1-5 16,-2 5-7-16,-4 4 3 0,-6 7-16 15,-5 6 79-15,-13 1-53 16</inkml:trace>
  <inkml:trace contextRef="#ctx0" brushRef="#br0" timeOffset="49699.5">26305 13608 1804 0,'-44'-7'182'0,"22"6"206"16,12 1-210-16,20-1-24 15,7 1-51 1,14-3-73-16,4 2-6 16,8 0-13-16,3 0-3 15,7 0 12-15,3-1 168 16,1 2-128-16</inkml:trace>
  <inkml:trace contextRef="#ctx0" brushRef="#br0" timeOffset="50300.78">27217 13287 1288 0,'-6'-1'168'16,"-1"-7"190"-16,3-2-141 16,6-2-6-16,4-3-48 15,2-7-61-15,5-3-9 16,1-7-20-16,2-3-13 0,0-2-17 16,1-1-4-16,-2 1-13 15,-3 4-4-15,-3 8-7 16,-4 8-4-16,-2 10-4 15,-1 7 1-15,-2 12 7 16,-2 6 4-16,-2 21 3 16,0 9 0-16,0 19-11 0,2 13-4 0,0 17-4 15,2 2 0-15,0-6-21 16,-1-10 8-16,5-25 1 16</inkml:trace>
  <inkml:trace contextRef="#ctx0" brushRef="#br0" timeOffset="50501.61">27647 13413 1909 0,'-22'8'169'0,"-22"-13"197"16,29 2-241-16,7 3 1 0,4 2-54 15,5 2-61-15,6-1-4 16,5 0 24-16,3-3 40 16,3-10-41-16</inkml:trace>
  <inkml:trace contextRef="#ctx0" brushRef="#br0" timeOffset="51003.85">28060 13137 1861 0,'-7'-17'107'0,"3"5"12"15,0 2 8-15,0 3 50 16,0 1-44-16,-1 6-16 15,-2 5-14-15,-7 5-43 16,-4 4-14-16,-5 5-22 16,0 3-6-16,-2 0-8 0,1 4-2 15,1 3-1-15,1 0-2 0,7 0 2 16,2-1 0 0,6-7-1-16,2-2 1 0,10-7-3 15,2-1 0-15,11-8 0 16,6 1 0-16,12-2-2 31,8 1 0-31,-3 5-1 16,-4 3 0-16,-9 6-1 0,-8 3 0 15,-10 3 1-15,-9-1 0 16,-12 1 2-16,-4 1-1 16,-2-1 2-16,-3-1-1 15,-5-5 0-15,1-1 0 16,-6-7-1-16,2 0 2 0,6-9-2 15,3-5 1-15,8-8-3 16,5-3 0-16,6-3-44 16,4 2-21-16,15 1 34 15</inkml:trace>
  <inkml:trace contextRef="#ctx0" brushRef="#br0" timeOffset="51389.13">28319 13239 2083 0,'-19'-17'165'0,"13"-4"113"16,4 2-146-16,11 0 15 0,4 1-61 16,7 3-36-16,2-1-4 15,1 7-17-15,2 3-9 16,-3 10-12-16,0 7-4 15,-7 13-5-15,-6 6 0 16,-10 15 0-16,-8 4-1 0,-10 6 2 31,-1-1 0-31,-2-9 1 16,2-8 0-16,1-11 0 16,2-5 1-16,1-6 0 15,6-2 0-15,5-6 1 16,5-6 1-16,7-7 1 15,6-5 1-15,7-5 0 0,1-2-1 16,10 0-2-16,1 0 4 0,-1 1 15 16,0 0 231-16,-12-5-173 15</inkml:trace>
  <inkml:trace contextRef="#ctx0" brushRef="#br0" timeOffset="51705.34">28658 13216 1689 0,'-2'-20'209'16,"4"0"309"-16,7 7-412 31,1 2 17-31,-3 7-24 0,0 1-18 0,1 7-8 16,-3 2-9-16,5 10-16 15,-2 3-5-15,1 12-12 16,-2 4-6-16,2 9-8 16,-1 1-4-16,7-2-6 15,2-5-3-15,7-15 0 16,0-8-1-16,-1-15 0 16,5-5 0-16,2-15-6 0,1-6-16 15,-2-12 210-15,-10-8-149 16</inkml:trace>
  <inkml:trace contextRef="#ctx0" brushRef="#br0" timeOffset="51921.61">28950 13066 2192 0,'-11'-6'166'0,"3"8"49"15,1 9-11-15,-1 13-29 16,-1 6-59-16,-3 25-35 0,-1 10-23 0,1 18-33 16,-1 2-7-16,1-2-8 15,3-6 1-15,5-19 152 16,6-6 11-16,9-21-73 16</inkml:trace>
  <inkml:trace contextRef="#ctx0" brushRef="#br0" timeOffset="52978.48">6118 14893 1578 0,'-10'-13'170'0,"3"15"84"16,0 11 11-16,2 18-80 15,0 8-47-15,4 13-46 16,1 4-17-16,7 12-34 16,3 12-12-16,5 30-16 15,-2 14-6-15,-2 18 0 16,0 9-36-1,-7-3-116-15,-1-5-135 16,-7-21 138-16</inkml:trace>
  <inkml:trace contextRef="#ctx0" brushRef="#br0" timeOffset="53279.65">6070 15595 1421 0,'-1'-80'201'0,"6"13"121"15,14 24-113-15,3 11-26 16,7 23-100-16,0 9-36 16,6 16-21-16,-1 8-6 15,3 13-11-15,-4 2-3 16,-10 2-2 0,-4-2 0-16,-11-3 2 15,-7-3 1-15,-8-6 3 16,-6-3 5-16,-8-12 11 15,-1-6 1-15,-1-12-2 16,2-7-5-16,7-7-13 16,6-4 1-16,8 2-28 15,6 1-42-15,13 5-285 0,5 2 221 0</inkml:trace>
  <inkml:trace contextRef="#ctx0" brushRef="#br0" timeOffset="53612.1">6558 15495 2002 0,'-22'-4'101'15,"4"-1"-7"-15,2 2 5 16,5 3 7-16,1 5-29 16,8 5-16-16,4 5-13 15,8 6-25-15,4 3-11 16,8 9-7-1,2 2-2-15,4-1-2 16,-3 1 1-16,-2-11-2 16,-1-6 2-16,-6-13 2 0,1-7 3 0,-6-13 6 15,-5-7 0-15,-6-10 0 16,-7-4-3-16,-10 1-2 16,-6 4 0-16,-12 9-3 15,-3 7 0-15,-4 11-5 16,0 4-2-16,12 10-3 15,7 2-47-15,24 0 37 16</inkml:trace>
  <inkml:trace contextRef="#ctx0" brushRef="#br0" timeOffset="54065.85">6917 15481 1813 0,'0'4'123'0,"15"-4"38"16,1 0-31-16,14-5 3 15,8-2-50-15,7-1-30 16,-2-1-19-16,-9 3-25 16,-3 4 0-16,-7-2 31 15,-2 3 349-15,-2-7-265 0</inkml:trace>
  <inkml:trace contextRef="#ctx0" brushRef="#br0" timeOffset="54244.01">7002 15627 1485 0,'-9'13'181'0,"6"2"246"16,22-3-353-16,11-4 11 15,11-8-47-15,-1-2-12 16,4-13 29-16,0-3 133 16,5-11-122-16</inkml:trace>
  <inkml:trace contextRef="#ctx0" brushRef="#br0" timeOffset="56775.04">7921 15112 1024 0,'-12'-13'200'15,"-2"2"233"-15,3 5-275 0,0 0 22 16,2 4-72-16,0 1-21 15,4-1-19-15,4 2-6 0,-1 0-8 16,1 2-5-16,-1 1-11 16,2 2-7-16,-1 2-7 15,-3 3 0-15,-2 3-4 16,-1 3-3-16,-2 8-3 16,0 3-2-16,3 11-4 31,3 5 0-31,9 9-5 0,9 2-1 0,11 2-2 15,9-5 0-15,11-13-1 16,2-12 1-16,6-19 4 16,-1-12 2-16,-3-21 1 15,-4-11 0-15,-7-10 0 16,-6-6 0-16,-12-1 0 16,-9 1 0-16,-14 0 0 15,-10 2 0-15,-21 6-1 16,-9 7 0-16,-16 17 6 0,-6 10 1 15,-4 18 1-15,3 10-3 16,14 9-9-16,12 4 16 16,29 4-5-16,16-1 322 15,27-1-229 1</inkml:trace>
  <inkml:trace contextRef="#ctx0" brushRef="#br0" timeOffset="57022.77">8560 15298 2420 0,'14'-7'140'0,"-18"3"31"15,1 0 10-15,0 4-34 16,-4 0-39-16,-3 4-39 15,-2 1-23-15,3-2-20 0,1 0-8 32,2-2-14-32,6-1 5 15,0-4-38-15,6 0 22 16,18-1-2-16</inkml:trace>
  <inkml:trace contextRef="#ctx0" brushRef="#br0" timeOffset="57561.54">8827 15084 2272 0,'-9'-18'95'15,"-1"0"-17"-15,5-1 2 16,10 0-15-16,5 0-22 15,12-2-13-15,5 1-7 0,10 4-10 16,0 3-7-16,4 12-5 16,-7 6-1-16,-6 11 0 31,-3 6-1-31,-8 4 1 16,-3 0-1-16,-8 0 1 15,-6 0 0-15,-11 0 4 16,-5 2-1-16,-11 2 5 0,-3-2 7 15,-7 1 11-15,1-3 7 16,5-1 0-16,1-2-4 16,12 0-9-16,9 0-8 0,11 0-6 15,7 1-2-15,11 3-4 16,5 1 0-16,5 1 0 16,2-2 0-16,-7-5 1 15,-5-2 0-15,-10-3 0 16,-8-3 0-16,-7-2 2 15,-6 0 1 1,-8-3 2-16,-6 0 0 16,-10-5 2-16,-2-4 2 0,-6-5 2 15,0-5-1-15,8-10-2 16,4-3-4-16,13-1-1 16,6-4 0-16,14 3-25 15,8-1 84-15,15-1-53 16</inkml:trace>
  <inkml:trace contextRef="#ctx0" brushRef="#br0" timeOffset="57941.32">9218 15600 1956 0,'-10'-4'161'0,"9"-3"49"16,4-4-10-16,16-8-91 0,5-7-34 15,15-13-27-15,6-3-13 16,3-5-20-16,1 4-5 16,-10 8 11-16,-8 6 20 0,-9 7-739 15,0 8 532-15</inkml:trace>
  <inkml:trace contextRef="#ctx0" brushRef="#br0" timeOffset="58163.99">9246 15243 1736 0,'-13'-3'182'0,"8"3"85"0,13 6-148 15,5 7 4-15,12 11-85 16,8 8 1-16,10 12-8 16,4 6-9-16,1 4-12 15,-9 0-2-15,-11-9 11 16,-5-6-28-16,-4-9 11 16</inkml:trace>
  <inkml:trace contextRef="#ctx0" brushRef="#br0" timeOffset="58464">9944 15049 1834 0,'-17'-2'181'16,"8"-8"61"-16,7 5-95 16,1 3 49-16,1 2-104 0,1 5-8 0,-1 7-18 15,0 5-15-15,-3 14-15 16,-1 5-12-16,-1 11-15 16,-1 6-3-16,0 15 12 15,1 9 5-15,0 10-248 16,-4 3 179-16</inkml:trace>
  <inkml:trace contextRef="#ctx0" brushRef="#br0" timeOffset="58911.73">10185 15174 1643 0,'-13'-20'189'16,"3"5"182"-16,8 3-281 16,2 1 26-16,1 3-72 15,1 3-2-15,2 5 11 16,-2 5 3-16,1 5-10 0,-1 5-10 16,-2 9-22-1,0 3-7-15,-2 12-4 16,-3 6-1-16,2 8-1 15,2 5 0-15,6 1-1 16,5-3-2-16,6-12 0 16,3-11 0-16,7-19 0 15,5-8 1-15,6-15 3 16,5-7 1-16,1-16 4 0,-3-8 1 16,-13-13-1-16,-8-9 2 15,-13-2 0-15,-6 0 0 16,-12 5-3-16,-5 5 5 15,-26 12 24-15,-9 9 4 0,-11 23 5 16,-2 8-6-16,11 14-29 16,5 9-3-16,13 7-13 15,9 4 7-15,22 0-640 16,17 0 466-16</inkml:trace>
  <inkml:trace contextRef="#ctx0" brushRef="#br0" timeOffset="60013.15">10940 14759 1493 0,'1'-11'161'15,"3"2"68"-15,-1-1 22 16,-3 4-72-16,-1 2-36 0,-5 2-25 31,-6 1-9-31,-5 2-28 16,-6 4-13-16,-7 1-22 15,1 1-8-15,0-1-14 16,3 0-5-16,7 0-8 0,3-1 0 16,5-1-3-16,3 0 1 15,4 0 0-15,1 0 1 16,2 1 1-16,-1 0-2 0,1 1-2 15,0 0-2-15,0 0-2 16,0 1 0-16,1 0-1 16,1 1-1-16,0 0 0 15,0 2 0-15,-1 4 1 16,0 0-1-16,-1 4 1 16,0 2 0-1,-3 0 0-15,0-1 0 16,-2 0 1-16,0 1-1 15,-1-2-1-15,1-1 0 0,0-3 1 16,-1-5 1-16,1-3 10 16,1-1 5-16,5-5 8 15,-1 0 0-15,0 0-7 16,2-7-4-16,7 0-8 16,5-3-2-16,6-3-4 15,4-1 0-15,6 0-1 16,2 2 0-16,7 10-1 0,1 2 0 15,-2 9 0-15,-6 5 0 16,-11 5-1-16,-6 1 1 16,-12 3-1-16,-2 0 2 0,-8 0 1 15,-4 1 1-15,-8-3 1 16,-3-1 0-16,-6-4 1 16,-7-5-1-16,0-2 0 31,0-6 0-31,3-3-2 15,2-2 1-15,8-2-2 16,1 0 0-16,12 0 10 0,5 0-5 16,11 0 182-16,9-1 30 15,8 5-105-15</inkml:trace>
  <inkml:trace contextRef="#ctx0" brushRef="#br0" timeOffset="61485.31">11204 15543 1420 0,'-8'6'188'0,"1"-6"173"16,-2 1-158-16,7-1-3 15,2-4-62-15,9-4-37 16,3-4-6-16,7-9-25 16,7-6-12-1,11-9-19-15,4-3-7 16,7-7-16-16,-4 1-4 16,-5 3-4-16,-1 2-1 0,-8 6-3 15,0 2-1-15,-9 7 0 16,-4 4 9-16,-7 8-53 15,-2 4-46-15,-6 12 52 16</inkml:trace>
  <inkml:trace contextRef="#ctx0" brushRef="#br0" timeOffset="61832.56">11292 15238 1562 0,'-15'-2'190'0,"5"0"109"16,6 2-146-16,4 0 13 0,7 2-64 15,2 2-3-15,4 3 9 16,3 2-12-16,7 8-24 16,0 3-9-16,3 13-27 15,0 7-8-15,2 15-14 16,3 3-4-16,4-1-5 0,4-5-2 16,6-10 9-16,2-5 14 15,-2-10 246-15,-3-3-187 16</inkml:trace>
  <inkml:trace contextRef="#ctx0" brushRef="#br0" timeOffset="65295.42">5940 6055 2361 0,'-75'-176'-83'0,"2"97"204"0,-13 3 7 0,-32 10-27 16,-9 3-18-16,-23 11-28 16,-7 6-25-16,-2 19-13 15,-1 10-4-15,-4 25-10 16,2 15-4-16,-4 27-5 15,-8 12-6-15,-1 28-6 16,-3 16-3 0,5 31 0-16,11 12 5 15,22 24 7-15,12 7 5 16,31-5 2-16,18 6-1 16,32-4 2-16,18-8 0 15,34 0 3-15,20 0 3 16,52-18 1-16,23-7 1 15,60-14 2-15,30-16 0 0,55-21 8 16,25-17 3-16,30-33 6 16,13-17 2-16,-4-29-4 15,6-15-3-15,-29-36-6 16,-14-19-2-16,-50-23-1 16,-35-11 0-16,-52-19 5 15,-39-11 5-15,-66-22 3 16,-42-15 8-16,-72-21 19 15,-37-6 5-15,-58-16 8 16,-18 9 3-16,-54 18-27 16,-14 14-1-16,-10 44-4 15,-8 25-12-15,21 50-2 16,9 31-9-16,25 49 6 16,25 33 141-16,31 65-108 0</inkml:trace>
  <inkml:trace contextRef="#ctx0" brushRef="#br0" timeOffset="68651.89">12394 15260 1362 0,'-2'-3'173'31,"0"1"67"-31,4-3-64 16,1-2 3-16,-1-5-75 15,2-2-7-15,1-4-9 16,-2-2-12-16,6-3-12 0,-2-4-5 15,2-1-15-15,1-3-7 16,0-1-15-16,1 0-7 16,0-1-8-16,-1 0-2 0,1 3-3 15,-2 3 3-15,0 9 9 16,-1 5 3-16,-4 10 1 16,-1 3 3-16,-2 11-5 15,-1 10-1-15,-1 16 0 16,-1 10-6-16,-2 12-5 15,1 3-1 1,-1 5-2-16,1 1 1 16,3 3 6-16,2-1-18 0,7-10-26 15,9-6-68-15,7-17-199 16,3-13 187-16</inkml:trace>
  <inkml:trace contextRef="#ctx0" brushRef="#br0" timeOffset="68868.07">12895 15302 1751 0,'-16'-8'178'16,"6"-1"155"-16,5 3-145 16,0 1-24-1,4 1-61-15,1 2-56 16,-3 1-13-16,3 1-17 15,1-1-5-15,3-5-7 16,2 2 8-16,6 1-22 16,4-2 226-16,11 4-156 15</inkml:trace>
  <inkml:trace contextRef="#ctx0" brushRef="#br0" timeOffset="69570.45">13493 14903 1431 0,'4'-17'139'0,"0"2"59"16,1 4-7-16,-3 2-25 15,-1 3-31 1,-1 2 6-16,0 0-5 0,-6 4-22 15,-2 0-7-15,-6 6-31 16,-5 3-16-16,-6 9-25 0,-1 2-13 16,-4 8-13-16,1 0-1 15,-6 2-3-15,0-1-1 16,-1-3-2-16,2-1 0 16,12-1-2-1,6-4 1-15,11-1-1 16,4-1 1-16,4-4-1 15,4-4 0-15,9-1 0 16,6-3 0-16,10-4 0 16,2 0 0-16,1 1 1 15,-3-3-1-15,0 2 1 16,-1 1-1-16,-1 2 1 0,2 4-1 0,-6 4 0 16,-5 2 0-16,-7 3 0 15,-5 2 0-15,-9 3 0 16,-5-1 1-16,-9 0 0 15,-3 1 0-15,-7-3 1 16,-3-2 1-16,-4-5 0 16,-2-4 0-1,0-7 0-15,1-4 1 16,6-4-3-16,2 1 3 16,11 0-25-16,9 1-37 15,13-2-72-15,11-1 158 16,15-6-60-16</inkml:trace>
  <inkml:trace contextRef="#ctx0" brushRef="#br0" timeOffset="70424.95">13811 15132 950 0,'-7'-6'108'0,"4"1"114"15,-1 0-57-15,6-4 38 16,3-3-28-16,8-4-19 16,-2-5-8-16,5-2-26 15,3-2-12-15,1-4-27 16,3 2-12-16,-2 7-22 15,-3 5-13-15,-5 15-24 16,-2 8-5-16,-7 18-1 0,-1 8 0 16,-7 7 5-16,-4 2-1 15,-2 0-3-15,0 1-1 16,-1-1-3-16,-1-2-1 16,2-1 1-1,0-1-1-15,3-4 2 16,2-3-1-16,3-10 3 15,2-4-1-15,6-8-1 16,3-4 1-16,4-4-1 16,4-2 0-16,2-9 2 15,3-1-2-15,3-7 6 16,2-3-13-16,2-3 345 0,-2 0-250 0</inkml:trace>
  <inkml:trace contextRef="#ctx0" brushRef="#br0" timeOffset="70725.22">14253 15018 2000 0,'-23'-14'70'0,"7"7"14"0,3-3-33 16,9 6 22-16,5 1-15 15,9 4-24 1,5 4-9-16,3 6-9 16,1 1 6-16,-3 8 8 15,0 1 4-15,-5 3 1 16,0 1-11-16,4-6-8 16,-1-2-2-16,7-7-2 15,2-5 4-15,0-10-2 0,2-7 1 16,-1-10-4-16,-2-7-28 0,2-3 378 15,-4-3-274-15</inkml:trace>
  <inkml:trace contextRef="#ctx0" brushRef="#br0" timeOffset="70957.34">14506 14796 1856 0,'-13'4'120'0,"6"6"38"16,5 3-55-16,0 5 36 15,1 5-53-15,-1 14-16 16,0 8 3-16,-3 13-18 16,-2 1-10-16,1 4-19 15,-2 0-8-15,4-3 20 0,3 0 21 16,4-9-31-16</inkml:trace>
  <inkml:trace contextRef="#ctx0" brushRef="#br0" timeOffset="71411.92">15013 15235 1919 0,'-7'-4'149'15,"1"7"157"-15,6 4-243 0,5-1 15 16,8 0-22-16,3-2-9 15,11-2-8-15,4-2-11 16,4-2-15-16,-2-2-2 16,-2-3 13-16,-3-3-19 15,-6 1-300-15,-1 0 224 16</inkml:trace>
  <inkml:trace contextRef="#ctx0" brushRef="#br0" timeOffset="71602.35">15065 15346 1857 0,'-6'14'142'0,"1"-1"201"16,5 2-253-16,11 2 6 16,6 0-11-16,4-4-34 15,4-4-6-15,2-6-14 16,1-4-4-16,4-12 9 15,-1-5-1-15,7-8-691 16,2-3 502-16</inkml:trace>
  <inkml:trace contextRef="#ctx0" brushRef="#br0" timeOffset="82223.64">16248 15067 1237 0,'2'-13'152'0,"4"0"100"16,-1-2 12-16,0 4-80 16,-2 0-21-16,-3-1-36 15,1 3-21-15,-2 0-26 16,-1 3-6-16,-3 3-10 16,-1-1-5-16,-2 4-19 31,0 2-11-31,-3 1-16 0,0 3-5 15,-4 5-3-15,2 2-3 16,-3 7-2-16,-1 2 0 16,-2 7 0-16,-1 4-2 15,4 8 2-15,3 6-1 16,10 7 0-16,4 4 0 16,14 5-1-16,6-1 0 0,8-9-1 15,-1-8 0-15,2-21-2 16,2-8 1-16,-3-19 1 15,5-11 2-15,-7-19 1 16,-1-10 1-16,-6-15 1 16,-7-2 0-16,-11-1 1 15,-5 1-1-15,-15 2 0 0,-4 3 0 0,-12 11 0 16,-3 10-1-16,-5 23 0 16,2 11-1-16,7 15 0 15,4 5-1-15,17 8 33 16,9 2 26-16,23 6-31 15</inkml:trace>
  <inkml:trace contextRef="#ctx0" brushRef="#br0" timeOffset="82632.25">16670 15396 1556 0,'9'-1'150'16,"-9"-3"131"-16,-3 1-86 15,-6-1 15-15,-2 2-52 16,-3-3-61-16,0-1-14 0,-3-3-34 16,2-2-10-16,2-3-11 15,1-1-6-15,5 2-10 16,2 3-4-16,4 5-3 16,1 3-2-16,4 2-2 0,0 6-1 15,0 4 0-15,-1 4-1 16,-3 5 1-16,0 2 1 15,-1 0-1-15,-1 0 1 16,-1-3-5-16,3-4-12 16,6-8-38-16,5-4 203 15,2-18-124 1</inkml:trace>
  <inkml:trace contextRef="#ctx0" brushRef="#br0" timeOffset="83097.14">16931 15148 649 0,'5'-24'144'15,"-1"-1"124"-15,4 1-40 16,-1 3 43-1,-4 5-14-15,0 4-10 0,-2 4-15 0,-1 2-13 16,-3 4-50-16,0 1-25 16,-3 2-58-16,-2 4-21 15,-1 3-23-15,-1 0-10 0,-1 5-11 16,0 1-3-16,0 7-8 16,0 2-1-16,0 6-3 31,3 1-1-31,2 2-1 15,1 0-1-15,4-1-1 16,1-2-1-16,4-7 0 0,3-2 0 16,5-9 1-16,5-8 2 15,6-10 2-15,3-6 1 16,5-7-1-16,1 0-2 16,6 1-1-16,2 3-1 0,-2 4 0 15,-5 2 2-15,-11 5-11 16,-4 3-11-16,-6 3 65 15,-1 6-839-15,-2 4 583 16</inkml:trace>
  <inkml:trace contextRef="#ctx0" brushRef="#br0" timeOffset="83398.2">17155 15050 1794 0,'-6'-6'102'0,"5"6"33"16,-2 3 10-16,3 5 18 15,0 5-25-15,-1 9-27 16,0 6-26-16,-1 8-36 15,-2 6-12 1,-3 11-16-16,-1 5-5 16,-7 11-7-16,-1 2-1 15,-3-5 1-15,0-7-1 16,6-15-130-16,3-5 92 16</inkml:trace>
  <inkml:trace contextRef="#ctx0" brushRef="#br0" timeOffset="85455.78">17691 14978 420 0,'5'-2'127'0,"0"-2"120"16,0-1 23-16,1-2-28 16,0-1-13-16,0-2-19 15,-1 2-23-15,-3 1-41 16,0 0-8-16,-2 7-21 16,0-1-18-16,0 0-38 15,0-1-13-15,0 2-21 16,-5 0-4-16,2 4-1 0,1-1-1 15,2-1 1-15,-1-1-1 16,0 0 3-16,-2-1 5 16,-9-1 9-16,9 0 3 0,-3-2 1 15,-1 2-2-15,0 0-9 16,0 0-5-16,-3 1-11 31,0 2-4-31,-2 2-2 16,-2 0 1-16,-3 2 7 15,0 1 0-15,-2 1 0 0,4-3-3 16,3 0-6-16,3-1-2 16,3-1-2-16,0 0-1 15,0-1-1-15,1 0 0 16,3 1 0-16,1-2 0 0,-1 0 0 16,2 0-1-16,-1 0 0 15,1 1 0-15,0-1 0 16,0 0-1-16,0 0 0 15,0 0 1-15,0 1-1 16,0-1 0-16,0 0 1 16,1 1-1-16,-1 0 0 0,2 0 1 15,-2 0 0-15,0 1-1 0,0-1 0 16,0 0 1-16,0 1-1 16,0-1 0-16,0 0 1 15,0 1-1-15,-2 4 0 16,1-4 1-16,-1 0-1 15,2-2 1 1,-1 0-1-16,0 0 0 16,-1 1 0-16,1-1 1 15,0-1-1-15,0 0 1 16,0 0 0-16,1 0 0 16,0 0-1-16,-2-1 0 15,2 1 0-15,0 0 0 16,0 0 0-16,0 0 0 0,0 0 0 15,0 0 0-15,0 0 0 16,0 0 0-16,0 0 0 16,0 1 0-16,-1 0 0 15,-3 6 0-15,0-3 0 16,2-1 0-16,-3 2 0 0,0 0 0 16,2 4 0-1,-2 1 0-15,1 0 0 16,2 1 0-16,-2 1 0 15,1 1 0-15,-1 2 0 16,1 1-1-16,-2 0 1 16,1 2 0-16,1-4 0 15,-1 0 2-15,3-5-2 16,1-2 0-16,1-5 1 0,4-3 1 16,2-6 3-16,7-4 1 15,9-5-1-15,3-3-1 16,6 1-3-16,0 0-1 15,-4 6 0-15,1 5 0 0,-7 7 0 16,0 4 0-16,-5 9 0 16,-3 3 0-16,1 4 0 15,-3 1 0-15,-4-1 0 16,-2-1 1-16,-4 0-1 16,-2-1 1-16,-5 1 1 0,-3 0 1 15,-6-1-1-15,-3 1 1 16,-6-2-1-16,-2-1 1 15,-6-3 0 1,-2-2 0-16,-2-8 0 16,-2-3-1-16,6-3 0 15,4-2-1-15,10-3 0 16,6 1-1-16,10 1 0 16,5 1 12-16,9 0-48 15,7-1-13-15,8 2-409 16,1-5 294-16</inkml:trace>
  <inkml:trace contextRef="#ctx0" brushRef="#br0" timeOffset="85941.23">17894 14999 1015 0,'-17'3'197'0,"4"-3"279"15,3 2-219-15,5 0-38 16,1 2-36-16,4-3-57 15,5-1-14-15,7-2-19 16,5-5-6-16,9-5-24 16,3-1-16-16,5-1-24 0,0 2-7 0,-3 6-10 15,-1 3-2-15,-9 7-3 16,-4 3 1-16,-5 6-1 16,-3 2-1-16,-4 6 1 15,-2 2-1-15,-1 6 2 16,-2 4 2-16,-4 6 3 15,-2 4 4 1,-2 7 2-16,-3 5 0 16,-1 5-4-16,0 3-3 15,2-4-3-15,1-7 1 16,5-15 13-16,0-11-2 16,5-16 76-16,3-8-205 15,-2-22 101-15</inkml:trace>
  <inkml:trace contextRef="#ctx0" brushRef="#br0" timeOffset="86119.67">17960 15318 2315 0,'-5'2'95'0,"11"2"-8"15,12-2 1-15,15-2 50 16,6-1-33-16,5-4-19 15,-4-3-25-15,-3-2-36 16,-1-1 15-16,-1-3 0 16,2-1 231-16,-2 2-173 15</inkml:trace>
  <inkml:trace contextRef="#ctx0" brushRef="#br0" timeOffset="86695.22">18657 15507 1729 0,'-15'11'190'16,"5"-2"100"-16,10-8-120 15,4-3 28-15,3-7-77 16,2-7-11-16,8-9-22 16,3-4-11-16,5-10-29 15,2-3-14-15,2-2-16 16,1-1-9-16,-2 5 1 16,0 2-4-16,-1 6-32 15,-4 4 77-15,-9 11-49 16</inkml:trace>
  <inkml:trace contextRef="#ctx0" brushRef="#br0" timeOffset="86919.06">18660 15158 1903 0,'-19'-7'182'0,"10"8"203"15,12 10-313-15,5 5 13 16,7 10-44-16,3 4-10 0,7 9 1 16,3 2-1-16,6 2-14 15,-1 0-5-15,8-10-5 16,2-6 49 0,2-14 269-16,1-8-221 0</inkml:trace>
  <inkml:trace contextRef="#ctx0" brushRef="#br0" timeOffset="87625.23">19383 14907 1177 0,'-6'-10'227'0,"-6"-1"287"0,2 1-250 15,2 8-29-15,1 4-44 16,1 11-57-16,2 8-23 16,3 15-53-16,1 4-17 15,7 6-17-15,1 3-7 0,1 3-10 16,2 3-2-16,-5 3 0 15,-1 0 12-15,-4-2-10 16,-1-2 2-16,-2-14-2 16</inkml:trace>
  <inkml:trace contextRef="#ctx0" brushRef="#br0" timeOffset="88079.92">19763 15043 1340 0,'-20'1'131'16,"0"-1"76"-16,2 0-30 15,1 1 21-15,3 3-19 16,2 2-18-16,4 2-38 15,1 3-15-15,3 3-53 16,1 3-21-16,2 6-24 0,1 5-4 16,3 6-3-16,6 5-2 15,7 7 0-15,5 3-1 16,10-2 0-16,1-4-1 16,5-16 0-16,-2-9 0 15,-1-22 0-15,2-10 0 16,2-18-3-1,1-8-1-15,-4-11 1 16,-8-6 2-16,-20-7 2 16,-9 0 1-16,-26 2 18 15,-11 8 16-15,-18 16 29 16,-7 11 5-16,-4 20-9 16,2 9-18-16,11 16-29 0,5 4-3 15,25 7 24-15,12 0 66 0,34 12-60 16</inkml:trace>
  <inkml:trace contextRef="#ctx0" brushRef="#br0" timeOffset="89012.21">20350 14622 1495 0,'0'-21'209'0,"-4"13"219"16,-4 0-202-1,-1 6-30-15,-3 0-51 16,-6 6-40-16,1 3-9 16,-6 2-32-16,1 3-13 0,2-1-19 15,-1 1-8 1,4 0-9-16,0-1-2 16,5-1-6-16,2-1-1 15,0 0-2-15,3-2 0 0,1-2-1 16,0 0 0-16,3 0 0 15,0-1-1-15,3-4 0 0,0 1 0 16,-1 0 0-16,0 0 0 16,0 0-1-16,-1 1 1 15,-3 6-2-15,3-5 1 16,1 5-1 0,0-1 0-16,-1 2 1 15,-2 1 0-15,1 0 1 16,-1 2-1-16,2 0 0 15,-2 1 1-15,2 1-1 16,-2-2 0-16,3-2 0 16,-1 0 0-16,2-3 0 15,0-1 1-15,1-2 1 0,1-2 2 0,3-2 2 16,3-2 1-16,5-4 1 16,3-4 0-16,4-3-1 15,1-1 0-15,5-4-3 16,2 2-1-16,2 3-3 15,1 2 0-15,0 9-1 16,-1 4 0-16,-4 10-1 0,1 3 1 16,-10 9 0-16,-4 1 0 15,-11 3 1-15,-4 4 0 16,-11 0 1-16,-4 1 1 16,-6-4-1-16,-4-6 1 15,-3-6-1-15,3-4 0 16,2-8 0-1,3-4 0-15,5-5 1 16,4-3 5-16,11-3-34 16,6-3 13-16,15-5 2 15</inkml:trace>
  <inkml:trace contextRef="#ctx0" brushRef="#br0" timeOffset="89883.37">20935 14935 1697 0,'-3'-58'170'0,"0"9"82"15,1 6-3-15,-2 19-39 0,2 8-50 16,1 13-52-16,1 7-19 16,0 21-46-16,2 13-16 15,4 28-9-15,2 9-6 0,3 15-6 16,-1 4-2-1,-3 6 0-15,-3 3 14 0,-6-9-10 32,-3-10-59-32,-5-24-460 15,-5-17 346-15</inkml:trace>
  <inkml:trace contextRef="#ctx0" brushRef="#br0" timeOffset="90167.87">20881 14874 1869 0,'10'-43'190'16,"9"4"118"-16,20 17-186 16,0 7-4-16,1 15-84 15,-3 9-10-15,-1 14-14 16,-3 12-4-16,-7 13-1 16,-5 7 1-16,-15 1 2 15,-4-2 0-15,-11-10 1 0,-7-5 0 16,-10-11 1-16,-4-4 0 15,-2-9 0-15,2-8-2 16,4-7 1-16,6-6 1 16,10-4-31-16,1-2-31 0,11 1-167 15,5 4-134-15,9 12 188 32</inkml:trace>
  <inkml:trace contextRef="#ctx0" brushRef="#br0" timeOffset="90614.9">21515 15259 1716 0,'2'-18'129'0,"-7"2"67"16,-1 2-47-16,-5 1 44 15,-2 1-65-15,-8 5-36 16,-8 4-16-16,-10 5-22 15,-3 6-4-15,2 7-5 16,-2 2-6 0,10 6-8-16,4 3-7 15,5 7-11-15,8 4-5 0,9 8-7 16,4 2-1-16,7-1 0 16,6-4-1-16,10-14-1 15,3-11 1-15,3-15 0 16,3-6 0-16,2-14 1 15,1-6 1-15,3-11 9 16,0-1 4-16,-7 1 6 0,-6 5 5 16,-10 11 1-16,-3 6 1 15,-7 10-3-15,1 6-2 16,1 12-5-16,1 6-5 16,2 10-3-16,3 2-2 15,3-1-4-15,5-3 0 0,2-9-2 16,3-7 5-16,8-14 81 15,3-10 147-15,2-30-139 16</inkml:trace>
  <inkml:trace contextRef="#ctx0" brushRef="#br0" timeOffset="128174.67">26855 14498 211 0,'-8'0'25'0,"4"2"28"16,2-1-27-16,2-1-9 16,1 0 2-16,1-4 9 15,0 1 13-15,0-3 39 16,-2 0 21-16,0 0 24 16,-4 2-2-16,-1 2-23 0,-4 2-16 0,1 1-28 15,-3 4-11-15,5 1-21 16,0 2-8-16,4 0-9 15,1 1-3-15,1-3 0 16,0-2-1-16,2 0 1 16,-2-3 0-16,0 0 0 15,-3 3 1 1,-3-4 1-16,-2 0 0 16,-2-4 0-16,3 2 0 15,-3-3 13-15,2 0 11 16,0 3 30-16,-2-1 8 15,3-1 1-15,-1-1-4 16,2-1-16-16,1 0-2 16,1 2 2-16,-1 0-1 0,0 4-12 15,-1 0-8-15,2 7-15 16,-1 0-8-16,2 4-3 16,1 0-2-16,1-2 1 15,0 2 0-15,-2-3-1 16,1 0 1-16,-2 1 1 15,0-1-1-15,-1-2 1 0,-1 0-1 0,-1 0 0 16,0-3-1-16,-1 2 1 16,-1 0 0-16,1-3 0 31,2 0 0-31,1-2 1 0,5 0-1 16,-2-4 1-16,4-2 0 0,4 0 0 15,1-1-1 1,0 0 1-16,3 1-1 15,-3 1 1-15,0 1-1 16,-2 4 0-16,-2 0-1 16,0 4 0-16,0 2 0 15,2-3 0-15,2 3 0 16,4-2 1-16,3-3-1 16,5-1 3-16,0 0 1 0,1-1 13 15,-2-1 8-15,-3-2 7 16,3 0 0-16,0 0-10 15,3 0-6-15,0-2-8 16,1 3-3-16,0-3-1 16,4 0 0-16,1 0-3 15,5-1 1-15,-2 2-1 16,2-1 0-16,5 3 0 16,-3-1 1-16,4 3-1 15,-4 1 0-15,-7 0 0 0,-4 1-1 0,-4 1 0 16,-3 2 0-16,2 0 1 15,3 0-1-15,2 2 0 16,3-1 0 0,4-1 1-16,2-3 0 15,7-2 0-15,1-2 0 16,4-2 0-16,0-2 0 0,-4 1-1 16,-6-1 1-16,-5 3 0 15,-8 1-1-15,-2 2 1 16,-1 1-1-16,1 1 0 15,3 0 0-15,1 1 0 16,1-1 0 0,8 0 0-16,3-1 0 0,11-4 0 15,1 1 0-15,5-2 0 16,2-1 0-16,-4-2 1 16,-3 1 0-16,-11 1 1 15,-5 0-1-15,-7 1-1 16,0 0 1-16,-6 1 0 15,0-1-1-15,-1 3 1 16,-3-2-1-16,6 4 0 16,3-1 0-16,3 1 0 15,1 0 0-15,-5-1 1 16,0 1-1-16,-3-1 10 16,-3 1 72-16,-15-10-56 0</inkml:trace>
  <inkml:trace contextRef="#ctx0" brushRef="#br0" timeOffset="130101.19">26915 18423 185 0,'-9'3'86'0,"3"0"95"0,0 1-11 15,3 2-42 1,-1 0-20-16,2 1-39 16,2 0-17-16,0 0-23 15,0-1 5-15,2-3 35 16,-1 1 24-16,2-1 47 15,-1 2 18-15,-2 0-3 16,0 1-15-16,-2 1-38 16,-2 1-29-16,1-2-34 0,0 0-10 15,3-5-11-15,0-1 5 16,3-2 27-16,0-4 9 0,4-4 12 16,1 0-3-16,1-1-21 15,0 2-6-15,2 0-13 16,2 2-5-16,5 3-13 15,2 1-5-15,2 3-3 16,1 1-1-16,6 3 0 0,2 1-1 16,6-1 0-16,2 0 0 15,-2 0 0-15,-5-2 1 16,-5-2-1-16,0 1 1 16,-1-1 0-16,3-1-1 15,-3 0 1 1,-2-3 0-16,-1-1-1 15,3-2 1-15,4-2 0 16,4-1-1-16,7 0 1 16,3-1 0-16,6 4-1 15,-4 1 0-15,-2 2 0 16,-4 2 0-16,-8 2 0 16,-2 0 0-16,-2 1-1 0,1 0 1 0,-3 2-1 15,0 0 0-15,0 1 1 16,-1-2-1-16,-4 1 1 15,-2-2 0-15,0-1 0 16,0 0 1-16,9-4 0 16,2-2 0-16,3-1 0 15,0-1 0 1,-3-1-1-16,-1 0 0 16,-4 1 0-16,-2 1 0 15,-4 2 0-15,-2 2 0 16,-4 1 0-16,0 1 0 15,-3 1 0-15,-1-1 0 16,-2 1 0-16,-1 0 0 0,-1 1-1 16,0 0 0-16,2 1-2 15,2-1 1-15,4 1 0 16,2-1 0-16,2-1 2 16,2-1-1-16,5-2 1 15,2-5-1-15,1 1-10 0,2 1-1 16,-6 1-8-16,-1 0-41 15,-5 2 45 1</inkml:trace>
  <inkml:trace contextRef="#ctx0" brushRef="#br0" timeOffset="132789.84">28525 14504 189 0,'1'-2'59'0,"1"0"73"15,-1-1 0-15,3 1-8 0,-1 0-9 16,0 0-28-16,-2-1-10 15,-1 3 14 1,1-1 2-16,-1-1 7 16,0 2 8-16,0 0-8 15,0 0 0-15,-6-1 7 16,1 5-5-16,0 1-21 16,-1 2-15-16,0 2-27 15,1-2-12-15,1 1-17 16,2 2-3-16,2-4-4 0,0 1 1 15,2-5 0-15,1 1 2 16,0-4 5-16,1-2 4 16,-1 0 10-16,3-2 2 0,0-2 2 15,1 1-3-15,3 0-8 16,0 0-3-16,2 1-7 16,3 2-2-16,1 0-3 15,1 0-1-15,-2 3-1 16,-1-3 0-16,-2 2 0 0,-1 0 0 15,-2 0-1-15,0 1 1 16,-4 1-1-16,-2 0 0 31,-1 3 1-31,1-2-1 0,1 2 0 16,6-3 0-16,2-1 1 16,2 1-1-16,2-1 0 15,1 2 0-15,1 1 0 16,0-3 1-16,-3 2-1 15,-1 2 0-15,-4 0 0 16,-3 1 0-16,-1 1 0 16,-3 1-1-16,1 3 1 0,0 0 0 15,1 2 0-15,1 0 0 0,2 0 0 16,3 1 0-16,4-1 0 16,2 1 0-16,-2 0 0 15,1 1 0-15,-3 0 0 16,0 2 0-16,2-2 0 15,3 1 0 1,2-2 1-16,1 0-1 16,-2 1 0-16,-3 1 1 15,-3 1-1-15,-3 2 0 16,-2 0 0-16,-1 2 0 16,-1 1-1-16,-1 3 1 15,4 4 0-15,-3-2 0 16,1 0 0-16,1 2 0 0,0-4 0 15,3 0 0-15,0 2 0 16,-1-1 0-16,0 1 0 16,0 1 0-16,2-2 0 15,1-1 0-15,-1 0 0 16,1 0 1-16,-1 2-1 0,1 3 0 16,-2 4 1-16,-2 3-1 0,-1 4 0 15,0 0 0-15,-4-1 1 16,-1-2-1-16,-3-6 1 15,0 1-1-15,0-2 0 16,0 0 1-16,-1 0-1 31,-4-3 1-31,-1 0 0 0,0 1-1 16,4 2 0-16,0 2 1 16,5 2-1-16,0 3 0 15,7 12 0-15,2 0 0 16,1 5 0-16,0-3 0 15,-5-11 0-15,-3-4 1 0,-3-1 0 16,-2-1 0-16,0-2 0 16,0 0 0-16,0-1 0 15,0 0-1-15,-1 3 1 16,1 0 0-16,0 7-1 16,0 0 0-16,0-2 0 0,-3-3 1 15,0-3 0-15,-2-1 1 16,-1 0-1-16,0 3 0 15,0 0 0 1,1-4 0-16,1 1 0 16,0-1 0-16,3 4-1 15,0 1 1-15,-1 1 0 16,-1 1 0-16,0-6 1 16,-1-3-1-16,2-4 0 15,-2-1 1-15,1-3-2 16,0 1 1-16,1-2 0 0,-2-1-1 15,1 1 1-15,-1 1 0 0,1 2-1 16,0 0 0-16,1-1 1 16,1-1 0-16,-4-2 0 15,-2 0 0-15,-1 1 0 16,1 0 0-16,-2 3-1 31,3-1 1-31,1 4-1 0,-1-1 0 16,1 3 1-16,1 1-1 15,1 2 1-15,2-1-1 16,-2 0 0-16,1 0 0 16,-2-3 0-16,0-2 1 15,-2-1-1-15,0 0 1 16,-3-4 0-16,0-1 2 0,-3-3 0 16,-1-2 0-16,-1-1 0 15,2-1-1-15,-1 1-1 16,0 0-1-16,1 0 0 15,-3 0 0-15,1 2 0 16,-1 2 0-16,2 2 0 16,-1 0 0-16,2 1 0 0,2 0 0 0,0 2 0 15,2 0 0-15,2-1 1 32,-1-1-1-32,0-3 1 0,-2-2 0 15,-5-1-1-15,-1-1 0 16,-5-2 0-16,1 1 1 15,5 0-1-15,2 0 0 16,2 2 0-16,2-1 0 16,-2-1-1-16,2-1 1 15,-1-1 0-15,0-2 0 16,-1-1 0-16,-1 0 0 16,-1 0 1-16,0-2-1 0,-3 0 1 15,0 0-1-15,-4-1 1 16,-1 1-1-16,1 1 0 15,1-1 1-15,-3 2-1 16,-3 1 0-16,-5 2-1 16,-1 0 0-16,4 2 1 15,4-1 19-15,8-2 449 0,3 0-337 16</inkml:trace>
  <inkml:trace contextRef="#ctx0" brushRef="#br0" timeOffset="134271.19">26768 15082 664 0,'-18'1'54'0,"4"4"56"15,4 0-88-15,4 2-14 16,4-1 0-16,2 0 6 16,3 0 7-16,1-4 32 15,-2 2 18-15,2-3 40 16,-4-1 32-16,0 0 17 16,0 1 6-16,-3 1 2 15,1 1-23-15,2-1-38 16,2 0-23-16,6 0-35 0,-1 0-7 15,2 0 7-15,1 1 5 16,-1-1-4-16,-2-1-7 16,1 0-16-16,0 1-8 0,1-2-5 15,4-2-1-15,1 0 3 16,2-1 2-16,0-3 0 31,2 1-1-31,2 0-6 16,-1-1-3-16,1 4-3 15,-2-1-2-15,0 2-1 0,-2 1 0 16,1 1-2-16,-1 2 1 16,1 0 0-16,0 1-1 15,0-1 0-15,3 2 1 16,-1-4 0-16,3 3 0 0,-1-4 0 16,2 0 0-16,3-4-1 15,1 0 1-15,4-3 0 16,-1-2 0-16,0 0 0 15,1-2-1-15,-6 4 1 16,-3 0-1-16,-3 2 0 16,-2 2 1-1,3-1-1-15,1 1 0 16,4 1 1-16,1 0-1 0,-2 1 0 16,-2 0 0-16,-4 2 0 15,-3 0 0-15,-3 3 0 16,-1-1 0-16,-2 2 0 15,2 0 0-15,-2-1 0 16,1 0 0-16,1-2 0 0,-2-1 1 16,0 1 0-16,0-2 0 15,0-2-1-15,-2-1 1 16,-1-1-1-16,-1 1 1 16,-3-1-1-16,2 2 1 15,-3 2 0-15,0 0-1 0,0 0 1 16,1-1-1-16,5-2 0 15,-3 4 0-15,5 1-1 16,0-1 1-16,1 1 3 16,2 2 16-16,-2-1-28 15,2 3 123-15,3 5-81 0</inkml:trace>
  <inkml:trace contextRef="#ctx0" brushRef="#br0" timeOffset="135845.17">26862 18118 449 0,'-6'2'98'15,"0"2"131"-15,4-2-88 16,1-1 5-16,0 2 2 16,-1-2 10-16,1-1-33 15,1 0-12-15,0 0-18 16,0 0-18-16,0 0-17 15,0 0-1-15,-1 0 11 16,1-1-2-16,0-1 1 0,0 1-4 16,0 0-15-16,5-2-5 15,0 3-6-15,-1 3-6 16,5 2-7-16,0 2-5 0,2 0-12 16,2 0-3-16,4-2-3 15,4-3 0-15,2-2-2 31,3-1 1-31,-2-6-1 16,1-3 0-16,3-3 1 16,1-2-1-16,4 0 1 15,1-1-1-15,-2 4 0 0,-3 1 0 16,-8 5-1-16,-3 2 0 16,-4 4 1-16,-1 4-1 15,1 2 0-15,1 1 0 0,3 0 0 16,0-1 0-16,3-5 0 15,3-2 0-15,1-5 0 16,2-2 0-16,2-1 1 16,-1 1-1-16,2 0 1 15,-4 2-1-15,-6 2 0 16,-4 2 0-16,-6 1 0 0,-3 1 0 0,-2 0-1 16,-2 3 0-16,2 2 1 15,-2 1 0-15,1-1 0 16,1 0 0-16,-2-1 0 15,1 0 0-15,1-4 0 16,-2 0 0-16,2-2 0 31,0-1 0-31,2-2 1 0,0-2 0 16,1 0-1-16,0 1 1 16,-3 1-1-16,-4 5 1 15,0-1-1-15,1 0 0 16,-1 1 0-16,0 0 1 15,-1 0 0-15,-6 3 0 16,0 0 1-16,-2-1-1 0,-2 1 1 16,0-1 0-16,-6-1-1 15,0-1 2-15,-8 0-2 16,-4 0 1-16,-5-1 0 16,-4 1-1-16,0 0 0 0,0 2 0 15,1 2 0-15,-1 1-1 16,-6-2 0-1,-2 2 0-15,-3-3 0 16,-3-2 0-16,1-1 0 16,3-3 1-16,3 0-1 15,1 0 1-15,4 4-1 16,0 1-1-16,1 6 0 16,2 4-2-16,-1 3 0 15,5 2-1-15,2-2-18 0,4 0-28 16,6-6 301-16,1-4-208 15</inkml:trace>
  <inkml:trace contextRef="#ctx0" brushRef="#br0" timeOffset="148633.78">26030 14098 431 0,'-11'-10'95'0,"3"-1"97"16,1 0-26-16,3 1-28 16,1-1-17-16,-2 2-22 15,-1-1 3-15,-5 4-3 16,-3 1-6-16,-1 3-13 16,-2 1-18-16,3 1-29 15,1 1-6-15,2 1-2 16,4 1-1-16,5 0-3 15,2 1 0-15,2-1-2 0,4 0 14 0,2 0 19 16,1 1 7-16,-1 2 11 16,-2 0-13-16,-1 2-19 15,-2 0-7-15,0 2-16 16,-2-1-3-16,-1 1-3 16,0 0-2-16,2 2-1 15,2-1-1-15,5 0-2 16,3-1-1-16,6 3 0 15,0 1-2-15,0 2 8 16,1 0 6-16,3 2 7 16,3 1 2-16,9 4-4 15,4 1-6-15,4 5-4 16,0 2-1-16,-2-2-2 16,5 0-1-16,7-7 0 0,6-3-1 15,7-8 0-15,5-3 0 16,2-7-1-16,-2-1 1 15,-6-3-1-15,-5-3 0 16,-6-1 0-16,-1 0 14 16,-6 1-104-16,-2 1 19 15,-16-5 26 1</inkml:trace>
  <inkml:trace contextRef="#ctx0" brushRef="#br0" timeOffset="162173.57">2134 17869 1076 0,'-6'-8'60'16,"12"5"64"-16,-12 7-116 16,-3 3-1-16,1 5 8 15,-1 1 7-15,1 0 3 16,1-1 0-16,6-5 13 0,2-3-27 16</inkml:trace>
  <inkml:trace contextRef="#ctx0" brushRef="#br0" timeOffset="164795.57">26783 14968 302 0,'-2'0'72'0,"0"3"82"16,2 0-21-16,2 2-27 0,0 0-14 15,1 1-37-15,3 1-16 16,3 1-27-16</inkml:trace>
  <inkml:trace contextRef="#ctx0" brushRef="#br0" timeOffset="167019.75">26810 15159 204 0,'5'-2'40'16,"4"1"56"-16,0-1 0 16,-2 0 54-16,-1 1 1 0,0-3 1 15,-1 2 4-15,3-3-26 16,-1-1-6-16,-3 3-8 16,-2 1-7-16,-1 2-18 15,-1-2-10-15,-6 6-22 16,0 0-18-16,-1 2-15 15,0 1-2-15,2-1-5 0,1 0-4 0,4-5-3 16,0 1-2-16,0-1-2 16,0-1-1-16,0 0 1 15,3-4 1-15,-1 1 1 16,1-3 0-16,-2 0-1 16,0 0 0-16,-1 2 0 15,0 3-2 1,0 0-3-16,0 0 1 15,0 0-3-15,0-1 0 16,0 1-1-16,0 0 0 16,0 0 0-16,0 0 0 15,0 0 0-15,0-1 0 16,-1 2 1-16,-5-2-1 16,-1 2 0-16,-3 2 0 0,-2 2 0 15,-2-2-1-15,1 2 1 16,-1 1-1-16,2-3 1 15,0 2 0-15,0-2 0 16,-2 0 0-16,-6 2 0 0,-1-1-1 16,-4 0 1-16,-2 0-1 15,-3 1 0 1,-1 1 0-16,-1-1 0 16,-2 2 1-16,1 0-1 15,-1 0 0-15,3-1 0 16,4 0 0-16,4-2 0 15,1 1 0-15,3-1 0 16,1 1 0-16,4-1 0 0,4 1 0 16,2 2-1-16,2 0 0 15,0 1 1-15,-2 0-1 16,1 1 1-16,-3 2-1 16,1 1 0-16,-2 3 1 0,-4 1 0 15,-3 1 0-15,-3 2 1 16,-2 1 0-16,-1 0-1 31,1 1 0-31,4 2 0 16,1 0 0-16,1-1 0 15,0 2 0-15,-2 1 0 0,-1-2 0 16,2 1-1-16,1-2 0 16,4 0 0-16,1 2 1 15,2 0-1-15,-1 3 1 16,0 2 0-16,1-1 0 0,-2 1-1 15,-1 1 1-15,-1 4 0 16,-1 1 0-16,4 5 0 16,0 3 0-16,-1 1 0 15,-1 1 0-15,1-3 0 16,-2-4 0-16,1-3 0 16,2-1 0-16,4 0-1 0,1 1 1 0,4-1 0 15,1-1 0-15,1 0 0 16,0-1 0-16,3 2 1 15,2 3-1-15,2 0 0 16,2 0 0-16,-2-1 0 16,1 1 0-16,-5-3 1 15,3 1-1 1,-2 0 0-16,-1 0 0 16,3 1 1-16,2 0-1 15,1-3 0-15,0-1 1 16,3-2-1-16,-2 2 1 15,0 0 0-15,2 1 1 16,0 2 0-16,3 2 0 16,2-1 0-16,-3-1-1 0,-2-5 1 15,-1-3-1-15,-2-4 1 16,1 2 0-16,-3-1 0 16,0 3 0-16,0-2-1 15,-1 0 2-15,2 0 0 16,1-2 2-16,0 1 2 0,0-1 2 15,1 1 0 1,-1 0-1-16,1 0 1 16,-2 1-1-16,2-3 0 15,-1 1 1-15,4 2 1 16,4 0 0-16,0-1 0 16,1 0-1-16,2-3-4 15,-1-1 1-15,-1-4 0 16,-3 2-1-16,-3-3 0 0,-3 0-1 15,-2-1-1-15,-1 2 1 16,1-2-2-16,1 1-1 16,1 1 1-16,3 1-1 0,-2-1-1 15,-1 2 1-15,4-1-1 16,3 0 1-16,5-1 1 16,0-2-1-16,3-1 1 15,0 0 1-15,-2-3 0 16,1 3-1-16,-3 1 1 0,0 1-1 15,-4 0 1-15,-1-2 0 16,-3 0-1-16,-3 0 1 16,0 1-1-16,1 0 0 15,1 0-1 1,2 0 0-16,4-2 0 16,5-1-1-16,7 1 1 15,7 0 0-15,5-4 0 16,0-1 0-16,3-6 0 15,0-4 0-15,1-3 1 16,4-4-1-16,-5-3 3 16,1-4 25-16,1-2-36 0,-7-6 14 0</inkml:trace>
  <inkml:trace contextRef="#ctx0" brushRef="#br0" timeOffset="168907.15">26781 14606 83 0,'-11'-2'17'0,"4"1"30"15,2 1 29 1,1 0 11-16,2 0 10 16,0 0-12-16,2 1-15 15,0-1 15-15,6-1 21 16,1-2 10-16,0 0-8 16,-6 3-16-16,0-1-18 15,0-1 4-15,-1 1 0 16,-1 0-7-16,0 0-11 0,0 1-17 15,1 0-21-15,-1 0-7 16,1 1-8-16,-1 0-4 0,-1 2-1 16,0 2 0-16,8-3-1 15,-1-2 0-15,4 0 0 16,3 1-1-16,3 1 1 31,3 2-1-31,-1 2 1 16,-2 1-1-16,-2 0 1 15,0 1-1-15,0 2 0 0,-2 0 0 16,2 2 0-16,-1 1 0 16,-2 3 0-16,1 0 0 15,-3 2 0-15,1 2 0 16,1 2 0-16,2 2 0 0,1 2 0 16,2-1 1-16,1 0-1 15,0 1 1-15,5-1-1 16,3-1 0-16,6-3 0 15,0-1 0-15,-1 0 0 16,-2-1 0-16,-8-2-1 16,-2-1 0-16,-5 3 0 0,-4 2 0 0,-1 5-1 15,-1 1 0-15,-1-1 1 16,2-2 0-16,1 0 0 16,0-1 1-16,2 1-2 15,1 1 0-15,-1 4-2 16,1-1 0-16,-2 3 1 15,0-1 1 1,-2-1 1-16,0 0 1 16,-1-3-1-16,1 0 1 15,-1-4-1-15,0-2 0 16,1 2 1-16,-2-1-2 16,2-1 1-16,1 3 0 15,3-5-1-15,0 1 1 16,3-1-1-16,-3 0-1 0,1 1 2 15,-2-1-4-15,-1 1-29 16,1 1-28-16,-2 1-9 16,0 2-1-16,2 4 28 15,-1 2 29-15,-2 4 8 16,0 1 3-16,-1 1 3 0,0-2 0 16,-1-1 1-1,-2-3-1-15,2-1 1 16,0 1 0-16,0-2 0 15,-1 4 0-15,2-1 0 16,1 1 0-16,1 1 0 16,1 0 1-16,-1 1-1 15,3 4 0-15,0 1 1 16,0 0-1-16,0 0 1 0,-3-1 0 16,-3-3-1-16,-1-2 2 15,-4 0-2-15,-3-1 2 16,-3 5-2-16,0 0 1 0,-2 0 0 15,-1 2-1-15,2 1 1 16,0 1 0-16,3 7 1 16,3 1 1-16,1 2-1 15,2-2 1-15,3-3 3 16,-2-2 3-16,0-2 1 16,-2 1 1-1,-2-2 0-15,-3-1-2 0,0 3-3 16,-4 3 0-16,-1 6-2 15,-3-1-1-15,0 0 3 16,-1-1 2-16,-1-9 2 16,1-2 0-16,-2-4-2 15,-1 1 0-15,2-1-1 16,1-1 1-16,1 1 1 16,0 2-2-16,-2-2 11 15,0 1 6-15,0-1 9 16,-1-1 4-16,5-5-8 15,-1 1-6-15,3-5-12 16,0-2-2-16,-2-2-3 16,1-1 0-16,-4-1-1 15,0 0 0-15,-6-1-1 16,-1 0 0-16,-9 0 1 16,-3-1 3-16,-6 2 11 15,-4 1 4-15,-6-1 2 0,2-1-1 16,1 0-1-16,4-2 0 15,6 0-3-15,1-2-1 16,7-3-12-16,3-2-5 16,10-2-2-16,2 0 5 15,7 0-132-15,4-1-89 16,8-5 117-16</inkml:trace>
  <inkml:trace contextRef="#ctx0" brushRef="#br0" timeOffset="170443.52">26785 14683 194 0,'-3'1'29'0,"2"1"34"16,4-2-9-16,3-2 13 16,2-1 25-16,2-2 4 15,-2 0-3-15,-2-1-5 16,-1 2 9-16,-3-3 12 16,-2 1 10-16,-1-1 1 15,-4-2-3-15,0 2-8 0,-1 0-5 16,-2-1-1-16,0 3-26 15,-2 0-11-15,0 5-23 16,-1 0-13-16,-2 4-13 16,-3 2-4-16,-5 2-6 15,-2 3-2-15,-5 3-3 0,0 1-2 16,-2 3 0-16,3 3 0 0,2 4 17 16,2 5-64-16,10 3 39 15</inkml:trace>
  <inkml:trace contextRef="#ctx0" brushRef="#br0" timeOffset="171075.92">26802 14665 419 0,'9'-15'56'0,"-2"3"120"32,2 1-39-32,-5 2 42 0,1 0 12 15,-2 1-30-15,-2 3-18 16,-2 1-41-16,-4 3-18 15,-3 1-27-15,-6 3-11 16,-6 7-5-16,-3 2-5 16,-15 10-10-16,-5 5-4 0,-3 8-13 15,0 5-4-15,10 9-2 16,6 6-2-16,2 10 0 16,3-1-1-16,1 0 0 15,-1-3 21-15,3-12-200 16,3-3 139-16</inkml:trace>
  <inkml:trace contextRef="#ctx0" brushRef="#br0" timeOffset="172417.17">26398 17948 659 0,'-20'-10'24'0,"5"4"41"15,0 1-4-15,5 4 29 16,1 1 12-16,6 1-9 16,1 0-8-16,2-1-14 15,3 2 5-15,2-2 9 0,1-2 6 0,-2 1 4 16,1 0-5-16,-1 1-14 16,-1 1-6-16,2 4-7 15,-1 0-7-15,1 2-18 16,1 1-8-16,0 5-11 15,1 2-2-15,-2 4-1 16,0 3-3-16,0 3-2 0,-2-1-3 16,1 4-3-16,0 0-1 31,4-1-1-31,1 1-1 16,2-2 1-16,3-2 0 0,4 4 3 0,1-1 1 15,1 0 2-15,1 0 1 16,0-2-2-1,1-2 0-15,3-3-3 16,2-2 0-16,5-2-2 16,2 0-1-16,0-3 0 15,-4-2 0-15,0-1 1 16,-4-2 0-16,-5-1-1 0,1 0 0 16,-4 3 0-16,-2-1 0 15,-1 3 0-15,0 0-1 0,2 1 0 16,0 1 0-16,-2-1 0 15,0 3 0-15,1-6 0 16,0 0-1-16,2-10 0 16,2-5 0-16,5-12 1 15,3-4 1-15,6-4-68 16,0 0 21 0,-1-1 11-16</inkml:trace>
  <inkml:trace contextRef="#ctx0" brushRef="#br0" timeOffset="173697.91">26921 18596 1563 0,'-9'-14'62'15,"7"0"56"-15,0 2-73 0,1 2 2 16,-2 4 61-16,-3 4 1 16,-1 2-28-16,-4 2 10 15,-3 6-45 1,-4-3-7-16,-6 1 8 15,-1-1-8-15,-5-5-10 0,-2-2-5 16,-11-7-13 0,-4-1-2-16,-5 0-4 15,-5 3-1-15,-1 10 0 16,-3 10-3-16,-4 21-1 16,0 12 0-16,-1 18-4 15,1 6-1-15,15 7-4 16,7 1 9-16,24-6-2 15</inkml:trace>
  <inkml:trace contextRef="#ctx0" brushRef="#br0" timeOffset="179790.36">28226 15081 478 0,'-3'-11'117'0,"1"1"119"15,2-1 10-15,3 2-20 16,-1-1-14-16,3 2-27 0,0-1-19 15,-2 5-51-15,-2 4-24 16,4 3-40 0,0 8-21-16,6 4-22 15,5 2-1-15,11-1-1 16,5-3 0-16,11-3-14 16,3-5 32-16,5-10-21 15</inkml:trace>
  <inkml:trace contextRef="#ctx0" brushRef="#br0" timeOffset="180192.02">28843 15045 1343 0,'-15'0'108'0,"5"2"103"16,5-1-105-16,11 0 19 15,7 0-15-15,13-3-29 0,11-1 7 0,5-1-39 16,3 3-15-16,5 1-14 16,-3 1 27-16,0 1 256 15,-2-2-208-15</inkml:trace>
  <inkml:trace contextRef="#ctx0" brushRef="#br0" timeOffset="180991.29">27911 17964 1453 0,'-18'-1'125'16,"5"1"48"-16,10 0-73 15,2 2 28-15,8 5-37 16,6 0 2-16,9 2 3 16,11-2-12-16,12-3-24 15,12-4-14 1,13-3-23-16,-1-5-12 15,-2-7 2-15,-4-1 6 0,-8 0 64 16,-6 2-52-16</inkml:trace>
  <inkml:trace contextRef="#ctx0" brushRef="#br0" timeOffset="181233.01">28702 17986 1701 0,'-1'-9'146'0,"-3"-2"212"15,4 4-320 1,4 2-4-16,7 3-10 16,5 1-9-16,11-3 5 15,5 1 1-15,4-1-7 16,1-1-2-16,3 2 4 15,-3-2-33-15,3 3 17 16</inkml:trace>
  <inkml:trace contextRef="#ctx0" brushRef="#br0" timeOffset="181364.29">29327 17863 2217 0,'-9'-7'94'0</inkml:trace>
  <inkml:trace contextRef="#ctx0" brushRef="#br0" timeOffset="182929.93">25404 14882 646 0,'-18'-2'97'0,"1"2"86"0,2 1-13 15,1 1-20-15,1-1-3 16,7-1-4-16,-1 0 0 16,7 0-9-16,0-1-1 15,4-1-5-15,7 2-8 16,7 5-29-16,2 1-13 0,9 3-22 31,7 3-11-31,14-2-9 16,14 1-4-16,24 1-15 15,11-3-2-15,13-4-9 16,7 0 0-16,0-5 25 16,1 0-28-16,-15 3 173 0,-7-3-119 15</inkml:trace>
  <inkml:trace contextRef="#ctx0" brushRef="#br0" timeOffset="183414.59">26043 14839 1506 0,'-7'-2'125'0,"3"1"114"0,5 0-164 15,4 1 1-15,8 3-2 16,9 2 1-16,13 3 1 16,9 4-13-16,8 6-26 15,-5 4-10-15,-6 7-16 16,-7 2-4-16,-16-1-2 15,-7 0 0-15,-16-2 2 16,-12 0 1-16,-17 1 2 16,-7 0 1-16,-10 0-3 15,1 0-1-15,8-6-16 16,8 0-13-16,22-5 12 16</inkml:trace>
  <inkml:trace contextRef="#ctx0" brushRef="#br0" timeOffset="184255.21">25579 18178 1035 0,'-23'-7'96'16,"-4"2"180"-16,8 5-212 15,4 0 17-15,8 5 25 16,4 0-5-16,9 1-4 0,7 1 1 16,14-1 26-16,8 0 9 15,24-2-21-15,14 1-18 16,14-1-41-16,9-1-14 15,4 7-21-15,3-1-6 16,2 4 18-16,-10 1-25 16,-14 5 5-16</inkml:trace>
  <inkml:trace contextRef="#ctx0" brushRef="#br0" timeOffset="184572.09">26149 18141 2054 0,'27'4'56'15,"-1"0"-10"-15,7 7-33 16,11 10 30-16,2 1 6 16,0 5-3-1,-1 2-4-15,-8-2-29 16,-7 1-5-16</inkml:trace>
  <inkml:trace contextRef="#ctx0" brushRef="#br0" timeOffset="186462.98">26261 18454 183 0,'-17'1'42'0,"8"2"119"0,-2 0-20 16,3-1 35-16,-1 2 9 16,5-3-45-16,1 0-29 15,3-1-4-15,0 0 31 16,0 0-6-16,2-1 10 15,-1 1 7-15,5-1-45 0,-2 2 34 16,5 3 9-16,3-1-28 16,-1 1 26-16,0-3-24 15,1-1-18 1,-1-11-12-16,3-4-29 0,12-7-33 16,3-2-11-16,13-2-8 15,2 0 18-15,2 0 272 16,-1 4-211-16</inkml:trace>
  <inkml:trace contextRef="#ctx0" brushRef="#br0" timeOffset="197217.45">4396 17178 1197 0,'-8'-10'36'0,"-4"10"46"15,11 1-27-15,1 3-1 16,0 2 12-16,3 3-19 16,0 2 4-16,1 2 12 15,2 0 1-15,0 2-19 16,1 3-12-16,-1 5-15 16,-1 0-5-16,-4 3-5 0,0 0-2 15,-3-1 26-15,0-1 11 16,-2-3 11-16,1-3 4 0,1-6-23 15,1-3-12-15,1-9-10 16,1-5-4-16,7-16-4 16,3-7-1-16,7-19 0 31,6-9-2-31,5-13-1 16,2-2 0-16,1 0 13 0,-2 8 14 15,-10 23 13-15,-6 12 1 16,-9 30 8-16,-4 17-5 15,-5 25-6-15,-3 8-2 16,0 11-21-16,3 0-7 16,7-5-6-16,8-4-1 0,9-13-1 15,5-10 0-15,3-23-1 16,-2-10 1-16,-1-24 2 16,-2-8-1-16,-2-17 13 15,-3-5 4-15,-5-2 8 16,-3 0 5-16,-4 6-8 15,-2 6-5-15,-3 16-5 16,0 8-3-16,0 22-6 16,0 12-1-16,4 22-3 15,2 12 0-15,3 12-1 16,3 1 1-16,2-1 0 16,4-1 0-16,4-5 0 15,-2-1 1-15,1-11 0 16,1-5 5-16,-3-20-47 0,0-10 246 15,-10-23-159-15</inkml:trace>
  <inkml:trace contextRef="#ctx0" brushRef="#br0" timeOffset="197766.34">4813 16605 891 0,'-15'-3'80'0,"5"-1"79"0,2-1-50 15,4 0 14-15,2 0-18 16,1 2-20-16,1 0 0 0,0 3-4 16,0 0-17-16,-3 5-27 15,1 2-5-15,0 4-4 16,-1 1-3-16,-2 6-3 31,3 2-3-31,2 2-10 16,0 4-2-16,4-4-5 15,2-6 0-15,3-8-1 0,2-6 1 16,1-12 0-16,1-6 2 16,-3-11 0-16,-2-2 0 15,-3-3 1-15,-5 6 0 16,-7 6 1-16,-5 4 0 0,-7 13 0 15,-2 3 0-15,0 14-3 16,2 3 0-16,7 5-3 16,6 2 1-16,13-2-2 15,11 0-32-15,17-3 24 16</inkml:trace>
  <inkml:trace contextRef="#ctx0" brushRef="#br0" timeOffset="198337.45">5484 17030 925 0,'-18'4'102'0,"14"-9"141"15,-12 0-62 1,6 0 10-16,0 3-20 0,4 2-58 16,3 1-15-16,4 6-18 15,4 1-14-15,8 2-31 16,6-1-9-16,11-2-14 31,9-2-6-31,8-3-1 0,0-2 3 16,-3-3 22-16,-5-2 84 15,-4-11-72-15</inkml:trace>
  <inkml:trace contextRef="#ctx0" brushRef="#br0" timeOffset="198591.59">5419 17371 1415 0,'-16'-4'121'15,"8"1"129"-15,13-6-194 16,8-1 9-16,17-3-19 16,9-2-8-16,16-1-9 15,6 0-8-15,-2 2-12 16,-3 1 54-16,-8 11-43 15</inkml:trace>
  <inkml:trace contextRef="#ctx0" brushRef="#br0" timeOffset="199208.56">6092 17277 833 0,'13'-19'105'0,"-18"6"228"0,14 1-209 16,6 2-2-16,-4 4 5 15,6 2-65-15,0 2-10 0,3 2-18 16,2 0-5-16,1-4-5 15,-2-3 0-15,-2-5 13 16,-2-4 5-16,-8-7 2 31,-4-3 10-31,-10-5 1 16,-6 2-3-16,-10-2-3 16,-4 6-9-16,-8 10-11 0,-1 7 1 15,-1 12-6-15,2 7-4 16,5 8-11-16,3 3-5 15,10 7-4-15,3 4-1 16,10 6-1-16,5 8-1 0,8 15 1 16,3 9 0-16,9 20 2 15,2 6 0-15,0-1 0 16,1-6 0-16,0-21-2 16,3-11-42-16,6-24-61 15,3-10-36-15,0-19-135 16,2-10 159-16</inkml:trace>
  <inkml:trace contextRef="#ctx0" brushRef="#br0" timeOffset="199740.7">6622 17353 1478 0,'-6'8'93'0,"6"-4"22"15,0-4 26-15,5-9 22 16,0-6-11-16,2-12-1 16,0-6-29-16,2-12-45 15,-2-5-13-15,-2-9-21 16,-3-5-4-16,0-1-17 15,-1 1-7-15,5 11-5 16,3 6-2-16,3 14-4 0,2 5-2 16,0 11-2-16,1 7-2 15,1 10-2-15,1 7 1 16,1 15 1-16,3 11 0 0,0 23 2 16,3 14 1-16,2 14 1 15,-2 5 0-15,-3-1 1 16,-3-3-2-16,-3-10 2 15,-2-5-31-15,-1-14-77 16,-3-12-86-16,-9-25 90 16</inkml:trace>
  <inkml:trace contextRef="#ctx0" brushRef="#br0" timeOffset="199956.96">6588 17300 1655 0,'6'-7'71'0,"16"-4"80"16,8-7-92-16,11-9 30 0,4-5 5 0,6-1-36 16,1 1-10-16,-1 2 8 15,-1 3-21-15,-6-1-13 16</inkml:trace>
  <inkml:trace contextRef="#ctx0" brushRef="#br0" timeOffset="200658.33">7265 16908 1381 0,'-23'-20'126'0,"2"1"134"15,6 5-84-15,5 6 7 0,2 5-51 16,3 4-79-16,2 5-18 15,3 7-13-15,1 6-2 16,7 6 6-16,2 19 2 16,4 4-8-16,2-1-3 0,3 8-9 15,0-3-4 1,6-1-1 0,-1-4 1-16,3-6-2 0,3-6 1 15,0-18-1-15,4-10 0 16,1-18-2-16,-1-11 0 0,-2-21 2 15,-7-7 5-15,-5-12 11 16,-4-7 5-16,-11-6 16 16,-1 1 2-16,-7 5 2 15,-3 7 8-15,-5 20 3 16,3 10 0-16,2 15-6 16,6 15-14-16,0-4-23 15,2 12-7-15,9 12-6 16,3 4-1-16,5 14 2 15,4 7 0-15,-1 18 1 16,-2 11 1-16,-3 12 1 0,-3 1 0 0,-3-4 4 16,1-7-8-16,5-18 290 15,9-11-212-15</inkml:trace>
  <inkml:trace contextRef="#ctx0" brushRef="#br0" timeOffset="-206364">7118 17531 187 0,'-3'2'94'0,"0"-1"73"15,3-1 6-15,3-2-29 16,-1-3-3-16,0-2 22 16,2-1 4-16,-4 0-16 15,1 3-10-15,-1 1-26 16,0 3-15-16,-1 1-25 15,-6-4-10-15,2 4-16 16,1 3-2-16,4-3 0 16,-1 1 1-16,0 0 2 15,0 0-3-15,1 0-11 16,0 2-2-16,1 5-6 16,0-4-3-16,-2 2-6 15,2 2-4-15,-1 0-6 16,4 3-3-16,-1-1-3 0,1 1 0 15,-1 1-1-15,0-1-1 16,-3-1 1-16,0 4 1 16,-1-1-1-16,-3 2 0 15,2-4 0-15,-1-1-1 0,2-3 0 16,0-2 0-16,1-4 0 16,0 0 0-16,0-1 0 15,0 0 1-15,0 0 4 16,2-5 4-16,0 0 18 15,-1-4 5-15,0-1 6 16,0-3-1-16,1-4-12 0,0-1-4 16,0-4-4-16,2 0-2 15,-1 0-5 1,2 2-1-16,1 2-3 16,0 3-2-16,2 3-2 15,0 0-1-15,1 5-2 16,-1 3 0-16,0 5-1 15,-1 4 0-15,0 8-1 16,2 0 1-16,0 3 0 16,2-1 1-16,2 0 0 0,-1 0 1 15,1 0 0-15,-2 2-1 16,-2-2 0-16,-1 2 1 0,-3 0-1 16,-2 0 1-16,-1 1 0 15,-2-2 0-15,0 0 0 16,0-2-1-16,0-1 0 31,2-2-1-31,6-6-27 16,4-1-27-16,5-8-93 15,2-6 82-15</inkml:trace>
  <inkml:trace contextRef="#ctx0" brushRef="#br0" timeOffset="-202066.79">26833 14742 468 0,'4'-12'88'0,"-2"7"93"16,-2 0 15-16,-3 4-4 15,0 1-32-15,-4 3-55 16,-2 4-22-16,0 5-35 15,-3 2-9-15,0 4-15 16,0 2-3-16,2 3-2 16,-6 4 0-16,-4-1-3 0,-6 21-1 15,-11 4-7-15,-1 1-3 16,-1 9-30 0,3-1-174-16,7-4 134 15</inkml:trace>
  <inkml:trace contextRef="#ctx0" brushRef="#br0" timeOffset="-201697.68">26992 14947 970 0,'-1'-12'99'0,"2"4"59"0,4 0-4 16,0 4-18-16,-2 2-25 16,2 2-21-16,0 0-3 15,0 0-11-15,-1 2-11 16,-1 2-12-1,-3 2-3-15,-4 4-14 16,-4 3-3-16,-6 9-14 16,-4 1-6-16,-7 8-6 15,-1 5-1-15,-6 4-1 16,-2 1-10-16,-3 2-140 16,2 1-291-16,3-6 260 15</inkml:trace>
  <inkml:trace contextRef="#ctx0" brushRef="#br0" timeOffset="-201281.02">27108 15321 557 0,'19'-20'202'15,"3"0"93"-15,-2 5-10 16,-4 2-56-16,-7 7-90 15,-3 1-17-15,-5 5-23 0,-2 2-14 16,-5 7-25-16,-3 1-8 0,-5 9-31 16,-4 3-7-16,-4 7-9 15,-3 3-1-15,-1 10-1 16,-1 0-1-16,-3 3 2 16,1-2-15-16,-3-2-99 15,2-1-151-15,9 0 144 16</inkml:trace>
  <inkml:trace contextRef="#ctx0" brushRef="#br0" timeOffset="-200964.95">27367 15601 901 0,'-2'-19'90'16,"2"7"106"0,0 6-41-16,0 5 39 15,-2 3-25-15,-4 6-49 16,-2 2-19-16,-5 7-37 15,-3 4-13-15,-4 7-22 16,0 2-10-16,-5 2-12 16,0-1-2-16,-1-2-3 15,-2 0 5-15,-2-3-31 0,1-1-31 16,3-8 33-16</inkml:trace>
  <inkml:trace contextRef="#ctx0" brushRef="#br0" timeOffset="-200680.05">27412 15891 1219 0,'-13'0'91'16,"2"1"50"-1,3 1-30-15,3 4 21 0,0 1-44 16,0 6-31-16,2 3-9 16,-3 6-12-16,-2 3-2 15,-4 4-10-15,-5-1-6 16,-4-1-6-16,-3-1-5 16,-2-2-3-16,0 0 22 15,2-3-124-15,3 3 80 0</inkml:trace>
  <inkml:trace contextRef="#ctx0" brushRef="#br0" timeOffset="-200394.97">27477 16328 748 0,'-23'16'159'0,"4"2"190"16,6 0-199-16,3 0 1 0,1-2-48 15,3 1-11-15,3 0-39 16,-1 0-1-16,2-2-15 16,-2 2-6-16,0-2-12 15,-2 0-6-15,-1-4-6 16,-2 2-2-16,0 0-2 15,-1 0 14-15,1 2-112 0,2-2-147 16,7 1 148 0</inkml:trace>
  <inkml:trace contextRef="#ctx0" brushRef="#br0" timeOffset="-200095.52">27493 16776 1017 0,'-7'-4'92'0,"2"4"82"15,2 0-52-15,1 2 13 16,-1 3-34-16,-2 4-41 16,-1 3-16-16,-3 2-6 15,0 2 2-15,-6 1 4 0,0 1-2 16,-3 2-4-16,0 0-14 15,2-1-15-15,3 0-4 16,6-2-5-16,3-1 7 16,7-1-84-16,2-2-391 15,10-11 313-15</inkml:trace>
  <inkml:trace contextRef="#ctx0" brushRef="#br0" timeOffset="-199815.94">27600 17051 1080 0,'-14'18'156'16,"-2"1"139"-16,0 2-143 16,0-1 15-16,2-2-63 15,2 0-26-15,0-2-39 16,2 0-9-16,-3-1-11 15,-2-2 1-15,4-2-3 16,0-2-6 0,5-2-8-16,0 0-2 15,3 2-1-15,-2 1 0 16,3 2-86-16,2 1-79 16,3 1 91-16</inkml:trace>
  <inkml:trace contextRef="#ctx0" brushRef="#br0" timeOffset="-199561.75">27525 17539 1494 0,'-23'14'129'0,"1"0"64"0,4-1-36 0,4 3 6 16,1-3-53-16,1 0-27 15,2 0-22-15,-3-4-22 16,1-1-9-16,0 0-14 16,0-4-5-16,3 3-8 15,0 2-2-15,6 1-2 16,1 2 6 0,5 2-47-16,2-2-75 15,4 2 74-15</inkml:trace>
  <inkml:trace contextRef="#ctx0" brushRef="#br0" timeOffset="-199328.78">27402 17893 1197 0,'-24'14'159'15,"1"4"158"-15,0 1-131 16,3 0 13-16,2-3-67 15,7-4-53-15,1-4-29 16,4-5-25 0,1-3-8-16,3-6-11 15,0 1-2-15,2 0-1 16,0 5 12-16,-2-1-98 16,2 7-54-16,0 1 76 15</inkml:trace>
  <inkml:trace contextRef="#ctx0" brushRef="#br0" timeOffset="-199113.07">27189 18370 1505 0,'-14'7'77'0,"2"3"35"0,5-3-55 15,7-3 8-15,1 0-30 16,4-4-29-16,-3 0-3 16,-2-5-16-16,-3-2-19 15,-6-6-221-15,-1-4 168 16</inkml:trace>
  <inkml:trace contextRef="#ctx0" brushRef="#br0" timeOffset="-198873.99">27219 18244 1025 0,'-17'9'165'15,"-4"7"212"-15,-7 3-165 0,0 5 6 16,-4 2-43-16,5 0-56 16,0 0-24-16,-2 3-45 15,2 0-13-15,-3 1-22 16,2 0-7-16,4 1-6 15,5-4 17-15,10-3-50 16,3-4-9 0,11-15 25-16</inkml:trace>
  <inkml:trace contextRef="#ctx0" brushRef="#br0" timeOffset="-198657.31">26770 18299 1461 0,'-32'1'41'15,"1"4"37"-15,3 1-13 16,3-2 15-16,2 4 3 16,6 1-44-16,1 2-19 15,2 3-16 1,2 0-3-16,3 3-20 15,0-3-73-15,3-1 60 16</inkml:trace>
  <inkml:trace contextRef="#ctx0" brushRef="#br0" timeOffset="-198456.91">26552 18253 1071 0,'-22'1'93'0,"-6"7"133"16,-1 3-96-16,1 2 4 16,0 0-17-16,3-4-56 15,0 1-35 1,5-5-21-16,2-2 48 16,17-2-38-16</inkml:trace>
  <inkml:trace contextRef="#ctx0" brushRef="#br0" timeOffset="-158588.75">8071 1054 848 0,'-6'-30'114'0,"-4"15"91"16,-2 0-17-16,-6 6-31 16,-2 3-31-16,-4 6-32 0,-3 3-19 15,2 7-20-15,-1 3-11 16,2 5-22-16,1 2-4 16,0 6-7-16,1 6-3 15,8 5-5-15,3 3-1 0,6 5 0 16,4-1 2-16,7-7 3 15,7-5 3-15,12-13 45 16,3-8 20-16,9-12 49 16,3-10 14-16,-1-12-25 15,0-8-15-15,-11-8-41 16,-8-2-11 0,-9 0-12-16,-3 2-5 0,-2 11-11 15,-3 5-7-15,1 12-4 16,-3 10-3-16,5 5-1 15,0 9-1-15,7 14-2 16,2 7-1-16,8 16 1 16,4 3 1-16,2 3 9 15,2-4-22-15,6-13-82 0,3-8-41 16,6-17 52-16</inkml:trace>
  <inkml:trace contextRef="#ctx0" brushRef="#br0" timeOffset="-158404.06">8630 1116 2066 0,'4'-3'120'0,"16"3"8"15,5-1-1-15,7 3-80 0,0 3-20 16,0 5-31-16,-3 2-67 15,-5-1 48-15</inkml:trace>
  <inkml:trace contextRef="#ctx0" brushRef="#br0" timeOffset="-158257.31">8728 1434 1508 0,'13'-8'226'0,"11"-1"216"15,14-3-255-15,2 3 329 16,-1-4-369-16</inkml:trace>
  <inkml:trace contextRef="#ctx0" brushRef="#br0" timeOffset="-157718.18">9336 1243 1574 0,'-12'15'165'0,"24"20"185"15,2-5-216-15,17 15-31 0,7 6-16 0,3 11-19 16,-5 2-9-16,-3 2-11 16,-4-4 17-16,-7-16 20 15,-3-13 18-15,-12-25 48 16,-5-14-13-16,-3-33-26 16,-4-16-19-16,-1-32-63 15,-2-15-12 1,2-33-11-16,2-10 0 0,4-30-6 15,6-4-19-15,6 20-21 16,4 18-16-16,6 56-23 16,-1 28-27-16,0 52 20 0,0 22 33 15</inkml:trace>
  <inkml:trace contextRef="#ctx0" brushRef="#br0" timeOffset="-157255.37">9769 517 1446 0,'-27'-14'185'0,"10"4"173"16,2 3-130-16,12-1-36 16,8-1-53-16,22-4-11 15,16-3-15-15,29-5-15 16,11 0-4-16,21-2-43 15,16-2-15-15,18 2-19 16,10 1-5 0,22 4-7-16,0 4 0 0,-2 6-3 15,6 2 0-15,-11 5 0 16,-7 2 0-16,-6 5 3 16,-11 1-9-16,-24 1-43 15,-11-3-28-15,-24-5-34 0,-9-1-7 0,-8-6-2 16,0-3 11-16,-7-5-84 15,-3 0-22-15,-13-4 116 16</inkml:trace>
  <inkml:trace contextRef="#ctx0" brushRef="#br0" timeOffset="-156669.29">10063 956 1028 0,'-30'-52'294'0,"27"31"251"16,5 9-237-16,3 5-65 16,3 13-139-16,5 9-32 15,7 20-42-15,3 11-3 16,1 18-7-16,4 7-4 16,-2 14-4-16,-1 3 0 15,-5-8-1 1,-8-6 0-16,-11-22 5 15,-5-11 1-15,-10-14 2 16,-1-8 1-16,-6-15 2 16,1-8 1-16,1-17 3 15,4-11-2-15,11-24-7 16,8-15-5-16,22-20-11 16,10-5-2-16,22 5 5 0,7 11 1 0,-1 22-72 15,-8 10 57-15,-9 20-18 16</inkml:trace>
  <inkml:trace contextRef="#ctx0" brushRef="#br0" timeOffset="-156068.32">10748 1081 1900 0,'-6'-16'174'16,"4"8"62"-16,7 12-115 0,1 6-37 15,3 20-70-15,1 9-1 16,-2 22-1-16,-2 9-3 15,-4 6-3-15,-2-4 0 0,-5-20 0 16,-1-11 0-16,-1-26 9 16,0-10 22-16,0-19 25 15,2-15 5-15,5-22-5 16,2-11-22-16,8-24-25 16,8-5-5-16,13-1-7 15,7 3-2 1,5 18-2-16,-1 9-2 15,-8 21 0-15,-2 13-1 0,-7 19-2 16,0 10-1-16,-6 18-13 16,-4 9-6-16,-10 11-4 15,-4 4 3-15,-9 4 12 16,-7-1 9-16,-8-5 6 16,-3-2 0-16,-1-8 6 15,1-6 2-15,6-11 14 0,5-4 9 16,14-9 19-16,-5 0 4 15,12-5-11-15,1 1-9 16,7-2-24-16,7 4-6 16,3 3-3-16,5 5 0 15,2 15 4-15,2 4 10 0,8 8-41 16,2 2 185-16,8-2-121 16</inkml:trace>
  <inkml:trace contextRef="#ctx0" brushRef="#br0" timeOffset="-155852.65">11702 1012 1601 0,'0'-40'276'0,"0"18"307"16,2 9-339-16,5 12-116 15,1 7-65-15,0 13-45 16,-1 7 0-16,-5 16 1 15,-4 9-2-15,-3 21-5 0,-3 11-3 16,5 2-14-16,-1-5-1 16,4-22-81-16,0-11-533 15,-1-21 421-15</inkml:trace>
  <inkml:trace contextRef="#ctx0" brushRef="#br0" timeOffset="-155667.72">11409 991 2232 0,'-7'-20'155'16,"25"10"60"-16,13 2-50 15,24-3-79-15,14-1-20 0,16-1-19 16,6 0-12-16,6 1 10 16,-1 2 19-16,6-1-535 15,-2-5 377-15</inkml:trace>
  <inkml:trace contextRef="#ctx0" brushRef="#br0" timeOffset="-155351.69">12733 1107 2478 0,'-47'-6'126'0,"51"6"-8"0,13 0-2 0,14 0-83 16,6 0-16-16,1 2 22 16,-7 2 12-16,-7 4-26 15</inkml:trace>
  <inkml:trace contextRef="#ctx0" brushRef="#br0" timeOffset="-155220.52">12596 1488 1658 0,'30'-4'195'0,"23"0"138"15,31-8-186-15,10-1 386 16,7-4-390-16</inkml:trace>
  <inkml:trace contextRef="#ctx0" brushRef="#br0" timeOffset="-154666.6">13967 1199 1602 0,'-16'24'170'0,"12"-2"191"0,10 24-251 16,4 8 5-16,5 10-33 16,3-2-7-16,3-6-11 15,-1-9 8-15,-4-16 17 16,-6-13 19-16,-5-23 28 15,-1-16-16-15,-4-31-32 16,-4-18-26-16,-7-35-47 16,0-15-5-16,-7-21-5 15,-1-18 0-15,4-10-9 16,1 0-25-16,9 20-11 16,5 23-2-16,9 52-14 0,4 24 9 15,12 44 236-15,2 23-159 16</inkml:trace>
  <inkml:trace contextRef="#ctx0" brushRef="#br0" timeOffset="-154234.94">14494 788 1337 0,'-3'-2'201'0,"6"-28"252"15,7 37-298 1,6 21-38-16,2 10-40 15,-4 14-35-15,-3 6-8 0,-11 3-17 16,-4 6-4-16,-7-4 30 16,-6 0 19-16,3-18-33 15</inkml:trace>
  <inkml:trace contextRef="#ctx0" brushRef="#br0" timeOffset="-154018.65">14838 914 1773 0,'-25'13'154'16,"6"0"87"-16,12 3-136 15,3 2-16-15,7-1-55 16,4-2-7-16,3-3-5 15,6-6 15-15,1-5 273 16,10 0-215-16</inkml:trace>
  <inkml:trace contextRef="#ctx0" brushRef="#br0" timeOffset="-153664.82">15177 803 1177 0,'-16'-25'195'0,"1"0"207"16,3 3-144-16,2 9-38 16,3 4-47-16,5 7-64 15,2 3-30 1,4 8-41-16,5 5-14 15,3 11-5-15,2 4 0 16,2 5-3-16,5 0-5 16,5-4-5-16,1-4 1 0,7-12 23 15,3-7 11 1,1-11 6-16,2-7-1 0,0-9-19 16,0-4 7-16,1-5 0 15,0-3 252-15,-14-11-191 16</inkml:trace>
  <inkml:trace contextRef="#ctx0" brushRef="#br0" timeOffset="-153464.15">15554 575 1534 0,'-11'-10'350'0,"2"-5"-186"16,5 15 166-16,4 6-181 15,4 13-57-15,1 8-50 16,-4 22 1-16,0 11-4 16,-2 18-11-16,-3 5-5 0,3 1 9 15,0-2 10-15,7-4 282 16,4-8-217-16</inkml:trace>
  <inkml:trace contextRef="#ctx0" brushRef="#br0" timeOffset="-153251.6">15930 1184 2552 0,'0'-26'133'15,"28"-5"33"-15,10-7-86 16,8-5-28-16,-4 0-32 0,0-2-1 15,-7 1 0-15,-13 5 252 16,-5 3-190 0</inkml:trace>
  <inkml:trace contextRef="#ctx0" brushRef="#br0" timeOffset="-153066.89">15930 1012 1653 0,'-9'-7'250'16,"21"11"290"-16,7 6-372 0,14 7-70 16,4 2-58-16,5 2-25 31,3-1 9-31,0-3 46 16,0-2 262-16,11-8-211 15</inkml:trace>
  <inkml:trace contextRef="#ctx0" brushRef="#br0" timeOffset="-152730.32">16656 754 2625 0,'5'-57'100'0,"31"32"-40"0,-1 8 13 16,-1 12-63-16,-4 7-8 15,-8 18-2 1,-5 12 0-16,-15 20 2 16,-7 9 1-16,-16 5 0 15,-6 0-1-15,-12-6 0 16,0-5-1-16,-5-10 0 16,4-9-1-16,8-17 23 15,4-10 21-15,18-12 22 16,10-10 5-16,21-11-19 0,8-2-17 15,12-5-19-15,1 0-3 0,3 6-6 16,-2 3-2-16,1 11-6 16,4 6-12-16,-8 11 232 15,0 10-167-15</inkml:trace>
  <inkml:trace contextRef="#ctx0" brushRef="#br0" timeOffset="-152306.28">17186 859 2074 0,'-12'-52'177'16,"10"12"97"-16,5 6-81 15,8 16-82-15,5 8-51 16,7 21-43-16,1 13-11 0,4 21-4 16,-3 9 0-16,-4 10-1 15,0 1 1-15,-8-4 0 16,-3-5 2-16,-13-8 0 15,-6-8 2-15,-14-14 6 16,-5-9 0-16,-5-17 4 16,-4-10 0-16,3-15-4 0,4-5 0 0,6-7-4 15,7-2-2-15,11 1-2 16,7 1-4-16,19-1-1 16,5 0-2-16,14-2-1 15,7-2 0-15,6-3 1 16,4 0 2-16,-9 4 0 15,-9 6 1 1,-20 8 1-16,-12 5 3 16,-17 9 6-16,-11 5-1 15,-19 10 1-15,-7 7-4 16,-12 11-6-16,-2 7-13 0,6 13 21 16,8 9-34-16,12 14 16 15</inkml:trace>
  <inkml:trace contextRef="#ctx0" brushRef="#br0" timeOffset="-151905.22">17683 682 2242 0,'-13'-13'160'0,"21"4"47"16,13 1-13-16,22-1-102 0,9-1-15 16,12 1-8-16,4 0-11 0,-1 4-26 15,-4 0-8-15,-11 1-15 16,-10 2-4-16,-13 2-1 15,-8 0-1-15,-9 3 2 16,-6 3 1-16,-8 6 0 16,-7 5 0-16,-5 11-2 0,-2 9-1 15,-5 17-2-15,1 8-1 16,1 9 0-16,-1 2 2 31,2-3-4-31,2-2-13 16,5-9-18-16,4-3-26 0,6-13 29 0</inkml:trace>
  <inkml:trace contextRef="#ctx0" brushRef="#br0" timeOffset="-151733.68">17962 1013 2069 0,'0'-15'241'0,"9"7"205"16,28 3-256-16,10 1-48 0,15 2-68 15,6-2-15-15,-3 1-1 16,2 0 141-16,-7 6-133 16</inkml:trace>
  <inkml:trace contextRef="#ctx0" brushRef="#br0" timeOffset="-149862.06">18526 1133 1347 0,'-11'-4'191'0,"35"1"231"15,-25 2-198-15,10-3-36 16,8-2-36-16,12-6-61 15,6-4-9-15,10-10-38 16,1-4-14-16,0-4-11 16,-1-2 4-16,-2-1-34 15,-6 4 104-15,-8 4-70 16</inkml:trace>
  <inkml:trace contextRef="#ctx0" brushRef="#br0" timeOffset="-149566.65">18690 767 1373 0,'-15'-1'150'0,"20"1"186"16,4 10-164-16,11 17-26 15,4 6-9-15,3 8-50 16,3 4-11-16,1-1-40 16,3 0-10-16,3-5 89 15,3-4 276-15,-1-12-243 16</inkml:trace>
  <inkml:trace contextRef="#ctx0" brushRef="#br0" timeOffset="-145850.04">19330 837 935 0,'-17'-5'146'0,"3"-3"142"15,4 1-67-15,8-5-25 0,2-4-44 0,6-2-47 16,5-6-13-16,8-5-29 16,4 1-9-16,12-2-17 15,1 2-8-15,5 7-14 16,-4 4-4-16,-8 11-7 16,-9 6-2-16,-9 13 7 15,-8 9 4 1,-5 17 4-16,-2 9 0 15,-9 10-7-15,-2 3-4 16,-9-6-1-16,-7-3-1 16,-6-8 5-16,-4-4 9 15,0-6 26-15,3-5 9 0,7-4 15 16,4-5 2-16,9-7-9 16,3-5-4-16,14-6-14 15,-1-1-8-15,17-7-16 16,4-1-4-16,11-4-9 15,6 0-2-15,8 2-2 16,7 1 2-16,1 1-1 0,0 1-13 16,-7 3-39-16,-4 2-43 15,3 5 45-15</inkml:trace>
  <inkml:trace contextRef="#ctx0" brushRef="#br0" timeOffset="-145448.25">19704 994 1358 0,'-27'-41'241'16,"11"5"317"-16,19 0-434 16,8-1 14-16,19 0-87 15,7 2-18-15,9 6-12 16,0 6-6-16,-4 14-8 15,-3 9-3-15,-9 19-4 0,-6 9 0 16,-14 14 3-16,-10 5 1 16,-17 3 2-16,-6 1-1 15,-7-6 0-15,-3-1-1 16,-3-5 30-16,0-2 20 16,1-8 27-16,2-4 10 15,7-9-16 1,8-6-17-16,18-10-20 15,5 0-11-15,21-10-14 16,8-5-2-16,10-4-8 16,3-2 0-16,5 3 2 15,2 4-10-15,0 6-16 16,-1 4-168-16,-2 4 124 16</inkml:trace>
  <inkml:trace contextRef="#ctx0" brushRef="#br0" timeOffset="-145116.75">20301 885 1764 0,'-17'-29'173'0,"2"6"92"15,4 7-143-15,3 5-1 16,1 8-58-16,1 5-6 0,0 12-14 15,2 6-16-15,2 13-22 16,2 4-2-16,5 8-2 16,2 5 1-16,3 4-1 15,6 0-1-15,5-11 0 16,6-8-2-16,9-22 10 0,3-10 8 16,7-17 15-16,1-12 6 15,0-14-5-15,-6-5-5 16,-17-10-10-16,-13 0-4 15,-22-1 2-15,-17 5 1 0,-28 14-20 16,-15 14-20-16,-19 23 11 16,1 15 315-16,15 24-217 15</inkml:trace>
  <inkml:trace contextRef="#ctx0" brushRef="#br0" timeOffset="-144345.25">13976 389 1114 0,'-19'-4'118'15,"9"4"95"-15,4 0 9 16,10 1-60-16,5-1-8 0,13 0-39 16,6-1-5-16,18 1-11 31,11-2-9-31,25 1-21 15,8 0-17-15,15-1-27 16,18-1-9-16,21 2-11 16,17 0-2-16,38-1-1 0,8-3 0 15,34-3 1-15,15-1-1 16,20-1 0-16,22 1-2 16,21 3-5-16,6 2-6 0,12 0-6 15,-5-1-4-15,-14 4-25 16,2 0-17-16,-29 2-5 15,-17 3 6-15,-24 0 39 16,-21 2-2-16,-9 4-25 16,-9-1-1-16,-9 0-38 15,-8-2-72 1,-20-4-223-16,-13-2 231 16</inkml:trace>
  <inkml:trace contextRef="#ctx0" brushRef="#br0" timeOffset="-143981.81">21025 273 395 0,'4'-8'116'16,"-2"0"104"-16,0 2-89 16,0-1-15-16,0 3-18 15,0 1 1-15,0 0 6 16,-2 3 2-16,0 0 11 16,0-1 3-16,0 1-9 15,0 0-14-15,-2 0-38 16,-4 0-9-16,2 5 1 0,0 1-1 0,-1 7 23 15,1 6 2-15,0 14 11 16,1 8-1-16,-1 11-26 16,3 6-10-16,1 7 25 15,2 5 267-15,5 5-225 16</inkml:trace>
  <inkml:trace contextRef="#ctx0" brushRef="#br0" timeOffset="-143531.72">21435 1057 1256 0,'0'-13'279'0,"-44"-2"326"16,58 12-372-16,13 4-104 15,3 3-72-15,10 7-31 16,3 1 21-16,2 3 332 15,5 3-261-15</inkml:trace>
  <inkml:trace contextRef="#ctx0" brushRef="#br0" timeOffset="-143379.72">21399 1282 1905 0,'-7'0'170'15,"47"4"107"-15,8 4-160 16,9-1-31-16,15 4 314 16,-2 4-290-16,-10-17 89 15</inkml:trace>
  <inkml:trace contextRef="#ctx0" brushRef="#br0" timeOffset="-128965.88">22474 903 1215 0,'-17'-6'175'0,"-2"1"149"16,0 2-25-16,0-1-103 16,3 1-20-16,10-4-42 15,6-3-18-15,16-6-35 16,8-6-16-16,12-8-30 16,1-6-11-16,0 2-11 15,-4 3-3-15,-7 12-5 0,-2 7-4 16,-9 13-3-16,-4 12-3 0,-11 21 0 15,-5 11 1-15,-12 15 4 16,-3 6 0-16,-6-1 1 16,-1-2 0-16,-3-4 0 15,3-3 0-15,2-4 0 32,4-5 0-32,8-11 1 15,2-8 0-15,10-14 2 0,3-6 2 16,11-12 4-16,5-7 3 15,6-10 0-15,1-4-1 16,1-1-6-16,1 2-1 16,-1 9-3-16,4 4 1 15,-1 9 13-15,1 1-15 0,3 2-340 16,0 1 254-16</inkml:trace>
  <inkml:trace contextRef="#ctx0" brushRef="#br0" timeOffset="-128495.44">23200 917 1413 0,'-12'-29'144'0,"-2"-1"105"16,-4 3-29-1,-3 6-102-15,-4 0-11 16,-1 10-32-16,0 4-16 16,-1 9-11-16,1 7-9 15,-1 12-19-15,-1 5-6 16,3 7-10-16,2 5-2 0,6-1-1 16,4 1 0-16,10-4-1 15,5-6 0-15,13-10 2 16,7-6 2-16,8-14 3 15,4-7 0-15,5-14-1 16,1-4 0-16,-1-7-1 0,-1-3 0 16,-11 0 0-16,-7 2 1 15,-10 9 22-15,-5 6 13 16,-7 13 14 0,-1 9-2-16,-3 18-23 15,0 9-15-15,1 14-13 16,-1 8-1-16,5 6 0 0,0 6 1 0,3 8 1 15,4 3 3-15,4 2-13 16,0-7-22-16,5-17 19 16</inkml:trace>
  <inkml:trace contextRef="#ctx0" brushRef="#br0" timeOffset="-128163.38">23496 858 2222 0,'0'-15'114'16,"17"3"-13"-16,5 0 16 16,13 0-80-16,4 0-5 15,3-2 2-15,2 0-7 16,-6 1-13-16,-6 1-5 15,-7 6-5-15,-4 4-2 0,-6 5-3 16,-3 8-2-16,-3 12 0 16,-5 6 0-16,-4 14 3 15,-4 5 2-15,-6 9 1 16,-1 2 0-16,0 5 1 16,0 0 2-16,-1 2 3 15,1 0 3-15,1-11-122 0,-1-6 85 0</inkml:trace>
  <inkml:trace contextRef="#ctx0" brushRef="#br0" timeOffset="-127994.26">23585 1136 1432 0,'-14'-7'300'0,"9"1"349"15,22 3-478-15,12-2-14 16,21-1-112-16,9-1-7 15,11 1-15-15,1 3-5 0,4 1 172 16,-3 1-121-16,-9 4 11 16</inkml:trace>
  <inkml:trace contextRef="#ctx0" brushRef="#br0" timeOffset="-127515.4">24535 1321 2480 0,'-12'-12'131'0,"9"-2"3"16,2-1 8-16,2-5-79 16,3-2-5-16,-1-1-7 15,-1 0-7-15,-2 1-20 16,-3-1-8-16,0 3-9 15,-1 0-3-15,1 4-2 0,0 3-2 16,3 6 0-16,3 1 0 16,2 5-2-16,4 1-1 0,0 3-1 15,1 4-1-15,2 4 1 16,1 5 0-16,1 4 1 16,0 2 2-16,1 2 1 15,2-3 0-15,3-4 0 16,4-5 1-16,1-10 1 15,-1-5 1-15,1-12 2 0,0-3 0 16,0-11 1-16,-1 0-1 16,-4-2-1-16,-2 0-1 15,1 7-2-15,-3 4 0 16,3 10-2 0,-2 4-2-16,-3 8-1 15,-1 5-1-15,-2 13 0 16,-2 5 0-16,-2 15 8 15,-1 9 34-15,2 20 71 16,2 10 131-16,3 11-127 16</inkml:trace>
  <inkml:trace contextRef="#ctx0" brushRef="#br0" timeOffset="-127277.33">25015 1757 1822 0,'-8'-4'269'15,"2"-3"200"-15,11-9-183 16,7-7-64 0,8-12-87-16,7-8-31 15,13-14-51-15,9-10-17 16,12-36-24-16,2-16 0 16,-5-24-20-16,-3-9-46 15,-9 15-47-15,-5 19-36 16,-8 40 13-16,-2 29-39 0,-10 43 106 15</inkml:trace>
  <inkml:trace contextRef="#ctx0" brushRef="#br0" timeOffset="-126930.13">25810 954 1843 0,'-30'-12'213'0,"-4"5"136"16,-5 11-155-16,-2 6-45 16,4 10-62-16,1 8-9 15,10 5-36-15,7 7-13 16,12 5-17-16,8 4-2 15,13 2-4-15,2-2-1 16,-1-10 0-16,-5-7 0 0,-12-16 7 16,-8-7 4-16,-14-11 4 15,-6-7 2-15,-4-8-7 16,2-3-3-16,3-3 7 16,4 1-8-16,6 4 230 15,8-1-169-15</inkml:trace>
  <inkml:trace contextRef="#ctx0" brushRef="#br0" timeOffset="-124164.73">27185 870 1440 0,'-7'-7'169'0,"-19"0"121"0,22 2-103 0,1 4-44 16,2 1-69-16,1 3-47 16,1 2-12-16,0 3-10 15,2 0-2-15,-3 1 9 16,-3-1 73-16,-4 3-57 15</inkml:trace>
  <inkml:trace contextRef="#ctx0" brushRef="#br0" timeOffset="-123927.23">26849 1263 1850 0,'-13'10'101'0,"8"-3"5"0,4 1-29 15,6 0-41-15,3 0-24 16,4-3-6-16,2 0 4 16,5-5 85-16,5-4-400 15,7-16 247-15</inkml:trace>
  <inkml:trace contextRef="#ctx0" brushRef="#br0" timeOffset="-123780.03">27388 1261 1519 0,'-12'9'157'0,"9"-11"189"15,0 2-257-15,6 3-25 16,1 4 42-16,8-1-81 15</inkml:trace>
  <inkml:trace contextRef="#ctx0" brushRef="#br0" timeOffset="-122106.05">27806 1095 310 0,'1'-6'133'15,"1"-1"146"-15,1 1-12 0,0-1-57 16,1-1-19-16,-1 1-29 16,1-1-12-16,-2 2-14 15,0 5-13-15,-2 0-31 16,1 0-17-16,-1 0-36 16,0 1-12-16,-1 3-20 15,-2 4-3 1,0 5-3-16,0 1 1 0,0 7-1 15,-1 3 0-15,2 4-1 16,1 5 1-16,-1 6 0 16,2 2-1-16,2 4 1 15,0-5 0-15,4-9-1 16,0-8 0-16,2-12 2 16,2-8 0-16,9-13 4 0,3-8 1 15,6-14 0-15,6-7 0 16,-5-5-2-16,-3-1 0 15,-7 1-2-15,-3 6 0 16,-9 4 3-16,-1 5 5 16,-2 6 7-16,-1 4 2 15,-2 7-1 1,0 5-5-16,-1 8-9 16,1 0-3-16,-1 13-3 15,0 6-2-15,0 14 2 16,0 7 0-16,0 17 1 15,-1 7 0-15,1 4 0 16,4-3 0-16,4-14 2 0,6-10-1 16,15-20 10-16,6-8 202 0,16-13-150 15</inkml:trace>
  <inkml:trace contextRef="#ctx0" brushRef="#br0" timeOffset="-121705.22">28489 785 1513 0,'-12'420'177'0,"5"-425"130"15,4 3-87-15,7-2-60 16,6 0-44-16,7 1-41 16,6 1-25-16,2 2-30 15,2 0-7 1,-3 2 48-16,-4 2 64 16,-12-1-71-16</inkml:trace>
  <inkml:trace contextRef="#ctx0" brushRef="#br0" timeOffset="-121504.79">28464 1452 2077 0,'-1'0'143'16,"12"0"33"-1,6 0-27-15,11-1-67 0,5 0-43 0,11-1-15 16,1-2 40-16,-4-2 7 31,3 2-29-31</inkml:trace>
  <inkml:trace contextRef="#ctx0" brushRef="#br0" timeOffset="-119733.04">29053 1544 1274 0,'-9'3'120'0,"9"2"67"15,6 0 10 1,6-2-29-16,1 0-15 0,1-2 4 15,-3-1-14-15,-4-4-17 16,0-1-9-16,-4-4-25 16,0-4-13-16,-2-6-18 15,-1-3-11 1,-3-12-21-16,-2-5-6 16,3-17-11-16,2-10-3 15,2-7-6-15,3 1 0 16,2 9-3-16,-1 11 0 15,4 15 0-15,0 8-3 16,1 10 0-16,0 4 0 16,2 10-1-16,3 3 0 0,-4 11-1 15,-1 6 0-15,-6 12 1 16,-4 6 0-16,-3 8 2 16,-2 2 1-16,1-3 0 15,3-5 1-15,3-11 0 16,7-10 0-16,8-16 1 15,4-11 3-15,10-21 1 16,5-6-1-16,1-11 0 16,-2-3-1-16,-4-5-1 15,-3-4 0-15,-4 2 0 16,-2 3-2-16,-3 17 0 16,-1 11-2-16,0 22-2 15,0 12 1-15,-1 22 2 16,-1 13 0-16,-7 19 1 0,-1 7 0 15,-8 10 0-15,-1 4 1 16,-3 13 2-16,1 3 3 16,1-4 22-16,1-10 91 0,5-25-76 15</inkml:trace>
  <inkml:trace contextRef="#ctx0" brushRef="#br0" timeOffset="-117906.25">29877 1521 1403 0,'-13'-8'192'0,"2"4"157"15,4 3-98-15,3-1-62 16,2 1-65-16,2 1-65 0,0 0-24 16,5 0-28-16,3 0-2 15,3-2 27-15,2 1 7 16,0 4-18-16</inkml:trace>
  <inkml:trace contextRef="#ctx0" brushRef="#br0" timeOffset="-117171.99">30387 1270 900 0,'0'-10'177'0,"-4"-2"115"15,2-1-33-15,0-2-37 0,-2 4-53 16,1-1-20-16,-3 2-52 31,-3 2-17-31,-4 3-26 16,-1 1-14-16,-2 4-18 16,0 0-8-16,0 5-12 15,-1 5-1-15,-1 9-1 16,2 6 0-16,4 11-1 0,1 6 0 15,5 3 0-15,3 2 1 16,3-4 0-16,3-5 0 0,6-10-1 16,0-7 1-16,5-11-1 15,3-7 2-15,5-10 3 16,3-7 1-16,2-10 4 16,1-4 0-16,-8-4 2 15,-3 0 0-15,-5 3-1 16,-3 4 0-16,-2 9-1 0,-3 7-2 15,0 14-3-15,2 6-2 16,1 13-2-16,0 6 0 16,4 6 0-16,1 2 1 0,8-3-1 15,2-5 1-15,8-7 1 16,3-7-2-16,0-10 6 31,1-6 8-31,4-10 44 16,0-6 323-16,7-3-253 15</inkml:trace>
  <inkml:trace contextRef="#ctx0" brushRef="#br0" timeOffset="-116222.04">28517 2281 711 0,'-1'-3'142'0,"1"-4"160"16,0 1-20-1,3-1-20-15,1 1-39 0,3 2-76 16,3 2-43-1,5 2-57-15,5 2-16 16,5 3-19-16,4-2-3 16,0 2 0-16,-1-1 10 15,0-2-33-15,2-1 16 16</inkml:trace>
  <inkml:trace contextRef="#ctx0" brushRef="#br0" timeOffset="-116036.88">28475 2543 1870 0,'-22'0'111'0,"17"3"-1"0,7 0-5 0,19-1-68 16,12 1-20-16,23-3 0 15,8-2 19-15,9-1 250 16,2 0-200-16</inkml:trace>
  <inkml:trace contextRef="#ctx0" brushRef="#br0" timeOffset="-115435.85">29388 2261 803 0,'-4'-19'161'16,"-3"1"148"-16,-2 3-38 15,-2 3-63-15,0 3-43 16,2 3-51-16,-1 2-24 16,2 3-31-16,-1 2-16 15,0 5-26-15,1 5-8 0,0 7-8 16,-2 4 0-16,3 12-1 15,1 8 0-15,0 11 0 16,1 3-1-16,3 3 1 16,0-1 0-16,4-7 1 15,3-4-1-15,9-14 0 16,5-7 0 0,8-16 2-16,6-9 2 15,4-14 4-15,2-7 1 0,1-11-1 16,0-3 0-16,-7-10 0 15,-7-5 1-15,-18-7-1 16,-13-6 2-16,-23 2 31 16,-8 3 3-16,-10 15-2 15,-1 14-3-15,2 21-39 0,1 8-3 16,8 19-2-16,9 9 53 16,17 17 355-16,13 5-278 15</inkml:trace>
  <inkml:trace contextRef="#ctx0" brushRef="#br0" timeOffset="-115182.26">29909 2498 1726 0,'-15'-14'216'15,"2"2"123"-15,3 5-84 16,0 2-73 0,6 5-82-16,0 0-30 0,3 2-52 15,1 2-10-15,2 2-5 16,5 0 6-16,6 0 200 16,3 1-57-16,-2-2-41 15</inkml:trace>
  <inkml:trace contextRef="#ctx0" brushRef="#br0" timeOffset="-114681.59">30181 2220 1956 0,'-28'-5'110'0,"16"9"4"0,8 10-25 16,15 18-60-16,7 9-22 16,11 15-2-16,3 2-1 15,1 0 0-15,-2-5-1 0,-5-8 1 16,-5-4 0-16,-11-7 3 16,-9-6 0-16,-13-9 5 15,-6-5 2-15,-9-9 1 16,-2-5 0-16,-3-8-4 15,-1-5 0-15,2-5-3 16,1-1 1-16,6-4 6 0,5 1 0 16,14-4-1-16,5 0-2 15,16-7-10-15,8-3-1 0,14-5 0 16,7-5-1-16,6-2 1 16,0 2 0-16,-10 3 0 15,-6 6 1-15,-18 7 1 31,-6 3 1-31,-15 7 7 16,-8 3 5-16,-8 6 2 0,-7 4 0 16,-7 6-10-16,-8 2-4 15,-6 10-4-15,1 3-1 16,6 12-1-16,8 6 7 16,14 13 64-16,8 5 310 15,15 1-247-15</inkml:trace>
  <inkml:trace contextRef="#ctx0" brushRef="#br0" timeOffset="-114080.73">30679 2717 1536 0,'-16'-7'220'0,"13"-4"202"0,7-1-144 0,13-4-72 16,4-3-57-16,8-2-64 15,3-1-28-15,4 0-40 16,-2-2-7-16,-3 0-2 16,-4-1-2-16,-8 2-25 15,-5 2-30-15,-5-1 321 16,-6 2-225 0</inkml:trace>
  <inkml:trace contextRef="#ctx0" brushRef="#br0" timeOffset="-113917.94">30755 2497 1394 0,'-9'19'194'15,"5"0"165"-15,9 4-190 16,4 5-9-16,9-1-78 0,5 1-16 16,6-4-33-16,0-3 2 15,1-7 375-15,1-4-290 16</inkml:trace>
  <inkml:trace contextRef="#ctx0" brushRef="#br0" timeOffset="-113063.51">31185 2426 1038 0,'-5'-11'176'0,"3"-3"159"16,3-5-44-16,7-4-63 16,5-1-53-16,9-5-48 15,1 1-24-15,13 0-21 16,1 4-10-16,0 7-31 15,4 4-10-15,-12 8-15 0,0 5-6 16,-8 6-7-16,-6 5-2 16,-5 9-1-16,-5 5-1 15,-9 12 1-15,-5 4 0 16,-12 6 0-16,-3 0 0 0,-5-5 1 16,1-2 0-16,-2-4 0 15,2-3 0-15,5-7 0 16,4-5 0-16,12-5 0 0,5-6 3 15,13-4 8-15,9-4 2 16,7-6 5-16,7-2-2 16,9-3-7-16,-1-3-1 15,6 0 23-15,-3 0 24 16,-4 3-651 0,3 3 466-16</inkml:trace>
  <inkml:trace contextRef="#ctx0" brushRef="#br0" timeOffset="-112615.33">31956 2260 1387 0,'-5'-32'119'0,"-4"2"64"16,-6 4 10-16,-2 5-75 15,-2 3-26-15,-2 6-38 16,3 4-22 0,-3 6-10-16,2 2-4 15,-1 8-12-15,0 5-4 16,0 8-2-16,0 5-1 16,1 9 0-16,2 1 0 15,8 6 0-15,3-3 0 16,12-8-1-16,5-8 2 15,10-15 5-15,5-8 23 0,7-12 33 16,1-10 10-16,6-6 16 16,-1-4-13-16,-2-1-18 15,-1 1-7-15,-10 7-16 16,-6 6-8-16,-10 10-12 16,-6 6-5-16,-4 10-6 15,-1 10-2-15,-6 15-2 0,-2 9 0 0,-3 15 1 16,-1 4 0-16,0 3 2 15,3-1 6-15,7-9 29 16,3-3 4-16,4-15-16 16</inkml:trace>
  <inkml:trace contextRef="#ctx0" brushRef="#br0" timeOffset="-112261.03">32253 2182 1595 0,'-13'-7'215'16,"6"-2"265"-16,13 5-343 16,15 0 3-16,6 1-66 0,8-1-41 15,1-1-7-15,2-2-12 16,0-1-2-16,-1-2-4 15,-2-1 0-15,-3 0-2 32,-2 1 0-32,-10 5-3 15,-3 2-1-15,-9 3-2 0,-2 5-2 16,-6 9 1-16,-4 4 1 16,-6 13 1-16,-3 8 1 15,-6 20 0-15,-3 11-1 16,-3 10 3-16,2 2 3 15,-1-15 33-15,2-7 122 0,-2-19-102 16</inkml:trace>
  <inkml:trace contextRef="#ctx0" brushRef="#br0" timeOffset="-112092.35">32261 2458 2302 0,'4'-10'180'16,"11"2"88"-16,23 4-116 16,9 2-36-16,17 0-59 15,10 0-10-15,6-2 5 16,-4-2 170-16,-12-10-146 16</inkml:trace>
  <inkml:trace contextRef="#ctx0" brushRef="#br0" timeOffset="-111442.83">28523 3421 1618 0,'4'-10'168'15,"-5"0"115"-15,1 3-24 16,6 4-94-16,4-1-49 16,14 4-75-16,4 1-16 15,10 2-15 1,-2 0-1-16,-1-3 61 16,2 0-4-16,-3-3-26 15</inkml:trace>
  <inkml:trace contextRef="#ctx0" brushRef="#br0" timeOffset="-111272.45">28545 3572 1837 0,'-28'12'156'0,"8"-1"134"16,11 2-173-16,15 0-21 15,8 1-40-15,23-3-32 16,8-1-2-16,14-5 92 15,4-3 262-15,-1 0-236 0</inkml:trace>
  <inkml:trace contextRef="#ctx0" brushRef="#br0" timeOffset="-104906.38">29478 3384 693 0,'-10'-3'123'0,"3"1"123"15,1 1-33-15,0-2-53 16,3 2-8-16,-1 0-5 16,-1 0 4-16,2-2 29 15,-2 0-6 1,0-2-16 0,1-1-13-16,0-1-37 0,3 0-17 15,2-5-33-15,6 0-15 16,10-4-23-16,4-1-6 15,11 0-7-15,2 2-3 16,-2 6-3-16,-3 3 0 16,-11 9-2-16,-8 6 0 0,-7 12 0 15,-6 8-1-15,-9 13 2 16,-3 4 0-16,-5 4 0 16,-4-4 1-16,-3-2 0 15,-3-3 0-15,-3-4 0 16,-2-2-1-16,-2-5 1 15,1-4 0-15,2-3-1 0,6-3 1 0,8-5 0 16,5-2-1-16,9-5 0 16,5-3 0-16,6-1 1 15,3-2 1-15,9-3 2 16,4-3 1-16,12-6 1 16,4-2 0-16,8-2-1 15,4-1 2 1,-1 4 22-16,7-2 40 15,-1 7-41-15</inkml:trace>
  <inkml:trace contextRef="#ctx0" brushRef="#br0" timeOffset="-104289.36">29839 3473 997 0,'-9'-14'165'0,"7"-1"176"15,2-2-99-15,7-3-40 16,6-1-52-16,10-2-60 15,2 0-16-15,5 3-21 16,2 3-13-16,-1 6-23 16,0 4-9-16,-6 5-6 0,-3 2-1 15,-5 6-1-15,-4 2 0 16,-6 5 1-16,-2 3 0 0,-6 1 0 16,-5 3 1-16,-7 3-1 15,-5 1 1-15,-9-2-1 16,-5 3-1-16,-4-3 0 15,-1-1 6-15,3-4 12 16,6-1 5-16,8-1 12 16,4 2-4-16,16-2-10 0,6 2-5 31,17 0-8-31,5 1-1 16,16 1 0-16,2 0 0 15,0 0-2-15,-2-1-1 16,-16-3 0-16,-8 1-2 0,-17-3 2 15,-7-2 0-15,-11 0 5 16,-8-1 34-16,-16 1 43 16,-7 1 8-16,-6 4 8 15,-1 0-31-15,9 1-39 16,6-2-9-16,14-5-12 16,7-2-3-16,17-8-4 0,2-2 9 15,17-12-20-15,6-3 3 0,10-11 3 16</inkml:trace>
  <inkml:trace contextRef="#ctx0" brushRef="#br0" timeOffset="-103788.42">30406 3523 1712 0,'-12'-16'165'16,"3"11"112"-16,3 3-88 0,4 7-56 16,2 7-58-16,6 10-51 15,4 6-11-15,3 9-8 16,0 2-1-16,-1 3-1 16,-2 0-1-16,-6-1 0 15,-4 0 1-15,-7-5 1 16,-5-5 2-16,-3-12 5 0,-2-7 2 15,3-12 6 1,-2-8 2-16,1-14-4 16,-3-4-2-16,1-7-7 0,0-2-2 15,6 1-2-15,5 4-2 0,9-1-1 16,6 2-1-16,15-3-1 16,3 2-1-16,12-6-1 15,3 1 1 1,1-1 1-16,2 3 1 15,-9 0 0-15,-8 1 0 16,-17 3 1-16,-10 1 1 16,-16 8 0-16,-12 3 0 15,-17 9 2-15,-6 3 1 0,-3 8 1 16,2 5 0-16,7 10-2 16,5 4-4-16,14 10 3 15,11 5 20-15,17 3-30 16,13 2 340-16,15 5-233 15</inkml:trace>
  <inkml:trace contextRef="#ctx0" brushRef="#br0" timeOffset="-103187.99">31031 3756 1203 0,'-8'2'232'0,"-1"2"272"0,7 1-291 16,1 0 29-16,1 0-79 16,1-3-26-16,0-1-21 15,2-1-2-15,1-5-16 16,3-3-12-16,4-7-34 15,1-3-15 1,0-6-19-16,-2-2-6 16,0-7-5-16,1-2-3 15,-1-5-1-15,3 1-1 16,-1 7-2-16,-1 4 0 16,-4 13 0-16,-2 5-3 15,-2 11-2-15,1 9-1 16,-2 11-1-16,-1 4 2 0,0 8 1 15,-1 3 2-15,3-1 1 16,0 0 0-16,4-8 0 16,4-5 0-16,3-9 1 15,3-6 2-15,3-8 1 16,3-7 1-16,5-10 0 16,2-4 0-16,-2-8-2 0,0-3 1 0,-2-4-1 15,-2 2-1-15,0 6-1 16,-4 7 0-16,-6 11-2 15,-2 8-1-15,-4 8 0 16,1 7-1-16,-4 14 1 16,1 5 1-16,-1 9 2 15,0 4 4 1,2 4-1-16,0 1-16 16,3 7 231-16,-2 0-166 15</inkml:trace>
  <inkml:trace contextRef="#ctx0" brushRef="#br0" timeOffset="-102955.97">31395 4218 2282 0,'-14'-7'203'0,"12"-1"106"15,10-5-58-15,18-13-107 0,10-7-33 16,10-24-41-16,4-15-18 15,0-30-30 1,2-10-9-16,-1-20-12 16,0-8-24-16,-6 10-70 15,-4 13-34-15,-6 40-43 16,-3 27-40-16,-1 33 126 16,1 13 15-16</inkml:trace>
  <inkml:trace contextRef="#ctx0" brushRef="#br0" timeOffset="-102433.52">32137 3520 1294 0,'-4'-13'231'0,"-2"1"160"15,3 8-137-15,-3 3-37 16,-2 5-94-16,-2 3-15 16,-6 5-21-16,-5 4-1 15,-2 9-5 1,0 5-9-16,3 2-19 16,6 1-15-16,13 0-17 15,4 0-5-15,9-2-8 16,1-3 0-16,-1-6-1 15,-5-7 0-15,-7-14 10 16,-2 3 3-16,-14-13 3 16,-4-4 0-16,-8-7-10 0,-3-1-3 0,5 0-5 15,3 0-2-15,10 4 1 16,8 1-20-16,9 4-49 16,10 3-16-16,18 2-56 15,9 2-12-15,10 2 13 16,1-2 15-16,0 1 52 31,-6 1 33-31,-3-1 20 0,-4 1 20 16,-9 0 60-16,-2 1 35 15,-12 2 43-15,-5 0-17 16,-10 0-59-16,0 1-29 16,-4 5 61-16,-6-1 194 15,-4 5-177-15</inkml:trace>
  <inkml:trace contextRef="#ctx0" brushRef="#br0" timeOffset="-99511.16">7367 16463 634 0,'-3'-12'125'0,"1"1"131"15,0 0-11-15,-1 2-29 16,1 3-9-16,-2 3-32 16,2 0-15-16,2 3-25 15,-4 4-14-15,3 2-11 16,0 2-20-16,1 5-14 15,1 1-7-15,2 4-16 16,0 0 5-16,2 1-17 16,-2-2-7-16,1 2-11 0,-2 1-3 15,0 1-4-15,-1-1-2 16,-1-1-2-16,0-2-3 0,-1-1-3 16,1 0-1-16,0-3-3 15,1-3-1-15,2-5 2 16,1-4 7-16,1-4 12 15,2-1 6-15,0-6 3 16,0 0-4-16,-2-2-6 16,-1-1-2-1,-1 0-6-15,0-2-2 16,3-2-5-16,5-7-2 16,10-15-2-16,8-12 0 15,11-16-1-15,4-8 0 0,9-1 1 16,1 3-1-16,6 9 5 15,5 7 19-15,2 11 219 16,-2-2-170-16</inkml:trace>
  <inkml:trace contextRef="#ctx0" brushRef="#br0" timeOffset="-84837.26">4211 4366 867 0,'-2'-9'141'0,"-4"0"102"15,6 1-34-15,4-3-42 0,-1 2-24 16,3 1-3-16,0-1-1 16,2 4-28-16,2 0-20 15,2 1-36-15,1 2-9 16,0 2-7-16,0 1 0 16,1 3-5-16,1-2-5 0,4-2-10 15,3-2-3-15,1-9 10 16,3-4 6-16,2-11 13 15,0-8 7-15,2-6-6 16,-3-5-5-16,-7-2-14 16,-7-1 8-16,-15 5 10 15,-9 4 5 1,-15 11 1-16,-4 6-16 0,-6 15-22 16,-1 7-10-16,3 12-3 15,3 8-2-15,7 15-1 16,4 5 0-16,8 16-3 15,3 7 1-15,5 20 1 16,4 21 2-16,8 14 2 16,4 2 0-16,10-15-17 0,4-18-13 15,10-28-45-15,5-13-4 16,17-25 38-16</inkml:trace>
  <inkml:trace contextRef="#ctx0" brushRef="#br0" timeOffset="-84520.8">4927 4081 1961 0,'0'0'149'0,"14"0"69"16,4-1-9-16,11-1-75 16,3 0-39-1,2-1-57-15,2-2-12 16,-6-1-3-16,-3-1-5 15,-6-3 296-15,0 6-221 0</inkml:trace>
  <inkml:trace contextRef="#ctx0" brushRef="#br0" timeOffset="-84351.19">4931 4274 1836 0,'-4'6'177'0,"7"-3"78"15,16-4-47-15,8-4-36 16,11-1-82-16,4-1-31 16,0 1-40-16,1-2-6 0,3 1-6 15</inkml:trace>
  <inkml:trace contextRef="#ctx0" brushRef="#br0" timeOffset="-83965.86">5947 3713 2080 0,'-3'-32'168'0,"-3"14"74"16,2 6-2-16,4 9-110 16,2 5-36-16,6 13-47 15,1 8-19-15,4 21-3 16,2 15-3-16,-1 27-11 15,-3 14-1-15,-6 19-2 16,-5 16 0-16,-2 8-45 16,-2-5-25-16,4-22-47 15,0-25-7-15,0-37-487 16,0-12 418-16</inkml:trace>
  <inkml:trace contextRef="#ctx0" brushRef="#br0" timeOffset="-83702.74">6045 3931 1964 0,'-8'-51'224'16,"11"12"123"-16,20 21-178 15,8 7-28-15,7 16-110 16,1 8-14-16,-5 13-14 16,-2 7-2-16,-9 10-1 0,-7 0 1 15,-15-1 3-15,-5-3 2 16,-15-9 3-16,-5-3 0 15,-3-7 1 1,-2-6-1-16,5-7-1 16,3-4 1-16,8-6-12 15,3-3-15-15,7-2-38 16,5-3-19-16,12 4 36 16</inkml:trace>
  <inkml:trace contextRef="#ctx0" brushRef="#br0" timeOffset="-83363.9">5700 4549 2019 0,'-31'-2'190'15,"26"4"100"1,9-2-99-16,28-3-75 0,9-2-39 16,27-9-5-16,13-4-17 15,16-8-24-15,0-6-8 16,1 2-11-16,-8-1 3 15,-12 5-31-15,1 3-36 16,-11 6 62-16,-2 4-238 16,-12 7 168-1</inkml:trace>
  <inkml:trace contextRef="#ctx0" brushRef="#br0" timeOffset="-82732.13">5889 4892 1786 0,'-13'-17'254'15,"4"8"166"-15,6 9-213 16,3 5-50-16,1 14-104 0,2 9-17 15,2 18-5-15,0 6-5 16,0 13-15-16,0 4-2 16,-5 8-5-16,-1 2 1 15,-6-2 1-15,0-8 1 16,-2-22 0-16,1-10 4 0,2-28 14 31,1-11 7-31,5-31 6 16,0-14-2-16,5-25-15 15,2-7-8-15,7-13-6 16,5-8-3-16,6-6-2 16,6 4 0-16,3 24-2 0,-1 17-2 15,4 34-2-15,-3 12-3 16,-2 15-2-16,-4 3-1 0,-6 14-2 16,-3 2 0-16,-6 11 1 15,-3 4 1-15,-9 12 5 16,-2 3 2-16,-10-1 3 15,-4-2 0-15,-6-11 6 16,0-8 11-16,-3-12 21 16,0-2 7-1,1-7 7-15,1-1-2 0,3-3-11 16,4-1-1-16,6 1-11 16,4 0-7-16,6 4-15 15,7 2-5-15,6 8-4 16,4 0 0-16,6 3 3 15,2 2 1-15,3 1-7 16,-3-2-10-16,2-2-41 0,3-3-21 16,9-7-19-1,5-3-115-15,4-4 141 0</inkml:trace>
  <inkml:trace contextRef="#ctx0" brushRef="#br0" timeOffset="-82478.63">6613 4943 2007 0,'-8'-44'204'0,"8"14"141"15,3 10-99-15,2 13-101 16,-2 5-42-16,1 12-36 16,2 12-19-1,-1 18-18-15,1 9-7 0,-3 10-12 16,-1 0-5-16,-2-2-3 15,-1-2 6-15,-3-2-16 16,0-4-13-16,-2-11-41 16,0-7 33-16,3-20 3 15</inkml:trace>
  <inkml:trace contextRef="#ctx0" brushRef="#br0" timeOffset="-82278.02">6268 4946 2451 0,'-15'-2'147'0,"31"3"41"31,16-2-14-31,32-9-60 16,11-3-23-16,12-10-25 16,3-3-15-16,-4-3-19 15,-2 1-3-15,0 3-37 16,4 1-11-16,-1 7-777 15,2 5 565-15</inkml:trace>
  <inkml:trace contextRef="#ctx0" brushRef="#br0" timeOffset="-77431.78">7341 4164 1333 0,'-11'-10'180'0,"4"6"150"0,2-1-91 16,6 0-39-16,5 2-44 16,5 0-35-16,1 2-21 15,6 0-43-15,2 1-17 16,2 1-24-16,2-1-6 16,2 1 12-16,-1 2 3 0,1-2-2 15,1 0-65-15,-3 7 26 16</inkml:trace>
  <inkml:trace contextRef="#ctx0" brushRef="#br0" timeOffset="-77231.64">7329 4324 2036 0,'-4'2'126'0,"17"-1"34"15,11-1 13-15,17-2-76 16,8-2-25-16,7 1-26 16,-4 0-4-16,2 1 306 0,1 2-239 15,-9-6 69-15</inkml:trace>
  <inkml:trace contextRef="#ctx0" brushRef="#br0" timeOffset="-74739.16">8692 3925 1581 0,'-23'-16'131'0,"10"6"69"15,1 4 9-15,-1 3-59 0,1 3-18 16,1 7-34-16,0 5-24 16,3 8-38-1,2 5-11-15,6 7-15 16,3 1-6-16,9 2-3 15,3-1-1-15,8-2 1 16,1-2 1-16,5-10 0 16,3-5 2-16,3-15 1 15,2-7 1-15,1-17 2 16,-3-8 0-16,-8-15-2 0,-9-9 0 16,-18-9 0-16,-13-1-5 0,-24 8 30 15,-8 9 7-15,-11 23-2 16,-2 13 5-16,7 14-29 15,5 9-9-15,23 11 6 16,12 6-16-16,31 14 7 31</inkml:trace>
  <inkml:trace contextRef="#ctx0" brushRef="#br0" timeOffset="-74576.61">9067 4069 2642 0,'-44'-18'163'0,"41"11"50"0,-9 0-106 15,14 5-68-15,5-1-24 16,11 3-20-16,6 0 19 16,16 7-10-16</inkml:trace>
  <inkml:trace contextRef="#ctx0" brushRef="#br0" timeOffset="-74053.53">9349 3784 2167 0,'-32'-25'158'0,"19"6"44"16,9 1-31-16,14 2-69 15,6 0-32-15,14 3-17 16,5 1-13-16,3 4-27 16,-3 3-5-16,-5 5-5 15,-1 4-2-15,-6 5 0 16,2 2 0-16,-5 3 0 0,-3 0 0 16,-8 2-1-16,-6-1 1 15,-8 1-1-15,-8-1 0 16,-12 3-4-16,-6 3 12 15,-9 3 30-15,-1 1 8 0,-4 2 21 16,2 0-10-16,10-1-21 31,9 0-11-31,24-1-17 16,13 0-4-16,26-1-6 16,9-1 0-16,6 0 3 15,0-3 2-15,-7 0 0 16,-8-2-1-16,-17-4 2 0,-11-1 3 15,-25-2 2-15,-15-1 1 16,-17 2-1-16,-5 0-3 0,-8-1-2 16,1-2-1-16,11-1-1 15,5-3-6-15,23-3-33 16,12 1-24-16,23-4 30 16,12-3 225-16,17 2-135 15</inkml:trace>
  <inkml:trace contextRef="#ctx0" brushRef="#br0" timeOffset="-73837.23">9898 4184 2047 0,'-14'-7'222'0,"7"4"148"16,8-1-122-16,11-5-94 15,4-2-49-15,10-6-31 0,-2-4-18 16,2-7-27-16,3 0-8 16,0-8-16-16,6-1-20 15,-1-5-34-15,0 1 237 16,-4 4-156-16</inkml:trace>
  <inkml:trace contextRef="#ctx0" brushRef="#br0" timeOffset="-73621.47">9970 3832 2276 0,'-10'10'158'0,"12"11"55"16,4 5-9-16,6 11-115 15,6 3-12-15,8 3-28 16,4-3-17-16,5-3-16 15,-1-4 3-15,4-8-10 16,0-5 2-16,10-10-345 0,0 0 240 16</inkml:trace>
  <inkml:trace contextRef="#ctx0" brushRef="#br0" timeOffset="-73389.38">10640 3683 1652 0,'-8'-6'255'31,"1"7"249"-31,7 10-344 0,0 6-24 0,2 11-86 16,0 10-8-16,-2 17-12 15,-3 12-5-15,-3 9-10 16,2-2-15-16,0-12-66 15,4-10 55-15,12-17-22 16</inkml:trace>
  <inkml:trace contextRef="#ctx0" brushRef="#br0" timeOffset="-73035.48">10942 3663 2112 0,'-19'-1'149'16,"8"11"29"-16,2 8-12 16,6 14-126-1,-2 8-20-15,4 18-16 16,0 9 0-16,1 5-2 16,1-5 1-16,7-15-3 15,4-10-4-15,6-21 1 0,5-9 1 16,11-15 4-16,1-10 5 15,9-16 1-15,-4-5-1 16,-3-14 1-16,-6-6-1 0,-14-9 0 16,-7 0-1-16,-17 5 29 15,-12 9 19-15,-18 14 4 16,-6 8 0-16,-12 13-35 16,0 7-20-16,6 12 4 15,5 8 3-15,14 10 276 16,14 6-738-1,16 1 408-15</inkml:trace>
  <inkml:trace contextRef="#ctx0" brushRef="#br0" timeOffset="-72519.34">11646 3391 1269 0,'-26'-9'238'16,"4"2"231"-16,6 2-113 0,4 3-93 16,1 1-69-16,3 2-78 15,-2 1-29-15,-3 8-38 16,-2 1-12-16,-5 3-19 15,-1 2-4-15,-2 1-4 16,2 1 0-16,2-2 0 16,3 0-1-16,5-4-1 15,1-2-1-15,5 0-4 16,3 0-2-16,7 1-1 16,4 1 0-16,8-4 1 15,3 0 2-15,6-2 2 16,5-1 0-16,6-3-2 15,-3 0 0-15,-3 0-1 16,-3 0 0-16,-8 2-2 0,-3 2 0 16,-9 1 13-16,-6 2 4 15,-12 3 9-15,-8 0 2 16,-12 2-10-16,-5 0-4 16,-8 1-6-16,1-3 3 0,4-3-14 15,9-2-15-15,15-3 208 31,7-1-153-31</inkml:trace>
  <inkml:trace contextRef="#ctx0" brushRef="#br0" timeOffset="-71370.42">8402 4383 1343 0,'-41'5'262'0,"31"-13"152"16,21-1-132-16,13 1-47 16,24-1-110-16,13 1-19 15,34 2-21-15,22 0-9 0,40-1-29 16,25 0-10-16,40-4-19 16,22 1-8-16,27 0-6 15,19 1-1-15,3-1-1 16,-6 2-1-16,-7-3 3 15,-20 0 2-15,-22-1-14 0,-16 1-8 16,-39 3 273-16,-21 2-1022 16,-61 7 632-16</inkml:trace>
  <inkml:trace contextRef="#ctx0" brushRef="#br0" timeOffset="-70099.05">8566 4779 1031 0,'-21'-6'201'0,"2"2"193"16,3-2-49-16,11 0-90 15,2-2-57-15,10-2-79 16,4-3-33-16,13-3-31 16,8-3-6-16,10 0-12 15,6 2-7-15,-7 8-15 16,-3 7-6-16,-14 13-10 16,-7 8-4-16,-12 12 1 15,-6 4 1-15,-12 9 3 16,-5 6 4-16,-10 8-1 15,-5 2 1-15,-10-3 0 16,-3-6-4-16,0-11 14 16,2-5 11-16,11-11 16 15,5-1 10-15,15-9-11 0,6-4-12 16,13-6-12-16,8-2-5 16,15-4-4-16,2-2 1 15,10-5-2-15,6 0-2 16,8-4 0-16,4 1 0 15,0 0 4-15,0 0-5 16,-1 0-22 0,-2 1-19-16,-5 0 283 15,-2 4-202-15</inkml:trace>
  <inkml:trace contextRef="#ctx0" brushRef="#br0" timeOffset="-69650.4">9153 4798 2114 0,'-17'-13'159'0,"7"11"48"15,7 4-36-15,7 11-122 16,7 9-20-16,10 17-17 16,3 7-3-16,2 11-7 15,-2 1 1-15,-7-6 0 0,-4-6 1 16,-13-10 0-16,-5-5 1 15,-14-8 5-15,-6-3 7 16,-6-8 7-16,-1-5 0 16,0-8 0-16,0-7-6 15,5-10-4-15,1-3-1 16,8-10-3 0,9-4-3-16,12-4-6 15,5-2-1-15,20-9-3 16,4-4 1-16,11-1 0 15,5 3 2-15,-6 10 0 0,-4 5 1 16,-18 8 0-16,-4 5 2 16,-16 6 2-16,-11 1 1 15,-13 9-2-15,-6 3-2 0,-9 6-4 16,-3 6-2-16,-2 6-1 16,2 3 1-16,5 5 15 15,5 4-7-15,17 3-34 16,10 4 51-16,20 4-34 15</inkml:trace>
  <inkml:trace contextRef="#ctx0" brushRef="#br0" timeOffset="-69264.03">9542 4707 1677 0,'-33'-9'194'15,"10"4"129"-15,8 1-42 16,12 2-117-16,5 0-49 16,16-2-51-16,7 1-22 0,16-5-15 31,5 1-4-31,6-1-12 15,2 1-3-15,-2 2-4 16,-2 3 0-16,-7 2-2 16,-8 2 0-16,-12 4-1 15,-7 1 0-15,-10 5 14 0,-5 2 6 16,-6 9 15-16,-4 2 6 16,-4 11-9-16,-2 8-5 0,-4 18-13 15,-2 8-4-15,-2 3-4 16,1-3 1-16,1-13-26 15,2-8-22-15,9-10-61 16,2-3 214-16,5-11-105 16</inkml:trace>
  <inkml:trace contextRef="#ctx0" brushRef="#br0" timeOffset="-69079.06">9563 5068 2397 0,'-12'-8'147'0,"25"9"58"32,16-2-38-32,22-4-70 15,9 1-9-15,15-5-25 16,0 2-21-16,-5 2-17 0,-6 2-13 16,-9 3 205-16,-5 0-156 15</inkml:trace>
  <inkml:trace contextRef="#ctx0" brushRef="#br0" timeOffset="-66586.58">10320 5172 1472 0,'2'0'233'0,"-10"0"146"16,8 0-129-16,7-1-63 15,14-5-75-15,8-4-18 16,12-10-21-16,-1-4-13 15,0-9-32-15,0-3-9 16,-7-9-10-16,1-1 0 16,-7 1-7-16,2 4-12 0,-7 10-45 15,-2 6-27-15,-7 16 39 16</inkml:trace>
  <inkml:trace contextRef="#ctx0" brushRef="#br0" timeOffset="-66301.77">10406 4871 1725 0,'-5'-2'166'0,"6"5"78"16,20 12-60-16,3 6-38 16,8 14-37-16,4 5-3 15,-1 3-46-15,2-3-21 16,-2-6-6-16,0-4 6 0,-2-10 286 31,-1 2-223-31,-8-7 63 16</inkml:trace>
  <inkml:trace contextRef="#ctx0" brushRef="#br0" timeOffset="-65028.21">11177 4835 1148 0,'-16'-13'218'16,"5"-1"130"-16,6-3-76 15,6-3-67-15,12-4-75 16,6 0-17-16,9-2-33 15,6-1-8-15,6 9-29 16,-1 3-12-16,-2 12-19 16,-9 4-8-16,-10 11-6 15,-5 7-1-15,-11 8 1 16,-2 5 1-16,-6 8 3 0,-4 4 1 16,-8 10-1-16,-7 6 1 15,-9 0-1-15,-4-4 8 16,3-14 15-16,2-6 6 15,7-14 17-15,5-4-1 16,4-8-1-16,5-5-2 16,12-5-9-1,4-2-8-15,14-5-12 16,4-1-7-16,16-5-4 16,8-2-2-16,6-1 1 15,1 2 5-15,-5 2-17 16,-3 4-16-16,-3 0 290 0,-1 3-214 15</inkml:trace>
  <inkml:trace contextRef="#ctx0" brushRef="#br0" timeOffset="-64579.7">11668 4824 1377 0,'-29'-15'214'0,"6"1"202"15,8 2-161-15,15-2-77 16,9 0-63-16,17-3-50 31,9 0-15-31,10 2-16 16,2 2-6-16,-4 5-13 0,-4 3-6 15,-11 7-6-15,-10 5-3 16,-9 9-2-16,-4 3 0 16,-5 7 2-16,-1 2 0 15,-6 8 2-15,-2 0 0 16,-7 7-2-16,-6 1 1 0,-5 0-1 16,-5-3 0-16,4-5 10 15,3-6 4-15,11-6 8 16,4-4-1-16,10-7-8 15,4-2-4-15,12-8-2 16,5-1 0-16,12-7 2 16,6-3-1-16,6-8 5 15,0 0-3-15,0-4-16 16,1-1 306-16,-3 1-223 16</inkml:trace>
  <inkml:trace contextRef="#ctx0" brushRef="#br0" timeOffset="-64162.9">12360 4792 1171 0,'-13'-22'180'0,"0"3"154"15,2 6-167-15,0 2 6 16,2 7-45-1,0 0-3-15,2 4-30 16,0 2-15-16,-1 8-43 16,2 4-18-16,-1 9-17 15,1 6-2-15,1 16 0 16,2 11 0-16,4 9 0 16,7-1-1-16,11-19-6 0,6-12-2 15,7-21-3-15,1-10 3 0,0-12 9 16,2-7 5-16,-3-15 8 15,0-6 8-15,-2-9 20 16,-2-4 3-16,-8 1 18 16,-6 4 4-16,-14 9-3 15,-10 5-3-15,-14 9-21 16,-8 2-17-16,-15 11-21 0,-2 3-2 16,-7 9-4-16,0 5 3 15,10 7-17-15,8 5 31 0,23 7-13 16</inkml:trace>
  <inkml:trace contextRef="#ctx0" brushRef="#br0" timeOffset="-63846.63">12997 3935 1392 0,'-18'-32'286'16,"12"31"164"-1,12 1-187-15,9 2-68 16,14 3-145-16,5 1-15 16,4 5-10-16,-3-1 17 15,-5-1 307-15,1-2-772 16,-15-14 418-16</inkml:trace>
  <inkml:trace contextRef="#ctx0" brushRef="#br0" timeOffset="-63661.64">12937 4120 1603 0,'-16'9'195'0,"21"3"138"0,11 0-106 16,24-6-90-16,8-4-54 0,9 0-21 16,1-2 11-16,3 0-48 31</inkml:trace>
  <inkml:trace contextRef="#ctx0" brushRef="#br0" timeOffset="-51089.06">14233 3739 1086 0,'-7'-10'194'16,"1"3"107"-16,-1 2-46 15,-1 3-53-15,0 0-67 0,0 2-20 16,-5 3-50-16,-1 4-15 16,-4 11-27-16,-2 7-7 15,0 18-7-15,-1 9-4 16,4 12-3-16,3 1-1 15,6-4-1-15,4-5 0 16,7-12 0 0,6-5 0-16,6-13-1 15,6-5-1-15,11-20 4 16,11-9 5-16,11-18 3 16,-2-7 4-16,-4-15-2 15,-12-4-1-15,-21-13 1 16,-9-3-1-16,-19 0 20 15,-11 4 4-15,-18 18 0 0,-8 12-2 0,-9 21-24 16,1 7-7-16,12 14-5 16,11 9 12-16,18 16 65 15,10 11 280-15,24 4-223 16</inkml:trace>
  <inkml:trace contextRef="#ctx0" brushRef="#br0" timeOffset="-50866.33">14712 4065 2192 0,'-34'-16'179'0,"-14"16"120"0,30-5-173 15,8 4-21-15,5 1-60 16,7 6-31-16,2 1-7 0,9 2 3 15,4 0 25-15,9-3 247 16,3 1-192-16,1-17 65 16</inkml:trace>
  <inkml:trace contextRef="#ctx0" brushRef="#br0" timeOffset="-50448.77">14982 3769 534 0,'-2'-9'123'0,"3"1"128"15,1 2-31-15,1 2 2 0,-1 2-3 0,-2 2 4 16,-2 0-11-16,-3 2-36 16,-1 2-33-16,-1 2-43 15,0 0-13-15,-1 2-16 16,0 1-4-16,1 4-13 16,3 4-4-16,1 3-14 31,3 5-8-31,3 3-9 0,5 1-4 15,6-3-5-15,3-2 1 16,6-11 2-16,2-5 3 16,8-11 1-16,4-6-1 15,2-6-5-15,-1-3-1 16,-6-1 8-16,-5 1-9 0,-8 3 275 16,1-1-203-16</inkml:trace>
  <inkml:trace contextRef="#ctx0" brushRef="#br0" timeOffset="-50201.53">15279 3676 1737 0,'-33'-7'167'0,"15"12"108"15,7 5-136-15,2 16-37 16,0 10-47-16,4 25-18 16,2 10-4-16,0 12-14 0,1-1-6 15,-1-17 1-15,1-6 25 16,1-16-46-16,3-8 19 16</inkml:trace>
  <inkml:trace contextRef="#ctx0" brushRef="#br0" timeOffset="-49815.05">15464 3748 2009 0,'-15'-2'132'0,"13"2"-5"0,11-1 34 16,10-2-100-16,8-1-3 16,7-5 16-16,3 1-4 15,6-3-16-15,-3 1-11 16,-1 0-19-16,-7 1-8 16,-5 2-10-16,-2 2-2 0,-6 2-2 15,0 3 0-15,-6 6-2 16,-5 6-1-16,-7 8 1 15,-3 9-1-15,-9 18 4 16,-1 12 1-16,-4 15 0 16,-1 0 1-16,0-3-1 15,-1-6 1-15,4-11 1 16,3-6-41-16,6-12-57 16,5-8-57-16,6-21 60 15</inkml:trace>
  <inkml:trace contextRef="#ctx0" brushRef="#br0" timeOffset="-49630.48">15629 3951 2114 0,'-22'0'157'16,"20"0"51"-16,9 1-60 16,21 1-65-16,10 2-34 15,11-3-8-15,8 0-15 16,2-1-5-16,2-2 2 0,0-4-50 15,-3-4 339-15,-4-11-235 16</inkml:trace>
  <inkml:trace contextRef="#ctx0" brushRef="#br0" timeOffset="-48944.82">16549 3664 1434 0,'-9'-12'179'0,"3"8"135"16,2 0-85-16,2 2-59 16,1 2-49-16,0 0-35 0,-1 2-14 15,-5 2-17-15,-4 1-1 16,-4 3-7-16,-2-1-7 15,-6 1-11-15,-1 0-4 0,-5 1-7 16,-3-2-1-16,1 0-3 16,2-1-1-16,3-2-1 31,2 2-1-31,8 0 0 16,2-1-3-16,7-1-2 15,1-2-2-15,4 0-1 0,0 2-1 16,1-2 0-16,-1 2 0 15,1-1 1-15,0 2 1 16,-1-1 0-16,-1 0-1 16,2 2 0-16,-1 0 0 0,1 2-1 15,-3 3 1-15,-1 4-1 16,2 3 0-16,-6 6 0 16,2 2 0-16,-2 4-2 15,-2-1 1-15,2 0-1 16,-1-5 0-16,7-5 0 15,0-8-4 1,7-6 29-16,7-5 7 16,10-7 6-16,6-3 4 0,14-8-29 15,6 1-6-15,6 1-5 16,4 2 0-16,-5 11-1 16,-1 4-1-16,-5 12-1 15,-6 7 0-15,-7 9 0 16,-9 1 0-16,-16 1 2 0,-6 1 2 15,-18-6 2-15,-9 0 1 16,-15-5 1-16,-4-1-1 16,-10-3 0-16,-3-1-1 15,-1-2-1-15,-1-5 2 16,11-8-7-16,12-2-10 16,14-5 230-16,9 1-168 0</inkml:trace>
  <inkml:trace contextRef="#ctx0" brushRef="#br0" timeOffset="-47280.39">17252 3650 1593 0,'-14'7'104'0,"8"11"20"0,3 5-17 16,5 18-50-16,1 12-24 15,-1 23-14 1,-2 9-5-16,-8 1-5 16,-4-6-1-16,-3-22 18 15,-2-11 33-15,5-21 38 16,2-8 19-16,4-18 15 16,4-8-30-16,3-17-36 15,5-11-19-15,8-12-36 16,6-7-6-16,6-4-3 0,4-4-1 15,4 10-1-15,0 7 1 16,-4 22-3-16,-4 15-2 16,-8 23-5-16,-6 12-3 0,-12 18-2 15,-3 2 1-15,-10-1 7 16,-5-2 3-16,1-11 4 16,-3-5 0-16,2-11 3 15,4-4 4-15,2-8 26 16,1-4 16-16,6-5 17 0,1-3 1 15,4-3-18-15,0 0-15 32,4 3-17-32,2 1-6 0,5 2-10 0,1 2-1 15,2 3-1 1,3 1 1-16,3 4 0 16,0-1 0-16,7 3 13 15,0 2-16-15,8 1-64 16,2 1-37-16,5 0-231 15,4 1 195-15</inkml:trace>
  <inkml:trace contextRef="#ctx0" brushRef="#br0" timeOffset="-46810.78">17872 3951 1175 0,'-15'-30'262'0,"-4"2"292"15,1 4-306-15,0 10-63 16,2 7-77-16,0 8-52 15,1 6-8 1,1 14-34-16,0 8-9 16,1 12-5-16,2 3 0 15,5 1-1-15,2 0 0 16,7-7 1-16,3-6-1 16,6-11-1-16,1-8-2 15,3-13-1-15,2-7 2 16,3-13 3-16,1-7 1 0,0-12 3 15,-2-5 0-15,-1-5 2 16,-2 1 3-16,-5 11 0 16,-3 6 1-16,-3 20-7 15,-1 11 2-15,-1 25 2 16,2 12 0-16,0 18 3 16,3 5-4-16,-4 4-3 15,0 3-1-15,-2 9-1 16,-3 6 0-16,-3-2 2 15,-4-7-2-15,-12-23 33 16,-6-12 21-16,-9-18 24 16,-3-5 12-16,-4-13-10 15,-4-4-17-15,-5-13-23 16,3-2-12-16,3-11-13 0,7 1-13 16,23-4 12-16,14-1 205 15,32-1-160-15</inkml:trace>
  <inkml:trace contextRef="#ctx0" brushRef="#br0" timeOffset="-46526.07">18104 4595 1161 0,'-12'3'501'0,"14"6"-235"0,-14 0 388 16,17-23-402-16,12-12-55 31,3-9-63-31,5-18-42 16,0-12-19-16,2-13-24 15,2-5-11-15,-3-12-18 16,1-10-7-16,4-19-20 16,0-5-18-16,-2 15-30 0,-2 18-16 15,0 38-51-15,1 17 0 16,4 25-425-16,0 13 355 0</inkml:trace>
  <inkml:trace contextRef="#ctx0" brushRef="#br0" timeOffset="-46025.32">18547 4264 2155 0,'-9'-2'142'0,"9"-3"11"16,7-3 35-16,3-5-90 15,6-5-9-15,-1-2-5 16,1-4-16-16,-1-4-26 0,-4-6-12 16,-3-13-13-16,-2-7-4 15,0-10-6-15,2 3-3 16,2 12-3-16,0 12-1 15,1 22-3-15,-2 9-5 16,2 14-6-16,0 10 0 16,-2 18 1-16,1 6 4 0,-1 11 7 15,2 1 1-15,-2-7 1 16,1-4 0-16,0-16 0 16,1-3 0-16,2-16 0 15,-1-7 1-15,3-9 4 16,4-9 2-16,4-10 4 15,1-4 0-15,3-6 0 16,0 1 0-16,-2 1-5 16,-2 6-2-16,-1 11-4 15,-2 7-1-15,-5 17-3 16,-1 10-3-16,-3 18 2 16,-5 8 0-16,-3 8 23 15,0 4 22-15,4-5 182 16,10-1-142-16</inkml:trace>
  <inkml:trace contextRef="#ctx0" brushRef="#br0" timeOffset="-45608.57">19312 3595 2377 0,'-6'-40'137'0,"17"15"9"15,5 5-39-15,10 8-66 16,3 8-35-16,2 4-7 0,-2 3-2 16,-4 11-2-16,-7 3 1 15,-10 8 1-15,-6 2 0 16,-6-1 3-16,-6-3 3 0,-8-6 0 16,-2-1 1-16,-6-4-1 15,0-1 0-15,4-2 11 16,0-1 10-16,12-2 8 15,1 0 2-15,9 0-14 16,3 1-11-16,7 2-7 16,7 2-2-16,6 3 1 0,1 2 1 15,1 0 0-15,-3 1 1 0,-11-2 1 16,-7 1 4-16,-10-5 3 16,-5 0 1-1,-6-3-1-15,-1 1-3 0,-2-3-2 16,-2-2-1-16,-4 0 1 31,-1-2 21-31,0-2 241 16,3-1-507-16,12-16 261 0</inkml:trace>
  <inkml:trace contextRef="#ctx0" brushRef="#br0" timeOffset="-44134.59">5957 16607 1202 0,'-2'-5'64'0,"2"-1"42"0,0 0 6 16,4 4 31-16,1-1-16 15,2 4-23-15,2 6 1 16,3 7 12-16,0 3-6 16,0 5-10-1,0 4-8-15,-2 1-16 16,2 2-2-16,-1-9-12 16,4-5-8-16,7-18 5 15,1-14 1-15,14-27-9 16,6-12-6-16,11-31-29 15,8-5-9-15,9-4 49 16,1 4 200-16,5 15-166 0</inkml:trace>
  <inkml:trace contextRef="#ctx0" brushRef="#br0" timeOffset="-31666.19">9550 17312 1413 0,'-8'-9'78'16,"3"-4"97"-16,3-3-85 16,6-12 23-16,2-5 3 15,4-11-25-15,0-6 7 0,3-18-3 16,2-5-8-16,1-8-22 16,-2-2-16-16,1 10 0 31,-1 5-3-31,-2 17 0 15,1 9 0-15,1 16-23 16,0 6-5-16,0 9-11 16,2 7-4-16,0 14-3 15,3 12 0-15,3 22 1 16,-2 14 3-16,1 24 0 16,-1 9 0-16,-2 18 0 0,0-1 1 0,-4-12 9 15,1-11-38-15,3-29 364 16,0-13-256-16</inkml:trace>
  <inkml:trace contextRef="#ctx0" brushRef="#br0" timeOffset="-31466.08">9577 17214 1378 0,'-18'-2'140'0,"18"-9"197"16,10-3-275-16,14-7-55 16,5-3 6-16,6-2-9 0,2 0 1 15,3 1-30-15,1 0 20 16</inkml:trace>
  <inkml:trace contextRef="#ctx0" brushRef="#br0" timeOffset="-31064.86">10185 17222 1436 0,'-13'-12'142'0,"1"3"288"15,1 3-293-15,3 2-39 16,1 4 23-16,-2 4-71 15,1 5-9-15,2 5-20 16,0 3-7-16,3 0-8 16,2 2-2-16,3-2-2 15,1-3-1-15,5-4-1 16,-1-5-1-16,1-5-1 16,1-2 0-16,2-10 1 0,2-4 1 15,0-12 0-15,3-2 0 16,-1-6 1-16,0 4 0 15,0 1 1-15,-1 7-1 16,-4 8-1-16,0 4 1 16,-1 15-1-16,0 6 1 0,0 12 0 31,2 5 1-31,1 6 0 16,1 4 2-16,3 2 56 15,2 0-100-15,4-6 47 16</inkml:trace>
  <inkml:trace contextRef="#ctx0" brushRef="#br0" timeOffset="-30848.88">10592 17100 2120 0,'-6'4'62'16,"7"-4"-37"-16,6-1-9 0,6-7 6 16,4 0-16-16,2-5 2 15,0-3-14-15,0 2-253 16,-4-5 188-16</inkml:trace>
  <inkml:trace contextRef="#ctx0" brushRef="#br0" timeOffset="-30679.03">10646 17236 1774 0,'0'-1'103'16,"5"-2"0"-16,5 0-3 16,3-1-50-16,2 2 15 0,2-1-158 15,2 3 85-15</inkml:trace>
  <inkml:trace contextRef="#ctx0" brushRef="#br0" timeOffset="-29945.97">11390 16735 1689 0,'0'-19'69'0,"14"-12"-7"16,6-4 10-16,10-7 32 16,3 2-17-16,0 9-16 15,-3 8-16-15,-8 15-19 16,-4 11 0-16,-7 22 4 16,-3 9 2-16,-7 17-17 0,-3 6-7 15,-8 3-8-15,-4-1-2 16,-5-3-2-16,-3-5 0 0,-6-6 0 15,1-6 0-15,-2-11 0 16,-1-6 0-16,2-16 1 16,-2-6-1-16,2-13 2 31,0-6 4-31,7-7 5 16,4 1 2-16,16-3 1 0,6 5-5 15,17 0-5-15,8 3-2 16,13 4-6-16,1 1 0 15,6 5-2-15,0 3 0 16,-1 5 0-16,-1 4 0 16,-6 7 3-16,-2 3-1 0,-5 1 2 15,1 1 18-15,-4-2-70 16,-1-4-45-16,-5-5 58 16</inkml:trace>
  <inkml:trace contextRef="#ctx0" brushRef="#br0" timeOffset="-29591.64">12017 16638 1155 0,'-10'-10'154'0,"6"1"199"16,2 1-157-16,2 6 30 31,-1 1-49-31,1 4-60 16,0 4-12-16,2 6-37 15,0 6-10-15,1 11-27 16,-1 6-9-16,1 5-11 0,-2 6-4 16,1 2 12-16,0 1-13 15,1-4-100-15,0-3 28 16,6-18 4-16</inkml:trace>
  <inkml:trace contextRef="#ctx0" brushRef="#br0" timeOffset="-29344.16">12239 16537 1967 0,'-8'-9'123'0,"-2"2"56"16,4 2-86-16,4 5 15 16,1 7-51-16,1 8-26 15,1 7 0-15,4 6-1 16,-1 4-2-16,7 6-9 15,1 3-4 1,2 7-5-16,0 3-3 16,-3-2-1-16,-4 0 1 15,-2-5-20-15,-4-5 7 16,-1-14 0-16</inkml:trace>
  <inkml:trace contextRef="#ctx0" brushRef="#br0" timeOffset="-29127.93">11850 16689 1620 0,'-23'-5'198'0,"16"0"304"16,10 1-390-16,28-9-62 15,8-4 10-15,14-9-27 16,4-1-5-16,7-6-13 15,7-2-3-15,16-2-5 16,3-2-59-16,-3 2 40 16</inkml:trace>
  <inkml:trace contextRef="#ctx0" brushRef="#br0" timeOffset="-28488.43">12554 16763 1426 0,'-11'5'84'0,"9"2"-2"31,3 4-1-31,7 8-7 0,3 3-14 16,-2 9 38-1,1 1 8-15,-5 0-5 0,-3-1 3 16,-3-6-19-16,-3-4-8 16,-3-10-1-16,-1-7-3 15,-3-11-11-15,0-9-3 16,1-14-12-16,0-5-9 0,6-8-11 16,0-1-7-16,5-1-12 15,6 0-4-15,9 5-3 16,4 4-1-16,6 10-1 15,1 5 1-15,5 10 1 16,4 5 10-16,0 10-27 16,2 7-7-16,-5 9 13 15</inkml:trace>
  <inkml:trace contextRef="#ctx0" brushRef="#br0" timeOffset="-27825.44">12882 17102 639 0,'-13'6'64'15,"4"-4"50"-15,5 1-39 0,0 1 23 16,2 0-10-16,1 1 13 15,-3 1 10-15,2-1 4 16,0 0-6-16,2 0 2 16,0 0 4-16,4-2-12 15,0 2-2-15,-1-3 9 16,2-2 16-16,1-4 15 0,-3-5 1 16,1-7-19-1,-2-6-28-15,-2-7-22 16,1-6-10-16,-4-5-24 15,-1-1-8-15,1 2-14 16,0 3-7-16,3 13-5 16,2 6-3-16,-1 11-1 15,-1 6-1-15,6 4-5 16,0 6 0-16,2 9 2 0,4 4 2 16,1 4 1-16,0 3 1 15,0-1 0-15,1 0-1 16,-2-7 2-16,-3-4-2 15,0-9 1-15,-5-3 0 0,0-8 0 16,-2-4 4-16,1-10 11 31,-2-2 2-31,2-9 3 16,1 0-4-16,0-2-9 16,0-1 0-16,3 4 0 15,2 1 0-15,-1 10-1 16,0 3-1-16,0 13 0 0,0 7 1 15,-1 14 0-15,2 5-2 16,-1 8-1-16,3 7-1 0,1 2-1 16,-1 1 1-16,0-4 8 15,1-8-12-15,-1-8-32 16,-3-8 79-16,-1-11-53 16</inkml:trace>
  <inkml:trace contextRef="#ctx0" brushRef="#br0" timeOffset="-24665.9">13413 16278 943 0,'-14'-6'79'0,"5"0"90"15,0-1-25-15,3-2 44 16,2-2-15-16,3-3-42 15,1-1-6-15,3 1-14 16,-1 4-2-16,2 7-9 16,-3 4-4-16,2 16-20 15,-1 5-16-15,-1 19-16 0,3 7-12 16,-3 21-15-16,0 8-4 16,-2 12-2-16,-5 2-1 15,-5-2-3-15,1-2 0 16,-2-10-1-16,3-7 0 15,5-13-1-15,-1-11-1 16,3-18 2-16,-1-9 0 0,4-16 4 16,5-10 9-16,6-23 6 15,4-13 1-15,7-16-6 16,6-5-6-16,5-2-10 16,-1 2-1-16,-1 10 0 15,-1 7-2-15,-7 17 1 16,-4 8-1-16,-7 18 1 15,-4 6 1-15,-2 16 3 16,0 8 0-16,1 12 0 16,1 2-2-16,4 3-2 15,1 0 0-15,5 2 0 16,-1 3 1-16,-1 1 2 16,-1-1 0-16,-2-9 0 15,4-7 1-15,3-19 46 0,3-10 25 16,14-29-39-16</inkml:trace>
  <inkml:trace contextRef="#ctx0" brushRef="#br0" timeOffset="-22290.55">26625 16773 507 0,'-10'0'106'0,"1"0"133"15,5-1-57-15,4-3-17 0,3-2-14 16,14-7-21 0,8-3-17-16,19-13-15 15,5-6-14-15,13-15-30 16,2-7-11-16,1-8-13 16,0 1-7-16,-2 12-10 15,-8 8 7-15,-17 18-1 16,-12 11-10-16</inkml:trace>
  <inkml:trace contextRef="#ctx0" brushRef="#br0" timeOffset="-21757.49">27058 16251 1005 0,'-9'-1'116'0,"2"1"78"16,1 0 15-16,0 0-34 15,3 1-22-15,2 3-40 16,1 0-22-16,4 2-35 15,3-3-7-15,10-1 5 16,4-2 1-16,11-7 0 16,4-2-6-16,1-3-15 15,-6 2-5-15,-12 1-11 0,-7 4-4 16,-12 5-1-16,-3 3 0 16,-11 12-1-16,-5 6-1 15,-7 9-5-15,-8 7-2 16,6 7-3-16,4 2 0 15,12 0 7-15,8-3 76 0,11-10-354 16,3-9 229-16</inkml:trace>
  <inkml:trace contextRef="#ctx0" brushRef="#br0" timeOffset="-21155.72">27653 16027 1079 0,'-9'2'126'0,"5"-2"71"15,4 0-10-15,10-6-15 16,7-4-29-16,12-12-8 15,3-5 0-15,4-11-26 0,2-2-15 16,6-5-32-16,3-1-17 0,7-1-23 16,6 0-8-16,6 1-7 15,2 1-3-15,-7 4-2 16,-4 3 0-16,-13 6 0 16,-5 3-3-16,-9 11-26 31,-3 2-25-31,-8 14-161 15,-5 4-106-15,-10 6 167 0</inkml:trace>
  <inkml:trace contextRef="#ctx0" brushRef="#br0" timeOffset="-20608">27865 15744 345 0,'-1'-8'138'16,"1"2"87"-16,0 3-5 0,0 2-9 15,1 1-27 1,0 0-10-16,-1 1 1 16,0 4-3-16,-1 2-30 0,-4 5-16 15,-3 5-30-15,-3 2-14 16,-5 5-20-16,-4 4-5 15,-9 4-12 1,-3 2-3-16,-3 4-1 16,-2-1-1-16,5-5-5 15,5-3-6-15,7-11-11 16,4-4-5-16,10-6-3 16,3-3 0-16,5-3 2 15,5 0 2-15,8-5 3 0,1 0 2 16,10-7 0-16,5 1-2 0,7-4-5 15,1-3-3-15,0 1-4 16,-2-3-1-16,3-1 0 16,-2 3 6-16,2 2 25 15,-2 2 283-15,-16-1-214 16</inkml:trace>
  <inkml:trace contextRef="#ctx0" brushRef="#br0" timeOffset="-19921.61">28694 15240 1301 0,'-13'-17'197'0,"-4"3"151"0,4 3-173 15,-1 1 12-15,6 4-76 16,3 0-14-16,5 4-29 16,0 4-15-16,2 6-27 15,0 5-7-15,-5 15 6 16,-2 13 3-16,-4 23 3 0,-3 11-4 15,-4 12-9-15,0-2-2 16,0-10-7-16,0-8-2 16,7-11 0-16,3-7-1 15,5-14 4-15,1-10 13 16,4-18 27-16,5-11 6 16,11-18-2-16,6-8-13 0,9-10-28 15,2-3-7-15,-6 1-3 16,-2 3 0-16,-7 9-2 15,-2 7 0-15,-4 15 0 16,0 6 0-16,-4 11 0 16,-2 9 1-16,0 9 0 0,-1 5 0 15,1 3 0 1,-2-1 0-16,1-6 0 16,1-4 1-16,-1-12 21 15,2-6-13-15,3-13 254 16,6-8-185-16</inkml:trace>
  <inkml:trace contextRef="#ctx0" brushRef="#br0" timeOffset="-18401.86">26435 16264 232 0,'-6'10'89'0,"1"0"135"16,2-3-7-16,0-1-16 16,2-3-6-16,1 0-25 15,1-1-11-15,0-2-3 16,3-2-3-16,3-4-18 16,3-2-15-1,6-9-22-15,8-5-8 16,9-9-24-16,6-5-10 15,18-8-18-15,6-3-9 16,3-12-14-16,0 0-4 16,-11 2-4-16,-9 4-3 0,-8 16 0 15,-7 6-1-15,-10 11 1 16,-5 3-1-16,-5 7 0 16,-5 1-1-16,-5 8-3 15,0 0-4-15,1 0-52 16,5 0-38-16,3 2-70 0,7 0 72 15</inkml:trace>
  <inkml:trace contextRef="#ctx0" brushRef="#br0" timeOffset="-17344.62">27021 15680 896 0,'-6'-5'83'0,"1"2"56"15,0-1 17-15,0 4-10 16,-1 0-14-16,2 0-23 15,1 1-13-15,3-1-24 16,2 0 2-16,1 0 5 16,2 0 4-1,-1-1 7-15,-1 0-9 16,1 1-21-16,1-1-7 16,3 0-17-16,3-2-6 0,6-1-7 15,7-2-5-15,11-4-2 16,8 1 1-16,0-2-2 15,-9 3-2-15,-10 2-3 16,-9 2-3-16,-8 3-2 16,-2 1 0-16,-6 6 2 15,-5 1 3-15,-6 4 3 0,-1 2 1 16,0 2-2-16,-2 1-3 16,-2 0-4-16,0 0-1 15,0-1 0-15,2 1 0 16,6 0 0-1,2 0 0-15,5 0 0 16,0-1-2-16,5-3 1 16,0 1 0-16,1-2 0 15,-2-1 0-15,2 0 0 16,-2-1-1-16,2-2 1 16,-1-2-1-16,0-1 1 15,-2-3 0-15,0-1 0 0,0 0 2 0,0 0 1 16,3-4 1-16,-3-2 3 15,0-2 0-15,-1-4 1 16,0-1 0-16,-6-3 0 16,-3-3-2-16,-5-3-2 15,-3 0-1-15,-1-1-3 16,-2 2 0-16,1 3 0 0,4 3-2 16,2 3 0-16,1 2-1 15,3 4 0-15,-1 1-1 16,4 3 1-16,5 0-1 15,1-4-1-15,6-1 0 16,5-6 16-16,2-1 30 16,5-3-3-1,6-1-9-15</inkml:trace>
  <inkml:trace contextRef="#ctx0" brushRef="#br0" timeOffset="-16076.56">27163 15525 674 0,'5'-12'91'0,"5"-1"92"15,1 1-1-15,-2 2 21 16,-1 1-16-16,-5 6-30 15,-1 2-17-15,-2 4-32 16,0 4-20-16,2 9-27 16,-2 3-6-16,3 7-19 15,1 1-5-15,3 5-13 0,0 2-2 0,0 5 0 16,-5 3 0-16,0-1 2 16,-1-1 0-16,-1-1 1 15,0-2 2-15,-1-5 2 16,1-2-3-16,-3-10-1 15,1-4-4-15,0-10-1 16,2-5 2-16,-3-6 3 0,1-7 1 16,-1-11-3-16,0-5-2 15,-2-8-7-15,0-2-2 16,1-2-3-16,-2 0 0 16,-1-3-1-16,-2 1 0 15,-2 0 0-15,-4 4 0 16,-1 4 0-1,0 4 0-15,1 8-1 16,2 1 1-16,5 10-1 16,2 3 0-16,6 8-2 15,-3 1-1-15,9 6-1 0,3 5 0 16,4 6 2-16,1 4 0 16,2 6 1-16,0 1 2 15,-2 4 1-15,0 3 0 0,-2 4-1 16,1 2 0-16,-2 0 1 15,-1-1 0-15,-4-2 0 16,0-2 0-16,-1-7 1 16,-3-6-1-16,4-9 1 15,-1-7 0-15,0-10 13 16,-1-8 8 0,-1-9 6-16,-3-4 0 15,-1-8-11-15,-5-2-7 0,-4-4-6 16,-3-2-2-16,-3-4-2 15,-3-1 0-15,-3 1-1 16,1 0 0-16,3 12-2 16,5 8-1-16,6 8-1 15,4 6 0-15,4 5-2 0,4 4-1 16,4 9 1-16,3 4 0 16,2 4 2-16,-1 3 0 15,1 8 1-15,-1 2 1 16,0 7 0-16,-2 1 1 15,-5 1 2-15,0-2-2 16,-3-3 1 0,0-3 0-16,-1-6 0 15,-1-5 1-15,-1-9 0 16,-2-5 2-16,-3-9 0 16,0-6 2-16,2-11-1 15,-2-5 0-15,-2-7-1 16,-1-5-1-16,-5-4-2 15,1-4 0-15,-2-6 0 0,2 0 0 0,0 1-2 16,0 6 1-16,4 17-1 16,-2 8-3-16,3 20-3 15,-1 12 9-15,1 19 85 16,2 7 244-16,3 11-203 16</inkml:trace>
  <inkml:trace contextRef="#ctx0" brushRef="#br0" timeOffset="9674.35">14415 16866 1429 0,'-28'-7'218'0,"18"0"286"16,7 0-314-16,3 0 17 15,3 1-53-15,4 1-36 16,5 3-48-16,2 0-17 16,6 0-28-16,4 0-9 15,7-4-10-15,2-3 3 0,7-4-15 16,3-3-20-16,-8 3 165 16,-9 8-120-16</inkml:trace>
  <inkml:trace contextRef="#ctx0" brushRef="#br0" timeOffset="9843.94">14327 17078 2376 0,'11'-1'114'0,"16"-1"-7"16,8 1-3-16,1 1-18 15,1 1-45-15,1 5-16 16,0-2 1-1,7-1-14-15</inkml:trace>
  <inkml:trace contextRef="#ctx0" brushRef="#br0" timeOffset="10577.63">15348 16684 717 0,'-14'7'77'0,"10"-5"107"0,3 0-150 16,5-6 14-16,0-4 25 16,3-8 74-16,2-3 45 15,-1-5 51-15,1-1 16 16,2-2-9-16,1-2-29 0,2 5-65 15,2 4-38-15,1 13-59 16,3 7-20-16,5 14-20 16,3 8-4-16,-1 11-7 15,-2 6-1-15,-11 12-1 16,-8 3 1-16,-18 4 1 16,-11 3 0-16,-12-8-1 0,-7-2 1 15,-1-10-2-15,-1-3-1 0,0-13 0 16,3-8 0-16,5-13 1 15,10-5 3-15,15-7 3 32,10-5-2-32,23-5-1 0,5 0-4 0,15 2-5 15,3 3 2-15,4 9-1 16,2 5 9 0,-3 10-27-16,3 2-23 15,-3-1-84-15,-3-1 391 16,-9-11-224-16</inkml:trace>
  <inkml:trace contextRef="#ctx0" brushRef="#br0" timeOffset="10809.71">15901 16647 2607 0,'-44'9'143'0,"10"-2"95"15,12 7-177-15,11 5 3 16,9 8-31 0,6 4-13-16,10 7-14 15,2 1-3-15,4 2-1 16,0 1 7-16,-5 0-36 16,-2-4-26-16,-8-11-59 15,-3-9 159-15,1-21-58 16</inkml:trace>
  <inkml:trace contextRef="#ctx0" brushRef="#br0" timeOffset="11032.2">16081 16596 2171 0,'-26'9'199'16,"1"-2"191"-16,10 11-281 15,2 4 27-15,5 18-68 0,5 6-24 16,6 9-20-16,6 3-9 15,5 6 0-15,3 1-9 16,-3-6-36-16,-2-6-53 16,-7-19-74-16,-1-11 75 15</inkml:trace>
  <inkml:trace contextRef="#ctx0" brushRef="#br0" timeOffset="11210.88">15629 16762 2277 0,'-47'-5'145'15,"33"1"182"-15,25-7-230 0,40-11-3 16,14-8 1-16,25-7-49 16,5 1-6-16,8-4-14 15,3 3-26-15,-3-4 27 16,-5-1 210-16,-19 3-172 15</inkml:trace>
  <inkml:trace contextRef="#ctx0" brushRef="#br0" timeOffset="11649.03">16402 16955 1517 0,'-3'-8'184'0,"13"-9"172"0,4-3-84 15,4-8 30-15,5-5-81 0,13-8-94 16,3-1-31-16,7 0-62 15,-1 3-14-15,-10 8-15 16,-12 7-18-16,-10 8 99 16,-4 4-536-16,-11 5 342 15</inkml:trace>
  <inkml:trace contextRef="#ctx0" brushRef="#br0" timeOffset="11852.56">16360 16684 2138 0,'-20'0'192'15,"11"2"118"-15,21 11-213 16,9 6 46-16,14 13-94 16,9 3-10-16,17 4-15 15,2 1-1-15,0-5-14 16,-5 0-4-16,-14-13-255 15,0-10 178-15</inkml:trace>
  <inkml:trace contextRef="#ctx0" brushRef="#br0" timeOffset="16349.17">20315 8331 339 0,'-36'0'67'0,"7"0"68"15,0 0 2-15,8 0-7 16,-2 0-8-16,7 0-14 16,0 1-16-1,5 4-25-15,-1 0-11 16,2 1-17-16,1 0-5 15,3 1-3-15,2-2-1 16,3-1 3-16,1 1 7 0,0-5 23 16,1 1 18-16,6-1 13 15,1-3-2-15,6-2-19 16,4-1-14-16,9-1-14 16,4 0-5-16,14-1-6 15,8-1-5-15,14 3-11 0,10 0-3 16,9-1-4-16,2 0 1 15,9 0-1-15,4 0-1 16,2 2-1-16,4 2-1 16,-4 2-2-1,-2 1-1-15,4 2-1 16,-4 0-1-16,-2 2 0 16,-3-2 0-16,-6-2 1 15,4 0-1-15,2-3 0 16,-2-3 0-16,-2-1-1 15,-4-2 1-15,3 5-1 16,1 1-1-16,-9 3 0 0,-7 3 0 16,-15 0-1-16,0 1 1 0,15 0 1 15,5-1-1-15,13-1 2 16,2-1 0-16,-5-2 0 16,4-1 0-16,1-3-1 31,-3 3 0-31,-2-1 0 0,-7 2 0 0,-6 5-1 0,-3-1 1 31,-2 4 0-31,-6 3 0 0,-3-3 0 0,-2-1-1 16,-1-1 1-16,0-3 0 31,-1-1 1-31,-2-1-1 0,-2 0 0 0,0-1 0 0,2-1-1 31,-2 0 0-31,-5 2-1 16,2 0 1-16,-6 0-1 15,4 2 1-15,7-2 0 16,3 1-1-16,4-2 1 16,-3-1 0-16,-1 0 0 0,-5 0-1 15,0 0 1-15,7 2-1 16,3 0 0-16,2 2 0 0,-5 1 0 16,-11 2 0-16,-11 2 0 15,-4 0 1-15,-3 4-1 16,2-2 0-16,-1 1 1 15,2-1-1-15,0-2 2 16,-1-1-1-16,5-5 1 16,0-1 1-1,1-2-1-15,-5-3 0 16,-2-2-1-16,-2 1-1 16,-2 0 0-16,2 2 0 0,-4 0 0 15,0 2 1-15,-9 2-1 16,-3 1 4-16,-7 4 220 15,-3 4-636-15,-3 8 366 16</inkml:trace>
  <inkml:trace contextRef="#ctx0" brushRef="#br0" timeOffset="17614.09">17272 16527 615 0,'-5'-5'156'16,"2"-2"113"-16,1-3-48 16,2 2 16-16,0-3-31 0,-1 2-9 15,-1 1-34-15,-3-1-24 16,-2 2-34-16,0 4-14 15,-2 3-19-15,-3 2-12 16,-3 9-26-16,-1 4-11 0,-1 9-14 16,0 4-4-16,0 6-4 15,2 1-1-15,3 6-1 16,2 2 1-16,11 4-1 16,9 1 0-16,11-5 0 15,4 0 0-15,5-12 1 16,-1-4-2-1,4-15 2-15,1-10 0 0,5-17 2 16,-3-10 2-16,-4-12 0 16,-3-5 1-16,-10-6-1 15,-5-3 0-15,-12 0 0 16,-8 4 1-16,-16 3 1 16,-9 5-1-16,-14 12 1 15,-3 7-2-15,-5 19-1 0,6 7-2 16,2 13-1-16,5 4-3 15,14 8 87-15,7 0 67 16,24 8-81-16</inkml:trace>
  <inkml:trace contextRef="#ctx0" brushRef="#br0" timeOffset="17999.16">17695 16814 1892 0,'1'-1'107'0,"1"-1"47"16,-1-1 10-16,1-1-16 0,-1-2-25 16,-1-5-43-16,0-1-13 15,-1-1-9-15,-2 0-5 16,0 4-13-16,-3 3-12 16,1 5-16-16,1 1-5 0,2 1-7 15,1 2 0-15,1 4-2 31,2 2 0-31,3 0 2 16,0 3 13-16,2 0-60 16,-1-2-25-16,6 0 41 15</inkml:trace>
  <inkml:trace contextRef="#ctx0" brushRef="#br0" timeOffset="18484.66">17924 16622 1330 0,'-13'2'136'0,"3"-1"97"16,4 0-44-16,2 1 1 15,4 1-47-15,3-2-15 16,2-1-8-16,5-1-14 16,1-2-5-16,0-3-21 15,2-2-7-15,3-4-9 16,0-5-5-16,8-8-17 0,3-4-9 16,2-9-12-16,-2-2-1 15,-5-2-4-15,-1 1 1 16,-10 8 5-16,-1 6-4 15,-4 11 4-15,-3 6-3 16,0 10-4-16,-3 8-1 0,-3 13-6 16,1 10-1-16,0 20-4 15,-2 10-2-15,3 14-1 16,-3 7 0-16,1 6 0 16,-2 3 1-16,2-2-1 15,-1-5 1-15,2-18 19 16,2-12-22-16,2-25 217 15,5-16-152-15</inkml:trace>
  <inkml:trace contextRef="#ctx0" brushRef="#br0" timeOffset="19037.4">18493 17030 1371 0,'-12'15'211'16,"0"-8"214"-16,7-1-232 15,4-2 30-15,8-8-68 16,7-8-23-16,15-16-30 15,6-9-6-15,9-15-38 16,-1-2-16-16,-5-3-25 0,-3 2-7 16,-10 8-4-16,-3 3 2 0,-7 13-5 15,-6 8 31-15,-4 11-24 16</inkml:trace>
  <inkml:trace contextRef="#ctx0" brushRef="#br0" timeOffset="19253.59">18529 16703 1580 0,'-1'-20'169'16,"-2"13"275"-16,7 4-327 15,16 13-41-15,8 11 8 0,8 15-41 16,1 6-2-16,0 8-23 15,0 2-4-15,-8-3-1 16,2-3 39-16,-7-13 87 16,-4-9-84-16</inkml:trace>
  <inkml:trace contextRef="#ctx0" brushRef="#br0" timeOffset="20610.09">3277 9622 1653 0,'-20'6'136'16,"18"-15"97"-16,-2 5-163 15,5 0 16-15,7 3-58 0,2 0 2 16,8 1 14-16,4 0 11 15,9 0 25-15,6 0 3 16,10 0-22-16,10-1-9 0,21-3-14 16,10-1-9-16,18-4-1 15,14-2 1-15,20-2 1 32,11 0 3-32,26 0-3 15,3 2-2-15,10 2-8 16,12 3-5-16,-4 1-6 15,17 3-3-15,-8 0-2 16,-7-2 2-16,4 3-1 0,-16 1 0 16,4 0-2-16,-5 0 0 15,-18-6 1-15,2-2 0 0,-26-4 0 16,-9-1 0-16,-22 2 14 16,-13 0 14-16,-17 6 13 15,-10 2 3-15,-22 2-9 16,-14 1-14-16,-18 2-12 15,-7 0-5-15,-4 0-5 16,-2-1 0-16,-6-1 0 0,0 0 3 16,0 0 1-16,-1 0 0 15,0 0 2-15,0-1 1 0,0 0 0 16,2 0 1-16,1-4-5 16,2 4-3-16,2-1 0 15,0 1 9-15,1 0 16 31,-2 0 182-31,4 2-139 16</inkml:trace>
  <inkml:trace contextRef="#ctx0" brushRef="#br0" timeOffset="22175.08">19295 16544 883 0,'0'-7'90'0,"0"-2"65"0,0-1-4 15,4-3 23-15,1-1-21 16,-1-1-18-16,2 0-5 15,-1 4-21-15,0 0-6 16,-4 4 6-16,0 2-3 16,-1 4-2-16,0 0-5 15,-8-2-25-15,2 7-11 0,-2 3-30 16,-2 2-10-16,0 8-13 16,0 3-5-16,-1 6-4 15,0 4-1-15,0 4 0 16,0 2-1-16,5 4 0 15,4 3-1-15,8 2 1 16,3 1-1-16,8-2 1 16,1-3 0-16,5-9 1 15,5-4-1-15,7-15 1 16,5-9 2-16,2-17 4 16,0-12 2-16,-5-15 2 15,-8-8-2-15,-15-6-1 16,-8 0-1-16,-17 1 1 15,-7 6-2-15,-21 12-3 0,-9 7-2 16,-10 18 3-16,1 5-1 16,9 14 1-16,8 4 1 0,14 6 3 15,5 3 11-15,15-1 246 16,13 7-186-16</inkml:trace>
  <inkml:trace contextRef="#ctx0" brushRef="#br0" timeOffset="22397.6">19793 16801 1943 0,'-26'6'157'0,"2"5"250"16,7-2-308-16,10-2-33 15,3-2 1-15,4-1-54 16,0-3-3-16,2-4 6 16,0-2 8-16,3-5 102 15,3-1-815-15,5 6 527 0</inkml:trace>
  <inkml:trace contextRef="#ctx0" brushRef="#br0" timeOffset="22860.71">20028 16595 1584 0,'-20'0'191'0,"4"-1"97"15,5 1-98-15,-1 0-25 0,4 2-74 16,1 2-16-16,0 3-27 16,1-1-8-16,0 7-22 15,0 2-5-15,2 8-8 16,2 5-3-16,4 5-1 16,4 4-1-16,8 1 0 15,4 1 0-15,2-1 0 16,3-2 0-16,-2-7 0 15,-3-6-1-15,1-15 3 16,1-7 2-16,1-16 7 16,3-9 3-16,-3-12 1 15,-4-5 2-15,-10-9 7 0,-7-3 1 0,-10 0 13 16,-5 2 4 0,-12 11-2-16,-4 9 0 15,-8 17-14-15,-4 8-9 16,0 15-7-16,0 8-4 15,10 8-34-15,6 3 3 16,15 8 8-16</inkml:trace>
  <inkml:trace contextRef="#ctx0" brushRef="#br0" timeOffset="23314.66">20395 16569 1604 0,'-6'0'151'0,"0"-2"123"15,4-2-56-15,2 0 20 16,1-4-48-16,5-2-39 15,2-2-23-15,4-6-25 0,1-3-18 16,4-6-35-16,-1-5-12 0,5-5-19 16,-2-1-4-1,-2 5-6-15,-4 3-2 0,-6 10-3 16,-2 7 0-16,-1 10-4 16,-1 4 0-16,-3 14 1 31,0 8 1-31,-2 17 2 0,0 11 1 15,0 16-4-15,1 8 0 16,0 7-1 0,0 0 0-16,0 1-1 0,1-2-3 15,-2-10-18-15,1-8 4 16,-1-23-34-16,-2-13 86 16,3-28-29-16</inkml:trace>
  <inkml:trace contextRef="#ctx0" brushRef="#br0" timeOffset="23561.88">20394 17001 2220 0,'-8'5'147'0,"8"-5"37"16,3-2 9-16,13-5-62 15,5-2-23-15,11-3-16 16,5-1-16 0,-2 5-27-16,0 1-13 15,-6 3-23-15,0 3-5 16,-3 1 9-16,-1-1 7 16,-1-4 185-16,4-3-140 15</inkml:trace>
  <inkml:trace contextRef="#ctx0" brushRef="#br0" timeOffset="24001.01">20927 16740 1465 0,'-11'-2'215'0,"3"1"160"15,8-1-164-15,6-2 4 0,7 2-63 16,3-2-14-16,8 3-15 16,1 0-14-16,-4 2-45 15,3 2-19-15,-4 0-28 16,-2 1-8-16,-2-2 4 15,-2 2 36-15,-9-1 189 16,0 2-541 0,-1 6 299-16</inkml:trace>
  <inkml:trace contextRef="#ctx0" brushRef="#br0" timeOffset="24179.46">20948 16927 2556 0,'1'12'115'0,"15"1"-4"0,5 0 10 16,0 2-29-16,0-1-37 15,-4-2-36-15,-2-1-3 16,1-8 173-16,3-6 66 16,9-20-122-16</inkml:trace>
  <inkml:trace contextRef="#ctx0" brushRef="#br0" timeOffset="36824.75">21660 16728 1087 0,'-17'-7'84'0,"10"0"105"15,2-2-44-15,3-1 38 16,2-2-21-16,1-4-44 16,4-4-20-16,3-3-23 15,5-2-9-15,6-5-20 16,2-1-5-16,3 3-14 0,-1 2-5 16,-2 8-11-16,-1 8-4 15,-1 15-3-15,-2 12 5 16,-6 17 5-16,-5 10 1 15,-8 8-1-15,-5 3-4 16,-6 0-6-16,-1-3 0 16,-3 1 0-1,-2-5-1-15,-1-9 1 16,-2-2 0-16,-7-11 2 16,2-5 5-16,1-9 13 15,0-7 7-15,3-9 12 16,0-4 1-16,2-4 3 15,4-1-4-15,6 1-14 16,6 2-7-16,14 2-20 0,7 1-2 0,13 4-2 16,5 0 0-16,11 2 2 15,2 0 0-15,2 1 0 16,2 0 0-16,-3 0 2 16,-2 0 3-16,-5 0-4 15,-10-1-24-15,-13-3 18 16</inkml:trace>
  <inkml:trace contextRef="#ctx0" brushRef="#br0" timeOffset="37072.21">22187 16826 1924 0,'-19'-6'174'16,"1"5"200"-16,7 1-283 16,3 0 9-16,3 2-36 15,3-2-19-15,0 2-15 0,2-2-10 16,-2 0-12-16,1 0-3 0,0-2 2 16,0-5-15-16,4 4 57 15,6 2-38-15</inkml:trace>
  <inkml:trace contextRef="#ctx0" brushRef="#br0" timeOffset="37557.25">22322 16614 1548 0,'-15'-6'93'0,"7"3"34"16,3-2 6-16,2 0 14 15,0-3-24-15,3-4-14 16,3-1-8-16,6-4-7 0,7 0-11 16,10 0-20-16,3 3-11 15,6 6-21-15,0 5-7 16,-6 10-11-1,-6 8-4-15,-6 8-4 16,-5 6 0-16,-5 4-2 16,-1 2 0-16,-7 2-1 15,-5 1 1-15,-7 1-1 16,-4 0 1-16,-5-2 0 16,-4-2-1-16,-6-2 1 15,0-3 0-15,2-6-1 0,6-4-1 0,14-8-1 16,6-5 0-16,14-7 0 15,7-4 0-15,15-8 2 16,5-2 2-16,2-4-2 16,-3 2 0-16,-7 3 2 15,-2 1-2-15,-4 5-29 16,-1 2-58 0,-3 3-196-16,0-1 166 15</inkml:trace>
  <inkml:trace contextRef="#ctx0" brushRef="#br0" timeOffset="38142.86">22748 16695 673 0,'-4'-19'135'0,"0"3"148"16,0 1-81-16,3 3-30 15,1 0-43-15,1 4-30 16,3 3 1-16,-1 3 4 15,1 1 13-15,-2 2 3 16,2 1-4-16,-2 7-9 0,0 0-15 0,1 10-25 16,0 3-14-16,2 6-20 15,0 0-9-15,1 1-10 16,-2 0-3-16,1-2-5 16,0 3 0-16,-3-3-2 15,-2 0 0-15,-1-1 0 16,-5-3 0-1,-2-5 1-15,0-4 0 16,-3-8 4-16,-1-5 6 16,-2-9 10-16,-3-5 2 15,1-9-5-15,0 0-6 16,7-3-12-16,1 1-3 0,6-1-2 16,4 1-2-16,8-5 0 15,9-3 0-15,11-2 0 16,6-4 1-16,12-1 1 15,2 0 0-15,-8-3 1 16,-5 3 1-16,-13 1 1 0,-11 3 0 16,-10 7 2-16,-4 5 0 15,-12 11-1-15,-7 6 1 16,-10 7-3 0,-7 5 1-16,-8 10-1 15,0 3 1-15,3 7-1 16,5 2-1-16,12 4-2 15,6 2-1-15,10-2-1 16,5-1-25-16,6-4-59 16,1 0-39-16,9-7-94 15,3 0-79-15,7-4 176 0</inkml:trace>
  <inkml:trace contextRef="#ctx0" brushRef="#br0" timeOffset="38713.3">23060 16554 1342 0,'-11'-19'218'0,"5"-2"253"15,6-1-303-15,1 0 27 16,10-1-82-1,2 1-29-15,5 2-33 16,3 3-11-16,-2 8-20 16,-2 3-8-16,-1 8-9 15,-4 6-1-15,-2 11-1 16,-3 5 0-16,-1 7 0 16,-3 2-1-16,-5 2 1 15,-2-1-1-15,-9-1 1 0,-2-3 2 0,-2-2-1 16,-2-1 1-16,1-6 0 15,1 1 0-15,6-7 16 16,2-2 2-16,6-1 5 16,3-3-1-16,4 2-15 15,6 0-4-15,4 3-4 16,3 2-1 0,-1 3 0-16,0 3 0 15,-6 1 1-15,-3 1-1 16,-7 0 2-16,-4-1 0 15,-9 1 2-15,-5 0 1 16,-8-2-1-16,-4-1 10 16,-3-5 21-16,0-5 2 15,2-10 3-15,5-5-10 0,6-10-23 16,6-3-5-16,13-5-5 16,4-2-2-16,16-3 11 15,7 0-29-15,12 1-120 16,7 3-15-16,10 8 49 15</inkml:trace>
  <inkml:trace contextRef="#ctx0" brushRef="#br0" timeOffset="38944.38">23369 16908 2006 0,'-17'0'186'15,"0"0"88"-15,8 0-131 16,3-4 50-1,7-2-98-15,6-4-12 16,12-9-25-16,6-6-12 16,4-11-16-16,6-2-10 0,-2-4-13 15,-2-1-3-15,-4 3-20 16,-6 2-28-16,-4 5 4 16,-3 3-350-16,-2 2 266 15</inkml:trace>
  <inkml:trace contextRef="#ctx0" brushRef="#br0" timeOffset="39175.81">23329 16671 2164 0,'-2'6'105'0,"5"3"30"16,6 4-36-16,4 9 53 15,3 3-49-15,2 4-35 16,-1 2-17-16,0 0-24 16,4-2-8-16,1-3-14 0,5-3 0 15,0-9 30-15,-3-4-29 0,0-12 93 16,1-8-59-16</inkml:trace>
  <inkml:trace contextRef="#ctx0" brushRef="#br0" timeOffset="39430.08">23822 16368 2467 0,'-11'11'57'16,"-2"12"-50"-16,1 7-2 0,-1 9 21 15,1 2-1-15,2 4 13 16,-1 2 6-16,2 7-17 16,0 8-3-16,6 7-17 15,2 5-7-15,4-3 3 16,4-7-16-16,3-18-112 16,2-11-181-16,-2-38 171 15</inkml:trace>
  <inkml:trace contextRef="#ctx0" brushRef="#br0" timeOffset="39778.28">23988 16602 2283 0,'-25'7'64'16,"8"8"-3"-16,4 5-33 15,5 12 7-15,2 8-5 16,6 9-20-16,6 4-3 0,8 7-5 15,4 1 0-15,10-3-2 16,3-8-1-16,6-20 0 16,2-15 0-16,0-29 2 15,-3-17 2-15,0-24 2 16,-8-8 1-16,-9-7 2 0,-6-2 0 16,-17 2 5-16,-9 4 17 15,-15 10 36-15,-8 10 22 16,-13 19 13-16,-4 9-15 15,-5 19-43-15,1 11-22 16,5 11-21 0,8 4-7-16,17 5 38 15,8 2 244-15,19 6-189 16</inkml:trace>
  <inkml:trace contextRef="#ctx0" brushRef="#br0" timeOffset="40079.08">24249 16331 1938 0,'-3'0'161'15,"-2"1"136"-15,5-1-124 16,9-2 38-16,4-2-49 16,8-3-50-16,3-1-22 15,2 0-46-15,2-1-18 16,-5 2-18 0,-1 3-2-16,-6 1-17 15,-3 2-45-15,0 3 271 16,6 3-184-16</inkml:trace>
  <inkml:trace contextRef="#ctx0" brushRef="#br0" timeOffset="40595.93">24519 16091 1651 0,'-25'-12'222'16,"9"0"447"-16,10 5-595 15,5-1-2-15,8 1-16 16,5 0-33 0,9-1-16-16,4 1 0 15,5 1-2-15,1 2-2 16,0 5 0-16,0 4-1 0,-2 6-1 16,-1 4 0-16,-9 2-1 15,-8 1 1-15,-11-1 2 16,-8-1 0-16,-13 1 2 15,-3 0 0-15,-3 1 3 16,2 0 6-16,3 0 15 0,1 1 4 16,6-1 3-16,2 1-6 15,7 2-15-15,6 0-6 16,11 3-7-16,2 3-2 16,7 0 0-16,1 1 1 15,2-4 0 1,-1-1 0-16,-6-2 0 15,-6-1-1-15,-12-2 17 16,-8 1 10-16,-11 0 14 0,-6-1 10 0,-10-2 1 16,-1-1-5-16,0-6-12 15,2-4-9-15,8-6-17 16,7-3-7 0,7-9-2-16,7-4-4 0,9-6-38 15,7-6-15-15,12-3-271 16,7-1 211-16</inkml:trace>
  <inkml:trace contextRef="#ctx0" brushRef="#br0" timeOffset="41329.75">24802 17091 1811 0,'-1'0'102'0,"1"-3"34"15,1-3 17 1,3-8 47-16,2-3-29 15,-2-9-25-15,1-5-14 0,0-5-42 0,-3-4-16 16,1-1-30-16,1-3-16 16,2 0-19-16,0 3-3 15,1 7-5-15,3 4-1 16,0 12 0 0,3 5-1-16,-1 8-1 15,-1 5-1-15,-5 12 1 16,-2 4-1-16,0 12 2 0,2 4-1 15,1 7 2-15,1 3 0 16,5-2 0-16,0-1 0 16,3-7 0-16,-1-8 0 15,1-15 1 1,-1-9 1-16,3-21 1 16,-1-11 1-16,6-13 1 15,3-6 5-15,1-2 11 16,-1 3 2-16,-8 7 4 15,-4 9-2-15,-5 16-9 16,-8 16-3-16,3-5-4 16,-4 14-4-16,-2 12-2 0,-1 7-2 0,-1 16-1 15,0 7 0-15,3 7 1 16,4 3-7-16,5-4-62 16,3-2-33-16,4-19 143 15,0-15-82-15</inkml:trace>
  <inkml:trace contextRef="#ctx0" brushRef="#br0" timeOffset="41730.65">25398 16318 2353 0,'-11'-21'99'0,"7"7"-21"15,7 2-12-15,9 5 6 16,2 1-40-16,1 6-6 16,-1 2 5-16,-2 9 9 15,-1 4-5-15,-4 9-14 16,-1 4-7-16,-4 15-9 16,-2 4-2-16,-3 8-2 0,-3 0 1 0,-2-6 1 15,-3-8 0-15,-2-12 1 16,-1-8 1-16,-2-11 2 15,1-7 0-15,2-11 0 16,1-8 2-16,6-10 5 16,1-2 1-16,7 0 1 15,2-1-2 1,2 11-7-16,0 3-3 16,4 14-2-16,1 3-1 15,5 11-1-15,2 5 1 16,1 4-1-16,3 1 1 15,6-6 72-15,7-3 201 16,0-11-172-16</inkml:trace>
</inkml:ink>
</file>

<file path=ppt/ink/ink3.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0T14:58:53.678"/>
    </inkml:context>
    <inkml:brush xml:id="br0">
      <inkml:brushProperty name="width" value="0.05292" units="cm"/>
      <inkml:brushProperty name="height" value="0.05292" units="cm"/>
      <inkml:brushProperty name="color" value="#0070C0"/>
    </inkml:brush>
  </inkml:definitions>
  <inkml:trace contextRef="#ctx0" brushRef="#br0">3796 8772 868 0,'-4'-24'79'16,"-25"5"73"-16,31 1-31 0,6 4 28 16,-1 1-22-16,1 6-37 15,0 3-24-15,1 9-43 16,2 6-6-16,2 11 1 15,4 7 0-15,4 11-5 16,4 5-2-16,1 6-7 16,0 2-2-16,-6 2 0 0,-2 0 1 15,-11 0 22-15,-7-2 23 16,-11-7 45-16,-5-4 12 16,-8-14 2-16,-2-8-17 15,1-10-32-15,-1-7-11 16,3-10-19-1,5-4-7-15,12-11-19 16,4-12-10-16,19-20-27 16,10-7-11-16,11-10 2 15,6 1 6-15,4 2 21 16,1 2 10-16,0 4-21 0,-3 7-39 0,-8 11-161 16,-5 11-212-16,-5 14 244 15</inkml:trace>
  <inkml:trace contextRef="#ctx0" brushRef="#br0" timeOffset="865.82">4412 9016 1227 0,'-12'1'144'16,"3"0"77"-16,7 0-100 15,1 3-1-15,1-2-56 16,2 2 3 0,6-1-25-16,7-2-14 15,1-1-16-15,2 0-6 16,1-2-4-16,-2-2-1 16,-1 1-66-16,1-2-72 15,-5 0-265-15,-3 2 225 0</inkml:trace>
  <inkml:trace contextRef="#ctx0" brushRef="#br0" timeOffset="1066.98">4445 9218 669 0,'-10'12'208'16,"3"-9"212"-16,2 1-121 15,4-4-51-15,1 0-54 0,5 0-56 16,1-4-31-16,7 0-66 15,2-3-22-15,8-3-27 16,3-3-38-16,12-5-211 16,3-7 169-16</inkml:trace>
  <inkml:trace contextRef="#ctx0" brushRef="#br0" timeOffset="1835.51">4982 8870 585 0,'-6'0'55'16,"2"1"44"-16,-2 3 7 0,0 3-13 16,-1 0 13-16,2 1 9 15,0 0 1-15,3 1 4 16,-1-2-6-16,3-1-8 16,3-1 4-16,3-3 0 15,1-2-4-15,2-2-10 16,3-6-15-16,2-2-25 15,2-4-7-15,1-5-8 0,1-3-2 16,-2-1-2 0,-2-2-2-16,-4 2-9 0,0 4-4 15,-4 4-9-15,-1 4-3 0,-2 5-7 16,0 4-2-16,0 4-4 16,1 2-2-16,-3 10 2 15,1 4 1-15,-2 13 1 16,-3 5 0-16,-4 8 1 15,-3 1 0-15,-1 2 2 16,2 1-1 0,4-3-29-16,3-5-31 15,5-8-194-15,6-6-211 16,4-22 258-16</inkml:trace>
  <inkml:trace contextRef="#ctx0" brushRef="#br0" timeOffset="2308.61">5387 8959 1068 0,'1'-6'48'0,"3"0"7"0,-3 1 6 15,-1 0 14-15,-2 2 6 16,-3 2 17-16,-1 0-33 15,0 1-8-15,0 2-14 16,0 1-17-16,0 5-13 16,3-1-4-16,0 1-3 15,2-1 3-15,1-2 8 0,0-2 4 16,0-3 6-16,4 0-1 16,-1-4-1-16,2-5-4 31,0 1-5-31,-2-1-3 0,0 1-19 0,-3 1-33 15,0 6-106-15,-1 0-148 0,-2 1 160 32</inkml:trace>
  <inkml:trace contextRef="#ctx0" brushRef="#br0" timeOffset="2809.22">5779 8753 1247 0,'-26'-5'95'0,"21"5"51"16,-1 1 30-16,2 2-35 15,-1-1-9-15,1 0-17 16,1 2-15-16,-1-1-14 16,1 2-7-16,-1 1-29 0,1 4-15 15,-1 1-23-15,0 6-4 16,0 2-4-16,-1 2 1 0,0 2 1 15,0-1-1-15,3-2 1 16,2-1 5-16,2-6 15 16,3-1 11-16,6-7 10 31,2-3 1-31,7-3-10 0,4-5-7 0,3-2-12 16,1-2-4-16,2 0-7 15,1 0-2-15,-3 3-3 16,1 0 0-16,-3 2-1 15,-4 2-12-15,-4 2-77 16,-3-2-68-16,-5 3-318 16,-6 4 275-16</inkml:trace>
  <inkml:trace contextRef="#ctx0" brushRef="#br0" timeOffset="3225.77">6028 8659 1030 0,'0'1'117'16,"15"-1"81"-16,-18 0-42 0,-2 5-12 15,-2 3-47-15,-2 10-38 16,0 6-17-16,-3 10-23 15,-3 5-5-15,-1 6-6 16,1 4-3-16,-2 3-3 16,3 1 1-16,2 5 1 15,2 0 3 1,5-3-181-16,5-7 131 16</inkml:trace>
  <inkml:trace contextRef="#ctx0" brushRef="#br0" timeOffset="99429.01">8101 8805 1060 0,'1'-12'139'0,"16"3"171"15,-17 0-105-15,3 2 7 16,1 0-38-16,0 1-50 0,0 3-16 0,0-1-19 16,-3 4-11-16,0 0-30 15,0 0-12-15,-1 8-18 16,0 5-3-16,-3 13-1 16,-3 9-2-16,-5 12-2 15,-1 8-2-15,-1 8-4 16,0 5 0-1,1-1-29-15,0-3-34 16,5-15-172-16,1-9 139 16</inkml:trace>
  <inkml:trace contextRef="#ctx0" brushRef="#br0" timeOffset="99798.89">7817 8765 1825 0,'-12'-3'129'16,"12"3"41"-16,8 0-5 16,13-1-59-16,8-1-17 15,16-3-10-15,6-1-12 0,10-2-23 16,3-1-12-16,-1-4-23 15,-3 0-19-15,-4-1-55 16,1-2-69-16,-9-3 70 16</inkml:trace>
  <inkml:trace contextRef="#ctx0" brushRef="#br0" timeOffset="100115.34">8561 8939 1720 0,'-41'2'79'0,"48"2"23"16,12-1 4-16,13-3 12 15,5 0-30-15,1-1-43 16,-2 0-30 0,-6 0-139-16,-5 1 90 15</inkml:trace>
  <inkml:trace contextRef="#ctx0" brushRef="#br0" timeOffset="100284.18">8573 9132 1523 0,'-16'11'146'0,"16"-12"197"15,8 0-189-15,14-2-8 16,7-2-39-16,6-1-97 15,4 0-65-15,2-6 33 0</inkml:trace>
  <inkml:trace contextRef="#ctx0" brushRef="#br0" timeOffset="100785.76">9267 8966 1413 0,'-11'-14'115'0,"4"2"85"16,0 0-4-16,6 1 30 16,0-1-29-16,2 1-46 15,5-2-26-15,6-2-56 16,6 0-22-16,9-2-30 15,5 2-9-15,4 3-4 16,0 4-3-16,-5 4-2 0,-5 4-2 16,-11 9-4-16,-3 6 0 15,-14 10 0-15,-8 6 1 16,-8 7 5 0,-5 1 1-16,-12 2 4 15,0 3-1-15,-1-4 1 16,4-2 2-16,8-10 14 15,2-6 9-15,8-14 11 16,2-4 1-16,10-12-13 16,2-3-7-16,7-8-13 15,2-3-3-15,6 1-4 0,0 2-1 16,4 5-2-16,1 6-1 16,7 8-3-16,4 3-1 0,3 11-16 15,2 2-22-15,-1 4-60 16,2-2-72-1,2-9 95-15</inkml:trace>
  <inkml:trace contextRef="#ctx0" brushRef="#br0" timeOffset="101303.28">9775 8889 1212 0,'-10'-11'185'0,"3"2"176"15,7 2-176-15,3-2 1 0,6 1-59 16,7-1-23-16,8-2-25 15,4 1-7-15,5 0-26 16,-1 2-12-16,-3 2-22 16,-3 3-6-16,-8 7-6 15,-5 5-1-15,-9 8 0 16,-4 5-1 0,-12 8 4-16,-3 2 2 15,-9 6 2-15,-5-2 1 16,-2 4-1-16,-3 0-1 15,4-5 7-15,2-2 10 16,8-6 17-16,2-7 6 16,9-10-1-16,2-3-8 0,7-7-19 15,1 2-7-15,7-5-7 16,3 1-2-16,3 1 0 16,4 1-1-16,7 3-3 15,4 2 1-15,8 3 0 16,2-2 1-16,0-1-33 15,0-3-28-15,2-4-116 0,-1-4-104 16,3-13 154 0</inkml:trace>
  <inkml:trace contextRef="#ctx0" brushRef="#br0" timeOffset="101766.77">10397 8920 1195 0,'-2'-25'196'16,"-2"1"189"-16,2 3-188 15,-1 0 5-15,-1 4-53 16,0 3-27-16,-1 3-41 0,0 4-19 15,0 6-43-15,-1 1-12 16,-2 9-12-16,-2 5-4 16,-3 9 0-16,-4 5 2 15,0 8 1-15,0 7 0 16,1 9-12 0,4 7-7-16,6 5-7 15,6-3 1-15,5-12 12 16,6-12 5-16,11-21 12 15,7-8 11-15,10-16 16 16,3-8 7-16,0-20 8 16,-7-10-3-16,-11-15 7 15,-6-5 6-15,-15 2 15 0,-3 4 4 0,-14 5-11 16,-5 7-9-16,-10 10-24 16,-6 11-17-16,-1 15-54 15,-1 7-36-15,6 18 41 16</inkml:trace>
  <inkml:trace contextRef="#ctx0" brushRef="#br0" timeOffset="102267.6">10963 8599 1963 0,'-6'19'141'0,"-2"-25"75"16,6 0-54-16,0 5-25 15,1 1-43-15,-2 13-43 16,0 7-17-16,-6 19-16 16,1 7-5-16,-6 15-7 0,-3 2-1 15,0 1-3-15,-6 1 1 16,4-6 1 0,1-7 2-16,6-15 10 15,4-7 11-15,6-19 16 16,2-5 16-16,6-11 15 15,4-7-3-15,11-13-13 16,5-6-14-16,8-5-26 16,0-5-6-16,8 2-7 15,1 0-1-15,2 1-4 0,5 2 1 16,-4 4-12-16,-3 2-18 16,3 5-57-16,-2 5-34 15,-3 6-92-15,0 6-72 0,-6 2 163 16</inkml:trace>
  <inkml:trace contextRef="#ctx0" brushRef="#br0" timeOffset="102589.49">11129 8947 2067 0,'-4'0'95'16,"7"7"16"-16,6 1 8 16,5 8 49-16,2 0-29 15,4 10-27-15,1 5-17 0,5 9-39 16,2 4-18-16,5 0-23 15,2-3-5-15,-5-10-12 16,-1-8-35-16,5-13 25 31</inkml:trace>
  <inkml:trace contextRef="#ctx0" brushRef="#br0" timeOffset="105196.76">13100 8798 1574 0,'-5'-4'132'0,"1"3"74"0,3 1-29 16,3 6-31-16,2 6-42 16,2 14-41-16,0 7-3 0,-1 14-16 15,1 9-5-15,-1 19-13 16,-1 10-5-16,-4 7-9 15,-2 0-2-15,-5-10 0 16,-2-6-24-16,3-11-119 16,4-6-104-16,2-20 115 15</inkml:trace>
  <inkml:trace contextRef="#ctx0" brushRef="#br0" timeOffset="105513.75">13062 9025 2112 0,'-15'-33'106'0,"21"8"3"16,10 4-23-16,21 4-53 0,13 3-22 16,19 10-11-16,2 6-1 15,-1 13-2-15,-11 6-2 16,-19 11-10-16,-5 5-2 15,-25 8 5 1,-12 3 5-16,-24 3 15 16,-9-2 11-16,-13-12 17 15,0-9 7-15,-3-16 4 16,2-5-6-16,12-8-19 16,9-3-12-16,22-3-28 15,14-2-29-15,22 0-179 16,9-4 144-16</inkml:trace>
  <inkml:trace contextRef="#ctx0" brushRef="#br0" timeOffset="105815.29">13853 9004 1374 0,'-12'-7'152'0,"5"1"95"16,4 0 4-16,2 2-66 15,1 1-41-15,5 1-49 16,0 1-10-16,9 1-28 15,5 1-14-15,4 2-24 0,3 0-9 16,2 2-5-16,-2 0 4 16,-1-2-46-16,1 1-21 0,-6-2 30 15</inkml:trace>
  <inkml:trace contextRef="#ctx0" brushRef="#br0" timeOffset="106015.45">13952 9217 1572 0,'-3'2'171'0,"8"-7"229"0,12 0-329 16,4-3 14-16,4 3-49 15,2-1-7-15,9 0-117 16,1-5 69-16</inkml:trace>
  <inkml:trace contextRef="#ctx0" brushRef="#br0" timeOffset="106602.12">14889 8781 1446 0,'-24'-25'169'0,"1"5"117"0,1-1-47 15,5 3-87-15,3 2-53 16,6 4-62-16,5 2-16 16,5 8-17-16,-1 5-5 15,5 15-6-15,-4 8 2 0,1 14-6 16,0 5-12-16,-1 9-32 31,1 3-16-31,0 4-45 16,3 2-4-16,5-2 24 15,2-4 16-15,4-14 49 16,0-11 22-16,6-24 28 16,3-11 20-16,5-26 38 0,1-10 15 15,-2-11 3-15,-4-2-9 16,-13 0-23-16,-4 4-12 0,-18 4-2 15,-8 2 3-15,-18 6 1 16,-5 4-2-16,-4 10-21 16,2 7-12-16,8 11-20 15,6 7-20-15,14 12-106 16,10 10 84-16</inkml:trace>
  <inkml:trace contextRef="#ctx0" brushRef="#br0" timeOffset="107003.07">15428 8923 1148 0,'-7'4'196'0,"0"1"93"16,1 0-37-16,0 1-18 16,1-1-88-16,0 0-26 15,1-3-39-15,4-1-15 16,-1 1-30-16,0-1-10 15,1 0-12-15,0 0-3 16,0 0-3-16,-1 0 1 0,-1-1 4 16,2 2 1-16,0-2-2 15,0 0-1-15,-2-5-4 16,2 0-3-16,0 2-1 16,0-2-1-16,-2 1-27 15,1 4-27-15,1 0-199 16,2-2 156-16</inkml:trace>
  <inkml:trace contextRef="#ctx0" brushRef="#br0" timeOffset="107720.75">15682 8785 1061 0,'-5'-4'141'0,"2"-1"128"15,-2-1 5-15,2-1-53 0,3-1-31 16,2-3-65-16,4 1-18 16,4-4-30-1,4-2-17-15,3-2-26 16,2-3-11-16,6 2-12 16,2 1-3-16,6 8-5 15,0 1-1-15,-3 9-2 16,-3 4 0-16,-8 9-5 15,-6 4-4-15,-9 7-5 16,-7 5 0-16,-9-1 7 0,-5 2 4 16,-5-2 5-16,1 0 0 15,2-2 0-15,1-3-1 0,7-4 1 16,1-1 4-16,4-3 6 16,1 1 3-16,5-1 0 15,4 1-5-15,7-2-7 16,4-1-2-16,10-1-1 15,2-1 1-15,9 4 0 16,-6 1-1-16,-5 3 1 0,-5 1 0 16,-11 0 2-16,-3-2 0 15,-8-2 7-15,-3-1 2 16,-8-2 21-16,-5 0 14 16,-7 0 25-1,-6 0 16-15,-13 0 13 16,0-2-7-16,-2-1-29 15,5-2-17-15,9-6-35 16,6 0-6-16,8-3-7 16,5 0-8-16,12 1-44 15,0 0-29-15,2-1-80 16,11-2-42-16,9-7 111 0</inkml:trace>
  <inkml:trace contextRef="#ctx0" brushRef="#br0" timeOffset="108537.93">16686 8548 1433 0,'-7'-4'138'16,"3"-13"218"-16,8 7-229 0,-2 4 5 16,-1 10-7-16,-1 9-32 15,-1 19-47-15,1 12-1 0,1 16-20 16,1 5-8-16,-2 1-3 15,-3-2-3-15,-2-6-3 16,-1-3 0-16,-1-11 0 31,3-5 11-31,-1-16 18 16,3-5 7-16,2-17 17 0,0-5-8 16,3-17-16-16,3-3-9 15,6-8-20-15,2-3-3 16,4 2-5-16,2 1 0 15,4 5-1-15,2 6-3 16,-1 10-1-16,-4 7-2 0,-5 11-3 16,-3 8 1-16,-7 7 1 15,-2 5 3-15,-8 3 4 16,-3 0 1-16,-3-1 1 16,-2-2 1-16,0-3 0 15,1-5 1-15,1-6 1 16,-1-5-13-1,3-8-58-15,1-3-27 0,7-8-152 16,5-3 135-16</inkml:trace>
  <inkml:trace contextRef="#ctx0" brushRef="#br0" timeOffset="109255.85">17201 8881 1404 0,'8'-19'243'0,"5"6"278"16,4 4-362-16,-2 3 25 16,1 6-107-16,-3 4-25 15,0 7-30-15,0 6-9 0,-5 7-8 16,-2 4-1-16,-6 3 0 16,-3 0 1-16,-4-1 3 15,-3-3 1-15,-6-6 5 16,1-4 1-16,-3-9 0 15,0-4 2-15,1-10-5 16,-2-5-1-16,-4-4-4 16,3-2-3-16,-1-2-4 15,-3 0-5-15,0 3-6 16,0 0 0-16,3 7-3 16,4 4 0-16,4 6-2 15,3 5 0-15,4 7 0 16,4 3 2-16,5 2 2 15,6 4 1-15,7 5 2 16,7 1 3-16,4 0 3 0,4-2 1 16,2-10 3-16,-1-6 5 15,6-14 11-15,2-9 3 0,4-14 3 16,3-6-3-16,-5-3-6 16,-3-2-3-16,-4 3-1 15,1 1-3-15,-4 3-2 31,-3 4-1-31,-8 8-3 16,-5 6-1-16,-8 10-4 0,-3 6-1 16,-5 12 1-16,-3 5 2 15,-3 12 2-15,0 5 3 16,-1 5 12-16,1 6 9 16,0-4 31-16,0-4 14 15,2-12 14-15,3-10 0 0,1-17-8 16,4-2-9-16,3-20-20 15,2-8-8-15,8-11-21 16,-1-3-4-16,6 0-6 16,-3 1-4-16,3 5-1 15,1 5-2-15,3 9-2 16,1 4-12 0,4 7-43-16,-1 3-32 0,5 4-68 15,-1 2-14-15,-1 6 91 16</inkml:trace>
  <inkml:trace contextRef="#ctx0" brushRef="#br0" timeOffset="116364.24">19450 9138 960 0,'0'1'147'0,"2"3"149"16,0 1-13-16,0 1 9 16,2 0-35-1,-2-1-45-15,0-1-35 16,-1-4-39-16,0 0-17 16,4-2-33-16,-1-5-11 15,1-11-29-15,2-5-10 16,1-15-16-16,3-7-7 0,2-12-8 15,1-5-2-15,1-9-3 16,-5-3 1-16,2-4-3 16,0 2 0-16,0 17-2 15,1 11 1-15,-3 25 4 16,-2 10 1-16,-3 16-2 16,3 11-2-16,1 21-4 0,4 11-1 15,4 21 2-15,0 5 3 16,4 2 2-1,-1-5 2-15,-3-17 0 16,1-10 0-16,-1-24 1 16,-1-14 4-16,6-28 5 15,0-16 0-15,8-23 2 16,1-11-4-16,0-13-1 16,1 0 3-16,-2 8 5 15,-5 9 2-15,-9 26 4 0,-4 11-1 16,-2 18-7-16,-3 9-4 0,5 14-11 31,1 10-3-31,-1 19-2 0,-1 12 0 16,-2 32 3-16,-3 10 0 15,-5 16 3-15,-4-1-9 16,-4-6-32-16,-2-7-16 0,3-17-55 0,2-13-33 16,10-29 83-16</inkml:trace>
  <inkml:trace contextRef="#ctx0" brushRef="#br0" timeOffset="116733.62">20672 8804 2042 0,'-17'-6'180'15,"7"5"155"-15,4-1-126 16,7 1-18-16,5-1-62 16,9-2-78-16,2 1-18 15,6-1-25-15,2 2-20 16,-3 1-83-16,-1 1-77 0,-6 8 87 16</inkml:trace>
  <inkml:trace contextRef="#ctx0" brushRef="#br0" timeOffset="116881.04">20665 8980 2115 0,'-14'13'135'0,"9"0"26"16,5-2 9-16,12-3-74 15,6-1-32-15,13-6-57 16,4-4 333-16,7-7-241 15</inkml:trace>
  <inkml:trace contextRef="#ctx0" brushRef="#br0" timeOffset="117466.57">21410 8832 1389 0,'-30'0'138'15,"2"8"129"-15,4 1-46 16,10-3 0-16,5-1-32 16,7-1-55-16,2-3-14 0,9-2-10 15,3-4-12-15,10-5-12 16,4-6-7-16,6-10-21 15,2-5-8-15,1-9-14 16,-6-5-6-16,-3-5-5 16,-3 1 0-16,-7 4 0 15,1 6-3-15,-8 13-4 16,0 8-2 0,-7 11-1-16,-1 6-6 15,-1 11-6-15,-2 10-3 16,0 21-5-16,-1 11 1 15,0 15 3-15,0 4 0 16,1 3-6-16,-2-5-9 0,0-3-29 16,0-6-22-16,3-13-56 15,2-6-28-15,9-24-634 16,9-12 525-16</inkml:trace>
  <inkml:trace contextRef="#ctx0" brushRef="#br0" timeOffset="117882.48">21891 8862 1224 0,'4'-18'90'0,"-2"7"99"15,0 2-56-15,-1 2 75 16,-1 0-7-1,0 2-17-15,-2 1-18 16,-1 2-43-16,0 1-25 16,-2 1-35-16,0 0-10 15,1 1-20-15,-1 1-6 0,0 4-9 16,-1 1-2-16,0 3-4 16,-1 0 0-16,0 5-4 15,0-1-2-15,2-2-3 0,3 0-1 16,4-8 0-16,4-1 1 15,6-8 1-15,3-5 1 16,4-6 2-16,-2-2-2 16,-2-2 0-16,-4 0 0 15,-6 3 0-15,-4 2 0 16,-5 4 0 0,-4 5-1-16,-3 5-2 15,1 5-13-15,1 5-81 16,6 4 384-16,10 8-243 15</inkml:trace>
  <inkml:trace contextRef="#ctx0" brushRef="#br0" timeOffset="118699.81">22656 8499 1201 0,'14'-20'129'16,"-6"8"90"-16,-3 1 36 15,-4 0 24-15,-2 3-44 16,-3-1-61 0,-2 2-29-16,-3 2-49 0,-3 1-22 15,-6 3-22-15,-1 1-5 16,-4 1-4-1,-1 2-1-15,-1 2-5 16,-2 2-4-16,1-1-13 16,2 1-4-16,5-1-9 15,0 1-2-15,4-1-3 16,1 0 0-16,3-1-2 16,3 0 0-16,3-2 0 15,3-1-2-15,2 0 0 0,0-1 1 0,0 0 0 16,3 4 0-16,1-3 0 15,-1 2 0-15,2-2 1 16,0 2-2-16,-2 0 2 16,3 0 0-16,-2 2 0 15,-2-2 0-15,-2 4 0 16,-2 0 1 0,-4 4-1-16,-4 2 2 15,-3 6-2-15,-1 3 0 16,-5 5-1-16,0 4 0 0,1 1 0 15,1-3 1-15,4-4 0 16,2-1 0-16,4-8 2 16,2 1 4-16,5-8 8 15,5-4 7-15,7-8 6 16,8-5-3-16,12-9-6 16,8-4-6-16,4-5-8 0,-3 2-2 15,-6 4-2-15,-5 4 0 16,-4 8-1-16,1 3-3 15,-4 9-1-15,-3 4-1 16,-2 11-3 0,-2 4 1-16,-6 6 2 0,-3 2 1 15,-3 0 4-15,-3 2 1 16,-3-3 2-16,-4 1 0 16,-7-4 2-16,-4-1 1 15,-5-3 1-15,-3-3 2 16,-6-4 1-16,-2-4 0 15,-4-8-1-15,-1-4 0 0,-4-8-2 16,1-3-8-16,6-4-14 16,6 0 103-16,20 0-71 15</inkml:trace>
  <inkml:trace contextRef="#ctx0" brushRef="#br0" timeOffset="127742.42">25072 8625 1209 0,'0'-11'158'0,"1"4"149"15,3 1-37-15,-1 1-14 0,1 1-34 16,-2 1-51-16,-1 2-24 16,-1 2-40-16,0 4-16 15,-1 8-18-15,-3 4-5 16,-4 12-12-16,1 4-10 15,-2 9-19-15,-1 2-9 16,-3 3-11 0,-2 2-2-16,-3 3-2 15,-2 1 2-15,7 0-17 16,-1 1-15-16,16-10-51 16,5-4-34-16,15-17-553 15,4-9 447-15</inkml:trace>
  <inkml:trace contextRef="#ctx0" brushRef="#br0" timeOffset="128084.12">24771 8718 1796 0,'-15'-7'149'0,"9"7"88"16,6 0-46-16,11-1 9 0,4 0-40 15,13-4-29-15,1-1-17 16,8 0-39-16,2-1-22 15,3 1-29-15,3-1-10 16,3 0-9-16,7-1-14 0,17-2-59 16,9-1-46-1,8-3 54-15</inkml:trace>
  <inkml:trace contextRef="#ctx0" brushRef="#br0" timeOffset="128614.09">25877 8576 1037 0,'-19'-7'180'0,"5"0"204"15,3-2-109 1,4-3-5-16,4 0-43 15,1-3-53-15,6-1-27 16,9 0-48-16,7 0-20 16,15 2-39-16,8 1-11 15,5 5-19-15,-2 2-6 16,-2 6-4-16,-6 5-1 16,-6 6-2-16,-5 6-1 0,-14 7-4 15,-8 6 1 1,-17 11 3-16,-11 5 1 0,-10 6 4 15,-2-2 2-15,-7-7 2 16,-1-2 1-16,0-11 0 16,0 1-2-16,6-8 1 15,8-3-2-15,10-4-3 0,5 0-10 0,10-2-58 16,5 0 36-16,18 3-3 16</inkml:trace>
  <inkml:trace contextRef="#ctx0" brushRef="#br0" timeOffset="129031.43">25913 9258 1247 0,'-11'-3'105'0,"0"3"63"16,0 0 23-16,0 2 1 16,1 0-27-16,1 2-42 0,2 2-23 15,2-1-42-15,0-2-12 16,3 3-7-16,-3 0-3 16,3 1-4-16,-1 3-3 15,1-1-10 1,2 2-2-16,0-3-4 15,0 0-2-15,2-4-2 16,1-2 1-16,2-3 4 16,1-5 2-16,1-5 1 15,2-2-1-15,-2-2-2 16,-1 0 1-16,-5 3 2 16,-1 1 0-16,-2 8-4 0,-3 1-4 0,-1 4-9 15,-1 4 3-15,1 3-32 16,4 2 362-16,10 8-244 15</inkml:trace>
  <inkml:trace contextRef="#ctx0" brushRef="#br0" timeOffset="130637.89">27188 9102 997 0,'2'1'212'16,"-2"4"218"-16,0 4-153 15,0 1 1-15,-1-1-51 0,0 2-25 16,0-5-46-16,-1-1-14 16,2-5-11-16,-1-3-14 15,-1-6-27-15,1-7-16 16,-2-11-34-16,3-7-11 15,3-11-17 1,3-4-4-16,2-4-4 16,1-1-2-16,4 0-2 15,-3 3-1-15,-1 8-1 16,0 5-1-16,1 12-3 16,6 3 0-16,1 12-4 15,1 7-2-15,2 12-3 16,-1 9-1-16,-2 17 1 0,-2 7 3 0,-3 11 4 15,0 2 4-15,-1-7 4 16,-1-4 1-16,6-15 3 16,1-10 0-16,6-18 4 15,5-10 2-15,8-20 1 16,3-9 0-16,4-16-4 16,-3-4 0-1,-5-10-2-15,-6-1 0 16,-7 8-2-16,-2 6-1 15,-1 23-2-15,0 10-3 16,-2 19-5-16,-4 6 0 16,0 21 0-16,-1 10 1 0,2 26 3 15,-1 12 2-15,-11 15 2 16,-5 8 2-16,-11 3-36 16,-3 1-27-16,0-7-76 15,4-8-38-15,4-31 166 16,8-11-52-16</inkml:trace>
  <inkml:trace contextRef="#ctx0" brushRef="#br0" timeOffset="131092.75">28182 9108 1866 0,'-14'-13'113'0,"14"3"43"16,5 2-19-16,6 1 11 16,-1 0-26-16,4 0-25 15,3 1-20-15,7 0-35 16,3-1-15-16,2 1-16 0,0 2-3 0,-5 4-6 15,-5 4-1-15,-9 7-1 16,-4 4-3-16,-11 10 3 16,-6 6 2-16,-13 7 5 15,-7 3 3-15,-4-1 9 16,-2-2 2-16,3-5 7 31,6-3 1-31,12-5-7 0,6-3 0 16,13-5-4-16,5-4 0 15,12-7 0-15,4-5 0 16,8-6-4-16,3-3-1 16,3-3-4-16,1-1-22 15,-1 2-7-15,-2 0-48 16,-12 9 31-16</inkml:trace>
  <inkml:trace contextRef="#ctx0" brushRef="#br0" timeOffset="131894.19">28835 8636 1897 0,'-19'-24'174'0,"13"0"95"16,13 2-113-1,7-2 8-15,12 4-67 0,11 1-21 16,8 6-36-16,7 2-14 16,6 7-18-16,-6 4-3 15,-9 7-3-15,-9 6 0 16,-15 10-2-16,-8 8 0 15,-10 9 2-15,-2 4 1 16,-9-1 2-16,0-4 0 0,-6-7 1 16,2-4 1-16,-12-2 3 15,-6 2 2-15,-7-4 0 16,-3 1 0-16,5-2-5 16,5-2 1-16,13 0-34 15,4-1-20-15,21 1-58 16,9-2-215-16,6-1 206 0</inkml:trace>
  <inkml:trace contextRef="#ctx0" brushRef="#br0" timeOffset="132157.29">28976 9312 1756 0,'-3'2'149'16,"3"3"92"-16,0-1 27 16,-1 2-49-16,0 1-34 15,-1-1-67-15,-2-1-25 0,0 0-34 16,2-3-12-16,2-1-19 16,-1-1-8-16,-1-1-9 15,4-5-2-15,1-3-6 16,1-2-8-16,-2-2-46 0,-2 0 20 15,0 12 4-15</inkml:trace>
  <inkml:trace contextRef="#ctx0" brushRef="#br0" timeOffset="136756.19">29740 8853 1277 0,'-2'-13'148'0,"1"2"113"0,1 0 5 16,2 0-58-16,2 1-28 16,-1-1-45-16,1 1-21 15,0 3-24-15,0 3-8 0,-1 1-22 16,-2 3-7-16,2 1-14 15,1 6-7-15,-2 10-2 32,2 4-1-32,-1 13 3 15,2 2 0-15,2 9-2 0,1 3-4 16,4 5-4-16,-1 0-2 16,-2-3-3-16,1-4 1 15,-1-13 0-15,2-6 4 16,0-14 11-16,-1-8 8 15,2-12 11-15,-1-10-1 0,-2-18-12 16,0-11-8-16,-2-12-15 16,0-5-4-16,1 3-6 15,2 3-1-15,-2 7-4 16,0 9-3-16,0 10-36 16,1 6-28-16,5 16-76 15,5 4-16-15,6 15 80 16</inkml:trace>
  <inkml:trace contextRef="#ctx0" brushRef="#br0" timeOffset="137056.71">30239 9213 1208 0,'1'-1'235'0,"3"8"257"0,3 10-281 16,-1 3 28-16,-2 7-77 16,0 2-16-16,-4 0-53 15,0 0-27-15,-4-2-32 16,1-5-11-16,-1-5-9 0,1-3-19 15,4-8 299-15,6 0-219 16</inkml:trace>
  <inkml:trace contextRef="#ctx0" brushRef="#br0" timeOffset="137589.07">30467 8725 1336 0,'4'-18'187'0,"-13"-4"114"0,9-4-54 15,9-2-34-15,18-4-60 16,11-1-29-16,13 3-51 16,5 3-16-16,-1 9-29 15,-1 5-12-15,-6 11-11 16,-5 3-2-16,-12 8-3 0,-7 6-1 16,-14 11-2-16,-8 7 0 15,-11 7 5-15,-10 16 3 16,-10-9 3-16,0 4-1 15,-3-16 0-15,2 0-1 16,4-7-16 0,5-1-21-16,4-3-87 15,4-1 18-15,11 1 36 16</inkml:trace>
  <inkml:trace contextRef="#ctx0" brushRef="#br0" timeOffset="137788.63">30762 9293 1546 0,'-6'1'309'15,"5"0"386"-15,4 1-465 16,1 1-18-16,0-2-104 16,-2 1-29-16,-1-1-45 15,-1-1-10 1,0 0-10-16,0 0-16 15,4-7-40-15,2 1 72 16,7 2-39-16</inkml:trace>
  <inkml:trace contextRef="#ctx0" brushRef="#br0" timeOffset="138605.37">31443 8860 1417 0,'20'-20'165'0,"-21"7"137"0,0 3-52 0,1 3-8 15,0 2-44 1,1 2-56-16,0 3-28 0,3 8-38 15,-2 2-9-15,3 14-1 16,-2 4-1-16,4 9-14 16,2 3-8-16,3 8-15 15,2 3-4-15,4 2-8 16,-2-3-2-16,2-10-3 16,-2-8-1-16,1-14 2 0,0-10 4 15,2-18 3-15,1-10 2 16,0-20-1-16,1-9-3 15,-4-7-5-15,-4-4-3 16,-5 5-3 0,-3 4-2-16,-4 8-20 15,0 5-13-15,2 13-46 16,0 9-49-16,9 14-101 16,4 9 120-16</inkml:trace>
  <inkml:trace contextRef="#ctx0" brushRef="#br0" timeOffset="138995.07">31953 9237 2016 0,'0'-24'176'15,"2"5"85"1,8 0-116-16,2 2 25 15,7 0-83-15,5 2-16 16,5 3-42-16,3 2-14 16,-3 9-12-16,-2 4-2 15,-9 11-1-15,-4 6-2 16,-9 9 0-16,-7 5 0 0,-12 4 1 16,-5-2 1-16,-3-3 1 15,-1-2 0-15,7-4 0 16,3-2 0-16,8-7 0 15,4-5 0-15,5-7 3 16,6-4 2-16,5-4 1 16,5-5 2-16,6-3-4 0,2-1 0 15,3-1 7 1,-1 0 3-16,2 4 48 16,-1 5-38-16</inkml:trace>
  <inkml:trace contextRef="#ctx0" brushRef="#br0" timeOffset="139861.37">32612 8581 1570 0,'-26'-19'156'0,"14"-2"140"15,8-2-89-15,20 2-19 16,11 0-43-16,20 1-55 16,5 2-25-16,9 4-24 15,-1 2-5-15,-4 7 0 16,-2 1 0-16,-16 7 1 16,-10 3-5-16,-15 7-3 0,-7 5-4 15,-8 8-6 1,-5 3-2-16,-10 11-6 15,-4 7-3-15,-10 4-3 16,-2-1 0-16,-5-5 1 16,3-3 0-16,3-9-5 15,3-2-5-15,10-3-31 16,3 1-28-16,8-2-60 16,3 0 218-16,5 3-97 0</inkml:trace>
  <inkml:trace contextRef="#ctx0" brushRef="#br0" timeOffset="140046.34">32841 9326 2153 0,'-14'1'240'16,"1"4"94"-16,2-1-79 0,0 0-36 15,2 0-122-15,3 0-27 16,6-1-50-16,2-1-20 15,8-1 177-15,9 4-131 16</inkml:trace>
  <inkml:trace contextRef="#ctx0" brushRef="#br0" timeOffset="-199658.78">4284 10235 1463 0,'-2'-15'151'0,"2"5"100"0,2 4-31 16,1 6-38-16,1 5-47 16,-1 13-49-16,1 5-14 15,-3 15-21-15,-1 1-17 16,-2 9-21-1,-2 0-4-15,-4 9-4 16,-2 5-2-16,-3 5 0 16,-2 2-20-16,0-8-81 15,-1-5-93-15,4-16 96 16</inkml:trace>
  <inkml:trace contextRef="#ctx0" brushRef="#br0" timeOffset="-199373.87">4047 10317 1723 0,'41'-12'0'16,"-36"5"203"-16,9 2-44 15,5-1 4-15,6 1-71 16,5-2-16-16,-1 1-22 16,3-1-10-16,4-1-18 15,-2-1-11-15,9-5-8 16,2-2 7-16,7-10-95 16,8-1-95-16,10-8 102 15</inkml:trace>
  <inkml:trace contextRef="#ctx0" brushRef="#br0" timeOffset="-198840.25">4491 10832 1380 0,'1'-6'143'0,"6"-1"115"15,4-7-23-15,5-5-20 16,4-6-41-16,8-4-59 15,3 0-21-15,0 0-38 16,-2 4-19-16,-7 10-26 16,-3 4-4-16,-9 11-5 15,-1 9-1-15,-9 14 0 16,-3 9-1 0,-10 16 1-16,-2 1 0 0,-1 1 0 15,-2-4 0-15,0-5-1 16,-2-4 1-16,3-7 0 15,0-3 1-15,4-9 9 16,3-5 5-16,7-7 8 16,3-6 7-16,5-5 7 15,3-5 0-15,10-7-3 0,2-1-8 16,7-1-16-16,1 2-4 16,-2 1-5-16,2 4-1 15,-1 2-13-15,3 3-38 16,2 2-107-16,1 5-574 15,-3-1 468-15</inkml:trace>
  <inkml:trace contextRef="#ctx0" brushRef="#br0" timeOffset="-198555.02">4099 11262 2110 0,'14'-2'138'15,"-10"2"29"-15,12-2-3 16,19-5-72-16,5 0-20 16</inkml:trace>
  <inkml:trace contextRef="#ctx0" brushRef="#br0" timeOffset="-193486.8">2220 18299 1759 0,'-10'-2'56'16,"35"-23"20"-16,-31 31-39 15,3 4-7-15,1 1 1 16,2-2-21-16,1 0-4 16,7-5-90-1,4-1-330-15,-11 0 270 16</inkml:trace>
  <inkml:trace contextRef="#ctx0" brushRef="#br0" timeOffset="-188589.41">4080 11234 1386 0,'5'-3'169'16,"-16"0"106"-16,4 3-76 15,1 2-21-15,4 0-58 0,2 1-22 16,3 2-15-16,6 1-2 16,7 1-1-16,7-1-6 15,7 0-11-15,5 0-5 16,4-2-9-16,3-1-3 15,7-3-14-15,10-3-5 0,11-3-13 32,6-1-4-32,2 1-4 15,-8 1-2-15,-10 6-1 16,-11 3 0-16,-14 4-12 16,-4 0-19-16,-8-2-59 15,-5-1-38-15,-1-5-168 16,0-4-374-16,-3-17 411 15</inkml:trace>
  <inkml:trace contextRef="#ctx0" brushRef="#br0" timeOffset="-188086.78">4369 11588 1230 0,'-15'-13'234'0,"-2"4"319"15,11 3-342-15,1 0-16 0,4 4-49 32,-1 0-32-32,1 8-47 15,-1 5-14-15,1 13-26 16,1 5-9-16,0 14-9 16,0 4-5-16,0 10-1 15,0 2 0-15,-3-2-31 16,-3 0-27-16,-3-9-125 0,2-3-100 15,4-5 151-15</inkml:trace>
  <inkml:trace contextRef="#ctx0" brushRef="#br0" timeOffset="-187823.28">3985 11773 2224 0,'-3'-24'93'0,"20"-8"-35"16,13-1 66-16,22-1-26 16,6 0-23-16,7 6-36 0,0 5-9 15,-4 8-18-15,-3 7-3 16,-5 7-14-16,-4 2-33 0,-6 5-154 15,-3 4-386-15,-19 1 346 16</inkml:trace>
  <inkml:trace contextRef="#ctx0" brushRef="#br0" timeOffset="-187361.12">4537 12048 1542 0,'1'1'110'0,"7"0"57"15,4-1 4-15,5-2-12 0,1-4-13 0,1-3-21 16,-3 1-14-16,1-2-34 16,-3-2-19-16,-1-1-29 15,-2 0-9-15,-7 2-8 16,2 3-3-16,-5 2-3 16,1 5 0-16,-2-1 8 15,0 1 5 1,-2 1 9-16,-1 6 2 15,-2 7-7-15,2 3-4 16,-2 6-8-16,3 3-5 16,0 3-3-16,1 3-1 15,1 1-2-15,1 2 1 0,2 3 0 16,-1-4-3-16,-1-4-40 16,-1-3-30-16,4-11-169 15,2-10 140-15</inkml:trace>
  <inkml:trace contextRef="#ctx0" brushRef="#br0" timeOffset="-187082.97">4562 12364 1476 0,'-17'5'244'0,"2"-4"370"0,13 1-459 16,5 2-3-16,15 0-44 16,7 0-26-16,11-3-23 15,5-1-18-15,-2-1-17 16,1-7-6-16,-1-7 44 15,1-2 196-15,-1-20 100 16</inkml:trace>
  <inkml:trace contextRef="#ctx0" brushRef="#br0" timeOffset="-174913.51">5440 11122 899 0,'-6'-1'212'0,"-8"-1"163"15,2 2-94-15,3 0-12 16,-1 0-68-16,2 0-29 16,3 0-41-1,5 0-23-15,0 0-37 16,0 0-10-16,2 2-13 16,4-1-6-16,4 0-5 15,3 1-4-15,7 0-10 16,3 0-3-16,8 0-8 15,4 2-3-15,3-2-3 16,0 1-1-16,-3-2 7 0,-6 0-9 0,-7-1-55 16,-3 0-50-16,-3-1 59 15,6-2-21-15</inkml:trace>
  <inkml:trace contextRef="#ctx0" brushRef="#br0" timeOffset="-174565.49">5498 11253 1754 0,'-6'-6'163'0,"4"4"82"16,1 1-7-16,2 1-90 16,3 3-36-16,6 3-45 15,7 0-7-15,9 0-18 16,4-1-13-16,4 0-15 15,1-2 6-15,-3-3-28 16,-1-2 54-16,5-15-34 16</inkml:trace>
  <inkml:trace contextRef="#ctx0" brushRef="#br0" timeOffset="-164457.78">6423 10844 409 0,'-19'3'131'0,"13"0"182"16,-9 1-46-16,2 1 7 31,2 0-28-31,4 2-55 16,1-1-23-16,4 0-44 15,-1-2-18-15,3-4-27 16,3 0-13-16,4-9-17 0,2-3-5 16,7-10-7-16,3-4-5 15,3-8-9-15,1-1-2 16,-3-1-7-16,-4 1-1 0,-5 6-3 15,-4 6-1-15,-4 10-2 16,-2 3 0-16,-2 9 1 16,-4 5 1-16,0 10-3 15,0 7-1-15,1 17-4 16,-1 7-1-16,2 13 0 16,0 2 1-16,-2 11 1 0,-2 0-4 15,0 3-27-15,0-3-26 16,5-12-91-16,2-8-78 0,4-24 121 15</inkml:trace>
  <inkml:trace contextRef="#ctx0" brushRef="#br0" timeOffset="-164257.25">6750 11109 2062 0,'-27'-1'164'0,"5"-3"95"16,12 1-156-16,4-2-3 0,8-1-72 15,4 0-16-15,13-6-63 16,5-1 390-16,14-4-257 16</inkml:trace>
  <inkml:trace contextRef="#ctx0" brushRef="#br0" timeOffset="-163703.54">6914 10865 2029 0,'-8'-15'56'0,"2"-2"-32"15,10-4-5-15,15-10-3 16,9-2-10-16,16-5-7 16,2 1-1-16,-2 9 0 15,-3 3 0-15,-10 12-1 16,-5 6-1-16,-4 9-1 16,-7 9-1-16,-8 11 5 0,-3 7 6 0,-8 9 14 31,-2 3 5-31,-2 0 6 15,0-2-1-15,-1-5-1 16,1-4 1-16,0-1-4 16,3-3-2-16,1-6-9 15,3 0-2-15,2-4-6 16,4 0-3-16,5 1-2 0,1 0-1 16,5 2 1-16,2 0 1 15,1 0 0-15,-3-2-1 16,-4-2 0-16,-4 1 0 15,-5-5 3-15,-3 1 4 16,-8-1 5-16,-3-2 5 0,-8-3 16 16,-3-1 9-16,-1-5 12 15,-3-3 2-15,0-3-13 16,1-3-10-16,7 1-20 16,5 0-5-16,11-1-9 15,5 0-25-15,9-1-104 0,7 0 86 16</inkml:trace>
  <inkml:trace contextRef="#ctx0" brushRef="#br0" timeOffset="-163255.41">7469 10865 1566 0,'-10'-10'87'0,"12"-3"20"0,8-1-8 16,8-2-31-16,4-3-20 15,5 2-24-15,-2 1-5 16,-2 8-6-16,-4 6-8 16,-5 10-5-16,-1 11 0 15,-8 11 0-15,-4 3 2 16,-8 7 1-16,-5-1 2 0,-2 0 8 16,-3 1 11-16,4-9 29 15,-1-1 14-15,0-7 24 16,1-4-3-16,0-6-10 15,2-2-12-15,5-5-32 16,4 0-10-16,5-3-18 16,6-1-5-16,7 0-1 0,7-2 1 0,4-2 4 15,4-3-5-15,3-1-89 16,-1-1-64-16,1-3 77 16</inkml:trace>
  <inkml:trace contextRef="#ctx0" brushRef="#br0" timeOffset="-162754.81">7902 10835 962 0,'-10'-10'159'15,"3"0"85"-15,0 3-23 0,0-2-10 16,1 3-68-16,0 1-30 16,5 5-51-1,0 3-25-15,1 7-30 16,3 4-7-16,1 6-3 15,1 3 1-15,-1 11 0 16,1 4 1-16,0 12 1 16,1 3-1-16,5 3 1 15,3-3 1-15,5-10 0 16,1-8 0-16,5-17 2 0,1-12 10 16,0-22 21-16,-3-11 5 15,-2-14 5-15,-1-7-8 16,-7-5-18-16,-1 1-3 15,-11 1-4-15,-5 3 0 0,-10 8-2 16,-4 8 0-16,-8 12-3 16,0 6-1-16,-3 12-3 15,-2 2-2-15,2 12-3 0,2 3 2 16,11 6-50-16,1 4-68 16,11 5 71-16</inkml:trace>
  <inkml:trace contextRef="#ctx0" brushRef="#br0" timeOffset="-161953.62">8297 10861 1465 0,'-10'0'139'16,"1"-3"42"-16,8-3-42 16,0-2 17-1,1-1-39-15,0 0-4 16,2-5-5-16,3-2-12 15,5-6-36-15,3-2-16 16,1-2-22-16,1 2-8 16,3 4-9-16,0 4-2 15,1 9-4-15,-3 7-1 16,-2 13-3-16,-2 9 1 0,-6 16 1 16,-1 7 2-16,-5 5 1 15,-4-1 1-15,-5 0 2 16,-2-2-1-1,-3-3 0-15,-4-2 1 0,-1-7 3 16,-1-4 6-16,0-8 12 16,1-5 4-16,3-8 7 0,3-6-3 0,3-6-9 15,4-4-3-15,3-3-9 16,0-2-4-16,4 0-5 16,4 2-2-16,2 1 0 15,3-1-1-15,4 3-2 16,3 2 1-16,4-1 0 15,5 1 0 1,6 0 0-16,5 0 1 16,3 1 1-16,-3-2 0 15,-2 0 1-15,-2 3 0 16,-4-1 0-16,0 2 0 16,-6 2 0-16,-4 2 0 15,-7 0 1-15,-4 2 0 16,-5 0 1-16,0-1 1 0,-3 1 0 15,-1 0 0-15,-1-3-1 16,2 0-1-16,0-1-1 16,0 0-1-16,0 0 0 15,2 0 1-15,-1 0-1 16,0 1 0-16,1-1 0 0,1-1 1 16,5 1-3-1,-6-2-2-15,2 0-26 16,-3 1-21-16,0-2-71 15,0 1-28-15,5-9 76 16</inkml:trace>
  <inkml:trace contextRef="#ctx0" brushRef="#br0" timeOffset="-143204.9">10451 10638 1638 0,'-6'-4'137'0,"-5"-4"117"15,13-2-68-15,4 2-10 32,1 0-42-32,-4 4-61 0,1 2-21 15,-4 2-28 1,1 5-9-16,-1 3-15 15,-1 2-20-15,-3 5-73 16,1 1-99-16,-9-3 103 0</inkml:trace>
  <inkml:trace contextRef="#ctx0" brushRef="#br0" timeOffset="-143019.69">10233 11073 1734 0,'-2'-6'156'16,"3"-1"67"-16,11-3-123 16,6-1-11-16,9 3-82 15,4-1-31-15,6 7-109 0,5 1-115 0,-2 2 128 16</inkml:trace>
  <inkml:trace contextRef="#ctx0" brushRef="#br0" timeOffset="-142850.35">10665 11013 1152 0,'-3'-5'178'0,"2"4"262"0,-1 0-254 15,2 0-50-15,0 1-18 16,0 1-43-16,-2 2-15 16,1 3-13-16,0 1-10 15,2-3-66-15,7-2-55 16,9-4 51-16</inkml:trace>
  <inkml:trace contextRef="#ctx0" brushRef="#br0" timeOffset="-142333.25">11953 10567 1631 0,'-18'-6'206'16,"1"3"138"-16,8 4-174 0,1 4 6 15,5 8-86-15,0 7-17 16,1 16-17-16,2 8-7 0,2 12-26 16,0 7-9-16,-1 0-7 15,-2-3-10-15,-4-8-39 16,-1-7-38-16,0-13 46 15,0-8-11-15</inkml:trace>
  <inkml:trace contextRef="#ctx0" brushRef="#br0" timeOffset="-142116.49">11582 10561 2061 0,'-19'0'166'0,"18"-3"130"16,29-6-199-16,18-5 9 15,37-7-64-15,13-2-20 16,6-1-27-16,1 0-32 16,-5 3-120-16,2 1 29 0,-2 0 38 15</inkml:trace>
  <inkml:trace contextRef="#ctx0" brushRef="#br0" timeOffset="-141684.66">12334 10880 2073 0,'-25'0'107'0,"25"-4"13"16,4-5 1-16,14-1-25 15,4 1-20-15,5 3-25 16,-1 2-11-16,-1 6-29 16,-3 2-7-16,-3 7-3 15,-2 5 0-15,-8 10-3 0,-5 5-1 16,-9 3 0-16,-5 3 1 15,-6-3 4 1,-4-2 1-16,0-5 0 16,0-4 2-16,3-6 15 15,3-4 10-15,4-5 15 16,3-4 5-16,6-4-14 16,1 0-10-16,2-6-17 15,9-1-4-15,4-3-3 16,2-2-1-16,4 0 0 0,1 0 0 15,1 0-12-15,4 0-21 16,3 2-55-16,3 0-62 0,3 2 79 16</inkml:trace>
  <inkml:trace contextRef="#ctx0" brushRef="#br0" timeOffset="-141415.22">12966 10786 2027 0,'-3'0'124'0,"7"2"11"0,3 0 1 15,7 3-80-15,3 0-27 16,5 1-18-16,2 1 1 16,0-4-24-16,-1-3-63 0,-2-8 50 15</inkml:trace>
  <inkml:trace contextRef="#ctx0" brushRef="#br0" timeOffset="-141230.5">13010 10969 1933 0,'1'5'137'0,"12"-4"34"16,3-1-1-16,10-4-104 16,3 1-18-16,3-3-47 15,2-1-404-15,-2 2 288 16</inkml:trace>
  <inkml:trace contextRef="#ctx0" brushRef="#br0" timeOffset="-138780.3">13711 10652 799 0,'-16'5'284'0,"2"-7"-90"16,1-1 147-16,3-4-65 15,2-2-31-15,5-2-86 16,3-4-31-16,6-2-51 15,4-2-21-15,8-1-28 16,6-1-8-16,4 5-10 16,4 0-3-16,1 8-4 15,-6 3-3-15,-3 8-2 16,-5 4-1-16,-5 9 0 0,-1 7 2 16,-4 7 3-16,-6 3 2 0,-4 7 2 15,-5 4 2-15,-9 3 0 16,-6 3 0-16,-7-5-1 15,-6-1-2-15,-10-5 0 16,-1-3-1-16,1-5 0 16,6-4 3-16,16-9 13 15,5-4 5-15,11-8 6 16,5-5-3-16,1 1-14 0,-1-4-5 16,6-3-4-16,4-4-2 15,9-3 0-15,5 1-2 16,13-1-1-16,4 1 0 15,1 3 0 1,-1 1 0-16,-9 3-25 16,-3 3-22-16,-4 0-89 15,-3 1 453-15,7 2-263 16</inkml:trace>
  <inkml:trace contextRef="#ctx0" brushRef="#br0" timeOffset="-138294.99">14040 10698 1489 0,'-13'-6'137'0,"8"-8"68"15,4-2-33-15,10-4-49 16,7-2-37-16,12-2-24 16,4 2 2-16,7 2-8 15,5 2-10-15,-5 7-19 16,-2 3-7-16,-14 8-7 0,-8 6 0 16,-12 14 2-16,-3 5 2 15,-6 11-3 1,4 7-4-16,-7 4-3 15,0 1 1-15,-8-2-1 16,-6-5 1-16,-6-5 1 16,1-4-1-16,-2-6-1 0,2-1 3 0,4-7 10 15,2-3 3-15,8-6 4 16,4-3-4-16,10-6-14 16,-1 0-6-16,2 0-5 15,5-2-1-15,3 0 0 16,4 0 1-16,4 2 2 15,3 2-2-15,5-1 4 16,3 0-10-16,6-1-47 16,0 0-59-16,4 0 59 15</inkml:trace>
  <inkml:trace contextRef="#ctx0" brushRef="#br0" timeOffset="-137819.33">14574 10722 1216 0,'-10'-11'178'0,"-3"-6"179"31,0 3-105-31,1 1-52 16,0 4-46-16,4 2-59 0,2 1-21 15,5 6-28-15,0 0-17 16,-1 3-21-16,2 7-6 16,0 6-4-16,0 4 0 15,-3 10 2-15,1 2 0 16,-2 3 1-16,2 0 1 0,-1-2-2 16,1-2 0-16,3 0-7 15,2-1-4-15,3-5-3 16,3-2 0-16,5-8 6 15,3-3 3-15,7-11 2 16,3-3 1-16,8-15 2 16,6-4 2-16,1-11 2 15,0-6 2-15,-14-7 2 16,-5-4 1-16,-15-4 4 16,-8 0 2-16,-12 3 15 15,-9 5 8-15,-22 17 4 16,-4 8-1-16,-3 17-19 15,3 6-10-15,12 14-27 16,10 4-6-16,21 3 10 0</inkml:trace>
  <inkml:trace contextRef="#ctx0" brushRef="#br0" timeOffset="-136835.47">19220 6194 1090 0,'-23'0'180'0,"4"0"150"0,3 1-30 16,5 1-97-16,3 0-38 15,3 2-54-15,3-1-22 16,3 3-23-16,2 1-9 16,8 0-5-16,3 0 1 0,11-1 3 15,5-3 0-15,16-3-7 16,13 0-4-16,29-5-16 16,15 1-3-16,32-2-6 15,17 0-4-15,13 2-5 16,9-1-2-16,1 3-5 15,-15-2 1-15,-19 2-1 0,-13-2 1 16,-31 1 0-16,-14 1-1 16,-29 1 1-1,-17 1-2-15,-21 1 0 16,-6 2-1-16,-9 0-2 16,-3 3-3-16,-7 1-15 15,-1 2-12-15,0 1-51 16,4 1-25-16,6 0-80 15,6-2 215-15,14 2-56 16</inkml:trace>
  <inkml:trace contextRef="#ctx0" brushRef="#br0" timeOffset="-135832.54">14964 11048 459 0,'-17'5'117'16,"2"3"165"-16,4 1-73 15,3-1 18-15,1-1 4 0,4-2-1 16,0 0 1-16,3-5-18 15,0 1-22-15,0-1-35 16,2-1-17-16,4-8-29 16,3-3-18-16,11-10-29 15,4-6-13-15,9-7-25 16,5-3-7-16,9-1-11 0,5 0-2 16,0 2-2-16,-4 3 0 15,-8 3-17-15,-7 3-18 16,-9 7-54-16,-3 3-48 15,-10 12-172-15,-4 6-275 16,-7 2 338-16</inkml:trace>
  <inkml:trace contextRef="#ctx0" brushRef="#br0" timeOffset="-135569.42">15021 10737 1478 0,'-21'5'142'0,"5"1"78"15,3 2-18-15,8 6-60 16,2 5-30-16,9 7-17 16,7 1-5-16,14 9-5 15,9 1-14-15,14 1-30 0,4 2-15 16,1-7-10-16,-6-5-16 15,-7-6-66-15,-6-8 410 16,0-9-278-16</inkml:trace>
  <inkml:trace contextRef="#ctx0" brushRef="#br0" timeOffset="-134999.22">15605 10741 665 0,'-17'10'195'15,"3"-3"201"-15,5 0-176 0,2 1 7 16,3-3-56-16,3 3-23 0,2-4-34 16,4 1-13-16,4-5-23 15,7-5-1-15,7-12 0 16,6-7-2-16,5-12-5 16,-3-4-5-16,-5-5-11 15,-2 2-4-15,-9 6-12 16,2 5-3-16,-9 10-4 0,-3 6-2 15,-4 10 2-15,-1 5-6 16,-4 5-12-16,-2 12-4 16,-1 19-11-16,1 13-1 15,1 25 1-15,1 11 2 16,-1 14-15 0,0 3-31-16,3-5-174 15,2-8-89-15,9-30 149 16</inkml:trace>
  <inkml:trace contextRef="#ctx0" brushRef="#br0" timeOffset="-134814.5">15974 10887 2304 0,'-27'7'168'15,"5"2"23"-15,9 0-69 16,3 0-46-16,8-1-65 15,2 0-19-15,8 0-33 16,7 0 129 0,8-5-84-16</inkml:trace>
  <inkml:trace contextRef="#ctx0" brushRef="#br0" timeOffset="-134328.86">16115 10583 2100 0,'-22'-24'172'16,"4"2"63"-16,25-2-110 15,13 2-19-15,22-1-76 0,6 1-10 16,11 5-14-16,-1 4-3 16,-4 10-1-16,-6 4-3 15,-15 12-11-15,-8 5-3 0,-18 6 0 16,-7 5 4-16,-15 3 13 15,-6 1 5-15,-10 1 1 16,-4-1 0-16,1 1 12 16,3-1 8-16,5-1 12 15,6-1-1-15,11-2-12 16,5-2-11 0,12-1-12-16,9 2-3 0,7-1-1 15,3 1 0-15,3 1 0 16,-1-2 1-16,-6-3 0 15,-3-4 0-15,-12-6 4 16,-7-2 3-16,-11-4 9 16,-8-3 3-16,-12-4 0 15,-6-1-2-15,-11-2-3 16,-4-3-1-16,1-1 0 0,0 1-3 16,12 3-6-16,8 1-2 15,28 1-16-15,4-3-15 16,41-3-10-16,13-2 71 15,24-3-32-15</inkml:trace>
  <inkml:trace contextRef="#ctx0" brushRef="#br0" timeOffset="-133950.41">16622 10681 2377 0,'-31'-10'124'0,"21"0"-17"16,11 0 26-16,22-3-72 16,11-2-21-16,7-2-11 15,3 1-8-15,-4 3-11 16,-3 4-3-16,-4 6-4 16,-5 3 0-16,-10 7-3 15,-5 8 0 1,-11 7 3-16,-5 5 2 0,-11 9 1 15,-3 2 0-15,-4 4-3 16,1 2 0-16,0-4-2 16,-1 0-1-16,2-5 1 15,3-3-1-15,4-5 1 16,5-3 0-16,7-10 2 16,4-3 0-16,9-6 1 15,3-2-1-15,10-5 0 16,5-5 0-16,9-6-5 15,3-3-21-15,-1-4-59 16,2 0-60-16,-6-3 71 16</inkml:trace>
  <inkml:trace contextRef="#ctx0" brushRef="#br0" timeOffset="-133549.89">17213 10683 1856 0,'-9'-12'131'15,"0"-1"35"-15,1 0 0 16,1 1-44-16,-2 2-20 16,6 6-9-16,-1 2-7 15,1 8-38-15,1 7-19 16,0 11-24-16,2 8-6 0,2 12-1 15,4 8 0-15,0 7 2 16,3 0-1-16,4-8-2 16,1-7 1-16,6-17-2 0,4-9 2 15,2-18 3-15,0-9 2 16,6-25 5-16,-3-8 0 16,-3-15 1-16,-1-6 1 15,-15-5 1 1,-6-1 7-16,-12 10 11 15,-7 8 2-15,-9 21-2 16,-3 10-8-16,-3 16-17 16,3 6-4-16,3 14-35 15,4 8-12-15,14 8 24 16</inkml:trace>
  <inkml:trace contextRef="#ctx0" brushRef="#br0" timeOffset="-133095.15">17657 10572 1859 0,'-3'-14'186'0,"2"0"104"16,12-3-136-16,8 0-25 15,9-1-64-15,7 3-9 16,0 4-25 0,-1 4-5-16,-4 6-17 15,-4 4-4-15,-9 11-1 16,-8 7 2-16,-11 10 9 16,-9 9 1-16,-10 12 3 15,-4 6-1-15,-4 3-7 16,1 1 1-16,-2-5 9 15,1-5 4-15,3-7 13 0,1-3 2 0,7-11-4 16,9-6-2-16,6-10-12 16,7-3-5-16,5-7-6 15,2-4-2-15,9-6-3 16,4-3 0-16,9-7-3 16,3-2 1-16,4-2-33 15,4-1-21 1,3 2 265-16,5-1-189 15</inkml:trace>
  <inkml:trace contextRef="#ctx0" brushRef="#br0" timeOffset="-132847.68">18693 10745 2892 0,'3'2'-8'16</inkml:trace>
  <inkml:trace contextRef="#ctx0" brushRef="#br0" timeOffset="-132678.06">18411 10957 1911 0,'-6'4'200'0,"2"-3"127"16,9-2-170-16,6-2 22 15,16 0-92-15,7-3-16 0,13 1-28 16,2 0-15-16,-5 0 253 16,4 1-199-16</inkml:trace>
  <inkml:trace contextRef="#ctx0" brushRef="#br0" timeOffset="-118357.09">18493 10787 1087 0,'-22'-5'196'16,"0"1"146"-16,4 6-95 15,0 1-34-15,3 3-55 16,1 4-20-16,0-1-34 0,3 1-12 0,7-1-22 15,3-2-7-15,6-1-10 16,6-2-4-16,6-4-3 16,5-2-3-16,13-1-9 31,4-1-6-31,9-2-12 0,-1 0-3 0,-8-2-13 31,-6 1-37-31,-1 1-109 0,0-2 417 16,2-6-249-16</inkml:trace>
  <inkml:trace contextRef="#ctx0" brushRef="#br0" timeOffset="-117693.18">19189 10604 1201 0,'-23'-4'161'0,"-15"-14"206"16,33-2-145-16,7-4-1 15,9-2-37-15,10-1-63 31,5-2-22-31,6 3-39 16,0 2-15-16,0 6-27 16,0 7-8-16,-4 11-5 15,-1 10-2-15,-10 14 1 0,-9 6 0 16,-12 15 2-16,-11 5 0 16,-11 13-2-16,-1 4 1 15,0-1-3-15,0-3 1 0,3-14-1 16,-2-9-1-16,3-14 1 15,3-5-1-15,5-10 5 16,3-4 11-16,5-7 14 16,2-5 5-16,5-4-3 15,5-3-9-15,11-6-16 16,7-2-3-16,10-4-3 0,1 2-1 16,9 3 0-16,1 1 1 15,3 9-9-15,3 0-17 0,-4 8-42 16,-3 1-38-16,-8 0-142 15,0 0 47-15,-2-6 80 16</inkml:trace>
  <inkml:trace contextRef="#ctx0" brushRef="#br0" timeOffset="-117092.68">19944 10538 906 0,'10'-16'201'15,"0"-1"121"-15,0-1-52 16,-2-1-21-16,-7 3-61 15,-2-1-22-15,-10 4-27 16,-3 1-19-16,-6 3-44 16,-1-1-18-16,1 3-28 15,-2 2-11-15,1 5-11 16,-1 5-1-16,-1 6-3 0,1 3-1 0,-1 7-1 16,2 4-2-1,-2 7 2-15,0 4-4 16,5 6-18-16,4 2-10 15,6 0-18-15,7-5-3 16,8-11 9-16,6-6 9 16,10-17 15-16,5-9 7 15,6-20 9-15,1-7 1 0,1-9 1 16,-2-2 2-16,-1 0 9 16,-2 2 8-16,-8 7 21 15,-6 4 9-15,-13 10 2 16,-6 5-1-16,-7 8-10 15,-1 6-9 1,0 9-9-16,0 5-7 0,2 13-12 16,0 7-1-16,2 16-1 15,1 7 0-15,2 13 0 16,0 1-1-16,1 0 0 16,-3-4-6-16,0-12-27 15,-1-7-17-15,2-16-47 16,3-9-44-16,4-17 82 15</inkml:trace>
  <inkml:trace contextRef="#ctx0" brushRef="#br0" timeOffset="-116623.52">20276 10563 1039 0,'-12'-15'153'0,"1"-1"151"0,1 4-51 16,1 3-24-16,1 2-46 15,0 4-64-15,1 1-29 0,2 4-46 16,1 6-16-16,1 6-17 15,-3 5-4-15,0 8-4 16,0 7 0-16,2 10-1 16,3 6-1-16,1 3-18 15,6-2-7-15,6-13-11 16,2-9 0-16,4-16 15 0,3-9 8 16,5-13 11-16,6-10 1 0,0-13 8 15,-1-7 5-15,-10-10 8 16,-6-1 3-16,-14 2 14 15,-4 3 10-15,-18 12 15 16,-6 7-2-16,-10 11-16 31,0 7-16-31,3 10-23 0,6 7 6 16,9 6-13-16,7 4 43 16,18 2-27-16</inkml:trace>
  <inkml:trace contextRef="#ctx0" brushRef="#br0" timeOffset="-116207.18">20728 10324 1388 0,'-9'-6'177'16,"4"5"162"-16,2 2-90 15,2 13-49-15,0 6-50 16,0 13-56-16,1 6-21 0,1 9-32 16,-1 6-10-16,0 9-13 15,-1 1-26-15,-1-7-90 16,0-9-63-16,2-20 69 15</inkml:trace>
  <inkml:trace contextRef="#ctx0" brushRef="#br0" timeOffset="-115906.79">20765 10574 1638 0,'-7'-13'212'0,"4"0"161"0,10-4-178 31,6-3-18-31,12-3-60 0,8-3-10 16,17-6-28-1,7-1-15-15,-3-5-32 16,-2 2-13-16,-9-1-14 16,-6 3-14-16,-2 3-38 0,-2 4 16 15,-6 4 3-15</inkml:trace>
  <inkml:trace contextRef="#ctx0" brushRef="#br0" timeOffset="-115621.43">20891 10477 1747 0,'-4'-6'169'0,"2"3"79"15,5 2 25-15,6 7-86 16,6 6-25-16,7 8-34 16,4 5-17-16,6 8-40 15,0-1-23-15,4 1-29 0,0-1-7 0,-1-7 1 16,0-4-5-16,-1-8-18 16,-3-4 237-16,-6-18-172 15</inkml:trace>
  <inkml:trace contextRef="#ctx0" brushRef="#br0" timeOffset="-69639.99">25053 9561 779 0,'-2'-10'128'0,"1"0"132"16,-2 0-26-16,1-1-16 16,-2 1-15-16,0 3-22 15,0 1-12-15,4 6-40 16,0 0-16-16,-1 0-42 15,3 6-6-15,1 9-2 16,-1 4-10-16,3 11-7 0,-2 8-13 16,3 12-17-16,2 6-2 15,1-1-2-15,1-4 4 16,2-12 5-16,1-7 2 16,3-12 11-16,1-7 7 15,8-16 14-15,5-14 3 0,10-25-11 16,7-19-10-16,29-32-24 15,-26-13-4-15,-5-15-4 16,-1-10-1-16,-24-3-3 16,27 6-12-16,4 30-42 15,0 25-20 1,3 43-296-16,9 19 240 0</inkml:trace>
  <inkml:trace contextRef="#ctx0" brushRef="#br0" timeOffset="-68517.03">27150 9644 210 0,'-19'-6'94'0,"7"-2"127"16,5-3 0-16,5 0 2 16,0-1 4-16,2 0-7 15,3 0-14-15,2 4-32 16,2-1-15-16,8 4-35 16,6 1-11-16,20 4-22 15,11 1-10-15,27 3-20 0,24 0-11 16,36 2-25-16,17-2-8 15,30-1-12-15,-4-1 0 16,-8-6 1-16,-2-2 1 16,-30-3 5-16,-13 0 2 15,-31 4-26-15,-21-1-25 16,-33 3-80 0,-14 2 491-16,-28 1-298 0</inkml:trace>
  <inkml:trace contextRef="#ctx0" brushRef="#br0" timeOffset="-57523.21">11699 12501 1065 0,'1'14'171'15,"-2"-2"112"-15,3-2-79 16,4-4 1-16,3-4-45 16,1-2-8-16,4-6-6 0,1-2-8 0,2-8-29 15,0-1-18-15,0-9-27 16,-2-6-10-16,-4-12-17 15,-2-10-8-15,0-11-12 16,0-5-4-16,-1-8-7 16,0 5-1-16,-2 7-4 15,-1 8-1-15,-3 20 2 16,1 11 2-16,-3 25-1 16,2 1 3-16,4 20-2 15,1 11-4-15,6 15 4 16,4 8-3-16,4 19-1 15,4 12 1-15,3 5-5 0,2-6-1 16,0-29 1 0,-3-17-1-16,-2-33 10 15,-2-15 3-15,1-25 4 16,0-14 0-16,-1-21-5 16,2-5 1-16,-1 0 12 15,0 8 4-15,-4 13 2 16,-1 6 0-16,-5 21-14 15,-1 11-3-15,-2 20 1 0,-1 9-3 16,0 19-3-16,0 10-1 16,-6 14-2-16,-2 8 0 15,-2 18-12-15,0 4-28 0,4 2-81 16,2-2-60-16,6-19 88 16</inkml:trace>
  <inkml:trace contextRef="#ctx0" brushRef="#br0" timeOffset="-57137.7">12515 12489 1517 0,'0'-13'219'0,"6"-2"127"0,9-5-113 15,4 1-23-15,7 1-110 0,2-1-30 16,4 6-44-16,0 2-14 15,-3 10-11-15,-3 7-1 16,-12 13-2-16,-8 6 1 16,-12 10 2-16,-9 5 3 31,-10 2 0-31,-4 3-1 16,3-2-1-16,1-4 4 0,8-4 19 15,0-4 13-15,5-10 23 16,2-4 5-16,6-10-6 15,4-7-4-15,6-9-16 16,6-6-5-16,4-5-11 16,3-2-5-16,9 1-8 0,1 2-4 15,8 4-4-15,3 4-4 16,-1 3-31-16,0 3-18 16,-4 1 23-16</inkml:trace>
  <inkml:trace contextRef="#ctx0" brushRef="#br0" timeOffset="-56867.57">13309 12322 2130 0,'-15'-32'140'16,"10"34"25"-16,18-2-65 15,6 0-24-15,7-2-52 16,2 1-5-16,3 0-4 0,-1 0-8 16,-2 1-71-16,-2-1 127 0,-8-8-69 15</inkml:trace>
  <inkml:trace contextRef="#ctx0" brushRef="#br0" timeOffset="-56720.95">13342 12453 2021 0,'-20'19'150'16,"11"-3"74"-16,6-1-81 16,12-4-42-16,2-3-40 15,13-5-22-15,5-4-3 16,10-4 36-16,9-3-622 0,3-7 413 15</inkml:trace>
  <inkml:trace contextRef="#ctx0" brushRef="#br0" timeOffset="-56150.27">14204 12120 1490 0,'-28'-23'163'0,"4"6"116"15,2 2-20-15,0 6-73 16,2 3-41-16,4 5-57 16,1 2-19-16,4 11-26 0,0 3-14 15,5 11-22-15,2 6-7 16,4 14 1-16,4 8-1 15,3 7 0-15,4 2 0 16,2-7 1-16,3-8-1 16,6-13-2-16,1-11-1 15,8-15 2 1,6-12 2-16,5-19 3 16,1-10 2-16,-10-14 1 15,-7-8 0-15,-11-8 1 16,-19-3-1-16,-8 4 1 15,-2 6 0-15,-28 15 5 16,-5 11 2-16,-11 16-1 0,0 8-1 16,12 12-11-16,7 7 5 0,18 10-32 15,11 3-33-15,21 6 37 16</inkml:trace>
  <inkml:trace contextRef="#ctx0" brushRef="#br0" timeOffset="-55980.86">14500 12296 2667 0,'-31'-10'121'0,"8"-5"-1"0,4 2-54 16,8 2-22-16,4 0-46 15,11 1-43 1,6 2-8-16,12 1 16 15</inkml:trace>
  <inkml:trace contextRef="#ctx0" brushRef="#br0" timeOffset="-55533.83">14789 12031 1616 0,'-27'-18'181'0,"12"6"204"15,4 1-217-15,10-1-7 16,3 1-48-16,15-1-48 15,2 0-9-15,10-1-16 16,5 2-8-16,3 1-13 16,3 2-7-16,-2 7-9 0,-1 3-1 15,-7 6-2-15,-4 5 0 0,-10 5 0 16,-6 3-1-16,-9 5 1 16,-2 3 0-16,-10 5 1 15,-1 4 0-15,-3 7 2 16,-2 6 1-16,1 12 0 15,0 2 0 1,1 0 0-16,3-3-1 16,5-14 2-16,3-6-1 15,6-14-21-15,2-6-30 16,7-12 26-16</inkml:trace>
  <inkml:trace contextRef="#ctx0" brushRef="#br0" timeOffset="-55333.59">14834 12366 1951 0,'-18'6'180'0,"12"-7"223"16,19-4-322 0,8-1 24-16,15-2-41 0,6-2-14 0,7-1-20 15,4-4-21-15,0-1-66 16,-2-3 42-16,-6-2-16 15</inkml:trace>
  <inkml:trace contextRef="#ctx0" brushRef="#br0" timeOffset="-54932.56">15346 12123 1705 0,'-19'-11'180'16,"6"-1"96"-16,-2 3-114 15,2 2 2-15,3 5-66 16,-1 2-12-16,4 6-32 0,0 3-14 16,3 8-28-16,2 5-9 15,1 12-3-15,1 7-1 16,0 17-11-16,0 4-14 15,2 0-32 1,4-5-3-16,6-18 12 16,1-8 12-16,7-17 34 15,4-9 4-15,3-18 5 16,1-11 2-16,-4-17 5 16,-3-8 0-16,-8-15 2 15,-7-1 5-15,-9 3 6 16,-10 1 0-16,-16 21-6 0,-4 7-7 0,-7 19-9 15,-3 8 5-15,13 12 341 16,3 9-252-16</inkml:trace>
  <inkml:trace contextRef="#ctx0" brushRef="#br0" timeOffset="-54262.86">15611 12222 998 0,'-11'3'153'0,"3"1"136"15,1-1-64-15,4 0-10 16,2 0-40-16,2-3-25 16,5-3-2-16,5-7-21 15,4-4-7-15,8-8-20 16,2-6-14-16,1-4-25 16,-4-1-8-1,-4-1-9-15,-3 2 2 16,-6 5 1-16,-1 5-6 15,-3 8-15-15,-1 7-11 16,0 9-14-16,-2 8-2 16,0 17-3-16,-2 9 1 15,-3 18 1-15,1 10 4 0,-2 21-36 16,1 2-31-16,2-1-48 16,1-5-220-16,4-22 213 15</inkml:trace>
  <inkml:trace contextRef="#ctx0" brushRef="#br0" timeOffset="-53777.73">15987 12216 1448 0,'-8'1'146'0,"6"0"60"16,-1-1 32-16,6 0-78 0,0-1-24 15,8-3-19-15,3-4-11 0,6-6-27 16,3-4-7-16,-1-6-21 16,1 0-9-16,-3-5-10 15,-2-2-2-15,-5-1 3 16,-4 3 3-16,-4 4 1 16,-2 7-2-1,0 11-15-15,-1 7-9 16,0 13-8-16,1 10-2 15,-3 17 2-15,0 11 0 16,-4 21-2-16,0 13 3 16,0 10-18-16,0-1-34 15,4-13-79-15,4-13-238 16,8-26 218-16</inkml:trace>
  <inkml:trace contextRef="#ctx0" brushRef="#br0" timeOffset="-40638.94">11796 13454 1018 0,'-7'-5'168'16,"0"-3"172"-16,1-1-56 15,5-2-35-15,-2 0-38 0,3 4-56 16,0 0-17-16,0 7-35 15,0-1-10 1,0 1-18-16,2-1-13 16,-5 10-18-16,-2 5-9 15,0 10-16-15,-3 5-5 16,4 10-6-16,-1 3-2 16,3 8-3-16,2 7 0 15,4 13-1-15,3 4 0 16,6 8 0-16,2-4-6 0,2-15-7 15,1-11-1-15,0-21-1 16,1-11 3-16,2-25 3 16,-1-14 1-16,4-25 1 15,0-12 2-15,-2-23 2 0,2-5 1 16,-5-1 2-16,-3 5 4 16,-5 16 6-16,-4 12 1 0,-5 16 2 15,-2 10 0-15,0 15-3 16,0 10-2-16,3 4-3 15,0 10-2-15,5 15-2 16,0 10-1-16,2 15 1 16,1 9 1-16,1 15-7 15,0 3-12 1,-3-2-65-16,1-7-61 16,-3-21-182-16,1-10 175 15</inkml:trace>
  <inkml:trace contextRef="#ctx0" brushRef="#br0" timeOffset="-40190.86">12316 14069 1298 0,'-10'-7'162'0,"7"-4"147"16,5-4-103-16,12-8-16 16,4-1-45-16,6-2-51 15,-2 1-20-15,0 8-29 16,0 1-11-16,-4 16-10 16,0 7 0-16,-8 17-10 15,-3 8-3-15,-8 9-4 16,-2 3 0-16,-8 1-3 0,-1-1 0 0,-3-5-1 15,-1-5-2-15,1-6 11 16,3-5 18-16,1-7 29 16,1-7 13-16,3-8 3 15,-3-2-10-15,6-7-20 16,2-3-7-16,7-1-13 16,5-2-7-1,7 0-9-15,-1 0-4 16,6 2-4-16,1 3 0 15,0 1-3-15,6 5-20 16,2 2-90-16,1 1-22 16,-1 3 55-16</inkml:trace>
  <inkml:trace contextRef="#ctx0" brushRef="#br0" timeOffset="-39767.62">11751 14556 1564 0,'-4'-2'164'0,"-18"6"123"16,5 0-55-16,10 1-38 15,5 0-40-15,9 0-35 16,7-1-16-16,16 1-14 0,9-1-8 15,15-3-19-15,6-1-13 0,5-4-20 16,2-2-9-16,4 0-10 16,4 2-1-16,-4 0-12 15,-6 3-28-15,-16 1-73 16,-13 2-21-16,-11 7 52 31</inkml:trace>
  <inkml:trace contextRef="#ctx0" brushRef="#br0" timeOffset="-39034.6">11882 15119 1080 0,'-7'-19'147'0,"6"3"116"15,-1 0-31-15,2 3-39 16,1 3-34-16,1 5-26 16,0 0 0-16,-1 2-11 15,0 0-2-15,-1 2-13 16,0 1-11-16,0 0-26 16,-2 4-17-16,-2 8-26 15,2-1-9-15,0 8-8 16,4 3-4-16,2 6-2 0,2 5-2 15,6 6 0-15,-4 5 0 16,7 3-6-16,2 3-9 16,2-2-15-16,6-2-9 15,1-9-7-15,0-6 3 0,2-16 14 16,0-8 8-16,2-18 13 31,-1-13 3-31,3-16 3 16,1-8 0-16,-1-5 4 15,-1 1 6-15,-6 2 8 16,-4 3 5-16,-10 2 5 0,-4 2-1 16,-7 6-2-16,-5 6 1 15,-2 8-1-15,-1 6 1 16,2 9 2-16,1 3-2 0,2 11-7 16,1 6-6-16,5 11-9 15,3 3-2-15,3 8-2 16,4 3 1-16,1 4-1 15,1 5 0-15,-2 4-3 16,-3 2-8-16,0-1-20 16,-4-1-20-1,-2-10-52-15,0-6-32 16,4-16 71-16</inkml:trace>
  <inkml:trace contextRef="#ctx0" brushRef="#br0" timeOffset="-38802.56">12556 15422 1413 0,'-11'2'254'0,"6"1"298"15,5 4-394-15,0 2 20 16,3 10-94-16,1 5-18 0,2 7-31 15,1 2-12-15,-1 6-12 16,0 1 3-16,-1 2-30 16,1-3 345-16,4-6-240 15</inkml:trace>
  <inkml:trace contextRef="#ctx0" brushRef="#br0" timeOffset="-38131.18">12895 14206 1252 0,'-12'-4'220'0,"2"2"196"0,9 0-211 16,1-1 19-16,7 0-70 15,4-2-13-15,6 0-20 16,3 2-14-16,5 0-41 16,1 2-16-16,2 1-28 15,-2 3-9-15,-1 0 1 16,-3 2-12-16,-6-2-52 0,-2 2-27 16,-6 1 28-16</inkml:trace>
  <inkml:trace contextRef="#ctx0" brushRef="#br0" timeOffset="-37924.2">12973 14507 1982 0,'-15'4'186'0,"15"-2"188"16,7-1-211-16,14-1-21 15,5 0-56-15,8-1-58 0,3 1-13 16,0 0-7 0,1-3-13-16,7-1 92 15,-3-6-66-15</inkml:trace>
  <inkml:trace contextRef="#ctx0" brushRef="#br0" timeOffset="-30964.19">14215 13869 785 0,'-12'-13'216'0,"-1"2"187"15,1 3-123-15,0 1-16 16,-2 2-69-16,0 2-31 0,0 2-49 15,1 1-21-15,0 4-41 16,3 3-12-16,3 5-20 16,1 4-7-16,4 8-8 15,1 4-5-15,1 11 0 16,0 2-1-16,8 8 0 16,5 2 0-16,9 1-1 15,8 3-2-15,9-8-4 16,4-3 0-16,2-18 0 15,-4-12 0-15,-3-30 3 16,-1-16 0-16,-5-24 4 16,-1-8 0-16,-10-10 2 15,-8-6 0-15,-12-1 1 16,-6 1 1-16,-18 19 1 0,-9 11 0 16,-20 29 2-16,-11 14 0 15,-9 21 0-15,-2 11-1 16,15 13 3-16,13 2-3 0,26 4-9 15,14-1-93-15,21 1 64 16</inkml:trace>
  <inkml:trace contextRef="#ctx0" brushRef="#br0" timeOffset="-30666.91">14893 14002 2430 0,'-33'0'225'15,"23"-3"174"-15,4 4-275 16,-2 1 15-16,0 4-92 0,-1 1-17 15,-2 3-17-15,2-1-4 0,4 0-20 32,3-3-26-32,5-5-27 0,7-4 231 15,14-1-141-15</inkml:trace>
  <inkml:trace contextRef="#ctx0" brushRef="#br0" timeOffset="-29776.32">15322 13607 893 0,'0'-7'175'0,"2"2"136"0,3 0-107 16,2 1 15-16,0-2-35 15,2 1-1-15,-4 0 3 16,1 3-10-16,-6 2-25 15,-1-1-21-15,-7 4-43 16,-3 3-13-16,-4 5-29 0,-4 2-8 16,-4 2-6-16,0 1-5 15,-6 3-10-15,1-2-3 16,-1 2-5-16,0 0-2 0,3 1-5 16,5-1 0-16,6 0-1 15,6 1 0-15,5-1-1 16,3-1 0-16,5-3 0 15,4-2 0-15,3-4 1 16,2-2 0-16,1-2 0 16,-2 0 0-16,-3 1 0 0,-2 2 1 15,-2 0 0-15,-1 0 1 16,-4 0-1-16,0 1 0 16,-2 1-1-1,0 3 2-15,-2 2-1 16,1-1 1-16,1-1 2 0,2-1 0 15,0-2-1-15,0 2 1 16,0-1 0-16,1-2 3 16,-1-3 6-16,0-5 2 15,6 1 6-15,0-7-1 16,3-7-6-16,6-2-2 16,4-4-7-16,3 3-1 0,1 0-2 15,1 1 0-15,2 4-2 16,0 1 0-16,3 9 0 15,-3 3-1-15,-6 11 0 16,-5 1 1-16,-5 8 1 31,-6 2 1-31,-5 4 0 16,-4 2 1-16,-6 3 0 0,-5-1 1 16,-8 1-2-16,-2-4 1 15,-4 0 1-15,-2-3-1 16,2-5 1-16,0-6 0 15,2-8-1-15,1-3 0 16,3-5 0-16,3-3-2 0,8-3-10 16,5 1-10-16,8 0-28 15,3 0-21-15,11 0-33 16,5-1 41-16,11 1 21 16</inkml:trace>
  <inkml:trace contextRef="#ctx0" brushRef="#br0" timeOffset="-28936.93">15598 13755 1258 0,'-14'2'141'15,"2"1"90"-15,3-2-2 16,4-1-68-16,0-1-18 15,2-2-20-15,2-1-5 0,1-1-9 16,0 0-17-16,1-2-31 31,2-1-9-31,2-3-14 16,2-1-3-16,6-2-3 16,2-3-5-16,9 0-10 15,1-1-5-15,2 4-7 16,-1 2-3-16,-6 7-2 0,-3 5 0 15,-7 7 0-15,-1 5 0 16,-4 7 2-16,-1 1 0 0,-4 5 1 16,0 2-1-16,-5 3 0 15,2 1 0-15,-3-1-1 16,-1-1 5-16,-3-4 15 16,2-3 6-16,-2-3 14 15,1-1 2-15,3-2-3 16,0-1-5-1,4-1-11-15,3-1-5 0,5 0-11 16,5-1-2-16,4 0-4 16,2 1 0-16,5-2-2 15,2 2 0-15,6-2 1 16,2-1 0-16,-2-2 0 16,-4 0 0-16,-8 2 0 15,-5 1 1-15,-10 4 0 0,-4 2 2 16,-9 5 1-16,-6 3-1 15,-5 3 0-15,-3 3 1 16,-1 0-3-16,-1-1 2 16,1-2 0-16,1-4 2 15,-1-6 3-15,0-4 1 16,-2-8 2-16,-3-4-2 0,2-6-2 16,-2-3-3-16,7-4-2 15,7 1-2-15,6-2-1 16,6 1-4-16,7-1 3 15,6-1-13-15,8-1-27 16,5 0-24-16,7 4 29 16</inkml:trace>
  <inkml:trace contextRef="#ctx0" brushRef="#br0" timeOffset="-27789.11">16038 13678 721 0,'-6'-11'173'0,"2"4"284"0,0 0-196 16,2 0-26-16,-1 1-12 15,1 3-52-15,0-1-12 0,2 4-20 16,-2 0-15-16,2 0-34 15,-1 1-14-15,9 3-23 16,4-1-11-16,8 0-17 16,6-2-6-16,9 0-8 15,3-1-5-15,2 0-1 16,0-1-2 0,0-2 0-16,-2 1 0 15,-2 1-1-15,-5 0 0 16,-9 1 0-16,-2 1 5 0,-8 4 11 15,-2-2 3-15,-4 4 3 16,-4 0-5-16,-1 4-8 16,-1 2-1-16,-1 5-3 15,-3 2 0-15,1 8-1 16,-1 6-2-16,0 8 0 0,0 3 0 16,0 4 0-16,2-1 1 15,0 2-1-15,0 1 0 16,1-3 1-16,0 3-2 15,1-5-1-15,0-1 1 16,4-8-5-16,-1-5-13 0,3-13-35 31,1-7-29-31,0-14-23 0,0-8 45 0</inkml:trace>
  <inkml:trace contextRef="#ctx0" brushRef="#br0" timeOffset="-27515.36">16095 14176 2056 0,'-30'0'173'0,"15"2"149"16,21-4-235-16,13-1 30 15,21-4-43-15,8-2-10 16,14-2-5-16,3-1-12 16,-1-1-22-16,-1 1-5 0,-5 1-13 15,-5 2-7-15,-9 3 261 32,-5 6-195-32</inkml:trace>
</inkml:ink>
</file>

<file path=ppt/ink/ink4.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0T15:38:56.831"/>
    </inkml:context>
    <inkml:brush xml:id="br0">
      <inkml:brushProperty name="width" value="0.05292" units="cm"/>
      <inkml:brushProperty name="height" value="0.05292" units="cm"/>
      <inkml:brushProperty name="color" value="#0070C0"/>
    </inkml:brush>
    <inkml:context xml:id="ctx1">
      <inkml:inkSource xml:id="inkSrc1">
        <inkml:traceFormat>
          <inkml:channel name="X" type="integer" max="11440" units="cm"/>
          <inkml:channel name="Y" type="integer" max="7152"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4-01-30T15:42:27.059"/>
    </inkml:context>
    <inkml:context xml:id="ctx2">
      <inkml:inkSource xml:id="inkSrc4">
        <inkml:traceFormat>
          <inkml:channel name="X" type="integer" max="3840" units="cm"/>
          <inkml:channel name="Y" type="integer" max="1200" units="cm"/>
          <inkml:channel name="T" type="integer" max="2.14748E9" units="dev"/>
        </inkml:traceFormat>
        <inkml:channelProperties>
          <inkml:channelProperty channel="X" name="resolution" value="134.26573" units="1/cm"/>
          <inkml:channelProperty channel="Y" name="resolution" value="67.41573" units="1/cm"/>
          <inkml:channelProperty channel="T" name="resolution" value="1" units="1/dev"/>
        </inkml:channelProperties>
      </inkml:inkSource>
      <inkml:timestamp xml:id="ts2" timeString="2024-01-30T15:43:04.363"/>
    </inkml:context>
  </inkml:definitions>
  <inkml:trace contextRef="#ctx0" brushRef="#br0">19423 15568 379 0,'-14'1'78'0,"2"2"67"15,3 1-20-15,2 1-29 16,2-2 5-16,1-2 22 16,3 2 1-16,2-5-11 15,4 1-9-15,6-5-18 0,4-1 0 16,5-3 5-16,22-5 0 16,4-7-5-16,1-4-6 15,18-14-17-15,6-4-9 0,18-4-17 16,14 0-8-16,11 2-12 15,4-2-4-15,12-3-5 32,0-2-2-32,-7-6-1 15,-4-1 0-15,-19 0-1 16,-9 4 0-16,-11 9-1 0,-11 6 1 16,-19 17-1-16,-16 5 1 15,-21 16-1-15,-3 3-2 16,-9 6 11-16,0 4-57 15,4 2-400-15,9-2 316 0</inkml:trace>
  <inkml:trace contextRef="#ctx1" brushRef="#br0">23976 18936 0,'0'0'16,"0"0"-16,0 0 15,0 0-15,104-112 16,-84 79-16,-11 6 16,-26 10-16,17 2 15,-6 6 1,-3 0-16,0 3 0,0 0 15,0 3-15,0 0 16,3 0-16,0 3 16,3 0-16,0 0 15,3 0-15,3 0 32,3 0-32,3-3 15,3 0-15,9 0 16</inkml:trace>
  <inkml:trace contextRef="#ctx1" brushRef="#br0" timeOffset="1167.33">17786 18057 0,'0'0'0,"0"0"31,0 0-31,0 0 0,-130-86 0,100 57 16,6-1-16,10 0 15,2-2-15,12 8 16</inkml:trace>
  <inkml:trace contextRef="#ctx1" brushRef="#br0" timeOffset="2925.75">17309 18605 0,'0'0'16,"0"0"-1,0 0-15,0 0 0,0 0 16,0 0-16,0 0 15,0 0-15,0 0 16,0 0-16,0 0 16,74-92-16,-62 83 15,0 0-15,0-3 16,0 6-16,0 0 16,-1 0-16,1 1 15,-3-1-15,0 0 31,0 0-31,0 0 16,6 6-16,-15 0 16</inkml:trace>
  <inkml:trace contextRef="#ctx2" brushRef="#br0">18203 11165 0</inkml:trace>
  <inkml:trace contextRef="#ctx2" brushRef="#br0" timeOffset="2891.95">0 16421 0</inkml:trace>
  <inkml:trace contextRef="#ctx2" brushRef="#br0" timeOffset="6986.16">18486 18715 0</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34.26573" units="1/cm"/>
          <inkml:channelProperty channel="Y" name="resolution" value="67.41573" units="1/cm"/>
          <inkml:channelProperty channel="T" name="resolution" value="1" units="1/dev"/>
        </inkml:channelProperties>
      </inkml:inkSource>
      <inkml:timestamp xml:id="ts0" timeString="2024-01-30T15:43:42.067"/>
    </inkml:context>
    <inkml:brush xml:id="br0">
      <inkml:brushProperty name="width" value="0.05292" units="cm"/>
      <inkml:brushProperty name="height" value="0.05292" units="cm"/>
      <inkml:brushProperty name="color" value="#0070C0"/>
    </inkml:brush>
  </inkml:definitions>
  <inkml:trace contextRef="#ctx0" brushRef="#br0">12471 14428 0,'0'18'141,"0"52"-125,0-34-1,0 17 1,0-18-1,0-17 1,0-1 0,0 18 15,0-17-15,0 0 15,0 17-16,0-17 95,-36 17-95,19-17 48,17-1-47,0 1 62,-18-18-63,18 18-15,-18-18 16,1 17 0,17 1 218,0-1 360,0 1-485,0 0-93,0-1-1,0 1 95</inkml:trace>
  <inkml:trace contextRef="#ctx0" brushRef="#br0" timeOffset="5980.38">15117 14358 0,'0'17'125,"-18"36"-109,18-35-1,-18 17 1,18-17 15,-17-18-15,-1 35 0,18-17-1,-18-1 1,1 19 15,17-19-31,-18 1 16,0 17-1,1-17 1,-1-1 0,0 19-1,1-19 16,17 1 1,-18 0-17,18-1 1,-17 19 0,-1-1 15,0-17-16,1-1 17,-1 1-1,18-1-15,-18 1-1,18 17 1,0-17-1,0 0-15,0-1 47,-17 1-15,-1 0-17,18 17 1,0-18-16,-18 1 15,18 0-15,0-1 16,-17-17-16,-1 53 31,18-35-15,-17 0 0,-1 17-1,0 0 1,-17 0-1,35-17 17,0 0-17,0 17 1,-18-17 0,18-1 30,-17 19-30,17-19 0,-36 18-1,19-17 1,17 0 46,-18-1-46,18 19 0,-35-1-1,35-17 1,0-1 0,-18 1-1,18-1 79,0 1-63,-17 0-15,17-1 78,0 1-16,0 0-63,0-1 79,0 19-78,-53-1-1,17-17 1,19-18 0</inkml:trace>
  <inkml:trace contextRef="#ctx0" brushRef="#br0" timeOffset="8288.44">14305 14393 0,'0'18'140,"0"-1"-124,0 19 0,18-1-1,-1 0 1,-17 0-1,0 1 1,18-19 0,0 1 46,-1 0-46,-17 17-1,53-18 1,-35-17 0,0 18-1,-18 0 48,35-1-32,-35 1-15,17 0-1,1-1 48,-18 1-48,18 0 32,-18 17-31,17-35 0,1 18-1,0-18 32,-1 17-31,-17 1 15,18-18-15,0 0-1,-18 35 63,17-17-46,1-18 124</inkml:trace>
  <inkml:trace contextRef="#ctx0" brushRef="#br0" timeOffset="11210.92">13988 14746 0,'17'0'31,"1"35"94,-18 0-110,0 1 1,0-19 0,0 1-1,35 17 110,-17-17-93,-1-18 46,1 0 62,-18-18-93,0 1-31,0-1-1,0 0 1,0 1 15,0-19-15,0 19 31,0-19-32,0 19 1,0-1 62,0-17-15,0 0-32,0 17 0,-18 0-15,18 1-1,-17 17 157,-1 0-140,1 0-17,17 17 1,-18-17-1,18 18 64,0 0-64,0-1 1,0 1-1,0-1 32,0 1-31,0 0 0,0-1-1,0 1 1,35 0 78,-35-1-79,18-17 141,-18-17-31,17-19 32,-17 19-142,18 17-15</inkml:trace>
  <inkml:trace contextRef="#ctx0" brushRef="#br0" timeOffset="56754.59">23971 12770 0,'0'18'0,"36"-36"15,16-52 1,-34-1 0,-18 18-1,0 18 1,0 17-16,-53 1 15</inkml:trace>
  <inkml:trace contextRef="#ctx0" brushRef="#br0" timeOffset="60733.16">12294 11183 0,'0'123'31,"0"-246"-31,106 193 31,35-211-15,124-159 0,-212 177-1</inkml:trace>
  <inkml:trace contextRef="#ctx0" brushRef="#br0" timeOffset="71104.64">19897 2910 0,'35'53'15,"-70"-106"-15,140 282 16,-69-176-16,17 71 15,17-1 1,-17-35 0,18-17 15,-54-53-31,19 17 16,34 88-1,36 54 1,-71-124-16,71 123 15,0-52 1,-18 17 0,0-36-1,18-16 1,35-19 0,-35-34-1,18-1 1,-54 0-1,18 18 17,212 159-17,-123-89 1,-72-70 0,1-18 15,-18 18 0,142 88 0,-213-141-31,125 18 16,34-18 0,-17 0-1,-18-35 1,-124 17-16,89-70 15,35 0 1,-35 0 0,-53-1 15,0 36-15,-35 0-1,-1 18 1,-17-18-1,18 0 1,-18 18-16,18-18 16,-18-106-1,35 36 1,-35 17 0,0 88-16,0-158 31,0 158-31,0-70 31,0 0-15,-18-35-1,-35-1 1,0 1 0,-35-36-1,18 53 1,17 18-1,-18 0 1,18 35 0,0 0-1,-17 0 1,17 18 0,-53-18-1,35 35 1,-17-17-1,71 35-15,-54-35 16,53 35-16,-52-36 16,-18 1 15,-53 35-15,-18-35-1,0 17 1,124 18-16,-71 0 15,88 0-15,-87 0 16,-19 0 0,-17 0-1,0 0 1,88 0-16,-88 0 16,-18 0-1,0 0 1,124 0-16,-124 0 31,1 0-15,16 0-1,-34 0 1,0 0 0,17 0-1,0 0 1,-17 0-1,17 0 1,-17 0 0,34 0-1,-52 0 1,71 0 0,-18-35-1,17-53 1,-17 35-1,124 35-15,-72-17 16,72 35-16,-54-53 16,-17-18 15,18 18-15,-1-17-1,-17-1 1,52 36-1,19 17-15,-1 1 16,1-19 0,-1 1-1,0 0 1,1 0 31,34-1 0,36-34-32,-35 52-15,17-17 16,-17 17-16,35-17 16,17 0-1,-17 17 1,18-17-1,-1 35 1,18-18 0,-70 18-16,88 0 15,53-18 1,-18 18 0,0 0-1,-88 0-15,70 0 16,-17 0-1,-53 0-15,35 0 16,53 0 0,-35 0 15,-18 0-15,18 18-1,35 35 1,-105-53-16,52 35 15,71 1 1,-71 16 0,-18-34-1,1 17 1,17 1 0,-70-36-16,105 35 15,-17 0 1,17 0 15,-17-17-15,18 0-1,-89-1-15,36-17 16,105 18 0,-17-18-1,52 0 1,1 0-1,0 0 1,-142 0-16,89 0 16,0 0-1,-106 0-15,105 0 16,1 0 0,-18-35-1,18 17 1,0-17-1,0 17 1,-18 1 0,-36-19 15,1 19-15,18-36-1,-107 35-15,72-17 16,34-18-1,-35-18 1,-70 54 0,-18-1-1,0 0 32,0 1-31,-35-36 15,-1 18-15,1-1-1,0 1 1,17 35-16,-35-35 16,-17 0-1,-1-1 1,-52 19-1,-1-1 1,-52 0 0,17 18-1,36 0 1,-36 0 15,18 0-15,0 0-1,-89 0 1,54 0 0,17 0-1,-35 18 1,-17 35 0,158-53-16,-71 35 15,-140 0 1,17 36-1,-53-18 1,-18 0 0,1 0-1,211-36-15,-212 36 16,230-35-16,-317 88 16,-19-18-1,18-18 1,89-17 15,52-17-15,71-1-1,141-35-15,-158 35 16,17-17 0,17-18-1,54 0 1</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in"/>
          <inkml:channel name="T" type="integer" max="2.14748E9" units="dev"/>
        </inkml:traceFormat>
        <inkml:channelProperties>
          <inkml:channelProperty channel="X" name="resolution" value="6301.34619" units="1/cm"/>
          <inkml:channelProperty channel="Y" name="resolution" value="6301.34619" units="1/cm"/>
          <inkml:channelProperty channel="F" name="resolution" value="3999.51147" units="1/in"/>
          <inkml:channelProperty channel="T" name="resolution" value="1" units="1/dev"/>
        </inkml:channelProperties>
      </inkml:inkSource>
      <inkml:timestamp xml:id="ts0" timeString="2021-02-15T20:46:57.829"/>
    </inkml:context>
    <inkml:brush xml:id="br0">
      <inkml:brushProperty name="width" value="0.05292" units="cm"/>
      <inkml:brushProperty name="height" value="0.05292" units="cm"/>
      <inkml:brushProperty name="color" value="#FF0000"/>
    </inkml:brush>
  </inkml:definitions>
  <inkml:trace contextRef="#ctx0" brushRef="#br0">5493 11887 333 0,'6'4'624'0,"-6"-4"71"0,-6 4 39 16,-1-1 20-16,1 5-266 0,-8-1-210 16,8 1-127-16,-8-1-76 0,8 4-63 15,0-3-107-15,0-5-144 0,6 4-145 16,0-7-186-16,0 0-90 15,0-3-27-15,6-1 59 0,-6-3 118 16</inkml:trace>
  <inkml:trace contextRef="#ctx0" brushRef="#br0" timeOffset="744.31">3505 12866 133 0,'0'14'315'0,"0"-6"21"0,-7 3 12 15,1-1-79-15,0-2-91 0,-1 0-62 16,0-1-34-16,1 0-21 16,6-7-12-16,-6 3-18 0,6-3-25 15,0 0-40-15,0-3-57 0,0 0-91 16,0-5-102-16,0 1-51 0,0-5-19 15,6-1 16-15,-6-7 43 0</inkml:trace>
</inkml:ink>
</file>

<file path=ppt/ink/ink7.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1T11:23:04.912"/>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context xml:id="ctx1">
      <inkml:inkSource xml:id="inkSrc174">
        <inkml:traceFormat>
          <inkml:channel name="X" type="integer" max="11440" units="cm"/>
          <inkml:channel name="Y" type="integer" max="7152"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4-01-31T11:29:45.088"/>
    </inkml:context>
    <inkml:brush xml:id="br2">
      <inkml:brushProperty name="width" value="0.05292" units="cm"/>
      <inkml:brushProperty name="height" value="0.05292" units="cm"/>
    </inkml:brush>
  </inkml:definitions>
  <inkml:trace contextRef="#ctx0" brushRef="#br0">16796 8413 654 0,'-4'-8'127'0,"6"1"140"15,1-1-25-15,1 3-14 16,2-3-33-16,-2 4-56 15,2 1-20-15,0 3-34 16,-1 1-9-16,0 5-17 16,-2 4-5-16,1 6-13 15,-2 5-5-15,-1 8-10 16,-1 6-5-16,-1 8-9 16,0 4-3-16,1-1-3 15,0-4-1-15,2-11 0 16,3-8-1-16,2-14 1 15,1-5 1-15,6-13 2 16,1-5 2-16,5-10-2 16,-1-4-1-16,-2 0-2 0,-7 2-2 15,-3 8-1-15,0 7-2 16,1 11-4-16,0 4-1 16,4 9 1-16,1 2 1 15,6 4 2-15,4-1 1 16,7-6 0-16,-2-5 1 15,0-12 3-15,-6-8 0 16,-4-17 3-16,-4-6 0 16,-7-8 3-16,-1 0 1 15,-12 4 1-15,-7 1 15 0,-13 7 18 16,-7 3 1-16,-4 9-2 16,4 5-16-16,12 7-32 15,18 6-57-15,-1 1-542 16,18 13 419-16</inkml:trace>
  <inkml:trace contextRef="#ctx0" brushRef="#br0" timeOffset="516.51">17348 8509 1055 0,'-3'14'143'0,"6"-1"90"16,5-3 0-16,5-5-62 16,4-1-42-16,2-2-49 15,-2 1-18-15,3 0-22 16,2 2-5-16,-2-1-1 16,0-3 1-16,-2-4 0 15,-3-1-2-15,1-9-4 16,-3-4-3-16,-3-3-6 15,-1-3-4-15,-9 0-5 16,-3-1 0-16,-10 3-3 16,-5 1 1-16,-10 5 6 15,-3 6-1-15,0 9 1 16,1 7-3-16,6 10-10 16,1 4-2-16,7 11-4 15,3 3 0-15,12 9-1 16,5 5-14-16,9 5-102 0,8 2-115 15,3-10 126-15</inkml:trace>
  <inkml:trace contextRef="#ctx0" brushRef="#br0" timeOffset="1415.91">17889 8472 1452 0,'-14'-11'174'0,"-7"9"136"16,-2 2-63-16,-1 7-91 15,0 6-49-15,7 6-63 16,2 5-24-16,8 9-18 16,3 3-2-16,4 6-11 15,0 1-8-15,6-5-15 16,1-3-8-16,2-10 7 16,1-6 5-16,1-11 17 15,2-7 9-15,2-11 7 16,1-7 3-16,3-11-1 15,1-3 1-15,4-9-1 16,1-3 1-16,-4 3 8 16,-3 3 7-16,-6 12 14 15,-3 9-1-15,-2 10-8 0,2 5-7 16,0 5-17 0,2 7-2-16,1 8 0 15,2 3 0-15,-1 8 0 0,0 3 0 16,0 6 0-16,-1-1 0 15,0-6 0-15,2-3 0 16,-2-10 0-16,2-6 0 16,0-11 4-16,1-7 1 15,8-16 5-15,2-6 0 16,-2-20 3-16,1-8-1 0,-5-10 1 16,-4-6-1-16,-3-4 0 15,0-1-3-15,-4 6 2 16,0 9 6-16,-4 19 11 15,-1 13 6-15,-3 28-10 16,1-4-7-16,-2 27-17 16,-3 8-3-16,-2 14 2 15,-1 4 0-15,-1 7 1 16,1 3 0-16,-2 9 2 16,0 6-2-16,1 1 1 15,-1-5-1-15,3-23 0 16,3-13 1-16,3-25 3 15,3-8 2-15,6-21 1 16,4-10 0-16,9-21-3 16,5-7-1-16,4-5-2 15,5 3-1-15,4 10 0 16,-1 9-3-16,-2 20-5 0,-8 7-6 16,-13 19-7-16,-7 9-1 15,-9 11 6-15,-4 5 5 16,-12 7 9-16,-5 3 1 15,-8 4 1-15,-1 0 1 16,4-4 12-16,3-4 8 0,11-13 18 16,5-8 8-16,7-12 1 15,-1-2-4-15,7-12-15 16,1-1-8-16,5-1-11 16,1 2-2-16,5 5-3 15,2 5 0-15,0 10-3 16,0 3 0-16,2 8 3 15,2 3-14-15,6-1-78 16,2-4-55-16,13-12 66 16</inkml:trace>
  <inkml:trace contextRef="#ctx0" brushRef="#br0" timeOffset="2349.75">19376 8415 762 0,'-4'-4'112'0,"2"0"124"0,1 0-50 16,0 0-7-16,-1-1-28 15,0 0-38-15,-2 1-8 16,0-1-9-16,-2 0 4 15,-4 1-8-15,-3 1-8 16,-1 3-18-16,0 2-14 16,1 5-13-16,1 5-9 15,3 6-14-15,-1 2-6 16,2 6-9-16,3 3-1 16,5 3-1-16,2 1 0 0,7 1 1 15,-2-1 0-15,-1-3 1 16,-1-5 1-16,-4-6 1 15,-2-4 4-15,-7-7 6 16,-3-2 3-16,-8-6 7 16,-4-2 2-16,-5-9-3 15,-1-2-4-15,4-7-7 16,5-4-10-16,12-4-71 16,6-4-60-16,16-2-418 15,14-2 337-15</inkml:trace>
  <inkml:trace contextRef="#ctx0" brushRef="#br0" timeOffset="3066.23">19402 8207 1671 0,'-17'-1'197'0,"3"-2"145"16,7 3-183-16,1 4-13 15,5 4-86-15,1 3-19 16,5 10-23-16,1 4-4 15,3 12-6-15,1 4-3 0,-3 7-2 16,1 5 0-16,-3 11 2 16,-1 2-1-16,-4-1 0 15,-2-9 0-15,-3-19 1 16,1-13 1-16,1-18 5 16,3-5 1-16,7-17 1 15,3-7 1-15,6-16-3 16,3-7-1-16,3-6-4 15,1-2-2-15,2 10-3 16,-4 7-1-16,-4 18-3 16,-4 7-1-16,-5 14-1 15,2 5 0-15,-4 12 0 16,-2 4 2-16,2 10 1 16,-2 4-2-16,1 5-3 15,1 0-3-15,1-6-6 16,2-6-2-16,7-13 1 15,1-8 0-15,8-17 5 0,1-8 4 16,1-14 5-16,2-7 2 16,-5-2 1-16,-1-1 1 15,-3 3 0-15,-2 4 0 16,-6 7 0-16,-6 6-1 16,-5 7 1-16,-1 6-1 15,-5 6-1-15,2 3-1 16,-1 9-2-16,1 3-1 15,-2 7 0-15,-1 5 0 16,-1 10-12-16,2 5-12 0,2 4-15 16,1 0-14-16,5-9 3 15,2-7 12-15,2-19 20 16,2-9 17-16,1-12 10 16,1-10 2-16,4-13 2 15,-2-5-1-15,-6-6 2 16,-5 0 4-16,-9 8 17 15,-6 5 10-15,-6 13 7 16,-2 5-1-16,1 9-21 16,1 5-8-16,4 5-36 15,6 4-97-15,9 4 78 16</inkml:trace>
  <inkml:trace contextRef="#ctx0" brushRef="#br0" timeOffset="3966.04">20151 8485 1696 0,'0'-22'59'0,"6"0"24"15,3 3 15-15,-5 4 38 16,-1 3-11-16,-3 6-42 15,0 3-25-15,-4 5-33 16,-2 3-4-16,-4 5-4 16,-2 3-3-16,-1 4-6 15,-1 1-3-15,-1 2-2 16,1 1-2-16,2 3-1 16,3 2 0-16,4 1-10 15,4 2-11-15,7-1-29 16,6-1-9-16,5-5-8 15,4-5 6-15,2-7 28 16,3-5 10-16,3-13 18 16,-2-5 6-16,1-13 3 15,1-4 3-15,-2-9 13 16,0-4 12-16,-4-1 36 16,-3 0 14-16,-8-1 12 0,-2-2-2 15,-5-5-18-15,-1-1-3 16,-4 4-9-16,-3 5-5 15,1 12-9-15,-2 9-10 16,3 13-18-16,0 9-9 16,0 14-11-16,0 7-3 0,-2 13 0 15,1 3 1-15,-1 9 0 16,-1 3 1 0,-2 8 1-16,-1 5 0 0,-6 9 1 15,1 4-1-15,1-3 1 16,2-7 0-16,5-23 1 15,2-12 0-15,4-24 3 16,5-5 0-16,9-18 1 16,3-10 0-16,4-18-2 15,1-7-2-15,2-8 0 16,1 0-1-16,3 5-1 16,-3 7-1-16,-6 14-5 15,-2 9-3-15,-9 19-5 16,-3 7-3-16,-5 13 1 15,-3 6 2-15,-7 7 5 16,-3 4 2-16,-5 3 3 16,-2 1 2-16,-4 4 0 0,0 0 2 15,-2-3 12-15,1-4 6 16,6-11 11-16,5-5 8 16,11-14 2-16,-3-1-1 15,6-11-4-15,2-2-8 16,4-4-12-16,-1 2-5 15,3 4-4-15,1 4-1 16,1 7-2-16,1 6-1 16,0 10-1-16,2 5 0 15,3 6 0-15,-1 2-2 0,6-6-53 16,3-4-28-16,11-8-438 16,7-6 336-16</inkml:trace>
  <inkml:trace contextRef="#ctx0" brushRef="#br0" timeOffset="4715.01">21080 8409 1494 0,'-9'-7'213'15,"1"1"108"-15,0 5-118 0,-1 2-49 16,2 9-90-16,0 2-10 15,3 8-14-15,1 5-9 16,3 7-12-16,0 4-5 16,4 6-7-16,0 0 0 15,5-6-2-15,3-6-1 16,2-16 3-16,1-10 8 16,3-14 15-16,2-9 4 15,0-12 3-15,0-6-7 0,2-1-12 16,-2 2-4-16,0 6-6 15,-2 5-3-15,-4 12-5 16,-5 5 0-16,-4 9-3 16,-1 6 1-16,-1 9-1 15,0 3 2-15,1 5 1 16,2 1-1-16,1-1 1 16,2-4 0-16,0-9 1 15,2-6 1-15,2-16 1 16,-1-8 1-16,-2-12 1 15,-1-3-1-15,-8-4 0 16,-6 1 0-16,-10 4 0 16,-4 3-1-16,-4 8-1 15,3 5 2-15,6 10-29 16,3 4-33-16,10 8-77 16,3 3 69-16</inkml:trace>
  <inkml:trace contextRef="#ctx0" brushRef="#br0" timeOffset="5431.11">21596 8415 1892 0,'5'-20'150'16,"-2"4"30"-16,-3 4-46 15,-5 2-8-15,-4 9-83 16,-4 3-19-16,-6 8-20 15,-2 5-4-15,-3 8-9 16,-1 2-8-16,5 7-9 16,0 2-2-16,8 5 3 15,4 0 1-15,8-6-1 16,4-5 3-16,13-15 7 16,1-10 8-16,5-15 11 15,5-7 2-15,1-13 4 16,3-2 4-16,-1-2 11 15,-1 1 4-15,-4 2 11 16,-5 3 3-16,-8 5 3 16,-5 5-1-16,-6 10-8 0,-2 8-9 15,-2 1-15-15,0 9-4 16,-3 9-8-16,0 3-1 16,0 7 0-16,-3 4-1 15,4 5 0-15,1 2 1 16,6 2 0-16,4-3 0 15,3-9 0-15,6-4 0 16,0-17 2-16,1-7 0 16,3-13 1-16,0-9 1 15,4-10-1-15,3-5 1 0,2-4 0 16,-2 1-1-16,-2 2 0 16,-4 3-1-16,-8 5-2 15,-2 4 1-15,-7 11-1 16,-1 6-1-16,-3 9 0 15,0 6-1-15,0 10-1 16,-3 4 2-16,3 7 0 16,0 3 0-16,2 2 1 15,2 0 0-15,5-2 0 16,0-2 0-16,2-8 0 16,2-8 1-16,3-14 3 15,1-7 0-15,2-14 2 16,-3-4 0-16,-2-6 1 15,-4-1 0-15,-6-2-1 0,-3 2-1 16,-5 4-3 0,-2 4 2-16,-1 10-30 0,1 3-55 15,6 13 50-15</inkml:trace>
  <inkml:trace contextRef="#ctx0" brushRef="#br0" timeOffset="5831.11">22188 8475 2239 0,'16'-17'110'0,"3"0"-6"16,2 2-1-16,-6 3-57 15,-1 4-23-15,-2 2-15 16,-1 2-4-16,-4 1-2 15,-1 0 0-15,0 0 0 16,-1-4 2-16,0-3-1 16,-1 0 1-16,-2-5 0 15,-1 1 0-15,-2 0 1 16,-5 0-6-16,-4 3 28 16,-1 3 7-16,-1 6 1 15,1 3 5-15,2 9-30 16,-1 8-8-16,0 7-2 0,-1 6-1 15,2 4-2-15,-2 2-2 16,4 4-18-16,1 1-14 16,8-4-27-16,5-5-22 15,12-15-77-15,7-11-30 16,19-23 99-16</inkml:trace>
  <inkml:trace contextRef="#ctx0" brushRef="#br0" timeOffset="6813.65">23137 8343 392 0,'-10'-9'71'0,"-1"-2"65"16,-1-3 27-16,-1 0 26 15,0-4 19-15,-1 0 6 16,-1 4-18-16,-1 0-10 16,0 8-26-16,-1 3-27 15,-1 6-30-15,2 3-19 16,-2 7-32-16,0 2-11 0,5 6-29 16,-1 3-5-16,3 2-6 15,4 2 0-15,1 2-1 16,4-2-1-16,5-4 0 15,2-3 0-15,4-9 1 16,1-5 0-16,2-8 4 16,-1-5 1-16,0-7 3 15,3-2-1-15,1-6-1 16,1-3 0-16,0-1-2 16,-2-2-1-16,-3 3 0 15,-4 2-2-15,-1 5-1 16,-1 5 0-16,-2 9-5 15,1 3 0-15,-3 9-1 16,0 5 1-16,-1 10 0 16,0 3 1-16,2 4-1 15,2 0-1-15,1-5 0 0,2-4 1 16,5-9 4-16,-1-3 1 16,5-10 4-16,0-6 1 15,1-7 2-15,0-4-1 16,-2-4-1-16,0-1-1 15,-3-5 0-15,-1 3-2 16,-1 0 0-16,-1 0-1 0,-3 3 0 16,-2 2-1-16,0 5-3 15,0 8-2-15,-3 7-4 16,-1 9-1-16,-4 10 2 16,-3 7 1-16,-1 7 2 15,-2 2 2-15,4-2 2 16,3-3 1-16,3-7 3 15,3-7 4-15,8-8 12 16,4-7 6-16,6-9 2 16,1-7 0-16,3-9-10 15,-1-2-4-15,-1-4-6 16,1-1-2-16,-4 4-3 16,-1 1 0-16,-2 7-2 15,-3 7 0-15,-1 7-3 16,-3 5-1-16,-2 10 1 15,-4 3-10-15,2 6-34 0,0 4-26 16,5 0-112-16,2-2-46 16,5-3-151-16,2-4-119 15,1-6 291-15</inkml:trace>
  <inkml:trace contextRef="#ctx0" brushRef="#br0" timeOffset="7231.46">23821 8277 540 0,'19'-32'174'0,"-14"9"177"15,-7 6-55-15,-15 11-101 16,-4 8-40-16,-8 13-63 16,-1 4-29-16,-3 14-33 15,-2 5-15-15,1 7-15 16,1 4-2-16,9-3 0 16,7-1-1-16,13-8 1 15,6-4 0-15,15-16 3 16,8-12 5-16,10-18 3 15,3-9 0-15,1-11 29 16,-3-2 27-16,-7 0 40 16,-3 2 23-16,-8 4 2 15,-6 4-19-15,-7 11-26 16,-5 13-22-16,0 0-34 16,-1 12-11-16,-4 12-18 15,0 8-2-15,-2 13 0 0,-1 8 1 16,-3 17-1-16,-2 4 1 15,0 5 0-15,-2-2 1 16,-2-13 0-16,-1-7 0 16,-1-15 1-16,-3-12 1 15,-1-17-20-15,0-9-20 16,-2-19-52-16,1-8-37 16,6-10-255-16,10-6 238 0</inkml:trace>
  <inkml:trace contextRef="#ctx0" brushRef="#br0" timeOffset="7446.41">23901 7912 2115 0,'-18'4'134'16,"18"5"160"-16,0 12-211 15,0 10 10-15,5 17-18 16,1 7-26-16,1 12-37 16,-1 0-7-16,-4 3-9 15,-2-3-29-15,-3-6-142 16,0-4 170-16,7-23-57 16</inkml:trace>
  <inkml:trace contextRef="#ctx0" brushRef="#br0" timeOffset="7813.34">24073 8389 1789 0,'0'7'146'16,"7"6"259"-16,7 0-387 15,1 0 6-15,2-5 5 16,0-3-4-16,-2-6-11 15,-3-3-7-15,-3-8-37 16,-2-3-37-16,-1-5-94 16,-3-2-46-16,-6-4 15 15,-4 1 31-15,-7 0 140 16,-3 1 100-16,-3 10 78 16,3 5 25-16,2 10-32 15,5 7-45-15,5 12-61 16,3 5-22-16,2 10-17 15,3 4-4-15,3 1-1 16,1 1 0-16,4 0 1 16,2-4 0-16,6-8 16 0,2-8-1 15,11-21-7-15</inkml:trace>
  <inkml:trace contextRef="#ctx0" brushRef="#br0" timeOffset="9062.6">25119 8060 1411 0,'-6'-2'147'0,"2"2"93"0,-2 0-34 16,0 1-62-16,0 2-52 15,0 2-49-15,-1 2-1 16,-1-1-1-16,-1 1-2 16,-2-2-14-16,-1-1-9 15,-6-2-9-15,-2 0 4 16,-6 1 23-16,-3-1 11 16,1 2 13-16,0-1-4 15,5 2-18-15,4 1-11 0,8 0-13 16,4 0-2-16,5 2-10 15,2 1 0-15,0 2-3 16,2 1 2-16,1-1 0 16,-1-1 1-16,-2 0 0 15,0-1 2-15,0-2-2 16,-1-1 1-16,0-1 0 16,1 1 0-16,-1 1 0 15,-2 1 1-15,0 1-1 16,-2-1 2-16,0 0 0 15,0 2 1-15,2-2 2 16,-1 0 1-16,1-1 5 16,-1-2 3-16,4 0 3 15,0-4 0-15,4 1 0 16,2-2 3-16,3-3 1 0,2-2 0 16,2-3-5-16,3-1-4 15,6 0-8-15,1 1-3 16,5 2-2-16,0 3 0 15,-2 7 0-15,-2 4-1 16,-4 6-2-16,-5 5 0 16,-5 5-2-16,-3 2 0 0,-7 1 0 15,-1 1 2-15,-6-4 3 16,-5 0 0-16,-10-3 2 16,-5 0 0-16,-7-2 1 15,-2-4 1-15,2-7 0 16,3-3 1-16,10-10 0 15,1-5 1-15,4-7-6 16,6 0-3-16,4 1-38 16,5 0-30-16,11 1 7 15,12 2 13-15</inkml:trace>
  <inkml:trace contextRef="#ctx0" brushRef="#br0" timeOffset="9662.54">25256 8188 1125 0,'0'-13'131'16,"-2"0"122"-16,0 0-2 15,-3 3-31-15,1 1-21 16,1 2-58-16,4 0-28 0,8 1-51 16,5 1-21-16,8-1-28 15,6 1-7-15,-1 1-5 16,-1 0 0-16,-5 3-1 16,-2 2 0-16,-7 5 0 15,-3 2-1-15,-4 5 0 16,-2 3 0-16,-3 2 0 15,-2 0 1-15,-5 0 1 16,-2 1-1-16,-5-3 18 16,-5 0 14-16,-4 0 15 15,4 1 6-15,1 2-13 16,3 0-13-16,8-1-15 16,1-1-6-16,8-2-6 15,8 1 0-15,9 1 0 16,-1 0 0-16,2-1-1 15,0 2-3-15,-4 0 0 0,-1 1-2 16,-7 0 3-16,-3-2 2 16,-7 0 3-16,-1-3 1 15,-5-2 3-15,-3-3 11 16,-3 1 30-16,-3-3 7 16,-1-2 2-16,3-3-10 15,1-2-28-15,1-2-7 16,-1-5-3-16,-2-4-2 15,7-4-19-15,3-4-23 16,9-3-56-16,7 0 0 0,11-1 39 16</inkml:trace>
  <inkml:trace contextRef="#ctx0" brushRef="#br0" timeOffset="10113.54">25618 8141 990 0,'-4'-16'194'0,"1"3"149"15,-2 3-84-15,0 0-23 16,2 7-81-16,-1 0-44 15,2 3-66-15,2 3-23 16,2 2-23-16,1 3-6 16,0 6 2-16,-1 2 0 15,0 7 2-15,-1 2 2 16,0-2 0-16,1-1 1 0,0-6 0 16,0-3 2-16,1-7 1 15,2-1 2-15,2-6 4 16,-1-4 1-16,4-4 0 15,-2-4-1-15,0-3 1 16,1-3 6-16,-5-3 20 16,-1-2 12-16,-6 0 26 15,-3 2 6-15,-4 6-14 16,-2 2-14-16,1 10-33 16,3 2-15-16,3 6-15 15,0 3-23-15,3 2 22 16</inkml:trace>
  <inkml:trace contextRef="#ctx0" brushRef="#br0" timeOffset="10762.43">26325 8187 678 0,'14'-16'157'0,"-1"-5"266"16,-1 0-111-16,-6-2-4 16,-3 1-36-16,-3-1-121 15,-1 2-37-15,-5 3-40 16,-1 0-12-16,-6 7-10 15,-1 2-5-15,-2 8-14 16,-3 4-6-16,1 11-8 16,0 5-6-16,-2 15-6 15,1 5-4-15,-1 8-3 16,-1 3 0-16,1 2 0 16,1 0 0-16,4 0-4 15,3 1-11-15,6-6-58 16,6-1-94-16,8-6-120 15,10-4 140-15</inkml:trace>
  <inkml:trace contextRef="#ctx0" brushRef="#br0" timeOffset="11395.58">26048 8398 1902 0,'-16'-10'113'0,"12"9"120"16,4 1-131-16,8 2-9 15,5 1-20-15,13 0-53 16,3 0-10-16,12-3-14 16,1-3-19-16,-4-5-48 15,-7-2-22-15,-4-5 4 16,-4-3 17-16,-7 2 47 16,0-1 17-16,-9 5 39 15,-5 3 25-15,-3 4 33 16,1 5 10-16,-5 6-21 15,2 6-19-15,0 9-31 16,1 4-8-16,2 6-13 16,0 1-4-16,-1 2-1 15,1-1 0-15,0-3 3 16,0-5 5-16,2-10 12 16,4-8 6-16,4-12 1 15,4-8-4-15,4-9-9 0,0-2-4 16,3-2-5-16,-4 0-2 15,1 1-1-15,-1 0-3 16,-1 5-1-16,-2 5-1 16,-1 8-3-16,-2 3-2 15,-3 8 0-15,-2 4-1 16,0 7 0-16,-1 4-1 16,-1 7-3-16,-2 2-1 15,1 1 3-15,-1 2 3 16,4-2 5-16,1-3 1 0,6-11 0 15,2-6 1-15,5-13 3 16,4-8 0-16,1-12 0 16,-2-3 1-16,-2-3-2 15,-8-2 0-15,-11-1 2 16,-4 2-1-16,-15 3 2 16,-7 4-2-16,-6 11-2 15,-2 6-2-15,4 10 7 16,7 6-16-16,8 8-92 15,5 2 434-15,8 5-281 16</inkml:trace>
  <inkml:trace contextRef="#ctx0" brushRef="#br0" timeOffset="11845.04">26802 8535 2099 0,'6'-8'157'15,"8"-7"87"-15,4 2-82 16,-1 2-34-16,2-2-60 16,-3-1-52-16,-3-1-5 15,-7-1-1-15,-3-2-1 0,-4-4-4 16,-1 1-4-16,-2 2-2 16,1 3-2-16,1 6-5 15,2 9-2-15,2 2-3 16,2 6 0-16,6 9 3 15,3 1 2-15,1 5 5 16,1 0 1-16,2 2 0 16,-2 0 2-16,2-4 0 15,-2-3 0-15,-3-5 5 16,0-3 4-16,0-9 6 16,1-6 3-16,7-6-1 15,1-4-2-15,3-1-7 16,-3-2-1-16,0 1 6 15,-4 1 1-15,1 7-1 16,-4 1-3-16,-2 8-10 16,-1 2-1-16,-5 7-2 0,2 3-1 15,-2 7 3-15,0 2-12 16,0 3-36-16,4 0-25 16,10-5 346-16,11-5-233 15</inkml:trace>
  <inkml:trace contextRef="#ctx0" brushRef="#br0" timeOffset="12694.69">28060 8394 1524 0,'4'-19'146'0,"-4"1"103"0,0 2-27 15,-6 4-29-15,-2 1-56 16,-2 9-76-16,0 2-21 16,-7 5-32-16,-1 3-5 15,-3 4-3-15,2 3 0 16,7 5-3-16,3 3 0 15,4 3 1-15,1 1 1 0,6 1 0 16,2 1-1-16,11-8-1 16,5-4-1-16,5-16 2 15,3-8 1-15,9-15 1 16,1-5 1-16,7-8 0 16,0-6-1-16,-8-5 1 15,-3-3 1-15,-14-11 1 16,-3-4 4-16,-9-5 16 15,-6-1 10-15,-4 14 22 16,-3 10 3-16,0 25-11 16,0 9-12-16,-2 15-26 15,1 12-7-15,2 17-7 16,-1 11 1-16,4 17 1 16,-2 5 2-16,1 1 1 15,0-1 1-15,-3-5-1 16,0-2-1-16,3-7 0 0,1-6-1 15,3-13 2-15,3-8 0 16,4-16 6-16,3-7 3 16,8-12 6-16,3-6 6 15,4-7 4-15,0 0-1 16,6-5-3-16,0 1-7 0,-2-2-7 16,1 2-3-16,-7 4-3 15,-4 7-1-15,-7 10-5 16,-3 7-3-16,-11 15-6 15,-1 3-4-15,-6 12-18 16,0 3-15-16,2 3-33 16,1-1-21-16,9-3-57 15,5-3 87-15</inkml:trace>
  <inkml:trace contextRef="#ctx0" brushRef="#br0" timeOffset="13644.24">28867 8260 1724 0,'1'-1'137'15,"1"3"72"-15,1 15-108 0,-2 5 13 16,-1 8-71-16,-3 3-22 16,-1 2-10-16,-1-2 1 15,1-5 3-15,0-3 1 16,0-10-1-16,2-5 2 15,-1-11 0-15,2-6-1 16,1-11-2-16,1-2-5 16,-2-6-3-16,-2-3-1 15,-9 1 0-15,-2 2-1 16,-4 6-3-16,0 4 0 0,0 10-4 16,1 6-1-16,0 9-2 15,0 5-1-15,6 7 3 16,-1 4-1-16,8 2 2 15,4 0 2-15,6-1-1 16,5-2 1-16,9-6 1 16,5-5 1-16,9-13 4 15,2-6 1-15,-2-11 2 16,1-3 0-16,0-5 0 16,-4-2 0-16,-1-1 1 15,-1-3 13-15,-4 1 18 16,-2 2 5-16,-1 2 0 15,-7 5-13-15,-4 6-22 16,-5 8-6-16,-5 7-5 16,-1 6-1-16,-6 8-1 0,-1 4 1 15,-4 8 1-15,0 3-1 16,0 1 1-16,2 1 1 16,7-2 3-16,3-4 3 15,11-7 4-15,3-4 4 16,4-9 8-16,3-5 4 15,-1-5 3-15,-2-5-2 16,2-5-8-16,1-3-5 0,-2-2-6 16,2-3-1-16,-5 0-3 15,-3 1-1-15,-5 5-1 16,-2 3-1-16,-4 9-2 16,-3 5-2-16,-1 2-1 15,-3 7 0-15,-2 8-1 16,1 3 2-16,2 5 1 15,2-1 0-15,3-2 2 16,3-3 0-16,7-7 1 16,1-4 2-16,6-9 1 15,4-7 1-15,1-10 0 16,1-5-1-16,1-6-2 16,-4-5 1-16,4-10 0 15,-2-6 1-15,1-10-2 16,-1-3 0-16,-8 5-2 15,-2 7 0-15,-9 21-1 16,-2 11-2-16,-5 18 3 0,0 6 0 16,-3 15 1-16,-1 9 2 15,2 12-1-15,-2 6-1 16,0 7-1-16,1-3 3 16,1-2 8-16,4-4 2 0,8-2 1 15,5-2-1-15,6-8-5 16,5-3-12-16,0-17-8 15,1-8-3-15,6-13 0 16</inkml:trace>
  <inkml:trace contextRef="#ctx0" brushRef="#br0" timeOffset="13828.81">29574 8260 2027 0,'5'12'148'0,"23"-5"87"16,7-2-68-16,13-5-27 15,2-4-53-15,1-4-29 16,1-1 268-16,-14-10-226 16</inkml:trace>
  <inkml:trace contextRef="#ctx0" brushRef="#br0" timeOffset="15194.05">17177 9339 372 0,'6'-11'115'0,"4"-5"159"16,-2-2 0-16,-2-2-5 15,-3-3-7-15,-3-4-34 16,-4-1-25-16,-6-4-31 16,-4 0-28-16,-7 2-40 15,-4 4-22-15,-12 8-29 16,-1 5-8-16,1 11-22 15,4 4-8-15,13 12-13 16,5 8-2-16,8 7-3 16,3 27-1-16,4 1 0 15,6 1 0-15,4-1 3 16,1 1-1-16,2-2 2 16,0 0 1-16,-5-4 1 0,-6-6 2 15,-6-11 0-15,-4-9 4 16,-4-14 5-16,-2-9 2 15,-4-15 3-15,-4-8-2 16,-2-14-8-16,-2-5 0 16,5-3-20-16,4-1-18 15,11 6-79-15,6 4-75 16,17 7 99-16</inkml:trace>
  <inkml:trace contextRef="#ctx0" brushRef="#br0" timeOffset="15443.78">17284 9104 1190 0,'-5'-14'231'15,"2"-2"315"-15,0 7-385 16,2 3 21-16,0 6-70 16,1 9-14-16,3 13-47 15,2 9-18-15,3 16-13 16,1 7-5-16,-1 4-6 15,-1 1 0-15,-3-4 3 16,-2-1 1-16,-4-6-21 16,-3-3-31-16,0-12-103 15,2-7 419-15,7-20-241 16</inkml:trace>
  <inkml:trace contextRef="#ctx0" brushRef="#br0" timeOffset="16027.18">17305 9426 1565 0,'-1'-4'106'16,"14"1"89"-16,7 0-68 15,5-1 29-15,3-2-44 0,7-2-58 16,1-1-20-16,3-3-20 16,-3-1-2-16,-9 0 0 15,-5 0 0-15,-14 3-2 16,-3 3-1-16,-7 7-5 15,-1 2-3-15,-3 10-3 16,1 2-1-16,3 9 3 16,1 4 2-16,4 6 3 15,4 3 3-15,2 1 12 16,0-1 4-16,-1-7 8 16,1-7 5-16,-1-10 7 15,-1-8 10-15,1-14 4 16,-1-8-6-16,3-10-19 15,1-5-13-15,2-3-12 16,2 1-3-16,-1 0-1 16,-1 2-1-16,0 6-3 15,-2 4 1-15,-2 14-4 0,-2 5-1 16,-4 14-2-16,-2 5 1 16,-1 11 0-16,0 4 2 15,1 4 1-15,0 2-1 16,3-1 2-16,2 0-1 0,3-8 2 15,3-7-1-15,4-12 1 16,-2-8 2-16,2-14 2 16,0-5 0-16,-3-9 1 15,-1-4 0-15,-9-3 0 16,-3 1 0-16,-7 3-1 16,-5 2 1-16,-7 4-2 15,-1 5-1-15,-1 10-2 16,1 8 5-16,2 13-22 15,4 4-50-15,10 10 46 16</inkml:trace>
  <inkml:trace contextRef="#ctx0" brushRef="#br0" timeOffset="16793.68">18000 9589 2272 0,'6'-29'175'0,"5"-2"47"16,5-5-41-16,2 0-54 16,-4-2-62-16,-2 0-20 15,-4 2-28-15,-1 1-6 16,1 8-7-16,1 7-4 16,0 13-3-16,0 6-3 15,-1 11-3-15,0 8-1 0,3 8-4 16,3 5-5-16,3 2-1 15,1-1 0 1,2-3 6-16,0-3 6 0,3-6 5 16,0-5 2-16,3-11 1 15,2-6 0-15,-1-11 2 16,0-6 1-16,1-4 0 16,2-6 0-16,-3 1 0 15,-1-3-1-15,-11 4 1 16,-6 0-1-16,-8 5 1 15,-3 7-2-15,-7 6-1 16,-1 6-2-16,-8 7-4 16,0 4 0-16,-1 9 1 15,0 4 0-15,5 4 0 16,1 3 1-16,2 4 1 16,1 0 0-16,0 1 1 15,4-1 1-15,5-6 0 16,3-3-1-16,8-14 1 0,2-5 0 15,8-14 1-15,6-9 3 16,8-7 0-16,3-1-1 16,-4-2 8-16,-3 1 2 15,-8 5 5-15,-4 4-1 16,-5 9-8-16,-1 5-5 16,-5 10-3-16,1 8-2 0,-4 12 0 15,-3 9-1-15,-2 15 3 16,-2 9 0-16,-1 13 0 15,0 4 1-15,-2-1-1 16,-1-6 0-16,-2-15 2 16,0-6-1-16,-1-15 2 15,0-6 2-15,-2-16 5 16,-4-8 2-16,-4-14 3 16,-2-7-1-16,-3-11-4 15,3-7-3-15,5-6-4 16,6 2-1-16,13-1-4 15,10 2-4-15,17 6-20 16,9 3-22-16,13 9-34 16,2 3-36-16,10 2 64 15</inkml:trace>
  <inkml:trace contextRef="#ctx0" brushRef="#br0" timeOffset="17344.12">20637 9235 1387 0,'-17'6'149'15,"15"-3"188"-15,2 4-176 16,0 5 31-16,3 0-23 0,1 6-44 16,2 2-23-16,0 2-57 15,0 3-17-15,-2-4-12 16,0-3 2-16,1-7 4 16,1-4 324-16,8-4-243 15</inkml:trace>
  <inkml:trace contextRef="#ctx0" brushRef="#br0" timeOffset="17558.82">20811 9256 1606 0,'-4'3'171'16,"1"0"324"-16,3 4-448 15,0 0 0-15,2 5-6 16,3 3-17-16,2 7-5 0,1 1-12 16,1 2-85-16,-1-1-381 15,-7-2 290-15</inkml:trace>
  <inkml:trace contextRef="#ctx0" brushRef="#br0" timeOffset="17959.73">19218 9415 1796 0,'-13'-3'75'0,"38"2"8"16,16-1 7-16,30-1-15 16,14 0-20-16,32-2-37 15,9-3-4-15,6-1 55 16,0 1-49-16</inkml:trace>
  <inkml:trace contextRef="#ctx0" brushRef="#br0" timeOffset="18292.49">21222 9384 1548 0,'-13'-9'165'0,"19"5"228"15,11 0-261-15,14 1-25 16,7 0-20-16,14 1-43 15,4 0-14-15,10-1-15 16,2 1 16-16,4-2 363 0,2 0-282 16</inkml:trace>
  <inkml:trace contextRef="#ctx0" brushRef="#br0" timeOffset="19126.04">23296 9175 882 0,'-13'-3'159'16,"0"-4"239"-16,2 2-174 15,8 5-25-15,0 5-27 16,3 9-80-16,3 6-31 16,2 7-38-16,2 1-9 0,4-4-9 15,4-2-56-15,1-7 38 16</inkml:trace>
  <inkml:trace contextRef="#ctx0" brushRef="#br0" timeOffset="19291.52">23436 9151 1699 0,'-4'7'53'0,"7"8"-5"15,0 4-1-15,3 7 12 16,0 1-14-16,1-2-4 16,-1-2-32-16,1-7 0 15</inkml:trace>
  <inkml:trace contextRef="#ctx0" brushRef="#br0" timeOffset="19574.93">22654 9317 1363 0,'4'-13'148'0,"4"2"98"16,9 0-107-16,3 3-1 16,8 5-78-16,5 3-26 15,11 1-14-15,5 2-156 0,11-1 102 16</inkml:trace>
  <inkml:trace contextRef="#ctx0" brushRef="#br0" timeOffset="19825.6">23712 9259 1953 0,'1'-14'78'0,"6"1"-7"15,2-1 7-15,1 8 16 16,-1 3-28-16,2 4-26 15,3 5-17-15,2 5-12 16,0 4-4-16,5-1-2 16,1-3 1-16,4-4 12 0,2-3 8 15,4-4 193-15,11 0-148 16</inkml:trace>
  <inkml:trace contextRef="#ctx0" brushRef="#br0" timeOffset="20941.86">24780 8971 1185 0,'-17'-4'123'16,"6"3"97"-16,4 0-19 15,6 1-41-15,2 0-31 0,9-2-40 16,5 2-11 0,10-3 7-16,-1-1-7 0,6 0-15 15,4-1-9-15,-2-1-19 16,2 2-5-16,-6 2-9 15,-3 1-5-15,-8 1-5 16,-5 2-4-16,-6 1 5 16,-4 0 6-16,-3 1 13 15,-2 2 6-15,-4 3-5 16,-1 3-4-16,-3 6-11 16,-1 3-1-16,1 10 0 15,0 4-2-15,3 9-4 16,-1 1-1-16,3-1-4 15,-1-3-2-15,3-5 1 16,0-4 0-16,4-8 3 16,0-1-14-16,6-10-61 0,2-2-428 15,10-5 324 1</inkml:trace>
  <inkml:trace contextRef="#ctx0" brushRef="#br0" timeOffset="21142.27">24719 9277 1741 0,'-6'-1'164'0,"10"-6"249"16,9 1-251-16,20-2-11 16,8-2-17-16,10-2-75 15,5 1-25-15,0 0-25 16,-1-1-18-16,3 4 61 15,2-2-42-15</inkml:trace>
  <inkml:trace contextRef="#ctx0" brushRef="#br0" timeOffset="21775.79">25341 8981 1359 0,'0'-12'165'0,"-1"4"158"16,-1 1-59-16,1 6-49 16,-1 2-56-16,-3 8-82 15,-1 7-24-15,-6 11-18 16,-2 9-3-16,-2 7 0 0,0 5-3 15,6 0-1-15,2-4-7 16,10-11-9-16,5-3-4 16,8-14 6-16,8-4 10 15,4-9 13-15,0-6 4 16,4-7-6-16,-2-1-8 16,-1-2-15-16,0 3-4 15,-5 3-3-15,-4 0-3 16,-6 5-39-16,-5 0-12 0,-8 2-368 15,1 0 276-15</inkml:trace>
  <inkml:trace contextRef="#ctx0" brushRef="#br0" timeOffset="22025.95">25462 9101 1885 0,'-15'-16'146'0,"9"-1"118"16,2 2-125-16,1 11-1 15,2 4-43-15,0 9-46 16,1 9-18-16,0 15-27 16,0 9-2-16,1 7-1 0,0 2 1 15,-1-1 3-15,0-3 6 16,0-5-26-16,2-4-40 15,3-11 385-15,8-6-276 16</inkml:trace>
  <inkml:trace contextRef="#ctx0" brushRef="#br0" timeOffset="22441.22">25681 8903 1058 0,'-7'-14'164'16,"1"1"101"-16,1 5-50 15,0 3-30-15,2 4-81 16,0 1-36-16,2 3-28 15,1 2-7-15,1 1-9 16,3 2-6-16,2 4-12 16,1 0-4-16,0 4 0 15,0 3-1-15,0 1 1 0,1-1 1 16,4-3 1-16,1-6 1 16,3-6 3-16,-2-4 0 15,1-7 1-15,-2-3-2 16,-4-4-3-16,-4-4-1 15,-6-2 0-15,-6 0 2 16,-9 0-1-16,-8 2 1 0,-5 5-3 16,-1 4-2-16,4 8 4 15,4 2-19-15,12 9 12 16</inkml:trace>
  <inkml:trace contextRef="#ctx0" brushRef="#br0" timeOffset="23026.43">26428 8995 1375 0,'-20'-32'175'16,"-2"2"130"-16,0 1-112 16,-2 3-1-16,0 5-81 15,2 4-35-15,4 9-44 16,4 5-11-16,4 7-17 16,2 9-6-16,0 16-6 15,0 9-1-15,-2 23 3 16,3 13 2-16,1 17 3 15,-1 3 8-15,1 0-32 16,4-6-45-16,5-11 44 16</inkml:trace>
  <inkml:trace contextRef="#ctx0" brushRef="#br0" timeOffset="23657.27">26077 9299 1635 0,'14'-9'95'0,"9"-1"114"15,11 6-180-15,4 2 5 16,-1 2-5-16,-4 0-9 0,-3-3-9 16,-4-1-1-1,-6-6 2-15,-1-1 1 0,-9-2 0 16,-4 3-5-16,-6 3 33 15,0 5 4-15,-3 1 7 16,0 8 8-16,3 8-28 16,2 4-4-16,2 4-9 15,2 4-3-15,3 1-8 16,-2-2-2-16,-1-3 10 16,-2-4 5-16,-1-7 23 15,-2-11 14-15,4 2 8 16,0-9-5-16,5-8-20 15,1-5-16-15,4-7-17 16,0-4-1-16,4-4-4 16,1-2 0-16,-2 1-2 15,0 3 0-15,-4 12-3 0,-3 4-2 16,-3 16-4-16,-1 6 0 16,-2 12 0-16,1 6 1 15,0 6 4-15,0 1 0 16,-2 1 1-16,2-1-2 15,-1-5 2-15,0-2-1 16,4-9 3-16,2-4 0 16,6-11 2-16,0-5 2 0,3-9-1 15,-1-5 1-15,-2-9-1 16,-5-2 0-16,-9-3 1 16,-4-3 0-16,-12 3 1 15,-7 1-1-15,-11 5 0 16,-2 5-3-16,4 14-2 15,4 6 16-15,13 14-40 16,6 7 356-16,6 3-235 16</inkml:trace>
  <inkml:trace contextRef="#ctx0" brushRef="#br0" timeOffset="24157.1">26783 9392 2511 0,'-2'-22'133'0,"4"-2"6"0,5 0-1 15,5 1-78-15,0 0-26 16,2 2-23-16,-1-2-5 16,-1 4-4-16,-2 2-1 15,-1 6-1-15,-2 6-3 16,-2 6-2-16,-2 5-1 15,-2 7 2-15,2 4 0 0,0 2 3 16,1 2 0-16,0-3 0 16,2-2 0-16,-1 3 0 15,0-1 1-15,0-1 0 16,-1-2 1-16,6-7 0 16,-1-2 1-16,4-6 1 15,3-3 2-15,4-7 0 16,0-3 1-16,0-5 0 15,-1-2 5-15,-2-3 9 16,2-5 6-16,2-6 1 16,0-1-4-16,-1 1-11 15,-1 6-7-15,-6 14-5 16,-3 8-2-16,-6 15-1 16,0 9-1-16,0 12 1 15,-1 5 2-15,2 3 0 16,4-1 1-16,3-4-8 0,7-2-16 15,13-6-47-15,5-3-10 16,17-10 34-16</inkml:trace>
  <inkml:trace contextRef="#ctx0" brushRef="#br0" timeOffset="24889.58">28238 9106 1182 0,'-32'-17'206'16,"4"3"185"-16,4 4-178 15,3 3-28-15,6 7-88 16,4 3-33-16,6 7-48 0,5 7-12 16,8 9-6-16,3 3 1 15,3 8 1-15,1 0 0 16,3 1 0-16,2-6 0 15,-2-10 1-15,2-4 0 16,1-13 2-16,1-5 1 16,5-11 3-16,1-8 2 15,1-11 1-15,2-7-1 16,-1-15 0-16,0-5 0 16,-5-6 1-16,-6 0 1 15,-10 8 2-15,-3 1 5 0,-3 10 13 16,-2 7 5-16,0 15-2 15,-1 20-13-15,2-2-21 16,1 19-8-16,-3 14-4 16,0 5 6-16,-4 11 4 15,-2 4 1-15,-1 11-1 16,0 9 1-16,2 3 0 16,2-3 1-16,5-18 1 15,5-11-3-15,5-22 20 16,3-7 16-16,10-14 16 15,5-8 7-15,4-10-18 16,2-1-14-16,-7-8-10 16,-4-1 1-16,-2-2 0 15,-2 0-1-15,0 8-6 16,-1 5-4-16,-3 11-6 0,-2 6-2 16,-3 11-2-16,-5 7 0 15,-4 8 9-15,-3 7-9 16,0 3-34-16,1 1-55 15,8-3 46-15</inkml:trace>
  <inkml:trace contextRef="#ctx0" brushRef="#br0" timeOffset="25889.94">29086 9072 2008 0,'10'-20'70'0,"6"10"60"15,-1 4-43-15,-4 9 28 16,-2 8-13-16,-5 13-59 16,-3 4-17-16,-3 11-11 15,-5 1-1-15,-4 1-2 16,-1-5-1-16,1-8-1 16,2-10 1-16,2-7 4 15,2-4 6-15,3-9-1 16,1-6-2-16,-3-10-11 15,-1-4-7-15,-5-7-2 16,-3-4 0-16,-4-4 2 16,-1-2 1-16,2 5-1 0,1 4-1 15,-2 13-4-15,-1 9-2 16,-2 14-4-16,0 8-2 16,4 14 1-16,6 6 1 15,7 5 4-15,6-1 2 16,16-4 1-16,7-4 2 0,7-10 1 15,7-6 1-15,5-12 2 16,2-4 2-16,4-10 0 16,-3-3-1-16,-7-10 2 15,-2-5-1-15,-6-7 2 16,-4-7 1-16,-11 1 8 16,-4 3 12-16,-8 11 14 15,-4 8 1-15,-1 13-7 16,-1 7-16-16,-1 3-17 15,-3 10-2-15,0 14-2 16,-3 7 0-16,0 11 0 16,1 4 1-16,1 0 2 15,2-7 1-15,8-10 2 16,6-6 0-16,7-15 4 16,2-4 3-16,3-12 1 0,3-4 0 15,5-9-4-15,0-1-1 16,-1-5-1-1,-3-1 0-15,-9-1-1 16,-5 1 1-16,-5 4-3 0,-2 3-1 16,-1 10-2-16,-2 4-5 15,-3 7 0-15,-1 7-2 16,-6 7 2-16,-3 7 1 16,-1 6 1-16,1 3 1 15,4 0-1-15,4-3 1 16,5-8 1-16,8-3 1 0,10-11 2 15,1-6 2-15,7-12 3 16,2-5-1 0,0-14 0-16,4-5 0 0,-3-16 2 15,-4-7 0-15,-2-8 2 16,-5-1 1-16,-5 7 0 16,-1 7 5-16,-12 15 14 15,-3 8 2-15,-5 18 0 16,0 9-6-16,-3 11-18 15,3 7-6-15,0 11-2 16,-1 5-1-16,2 11 1 16,2 1 0-16,0 15 3 15,0 5 1-15,2 7 1 16,3 0 0-16,6-11 0 16,7-8 1-16,4-19 1 0,6-9 2 15,9-16 1-15,4-9-10 16,11-12 78-16,-1-6 145 15,2-25-141-15</inkml:trace>
  <inkml:trace contextRef="#ctx0" brushRef="#br0" timeOffset="26073.51">29852 9136 2550 0,'-5'4'118'0,"20"-4"97"16,14-1-125-16,25-10 11 16,8-2-21-16,7-4-46 15,-1 1 202-15,-3-3-166 16</inkml:trace>
  <inkml:trace contextRef="#ctx0" brushRef="#br0" timeOffset="30555.67">2971 7108 1199 0,'-15'6'55'0,"-1"-8"26"16,8 1-54-16,4-4 48 16,0-1 25-16,2-2 37 15,1 1-21-15,0 1-49 16,1 4-25-16,0 1-32 15,0 0-7-15,0 1-4 16,1 4-1-16,2 2 2 16,2-1 0-16,1 3 1 15,4-4 2-15,4-1 18 16,4-3 18-16,9-9 15 16,7 0 3-16,12-2-13 15,4-1-15-15,2 4-15 16,-3 1-3-16,-3 5-3 15,0 2-1-15,1 2-1 16,5 5-3-16,5 0-1 0,4 2-2 16,5-5 0-16,1 0 0 15,4-5 1-15,1-4 1 16,3-7 0-16,3-1 1 16,4 0-1-16,-3 1-1 15,-7 7-1-15,-6 5-2 16,-12 9-2-16,1 3 1 15,-1 4 0-15,3 1 3 0,6 0 2 16,0-1 0-16,2-5 3 16,2-3-1-16,3-7-4 15,2-5-2-15,12-7-4 16,2-5-2-16,-1-3 2 16,-2-1 2-16,-11 6 2 15,-5 4 1-15,-3 10-2 16,-2 4 0-16,-4 9-3 15,-2 1 1-15,-4 2 0 16,-3-1 1-16,5-2 4 16,0 0 0-16,11-5 3 15,3 1-1-15,6-6 0 16,-1-2-1-16,0-2 0 16,-1-4 0-16,-2-3-1 15,9 1 1-15,4-2 0 16,0 1 0-16,1 0 3 0,-6 1 0 15,0 1 0-15,3 3-1 16,5-1-2-16,-2 1-1 16,-1-3 1-16,-3 0-1 15,-2-1 0-15,8-2 0 16,2 2 0-16,-1-1 0 0,-5 1 1 16,-10 1-1-1,1 1 0-15,0 2 0 16,4 0-2-16,1 2 1 0,0 0 1 15,-1 0 0-15,-2 2 0 16,1 0 1-16,-4 4 0 16,-1 0 0-16,1 0-1 15,0-1-1-15,3 0-5 16,4-3-6-16,3 0-13 16,0 0 0-16,-8-1 2 15,-5 0 6-15,-9 0 13 16,-4-1 3-16,-3 1 4 15,3 0 3-15,9 0 1 16,4 2 0-16,5 2-5 16,2-1-1-16,0 1-3 15,3-3-3-15,6-1 1 0,-1-2-2 16,0-5 5-16,-1-3 1 16,-3 0 0-16,4-4 0 15,3 4 1-15,0-2 1 16,-7 3 2-16,-6-2 1 15,-8 1 7-15,1 2 3 16,10 1 2-16,2 1 0 16,1 1-8-16,-1 1-2 15,1 0-4-15,3 1 1 16,8 1-2-16,1 1 1 16,5 1-1-16,-2 0-1 0,-2-1 0 15,7 1-1-15,-5-2 0 16,-2-1 1-16,-4 0-1 15,-3-1 1-15,2-1 0 16,-2 1 0-16,-6-1 0 16,-6-1 0-16,-9 1 1 15,-4 1-2-15,10 0 0 16,6 2 0-16,6-1 0 16,1 1 0-16,-6 1 0 15,-5-2-1-15,2 1 0 16,3 0 1-16,1-2 0 15,-2 2 0-15,0-3 1 16,-3-1-1-16,4 0 1 16,7 0 0-16,3 0-1 0,-3 0-1 15,-3 2 0 1,-5-1-1-16,-2 1 0 0,7 2 1 16,2 1-1-16,0 1 0 15,-6 0 2-15,-2 0-1 16,-1 0 1-16,4 2 0 15,4 2 0-15,-4-1-1 16,-5 2-3-16,-4-1-1 0,-10-1-2 16,4 1 0-16,-1 0 3 15,1 1 2-15,4-1 1 16,-3-1 1-16,2-2 0 16,-2 1 0-16,3-1 0 15,7-1 0-15,6 2 0 16,3-1 0-16,7 2-1 15,-2 0 1-15,6 0-4 16,5 0-12-16,5 1-32 16,4-2-21-16,12-1-60 15,7-1 69-15</inkml:trace>
  <inkml:trace contextRef="#ctx0" brushRef="#br0" timeOffset="40217.18">7253 14746 509 0,'-3'1'96'16,"-1"-1"89"-16,2 2-31 16,-1 1-47-16,1-1-13 15,0 2-13-15,0-2-3 0,2-1-4 16,0 0-5-16,0 1 6 16,0-2 4-16,0 0 1 15,0 0-2-15,0 0-22 16,0 0-16-16,0 0-23 15,0 1-7-15,0-1-7 16,2 0 0-16,3-3 2 16,-1 0 0-16,1-5 7 15,-2-3 2-15,2-4 2 16,1-4 0-16,1-5-4 16,0-2-2-16,4-6-6 15,-1-2-1-15,6-1-1 16,0 2 0-16,1 2-1 15,0 2 0-15,2-3 0 16,1-1 0-16,7-2-1 0,0 0 1 16,3 3-1-16,-2 1 1 15,-3 5-1-15,-5 1 1 16,-5 4 0-16,0 1 1 16,-5 2 0-16,2 1-1 15,-1 0 1-15,-2 0 0 16,0-1-1-16,-2-2-1 15,0 1 1-15,1-1-1 0,0-2 0 16,1 1 0-16,-1-1 2 16,0-2 2-16,1 1 3 15,-2-3 1-15,1-1-1 16,0 3-1-16,2-1-4 16,-1 1 0-16,2 2 0 15,-1-1-1-15,1 2-1 16,1-1 1-16,2 1-1 15,3 0 0-15,2-2 0 16,1 1 1-16,-2-1 1 16,-4 2-1-16,-2 1 1 15,1 1-1-15,-1-1 1 16,1 1-1-16,-2-1 4 16,-1 0 4-16,-3 3 12 15,-1 0 7-15,-3 2 4 16,2 2-3-16,1 0-11 15,-1 0-8-15,1 2-6 0,-2 0-1 16,4 0-2-16,-1 0 0 16,1 1 0-16,1-1-1 15,0 1 1-15,-3 1 0 16,0 0 0-16,-2-1 0 16,0 2 0-16,2-2 0 15,0 2 1-15,-3-1 0 16,1-2 2-16,-2 1-2 15,-1 1 0-15,2-1-1 0,-1 1 0 16,2-1-1-16,-1 1 0 16,1 1 0-16,-1 2 0 15,0 1 1-15,-3 5 4 16,1 0 13-16,1 5 264 16,2 7-200-16</inkml:trace>
  <inkml:trace contextRef="#ctx0" brushRef="#br0" timeOffset="41883.8">7490 14037 272 0,'-8'0'108'0,"0"-3"124"16,1 0-21-16,0-1-33 15,0 1-11-15,0 0-21 0,1 2-11 16,-1-2-12-16,2 0-15 16,1 1-25-16,2 2-9 15,1-1-12-15,0-1 0 16,-1 0 1-16,0 1-2 16,1 0-14-16,0 0-11 15,1-1-14-15,0 0-7 16,6 2-6-16,0 1 1 0,5-1 4 15,0 0 2-15,6-2 6 16,4-4 1-16,4-1-3 16,4-1-3-16,-2-4-7 15,1 0-3-15,-1-2-2 16,2-5-2-16,-1-1 1 16,-2-2 1-16,-2-1-1 15,-4-1 2-15,-4 1 0 16,-5 4 0-16,-2 5 1 15,-5 4-1-15,-2 5 15 16,-2 5 7-16,0 0 7 16,-3 0 0-16,1 6-14 15,-2 2-9-15,2 4-6 16,0 2-3-16,-1 1 0 16,1 3-2-16,-2 0 0 15,2 0 0-15,0 1 0 0,-1 0-1 16,2 3 1-16,-1 2-1 15,-1 1 1-15,0 2 1 16,-3 3 0-16,-1 1 1 16,0 5-1-16,-1-4 1 15,3-5-1-15,0-3-1 16,1-6 0-16,4-5 0 16,1-7-1-16,4-4 2 15,2-6-28-15,2 0-34 16,-1-3-293-16,3 3 227 0</inkml:trace>
  <inkml:trace contextRef="#ctx0" brushRef="#br0" timeOffset="44415.78">7147 12299 302 0,'-3'-4'120'0,"1"1"94"16,-1-2-47-16,0 0-23 0,1 0-34 15,-1 1-11-15,-2-1-25 16,1 0-13-16,-2 3-9 15,0-1-1-15,-2 2 0 16,2-1 0-16,-1-1-7 16,-3-1-4-16,-1-2-9 15,-4 0-4-15,-3 0-7 16,-2 0-4-16,-2 3-6 16,-3-1 0-16,0 4 0 15,-1 0-1-15,3 2 0 16,3 3-3-16,4 0-2 15,3 1-2-15,0 1 0 16,1 2-1-16,0 3-1 16,0 2 0-16,1 4-1 15,1 1 1-15,0 1-1 16,1 1 1-16,-1 2 0 16,1-2 0-16,-1-1 0 0,2 2 0 15,0-1-1-15,-2 0 0 16,3 3 0-16,3-3 0 15,-1 2-1-15,4-2 1 16,-2-2-1-16,2-1 1 16,0 0-1-16,0-1 1 15,-1 0 0-15,2-2 0 0,2 1 0 16,-1-1 0-16,2-1 0 16,0 1 0-16,-1-4-1 15,1 2 1-15,0 0-1 16,1 0 0-16,-1 0 0 15,3 2 0-15,1 0 1 16,1-1 1-16,1 2 3 16,0 0 0-16,1 1 3 15,-1-1-2-15,2 0 2 16,-1-3 1-16,1 1 5 16,1-2 6-16,1 1 5 15,0 1 1-15,1-1-3 16,-1 0-3-16,4-1-5 15,-2-1-2-15,2-1-2 16,-2 1-2-16,-1 0-2 0,1 0-1 16,-2 0 2-16,0 0 0 15,1-1 1-15,1 0 0 16,1-2 0-16,1-1 0 16,2-2 2-16,1 0 1 15,1-2 1-15,-5-2 0 16,1-1 0-16,-2 0-1 15,2-1-2-15,2 0-1 16,-3 0-2-16,0 0-1 0,-2-2-1 16,0 0 0-16,1 0 0 15,0-1 0-15,-1 0 0 16,0 1-1-16,1-2 0 16,2-1 0-16,-2 0 0 15,1-1-1-15,0-1 1 16,1-1-1-16,2 0 0 15,2-3 0-15,2 0 0 16,0 0 1-16,1-1-1 16,-4 2 1-16,-1-3 1 15,-3 1-1-15,-3 0 1 16,-3 0 0-16,-1-2-1 16,-2 2 2-16,-1-5-1 15,1-1 1-15,-3-4 1 16,0-3 0-16,-4-3 2 0,0 1 0 15,-6-2 6-15,0 1 4 16,-1 0 12-16,-1 0 1 16,1-2-3-16,2 0-6 15,2-3-11-15,1-1-3 16,0 2-1-16,-2 0 0 16,-5 5 5-16,-2 2 5 15,-2-1 8-15,-1 0 5 0,-5-2 4 16,-2-4 0-16,-3 1-1 15,0 2 0-15,2 5 0 16,0 1-2-16,3 7 0 16,1-1-3-16,-3 4-7 15,2 2-1-15,-1 2-6 16,-1 2-2-16,1 3-1 16,-4 2-1-16,-4 4-1 15,-3 3-1-15,-7 3-2 16,0 3-1-16,-8 4 2 15,-1 3-3-15,-1 4-28 16,1 3-32-16,8 7-70 16,2 4 64-16</inkml:trace>
  <inkml:trace contextRef="#ctx0" brushRef="#br0" timeOffset="47030.94">6185 14410 390 0,'-1'-9'143'0,"1"0"109"0,0-3-41 16,0-1-27-16,0 1-51 16,-1 2-20-16,-2 0-25 15,1 3-9-15,-2 1-13 16,0 1-4-16,-1 1-13 16,0-1-6-16,-1 1-10 15,0 0-3-15,1-1-9 16,-3 0 0-16,1 0 1 15,-1-1 1-15,-5 2 3 16,0-1 4-16,-7 0 1 16,-1 2-1-16,-2-1-8 15,1 2-6-15,1-1-9 16,1 3-2-16,1 0-3 16,2 0 1-16,0 0-2 15,0 2 0-15,3-1 0 0,0 1-1 16,1 0 1-16,1 1-1 15,1 2-1-15,2-1 1 16,0 5-1-16,-1-1 0 16,2 4 1-16,-1 1-1 15,2 1 0-15,0 1 1 16,0 2 0-16,1-1 0 0,-1 3 1 16,0 0 0-1,-1 3-1-15,-1-1 1 16,2 0-1-16,-2-2 0 0,2-1 0 15,0 0 0-15,0-2 0 16,1 4 0-16,1 1 0 16,3-1 0-16,-1 2-1 15,1 1 0-15,2 2 1 16,-3-2-1-16,3 2 0 16,2-1 0-16,1 2 0 15,1-2-1-15,3-2-1 16,1-1 1-16,0-1-1 15,3-1 1-15,-1 3 0 16,-1-3 1-16,1 1 0 16,-1-1 0-16,0 1 0 15,1 0 0-15,-1-1 0 16,0-2-1-16,0-2 1 16,2-2-1-16,-2-1 0 15,1 0 0-15,0-3-1 0,0 1 2 16,2 0 0-16,0 0 1 15,2 3 1-15,1-1 1 16,2-1 0-16,-2 1 0 16,3-1-1-16,0-2-1 15,2 0 1-15,2-2 1 16,1-1-1-16,0 0 1 16,0-1 0-16,-2 0-1 0,2-1-1 15,-5-1 1-15,-1 1-1 16,0-1 1-16,-1 2 0 15,2 0-1-15,-1-2 1 16,-1 0-1-16,1-3 1 16,-1 0 0-16,0-1 3 15,-1-3 0-15,-2 3 1 16,-1-1 1-16,-1 0-1 16,-2 2-1-16,2-2-1 15,1 0 0-15,0-2 0 16,1-1 0-16,0-1-1 15,0 0 1-15,1-1-2 16,-1-1 0-16,2 1 2 16,-1 0 1-16,0 1 2 0,-1 0-1 15,-2 0 0-15,2-1-1 16,-1-1-1-16,0-1 1 16,0 0-1-16,0 0 0 15,-2 0 0-15,1 1-1 16,-5 0 0-16,0-1 0 15,0 1-1-15,0-3 0 0,2 1 0 16,0-1 0-16,1 2 0 16,-2-1 1-16,-1 2-1 15,-2 1 1-15,1-2 0 16,-3 0-1-16,2-2 0 16,0-3 0-16,-2 1 0 15,0 0 0-15,1 0 0 16,-1 0-1-16,2 0 1 15,-1 0-1-15,2 1 0 16,-2-1 1-16,1 0-1 16,-2 1 2-16,1 0 8 15,-2 1 7-15,-1-1 14 16,0-4 3-16,-4 1 0 16,1 0-4-16,-1-1-7 15,1 2-4-15,-1 0-6 16,-1-2-3-16,1 2-3 15,-1-1-1-15,-1 2 0 0,-1 0 0 16,-1 0 1-16,-2 1 1 16,0-1 6-16,0 0 3 15,-2 0 3-15,2-1 1 16,0-3-3-16,1 0-2 16,-4 1-4-16,0-3-2 15,-5 4-2-15,-2-2-1 16,-2 0-1-16,0 1-1 15,-2-2 0-15,-1 0 2 16,2 3 2-16,1 1 0 0,3-1-1 16,3 2-1-16,-2 0-1 15,1-1-1-15,-3 1-2 16,-1-1 0-16,-3 1 1 16,-2 0 0-16,-3 2 1 15,-4 2 0-15,-4 3 1 16,-3 2 1-16,-7 4-25 15,2 6-21-15,0 11-234 16,8 3 176-16</inkml:trace>
  <inkml:trace contextRef="#ctx0" brushRef="#br0" timeOffset="50197.97">6010 15094 687 0,'0'-12'104'0,"3"3"96"16,1 0-17-16,0 3-29 16,-1 1-17-16,1 0-29 15,2 0 4-15,0 3-9 16,1-1-11-16,1 2-10 15,-1-1-14-15,2-1-6 16,1 0-1-16,-1 0-6 16,3 2-8-16,1 1-15 15,-1 1-6-15,5 5-1 16,3-1-1-16,6 1-1 0,6 1-3 16,5-1-8-16,-1 1-3 15,-1-2-1-15,-3-3 1 16,-3-3 2-16,1-1 1 15,1-5 1-15,-3 0 0 16,-4 1-3-16,-4 2-2 16,-7 4-1-16,-3 0-25 15,-5 5-137-15,-1 1-291 16,-7 8 258-16</inkml:trace>
  <inkml:trace contextRef="#ctx0" brushRef="#br0" timeOffset="50619.24">8435 13685 2665 0</inkml:trace>
  <inkml:trace contextRef="#ctx0" brushRef="#br0" timeOffset="53279.73">7376 15184 293 0,'0'-1'78'0,"1"0"69"16,1-2-39 0,-1 1-52-16,1-1-18 0,2 0-13 15,0-2-1-15,0 0 10 16,1-2 13-16,-2 1 23 16,0 1 5-16,1-3-12 15,1 1-14-15,3-3-26 16,2-5-9-16,1-2-7 15,0-1-1-15,2-2-1 16,-1 1 1-16,0 0-1 16,0 0 0-16,0 0 1 15,1-3-3-15,-1 3-1 16,2-2 0-16,1 3-2 16,-3-1 1-16,1-3-27 15,-1-1-2-15,1-6-2 16,2 2-21-16,-2 0 8 15,-1 2-5-15,-2 2-29 16,-1 1 10-16,-2 2 7 0,-1-2 5 16,0 5 27-16,0-1 12 15,0 3 10-15,0-1 1 16,0 4 3-16,-2-1 1 16,1 1 0-16,0 1 1 15,0-2-1-15,-1 1 1 16,1-4 0-16,0 0 0 15,0-2 0-15,-1-2 0 0,-1 3-1 16,0 1 1-16,0 1 2 16,0 2 4-16,1 3 8 15,-1-1 0-15,2-1 1 16,1 0-3-16,1-1-4 16,-1 0 1-16,1 0 6 15,-1 0 2-15,0 2-1 16,0-1-1-16,-1 1-7 15,1 0-2-15,-1 1-3 16,1-2-2-16,3 0-1 16,-2-1 1-16,0 1-1 15,0 0 0-15,0-1 0 16,-1-2 2-16,1 0 6 16,0-1 4-16,1 1 2 15,2-1 0-15,-1 1-6 0,1-2-1 16,-1 1-4-16,2-1 0 15,0 1-1-15,-2-2 0 16,1-1-1-16,-1-4 1 16,-1 2-1-16,2 0 0 15,-2 0-1-15,2 0 0 16,-3 1 1-16,1 0-1 0,0 2 0 16,2 1 0-16,2-1 0 15,2 0 0-15,-1 0 0 16,1-1 0-16,1-1 0 15,0-1 0-15,-1-1 1 16,-2-1 1-16,-4 3 0 16,0 1 0-16,-2 2 0 15,0 1 0-15,0-1-1 16,-1 1-1-16,-2 3 0 16,1 1 0-16,1-1 0 15,-1-1-1-15,1-4 1 16,2-2-1-16,-1 0 1 15,1-2 0-15,3 3 0 16,-2 2 0-16,3 2 0 16,-2 1 1-16,-1 1 0 15,1 1 0-15,-2-2-1 0,-1 0 0 16,-2-2 0-16,1 0 0 16,1-1 0-16,2 2-1 15,1-2 0-15,0 2 0 16,1 1 0-16,-1-2 1 15,-1 3 15-15,-1-1 9 16,1 2 9-16,-1 2 3 16,0-2-10-16,-1 0-6 15,1 0 6-15,-1-1 4 16,2-1 5-16,0 1 4 16,2-3-5-16,-1 3-4 0,1-2-3 15,-3 1-5-15,1 1-8 16,-1 0-2-16,-1 1-4 15,4-1-3-15,-2 0-1 16,0 1 0-16,-2 0-1 16,0 2 0-16,0-2-2 15,0-1 0-15,0-4 15 16,1-1 8-16,2-1 19 16,0-1 6-16,0 1 3 15,1-1-1-15,-1 4 1 16,-1 0-1-16,1 3-8 15,-2 3-6-15,-1 1-13 16,0 1-5-16,-2 0-9 16,2-1-3-16,0-1-3 15,1 0 1-15,0 0 0 0,-1 0 1 16,0 1 0-16,0 2 1 16,0-1-1-16,-1 3-1 15,0 1-1-15,-2 0 0 16,1 3 1-16,-1 0 3 15,-3 1 1-15,1 1-64 16,1 8 42-16</inkml:trace>
  <inkml:trace contextRef="#ctx0" brushRef="#br0" timeOffset="55678.74">8669 14218 230 0,'-8'0'6'0,"5"0"-8"15,1 1-6-15,1 0-22 16,-3 0-2-16,2-1-1 15,-2-1 6-15,2-4 21 16,0 0 4-16,-1-5 5 16,2 1 0-16,0-2-1 15</inkml:trace>
  <inkml:trace contextRef="#ctx0" brushRef="#br0" timeOffset="57044.25">8617 14079 582 0,'0'-4'147'0,"0"0"161"16,0-1-26-16,0 2-61 16,-1 0-26-16,1 1-51 15,-1 2-18-15,1 2-29 16,0 1-13-16,-2 1-28 16,2 4-7-16,-1 1-13 15,1 2-7-15,-1 2-6 16,-1 0-2-16,-1 2-1 0,-1-1 1 15,-1 3-3 1,0 0-2-16,-1-1-4 16,2-1-2-16,0-1-4 0,2 0-1 15,2-1-3-15,1 0 0 16,2 0 0-16,1 0 1 16,3 0 2-16,-1 0 0 15,2-1 1-15,0-2-1 16,2 0-2-16,-1-1 1 15,0-3 0-15,0 0 0 0,-1-1 1 16,0 0-2-16,-1-2 0 16,0-2 1-16,0-1-1 15,1 0 0-15,0-3 1 16,2-2 1-16,1-3 6 16,0-2 3-16,2-2 2 15,-1-1 1-15,0-1-4 16,1-1-2-16,1-1-3 15,1 0-1-15,-1 0-1 16,-1 0 0-16,-4 2 2 16,0-2 0-16,-5 2 4 15,-1-1 2-15,-3-1 6 16,0 0 5-16,-3-2-1 16,0-1-2-16,-2 0-7 0,1 0-5 15,-3 3-4-15,0-1 0 16,0 4-1-16,-1 1 0 15,2 3-1-15,0-1-1 16,0 3-2-16,1 0 1 16,-1 0-1-16,-1 2-1 15,0-2 2-15,-2 3-1 16,0 1 1-16,0-2 0 16,0 4-1-16,-2-1 0 0,3 2-1 15,-2 0 0-15,2 1 0 16,0 2 0-16,-1 2-1 15,1 0 1-15,-2 2 0 16,1-2 0-16,1 2 0 16,-2 0 0-16,2-2 0 15,0 2 0-15,-1-1 0 16,3 0-1-16,1 2 1 16,-1-2 0-16,2 2-1 15,1-1 0-15,0 0 0 16,2 2-2-16,1-2 1 15,1 0 1-15,-1 1 0 16,0 2 1-16,1 0-1 16,-1 1 1-16,2-1 0 15,-2 1 0-15,2-1 0 16,0-1 0-16,2-3 0 16,2 0-1-16,1-3 1 0,1 0 0 15,3-3 1-15,1-1 1 16,3-2 0-16,-1 0-1 15,-1 2 0-15,0-1 1 16,-3 2-1-16,-1 0-1 16,-2 3 1-16,-1-2-1 15,-1-1 0-15,1 0 2 16,1-2 0-16,0-3 0 0,1-3-1 16,1-3 1-16,1 0-2 15,2-1 1-15,-2 2 0 16,0 0-1-16,-3 4 2 15,1 2-2-15,-3 0-46 16,0 3-27-16,0 1-102 16,-2 1 473-16,-4 9-250 15</inkml:trace>
  <inkml:trace contextRef="#ctx0" brushRef="#br0" timeOffset="58626.21">8835 14150 901 0,'-5'0'98'0,"2"4"75"16,0-1 3-16,3 3-29 15,-1-1-10-15,1 0-19 16,0-2-7-16,0-1 12 16,0-2-1-16,0 0-7 15,-1 0-12-15,-5-5-37 16,2 1-10-16,-2 1-11 15,1 0-4-15,-3 2-12 0,1 0-6 16,-1 1-12-16,1 2-4 16,-3 3-5-16,1 0 0 15,0 0-2-15,0-1 1 16,2 0 0-16,0-1 2 16,1 0 1-16,-1-1 1 15,-2-1 4-15,-2 1 2 16,1-2 1-16,0 0 0 15,0-4-2-15,2 0-1 0,1 1 2 16,1-3 1-16,2 0 2 16,1 1-2-16,-1 1-4 15,1-2-4-15,0 2-1 16,1 1-1-16,-2-2-1 16,2 1 0-16,-1 0 0 15,0-1 0-15,1 0-1 16,1-1 0-16,1-2 0 15,1-2 0-15,2 0 0 16,2-1-1-16,-1 0 1 16,-2 2 0-16,0-2 0 15,0 3 0-15,0 1 0 16,-1-1 1-16,0 2-1 16,2-1 0-16,0 2-1 15,1 1-1-15,1 2 0 0,2 0 0 16,3-1-1-16,1 1 2 15,1 1 0-15,-2-2 1 16,0 3 0-16,-3-1 0 16,-1 1 0-16,-3 0 0 15,1 2 0-15,-2 2 0 16,2 2 0-16,0 1 0 16,-2 0 0-16,1 0 0 15,1 0 0-15,0 3 0 0,-2-2 0 16,1 0 0-16,2-1-1 15,-1 1 1-15,0-2 0 16,1-1 0-16,0 1 1 16,1 0-1-16,0 0 0 15,-1 0 0-15,-2 0 0 16,-1 1 0-16,0 0 1 16,-2 3 0-16,0-2-1 15,-3 1 1-15,1 0 0 16,0-1-1-16,-1 2 1 15,1-1-1-15,-1 0 0 16,1 2 0-16,1-1 0 16,0-1 0-16,1-1 0 15,0 1 0-15,0-1 0 16,0 0 1-16,-3 2 0 16,1-2 1-16,-2 1-1 15,1 1-1-15,-3 1 2 0,0 0-1 16,-3 0 1-16,0 1-1 15,0-3 1-15,-1 2-1 16,1-2 0-16,-1 2-1 16,2 0 0-16,0-1 0 15,2 1 0-15,0-3 0 16,1 0 0-16,0-4 1 0,0 1 0 16,-1-3 0-16,-1 0 1 15,1 0 0-15,-1-1-1 16,-2 0 0-16,1 2 0 15,0-2 0-15,1 0 0 16,1-1-1-16,1-1 0 16,0-3 1-16,2-2-1 15,-2 0 1-15,1-3-1 16,1-3 0-16,0-1 0 16,1-1 0-16,0 0-1 15,0 1 1-15,0-2 0 16,1 1 0-16,0-1 0 15,1-1-1-15,1 2 1 16,0 1-1-16,1 3-1 16,2 0 0-16,0 4-1 15,0 0 1-15,2 3 0 0,0-1 1 16,0 1 0-16,0 0 1 16,-1 2-8-16,-2 1-15 15,-2 0-39-15,1 1-30 16,5 4 45-16</inkml:trace>
  <inkml:trace contextRef="#ctx0" brushRef="#br0" timeOffset="71438.03">4882 11621 235 0,'-5'-3'68'0,"2"3"65"15,1 0-10-15,2 1-38 16,2 3-18-16,2-1-26 15,-2 0-8-15,2-1-10 16,-2 0-1-16,2-1-4 16,-1 2-3-16,2-1-5 15,1 1-3-15,1 1-3 16,1 1 0-16,3 2-2 16,2 3 0-16,4 1 0 15,2 2-1-15,7 1 0 16,1-3 0-16,5 1-1 15,2-1 0-15,1-1 0 16,-5 0-1-16,0-1 0 16,-3 2 1-16,0 1-1 15,1 1 1-15,-2-1 0 0,-3 1 0 16,-1 1-1-16,0 1 0 16,3 2 0-16,0-2 0 15,2-2 1-15,0 0-1 16,1-1 1-16,0 0 0 15,0-1 0-15,2-1 0 16,-2-2 0-16,-2-3 0 0,-1 4 0 16,-1-1 0-16,-1 6 0 15,-1 2 0-15,1 3 1 16,-3 0 0-16,-1 1-1 16,0-3 1-16,-3 0-1 15,1-2 1-15,-2-2-1 16,0 0 0-16,4-3 1 15,2 1 0-15,0-2 0 16,1 0-1-16,1 0 1 16,2-1-1-16,2 2 1 15,0-1-1-15,-1 3 1 16,-1 1-1-16,-1 1 1 16,-2 1-1-16,1 1 0 15,0-1 0-15,3-1 0 16,-1 1 0-16,-1-2-1 15,0 0 1-15,-4-1 0 0,-1-1 0 16,0-1 0-16,0 1 0 16,4-1 0-16,3 1 0 15,2 2-1-15,1 2-1 16,0 2 0-16,-1 3-1 16,0 0 0-16,-3 0 0 15,3 0 0-15,-4-1 1 16,-2-3 2-16,1-2-1 15,-4-5 1-15,0 2 0 0,0-3 0 16,0 1 0-16,0-1 0 16,0-1 0-16,0 2 0 15,0 1 0-15,5 2 0 16,-2 0 0-16,2 1 0 16,2 0 0-16,0 1-1 15,2-1 0-15,2 0 1 16,-2 0-1-16,-2-1 1 15,-2 0 0-15,-3-2 0 16,0 1 0-16,-3-2 0 16,3 2 0-16,-1 0 0 15,0-1 0-15,1 2 0 16,-1 1 0-16,2 1 1 16,0 3-1-16,1-2 1 0,-1 0-1 15,1 0 0-15,-1 2 0 16,3-1 0-16,1 3 0 15,0-4 0-15,0 1 0 16,-1-2 0-16,-1 0 0 16,-4-1 0-16,0-1 1 15,0 0-1-15,-1-1 0 16,3-1 0-16,-1-1 0 16,-4-1 0-16,0 0 0 15,-2-1 1-15,1 0-1 16,-2 2 0-16,1-1 0 0,1 0 0 15,0 0 0-15,6 1 0 16,0-1 0-16,-2 2-1 16,-1-3-1-16,0 2-18 15,0-1-87-15,1 1 71 16</inkml:trace>
  <inkml:trace contextRef="#ctx0" brushRef="#br0" timeOffset="75170.78">5976 12318 252 0,'-4'1'74'0,"2"4"78"16,-2-2-4-16,3 1-24 16,-1-3-9-16,0-1-1 15,1 0 6-15,1 0 25 16,-1-1 12-16,0-2-1 16,0 1-17-16,-1 0-29 15,1 0-19-15,0 1-29 16,0 0-4-16,0 2-15 15,3 4-2-15,2 2-3 16,-1 0-3-16,0 1-8 16,1 1-3-16,0-1-7 0,1-1-1 15,0-1-3-15,1 1 0 16,2-1 1-16,0 0-1 16,2 0-3-16,3 0-2 15,4 1-1-15,3 0-2 16,3 1 0-16,-1-1-1 15,-1 2 0-15,0-2-1 16,-2 0 1-16,1 1-1 16,0-1 0-16,0 0 0 0,-2-1-1 15,-3-2 0-15,-3-2 0 16,0-1-1-16,-2-1 1 16,1 0-1-16,-1 0 2 15,-2 0-1-15,0 2 1 16,-1 0-1-16,-1-1 1 15,0 0-1-15,0 2 1 16,-1-2-1-16,-2 0 2 16,-2 0-1-16,1-1 2 15,-1 1 0-15,-1 1 1 16,0-1-1-16,0-1-1 16,-1 0-1-16,-1 0-2 15,1-1-1-15,0-1 0 16,-6-8 1-16,5 5-1 15,0 0 0-15,-1-4 1 16,-1-2 0-16,-4-5 1 0,-1-3-1 16,-7-10 0-16,-3-6 1 15,-3-11-1-15,-1-3-1 16,1 0 1-16,2 6-1 16,3 9 0-16,3 7 1 15,2 9 0-15,3 4 0 16,3 5 0-16,0 1-1 15,3 3 0-15,3 4 0 0,0-1 1 16,0 2 0-16,0 0-1 16,-2 2 2-16,3 4-2 15,0-2 1-15,2 3-1 16,-1-1 0-16,-1 0 0 16,2-1 0-16,-3-4 0 15,0 0 0-15,1 0 1 16,-1 1-1-16,0-2 1 15,0 0-1-15,0 1 1 16,0-1-1-16,0 0 0 16,0 0 0-16,0 0 1 15,0 1-1-15,0 0 0 16,0 0 0-16,0 1 0 16,0-1 0-16,-3 6 1 15,2-2 1-15,-2-1-1 16,-1 2 0-16,1-1-1 0,-2 2 0 15,0 0 0-15,4 3 1 16,0 3 1-16,0 0 35 16,1-3 223-16,-3-1-178 15</inkml:trace>
  <inkml:trace contextRef="#ctx0" brushRef="#br0" timeOffset="76669.81">6128 11696 615 0,'5'-18'148'0,"-3"-4"124"16,1-1-12-16,-3 4-84 16,0 4-34-16,0 7-42 15,0 2-9-15,0 6-25 16,0 0-17-16,1 0-23 15,3 3-5-15,-2 2 14 16,-1 0 10-16,0-2 21 16,-1-2 13-16,0 1 3 15,-4 2-5-15,-1-2-18 16,-1 1-15-16,1 1-23 16,0 0-5-16,-2 2-7 15,-1-1-1-15,-4 2-3 0,-1 0 0 16,-1 2-2-16,0 1 0 15,2 2-1-15,1 1-2 16,5 1 0-16,4 1-1 16,4-1 0-16,5 0-1 15,6-1 0-15,4 0 0 16,7-4 0-16,1-1-1 16,-1-5 2-16,1-1 0 15,-2-3 1-15,-2-3 0 16,-1-4 1-16,-2-2 1 0,-3-4 2 15,-2-2 1-15,-1-3-15 16,-2-2-49-16,3-6 38 16</inkml:trace>
  <inkml:trace contextRef="#ctx0" brushRef="#br0" timeOffset="77186.07">6377 11679 430 0,'1'-2'106'0,"0"0"127"16,0-2-21-16,1-1-8 16,-1-2-20-16,1-2-36 15,2-3-4-15,1-2-32 16,-1-3-11-16,0-2-23 15,-2-2-19-15,1-3-18 16,-2 1-7-16,0 0-8 16,0 3-1-16,-1 8 2 15,0 4 8-15,0 8 9 16,-1 3-2-16,0 13-8 16,1 4-11-16,2 8-16 15,4 1-4-15,2 0-1 16,4-1-1-16,4-2-1 15,1-1 1-15,2-4-1 16,0-1 1-16,-2-3 1 16,-2-3 1-16,-2-5-3 0,-1-3 246 15,-7-13-176-15</inkml:trace>
  <inkml:trace contextRef="#ctx0" brushRef="#br0" timeOffset="77785.7">6602 11494 821 0,'-2'-10'124'16,"-1"-1"128"-16,1 4-20 0,1 3-50 15,-1 1-16-15,2 4-58 16,2 4-26-16,2 6-37 16,2 5-4-16,0 7-5 15,2 1-9-15,1 0-12 16,1 1-4-16,3-5-4 16,-1-2 0-16,-2-7-1 15,-3-4-1-15,-6-7 5 16,3-2 9-16,-4-14 12 15,-3-6 4-15,1-17-2 16,1-9-10-16,-2-9-12 16,0-1-2-16,0 11-4 15,1 10 0-15,1 17-1 16,1 7-1-16,5 7-2 16,-1 4 0-16,6 4 1 15,2 5 0-15,2 8 1 0,1 0 0 16,3 10-1-16,0 4 1 15,1 7 0-15,-2 2 0 16,0-3 19-16,0-5-27 16,-4-10 8-16</inkml:trace>
  <inkml:trace contextRef="#ctx0" brushRef="#br0" timeOffset="82184.78">5957 13127 211 0,'1'-2'106'0,"1"-3"113"16,2 1-21-16,-1-2-10 16,1 1-21-16,-4-1-27 15,0 1-3-15,-3 1-27 16,0-1-8-16,-1 0-8 15,1 2-3-15,-1 0-17 16,4 3-14-16,-1 0-20 16,0 0-7-16,-1 0-9 15,-1 0-2-15,-6 4-5 16,6-1-4-16,2 3-7 16,1 0-3-16,1-1 0 15,0 0 0-15,2-2 3 16,-2-1 7-16,-1 0 22 0,1-1 6 15,0 0 3-15,7 3-4 16,1-2-19-16,5 0-5 16,9 1-3-16,4 0-1 15,7 0-1-15,-1 1 1 16,2 1 2-16,-2-1-1 16,-1 0 1-16,2 1 0 0,-1-1-3 15,-2-1-1-15,-8 2-3 16,-4-2 0-16,-8 1-2 15,-2 1-1-15,-5-2 0 16,0 1 0-16,-3 1-1 16,-1-2 0-16,0 2-1 15,0 0 0-15,-1-2 0 16,0 0 0-16,1-2 1 16,-1 0 1-16,-1 0-1 15,0 0 1-15,0 0 0 16,-9 3-1-16,6-2 0 15,-1 1-2-15,-2 2 0 16,0-1 0-16,-8 5-1 16,1 0 0-16,-4 0 0 15,-1 2 1-15,1-1-1 16,0-1 1-16,1-3 0 0,3 1 0 16,2-2 0-16,0 0 0 15,2-1-1-15,2 1 0 16,3 0 0-16,-1 0 0 15,1-1 0-15,-2 1 1 16,-4 0 0-16,2-2-1 16,0 2 0-16,-1 0 0 15,1 1 0-15,1-2 0 16,1 1 1-16,1 0-1 0,-2 0 0 16,2-2 0-1,0 1 0-15,0-1 0 0,2 0 0 16,2 0 0-16,1 1-1 15,2-3 0-15,4 1-1 16,2-1 2-16,2 1 0 16,2-1 7-16,-1 0 9 15,-2-1-455-15,-11-9 320 16</inkml:trace>
  <inkml:trace contextRef="#ctx0" brushRef="#br0" timeOffset="87232.23">4324 9681 426 0,'0'0'69'0,"0"0"85"15,2 0-20-15,1 0 44 16,-2 0-2-16,1 2 5 16,-1-1 3-16,-1-1-26 15,0 0-6-15,0 0-18 16,0 0-20-16,0 0-16 0,0 0-20 15,-1 0-30-15,0 0-8 16,-8 0-13-16,4-1-3 16,-1 1-3-16,-2-1 0 15,-2 1-5-15,1 1-2 16,-4 3-6-16,0 2-2 0,-3 3-5 16,-3 2 1-1,-1 4-2-15,0 3 0 0,1 3 0 16,0 0-2-16,4 3 1 15,2 2-1-15,3 3 1 16,6 0 1-16,5 0-1 16,6-3 1-16,11-5 0 15,4-1-1-15,6-7 1 16,0-3 1-16,0-5 2 16,1-4 9-16,-1-2-30 15,3-3-85-15,0 0 71 16</inkml:trace>
  <inkml:trace contextRef="#ctx0" brushRef="#br0" timeOffset="87681.86">4606 10002 660 0,'7'-8'161'0,"-6"0"182"16,3 2-111-16,0-1-15 15,2 1-41-15,-1 2-43 16,-2 1-10-16,-1 3-34 16,0 3-10-16,-2 3-16 15,0 4-9-15,0 6-16 16,0 1-7-16,-2 8-10 15,0 4-5-15,0 4-9 16,-1 1-1-16,1-2 20 16,2-2-19-16,3-10-388 15,1-12 290-15</inkml:trace>
  <inkml:trace contextRef="#ctx0" brushRef="#br0" timeOffset="89164.8">5137 9696 437 0,'0'0'150'0,"0"-3"141"16,1-3-20-16,1-2-86 16,0-3-18-16,-2-1-13 15,0 0-13-15,-1 0-13 16,-4 2-15-16,-1 0-28 16,-1 1-7-16,-1 2-18 15,0 0-5-15,-4 1-13 0,-3 2-7 16,-5 4-10-1,0 0-4-15,-1 6-9 0,0 2-3 16,2 8-1-16,2 3-2 16,4 8-1-16,5 1-2 15,7 5-2-15,3-1-1 16,9-1 0-16,0-2 0 16,1-2 0-16,1-1 1 15,-4-2 0-15,-5-1 1 0,-4-5 0 16,-4-1 1-16,-5-6-1 15,0-1-1-15,-1-5 0 16,2-2-1-16,-1-4-1 16,-2-3-2-16,0-3-6 15,2-2-8-15,2-3-14 16,1-1-3-16,5-1-3 16,1 0 1-16,6-3-5 15,3 2-2-15,8-3 0 16,0 1 5-16,6 2-24 15,2 2-2-15,2 0 5 16,3 2 1-16,3-2 43 16,-3 0 10-16,1-1 4 15,-4 1 1-15,-5 1-1 16,-6 3 1-16,-7 3 0 0,-7 6 0 16,3 2 2-1,-6 5-1-15,-3 4 5 0,-1 3 2 16,1 5 5-16,-1 1 3 15,1 1 4-15,2 2 0 16,2 2-5-16,3 0 0 16,5 0-6-16,0-4-1 0,5-7 2 15,2-5 1-15,3-9 7 16,1-2 6-16,3-11 8 16,3-3 0-16,1-11-4 15,2-1-7-15,-4-3-9 16,-1 2-3-16,-6 0-2 15,-4 1-1-15,-4 3-1 16,-2 0-1-16,-3 10-3 16,-2 3-1-16,0 11-3 15,1 4 0-15,0 11 2 16,1 5 3-16,-1 6 24 16,2 1 9-16,2 3 19 15,2-4 5-15,0-4-12 16,3-1-6-16,4-8-12 15,2-1-5-15,4-11 11 16,0-6 1-16,2-10-2 16,-3-4-5-16,-1-5-13 0,0-1-5 15,-1-2-4-15,0 2-1 16,-1 3-4-16,-3 7-1 16,-5 11-1-16,-2 5-2 15,-1 14-2-15,0 6 1 16,0 6 0-16,2 4 2 15,0-4 26-15,1-4-25 16,-2-6 343-16,1-4-243 16</inkml:trace>
  <inkml:trace contextRef="#ctx0" brushRef="#br0" timeOffset="89297.55">5587 9416 1653 0,'-5'-20'109'16,"4"4"102"-16,16 7 3 16,5 8-153-16</inkml:trace>
  <inkml:trace contextRef="#ctx0" brushRef="#br0" timeOffset="91696.77">4929 12347 555 0,'0'-2'140'16,"0"-6"151"-16,2 0-34 15,1-1-33-15,-1 1-20 16,-2 2-32-16,0 0-12 15,0 6-36-15,0-1-19 0,0 1-34 16,0 0-13-16,-4 4-15 16,3 5-6-16,-1 3-8 15,0 1-4-15,0 1-13 16,0 1-1-16,0 1-3 16,-1 0 0-16,0-2 2 15,-1 2 0-15,1 4 4 16,0-1 0-16,1 7-1 15,1-2-2-15,2-1-7 16,0-2 0-16,3-2-2 16,-1-1 0-16,3-4 0 15,1-2 0-15,1-2 1 16,4-2-1-16,0-2 1 16,0 0 0-16,-1 0-1 15,-2-3-1-15,2 1 1 16,3-1 0-16,0 1 0 15,3-2 0-15,1 2-1 0,-3-1 0 16,0 0-1-16,1-1 2 16,-2-1-1-16,1 1 0 15,0-4 1-15,-4 0-1 16,1-3 1-16,-1 1 0 16,1-4-1-16,2 1 1 15,0-2 1-15,1 1-1 0,-1-2 0 16,0 1-1-1,-2-2 1-15,-1 0-1 0,0 1 1 16,-1-1 1-16,-3-2 0 16,-1 1 0-16,-3-1 1 15,1-1 0-15,-2-1 0 16,-1 0 0-16,0-1 0 16,-1-2 1-16,0 0 0 15,-1 0 2-15,-1 3 2 16,1 0-1-16,-3-2 1 15,2 1 0-15,-2-1 1 16,-1-1 3-16,1 3 0 16,-3-2 1-16,0 4 0 15,-1-1 2-15,0 3 4 16,0 1 0-16,-3-1 0 16,2 2-4-16,-3 0-4 15,0 1-1-15,0 0-3 16,0 1-1-16,1 2-4 0,-1 0-1 15,-1 2 0-15,3 0-1 16,-2 0 0-16,2 0-1 16,-2-1 2-16,-2-2-1 15,1 1 0-15,-2 0-1 16,1 0 0-16,-1 1 0 16,1 0 0-16,-1 1 0 15,4 1 0-15,0 1 0 0,4 1-1 16,1 0 0-16,2 3 0 15,0 0-1-15,0 2 0 16,2 1-1-16,0 2 1 16,1 3 1-16,-1-1 0 15,-2 3 0-15,0 3 0 16,-2 2 0-16,1 2 1 16,1 0 0-16,3 1-1 15,0 0 1-15,1-2 0 16,0-1-1-16,1-1 1 15,2-3 0-15,-1-1 0 16,0-1 1-16,1-4 0 16,-2 2-1-16,0-1 2 15,1 0-1-15,0 1 1 16,0-3-1-16,2-1 0 0,0-1 1 16,3-1 0-16,0 0-1 15,4-2 2-15,3 0 0 16,4-2 0-16,2 0 0 15,4-4 0-15,2 0 1 16,0-1 0-16,-1 1 0 16,-7 0 0-16,-1 2-1 0,-4 0-1 15,0-2 1-15,2 2 0 16,-4-2 0-16,0 1 0 16,0 0-1-16,-3 1 0 15,0-2-1-15,-1 2 1 16,1-2 0-16,0 1 0 15,0-1 0-15,3-3-1 16,-1 4 1-16,4-3 2 16,0-3 27-16,3-2 57 15,5-6 180-15,-2-11-155 16</inkml:trace>
  <inkml:trace contextRef="#ctx0" brushRef="#br0" timeOffset="93347.21">6124 9725 488 0,'-2'-7'110'0,"1"-2"118"0,1 1-12 16,0-1-26-16,0 1-7 15,0 1-26-15,-2 1-11 16,1 3-19-16,1 3-10 16,-2 0-19-16,-3 1-11 15,1 6-20-15,0 1-14 16,0 4-13-16,1 1-3 16,0 2-7-16,0-1-3 0,2 1-5 15,1-1-4-15,0 2-5 16,0-4-2-16,1 1-2 15,2-2-1-15,2 2-3 16,3 3 0-16,2-2-2 16,0-1-1-16,2-1 0 15,1-3 2-15,1-1 2 16,3-4 2-16,2-3 2 16,-1-2 1-16,3-2-1 15,0-4 0-15,1-2-2 16,0-1-2-16,-6-3 0 15,0-2 0-15,-6 0-1 16,0-2 1-16,-1 0-1 16,0-3 2-16,-4-5 0 0,-1-4 0 15,-4-7 0 1,-2-1-1-16,-3-2 1 0,-2 2-1 16,-3 4 0-16,1 2 0 15,-3 6-2-15,-1 3 0 16,0 4-1-16,0 3-1 15,0 3-1-15,0 2 0 16,2 4-1-16,-2 2 0 0,1 4-1 16,2 0 0-16,-3 3-1 15,0 2 1-15,-3 2 0 16,1 0 1-16,-3 3 0 16,2-1 0-16,-1 3 1 15,2 0-1-15,0 0 0 16,0 1-1-16,6 1 0 15,0 0 0-15,5 2 1 16,2-1 0-16,1 1 1 16,2 2 0-16,4-1 1 15,1-2-1-15,3 1 2 16,3-3-1-16,3-4-1 16,1-1 1-16,2-3 0 15,0-3 0-15,1-5 1 16,2-2 1-16,3-4 0 15,-2-1 0-15,-1 1 0 16,-2-1 0-16,-3 2 0 0,-1 1 0 16,-3 1 0-16,-1-1 0 15,-2 0-2-15,-1-2 6 16,3 1-33-16,-2 0-56 16,4-3 53-16</inkml:trace>
  <inkml:trace contextRef="#ctx0" brushRef="#br0" timeOffset="94846.7">6826 9574 227 0,'-5'0'116'16,"1"0"122"-16,2 0-3 0,0 0-37 15,2 0-24 1,-2 0-28-16,2 0-10 0,0 0-9 16,0 0 2-1,0-1-5-15,0 0-4 0,2 0-18 16,-1 0-11-16,0-1-15 16,0 1-8-16,5-5-20 15,-4 6-15-15,3 0-21 16,1 3-4-16,0 0-5 15,2 3-1-15,3 1-1 16,2-1 0-16,4 0 0 16,0 0 1-16,0-2 0 15,0-1 0-15,-3 1 12 16,0-1-35-16,-1 1-159 16,-1-3 129-16</inkml:trace>
  <inkml:trace contextRef="#ctx0" brushRef="#br0" timeOffset="95079.92">6816 9799 1127 0,'-6'3'142'0,"3"-2"64"0,4 0-59 15,5 0-13-15,4 0-63 16,5-1-7-16,4 0-27 16,3-2-10-16,4 0-12 15,0-2-3-15,5 1 9 16,-1-1-87-16,-1-4 52 16</inkml:trace>
  <inkml:trace contextRef="#ctx0" brushRef="#br0" timeOffset="95645.71">7633 9463 466 0,'-2'-6'150'0,"2"3"159"15,-3-1-26-15,2 1-17 16,-2-1-29-16,-1 0-41 16,-1 2-23-16,-1 0-51 15,1-1-19-15,-4 1-31 16,0 1-16-16,0 1-25 16,-2 0-9-16,-4 1-13 15,-2 1-4-15,-8 4-3 16,-1 3-1-16,-1 4-1 15,-1 1 0-15,6 6 0 16,2 2-2-16,5 9 1 16,4 2 0-16,5 6-1 0,5 2 2 15,5-3-2-15,7-2 1 16,8-7 0-16,3-8 1 16,10-7 1-16,1-6 0 15,1-6 1-15,-2-2 0 16,-8-5 3-16,1-1 13 15,-1-6-14-15,4-2-403 16,6-13 289-16</inkml:trace>
  <inkml:trace contextRef="#ctx0" brushRef="#br0" timeOffset="96128.74">7755 9747 848 0,'-2'4'150'16,"-1"1"94"-16,3-2-37 15,2 1-31-15,2-2-34 16,1 0-6-16,1-2-32 0,1 0-11 16,-1 0-17-16,1-3-9 15,1-3-18-15,2-1-10 16,0-3-18-16,1 1-5 16,-1-3-4-16,-1-2 0 15,-2 1 1-15,-1-1 1 16,-4 3 0-16,0 3-2 15,-2 6-4-15,0 1-1 16,1 2-5-16,-2 8-2 0,-1 6 0 16,0 3-1-16,1 6 1 15,0 0 0-15,0 5 0 16,1-2 0-16,1-1 1 16,1-1-1-16,3-4 1 15,0 1 0-15,0-7 5 16,1-2-36-16,3-2 23 15</inkml:trace>
  <inkml:trace contextRef="#ctx0" brushRef="#br0" timeOffset="96911.5">8078 9590 845 0,'-1'-10'122'0,"0"2"113"15,1 0-8-15,-1 1-47 16,1 1-19-16,0 1-54 16,0 0-19-16,1 2-28 15,-1 2-5-15,1-1 3 16,0 1-4-16,1 0-10 15,-1 1-8-15,2 1-10 16,-2 4-2-16,1 6 1 16,-1 2 0-16,-1 4-2 15,1 5 0-15,-1 2-2 16,0 1-1-16,0-1 1 0,0-1 4 16,-1-9 15-16,1-5 3 15,0-4-3-15,1-4-3 16,3-2-19-16,-1-1-4 15,3-3-4-15,-1-1-3 16,-1-1-2-16,4-4-2 16,-1-3 0-16,3-4 0 15,5-7 1-15,-1-2-1 16,2-4 0-16,1 1 0 16,-2-1 0-16,-2 5-1 15,-2 7-2-15,-5 3 0 0,-3 9 0 16,-1 6-1-16,-1 1 1 15,2 0 0-15,-1 8 0 16,-1 2 1-16,1 6 0 16,0 2 0-16,0 8 2 15,0 3 4-15,-1 7 1 16,2 5 1-16,4-1-2 16,2-3-3-16,5-11 0 15,3-5 1-15,1-10 0 16,2-6 1-16,4-5 1 15,4-2 9-15,5-6 222 16,1-5-632-16,-3-17 359 16</inkml:trace>
  <inkml:trace contextRef="#ctx0" brushRef="#br0" timeOffset="101793.48">5632 10496 654 0,'4'-5'123'0,"-1"0"132"15,1 1-19-15,1 0-16 16,-2-2-27-16,0 2-44 15,0 0-20-15,-1-1-26 16,0 1-8-16,-2 4-16 16,0-1-4-16,0 0-14 15,-3-6-8-15,-3 6-16 16,2-1-7-16,-5 1-12 16,0 0-3-16,-4 1-4 15,-3 0-3-15,-4 2-4 0,-1 1-1 16,-4 0 0-16,0 2-2 15,3 1-1-15,0 0 1 16,4 2-1-16,0 2 0 16,5 4-1-16,2 1-1 15,5 4 0-15,1 4 0 16,5 0 1-16,3 2 0 16,5 2 1-16,4 0 0 15,6-1 0-15,1-3 0 16,4-3 0-16,3-2 0 15,5-7 1-15,1-5-1 0,0-6-42 16,-1-3-91-16,-3-7 80 16</inkml:trace>
  <inkml:trace contextRef="#ctx0" brushRef="#br0" timeOffset="102226.85">5817 10749 659 0,'1'-10'149'0,"3"1"154"16,-1-1-29-16,1 3-55 15,-1 1-28-15,2 2-51 16,-1 1-17-16,-3 3-23 15,2 4-7-15,-3 5-17 16,0 4-8-16,0 9-26 16,0 3-11-16,0 3-13 15,0-2-7-15,0 0-7 16,0 0-1-16,2-5 27 16,0 1-2-16,5-7-11 15</inkml:trace>
  <inkml:trace contextRef="#ctx0" brushRef="#br0" timeOffset="103309.04">6156 10575 912 0,'0'0'124'0,"0"-1"121"16,1-1 4-16,1 2-31 16,2-1-16-16,0 0-49 15,5 0-28-15,2-4-48 16,3 2-18-16,1-3-28 15,1 0-8-15,2 0-9 16,0 0-5-16,-1 1-4 16,0 2 2-16,-4 1 11 15,0 4 395-15,-2 2-290 16</inkml:trace>
  <inkml:trace contextRef="#ctx0" brushRef="#br0" timeOffset="103576.6">6169 10761 1024 0,'8'0'137'0,"5"-3"103"16,2-1 9-16,2-2-66 16,2-1-38-16,2-1-67 15,2 1-29-15,-1 3-34 16,-1-2 34-16,2-4-34 16</inkml:trace>
  <inkml:trace contextRef="#ctx0" brushRef="#br0" timeOffset="106308.9">6761 10732 915 0,'-2'6'101'16,"2"1"95"-16,0-1-11 15,-1 1-19-15,1 0-22 0,0-2-39 16,0 0-18-16,0-3-15 16,0 2-2-16,0-4 3 15,1 1 0-15,1-1-2 16,1-4 0-16,1-1-13 15,-1-5-9-15,0-2-17 16,-1-3-6-16,0-3-6 16,-2-1-2-16,1-5-1 15,-1 0 0-15,0-7-1 16,0-1-2-16,2-4-4 16,-1 1-1-16,2 0-4 15,3 2 0-15,0 4-2 16,3 2 1-16,-2 5 1 15,0 1 2-15,-1 8 4 16,-2 2 4-16,1 2 7 0,-1 2 3 16,0 0-1-16,0-1-3 15,0 4-7-15,-1 0-4 16,1 3-5-16,-1 0-2 16,1 1-2-16,-1 0 0 15,2 2-1-15,0 0 1 16,-1 2-1-16,2 0 0 15,-1-1 1-15,0 2 0 16,-2-2 0-16,1 1-1 0,-2-2 1 16,2 3-1-1,1 0 0-15,-2 0-1 0,3 2 0 16,-1 0-1-16,3 2 1 16,-1 4-1-16,3 3 2 15,-1 0 0-15,-1 0 0 16,0-1 0-16,-2-1 1 15,-1-1 0-15,1 0 1 16,-1 0-1-16,0-1 0 16,1 1 0-16,-2-2-1 15,0 1 0-15,0-4 1 16,0 0 0-16,-1-1 0 16,-1-1 1-16,-2-1 0 15,0 0 1-15,0-2 0 16,-1-2 0-16,1 1-1 15,0-1 0-15,0-1 1 0,0 0-1 16,-1 0 0-16,-1 0 1 16,1 0-1-16,0 0 0 15,0 0 0-15,1 0-1 16,-1-1-1-16,1-1 1 16,-1 2 0-16,1 0-1 15,0-1 0-15,0 1 0 16,0 0 0-16,0-1 0 0,0 1 0 15,0 0 1-15,1-1-1 16,-1 1 0-16,1 0 0 16,-1 0 0-16,1 0 0 15,-1 0 0-15,0 0 0 16,0 0 0-16,0 0 0 16,0 0 0-16,0 0 1 15,0 0-1-15,0 0 1 16,0 0-1-16,0 0 0 15,0 0 0-15,1 0 0 16,-1 0 0-16,0-1 0 16,3-4 1-16,-1 0 0 15,0-1-1-15,2 0 1 16,1-1 0-16,1-2-1 16,0-2 1-16,3-1 0 15,-1-2 0-15,2-1 0 0,-1-2 0 16,0 2 0-16,-4-2-1 15,0 2 1-15,0-1-1 16,-2 1 0-16,3-2 0 16,0 3 0-16,-1 1 0 15,2 4-1-15,-2-2 0 16,0 5 1-16,-1 0 0 16,-1 0 0-16,0 3 0 15,-2-2 0-15,2 3 0 0,-3 2 0 16,0-2-1-16,1 1-1 15,-1 1 0-15,1 0 1 16,0 0 0-16,1 0 0 16,-1 1 1-16,0 1 0 15,0-1 0-15,0 0 0 16,0 0 0-16,1 0 0 16,-1 1 0-16,1 5 0 15,-2-4-1-15,1 3 1 16,2 0-1-16,-2 4 0 15,0-3 0-15,2 3-1 16,-2 2 1-16,0 2 0 16,0 4 0-16,0 0 1 15,0 1-1-15,1 1 1 0,-1 2-2 16,1 3 2-16,-1 1 0 16,2 4 0-16,0-2 0 15,1 2 0-15,-1 0 0 16,2-3-1-16,0-1 1 15,0-5 1-15,-2-1-1 16,3-5 3-16,-1-5 18 16,2-4-36-16,1-2-39 15,3-9 39-15</inkml:trace>
  <inkml:trace contextRef="#ctx0" brushRef="#br0" timeOffset="108274.46">7401 10713 580 0,'10'0'141'15,"-10"0"126"-15,0 0-83 16,1 0-9-16,0 0-33 16,0 2-7-16,0-1-35 15,0 1-15-15,1 0-17 16,-2 3-2-16,0 0-8 16,-2 0-5-16,2-2-12 15,0-3-4-15,0 0 8 16,0-2-1-16,4-5-3 15,-2-2-3-15,3-2-17 0,0-2-1 16,2-2 5-16,0 1 3 16,0 1 3-16,1 1-4 15,-3 3-8-15,0 2-4 16,-3 2-8-16,-1 5 0 16,1-1-2-16,-1 0-1 15,0-1-4-15,0 2 1 16,0 0-1-16,1 0 0 15,4 5 0-15,-6-1 1 0,0 0 0 16,-2 4-1-16,1 0 0 16,0 1 0-16,0 2 0 15,1 3 0-15,-1 4 0 16,1 2 0-16,0 5 0 16,0 1 0-16,1 1 1 15,1-1 0-15,2-3 2 16,-2-2-1-16,4-2 1 15,-1-2 0-15,-3-1 0 16,0 1 1-16,0-4 1 16,-2 0 0-16,-3-1 2 15,1-2 1-15,-2 0 1 16,1-3 3-16,-1-1-1 16,1-1-1-16,3-4-2 15,0 0-2-15,0 0-1 16,0-1 0-16,1-3 0 0,1-2-1 15,5-2 23-15,0 0 43 16,2 1-42-16</inkml:trace>
  <inkml:trace contextRef="#ctx0" brushRef="#br0" timeOffset="109539.88">7879 10518 509 0,'5'-4'112'0,"1"4"100"0,0 0-23 16,2-1-11-16,1 1-21 16,-1-1-9-16,3-1-16 15,-2 1-26-15,-1-2-7 16,-2 1-9-16,-2-1 6 15,-3 3 4-15,0-1-8 16,-1 0-22-16,0-1-13 16,1-9-18-16,-2 6-5 15,-2-1-4-15,-1 0-5 0,-2 1-8 16,0-1-3-16,-3 0-6 16,-1 1-1-16,-2 0-3 15,1 2 0-15,-4 1-1 16,-1 1-1-16,-6 2-1 15,0 3-1-15,-1 3 0 16,5 0-1-16,1 5-1 16,2 0 1-16,0 5-1 15,1 1-1-15,1 4 1 16,1 1-1-16,4 3 1 16,1 2 0-16,6-1 0 15,2-1 0-15,7-2 1 16,4-5-1-16,5-4 1 15,0-6 0-15,5-6 1 16,-1-4 0-16,3-10 2 16,2-3 0-16,-3-5-1 0,0-1 1 15,-8-4 0-15,-2 0 1 16,-6 0 0-16,-2-1 1 16,-5 2-2-16,-3 1 1 15,-2 4 0-15,1 3-1 16,2 4 7-16,1 4 1 15,1 6 0-15,1-3 0 0,2 5-9 16,2 3-1-16,-1 4 0 16,2 5-1-16,1 6 1 15,1 1-1-15,3 5 1 16,1 1 1-16,-1 1 0 16,1 2 1-16,-1-6 1 15,0 0-1-15,0-8 1 16,1-4 1-16,0-8 1 15,0-3 0-15,1-7 2 16,2-3 24-16,5-6-64 16,5-3 33-16</inkml:trace>
  <inkml:trace contextRef="#ctx0" brushRef="#br0" timeOffset="110240.63">8161 10703 545 0,'-9'7'140'0,"8"-5"193"16,1-1-121-16,5-1-18 0,3-2-10 15,1-3-23-15,2-1-24 16,-1-3-34-16,1-1-17 15,0 0-14-15,-1-3 1 16,-1 0-1-16,-1-3-2 16,-2 2-14-16,-1 0-11 15,-1 1-15-15,0 0-7 16,-2 5-11-16,-1 2-3 16,-1 6-4-16,0 0-1 0,0 0-3 15,3 2-1-15,-3 6 1 16,0 4 1-16,-1 6 0 15,-1 3 0-15,2 4-1 16,0 2-1-16,-1 6 1 16,1 2-1-16,0-2 1 15,-1-2 0-15,1-6 0 16,0-6 0-16,2-8 0 16,2-1 1-16,1-7 42 15,2 0 26-15,1-4-36 16</inkml:trace>
  <inkml:trace contextRef="#ctx0" brushRef="#br0" timeOffset="110705.81">8183 10929 726 0,'-8'0'146'16,"4"0"120"-16,1 1-71 15,2-1-10-15,1 0-12 16,2 2-12-16,3 0-20 16,1-1-7-16,4 0-20 15,1-1-3-15,4 1-15 16,0-1-11-16,3 0-20 15,3 0-9-15,2 1-12 0,-1 2-6 16,-1 0-20-16,-3 2-9 16,-1-1 26-16,-3 0 35 15,-5 2-40-15</inkml:trace>
  <inkml:trace contextRef="#ctx0" brushRef="#br0" timeOffset="125500.79">8044 11199 573 0,'-6'-1'98'0,"5"-1"82"0,-4 0-18 16,3 1-46-16,-1 0 0 16,0 1 1-16,0-2-4 15,2 2-7-15,0 0-3 16,0-1 5-16,1 0 1 15,0-1-6-15,0-1-2 16,1 1-16-16,4-6-10 16,-3 8-15-16,4-1-11 0,1-1-20 15,0 0-7-15,5 0-10 16,2-2-3-16,4 2-3 16,3-1-1-16,1 2-2 15,-1 1-1-15,-2 3 0 16,-1-1 0-16,-4 1 1 15,-2 0 1-15,-4 0 1 16,-3 0 0-16,-5 0 6 16,-1 1 0-16,-6 1 2 15,-3 0-1-15,-3 0-5 16,-1 0-1-16,-3 0-3 16,-2-1-1-16,2 0 0 15,-2 1 0-15,-1-3-1 16,-1 0 1-16,2 1-1 15,4-1 0-15,1-1-1 0,3 3 0 16,4-2-1-16,2 1-3 16,8 1-2-16,4 0-3 15,11 2-1-15,-1 0 0 16,7 0 4-16,2 0 2 16,1-4 2-16,5-1 2 15,-4-1 0-15,-2-1 0 16,-11-1 2-16,-3-1 1 15,-12 3 16-15,-1-4 6 0,-11 2 9 16,-6 2 5 0,-8 3-8-16,-4-1-3 0,-4 3-7 15,0 0-6-15,5-1-9 16,3 3-2-16,11-2-4 16,7 0-2-16,12 0-8 15,12-2 16-15,20-3 75 16,14-5-709-16,13-18 486 15</inkml:trace>
  <inkml:trace contextRef="#ctx0" brushRef="#br0" timeOffset="140995.25">9088 10448 1048 0,'0'-7'116'15,"0"0"81"-15,1 0 6 16,2 0-45-16,0 0-22 0,1 0-27 16,-2-2-10-16,-1 0-13 15,-1-2-4-15,-2-1-13 16,-1 3-5-16,-3 1-17 15,0 0-8-15,-3 5-14 16,-1-1-5-16,0 4-5 16,-2 1-1-16,2 3-5 15,0 3-3-15,3 6-6 16,1 5-2-16,3 7-3 16,3 3 1-16,2 4 0 15,4 3 1-15,4 1 1 16,-3 1 2-16,1-4 1 15,-1-2 2-15,-6-9 4 16,-3-4 2-16,-5-7 2 16,-2-4 1-16,-2-7-2 15,0-6-1-15,-3-7-9 16,0-4-3-16,-2-4-5 0,0-1-2 16,5 0 0-16,4 2-2 15,8 4-16-15,8-1-15 16,13 3-32-16,4 1-18 15,3 0-28-15,2-2-7 16,-2 4 19-16,0-1 20 16,-2 0 47-16,-2 1 24 15,-8 3 16-15,-5 2 16 16,-6 3 44-16,-5 3 13 0,0 0 19 16,0 4-12-16,-2 2-39 15,1 0-13-15,0 4-17 16,2-1-6-16,2 5-4 15,-1 2 0-15,1 3 0 16,0 1 1-16,-1 1 0 16,2 0-1-16,2-2 16 15,0-3 11-15,4-7 29 16,-1-5 12-16,2-8 4 16,1-3-2-16,1-8-14 15,3-3-7-15,0-5-15 16,-2 1-3-16,-6-1-8 15,-3 2-3-15,-8 2-1 16,-5 1-1-16,-8 2-4 16,-2 0-3-16,0 3-4 15,1 2-2-15,3 3-3 16,-1 5-1-16,1 6-5 0,1 7-1 16,3 7-3-16,2 3-7 15,1 6-43-15,4 4 38 16</inkml:trace>
  <inkml:trace contextRef="#ctx0" brushRef="#br0" timeOffset="142694.17">9981 10667 932 0,'1'6'164'0,"-1"-7"163"16,3-4-38-16,0-7-22 0,2-4-56 15,2-8-76-15,0-4-33 16,1-7-35-16,-1-1-10 16,-2-5-14-16,0-1-5 15,-4-6-17-15,1 1-7 16,1-4-11-16,-1 4-2 15,2 8-1-15,-1 3-1 16,1 16 2-16,-1 6 1 0,2 10-1 16,-1 3-1-1,0 8-4-15,1 5-1 0,2 11-1 16,2 9 0-16,0 10 2 16,2 4 2-16,1-1 1 15,-1-7 1-15,4-13 1 16,-1-7 1-16,4-15 1 15,0-7 6-15,6-15 5 16,1-11 1-16,6-13 2 16,0-6-3-16,-2-9 0 15,-2 0 1-15,-6 3 5 16,-4 7 3-16,-4 15 1 16,-2 8-3-16,-4 15-5 15,-1 5-6-15,1 14-9 16,1 5-1-16,2 14-2 0,-3 8 0 15,-2 18 1-15,-2 9 1 16,-3 11 6 0,0-2-7-16,-4-8-42 0,-1-6-29 15,-1-16-85-15,1-6-532 16,2-14 459-16</inkml:trace>
  <inkml:trace contextRef="#ctx0" brushRef="#br0" timeOffset="142911.68">10633 10432 2152 0,'-9'-15'127'0,"4"8"1"16,0 3 2-16,2 5-95 15,-2 6-20-15,3 9-12 16,-1 7-3-16,3 11 0 15,0 5 9-15,0 10-13 16,3 3-24-16,1-1 22 16</inkml:trace>
  <inkml:trace contextRef="#ctx0" brushRef="#br0" timeOffset="143860.34">11021 10202 1341 0,'-12'-11'150'0,"3"1"110"16,1 2-46-16,0 10-41 15,0 6-33-15,-1 13-33 16,0 6-25-16,0 11-32 16,2 1-13-16,1 3-19 15,2-3-3-15,4-5-4 16,0 1-3-16,0-7-3 15,2-3 2-15,-2-5 3 16,-3-2 2-16,-1-9 3 16,-3 1 3-16,-5-8-1 15,-3-1 0-15,-9-7-21 16,-2-3-10-16,2-8-24 0,2-3-29 16,10-3-22-16,6-1-21 15,14 0-71-15,9-1-12 16,16 0-6-16,8 1 25 15,6-2 87-15,0 2 38 16,-6 3 46-16,-5 2 29 16,-5 4 72-16,-4 4 34 15,-8 6 53-15,-4 5-13 16,-9 8-38-16,-5 5-22 0,-3 10-47 16,-2 0-13-16,0 7-33 15,0 1-10-15,4 1-6 16,0 3-2-16,5-2 1 15,0 2 0-15,2-6-1 16,0-4 1-16,2-10 1 16,1-4-1-16,4-13 1 15,0-7 2-15,6-9 9 16,5-6-1-16,5-6 4 16,3-3-4-16,1-2-6 15,-5-2-2-15,-4 3-5 16,-5 6 0-16,-7 12-7 15,-1 7-2-15,-7 14 1 16,-1 5 1-16,-2 9 5 16,0 4 1-16,1 5-1 15,1 0 2-15,3 0 1 16,0-2 4-16,2-3 8 0,2-3 5 16,4-9 26-16,2-8 8 15,4-9 6-15,3-6-2 16,2-9-23-16,2-3-10 15,2 0-10-15,-2 1-2 16,-3 4-5-16,-3 4-1 16,-5 7-5-16,-1 3 0 0,-3 8-1 15,0 4 0-15,0 8 1 16,-1 0 0-16,-2 2-29 16,0-2-6-16,-7-2-37 15,-4 0 29-15</inkml:trace>
  <inkml:trace contextRef="#ctx0" brushRef="#br0" timeOffset="143994.49">11637 9943 2143 0,'9'-10'41'0,"10"10"-31"16,2 6-51-16,-2 11 37 15</inkml:trace>
  <inkml:trace contextRef="#ctx0" brushRef="#br0" timeOffset="144525.84">12028 10202 1270 0,'2'-5'44'16,"-2"4"9"-16,-2 7-5 16,-5 6 40-16,-2 7 38 15,-2 4 23-15,0 6 11 16,1-2-21-16,6 0-32 16,3 0-24-16,8-3-37 15,6 2-10-15,6-5 4 16,5-2 7-16,3-2 7 15,2-5-1-15,2-5-2 16,0-5-2-16,-1-8-8 16,-1-3-3-16,2-10-7 15,-3-2-6-15,-8-12-8 16,-4-4-5-16,-13-14-12 0,-5-8-10 16,-13-6-12-16,-8-2-1 15,-9 14 4-15,-3 8 6 16,-4 19 9-16,1 9 4 15,2 15 3-15,2 7-1 16,5 11-5-16,6 7-5 16,9 11-3-16,3 6 0 15,10 11 3-15,3 4 1 16,5-2 3-16,4-3 1 0,5-13-3 16,5-9 13-16,3-16 17 15,6-7 7-15,6-14 12 16,1-9-13-16,10-10-8 15,1-4-2-15,1-8 300 16,-2-9-229-16</inkml:trace>
  <inkml:trace contextRef="#ctx0" brushRef="#br0" timeOffset="145125.84">12728 10263 1392 0,'5'5'174'0,"-4"-7"242"0,3-1-259 16,5 3 8-16,1 0-36 16,5 0-50-16,1 0-36 15,3 2-33-15,-1-2-27 16,-5 1-140-16,-4-1 108 15</inkml:trace>
  <inkml:trace contextRef="#ctx0" brushRef="#br0" timeOffset="145308.81">12731 10415 1598 0,'13'4'145'0,"4"0"65"16,3 0-51-16,4-1-67 16,1 0-25-16,-2-1 402 15,3 3-335-15</inkml:trace>
  <inkml:trace contextRef="#ctx0" brushRef="#br0" timeOffset="147625.31">13283 10454 1692 0,'-24'-1'163'0,"21"0"50"15,6-5-23-15,3-1-32 0,5-4-46 16,2-3-7-16,0-7-24 15,0-7-9-15,-2-6-22 16,-5-6-7-16,-3-12-12 16,0-3-5-16,-3-4-7 15,2 4-5-15,-1 12-4 16,0 6-2-16,0 12-2 16,2 5-1-16,-1 9-3 15,1 5-1-15,0 8-1 16,1 5 0-16,0 9-3 15,0 9 2-15,2 17-1 16,-1 7 1-16,2 15 0 16,1 1 1-16,3-13 1 15,2-10 0-15,2-26 0 0,5-12 1 16,4-22 1-16,1-13 1 16,2-17 2-16,-1-8-1 15,-7-3 1-15,-5 0 1 16,-7 2-2-16,-1 6 1 15,-2 9-2-15,2 8 0 16,0 18-3-16,2 6-1 16,5 19 0-16,1 6-1 15,3 15-1-15,-2 6 1 0,-3 12 1 16,-5 6 0-16,-7 21 8 16,-2 5-11-16,-10 7-58 15,-1-8-45-15,-1-20-557 16,-2-10 436-16</inkml:trace>
  <inkml:trace contextRef="#ctx0" brushRef="#br0" timeOffset="147858.01">13944 10284 2351 0,'0'-12'110'0,"0"9"3"16,-1 7-24-16,-3 14-23 0,-2 7-28 16,0 8-19-16,0 2-3 15,2 2-8-15,1 1-4 16,2 0 0-16,0 1-16 16,0-6-10-16,1-6 72 15,7-16-50-15</inkml:trace>
  <inkml:trace contextRef="#ctx0" brushRef="#br0" timeOffset="148425.15">14136 10241 1259 0,'-5'-1'147'0,"2"1"70"15,3 7-13-15,2 5-43 0,0 5-30 16,0 5-15-16,2 1-45 15,0 1-14-15,-3 1-9 16,-1 0 2-16,-4 1 8 16,-1-2 3-16,-1-7 4 15,1 0 1-15,1-6 1 16,0-4-4-16,4-6-10 16,0 0-5-16,5-3-17 15,1-5-5-15,4-4-9 16,-1-1-4-16,2-3-4 15,3-3-2-15,6-5-3 16,4-4-2-16,4-6-1 16,-1 1 0-16,-7 5-1 15,-3 4 1-15,-9 14-2 16,-1 4-1-16,-2 12 0 16,0 9 0-16,-2 11 2 0,0 4 0 15,-3 5 0-15,0 3 0 16,0 3 0-16,-4 1 0 15,4-4 2-15,-1-4-7 16,14-11-26-16,4-8 31 16,14-17-15-16</inkml:trace>
  <inkml:trace contextRef="#ctx0" brushRef="#br1" timeOffset="-191640.85">16903 10944 1167 0,'-19'7'112'0,"4"6"110"15,4-1-54-15,5-4 10 16,2-2-29-16,4-3-49 16,0-3-18-16,7-9-18 15,0-4-1-15,4-10 6 16,0-7-3-16,-1-9-15 16,0-4-7-16,-3-11-8 15,-1-2-3-15,-3-3 3 16,1 1-4-16,-1 10-4 15,1 3-5-15,3 10-10 16,-1 6-2-16,0 7-8 16,0 7-2-16,-3 7-1 15,1 4-3-15,1 4 0 16,-2 3 0-16,2 5 3 0,-1 5 1 16,-1 7 5-16,-1 7 3 15,3 8 0-15,0 1 1 16,4 2-1-16,2-5-2 15,4-9-1-15,3-5 2 16,0-14 6-16,1-7 2 16,1-11 3-16,0-4 0 15,-1-7-4-15,-1-1-1 0,-6-1-4 16,-2 0-1-16,-1 1-3 16,-1 3-2-16,4 0-2 15,-2 3 0-15,1 5-2 16,-3 4-2-16,-1 6-2 15,1 3-2-15,-4 8 1 16,1 5 2-16,-4 10 4 16,-1 8 4-16,-3 15 4 15,-1 12 1-15,-1 20-3 16,2 6 1-16,3 5 0 16,2-1-30-16,9-15-17 15,5-9 22-15</inkml:trace>
  <inkml:trace contextRef="#ctx0" brushRef="#br1" timeOffset="-191023.25">17424 10999 500 0,'1'0'132'0,"1"0"126"16,0 0-23-16,2 0-57 15,-2 0-25-15,2 0-21 16,-2-1-3-16,2-1-6 15,-1 0-3-15,-1 2-12 16,-1-1-9-16,5-5-12 16,-2 1-7-16,6-3-12 15,3-3-5-15,5-4-10 16,2-4-3-16,0-2 1 16,-2-2-2-16,-4 5-5 15,-2 3-4-15,-6 7-12 16,-2 2-7-16,-4 6-9 0,4 0-2 15,-3 8-2-15,-1 1 1 16,0 13 2-16,0 4 0 16,-1 9-4-16,-1 6-1 15,-2 5-2-15,-1-1 0 16,1 1-2-16,-1-3-11 16,1-8-40-16,4-5-50 0,4-14 51 15</inkml:trace>
  <inkml:trace contextRef="#ctx0" brushRef="#br1" timeOffset="-189608.45">18132 10693 874 0,'0'-14'171'16,"0"-5"235"-16,0 2-155 15,-3 0-7-15,1 0-40 16,-4 3-68-16,-6 1-28 15,-1 6-44-15,-1 2-16 16,-4 5-22-16,1 6-7 16,0 8-8-16,2 8-2 0,8 11-3 15,6 7 0-15,9 7-2 16,6 2 1-16,2-2-2 16,-1-4 0-16,-1-8 2 15,-6-4 1-15,-8-8 2 16,-3-4 2-16,-10-10 1 15,-3-4 1-15,-8-10-2 16,-1-4-2-16,-1-12-3 16,3-5-2-16,5-6-2 15,5-1-1-15,10 1-5 16,7 3-7-16,10 4-10 16,7 2-13-16,13 6-32 15,1 4-6-15,5 4-8 16,-1 5 9-16,-9 4 36 15,-4 0 12-15,-2 7 17 16,-3 0 3-16,-2 2 20 0,-1 3 19 16,-6 0 35-16,-2 1 14 15,-3 3-3-15,-1 2-11 16,-1 2-25-16,1 1-9 16,-1 1-13-16,2 2-5 15,-1-1-7-15,1 3-2 16,0-4-4-16,0-2 1 0,1-7-1 15,2-4 0-15,4-9 2 16,3-7 1-16,3-14 1 16,6-7 0-16,9-13-3 15,2 0-1-15,1-3-1 16,-6-1-1-16,-8 10-1 16,-4 3-2-16,-6 15-2 15,-3 7-3-15,-4 15-2 16,1 6 1-16,-1 10 10 15,6 5 6-15,0 3 12 16,0-1 8-16,0-3 7 16,0-4 3-16,-1-8-2 15,0-2-4-15,0-10-7 16,0-6-4-16,-2-9-5 16,2-1-3-16,-1-7-3 15,-1 0-25-15,-3 2-74 0,-2 1-46 16,-5 8-119-16,-2 5 126 15</inkml:trace>
  <inkml:trace contextRef="#ctx0" brushRef="#br1" timeOffset="-189475.72">18692 10499 1757 0,'-37'-30'125'0,"13"12"92"16,9 3-143-16,15 6-7 15,7 3-127-15,19 14 50 16</inkml:trace>
  <inkml:trace contextRef="#ctx0" brushRef="#br1" timeOffset="-188958.47">18918 10678 2623 0,'-11'-21'56'0,"11"4"-55"15,2 2-2-15,2 9-4 16,1 3-1-16,1 10-2 0,1 6-1 16,2 11 3-16,-1 3 1 15,1 5 6-15,0 1 4 16,2-2 10-16,4-6 7 15,8-10 5-15,0-5 2 16,6-12-3-16,-3-7-4 16,-4-10-5-16,0-6-4 15,-6-6-2-15,1-5-1 16,-5-4-2-16,-4-1 0 0,-6 0-2 16,-3-2-1-16,-8 3 0 15,-5 1-1-15,-7 5-1 16,-3 3 0-16,-5 12-3 15,-3 7 0-15,-3 15-4 16,-1 8 0-16,-2 12-2 16,2 5 0-16,7 5 1 15,7 4 0-15,10 5 1 16,8 1 0-16,12 1 1 16,8-4 1-16,8-10 2 15,3-10 1-15,5-17 16 16,1-9 5-16,6-16 3 15,-1-8 1-15,2-12-6 16,0-1-18-16,-2-2 286 16,0 5-209-16</inkml:trace>
  <inkml:trace contextRef="#ctx0" brushRef="#br1" timeOffset="-188574.95">19544 10580 1733 0,'0'-2'186'16,"1"2"73"-16,6-1-8 15,-2 1-31-15,5 0-60 16,5-1-23-16,5 0-60 0,3-2-19 15,1 1-32-15,2 1-2 16,-1 1-46-16,-1 0 54 16,-5 5-29-16</inkml:trace>
  <inkml:trace contextRef="#ctx0" brushRef="#br1" timeOffset="-188392.81">19589 10754 2133 0,'-2'13'188'0,"11"-12"222"15,4 2-305-15,5 3-1 16,0 0-46-16,2 1-39 16,5 0 13-16,5-1-21 15</inkml:trace>
  <inkml:trace contextRef="#ctx0" brushRef="#br1" timeOffset="-186909.51">20342 10480 843 0,'-14'-6'113'0,"4"1"154"16,4 1-30-16,4-3 4 16,1-2-27-16,4-1-69 15,5-3-28-15,6-3-25 16,2-3-4-16,4-1-17 0,-1 0-7 15,0 5-24-15,4 0-13 16,-1 7-17-16,1 3-6 16,-5 10-1-16,-1 5 5 15,-5 15 8-15,-5 3 3 16,-3 9 3-16,-2 2-4 16,-5 3-4-16,1 1-2 15,-9 2 0-15,-8 0-1 16,-12 0 0-16,-6-2 0 15,-3-9-3-15,0-5 0 16,2-12 0-16,3-6 0 0,5-11 0 16,1-6-1-16,4-7-2 15,2-4 2-15,7-1 8 16,6 3 2-16,10 2 3 16,3 5 0-16,11 4-7 15,7 4 0-15,8 3-4 16,5 1-3-16,15 3-4 15,3 0-1-15,10 2 0 16,2-1 1-16,-10-1 1 16,-3-1 2-16,-13-4 2 15,-5 0 0-15,-8-4 1 16,-4 0 0-16,-7-1-1 16,-2 0 1-16,-5 1-1 0,-5 2 2 15,-1-1-1-15,-1-1-1 16,0 2-6-16,-1 0-7 15,-1 0-18-15,0 0-11 16,0 0-30-16,-1 0-16 16,2 0-19-16,0-1-3 15,0 0-5-15,0 0-39 16,-1 0-367-16,1-2 335 16</inkml:trace>
  <inkml:trace contextRef="#ctx0" brushRef="#br1" timeOffset="-185160.34">13887 5960 1144 0,'5'-3'95'0,"18"0"84"15,12-3-20-15,16 1-18 16,9 0-16-16,21 4-40 0,3 2-11 16,10 3-12-16,6 1-6 15,4 1-2-15,4-2-7 16,-1 0-11-16,0-3 3 15,-19-2-3-15,-11-1 1 16,-22 0 2-16,-12 2-4 16,-22 2-10-16,-9 0 2 15,-19 3 0-15,-10-1-4 16,-13 4-4-16,-7-1-5 0,-15 1-7 16,-4 0-2-16,-9-1-1 15,-5 0 0-15,-8-3-1 16,-1 0 0-16,-3-2-1 15,-2 3 0-15,6-1 0 16,2 1 0-16,7 0 1 16,8 0-1-16,18-2 0 15,9 3-1-15,24 1-4 16,10 0-4-16,28 2-1 16,15-2-2-16,25-3-2 15,5 0 1-15,10-1 1 16,-1 0 2-16,-1 0 5 15,1 0 2-15,-11-3 1 16,-10-4 0-16,-26-1 3 16,-15 1 7-16,-27 3 9 15,-18 1 1-15,-35 9 0 0,-17 3-1 16,-28 9-30-16,-9 4-17 16,0 7 17-16</inkml:trace>
  <inkml:trace contextRef="#ctx0" brushRef="#br1" timeOffset="-183309.76">21187 10638 654 0,'0'-4'93'16,"3"0"141"-16,-1-1-34 16,0-3 23-16,0 1-14 15,-1-2-51-15,0-2-22 0,-2-1-33 16,-2-2-9-16,-4-2-12 16,-1-2-6-16,-6-1-8 15,-3 0-6-15,-4 2-20 16,0 4-6-16,2 7-14 15,0 3-6-15,3 6-9 16,2 5-3-16,1 10-4 16,3 6 0-16,1 15 0 15,1 6-2-15,4 12 2 16,0 3-1-16,4-3 1 16,1-8 1-16,0-15 0 15,-1-9 0-15,-1-13 3 16,-4-5 1-16,-3-13 1 15,1-6-3-15,0-11-3 16,-2-7-3-16,2-7-2 16,1-4-3-16,6 2-1 0,5 3-1 15,10 11 0-15,6 6 3 16,1 9 2-16,4 1 1 16,1 6 1-16,3 1 1 15,5 0 0-15,-3 2 1 16,0 2-1-16,-2 0 0 15,-8 3 0-15,-4-2-2 16,-9 3 9-16,-6-1 6 16,-3 3 8-16,-2 0 3 15,-2 3-7-15,1 2-5 0,-1 5-5 16,1 3-3-16,1 9-1 16,2 3-1-16,5-1 0 15,5-4 0-15,3-6-1 16,2-6 1-16,9-12 0 15,5-4 0-15,9-12 0 16,5-7 3-16,-4-13 1 16,-5-5 1-16,-8-4 0 15,-6-3-1-15,-10 7-2 16,-1 5 0-16,-8 12 0 16,-1 6 0-16,-2 14-3 15,0 6-1-15,2 12-3 16,1 5 1-16,2 12 2 15,2 3 1-15,3 2 1 16,2-1 1-16,-1-8 1 0,2-9 3 16,1-16 20-16,2-5 12 15,6-16 13-15,3-9 0 16,3-10-15-16,-3-6-9 16,-2 1-7-16,-2 3-2 15,-6 12-3-15,-2 8-4 16,-2 13-7-16,-3 8-3 0,-2 15 0 15,1 9 0-15,5 9 6 16,1-1-7-16,8-3-71 16,3-7-47-16,-3-15 422 15,1-9-286-15</inkml:trace>
  <inkml:trace contextRef="#ctx0" brushRef="#br1" timeOffset="-183177.58">21699 10295 1146 0,'-45'-47'217'0,"11"23"286"16,7 10-336-16,18 17-144 15,8 6 16-15,14 12-40 16</inkml:trace>
  <inkml:trace contextRef="#ctx0" brushRef="#br1" timeOffset="-178711.75">22570 10388 446 0,'6'-11'109'15,"-1"3"120"-15,0 0 6 16,1-2-31-16,0 2-35 15,3-1-41-15,0 5-9 0,1 1 11 16,-1 2 12-16,-3 1 7 16,-1-1-8-16,-4 1-26 15,0 1-15-15,1 4-30 16,-5-2-8-16,-1 0-14 16,-1-1-5-16,-5 1-6 15,1-1-3-15,-3-1-6 16,-2 0-2-16,-4-1-9 15,-1-1-1-15,-5 0-1 16,0 1-1-16,-3 0-4 16,3 0-2-16,-1 1-3 15,1 0-1-15,3 3-2 16,1 1 0-16,4 2-2 16,3 1 0-16,4 1 0 15,2 1 0-15,2-1 0 16,3-1-1-16,2-3-1 0,0 0 1 15,3 0 0-15,2-3-1 16,0 1 1-16,2-1 0 16,-1 0 1-16,-2 3 0 15,0 1 1-15,-2 1 0 16,-2 1 0-16,-1 2 0 16,-2 3 0-16,-3 4 0 0,-4 1 0 15,-1 3-1-15,1 1 1 16,-1-1 0-16,3-2-1 15,2-1 1-15,1-6 0 16,2-3-1-16,3-3 2 16,0-3 1-16,7-5 4 15,2-1 2-15,10-4 1 16,6-3-2-16,8 0-2 16,2-1-2-16,0 3-1 15,-4 3-1-15,-5 4-1 16,-1 2-1-16,-5 10 0 15,1 3 0-15,-5 7 0 16,-3 4 0-16,-9 6 1 16,-2 1 1-16,-5 2 1 15,-5-1 1-15,-4-4 0 16,-2-4-1-16,-8-4 1 0,-2-1 1 16,-7-3 0-16,-3-2 1 15,-7-8 1-15,2-3-2 16,2-6 1-16,7-3-1 15,14-6-5-15,9-3-11 16,18-5-41-16,13-1 13 16,24-2 9-16</inkml:trace>
  <inkml:trace contextRef="#ctx0" brushRef="#br1" timeOffset="-178112.86">22806 10524 1411 0,'-12'-14'111'0,"11"-2"72"16,6 0 18-16,14-2-31 15,4 0-22-15,12-1-55 16,-1 0-22-16,0 0-29 0,1 0-14 16,-7 5-17-16,0 2-3 15,-7 9-7 1,-4 3-1-16,-8 9 0 0,-5 6 2 16,-7 6 4-16,-6 3 2 15,-5 2 3-15,0 0 0 16,-1 0 2-16,0-3 0 15,1 0 3-15,2-2 2 16,4-3 12-16,1-3 8 16,5-2 2-16,2-1 1 0,1 0-13 15,4 1-8-15,2 4-10 16,2 0-4-16,3 3-5 16,3 1 0-16,3 0-1 15,1-1 1-15,-1-3 0 16,-3-2 0-16,-6-1 1 15,-7-2 2-15,-8-1 1 16,-6-2 1-16,-6-2 3 16,-2-1-1-16,-6-2 4 15,-1-3 6-15,-3-1 1 16,3-1 1-16,2-2-6 16,3 1-7-16,6-3-5 15,3-1 8-15,13 0-38 16,7-2-21-16,15-4 341 15,7 0-249-15</inkml:trace>
  <inkml:trace contextRef="#ctx0" brushRef="#br1" timeOffset="-177712.54">23392 10407 1388 0,'-17'-17'157'0,"2"5"142"15,2 3-87-15,1 3-24 16,1 2-50-16,8 4-73 16,3 2-24-16,5 3-33 15,3 4-10-15,0 3 0 16,1 2 1-16,-1 2 1 15,2 2 0-15,1-2 0 16,3-3 0-16,-2-6 1 16,0-3 0-16,2-5 1 15,0-6 1-15,3-5 2 16,-3-4 1-16,-7-4-1 16,-3-4 2-16,-8-2-1 0,-5 3 0 15,-8 2 11-15,-3 3-1 16,0 9-1-16,3 3 0 15,3 7 3-15,4 9 40 16,7 5-37-16</inkml:trace>
  <inkml:trace contextRef="#ctx0" brushRef="#br1" timeOffset="-177128.14">24414 10010 1157 0,'-23'-7'198'0,"1"6"237"15,-2 6-251-15,4 3 14 16,-3 6-63-16,-3 7-31 15,-1 17-41-15,-4 11-16 16,-2 22-20-16,1 6-8 16,4 7-11-16,2-1-3 0,10 0-5 15,8 3 1-15,8 2 0 16,5-7 0-16,13-8-21 16,4-13-38-16,8-15 130 15,8-7-80-15</inkml:trace>
  <inkml:trace contextRef="#ctx0" brushRef="#br1" timeOffset="-176596.5">24478 10552 1298 0,'-24'-12'141'0,"15"8"279"0,0 0-298 16,8 5-4-16,1 4 6 16,0 8-64-16,1 6-25 15,2 11-26-15,-2 3-4 16,0 8-2-16,-1 2-1 15,0-3 0-15,2-3 0 0,3-13 0 16,1-9 1-16,6-13 4 16,2-6 1-16,5-15 2 15,2-7-3-15,4-10-1 16,0-2-2-16,-5 1-1 16,-1 4-1-16,-6 8-1 15,-2 8 0-15,-2 11-5 16,0 6-1-16,-2 12-1 15,0 5-2-15,2 12 5 16,2 2 0-16,2 2 2 16,2-2 0-16,3-9 0 15,0-7 1-15,1-13 3 16,-1-8 1-16,-2-19 4 16,-2-5-1-16,-3-9-2 15,-5-1 1-15,-10 1 2 16,-9 2 0-16,-7 7-1 15,-1 4-2-15,3 10 2 16,5 4-29-16,12 12 17 0</inkml:trace>
  <inkml:trace contextRef="#ctx0" brushRef="#br1" timeOffset="-175263.82">24988 10599 1482 0,'2'-16'145'0,"11"1"261"16,2 3-340-16,-1 6-24 15,-4 4 11-15,0 3-40 16,-2 4-5-16,0 2-8 16,1 0-2-16,-2-1 5 15,-1-3 0-15,0-3 2 16,0-2 1-16,0-6 7 15,-2-3 8-15,-1-6 7 16,-3 0 6-16,-6-5 20 16,-3 2 8-16,-2 2 5 15,-1 3-3-15,1 5-26 16,0 3-14-16,0 7-16 16,-2 6-6-16,-2 10-5 0,1 4-3 15,4 9 0-15,0 6 1 16,7 11 2-16,3 4 0 15,5 3-21-15,6-2-10 16,6-16-2-16,2-9 1 16,3-23 25-16,4-8 12 15,12-19 3-15,8-5 0 16,3-10 1-16,-3-2-1 16,-15 2 1-16,-9 4-2 0,-12 6-19 15,-6 5-31-15,-4 3-78 16,0 5-17-16,5 4-20 15,3 3-6-15,2 5 51 16,-3 2 16-16,-2 4 33 16,-3 2 36-16,-2 3 24 15,-1 0 3-15,0 0 3 16,-2-2 28-16,3-4 76 16,0 0 36-16,-1 0 55 15,0-1-13-15,-7 0-62 16,1 0-32-16,0 1-54 15,-2 5-14-15,-1 6-15 16,-2 6-2-16,-2 11-3 16,-1 6 0-16,3 10-1 0,1 3 2 15,2-4 0-15,5-4 0 16,4-12 0-16,2-12 0 16,7-10 1-16,7-6 3 15,6-16 5-15,6-5 3 16,0-13 1-16,-6-4 1 15,-1-3-1-15,-4-2-1 16,-4 5-2-16,2 5-1 16,-6 11-5-16,-3 6-2 15,-6 16-3-15,1 1-3 0,-4 16-1 16,-1 7 1-16,2 11 1 16,1 5-1-16,5 5 2 15,3 0 0-15,5-8 1 16,4-7 0-16,1-18 1 15,3-10 3-15,2-17 10 16,0-14 5-16,-2-14 4 16,1-6 2-16,-7-9 2 15,-2 0 1-15,-2-3 2 16,-3-1-1-16,2-9-13 16,-2 0-5-16,-1 7-9 15,0 11-1-15,-2 31-10 16,-2 15-3-16,-1 27-1 0,-2 12 0 15,-4 21 9 1,0 4 4-16,-3 3 2 0,-3 4 1 16,-1 9 0-16,-1 5-1 15,3 7 1-15,0-8 0 16,5-23 1-16,3-18 9 16,4-29 25-16,4-9 3 15,8-23 2-15,4-8-7 16,6-18-24-16,3-7-2 0,4-5-4 15,2 4-2-15,-1 11-3 16,-5 11-2-16,-8 16-3 16,-5 11-3-16,-9 15-7 15,-4 5 1-15,-9 14 1 16,-6 3 5-16,-6 9 6 16,-3 1 1-16,1 4 1 15,2-2 1-15,1-6-2 16,3-5 6-16,7-9 19 15,2-9 15-15,7-10 16 16,2-5-2-16,8-6-14 16,0 0-15-16,4 0-13 15,2 4-5-15,0 4-4 16,0 3-2-16,-1 8-1 16,-1 2-17-16,4 3-47 0,3 0 11 15,16-2 12-15</inkml:trace>
  <inkml:trace contextRef="#ctx0" brushRef="#br1" timeOffset="-174298.34">26371 10436 2201 0,'-11'-10'130'0,"2"4"81"0,0 10-121 16,-1 7 18-16,-3 13-48 15,-3 8-27-15,2 13-26 16,1 6-5-16,1 11 0 16,4 0-1-16,-4-6 1 15,-1-11 1-15,-6-19 5 16,-2-11 4-16,-2-15 5 16,2-2 2-16,2-17-3 15,0-10-2-15,3-17-6 16,4-7-1-16,5-9-16 15,2 1-25-15,10 7-70 16,3 5-47-16,13 12-73 16,5 5-6-16,11 6 44 15,3 5 46-15,4 1 83 16,-2 5 30-16,-2 4 27 16,-5 0 31-16,-7 5 106 15,-4 1 42-15,-9 5 59 0,-5 3-12 16,-4 8-73-16,-1 5-33 15,-4 6-57-15,-1 6-17 16,-2 7-30-16,-2 4-6 16,-3 16-7-16,-1 6 0 15,-3 14-1-15,2 1 0 16,4-10 0-16,3-11-1 0,6-20 1 16,5-12 0-16,7-18 3 15,7-7 1-15,7-18 1 16,5-7 0-16,0-17-2 15,3-5-2-15,-1-9-2 16,0-1-1-16,-5 9-4 16,-5 9-1-16,-11 16 0 15,-4 10-2-15,-9 15 1 16,-5 5 0-16,-4 14-1 16,-2 7 1-16,-2 11 3 15,-1 5 0-15,0 6 1 16,5 3 1-16,4-6 0 15,2-6 0-15,9-15 0 16,3-8 1-16,10-13 0 16,-1-7 2-16,7-14 1 15,2-6 1-15,-1-13-1 16,3-6 0-16,-3-5 1 0,-4-1-2 16,-6 5 0-16,-5 8 0 15,-7 10-1-15,-2 8 0 16,-5 17-4-16,-5-3-1 15,0 19-2-15,-1 7-4 16,3 12-16-16,-1 5-11 0,3 10-13 16,0 3-4-16,1-6 0 15,3-5 10-15,3-17 15 16,3-8 8-16,1-18 23 16,4-6 5-16,1-14 2 15,-2-12 2-15,-4-11-3 16,-2-6-1-16,-3 2 8 15,-3 1 6-15,-6 14-1 16,-3 6 1-16,-4 13-12 16,-2 7-9-16,1 9 2 15,1 6-3-15,6 9 82 16,3 3-57-16</inkml:trace>
  <inkml:trace contextRef="#ctx0" brushRef="#br1" timeOffset="-173529.7">27232 10558 2356 0,'2'-28'136'16,"0"7"29"-16,1 4-67 16,-3 7-39-16,-3 6-37 15,-4 7-11-15,-1 7-11 16,-9 12-13-16,1 7 0 15,-5 12-24-15,0 4-7 16,8 8-21-16,5-1-16 0,10-5 9 16,8-11 7-16,8-17 23 15,7-12 22-15,4-14 41 16,3-10 13-16,5-18 19 16,1-9 7-16,0-14 1 15,-2-2-2-15,-10-3 16 16,-4 1 9-16,-8-6-5 15,-4-3-9-15,-4-8-17 16,-2 3-9-16,-5 19-10 16,-4 14-2-16,-3 33-22 15,-1 11-8-15,2 29-7 16,0 13-4-16,3 22 4 16,-2 7 1-16,-1 1 2 15,-1 2 1-15,-1 5-14 16,2 4-11-16,1 1-5 15,2-7 0-15,3-25 16 0,-1-16 12 16,1-24 16-16,-1-10 10 16,7-17 5-16,6-9 3 15,5-21-8-15,6-8-9 16,4-12-6-16,3-2-4 16,12 8-4-16,-2 7 0 0,-1 19-9 15,-4 10-10-15,-14 19-25 16,-7 8-5-16,-14 15 1 15,-11 6 10-15,-13 12 27 16,-7 2 6-16,-6 6 5 16,0 1 1-16,3-7 1 15,5-5 14-15,9-11 28 16,4-10 13-16,9-14 22 16,5-6-10-16,4-13-23 15,5-3-10-15,6-3-23 16,2 0-3-16,2 5-6 15,2 4-2-15,2 7-3 16,0 7-2-16,2 8-1 16,-2 7-3-16,0 7-28 15,-1 4-31-15,2 3-75 16,2-1-51-16,6-6-164 16,4-3 197-16</inkml:trace>
  <inkml:trace contextRef="#ctx0" brushRef="#br1" timeOffset="-173247.63">27819 10056 1192 0,'-29'-54'239'0,"11"28"295"16,0 9-200-16,8 15-118 15,3 5-36-15,10 14-75 16,5 5-34-16,10 21-28 15,4 10-8-15,3 24-12 16,2 10-5-16,6 3-11 16,0 1-2-16,1 2-2 15,-4 2 0-15,-14 1-3 16,-10-6-5-16,-19-23-24 16,-15-13-8-16,-12-20-13 15,1-8 0-15,-5-14 220 16,5-5-135-16</inkml:trace>
  <inkml:trace contextRef="#ctx0" brushRef="#br1" timeOffset="-173015.65">28341 10593 2429 0,'-7'-19'98'0,"9"2"63"16,3 5-117-16,3 4-1 15,1 2 0-15,1 5-17 16,1 2-21-16,-2 5-18 16,-2 3 24-16,3 4-9 15</inkml:trace>
  <inkml:trace contextRef="#ctx0" brushRef="#br1" timeOffset="-172864.65">28287 10813 1957 0,'8'1'124'0,"12"-1"67"16,6-4-32-16,1-1 4 15,3-3 215-15,1-3-268 0</inkml:trace>
  <inkml:trace contextRef="#ctx0" brushRef="#br1" timeOffset="-155852.8">28832 10651 820 0,'-15'6'113'0,"4"-2"84"16,5 1-33-16,6-3-32 15,4 0-23-15,4-4-18 16,2 0 2-16,0-4-18 16,3-1-4-16,-2-6 1 15,1-4-3-15,2-7-8 16,4-6-1-16,7-3-4 15,-2-4 1-15,-4 2 10 16,-4-1 0-16,-10 5-12 16,0 3-9-16,-4 7-15 0,1 7-4 15,-2 14-5 1,1-1-3-16,0 12-8 0,0 7-6 16,-1 13-3-16,0 8 0 15,-2 16-1-15,-2 9-1 16,1 21 3-16,-1 4-18 15,3-4-96-15,-1-8-85 0,-1-20 96 16</inkml:trace>
  <inkml:trace contextRef="#ctx0" brushRef="#br1" timeOffset="-155620.68">29189 10762 1996 0,'-24'13'118'0,"15"-5"18"16,6-1-4-16,9-4-64 16,-2-3-26-16,6-5-22 15,3-3-4-15,2-5-15 16,4-4 13-16,5-9-11 15</inkml:trace>
  <inkml:trace contextRef="#ctx0" brushRef="#br1" timeOffset="-154954.3">29677 10436 916 0,'-3'-3'212'16,"0"-2"146"-16,-3 0-77 16,-1 2-49-16,-1 0-74 15,0 1-25-15,-1 2-38 16,0 0-13-16,-4 0-22 16,0 1-10-16,-7 3-10 15,-5-1-5-15,-3 3-9 0,-4 1-3 16,1 3-7-16,3-1-3 15,-2 3-4-15,4 1-2 16,4 1-3-16,3 1-1 16,8-1 0-16,5 0-2 15,7-2-1-15,5 0 0 16,12-2-1-16,2 0 1 16,9-3 0-16,0 0 1 0,6-2 0 15,2-1-1-15,5 4 1 16,-3 0 0-16,-9 6-1 15,-10 3 1-15,-14 7 0 16,-3 4 0-16,-6 2 0 16,3 1 1-16,-3-4 0 15,-2-2 0-15,0-6 0 16,-8-4 3-16,-5-7 2 16,-2-1 2-16,-4-4 1 15,-3 0 0-15,-3-3-1 16,2-1-1-16,0-5-3 15,6-1-1-15,4 0-12 16,8 1-21-16,10 2-76 16,8-1 96-16,14-7-28 15</inkml:trace>
  <inkml:trace contextRef="#ctx0" brushRef="#br1" timeOffset="-154454.21">29993 10548 1563 0,'-13'-15'136'0,"1"2"76"16,2-1-4-16,0 1-43 15,1 1-33-15,2 3-50 16,1 1-22-16,3 2-34 15,-4 1-8-15,-6 5-8 16,-4 0-2-16,-4 5-4 16,-2 3-3-16,-2 5-1 15,1 4-1-15,-1 4-2 16,1 4 2-16,7 4-2 16,4 2-1-16,10 1-2 15,4-2-3-15,10-9-3 16,5-4-1-16,13-14 2 15,0-6 1-15,10-15 5 16,-1-4 3-16,-2-6 2 0,-3 0 1 16,-11 3 4-16,-3 1 3 15,-12 9 21-15,-3 3 8 16,-5 6 6-16,-2 5-3 16,-1 8-21-16,-1 6-8 15,0 14-7-15,-1 7-1 16,2 15-3-16,-1 4 1 15,0 3 3-15,2-3-1 16,0-7-35-16,2-5-42 0,3-12 40 16</inkml:trace>
  <inkml:trace contextRef="#ctx0" brushRef="#br1" timeOffset="-153888.75">30218 10488 514 0,'-10'-3'141'16,"3"-2"173"-16,1 2-19 15,0-1-23-15,1 2-26 16,2-1-58-16,1 2-32 16,0 1-45-16,1 0-10 15,0 0-24-15,0 0-11 0,0 4-19 16,5-1-11-16,8 0-13 15,4-2-3-15,7-2-4 16,6-3 1-16,7-2-3 16,1-1-1-16,2-2-3 15,-1 0-1-15,-4 1-1 16,-2 2 0-16,-8 2-1 16,-7 2 0-16,-11 2 1 15,-6 2 0-15,-8 6-1 16,-3 1-1-16,-6 8-3 15,-1 4-2-15,-2 11-1 16,1 6-1-16,0 10 1 16,5 6 0-16,5 4 1 15,0 0 0-15,5-7 0 16,-1-6 1-16,2-14 4 16,5-3-5-16,2-12-16 15,3-3 141-15,4-8-100 0</inkml:trace>
  <inkml:trace contextRef="#ctx0" brushRef="#br1" timeOffset="-153639.05">30186 10666 2189 0,'-12'4'107'0,"14"-1"32"16,8 2-23-16,15 1 3 15,6-3-29-15,16-2-38 16,4-1-18-16,5-4-16 16,6-2-1-16,0-2 14 15,-1-4-203-15,4-6 128 16</inkml:trace>
  <inkml:trace contextRef="#ctx0" brushRef="#br1" timeOffset="-151589.08">17313 11597 545 0,'-3'-8'176'15,"-1"1"144"-15,-2-1-98 16,-2-1-12-16,-4-1-71 15,-2-1-10-15,-6 1 4 16,-4-2-1-16,-2 3-5 16,2 0-16-16,2 6-45 15,1 1-18-15,1 6-19 16,-3 4-9-16,4 9-5 16,0 7-5-16,6 15-8 15,4 7-2-15,7 17-1 16,5 4 0-16,11 4 1 15,6-3 0-15,5-13 1 16,-1-6 0-16,-8-15-3 0,-5-5-1 16,-11-11-1-16,-8-5 0 15,-12-10-6-15,-6-6-1 16,-8-10 0-16,0-7 10 16,4-12-40-16,0-4-24 15,0-11-40-15,3 0-52 16,7-3-48-16,7 1-23 0,19 5-134 15,11 0-84-15,9 6 258 16</inkml:trace>
  <inkml:trace contextRef="#ctx0" brushRef="#br1" timeOffset="-150939.89">17088 11562 521 0,'55'-25'159'0,"-5"4"178"16,-9 3-46-16,-11 6-83 16,-5 7-32-16,-11 7-57 15,-5 7-16-15,-8 14-19 16,-2 6-19-16,-5 18-29 15,-2 7-14-15,-3 20-14 16,1 5-2-16,-1 1 0 16,2-3 1-16,4-20 0 15,1-9 0-15,5-18-4 16,5-7-2-16,9-16 12 16,2-7 15-16,7-16 16 15,4-8 5-15,0-13-11 16,1-3-12-16,-1-8-14 0,-5 1-2 15,0-2-4-15,-3 4-2 16,-5 15-3-16,-2 6-2 16,-6 20-4-16,-1 12-2 15,-2 15 1-15,-1 9 2 16,0 8 3-16,-1 2 1 16,-2 2 0-16,-1-2-3 15,0-3-7-15,0-2-1 16,2-12 1-16,3-6 2 15,8-14 8-15,3-7 0 0,7-13 0 16,4-7 1-16,-2-10 1 16,-2-5 0-16,-4-5 0 15,-4 1 0-15,-2 0 0 16,-4 0-1-16,-4 11 0 16,-4 6-1-16,0 14-2 15,-4 10-2-15,3 17-1 16,1 8 0-16,2 11 2 15,4 2 1-15,3 5 2 16,0-2 1-16,1-1-12 16,0-3-5-16,0-11 0 15,-1-5-2-15,1-17 14 16,0-4 4-16,5-13 2 0,-1-7 2 16,-1-11 0-16,0-4 1 15,-5-9-1-15,-2-1 0 16,-6-3 0-16,-4 0 0 15,-10 7 0-15,-2 4 0 16,-6 17-4-16,2 8 13 16,5 14-56-16,3 9-48 15,10 10 56-15</inkml:trace>
  <inkml:trace contextRef="#ctx0" brushRef="#br1" timeOffset="-150157.06">18102 11798 1628 0,'7'-36'126'16,"0"4"132"-16,-3 9-220 16,-4 3 10-16,-4 8-26 15,-2 5-4-15,-6 9-7 16,-1 9-1-16,-6 11-8 15,-1 8-2-15,-2 11 0 16,2 5 0-16,5 2-3 16,5-2-6-16,7-6-5 0,3-3 1 15,9-8 2-15,5-3 6 16,7-10 3-16,5-5 0 16,6-11 3-16,0-9 6 15,5-13 3-15,4-8 2 16,-2-11-1-16,2-8-3 15,-9-8 0-15,-5-4-1 16,-9-3 10-16,-7 2 8 0,-8 5 8 16,-4 3 2-16,-5 5-11 15,-1 6-9-15,0 14-12 16,1 9-2-16,0 21-3 16,0 10-1-16,0 19-1 15,0 7 0-15,-1 18 0 16,0 10 1-16,-4 23 0 15,-1 8 2-15,-3-3 1 16,2-9 2-16,3-28 0 16,4-16 0-16,8-21-2 15,4-8 8-15,8-20 16 16,2-8 2-16,9-20 4 16,2-6-7-16,5-17-14 15,0-5-2-15,3-5-4 16,1 4-3-16,-2 19-2 0,-4 14-2 15,-13 26-7-15,-11 13 1 16,-13 20 0-16,-10 11 2 16,-10 14 6-16,0 2 1 15,2-2 0-15,2-3 1 16,4-10 0-16,2-6 0 16,1-10 9-16,4-8 2 15,8-11 23-15,1-4 4 16,7-9 0-16,2-3-1 15,6-3-19-15,1 2-5 0,0 3-8 16,1 4-1-16,0 5-4 16,1 3 1-16,8 6-1 15,3 3-18-15,6 3-40 16,5-2 54-16,8 4-22 16</inkml:trace>
  <inkml:trace contextRef="#ctx0" brushRef="#br1" timeOffset="-149923.24">19086 11548 1534 0,'2'-22'124'0,"-2"14"98"0,0 7-111 15,-2 13 7 1,-1 8-38-16,0 17-24 0,-1 9-11 15,-4 20-10-15,-3 10-8 16,1 6-8-16,-4-3 3 16,3-15-45-16,0-11-43 15,3-21-124-15,3-9-319 16,0-18 310-16</inkml:trace>
  <inkml:trace contextRef="#ctx0" brushRef="#br1" timeOffset="-149123.98">19104 11727 1122 0,'10'-14'160'0,"6"12"102"16,1 6-75-16,6 8-116 15,1 4-39-15,-3 6-26 16,0-1-1-16,-5 2 0 16,-3-3-1-16,-5-7-1 15,-2-5 0-15,-5-8-1 16,0 0 2-16,-1-1 2 15,-1-6 0-15,-3 4-1 16,1 2-2-16,-2 6-3 16,2 5 0-16,-2 11-2 15,0 1 1-15,2 7 1 16,-1-1 0-16,3 0 1 16,1 0-1-16,3-6-2 0,3-4 2 15,1-10 43-15,1-5 20 16,2-11 28-16,2-6 3 15,6-11-35-15,2-5-16 16,1-11-20-16,1-3-4 16,-4-5-7-16,3-3-3 15,-5 7-4-15,0 3-3 0,-8 21-3 16,-2 8-5-16,-4 18 0 16,-1 6-2-16,-1 16 2 15,0 6 2-15,-1 10-2 16,-1 4 0-16,1 1-1 15,1-4 0-15,1-7 3 16,2-7 1-16,6-12 1 16,2-9 1-16,7-17 11 15,4-8 6-15,2-16 19 16,4-10 6-16,-1-13 10 16,1-10 3-16,7-10-2 15,0-1-4-15,-3-1-18 16,-3 3-8-16,-11 7-14 15,-5 8-4-15,-5 17 2 16,-4 10 2-16,-3 19 5 0,-1 8 1 16,-1 19-4-16,-2 6-2 15,-1 16-5-15,-1 4 0 16,2 11-2-16,-1 7 1 16,0 17-1-16,-1 10 6 15,-2 14-45-15,2-3-25 16,6-18-3-16,5-17-8 15,6-32 48-15,1-11 23 16,5-19 7-16,2-13 2 16,2-16 2-16,0-8-1 15,-2-10-2-15,-1-3 0 0,-9-4-1 16,-5 2 2-16,-13 9-17 16,-7 9-28-16,-9 18-69 15,-2 10-49-15,-3 15-398 16,3 8 352-16</inkml:trace>
  <inkml:trace contextRef="#ctx0" brushRef="#br1" timeOffset="-148873.25">20086 11368 2272 0,'9'-33'105'0,"-4"10"4"16,-3 21-64-16,-4 7 3 15,-6 22-36-15,1 11-8 16,-2 16 0-16,0 9 2 16,0 15 1-16,-1 11 6 15,3 6-72-15,1-4-70 16,6-19-197-16,0-17 164 0</inkml:trace>
  <inkml:trace contextRef="#ctx0" brushRef="#br1" timeOffset="-148554.78">20134 11726 1459 0,'2'33'55'15,"5"3"30"-15,7-2-53 16,2-5 10-16,1-12 10 16,4-7-2-16,-2-13-17 15,-2-8-6-15,-1-12-39 16,-2-7-33-16,-3-7-23 16,-4-1-1-16,-9 2 26 0,-7 1 39 15,-6 14 50 1,-3 4 28-16,-5 16 62 0,2 7-2 15,3 17-28-15,2 9-28 16,7 14-63-16,5 6-8 16,4 2-4-16,2 0 7 15,8-11-53-15,6-3 518 16,10-12-352-16</inkml:trace>
  <inkml:trace contextRef="#ctx0" brushRef="#br1" timeOffset="-148024.41">21115 11239 1729 0,'-19'-26'171'16,"0"7"75"-16,-1 10-114 15,-2 4-40-15,-2 11-53 16,-1 8 2-16,-3 18-2 15,-2 9-6-15,-1 20-17 16,-2 7-5-16,5 19-4 16,3 10 0-16,6 19 4 0,6 0-11 15,8-12-25-15,4-11-15 16,9-31-97-16,5-7-50 16,12-22-327-16,8-9 296 15</inkml:trace>
  <inkml:trace contextRef="#ctx0" brushRef="#br1" timeOffset="-147274.45">20943 11703 1315 0,'-15'10'189'16,"4"-2"248"-16,9 5-352 15,4 2 12-15,8 7-41 16,2 2 2-16,1 7-7 16,0 0-6-16,-5 0-13 15,-3-3-9-15,-5-5-7 16,-5-3-1-16,-1-6-3 16,0-4 2-16,5-9 15 15,-2-2 1-15,4-9 3 16,2-4-3-16,4-9-18 15,0-1-4-15,5-8-3 16,-2-3-3-16,4-7 0 0,1-1 0 16,2 5-2-16,2 6-2 15,-4 18-4-15,-1 7-1 16,-6 14 0-16,-2 7 0 16,-4 11 3-16,-1 6 1 15,0 8 1-15,-1 3 0 16,0 1 1-16,0-4 0 15,1-7 1-15,4-7 0 16,6-11 2-16,2-7 0 0,5-11 1 16,2-9-1-16,5-10-3 15,1-4-4-15,-1-8-3 16,-4-1-1-16,-7-6 2 16,-2 0 4-16,-5 0 3 15,-2 4 0-15,-4 14-1 16,-2 6 0-16,1 17-6 15,-5-2-2-15,3 16-2 16,0 6 0-16,2 12 4 16,2 6 0-16,1 8 1 15,3 2-9-15,1-3-43 16,3-4-2-16,1-10-1 16,5-8 11-16,0-12 45 15,1-8 6-15,2-13 7 16,1-5 2-16,3-11 2 0,-6-4-3 15,-1-12-2-15,-4-2-2 16,-10 0-2-16,-2-1 1 16,-8 9-4-16,-5 6 0 15,-11 11 0-15,-3 6-3 16,-3 11 1-16,-3 4 13 16,8 11-45-16,4 5-105 0,7 5 93 15</inkml:trace>
  <inkml:trace contextRef="#ctx0" brushRef="#br1" timeOffset="-146906.4">21623 11627 929 0,'-7'3'97'0,"5"14"80"16,-2 10-21-16,1 10-14 16,-1 8-4-16,2 5-4 15,2-3-17-15,0-4-20 0,0-5-13 16,0-16-2-16,0-3 2 16,0-17 8-16,1-1-8 15,0-17-35-15,0-6-5 16,0-14-14-16,1-5-1 15,-1-11-3-15,1-4-6 16,4 5-13-16,2 4-6 16,4 15-2-16,2 8-3 15,2 16-2-15,-2 4 6 16,2 8-30-16,-1 4-32 16,-1 5-147-16,-1 2 118 0</inkml:trace>
  <inkml:trace contextRef="#ctx0" brushRef="#br1" timeOffset="-146408.56">21768 11946 1162 0,'-3'1'189'0,"3"-1"240"15,4-2-174-15,4-7 13 16,3 0-47-16,4-6-72 15,2-1-36-15,0-4-63 16,0-5-18-16,-5-8-15 16,-3-5-5-16,-4-5-3 15,-1 0-2-15,-6 1-8 0,1 6-3 16,-1 12-7-16,-1 8-3 16,1 16 0-16,-1 6 1 15,0 12 1-15,1 5 3 16,2 11 4-16,2 3-1 15,3 9 0-15,3 1 1 16,3-1 1-16,1-7 2 0,2-10 0 16,2-9 2-16,2-14 2 15,0-6 3-15,2-12 3 16,1-7 2-16,1-12-1 16,3-5-1-16,-4-8-1 15,-1-4 0-15,-3 3-3 16,-3 6-2-16,-4 12-2 15,0 6-2-15,-4 16-3 16,-4 5-1-16,-2 13-1 16,-3 8 1-16,-2 11 4 15,-1 6 1-15,1 10 2 16,3-1-10-16,2-1-42 16,5-6-73-16,8-12 67 15</inkml:trace>
  <inkml:trace contextRef="#ctx0" brushRef="#br1" timeOffset="-145792.65">22483 11578 916 0,'-4'-13'207'0,"-4"6"225"16,-5 9-249-16,-4 6-7 15,-10 11-90-15,-3 7-20 0,-3 11-47 16,2 5-14-1,4 11-3-15,5 1-1 0,9-3-1 16,4-6-2-16,9-15 15 16,5-8 11-16,9-16 44 15,4-6 19-15,9-13 0 16,4-8-8-16,5-10-37 16,-1-6-15-16,-3-9-13 15,-6-1-2-15,-4-1-5 16,-5 3-2-16,-5 13-3 15,0 6 0-15,-5 16-7 16,-2 6-3-16,-4 13-2 16,0 9 0-16,-2 13 5 15,-3 5 2-15,3 10 1 16,-1 3 0-16,2 1 0 16,3-6 1-16,6-12 1 15,3-6 0-15,4-18 2 0,4-7 2 16,3-14 5-16,3-10 2 15,5-16-2-15,-2-10 1 16,0-11-3-16,-3-4 1 16,-10-2-2-16,-2 0-1 15,-10 0-2-15,-4 2-1 16,-11 12-2-16,-3 8 0 16,-6 24-1-16,-1 12 1 15,-3 19 2-15,3 7-1 0,2 14-1 16,1 6-2-16,5 10 0 15,1 3-1-15,1 8 2 16,4 6-1-16,6 5 2 16,2 1 0-16,14-11 0 15,2-11 0-15,14-26 14 16,5-11 26-16,12-20-24 16</inkml:trace>
  <inkml:trace contextRef="#ctx0" brushRef="#br1" timeOffset="-145242.58">22763 11131 661 0,'-4'-21'226'0,"0"1"142"16,4 6-58-16,2 2-35 15,5 6-114-15,5 4-23 16,8 10-51-16,4 7-9 16,8 28-9-16,2 16-12 0,2 27-16 15,1 12-6-15,-4 9-20 16,-6 7-2-16,-14 8-1 16,-11-1-20-16,-21-14-138 15,-10-12-103-15,-11-29-331 16,-4-11 301-16</inkml:trace>
  <inkml:trace contextRef="#ctx0" brushRef="#br1" timeOffset="-141494.18">23529 11623 1104 0,'-2'-26'187'16,"1"-2"123"-16,-4 5-111 16,-2 1-23-16,-3 11-62 15,0 3-8-15,-2 10-30 16,0 7-20-16,-1 17-28 16,0 11-12-16,4 23-8 15,3 11-3-15,1 11-3 16,3-3 3-16,-1-12 3 15,0-11 0-15,-3-19 3 16,-3-6 1-16,0-16 4 16,-2-5-2-16,-3-13-5 15,-1-7-1-15,-3-15-26 0,1-6-7 16,7-14-25-16,4-5-43 16,8-10-59-16,6-4-20 15,13 1-4-15,3 2 35 16,12 9 47-16,-1 4 0 15,3 4 17-15,-1 5 6 0,-10 9 30 16,-2 2 28-16,-9 15 41 16,-5 6 20-16,-6 10 40 15,-4 5 32-15,-3 11 24 16,-3 6-5-16,2 11-30 16,1 9-26-16,4 13-40 15,0 8-8-15,2 12-8 16,-1-1-3-16,3-9-9 15,0-10-1-15,2-21-1 16,-1-11 0-16,2-15 5 16,0-10 2-16,8-13 1 15,0-7 0-15,4-13-7 16,1-6-4-16,-1-7-3 16,1-6-2-16,-1 0-2 15,-1 4 0-15,-3 10-3 16,-3 10 0-16,-7 19-7 15,-2 9-1-15,-4 17-1 0,0 8 1 16,-1 14 4-16,0 5 2 16,0 5 2-16,-1-3 0 15,1-5-1-15,2-4-1 16,4-12-1-16,1-6 0 16,3-14 1-16,-1-6 0 15,7-13 2-15,3-8 0 0,7-11-1 16,2-4-1-16,1-8-3 15,-3-5-3-15,-6-1 0 16,-1 1 1-16,-9 10 3 16,0 9 1-16,-9 17-3 15,-2 9-1-15,-6 17-4 16,0 8 0-16,-1 17 1 16,3 8 2-16,0 12 4 15,1 2 17-15,1 0-73 16,3-6-35-16,1-14-30 15,5-7-19-15,4-16 77 16,3-11 36-16,4-12 32 16,1-11 4-16,4-10 2 15,-2-6 0-15,-2-10-1 16,-5 0-3-16,-9-7 17 16,-4-2 18-16,-10 7 32 0,-3 1 9 15,-3 12-8-15,-1 8-14 16,3 11-28-16,3 5-7 15,5 8-14-15,6 6-5 16,6 6-5-16,5 4-3 16,5 5 3-16,1 0-7 15,1-3-18-15,2-3-5 16,1-9-36-16,3-6-4 16,3-10 16-16,2-5 7 0,-2-3 34 15,-8-1 12-15,-9 5 31 16,-5 5 17-16,-8 5 11 15,-3 5 2-15,-1 8-28 16,-1 5-16-16,1 12-13 16,1 6-1-16,1 12-2 15,0 1-1-15,4 0 3 16,-1-4 0-16,5-9 0 16,4-5 1-16,5-14 8 15,2-4 10-15,5-14 8 16,5-7 4-16,5-8-5 15,3-6-8-15,-1-5-7 16,-4-2-1-16,-6-3-4 16,-3 1 0-16,-6 6-4 15,-4 7-1-15,-6 20-3 16,0-4-3-16,-6 21 3 0,-2 9 1 16,2 9 1-16,0 4 3 15,4-2-2-15,1-3-1 16,4-8 0-16,1-5 2 15,5-13 32-15,3-6 8 16,4-13 8-16,-1-8 1 16,0-9-27-16,-4-5-7 15,-7-7 0-15,-4-5 1 0,-6 0 4 16,-6 1 1-16,-4 8-4 16,-4 7-7-16,1 15 0 15,1 7-14-15,4 12 405 16,6 6-294-16</inkml:trace>
  <inkml:trace contextRef="#ctx0" brushRef="#br1" timeOffset="-141127">24906 11619 2003 0,'-9'-27'84'16,"1"3"14"-16,2 10-73 0,-3 2 14 16,1 10-16-16,0 3-1 15,-4 12-10-15,5 5-10 16,0 10-4-16,1 6-2 16,3 7 1-16,0 4-1 15,3 3 0-15,3 0 7 16,3-7 22-16,1-7 9 15,-2-9 17-15,-1-6-1 0,-1-6-14 16,1-2-6-16,1-6-11 16,-4-4-2-16,-2 1 2 15,-8-2-11-15,-8 0-31 16,-11 1-22-16,-13 2-24 16,-4-1 7-16,1 3-4 15,5-3-29-15,18 2 61 16</inkml:trace>
  <inkml:trace contextRef="#ctx0" brushRef="#br1" timeOffset="-140327.39">25618 11853 1082 0,'2'17'149'0,"-3"-9"193"16,1-1-125-16,1-3 17 15,3-4-11-15,3-7-45 16,2-6-21-16,4-13-60 16,3-6-23-16,-1-11-25 15,1-3-9-15,-6-5-17 16,-2 0-4-16,-2-1-8 15,-2 0-2-15,-2 2-5 16,2 5-2-16,-2 15-4 16,2 8-3-16,1 18-5 15,0 6 0-15,1 17 1 16,1 5 1-16,1 12 5 16,1 4 1-16,1 5 1 0,-1 4 0 15,3-3 1-15,3-6 0 16,4-14 1-16,4-10 2 15,5-20 2-15,3-11 3 16,4-16 1-16,1-6 0 16,-9-6-1-16,-4-4-1 15,-9-2-1-15,-3 0 0 16,-2 5-3-16,-1 9-3 16,-2 18-3-16,-1 9-3 0,0 19 2 15,-2 4 0-15,2 19 1 16,-2 8 1-16,-1 15 0 15,-4 9 1-15,-3 16 1 16,-1 9 14-16,1 2 5 16,3-4 281-16,2-18-204 15</inkml:trace>
  <inkml:trace contextRef="#ctx0" brushRef="#br1" timeOffset="-139461.6">26254 11890 432 0,'-4'0'62'0,"4"0"42"15,-1 1-18-15,1 1-15 0,0-2 7 16,-1 0 29-16,0 2 15 16,-1-1 19-1,-1 3 0-15,-1-1-7 0,1 1-3 16,-1-2-28-16,1 1-21 16,3-3-25-16,-2 0-3 15,1 0 1-15,1 0-1 16,-1-3-7-16,3 1-8 15,1-1-10-15,-2 3 1 16,0-1-6-16,0 0-4 0,1 0-8 16,-2 1-5-16,0 0-5 15,0 0 1-15,0 0-1 16,-4 3-1-16,2 0 0 16,-1 0 0-16,3-1-1 15,0-1 1-15,0 0 0 16,0 0 1-16,0 0-2 15,0 0 0-15,0-1 1 16,0 0 0-16,0 0 0 16,0 0 1-16,0 0-1 15,1-1-1-15,1 0 1 16,-1 0 0-16,0 1-1 16,0 0 0-16,0 0 0 15,1 0 0-15,-2 0 0 16,0 0 0-16,0 0 2 15,-2 0-1-15,1 0-1 0,1 1 0 16,0-1 0-16,0 0 1 16,0 0 0-16,0 0-1 15,0 0 1-15,0 0-1 16,0 0 0-16,0 0 0 16,0 0 0-16,0 0 0 0,0 1 0 15,0 0 0-15,0 1 0 16,-1-1 0-16,0 0-10 15,0 1-10-15,-1 0-19 16,2 0-178-16,0-1 145 16</inkml:trace>
  <inkml:trace contextRef="#ctx0" brushRef="#br1" timeOffset="-138408.65">26193 11947 853 0,'-12'-4'134'15,"3"3"92"-15,4 0-44 16,2 0-21-16,5-1-29 16,3-1-16-16,3 1-24 15,4-4 3-15,2-2-6 16,3-3 3-16,5-3 9 16,3 0-7-16,5-1-21 15,2 0-10-15,-4 7-34 16,-2-2-11-16,-11 10-14 15,-5 6-2-15,-11 11-1 16,-9 4-1-16,-11 11 1 0,-6 2 2 16,-4 3-3-16,4 2 1 15,4-5-1-15,7 0 0 16,4-7 1-16,0-4-1 16,5-5 9-16,0-5 12 15,4-7 25-15,3-5 12 16,6-3 2-16,3-5-5 0,4-1-17 15,1 0-7-15,5 0-5 16,4 1-3 0,6 1-4-16,4 1-4 0,1 2-7 15,-2 1-2-15,-3-1-2 16,-3 2 2-16,-7-1 273 16,0-1-204-16</inkml:trace>
  <inkml:trace contextRef="#ctx0" brushRef="#br1" timeOffset="-137528.71">26569 11933 652 0,'0'-6'138'0,"1"1"154"15,0 0-16-15,0 2 4 16,-1 3-32-16,1 0-52 15,-1 1-31-15,2 6-49 16,-2 1-8-16,0 5-12 16,1 4-14-16,-1 3-25 15,0 5-13-15,-1 2-15 16,-1 2-4-16,2-1-6 0,2-1-2 16,-1-1-8-16,1-1-2 15,-1-7 0-15,2-5 2 16,0-11 13-16,3-4 2 15,6-12 1-15,5-9-1 16,4-7-14-16,4-5-2 16,2-7-3-16,1-5 0 15,-3-1-2-15,-5 4-1 16,-7 13-2-16,-4 8-2 16,-7 18-5-16,2 7-1 0,-3 15 1 15,1 5 0-15,2 10 4 16,-1 3 1-16,4 0 2 15,-1 1 0-15,-1-2 0 16,-4-2 0-16,-1-2 1 16,-2-4 0-16,2-9 1 15,3-5 2-15,7-12-5 16,3-5-19-16,5-8-48 16,1 0 56-16,7 0-18 15</inkml:trace>
  <inkml:trace contextRef="#ctx0" brushRef="#br1" timeOffset="-136294.74">27081 11606 1322 0,'-10'-4'190'0,"1"3"141"16,5 1-160-16,0 4-5 15,6 2-80-15,5-1-15 16,11-1-12-16,6 0 4 15,7-3 10-15,3-2-1 16,-3-3-12-16,-3-2-10 16,-2 0-26-16,-3-1-5 15,-4 3-2-15,-2 1 14 0,1 4-18 16</inkml:trace>
  <inkml:trace contextRef="#ctx0" brushRef="#br1" timeOffset="-136045.78">26982 11870 1492 0,'-1'2'65'0,"20"-3"28"16,8-3-12-16,19-6 59 16,10-2 1-16,9-2-8 0,2 0-39 15,-9 4 182-15,-8 1-739 16,-16-8 405-16</inkml:trace>
  <inkml:trace contextRef="#ctx0" brushRef="#br1" timeOffset="-90314.1">27982 11456 538 0,'-2'-3'151'0,"2"1"127"0,2 0-56 16,5-1-6-16,3 2-38 16,-2-1-12-16,0-2-24 15,-2 1-7-15,-2 0-23 16,-4 3-16-16,1-1-27 16,0 0-8-16,-1 0-13 15,0-1-4-15,0 1-7 16,0 0-3-16,0 0-2 15,-4-3-2-15,-5 8-6 16,0-2-5-16,-4 3-5 16,-1 3-3-16,-2 7-3 15,2 1-2-15,1 7-3 16,1-1-2-16,-1 4 0 16,0 1-1-16,5 2 0 15,3 0-2-15,9 3 0 0,5 0 0 16,6-1-1-16,6-1-1 15,8-7 0-15,0-4 0 16,4-8 1-16,2-6 0 16,0-9 1-16,4-7 2 15,0-9 1-15,-6-5 4 16,-8-5 4-16,-8-2 6 16,-11-3 10-16,-4 0 4 15,-12 1 0-15,-6 0-4 0,-11 6-8 16,-6 0-4-16,-7 7-7 15,1 6-3-15,9 9-4 16,8 4 7-16,14 8-58 16,4 4-23-16,4 13 42 15</inkml:trace>
  <inkml:trace contextRef="#ctx0" brushRef="#br1" timeOffset="-90029.42">28412 11663 1209 0,'-6'-4'192'0,"6"3"211"16,-2 1-108-16,-3 3-48 15,-1 0-60-15,-2 2-91 16,-3 0-23-16,-1-1-29 16,2 0-13-16,4-3-17 15,5-1-7-15,-1 0-6 16,8-5 3-16,5-1-30 16,1 0-32-16,0 1 36 15</inkml:trace>
  <inkml:trace contextRef="#ctx0" brushRef="#br1" timeOffset="-89348.09">28809 11375 1142 0,'-12'-1'199'16,"1"0"133"-16,3 1-93 15,3 0-48-15,4 0-79 16,1 1-22-16,1 0-16 16,-1-1 5-16,0 1 7 15,1 5-9-15,-3 0-17 16,-2 2-9-16,0 4-24 15,-2 0-7-15,-1 4-8 16,-2 0-5-16,0 4-4 16,-1 3-2-16,2 4-1 15,1 0 0-15,3 4-2 0,4 2 1 16,5-1-1-16,4-1 1 16,4-5-1-16,2-4-1 15,7-9 0-15,4-5 0 16,3-14 3-16,-2-6 1 15,2-9 3-15,-2-3 1 0,-2-2 1 16,-2 0-1-16,-10 4 2 16,-8 2 1-16,-17 5 2 15,-9 4 0-15,-11 10-5 16,-7 1-2-16,-4 10-4 16,1 1-2-16,4 5 1 15,6 2 0-15,15 0-27 16,8 3-31-16,12-2-86 15,9-1-332-15,21-7 301 16</inkml:trace>
  <inkml:trace contextRef="#ctx0" brushRef="#br1" timeOffset="-88796.71">29151 11355 1206 0,'-6'-18'223'0,"5"-1"168"0,1 3-144 15,0-2-29-15,2 6-89 16,-3 3-29-16,1 2-32 16,0 5-20-16,0 2-20 15,1-1-6-15,-3 10-6 16,2 2-2-16,-7 9-2 16,-2 4-2-16,0 5-3 15,-1 1-2-15,3 4-3 16,0 2-1-16,4 2-1 15,0 2-1-15,6-1 1 16,3-1-2-16,4-6 0 16,6-2-2-16,3-10-1 15,0-5 3-15,1-9 8 16,0-6 4-16,1-9 6 16,2-4 0-16,-3-7-4 15,-1-3 1-15,-6-2-2 0,-4-1-4 16,-9 1-13-16,-3 2-5 15,-13 4-5-15,-4 5 2 16,-5 8 6-16,-1 4 1 16,0 7 5-16,1 6-7 15,6 4-56-15,4 4-49 16,4 7 56-16</inkml:trace>
  <inkml:trace contextRef="#ctx0" brushRef="#br1" timeOffset="-88248.08">29471 11365 1044 0,'-10'-11'219'0,"2"7"273"16,1 4-192-16,2 5-93 16,3 0-53-16,5 9-83 0,7 7-29 15,9 12-19-15,2 10-7 16,3 8-9-16,-1 6-3 16,-4 8-1-16,-2 1 1 15,-7-2 1-15,-5-6 2 16,-11-18 3-16,-4-9 3 15,-12-15 3-15,-1-8 1 16,-6-8 2-16,0-6 0 16,-2-13 0-16,0-3-3 15,1-10-6-15,3-4-2 0,7 2-8 16,7-1-3-16,17 7-14 16,12 1-2-16,16 0-1 15,6-1 2-15,12 1 11 16,2-3 4-16,3 0 10 15,-1-3 8-15,-13-2 17 16,-9 1 21-16,-24 1 24 16,-6 1 5-16,-20 7-2 15,-9 2-18-15,-16 10-32 16,-6 3-11-16,0 9-14 16,3 2-5-16,15 8-24 15,9 4-23-15,15 5 290 16,9 8-204-16</inkml:trace>
  <inkml:trace contextRef="#ctx0" brushRef="#br1" timeOffset="-81783.88">27107 12649 1512 0,'15'-6'149'0,"-11"1"113"15,7 2-71-15,10-2-36 16,4 0-45-16,1 1-46 16,-1-1-19-16,-1 1-26 0,-2 1-5 15,-2 2-5-15,3 1 7 16,-8 0-59-16,-2 3 85 16,-2 4-42-16</inkml:trace>
  <inkml:trace contextRef="#ctx0" brushRef="#br1" timeOffset="-81583.23">27190 12847 1796 0,'-12'0'237'16,"10"-3"278"-16,3 0-367 15,3 1-26-15,4 0-75 16,4 2-26-16,7 2-15 15,1-1-17-15,8-1-64 16,8 0 376-16,14-16-248 16</inkml:trace>
  <inkml:trace contextRef="#ctx0" brushRef="#br1" timeOffset="-80780.9">28341 12483 715 0,'11'-9'122'0,"1"-2"126"15,-1-1 18-15,-2 1-44 16,-1 0-17-16,-5 1-59 15,0 5-27-15,-2-1-30 16,-1 0-12-16,-4 3-17 16,-1-1-6-16,-8 4-18 15,-3 1-9-15,-4 2-12 16,-1 3-3-16,-2 1 2 0,0-1 0 16,-4 6 2-16,0 1 3 15,-5 8-3-15,0 4 0 16,3 5-5-16,3 1-2 15,11 2-7-15,12 0-2 16,16 0-1-16,7-2-2 16,14-4 0-16,0-4 0 15,1-9 2-15,2-6 1 16,-1-8 6-16,5-6-6 16,-2-8 32-16,2-4-21 0</inkml:trace>
  <inkml:trace contextRef="#ctx0" brushRef="#br1" timeOffset="-79568.34">28512 12778 1053 0,'-8'0'134'0,"5"-3"115"0,0-2-29 16,3 0-66-16,0 0-31 16,0 1-49-16,2 0-22 15,-1 4-23-15,0 0-7 16,0 0-12-16,0 0-2 0,1 0-4 15,-2 1-1 1,1 4 0-16,-4-1 0 0,0 0 0 16,0 0-1-16,2-3 0 15,0 0 0-15,0 0-1 16,0 1 1-16,-2-2 3 16,2 0 3-16,0 1 4 15,0-1 1-15,0 0-3 16,-1 0-3-16,1 0-3 15,0 1-1-15,1 0 1 16,0 0 0-16,0 1 1 16,0-1 1-16,-1 6 0 15,0-5 1-15,0 2 0 16,1-3 0-16,0 0 1 16,0 0-2-16,0-1 2 15,1-1 0-15,1-4 2 0,0-1 3 16,3-2 4-16,0-1 4 15,2-2 3-15,1 0 0 16,1 1-2-16,0 1-4 16,-1 4-8-16,2 0-3 15,-3 5-5-15,0 3-1 16,-3 6-1-16,-1 1 0 16,-3 8 0-16,0 3-1 15,-3 5 1-15,-2 2-1 0,-3-1 1 16,-3-1 1-16,-2-2 1 15,1-5 1-15,-1-6-1 16,2-2 0-16,2-4 1 16,-1 1 5-16,5-5 13 15,-3-2 4-15,5-1 6 16,3 0-3-16,0 0-10 16,1-2-3-16,6 2-7 15,3 0-2-15,1 1-3 16,1 0-1-16,1 1-1 15,0-1-1-15,4-1 9 16,3-1-16-16,4-3-52 16,2-2-2-16,3-3 15 15</inkml:trace>
  <inkml:trace contextRef="#ctx0" brushRef="#br1" timeOffset="-78718.08">28728 12763 930 0,'-3'-5'98'0,"1"3"98"16,1-2-13 0,1 3-28-16,0 0 3 0,0 0-28 15,0 1-17-15,0 0-21 16,0 1-13-16,0 6-7 16,-2-1 0-16,0 3-3 15,-2 3-6-15,-1 6-18 16,0 1-9-16,1 4-14 15,0 2-5-15,2 0-4 16,-1 0-1-16,2-6 0 16,0-2-1-16,1-7 0 15,0-3 7-15,0-4 9 16,2-1 9-16,4-7 3 16,4-4-5-16,3-9-12 15,3-3-10-15,5-11-6 16,0-4-2-16,-1-5 0 0,0-2 0 15,-4 9-1 1,-3 7-1-16,-5 16-1 0,-3 7-1 16,-3 10 0-16,0 6-2 15,1 10 2-15,0 6-1 16,1 6 1-16,-2 4 0 16,1 1 0-16,-1-1 1 15,-1-7 0-15,0-4 1 16,2-8-17-16,0-6-19 15,7-11-55-15,6-3-29 16,8-9 60-16</inkml:trace>
  <inkml:trace contextRef="#ctx0" brushRef="#br1" timeOffset="-78185.94">28052 13208 987 0,'-22'1'132'0,"5"0"128"16,5-1-11-16,3 0-43 15,5 0-31-15,11-1-55 16,6-1-22-16,18-3-14 16,12-1 10-16,18-1 9 15,8-1-4-15,9-1-18 16,4 1-20-16,7 2-33 15,4 3-10-15,-8 0-11 16,-5 3 2-16,-21 0-20 16,-12 0-12-16,-20 3 343 15,-9 0-253-15</inkml:trace>
  <inkml:trace contextRef="#ctx0" brushRef="#br1" timeOffset="-77552.61">28380 13644 898 0,'2'-15'168'0,"3"5"210"16,0-1-135-16,-3-1-16 16,-1 2-36-16,-1-1-59 15,-2 0-29-15,-1 1-48 16,-3 0-13-16,-5 2-19 15,-2 1-5-15,-5 4-9 16,-1 2-4-16,-3 6 2 16,-2 6-2-16,0 5-2 15,0 6-3-15,2 5-4 0,7 1-1 16,5 2 2-16,6 1-1 16,6-4-2-16,2-2 0 15,5-8-1-15,2-4 1 16,1-9 3-16,2-4-1 15,5-11 7-15,3-4 10 16,4-5 21-16,-1-4 11 16,-4-1 18-16,-2 0 1 0,-6 3-3 15,-3 2-3-15,-5 7-14 16,-2 4-9-16,-2 9-16 16,3 3-5-16,-2 7-7 15,2 5-1-15,3 5-1 16,1 5-3-16,6 4-1 15,-1 3 0-15,4 4-1 16,-2-2 1-16,0-8-21 16,-2-7-19-16,1-17-71 15,2-6-10-15,10-18 57 16</inkml:trace>
  <inkml:trace contextRef="#ctx0" brushRef="#br1" timeOffset="-76969.73">28664 13838 850 0,'-6'-1'221'16,"4"-3"244"-16,2-3-217 16,2 0-17-16,7-6-55 15,0-3-23-15,5-3-44 16,3 1-19-16,-1 0-31 16,5 4-11-16,-6 5-18 0,-2 5-6 15,-6 7-10-15,-2 5-5 16,-5 10-6-16,-3 3 0 15,-4 8-1-15,0 3 0 16,-2-1 0-16,-1-2-1 16,2-3 1-16,0-3-1 15,2-4 9-15,1-2 6 16,5-3 15-16,2-4 7 16,7-5 14-16,4-2 4 0,7-4 13 15,4-2 0-15,3-4-17 16,0-3-10-16,-3-4-17 15,-2-3-6-15,1-3 206 16,2-5-157-16</inkml:trace>
  <inkml:trace contextRef="#ctx0" brushRef="#br1" timeOffset="-56060.52">17535 14162 420 0,'3'0'101'0,"2"1"82"15,0-1-2-15,1 2-15 16,1-2-6-16,-1-4 17 16,0 0 8-16,0-3-21 15,-3 0-16-15,1-2-39 0,-4-2-28 16,-1-2-35-16,-4-1-8 16,-5-6-8-16,-2-3-1 15,-6-3-7-15,-5 4 6 16,-3 2 17-16,1 4 6 15,-1 9 9-15,4 5-4 16,3 11-18-16,0 7-8 16,4 14-13-16,4 8-6 0,9 10-8 15,5 6-1-15,10 11-2 16,2 3 0-16,3 5 0 16,-1-2 2-16,-7-12-1 15,-4-8 1-15,-11-13 0 16,-5-7 0-16,-7-11 1 15,-5-8 0-15,-3-13 1 16,-4-9 0-16,-4-15-1 16,1-5 0-16,5-9-2 15,5 1-1-15,14 0 0 16,8 3 0-16,16 8-3 16,5 3 2-16,12 8-8 15,3 4-24-15,2 9-50 16,1 0-30-16,1 8-33 15,0 2 18-15,1 6 51 0,-2 0 30 16,-9-1 40-16,-1-1 6 16,-9-4 3-16,-3-3 2 15,-9-1 2-15,-7-2 11 16,1 1 25-16,-6 1 7 16,-6-1 4-16,1-1-9 15,2 3-26-15,-2-1-8 16,6 9-5-16,0 1-3 15,3 8-1-15,4 2 0 16,8 3-1-16,2 1 0 16,5 1 0-16,0-2 0 0,6-6 0 15,1-5 0-15,3-13 0 16,3-5 2-16,-2-16 0 16,0-6 2-16,-3-9 0 15,-6-1 1-15,-13-1-1 16,-8-1 8-16,-17 7 37 15,-11 3 3-15,-6 18 3 16,-4 8-10-16,3 12-36 16,3 6 17-16,12 7 382 15,10 0-291-15</inkml:trace>
  <inkml:trace contextRef="#ctx0" brushRef="#br1" timeOffset="-52477.66">18655 14613 582 0,'0'9'150'0,"-1"-1"165"15,1-5-95-15,0 0 29 16,0-7-16-16,1-5-28 15,1-7-47-15,2-3-26 16,1-5-49-16,-2-4-11 16,2-2-13-16,-2-5-8 15,2-6-12-15,0-4-7 0,-2-5-16 16,2 2-3-16,-1 5-6 16,-1 3 0-16,2 11-3 15,0 4 0-15,-1 11-1 16,1 5-1-16,1 6 0 15,-1 3-2-15,1 9 1 16,1 4 0-16,-1 10 0 16,0 7 0-16,-2 14-1 15,0 5 1-15,1 5 0 16,-1-3-1-16,2-17 1 16,3-10 0-16,2-24 0 15,5-13 1-15,6-26 2 16,7-12 1-16,3-11 0 15,1 2 0-15,-2 3 3 16,-6 6 2-16,-5 8 6 16,-1 5 1-16,-4 16-3 15,-2 8-4-15,-3 18-4 0,-2 12 1 16,-3 16 0-16,-2 8 0 16,-3 15-1-16,-3 8-3 15,-6 19 0-15,1 8 0 16,-3 2-13-16,2-5-16 15,-1-17-77-15,1-12 61 16</inkml:trace>
  <inkml:trace contextRef="#ctx0" brushRef="#br1" timeOffset="-52012.67">19190 14792 892 0,'-12'-12'129'0,"15"-8"194"16,4-4-177-16,9-4 32 15,2-3-28-15,0 0-38 16,-2 5-7-16,-5 9-39 0,-3 6-10 15,-3 11-24-15,-1 7-10 16,-3 11-8-16,1 7-3 16,-3 8-4-16,1 5-1 15,-5 6-2-15,-1-1 0 16,-2 2-1-16,-2-1 0 16,-3-8-15-16,-1-4 37 15,-1-12 47-15,-1-6 17 16,5-12 43-16,0-3-25 15,5-12-31-15,3-3-12 0,3-8-20 16,4-1-4-16,8-1-5 16,6 2-2-16,4 7-10 15,1 5-7-15,1 11-13 16,-1 2-1-16,1 8 17 16,0 3-23-16,2 1-30 15,0-1 79-15,-4-7-61 16</inkml:trace>
  <inkml:trace contextRef="#ctx0" brushRef="#br1" timeOffset="-51178.17">19640 14392 943 0,'-10'0'197'16,"3"-1"122"-16,3 0-66 16,1-3 17-16,3 0-99 15,3 1-32-15,5-4-43 16,3 0-17-16,6-2-27 15,2 1-11-15,5 2-19 16,0 3-9-16,-2 3-8 16,-1 1-1-16,0 4 6 0,-4 2-19 15,-2 2 9-15</inkml:trace>
  <inkml:trace contextRef="#ctx0" brushRef="#br1" timeOffset="-50979.5">19664 14551 1741 0,'-12'3'165'16,"1"3"147"-16,9 1-217 16,3 3 16-16,7-2-66 15,5-1-17-15,11-1-16 16,6-4-5-16,4-2 33 15,5-3 6-15,-1 0-22 16</inkml:trace>
  <inkml:trace contextRef="#ctx0" brushRef="#br1" timeOffset="-45697.47">12235 11981 259 0,'5'-4'115'16,"-1"0"85"-16,0-2-12 15,2 0-17-15,-1 0-45 16,1 0-16-16,-1-1-21 16,-1 0-4-16,-1 0 8 15,-2 0-3-15,-1 1-9 16,-1 0-5-16,-4 3-5 16,0-2-5-16,-2 2-18 15,0 1-9-15,-1 0-22 0,-1-1-5 16,0 2-2-16,0 0-2 15,-2 1-1-15,0 0-1 16,-1 0-3-16,1 0 0 16,-2 0 0-16,-3 0-1 15,-2 0 1-15,-1 0-2 16,-2 0 2-16,1-2-1 16,-1-1 0-16,-1 0 0 15,1 0 0-15,0-1-1 16,1 4 0-16,-1 0-1 15,3 1 0-15,0 4 0 0,-1 0 0 16,0 1-1-16,-2 4 1 16,-3-2-1-16,-2 3 1 15,0 4-1-15,1 2 1 16,1 1 0-16,2 0 0 16,0 1 1-16,5 0-1 15,-1 1 0-15,4-1 0 16,0 2-1-16,3-1 1 15,0 1 0-15,3 0 0 16,0 3 0-16,3-3 1 16,3 2 0-16,2 2-1 15,3 2 1-15,2 2-1 16,2 1 0-16,1 0 0 16,0-3 0-16,2-3 0 15,2-2 1-15,1-2-1 0,1-1 0 16,-1 2 0-16,0 1 0 15,-1-3 1-15,0 1 0 16,-2-5 0-16,1 1-1 16,1-3 2-16,0-2-2 15,3 0 2-15,-1-3-1 16,4 1 0-16,-1-2 1 0,-1 0 1 16,2-1 2-16,0 0 12 15,0 0 0-15,-3-3 6 16,0 2 0-16,0-3-9 15,-1 2 0-15,2-3-5 16,1 0-1-16,-2-1-2 16,1 0-1-16,-2 0-1 15,-1 0-1-15,0 0 0 16,0 0-1-16,1-1 0 16,-1 0 0-16,0 0-1 15,1-3 1-15,-1 1 0 16,2-2 0-16,0-1 3 15,0-2 1-15,3-1 2 16,26-11 12 0,-20 11-10-16,1-1-1 15,-2 0 0-15,-3 0-2 16,-1 0 0-16,0-2-3 0,-1 0 0 16,-4-2-1-16,-1 1 0 15,-3 0 0-15,0 0-1 16,2-2 3-16,0-1 1 15,0-1 5-15,0-2 3 16,-3 0 5-16,1-2 5 16,-3-3 11-16,0 1 5 0,-2-6 6 15,-2 2 0-15,1 0-4 16,-1 1-4-16,0 2-11 16,-1 0-5-16,-1 2-7 15,0-1-1-15,-1 4-2 16,0 0-3-16,-4 2-2 15,-2 1-1-15,-3 1 1 16,0 1 1-16,-3-3 4 16,-1 2 1-16,-5-2 5 15,-2 1 0-15,-3 0-3 16,-2 1-2-16,-6 1-7 16,-3 1-2-16,-6 2-3 15,-3 3 0-15,2 3-1 16,2-1 1-16,5 2-1 15,2 1 0-15,5-4-3 0,2 0-6 16,4-2-16-16,0 3-1 16,6 6 9-16</inkml:trace>
  <inkml:trace contextRef="#ctx0" brushRef="#br1" timeOffset="-44598.15">12823 12303 407 0,'-10'-4'148'0,"-1"0"125"16,3 1-26-16,1-1-19 16,1-1-15-16,0 2-15 0,4-2-29 15,-2-1-13-15,4 1-28 16,3 1-12-16,5-1-18 15,3 1-12-15,6 2-24 16,5 0-7-16,-1 2-20 16,3 0-8-16,3 0-10 15,2 1-4-15,5 0-7 16,1-1-1-16,-2 1-3 16,-2 1 1-16,-5 0-1 15,-3 0 0-15,-6 0-1 16,-1 0 1-16,-4-1-1 15,-4-1 0-15,0-4-1 16,-2-1 0-16,1-2 0 16,-1-1-1-16,-1-1 1 15,-2-2 0-15,-4 1 0 16,-2 1 0-16,-3-2 0 0,-3 2 1 16,1-1-1-16,0 2 0 15,2 1 0-15,-1 1 0 16,2 3 1-16,-1-1-1 15,3 2 0-15,3 2 1 16,-2-2-1-16,2 1 1 16,2-1-1-16,2 2 0 15,2 0 0-15,4 1-1 0,8 1 1 16,5 2 0-16,9 2 0 16,0 2 0-16,-2 4 0 15,-4 3 0-15,-10 1-1 16,-1 2 1-16,-7-1 0 15,-3 3 0-15,-4 1 2 16,-2 0 2-16,-5-2 3 16,-3-1 2-16,-2-3 1 15,-1-2-1-15,-5-2-2 16,-3-1 0-16,-4-1-1 16,-4-2-1-16,1-1-1 15,3-3-2-15,7 2 1 16,7-1-3-16,7-2 0 15,2 1 4-15,8-1-18 16,8 0 8-16,18 0 2 16</inkml:trace>
  <inkml:trace contextRef="#ctx0" brushRef="#br1" timeOffset="-43882.02">13618 12417 849 0,'-3'0'156'0,"-3"1"248"16,3 2-191-16,1 0-17 16,0 1-17-16,-1-3-50 15,1 0-8-15,2-1-7 16,0-1-10-16,-3-9-24 16,3 3-13-16,2-3-21 15,-1-7-5-15,1-7-9 16,-1-5-3-16,-1-9-7 15,3-1-5-15,2-3-6 0,0-1-3 16,6 7-5-16,1 3-1 16,2 9-1-16,-1 7-1 15,-2 5 0-15,-3 3 0 16,-2 6 0-16,0 3 0 16,0 5 0-16,0 4 1 15,1 8 0-15,-1 4 0 16,-1 6 0-16,0 5 1 15,3 0-1-15,0-1 1 0,4-9 1 16,3-5 0-16,4-11 1 16,-2-7 3-16,3-14 2 15,1-6 3-15,0-10 0 16,4-2-3-16,-3-1-1 16,-2-2-2-16,-4 3-1 15,0 2 5-15,-6 9 3 16,-1 5 0-16,-5 10 1 15,-1 6-4-15,-1 9-6 16,2 7 0-16,-1 8-3 16,1 7 0-16,-3 8 0 15,-1 3-1-15,-2 8 1 16,-1 4 1-16,0 1-11 16,1-1-23-16,2-8-62 0,3-11 369 15,6-10-228 1</inkml:trace>
  <inkml:trace contextRef="#ctx0" brushRef="#br1" timeOffset="-43499.26">14080 12415 1676 0,'-2'-1'154'0,"3"-1"61"0,9 0-49 15,5-2-7-15,6-6-72 16,5-2-26-16,0 0-37 16,-1 1-10-16,-7 7-10 15,-7 1 0-15,-6 9 0 16,-5 4 0-16,-7 7 0 16,-4 2 1-16,-3 4-3 15,0 2 0-15,2 0-2 16,3 2 1-16,2-3-1 15,1-3 1-15,2-6 0 16,2-3 0-16,3-6 7 16,3-2 10-16,7-6 19 15,4-2 6-15,9-6 6 16,4-1-7-16,2-3-17 0,-1 1-5 16,-7 1-10-16,-3 2-1 15,-4 6 290-15,3 8-216 16</inkml:trace>
  <inkml:trace contextRef="#ctx0" brushRef="#br1" timeOffset="-41266">10912 14098 850 0,'-2'-3'199'16,"0"0"135"-16,1 2-86 16,1 1-38-16,0 1-84 15,2 1-29-15,7-2-16 16,0-3-6-16,5-3-4 16,2-1-1-16,3-1 3 15,3-2 0-15,-1 3-18 16,1 1-10-16,-3 4-27 15,-3 0-7-15,0 2-8 16,-1 1 1-16,2 1-2 16,0 2-1-16,2-2 1 15,-1 0-2-15,0-2 2 16,-3-1-11-16,1-5-42 16,-1 0-43-16,1 1-59 15,1 3 72-15</inkml:trace>
  <inkml:trace contextRef="#ctx0" brushRef="#br1" timeOffset="-40884.63">11251 13919 1256 0,'5'-7'118'0,"6"1"68"16,1 4-10-16,2 3-47 16,0 4-28-16,4 4-34 15,0 2-12-15,-1 2-21 16,-2 1-4-16,-6 1-1 15,-2-1 3-15,-7-1 1 16,-3 0-1-16,-8 0-6 16,-2 0-4-16,-4 0-8 15,-2 0-4-15,-1-5-3 0,1 1-3 16,5-5 0-16,2-1 9 16,11-2-53-16,-3 2-34 15,13-1-158-15,1 5 119 16</inkml:trace>
  <inkml:trace contextRef="#ctx0" brushRef="#br1" timeOffset="-40283.92">11626 14073 1077 0,'-10'-6'149'0,"3"4"155"16,0 0-88-16,1 1-6 16,-1 1-42-16,1 0-41 15,0 0-12-15,1 0-12 16,1 0-7-16,-2-5-18 16,1 0-10-16,2-4-20 15,1-4-8-15,2-6-10 16,0-1-8-16,1-8-10 15,2-1-4-15,-1-7-4 16,3-1 0-16,2 3-3 16,0 3 1-16,0 9-2 15,-1 4 0-15,0 7 0 0,0 4 0 16,0 5 1-16,-1 1 1 16,-1 3 0-16,1 4 1 15,0 7-1-15,1 4 2 16,0 6-1-16,1 1 0 15,5-1-1-15,1-6 0 16,4-10 0-16,2-7 1 16,5-13 3-16,3-9 2 0,3-11 4 15,2-4 3-15,-4-1 13 16,-3 0 3-16,-8 6 2 16,-4 3 4-16,-5 7-14 15,-2 5-4-15,1 7-4 16,-2 4-7-16,-2 6-1 15,0 6-1-15,-2 11-2 16,0 5-1-16,-2 11-1 16,1 6-1-16,0 11 0 15,0 6-1-15,3 5 0 16,2 1-18-16,2-12-50 16,3-9-7-16,5-14 26 15</inkml:trace>
  <inkml:trace contextRef="#ctx0" brushRef="#br1" timeOffset="-39850.47">12148 13992 1962 0,'-6'-9'105'0,"6"1"22"15,4-3-25-15,5-5 9 16,1-2-30-16,6-2-14 16,-1 0-13-16,4 6-19 15,1 2-9-15,-1 8-13 16,-1 7-4-16,-4 11-4 16,-2 6-2-16,-7 10 1 15,-4 5-1-15,-7-1 1 16,-6 1-1-16,-4-3 0 15,-3-4 0-15,1-2-1 16,0-3 0-16,3-8 4 16,2-2 2-16,4-6 9 15,4-2 7-15,5-5 10 16,-2-1 2-16,7-4 1 16,3 0-4-16,5-2-13 0,4 0-3 15,7 0-9-15,2 0-2 16,0 1-3-16,0 1 14 15,-5 3-32-15,0 1-2 16,1 1 12-16</inkml:trace>
  <inkml:trace contextRef="#ctx0" brushRef="#br1" timeOffset="-39417.11">12529 13892 1273 0,'-7'-2'163'16,"4"2"215"-16,2 2-276 16,1 7 19-16,1 5-16 15,1 4-9-15,0 4-10 16,-1 3-5-16,0-3-19 15,-1 0-8-15,0-7-4 16,0-3-6-16,0-11 6 16,-1 3 4-16,4-14-8 15,0-6-2-15,4-9-23 16,0-5-7-16,4-7-9 0,1-2 0 16,0 4-3-16,-1 3-1 15,-1 15-1-15,-2 9-2 16,-2 14 0-16,1 7 1 15,-1 13 1-15,-1 6 0 16,0 7 0-16,-1 0 1 16,2-1 0-16,1-5 6 15,5-9-16-15,5-6-27 0,4-16 345 16,5-7-250-16</inkml:trace>
  <inkml:trace contextRef="#ctx0" brushRef="#br1" timeOffset="-36851.06">9970 11353 351 0,'4'7'151'0,"-1"0"164"15,-3-1-26-15,0 2-64 16,-1-1-22-16,-1-2-33 15,1-2-9-15,1-3-10 16,-1-4-6-16,2-3-14 16,-1-4-24-16,4-8-36 15,-4-3-11-15,-1-12-16 16,1-6-7-16,-1-6-9 16,1-4-6-16,0 3-11 15,0 2-2-15,1 8-5 0,2 6-2 16,-3 11-2-16,3 6 0 15,1 9-3-15,0 4 1 16,6 8-1-16,-2 5 2 16,4 14 0-16,1 6 1 15,4 11 0-15,0 3 1 16,4-1-1-16,-1-2 1 16,-4-16 0-16,0-9 0 0,-2-20 1 15,2-11 1-15,2-20 1 16,0-7 1-16,0-10-1 15,-2-2 1-15,-5 0-1 16,-3 2 0-16,-4 8 1 16,-2 5-1-16,-1 16 1 15,2 9-1-15,-1 15 2 16,4 13 1-16,5 16-3 16,3 7 1-16,6 12-2 15,4 4-1-15,2 13 7 16,1 2-8-16,0-2-44 15,-2-6-22-15,-2-17-156 16,1-8 125-16</inkml:trace>
  <inkml:trace contextRef="#ctx0" brushRef="#br1" timeOffset="-36434.09">10644 11276 1420 0,'-4'0'121'16,"4"-7"86"-16,3-2-68 0,2-1-4 15,0-3-50-15,6 0-48 16,0 0-12-16,1 3-14 16,-2 4-3-16,-1 6-4 15,-1 3-1-15,-2 7-1 16,-1 6 1-16,-3 7 0 15,-1 6 1-15,-2 3 0 16,-3-2-1-16,-2 0-1 16,-2-2 0-16,-3-3 2 15,-2-1 0-15,2-6 6 16,-2-3 5-16,-2-4 18 16,1-2 5-16,1-5 4 15,2-2-2-15,4-2-12 16,5-2-2-16,3-3-8 15,5-3-2-15,7-2-8 16,4 0-2-16,5 0-2 16,3 4 14-16,0 2-44 0,1 1-69 15,-1 4 64-15</inkml:trace>
  <inkml:trace contextRef="#ctx0" brushRef="#br1" timeOffset="-35952.03">10836 11091 440 0,'-8'-8'126'0,"5"-1"119"15,2 2-16-15,3 1-61 16,4-1-7-16,1 0-3 16,0 1-9-16,1 0-9 15,-4 3-5-15,-3 3-8 16,1 0-4-16,-2 0-15 16,-3 3-13-16,-1 3-26 15,-1 0-8-15,0 3-15 16,-1 1-6-16,0 6-11 0,3 0-7 15,2 9-11 1,1 3-1-16,8 8-4 0,5 2-1 16,6 3-2-16,1 0 0 15,0-6-1-15,-3-3 0 16,-6-8 0-16,0-4 0 16,1-8 0-16,2-5-1 15,2-7 1-15,-1-5 0 16,2-6 1-16,-1-4 1 0,1-3 1 15,-2-1-2-15,-2 2-36 16,0-1-36-16,-1 4-91 16,2-2 82-16</inkml:trace>
  <inkml:trace contextRef="#ctx0" brushRef="#br1" timeOffset="-35717.81">10839 11329 1385 0,'-8'-1'164'0,"5"-7"170"16,6 0-141-16,15-2-22 0,6-2-45 15,10-5-58-15,0-3-19 16,6-1-10-16,1-3 6 15,1 2-306-15,6-1 211 16</inkml:trace>
  <inkml:trace contextRef="#ctx1" brushRef="#br1">10835 18143 0,'0'0'15,"0"0"-15,95 12 16,-36 0 0,-6-1-1,-11-8-15,5-9 16,30-8 0,38-19-16,16 9 15,-16 13 1,-14 8-1,-6-3-15,-4 0 16,-20 3 0,-8 12-1,-4 8-15,-6 4 16,3 12 0,-5-1-1,-7 1 1,-14-7-16,-16-2 15,-8-6 1,-6 3 0,-3-4-1,0 1 1,-3-3 0,1 0-1,-4-3 1,0-4-1,3 1 1,3-3-16,0 0 16,3 0-1,0-3 1,0 0 0,-3 0-1,0 0 1,0 0-1,0-3 1,0 6 0,3-3-1,0 0 1,0-3 0,0 3-1,0 0 1,0 0-16,0 0 15,0-1 1,0 1 0,0-3-1,0 3 1,0 0 0,0 0-1,0 0 1,3 0-1,-3 0 1,3-3 0,-3 6-1,0-3 1,0 0 0,0 0-1,0 0 1,0 0-1,0 0 1,3 0 0,0 0-1,0 0 1,0 0 0,0 0-1,0 0 1,-3 0-16,3 0 15,-3-3 1,3 3 0,0-1-1,-3-2 1,0 0 0,0 0-1,0 0 1,0 0-1,0 0 1,0 0 0,0 0-1,0 0 1,0 0 0,0 0-1,0 0 1,0 3-1,0 0 1,0-3 0,0 0-1,0 0 1,0 3-16,0 0 16,0-3-1,0 0 1,0 0-1,0 0 1,-101-50 0</inkml:trace>
  <inkml:trace contextRef="#ctx0" brushRef="#br1" timeOffset="-27571.83">12934 13933 1027 0,'-11'-8'90'0,"2"4"92"16,0 0-19-16,5 3 15 15,0 1-12-15,3 0-31 16,1 1-7-16,2 1-22 16,2 1-8-16,1-1-9 15,-1 1-7-15,1-1-13 16,-1 3-5-16,-2 1-18 15,2 2-10-15,-2 4-15 16,3 2-5-16,1 1-9 16,2 2-3-16,3 2-1 15,0-3-1-15,5 2-1 16,-1 0 1-16,3-3-1 16,0-2 0-16,-3-3 0 15,0-2 1-15,-3-4 0 0,-2-1-1 16,-4-3 2-16,-2 0 0 15,-4 0 1-15,0-1 0 16,0 0-2-16,-1 0 1 16,-6-2-1-16,2 1 0 15,-1 2-2-15,1 0 1 16,-1 0-1-16,1 0 2 16,1 0-1-16,3 0-1 15,0 0 0-15,1 0 0 0,-1 0 0 16,1 0 1-16,0 0-1 15,0-1 1-15,-3-5-1 16,5 1 0-16,-1-1 0 16,1-2 1-16,1-3 0 15,1-2 0-15,5-13 0 16,5-7 0-16,8-18 2 16,4-12 0-16,17-14 1 15,7-3 1-15,3 3 0 16,-3 5-1-16,-15 13-1 15,-8 6-2-15,-6 14 1 16,-4 9-6-16,-5 12-57 16,-1 6-77-16,1 12-158 15,1 2 154-15</inkml:trace>
  <inkml:trace contextRef="#ctx0" brushRef="#br1" timeOffset="-23088.39">11583 14451 412 0,'-20'-16'79'0,"-2"0"95"16,0 2 14-16,2 1 23 16,2 1-9-16,5 4-34 15,2 1-20-15,4 2-52 16,6 5-25-16,1-2-26 15,7 2-7-15,7 0-2 16,5-2 9-16,10 2 11 16,3-1 6-16,10 1 18 15,9 0 4-15,17 0 0 16,9 0-8-16,20-3-20 16,9 0-11-16,28 1-20 15,4 2-8-15,-4 8-11 16,-9 5-2-16,-29 7 6 15,-12 3-10-15,-20 2-57 0,-9 0-51 16,-12-10 50-16</inkml:trace>
  <inkml:trace contextRef="#ctx1" brushRef="#br1" timeOffset="8429.44">10036 18747 0,'0'0'15,"0"0"1,0 0-1,0 0-15,0 0 32,0 0-32,0 0 15,0 0 1,0 0 0</inkml:trace>
  <inkml:trace contextRef="#ctx0" brushRef="#br0" timeOffset="22459.48">20469 14632 260 0,'0'3'88'0,"0"-2"84"15,2 0-19-15,2 0-10 16,-1-1-21-16,1 0-5 15,-1 0-1-15,-2 0-7 16,4-3 0-16,-1-3-4 16,-1-1-5-16,2-4-16 15,-1-1-10-15,-1-4-12 16,0-2-5-16,-2-4 0 16,0 0-2-16,-1-6-2 15,0-4-4-15,0-8-8 16,3-3-4-16,2-2-14 0,1 2-6 15,1 8-9-15,0 4-2 16,-1 8-3-16,1 7 0 16,-1 6-1-16,-1 3 0 15,-4 7-1-15,3 5-1 16,-4 6-1-16,0 4 0 16,0 9-1-16,2 4-1 15,3 9 1-15,1 1-1 16,2-4 2-16,0-4 1 15,3-14-1-15,2-10 2 0,2-19 7 16,3-13 3-16,6-21 6 16,2-7-1-16,2-6-4 15,0 2-3-15,-6 7-3 16,-5 2 0-16,-4 14-1 16,-4 9-1-16,-1 13 2 15,-1 7-3-15,2 11 0 16,-1 4-1-16,5 11-1 15,1 5-1-15,4 14-2 16,0 6-3-16,-3 19-3 16,3 11-1-16,0 9 2 15,-1-1-10-15,1-16-104 16,-4-14 21-16,3-22 29 0</inkml:trace>
  <inkml:trace contextRef="#ctx0" brushRef="#br0" timeOffset="23257.69">21237 14578 507 0,'-12'1'67'0,"3"-1"107"15,-1-2-31-15,3-2 48 16,1-2 1-16,3 0-27 16,0-2-18-16,3 0-47 15,4-2-25-15,7-3-34 16,3 4-11-16,6-2-14 15,1 2-4-15,-3 6-4 16,-4 1-3-16,-3 8-1 16,-3 4 0-16,-3 6 0 15,-3 4 1-15,-4 5 2 16,-5 2 6-16,-7 5 18 16,-2 0 10-16,-2-2 14 15,-10-1 3-15,6-5-4 16,-5-2-4-16,14-5-3 15,-1-4-2-15,4-5-6 16,1-3-4-16,8-5-11 0,-1-2-5 16,5-4-6-16,4-1-3 15,4-1-3-15,3 2-1 16,3-1-4-16,4 0 0 16,5-1-1-16,1 0 0 15,3-2-12-15,2 1-39 16,5-1-99-16,2 0 88 15</inkml:trace>
  <inkml:trace contextRef="#ctx0" brushRef="#br0" timeOffset="23807.86">21537 14583 994 0,'-13'0'110'16,"1"0"164"-16,5 0-181 15,3-3 16-15,3 1-6 16,1-1-13-16,1 2-35 0,2 0-15 15,-2 1-9-15,0 1 2 16,1 4 17-16,-2 2 7 16,-1 4 1-16,-2 2-6 15,0 2-26-15,2 3-11 16,-1-2-8-16,2 1-2 16,0 0-1-16,0-6 0 15,4-2-2-15,1-5 2 0,3-7 5 16,4-5 3-16,4-10 3 15,0-6-1-15,2-3-3 16,0-4-3-16,-4 2-2 16,1 0 0-16,-1 5-2 15,0 4-1-15,-1 7-1 16,-2 3 0-16,-4 8-1 16,-1 2 0-16,-2 9 0 15,1 6 0-15,-2 6-1 16,0 6 0-16,-1 6-1 15,0 1 0-15,1 3 1 16,-1-2-1-16,2-6 20 16,0-6-1-16,7-13-6 15</inkml:trace>
  <inkml:trace contextRef="#ctx0" brushRef="#br0" timeOffset="25957.04">20396 15043 512 0,'-4'0'96'15,"1"-1"87"-15,5-3-53 16,2 2 11-16,7-2-2 16,7 2 1-16,17-2-15 15,7 0-14-15,19-5-35 16,11 0-12-16,26-2-25 15,16 2-9-15,17 1-10 16,8-1-3-16,14 0-7 0,-6 1-2 16,-3-3-1-16,-2 3-1 15,-16 0-2-15,-10 1 10 16,-23 4-139-16,-16-3 95 16</inkml:trace>
  <inkml:trace contextRef="#ctx0" brushRef="#br0" timeOffset="27306.35">20518 15401 649 0,'-3'-9'81'16,"1"1"69"-16,-1-1-57 15,0 0-1-15,-1 0 8 16,-2 1 4-16,-1-1 7 15,-1 1 1-15,-3 0-13 16,0 1-7-16,-4-1-10 16,-2 1-5-16,-3 1-10 15,1 2-2-15,-2 0-5 16,0 3-4-16,2 5-10 0,1 4-10 16,5 11-23-16,4 6-8 15,6 14-6 1,6 6-3-16,8 6 1 0,8-1 0 15,4-5 2-15,-1-4 1 16,-4-7 1-16,-6-2 1 16,-11-5 0-16,-2-2 1 0,-7-9 1 15,-2-3 0-15,-6-11 0 16,-2-6-1-16,1-11-2 16,1-6-1-16,9-11-7 15,5-4-9-15,13-3-13 16,9-1-5-16,10-2-10 15,4 3-12-15,4 1-18 16,0 4-3-16,-3 8 13 16,-5 6 18-16,-10 10 32 15,-2 6 6-15,-10 6 4 16,0 6 1-16,-4 8 1 16,-3 4 0-16,-2 6 4 15,-1 2 3-15,-1 2 2 16,2-2 1-16,2-3-1 15,3-3-1-15,2-4-2 16,2 1-1-16,4-6 0 16,1 0-1-16,3-5 4 0,1-5 3 15,0-8 7-15,-1-3 2 16,1-5 2-16,-1-3-3 16,0-1-5-16,-2 2-2 15,-5-1-3-15,0 0-1 16,-6-2 1-16,0-5 0 15,-3 1 0-15,-2-2 0 16,-1 5-3-16,1 4 0 0,2 14-4 16,-6-3 1-16,4 15-1 15,2 6-1-15,2 8-1 16,2 1 1-16,3 3 0 16,2-3 1-16,1-2 1 15,1-3 1-15,2-5 2 16,0-3 4-16,1-5 24 15,2-6 13-15,-1-12 13 16,0-5 2-16,3-11-21 16,0-1-10-16,0-6-12 15,-2-2-2-15,1 5-5 16,-2 2-2-16,-4 12-4 16,0 6-1-16,-3 17-1 15,1 8 1-15,4 11 2 16,-1 6-1-16,2 2 1 0,-1-2-2 15,2-6-1-15,-3-5 0 16,-2-7 0-16,-2-2 38 16,-2-7 412-16,3-6-318 15</inkml:trace>
  <inkml:trace contextRef="#ctx0" brushRef="#br0" timeOffset="27455.94">20657 15055 2064 0,'-19'3'50'0,"12"2"-33"15,6 0-16-15,8 4 7 16,6 1 483-16,14-2-347 16</inkml:trace>
  <inkml:trace contextRef="#ctx0" brushRef="#br0" timeOffset="28972.6">21635 15026 340 0,'8'-17'98'0,"-1"1"118"15,-1 1 3-15,-3 2 25 16,-2 3-7-16,-1 2-43 16,-3 0-23-16,1 2-63 15,-1 0-14-15,-2 2-2 16,-2 3 0-16,-2 2-10 16,0 5-14-16,-5 6-27 15,-3 5-12-15,-5 9-17 16,-2 5-4-16,-6 11-3 15,1 7-3-15,3 10-2 16,3 7-3-16,13 14 0 16,5 4 0-16,15 0 1 15,8-7 0-15,11-15 1 16,1-8-46-16,5-16-237 16,3-8 193-16</inkml:trace>
  <inkml:trace contextRef="#ctx0" brushRef="#br0" timeOffset="29888.87">21756 15846 749 0,'-4'3'77'0,"3"0"59"16,1 0-1-16,0 0-8 15,0-1 9-15,1 0-7 0,0-2 5 16,-1 0 3-16,0 0-17 16,3-9-22-16,-3-2-12 15,1-7-35-15,-1-4-6 16,1-12-4-16,-1-5 0 15,0-12-8-15,0-6-5 16,-1-13-13-16,1-7-5 16,3-3-5-16,5 1-1 0,7 17-3 15,4 8 0-15,5 16-1 16,4 6 0-16,-3 15-1 16,1 4 0-16,-6 9 0 15,-1 4-1-15,-2 8 0 16,-6 4 0-16,-2 6-1 15,-3 3 1-15,-5 3 1 16,1 1 1-16,-3-1 1 16,-3-3 1-16,-4-1-1 15,0-1 1-15,-3-4 1 16,1-2-1-16,-2-3 1 16,-1-2-1-16,4-3 1 15,5-2-2-15,6 0-1 16,4-1 0-16,8 2-2 15,4-1 1-15,1 2 1 16,2 1-1-16,3 0 1 16,-3 1 0-16,-1 0 1 0,-2 1-1 15,-9 4 2-15,-3 2-1 16,-8 3 2-16,-4 1 0 16,-5 2 1-16,-3-2 0 15,-5-1 1-15,-1-1-1 16,-5-2 6-16,3-2 11 15,-4-4 16-15,-3-1 3 0,0-7 3 16,-3 1-10-16,6-2-11 16,3-4-2-16,8 2-6 15,4-3-3-15,6 0-8 16,3 0-3-16,3 0-2 16,4 0-1-16,6 0 8 15,2 0-18-15,6 4-38 16,1-1 421-16,1-8-292 15</inkml:trace>
  <inkml:trace contextRef="#ctx0" brushRef="#br0" timeOffset="31555.08">22213 15465 831 0,'-7'-12'73'15,"1"-1"33"-15,5 0-14 16,-1 1 27-16,4 2 28 16,0 2 6-16,4 0-14 15,3 1-25-15,5 0-52 0,7 1-10 16,2 1 3-16,25 0-3 15,1 3-10-15,2-1-10 16,-5 1-22-16,-2-3-4 16,-11-1 40-16,-3 0-38 15,-3-2 7-15</inkml:trace>
  <inkml:trace contextRef="#ctx0" brushRef="#br0" timeOffset="32155.51">22947 15073 814 0,'-16'-11'114'0,"-1"0"62"16,-6 5 23-16,-2 3-11 16,-2 3-21-16,-1 2-5 15,5 5-31-15,3 4-11 16,8 9-36-16,6 6-26 0,10 11-41 16,8 4-11-16,17 8-6 15,8 3 0-15,7 6 0 16,-4 1 1-16,-9-3 1 15,-9-5 0-15,-17-12 4 16,-6-6 1-16,-20-9 3 16,-8-5 2-16,-15-10-4 15,-5-3 8-15,-7-8 25 16,3-9 1-16,16-6 6 16,9-4-8-16,20-5-29 15,8 0-5-15,22-4-7 16,11 2-2-16,21 1 1 15,11 3 11-15,2 6-53 16,-7 5-336-16,-14 3 261 16</inkml:trace>
  <inkml:trace contextRef="#ctx0" brushRef="#br0" timeOffset="32622.09">22967 14857 1893 0,'-20'3'90'0,"20"-6"58"0,12 2-116 16,14 7-6-16,7 10-7 15,11 25 1-15,1 11-1 16,-2 20 1-16,0 10-1 16,-10 14 8-16,-7 8-25 15,-25 7-178-15,-10-3-302 16,-28-10 264-16</inkml:trace>
  <inkml:trace contextRef="#ctx0" brushRef="#br0" timeOffset="37402.25">24722 14662 1235 0,'16'-16'138'0,"-24"7"235"0,3 4-313 16,2 4-9-16,3 2-2 15,1 4-3-15,3 6-31 16,0 5-5-16,-2 9-3 16,-2 2 0-16,0 9-2 15,-1-1 0-15,1 0-3 16,0-6 1-16,0-12 0 16,3-5 1-16,4-14 16 15,3-7 8-15,7-11 4 16,2-6 0-16,2-1-15 15,-1 2-8-15,-5 6-7 16,-1 5 0-16,-1 8-3 16,1 3 0-16,3 7-1 0,0 4 0 15,1 4 1 1,0 1 0-16,1-2 1 0,0-4 0 16,0-10 1-16,-2-4 1 15,-2-13 3-15,-4-4 2 16,-6-5 1-16,-2-2 0 15,-11 0 27-15,-7 4 9 16,-18 0 7-16,-6 4 1 0,-13 7-28 16,-2 3-11-16,5 8-10 15,1-1-2-15,16 1-1 16,10-1 0-16,24-3-7 16,17-3 0-16,23-6-2 15,5-4 1-15,11-8 5 16,1-3 0-16,-4-5 2 15,-1-1 1-15,1 1 0 16,-3 4 1-16,-7 9 1 16,-10 6-1-16,-25 10 3 15,-13 6 1-15,-20 9-1 16,-7 7 0-16,-5 13-2 16,1 7-1-16,12 16-1 15,5 7-1-15,10 12 0 16,2 1 0-16,3 1 1 15,1-5 0-15,1-12 0 0,2-5 0 16,2-20 0-16,3-10 0 16,11-22 11-16,8-10 3 15,19-18 5-15,7-7 0 16,1-2-8-16,-4-1-4 16,-19 5-3-16,-5 4-2 15,-8 6 0-15,-3 6-2 16,-4 9 0-16,-3 5 0 15,-4 10-3-15,-2 4 1 16,-1 12 0-16,0 5 0 0,2 8 1 16,-2 4 0-16,3 1 0 15,2 1 1-15,2-8-1 16,2-8 1-16,1-16 0 16,1-6 1-16,2-16 1 15,1-7 1-15,0-9 1 16,-2 0-2-16,-5 0 0 15,-3 2 0-15,-7 6 1 16,-4 5 1-16,-7 7 1 16,-2 3-1-16,1 6-3 15,1 2-1-15,4 6-1 16,2 2-2-16,3 9 0 16,2 7-1-16,4 8 1 15,3 7 1-15,3 4 0 16,2 0 1-16,5-3 0 0,3-4 0 15,3-10 1-15,4-6 0 16,-3-17 1-16,3-10 2 16,-1-13 4-16,0-5 1 15,-3-6 2-15,-2-1 0 16,-5-2 2-16,-6 2 2 16,-6 4 1-16,-1 3 1 0,-5 5-4 15,1 7-1-15,-1 7-6 16,4 6-2-16,-4 6-1 15,4 9-2-15,-2 11 0 16,0 8 0-16,-1 8 0 16,1 4 1-16,3 2 0 15,4-6 0-15,10-11 0 16,2-9 0-16,8-18 2 16,3-8 5-16,4-19 4 15,-3-6 2-15,-1-6 0 16,-4-2-5-16,-3 1-3 15,0 1-2-15,-2 7-3 16,-1 2 0-16,-2 9-1 16,-3 6-1-16,-4 10-1 15,0 5 1-15,-3 11-1 16,1 5 0-16,2 6 2 16,2 0-1-16,2-1 1 0,-1-4 0 15,0-11 1-15,-3-5 0 16,2-15 2-16,-2-8 1 15,5-10 1-15,1-6 0 16,-2-1-1-16,-4 0 1 16,-8 4 0-16,-3 5 0 15,-9 14 5-15,0 7 0 0,-2 18-2 16,0 9-1-16,0 16-5 16,1 3-1-16,5 7-1 15,5 2-1-15,11 0 5 16,6-2-22-16,22-6-13 15,12-5-57-15,27-17-562 16,12-14 455-16</inkml:trace>
  <inkml:trace contextRef="#ctx0" brushRef="#br0" timeOffset="38119.24">26656 15044 1955 0,'-8'11'69'15,"-3"-6"55"-15,7 1-80 16,4 1 18-16,1-1 23 15,5-1-6-15,0 0-4 16,2-5-6-16,1-1-1 0,1-8-3 16,0-6-4-16,0-9-15 15,-3-6-11-15,-3-14-8 16,-2-8-3-16,0-20-5 16,4-12-2-16,10-15-10 15,5-5-3-15,4 1-3 16,0 7-1-16,-3 27-1 15,1 13-1-15,-2 27-1 16,-1 11-3-16,-2 12 0 16,1 4 0-16,-5 6 2 15,0 5 1-15,-7 9 0 16,-4 7 1-16,-8 15 0 16,-3 8 1-16,-8 8 1 15,2 3 0-15,-3-11 0 16,2-5 0-16,-1-15 2 15,-1-4 0-15,3-10 1 16,3-3 3-16,6-7-1 0,4-1 0 16,7-2-2-16,5 1-3 15,6 2-1-15,4 3 0 16,3 4 1-16,4 3-1 16,-1 2 1-16,-1 2 0 15,-7 0 0-15,-7 0 1 0,-12-1 2 16,-10 2 1-16,-12 0 2 15,-5 1 0-15,-11-1 31 16,-7 0 7-16,-10-6 5 16,-3-3 2-16,-2-8-29 15,5-2-8-15,16-9-6 16,9-4-4-16,21-6-6 16,9-1 6-16,26 1-23 15,16 1 45-15,24 6-18 16</inkml:trace>
  <inkml:trace contextRef="#ctx0" brushRef="#br0" timeOffset="38418.51">27254 14624 1641 0,'-3'-11'54'15,"3"5"33"-15,2 2 22 16,5 2 48-16,1 2 2 16,3-1-28-16,2 1-20 0,2 3-36 15,1-1-19-15,0 3-39 16,1-1-8-16,1 1-6 15,-2 0 0-15,0-3-11 16,-3-1-38-16,-3 1 30 16</inkml:trace>
  <inkml:trace contextRef="#ctx0" brushRef="#br0" timeOffset="38601.33">27275 14739 2086 0,'-16'6'92'0,"12"2"78"16,8-1-75-16,15-2 35 15,6-3-8-15,5-1-47 0,2 1-24 16,-2-2-21-16,-3 0-18 16,4-5 43-16,2-1-30 15</inkml:trace>
  <inkml:trace contextRef="#ctx0" brushRef="#br0" timeOffset="39335.37">28030 14597 871 0,'2'-36'160'15,"-2"16"177"-15,0 2-32 16,-1 8-42-16,-2 4-43 16,2 5-85-16,0-1-31 15,1 2-47-15,0 0-13 16,0 2-6-16,-1-1-2 15,-5 7-4-15,2 0-1 0,2 5-15 16,1 5-6-16,1 7-7 16,3 2-1-16,0 9-1 15,2 5 0-15,-1 5-1 16,6 0 0-16,9-6 0 16,6-5-1-16,10-16 0 15,2-8 1-15,-1-17 6 16,-4-10 2-16,-2-18 3 15,-2-9 1-15,-6-10-3 16,-3-4-1-16,-13-5 2 16,-8-4-1-16,-15-3 1 15,-8 2 8-15,-17 10 14 16,-3 9 2-16,-10 22-4 16,3 10-9-16,4 16-16 15,4 10-2-15,21 11-3 16,3 6 1-16,23 11-3 0,15 5-2 15,12 4 1-15,9-2 1 16,14-3 0-16,3-6 1 16,9-11-1-16,1-8 4 15,-7-17-24-15,2-11-34 16,0-14 361-16,1-8-255 16</inkml:trace>
  <inkml:trace contextRef="#ctx0" brushRef="#br0" timeOffset="39735.62">29306 14103 2459 0,'-19'-30'93'15,"10"22"-4"-15,-1 3-21 16,-1 14-15-16,0 6-21 16,0 16-24-16,1 6-3 15,3 13-3-15,1 10-1 16,1 17 1-16,-3 4-1 0,-3 5 2 16,-2-4 30-16,-5-13 288 15,-2-10-225 1</inkml:trace>
  <inkml:trace contextRef="#ctx0" brushRef="#br0" timeOffset="40019.03">28925 15021 1933 0,'-31'4'194'15,"8"-4"360"-15,16 0-554 16,5 3-5-16,7 1 4 0,5 1 9 16,18-1 29-16,2-3 23 15,9-1 12-15,1-4-8 16,-13-3-21-16,-5-2 12 15,-15-5 227-15,-11-7-194 16</inkml:trace>
  <inkml:trace contextRef="#ctx0" brushRef="#br0" timeOffset="40351.36">29827 14099 1692 0,'-8'-42'110'15,"10"5"153"-15,6 6-210 16,2 4 30-16,0 12 39 15,1 4-3-15,2 11-24 16,-2 5-23-16,-7 13-25 16,-5 3-1-16,-12 16-10 0,-2 8-11 15,-8 14-18-15,-3 13-3 16,-3 24 0-16,-6 8 2 16,0 1 0-16,-2-4 42 15,-4-22-32-15</inkml:trace>
  <inkml:trace contextRef="#ctx0" brushRef="#br0" timeOffset="40585.03">29623 15040 2989 0,'-41'-3'94'0,"6"-4"0"16,12 0-80-16,11 1-10 16,6-3-2-16,12-4-4 15,6-2-11-15,11-5-25 16,6-1 78-16,6-5-43 16</inkml:trace>
  <inkml:trace contextRef="#ctx0" brushRef="#br0" timeOffset="40900.89">30560 14004 2477 0,'-20'-9'62'0,"20"8"-43"16,1 1-11-16,-1 13 0 16,-1 4-1-16,-10 15-1 15,-4 9-1-15,-15 14-3 16,-3 8 0-16,-3 18 45 15,2 7 28-15,0 6-38 16</inkml:trace>
  <inkml:trace contextRef="#ctx0" brushRef="#br0" timeOffset="41085.18">30226 15113 2423 0,'-17'-12'195'16,"10"-3"248"-16,3-2-368 15,4-1-54-15,1 2-4 16,1-3 215-16,2 0-189 16,5-12 37-16</inkml:trace>
  <inkml:trace contextRef="#ctx0" brushRef="#br0" timeOffset="45899.8">19636 16318 1414 0,'-4'-6'99'0,"1"2"42"0,3-1-20 16,3-1 12-16,4 0-44 15,6 0-32-15,2 0 2 16,4 1-9-16,4 3-8 16,0 2-14-16,1 1-9 15,-2 4-11-15,-3 1-3 0,0 1-2 16,0 0 6-16,-3 1 71 15,-3 1-57-15</inkml:trace>
  <inkml:trace contextRef="#ctx0" brushRef="#br0" timeOffset="46151.05">19617 16592 1993 0,'-21'2'50'0,"28"-6"-11"16,9-3-29-16,14-6 7 15,11-2 6-15,6-4-4 0,4 2-2 16,-4 6-7-16,-3 2-3 15,-2 8 76-15,-6 1-495 16,-17-5 320-16</inkml:trace>
  <inkml:trace contextRef="#ctx0" brushRef="#br2" timeOffset="52914.04">20646 16219 758 0,'-4'-10'91'0,"1"2"40"15,1 1-24-15,-1 0 18 16,1 0-27-16,0 2-3 16,-3 0 12-16,1 2 4 15,-1 1-9-15,-1 2-8 16,-2 0-27-16,0 2-14 0,-1 1-22 15,-2 1-8-15,0 2-11 16,0 0-2-16,-1 2-2 16,1 3 0-16,2 2-2 15,-2 2-1-15,1 5-2 16,0 4-2-16,6 5 0 16,4 2-1-16,13 2-1 15,6 2 0-15,8-3-1 16,5-3 0-16,4-9 0 15,1-5-1-15,3-14-9 16,-1-7-1-16,-6-17 0 16,-1-5 2-16,-9-12 9 15,-4-3 3-15,-12 0 2 16,-10 0 1-16,-17 3 2 16,-11 7 5-16,-14 10 20 15,-3 7 8-15,-9 15 3 0,4 3-6 16,7 11-20-16,4 2-5 15,23-2-85-15,16-3 553 16,29-1-365-16</inkml:trace>
  <inkml:trace contextRef="#ctx0" brushRef="#br2" timeOffset="53164.31">21118 16419 1512 0,'-5'-16'88'15,"-25"0"104"-15,31 3-181 16,1 1 4-16,-2 6 7 15,0 1-3-15,-2 4 15 16,2 1-19-16,0 0-8 16</inkml:trace>
  <inkml:trace contextRef="#ctx0" brushRef="#br2" timeOffset="53780.02">21490 16058 717 0,'-3'-7'121'0,"-4"-2"219"16,0 1-198-16,-2 4 3 15,-1 4 1-15,-1 4-36 16,-1 2-10-16,2 3-25 16,0 4-14-16,0 5-19 0,-1 2-8 15,-1 4-15-15,0 1-5 16,2 8-8-16,1 6-3 16,1 10-2-16,9 2-1 15,7 4 0-15,0 0-1 16,12-7 0-16,2-4-1 15,5-14-3-15,3-10-9 16,1-20-7-16,1-10 0 0,-2-18 4 16,-1-10 10-16,-5-7 8 15,-7-1 2-15,-13 7 1 16,-6 7 1-16,-20 13 5 16,-9 8 2-16,-16 12-2 15,-4 9-1-15,-2 8-6 16,6 1-2-16,16 1 5 15,8-1-59-15,21-5 39 16</inkml:trace>
  <inkml:trace contextRef="#ctx0" brushRef="#br2" timeOffset="54279.45">21771 16078 848 0,'-3'-10'161'16,"-2"1"108"-16,-2 2-61 15,-2 1-34-15,-1 6-51 16,-1 0-20-16,-1 8-22 16,0 5-11-16,2 4-24 15,-2 3-12-15,2 6-18 16,2 4-7-16,3 12-5 16,4 8-2-16,6 10-2 15,4 8 0-15,7-1-12 16,2-3-17-16,3-12-11 15,0-11-1-15,2-19 3 16,4-11 6-16,7-20 9 16,5-8 1-16,3-18 10 15,-5-5 9-15,-13-7 3 16,-6-3 3-16,-18 5 0 16,-6 5 1-16,-20 15 7 0,-13 7 2 15,-12 16 0 1,0 5-2-16,6 11-7 0,10 3 1 15,15 1-33-15,8 1-70 16,15-5 62-16</inkml:trace>
  <inkml:trace contextRef="#ctx0" brushRef="#br2" timeOffset="54779.15">22086 16138 1773 0,'-22'-20'42'0,"10"7"-28"16,6 5-11-16,9 8 0 16,8 5-1-16,7 12-3 15,3 7 1-15,5 11 3 16,4 10-1-16,2 5 1 15,0 2 0-15,-6 2 2 16,-9-4 2-16,-14-5 8 16,-8-4 1-16,-14-11 3 15,-3-6-1-15,-2-14-6 0,0-10 0 16,2-16-17-16,0-11-5 16,4-13-6-16,0-5-3 15,8-1 8-15,6 1 3 16,9 4 2-16,7 1 0 15,11 0 3-15,2 0 1 16,7 1 2-16,-2 1 7 16,-1 3 26-16,-4 3 10 15,-15 4 41-15,-5 3 18 16,-14 6 14-16,-10 5 3 0,-13 10-27 16,-4 8-22-16,-4 10-39 15,0 3-13-15,8 0-11 16,4 0-3-16,14-5-46 15,10 0-3-15,19-3 17 16</inkml:trace>
  <inkml:trace contextRef="#ctx0" brushRef="#br2" timeOffset="55446.41">20488 16830 1138 0,'-13'-4'168'0,"-2"3"235"16,9 1-280-16,4 1 15 16,9 1-29-16,10 3-16 15,18 1-8-15,12-1 3 0,26-2-7 16,17-1-1-16,39-7-26 15,17-2-10-15,30-3-20 16,4 1-8-16,-13 4-2 16,-5 4 40-16,-23 3-109 15,-13 4 59-15</inkml:trace>
  <inkml:trace contextRef="#ctx0" brushRef="#br2" timeOffset="57028.78">20376 17272 1210 0,'-7'-5'77'0,"1"-3"17"0,-1 2 4 16,0-1 32-16,-1 1-21 15,0-2-3-15,-1-1-3 16,1-4-13-16,-1 0-5 15,-5-3-9-15,1 1-2 0,-1 3-22 16,2 5-12-16,3 6-13 16,-1 0-2-16,3 5-4 15,0 2-3-15,4 13-8 16,0 8-2-16,6 14-5 16,1 5-1-16,5 5-1 15,-1-3 0-15,3-4-1 16,-3-4 0-16,-3-8 0 15,-5-4 0-15,-5-11 0 16,-2-4-1-16,-4-13-6 16,-2-7-10-16,-1-14-11 15,1-8-2-15,3-8 1 16,8-5 9-16,10 3 8 16,8 0 3-16,9 7 2 15,3 5 0-15,4 13 3 16,0 7 4-16,-4 10-34 15,0 7-8-15,-6 5-12 0,-3 2-4 16,-4 1 34-16,-2 5 10 16,-7 1 14-16,-2 4 1 15,-4 3 3-15,-1 2 0 16,1-2 0-16,1-4 0 16,7-8-2-16,4-6-1 15,5-9 14-15,0-7 7 16,2-10 13-16,0-3 3 0,0-7-12 15,-1 1-7-15,-3 0-12 16,-3 1-2-16,-6 3 0 16,0 3-1-16,-4 3 0 15,0 1-1-15,-1 4-1 16,0 2-1-16,1 4-1 16,2 1-2-16,2 1 0 15,3 2 0-15,3 2 0 16,1 0 1-16,1 3 0 15,-1 0 0-15,-1 1 1 16,0 3 0-16,1 1 0 16,-1 1 0-16,-1-2 0 15,-1-3 1-15,0-5-1 16,2-3 0-16,3-3 2 16,2-4-1-16,3-7 1 15,1 0-1-15,1 0-1 0,-1 4 0 16,-4 4 66-16,0 4-49 15,-5 4 345-15,-2 3-236 16</inkml:trace>
  <inkml:trace contextRef="#ctx0" brushRef="#br2" timeOffset="57177.5">20721 17070 1510 0,'-27'2'174'16,"8"-3"261"-16,19-9-404 15</inkml:trace>
  <inkml:trace contextRef="#ctx0" brushRef="#br2" timeOffset="57911.23">21352 16805 747 0,'0'-4'144'15,"-2"2"151"-15,-1-2-42 16,2 1 16-16,0-2-49 15,0 1-59-15,-1 1-29 16,-2 3-49-16,-3 0-11 16,-4 6-19-16,0 4-9 0,-2 13-12 15,-2 7-7-15,-3 16-12 16,-3 12-2-16,3 15-7 16,3 5-3-16,9 9 0 15,7-1-1-15,14 2 0 16,5-2 11-16,9-4-44 15,8-11-42-15,9-18-153 16,7-11-118-16,11-19 183 16</inkml:trace>
  <inkml:trace contextRef="#ctx0" brushRef="#br2" timeOffset="61310.25">22465 11155 323 0,'-31'-2'127'0,"-2"-1"94"16,-1-2 32-16,-2 0 9 16,3-1-14-16,5 0-27 15,7 3-79-15,5 0-34 16,10 3-43-16,5 0-10 0,3 0-7 16,14 2-8-16,26 2-21 15,17-1-4-15,23 2-9 16,4 0-3-16,4-3 0 15,6 2-1-15,9-3 0 16,1 0 0-16,-4 0 3 16,-12 0 32-16,-20 3-276 15,-13-2 189-15</inkml:trace>
  <inkml:trace contextRef="#ctx0" brushRef="#br2" timeOffset="63093.14">21711 17136 668 0,'3'-1'96'0,"3"0"72"15,0-1 24-15,2-2-20 16,-1-2-15-16,1-1-17 16,-1-1-16-16,-4 1-17 15,0 2-4-15,-3 5-11 16,0-1-9-16,-7-2-25 0,-2 6-13 16,-1 1-21-16,-3 1-6 15,-3-2-9-15,1-1 0 16,-4-1-3-16,0-1 0 15,2-1 0-15,2-3 0 16,2 1-1-16,2 0 1 16,2 0-2-16,-1 2-1 15,3 1 0-15,0 0-2 16,2 0 0-16,2-2 0 16,-1 2-1-16,1-2 1 15,-2 1-1-15,1 1 1 0,4 0 0 16,-1 0-1-16,0 0 0 15,0 0 0-15,1 0 0 16,3 1 0-16,3 1 0 16,0 1 0-16,3 0 0 15,-1 1 0-15,-1 2 0 16,0 2 0-16,-1 2 0 16,-3 1 0-16,-3 0 0 15,0 1 1-15,-3 2 0 16,-2 2 0-16,-1 3-1 15,2 1 0-15,-1-3 0 16,1 0 0-16,3 0 1 16,0-4-1-16,1-4 0 15,2-1 0-15,4-5-1 16,0-3 1-16,2 0 0 0,1-3 0 16,-3 0 0-16,0 0-1 15,-1 1 1-15,1-2 0 16,0 0-1-16,3-1 1 15,2-1 0-15,4 1-1 16,5 1 1-16,2 0-1 16,4 4 0-16,0 2 0 0,4 6 0 15,1 1 0-15,-2 4 1 16,-1 1-1-16,-11 2 1 16,-7 1 0-16,-15 2 1 15,-9 3 0-15,-12 0 0 16,-3 2 0-16,-1-3 0 15,1 0 0-15,2-4 0 16,-3-3 0-16,2-4 0 16,2-4-1-16,7-6 0 15,6-2 0-15,9-6-1 16,4-3 8-16,7-2-44 16,4-2-51-16,7-4 54 15</inkml:trace>
  <inkml:trace contextRef="#ctx0" brushRef="#br2" timeOffset="63760.02">21951 17171 1115 0,'0'-9'34'0,"11"-3"30"16,-2 3 18-16,8-6 28 15,4-3 2-15,5-3-33 16,5-5-17-16,-3 5-23 16,-2 5-11-16,-6 10-16 15,-3 7 10-15,-6 16 10 16,-3 4 3-16,-8 11 4 16,-2 1-15-16,-7 1-12 15,-1 0-3-15,-2-5-2 16,0 0-1-16,0-6-2 15,3-1 1-15,2-8 3 0,0-4 2 16,2-4 10-16,4-4 4 16,1-1-1-16,-2 3-2 15,10-1-8-15,2 0-5 16,6 1-4-16,1-1-2 16,8 3-1-16,1 3 0 15,0 1-1-15,0 3 0 0,-7 0 0 16,-3 2 1-16,-10 0 0 15,-8-1 2-15,-11 2 2 16,-3-1 3-16,-10-1 3 16,-3-1-1-16,-5-2 20 15,-3-2 11-15,-2-5 3 16,0-3 0-16,4-4-22 16,4-3-11-16,12-4-9 15,9-2-1-15,19-2-2 16,7-4 54-16,20-1-38 15</inkml:trace>
  <inkml:trace contextRef="#ctx0" brushRef="#br2" timeOffset="64091.5">22480 17297 1304 0,'-9'-1'84'0,"4"1"148"16,3 0-135-16,4 0 43 15,5-1 18-15,4-3-37 16,3 1-8-16,5-1-38 16,3 2-22-16,5-2-28 15,-1 2-7-15,-2 0-10 16,-1-1 47-16,-3 1-554 16,-2 2 385-16</inkml:trace>
  <inkml:trace contextRef="#ctx0" brushRef="#br2" timeOffset="65674.28">9349 14704 369 0,'-9'-4'95'0,"-1"3"107"15,0 1-1-15,2 0-12 16,2 2-13-16,3 0-29 16,3 1-26-16,1-1-23 15,3-2 4-15,4 0 24 16,-1-4 7-16,-3 1 1 16,-1-1 0-16,-6 2-22 15,-1 0-10-15,-6 0-24 16,1 2-17-16,0 2-28 15,4 0-9-15,1 3-15 16,4 2-3-16,2 3-4 16,4 2-2-16,6 3 0 15,6 1 0-15,4 5 0 0,3 0 1 16,-1 3 0-16,-4 0-1 16,-7 3 1-16,-5 4 0 15,-10 6 1-15,-6 1 1 16,-12-3 1-16,-5-2 2 15,-4-3-5-15,1-2-18 16,5-3-55-16,4-2-15 0,9-6 303 16,5 0-195-16</inkml:trace>
  <inkml:trace contextRef="#ctx0" brushRef="#br2" timeOffset="66523.66">9697 14841 540 0,'-13'1'141'0,"1"-2"180"16,2-3-95-16,6-5-47 15,3-6-35-15,5-4-60 0,5-2-19 16,5-1-2-16,2-1 6 15,1 7 14-15,0 1 4 16,-1 9-14-16,-1 6-16 16,2 8-29-16,-2 6-9 15,-3 8-7-15,0 8-1 16,-7 7-1-16,-4 6-1 16,-7 2-1-16,-3 2-1 15,-8-5-1-15,-1-3 0 0,-2-8 0 16,0-5-2-16,4-7 0 15,1-2 0-15,6-8-1 16,1-4 1-16,4-4 0 16,3-2-1-16,3-6-1 15,5 0-2-15,5-6-1 16,4-1-1-16,2 4 2 16,5-2 0-16,3 5 0 15,0 1 1-15,2 4-1 16,2 0 8-16,1 0-15 15,0 2-82-15,-1-3 63 16</inkml:trace>
  <inkml:trace contextRef="#ctx0" brushRef="#br2" timeOffset="66990.86">10053 14830 765 0,'-10'-2'114'16,"0"-1"66"-16,2 3-24 16,-2 1-14-16,3 3-43 15,1-2-17-15,3 3-33 16,-2 0-11-16,4 3-15 15,-2 0-4-15,3 3-9 16,4 1-3-16,1 2-4 16,3 1-1-16,4 6 0 15,2-2 0-15,4 1 1 16,1 1 0-16,0-4 0 16,0-2 0-16,-4-7-1 15,-1-5 28-15,-3-9 43 16,-2-4 13-16,-4-9 19 15,-3-2-24-15,-4-6-35 16,-4-4-12-16,-6 1-6 16,-2 2 3-16,-5 3 0 15,-3 1-3-15,-1 8-10 0,2 3-9 16,4 8-8-16,4 6 2 16,7 9-1-16,4 4-60 15,9 4 43-15</inkml:trace>
  <inkml:trace contextRef="#ctx0" brushRef="#br2" timeOffset="67440.7">10262 14683 667 0,'-12'-1'102'0,"1"1"118"16,0 0-19-16,3 0-31 16,1 0-28-16,3 1-66 15,1-1-23-15,3 1-23 16,2 3-13-16,3-1-15 15,2 2-1-15,1 1 0 0,1 1 0 16,1 1-1-16,1 1 1 16,2-1 0-16,-2-1-1 15,1-3 1-15,-2-3 7 16,-2-3 35-16,-2-6 13 16,-3-2 23-16,-3-2 1 15,-6-2-18-15,-5-2-1 16,-2 1-7-16,-2 0 2 0,-2 2-11 15,2 2-9-15,1 6-19 16,2 4-9-16,2 6-8 16,3 3 4-16,1 7 7 15,0 3-58-15,5 8 38 16</inkml:trace>
  <inkml:trace contextRef="#ctx0" brushRef="#br2" timeOffset="68840.93">22839 17087 1131 0,'-8'0'180'16,"1"-4"91"-16,5-1-83 15,1 1 7-15,1 0-114 16,3-1-21-16,-1 3-12 15,-1 2 1-15,4-2 1 16,0 2-5-16,3-4-8 16,5 0-1-16,6-3-8 0,2-2-6 15,5-3-10-15,-3 1-5 16,-5 8-4-16,-4 3-1 16,-6 13 0-16,0 6-1 15,-5 12 2-15,-3 5 0 16,-4 2 1-16,-3 2 0 15,-4-2 0-15,-3 0-1 0,-7-2 3 16,-4-3 1-16,-8-4 0 16,-5-3 0-16,4-5 0 15,2-5-2-15,9-9 1 16,8-4-1-16,10-9-4 16,5-3 0-16,10-2-2 15,7-1-1-15,14 0 2 16,7 2-1-16,10 1 1 15,-1 2 1-15,-2 3-1 16,-4 3 1-16,-7 1-1 16,-2 4 1-16,-9-1 0 15,-5 0 9-15,-11-3-26 16,-6 0-81-16,0 0 67 16</inkml:trace>
  <inkml:trace contextRef="#ctx0" brushRef="#br2" timeOffset="69273.33">23351 17108 1596 0,'-17'-13'108'0,"-2"-1"28"16,2 1-1-16,1 3-23 15,3 1-46-15,3 2-32 16,2 1-5-16,3 3 2 16,2 3 0-16,3 6-6 15,2 5-6-15,5 8-11 16,4 3-4-16,3 9-3 16,0 1 0-16,4 2 0 15,0 1 0-15,1-5-1 16,1 2 0-16,-2-10 0 15,-1-7 0-15,1-10 0 16,1-7 1-16,-1-16 1 16,3-6 0-16,-5-13 2 15,-5-3 1-15,-9-7 4 16,-7-1 9-16,-14 3 12 16,-7 4 9-16,-11 14 10 0,-1 7-7 15,-2 17-14-15,-1 7-10 16,7 15-9-16,5 3-16 15,15 5 97-15,8 3-66 16</inkml:trace>
  <inkml:trace contextRef="#ctx0" brushRef="#br2" timeOffset="69805.65">23553 16698 1342 0,'-7'-14'107'16,"7"12"193"-16,6 0-151 16,9 6-4-16,3 7-12 0,8 15-69 15,4 8-10-15,2 21-10 16,2 7 1-16,0 20-18 16,-3 4-10-16,-7 4-4 15,-8-2 1-15,-11-9 0 16,-7-3 3-16,-18-7-6 15,-7-4-4-15,-7-13-21 16,-1-7-15-16,3-18-141 16,6-14 109-16</inkml:trace>
  <inkml:trace contextRef="#ctx0" brushRef="#br2" timeOffset="70389.56">24146 16514 1475 0,'-9'0'137'16,"3"0"92"-16,2 0-35 16,4-2 10-16,3 2-51 15,6-1-46-15,4 0-19 16,6-1-38-16,4-2-14 16,1 1-22-16,1-1-6 15,-2 3 8-15,-3 1-8 0,-8 2 281 16,-11-2-206-16</inkml:trace>
  <inkml:trace contextRef="#ctx0" brushRef="#br2" timeOffset="70573.25">24099 16742 1683 0,'0'2'195'16,"7"4"305"-16,11 0-446 16,5-1 1-16,6-4-32 15,2-1 32-15,-1-5 341 16,0 4-275-16</inkml:trace>
  <inkml:trace contextRef="#ctx0" brushRef="#br2" timeOffset="90497.66">24831 16440 769 0,'-3'-3'77'16,"1"0"59"-16,1 1 26 15,1 1 5-15,0 1-16 16,1 0-5-16,1 1-13 0,3 0-8 15,-2 0 7-15,1 2-23 16,0-2-4-16,-1-1-13 16,-1-3-11-16,1-4-10 15,2-3-7-15,0-7-13 16,4-3-8-16,1-5-17 16,1-3-5-16,0-2-11 15,-2 2-1-15,-2 2-2 16,-3 3-1-16,-3 9 2 15,-1 4-1-15,0 10 3 16,-5 2-2-16,2 11-3 16,-1 8-3-16,1 14-5 15,-1 13 0-15,2 19 1 16,-1 10 2-16,1 7-5 0,-3-3-15 16,-2-14-48-1,1-9-48-15,-1-19-133 0,4-8-284 16,6-15 318-16</inkml:trace>
  <inkml:trace contextRef="#ctx0" brushRef="#br2" timeOffset="90699.02">25153 16711 2406 0,'-42'6'113'0,"10"1"23"16,11-1-80-16,15-2 0 16,4-4-32-16,5-3-18 15,5-5 30-15,11 0-19 16</inkml:trace>
  <inkml:trace contextRef="#ctx0" brushRef="#br2" timeOffset="91281.6">25389 16543 1789 0,'-17'-14'108'0,"0"3"70"16,2-1-53-16,2 2 22 15,-3-1-23-15,4 2-29 16,5-1-23-16,7-3-25 15,7-1-7-15,11-5-9 16,7-1-2-16,6-4-10 16,2 2-5-16,0 4-8 15,-3 4-3-15,-3 11-5 16,-1 5-2-16,-5 14-2 16,-3 8 0-16,-9 16 6 15,-4 6 0-15,-11 8 6 16,-6 0-1-16,-2-5 0 15,-2-3 0-15,-1-7-2 0,2-5 1 16,1-7-2 0,0-3 1-16,7-11-1 0,1-5 5 15,6-8 12-15,-1 0 2 16,6-7 7-16,3-3-5 16,8-6-9-16,3 2-2 15,9-1-6-15,3 2-2 16,1 5-2-16,2 4 4 0,-2 6-27 15,1 3-34-15,-1 1 332 16,0 1-236-16</inkml:trace>
  <inkml:trace contextRef="#ctx0" brushRef="#br2" timeOffset="91897.73">25869 16501 1457 0,'-14'-2'133'16,"5"-2"99"-16,3-1-49 16,4-2-9-16,2-3-30 15,2-4-40-15,4-1-11 16,5-7-22-16,2 1-11 0,4-3-11 16,0 2-8-16,7 1-17 15,2 2-5-15,3 4-11 16,-3 6-4-16,-7 8-5 15,-4 4-5-15,-7 12-1 16,-2 5 0-16,-2 8 6 16,-2 6 2-16,-2 7 3 15,-2 1 0-15,-5 2 0 16,-2 0 1-16,-6-4 0 16,-4-2-1-16,-4-2 1 15,0-4-1-15,5-5-1 16,5-6 4-16,7-10 2 15,6-9 5-15,1 3 19 16,6-8 5-16,8-5 7 16,3 0 1-16,4-3-11 15,0 2-5-15,1 2-13 16,-2 1-4-16,2 3-9 16,1 2-2-16,3 1 3 0,-4 0-13 15,-5 1-29-15,-4-1-36 16,-6 3-62-16,0-2-37 15,-5-1-146-15,1 0 184 16</inkml:trace>
  <inkml:trace contextRef="#ctx0" brushRef="#br2" timeOffset="93513.71">26271 16326 1230 0,'-11'0'98'0,"3"0"79"0,4 0-9 16,0-1 30-16,2 0-22 15,3-1-25-15,4-2-21 16,4 1-30-16,1-1-4 15,4-1-19-15,2 2-15 16,8-1-25-16,5 1-12 16,1 0-17-16,1 2-3 0,-2 0-2 15,-3 1 0-15,-5 1 1 16,-2-1 0-16,-6 1 1 16,-2-1-1-16,-7 0 0 15,1 1 0-15,-4 3 8 16,-1 2 5-16,-3 5 4 15,-2 0 2-15,-5 8-8 16,-1 3-2-16,-1 6-6 16,-1 4-1-16,0 4-3 15,2 2-1-15,2-1 0 16,-1 1-1-16,3-1 0 16,1 0-1-16,1-3 1 15,4-2 3-15,2-5-47 16,3-4-24-16,3-11-91 15,2-5-361-15,8-5 339 16</inkml:trace>
  <inkml:trace contextRef="#ctx0" brushRef="#br2" timeOffset="93765.79">26296 16599 2182 0,'-16'-10'104'0,"16"-3"56"16,8-3-110-16,16-1 28 16,5 2-26-16,9 1-21 15,4 1-7-15,3 3-5 16,-2 1-33-16,6-1 365 15,4-1-260-15</inkml:trace>
  <inkml:trace contextRef="#ctx0" brushRef="#br2" timeOffset="96478.66">27436 16335 506 0,'-2'0'133'0,"1"0"122"15,1 0 12-15,0 0-41 16,-1 0 2-16,1-4-14 16,0-1-20-16,0-2-56 15,0 0-28-15,-1-1-33 16,-2 0-9-16,-3 2-19 15,-2 2-8-15,-6 3-14 16,-3 1-10-16,-5 7-10 16,-2 4-2-16,-3 7-3 15,0 3 0-15,5 6-2 16,7 6-2-16,12 9-3 16,9 1-1-16,12 5 2 15,3-3 0-15,2-6 4 16,-3-4 0-16,-9-6 2 15,-7-4 1-15,-9-5 2 16,-7-2 1-16,-11-8 1 0,-2-4-2 16,-4-9 0-16,2-7-4 15,2-9-8-15,5-2-9 16,16-4-23-16,9 0-10 16,27 1-89-16,11 2-108 15,17-3 144-15</inkml:trace>
  <inkml:trace contextRef="#ctx0" brushRef="#br2" timeOffset="97062.05">27577 16466 1041 0,'-25'0'130'0,"7"-3"82"16,3 0-33-16,9 3-19 15,4 1-48-15,3 9-8 16,3 4-34-16,1 9-24 15,0 5-3-15,-1 4-20 16,0 0-2-16,-2 1-2 16,-2 0-2-16,1-6-6 15,0 1-3-15,3-12-4 16,-1-3-2-16,4-8 8 16,4-5 8-16,2-8 7 15,3-5 2-15,0-4-8 16,2-1-7-16,0-2-8 15,1-1 0-15,0 1-2 0,-2-1 2 16,-1 4-2-16,-6 2 0 16,-5 5-1-16,-4 9 0 15,3 1-1-15,-2 11 1 16,2 6 0-16,2 8 0 16,2 2 0-16,4 3-1 0,2-3 0 15,3-4 0-15,-1-10 0 16,0-6-1-16,-5-12 1 15,4-7-1-15,4-11 2 16,2-6 0-16,-1-3 5 16,-1 0 6-16,-5 1 12 15,-1 3 1-15,-1 4-2 16,0 5-8-16,-4 10-13 16,-2 7 6-16,0 9 2 15,0 5 1-15,0 10 2 16,1 5-6-16,-2 9-4 15,-2 3 0-15,-2 11 0 16,-1 4 0-16,-1 16 4 16,0 8-28-16,-3 11-145 15,2-3 115-15</inkml:trace>
  <inkml:trace contextRef="#ctx0" brushRef="#br2" timeOffset="98546.09">27909 16493 1897 0,'5'-20'94'0,"9"18"-2"16,5 3-14-16,7 13-69 16,0 3-5-16,2 8-2 15,-2 3-2-15,-7 6 0 16,-1 3-1-16,-9-2-1 15,-6-1 0-15,-11-7 2 16,-4-3 0-16,-2-10 2 16,-1-5 2-16,8-9-2 15,1-2 1-15,5-7-3 16,1-2 0-16,4-3 0 16,0 2-5-16,3 2-16 15,3 2-18-15,4 6-60 16,3 1-45-16,5 2-50 15,4 1 9-15,2 1 58 16,-1-1 49-16,-6-3 65 16,0-2 7-16,-4-4 70 0,-3-2 45 15,-1-7 62-15,-3-3 24 16,-4-3-28-16,-2-2-29 16,-4-1-36-16,0 2-11 15,-3 1-27-15,-3 2-4 16,-5 7-20-16,-3 6-6 15,-4 10-14-15,-1 5-9 16,2 11-11-16,3 6-3 0,9 5-1 16,2 5 0-16,9 1 4 15,1 1-8-15,6-1-15 16,4-4-4-16,4-10-2 16,4-8 8-16,2-13 16 15,2-4 5-15,-6-14 8 16,1-3 8-16,-3-6 13 15,-2-1 8-15,-1 0 0 16,-1 3-7-16,-8 5-12 16,-2 6-6-16,-7 13-7 15,1 0-1-15,-2 14 0 16,-1 5-2-16,-1 6 0 16,1 2 0-16,0 1-1 15,1-5 1-15,-1-4-3 16,1-5 8-16,1-12 46 15,-2 1 13-15,1-12 19 0,-1-7-3 16,1-9-36-16,1-4-12 16,3-7-17-16,3-3-6 15,4 0-9-15,1 1-2 16,2 9-1-16,1 4 0 16,7 9-17-16,5 7-19 15,6 7-49-15,4 4-41 0,-1 6-104 16,-3 4-49-1,-2 1-85-15,-2 1-21 0,-5-1-14 16,-1-1 43-16,-7-4 135 16,-6-3 81-16,-4-7 263 15,-3-5 74-15,-1-5 66 16,1-2 0-16,1-3-96 16,1-1-25-16,0-3-21 15,1 0 0-15,0 4 10 16,-3 3 16-16,-2 7 6 15,-2 6 0-15,-5 5-23 16,-2 7-31-16,0 9-43 16,1 6-15-16,1 9-18 15,3 1-5-15,4 6-8 16,2-2-2-16,3-1-2 16,1-1 0-16,0-6 0 0,-2-3 0 15,-4-8 3-15,-4-6 11 16,-4-8 13-16,-2-3 0 15,1-7-2-15,-2-4-11 16,0-5-13-16,1-1-2 16,0-1-3-16,3 0-1 15,6 2-17-15,1 0-20 16,10 2-54-16,3-1-39 16,5-1-45-16,5-1-23 15,-1-1 20-15,1-2 34 16,8-3 62-16,2 3 40 15,2-4 32-15,2 0 42 0,-7 0 89 16,-2 1 30-16,-8 3 75 16,-7 3-18-16,-10 4-76 15,-6 2-28-15,-5 4-69 16,-3 3-18-16,-3 7-11 16,0 5-2-16,2 8-4 15,1 4 0-15,7 6 0 16,1-4-1-16,9 3 0 15,4-2 0-15,7-1 0 16,5-1 0-16,5-9 1 16,-1-4-1-16,-3-10 1 15,-7-3 0-15,-5-11 2 16,-2-5 3-16,-6-6 0 16,-3-6 2-16,-10-3 2 15,-4 3 2-15,-9 1-1 0,-4 5 0 16,-5 9-5-16,-1 4-4 15,11 10-1-15,6 6-27 16,16 8-91-16,9 3-36 16,14 3 65-16</inkml:trace>
  <inkml:trace contextRef="#ctx0" brushRef="#br2" timeOffset="98944.9">29344 16553 1994 0,'0'-32'259'15,"1"-4"239"-15,3 5-325 16,-4 4-64-16,-2 12-75 16,1 4-2-16,1 11-16 15,-1 10-5-15,0 18-7 16,1 9-6-16,-1 14 2 16,1-1 0-16,2 1 1 15,0-1-1-15,2-11 1 16,1-3 0-16,-1-16 0 15,1-8 2-15,2-14 1 16,2-8 2-16,2-14 1 16,4-5 1-16,1-9-1 15,3-3-1-15,1 0-2 0,2-3-1 16,-2 4-1-16,0 2-1 16,-4 13-1-16,-1 9-2 15,-5 16-1-15,-1 5 0 16,-5 16 1-16,1 3 0 15,0 8 1-15,-2 2 1 0,3 0 1 16,3-3-2-16,2-2-43 16,4-3-26-16,0-6-52 15,2-3-32-15,9-11 88 16</inkml:trace>
  <inkml:trace contextRef="#ctx0" brushRef="#br2" timeOffset="99129.2">29910 16474 1581 0,'-7'9'187'0,"-4"4"216"15,0 6-228-15,0 10-28 16,0 6-34-16,1 1-41 16,3 0-27-16,4-3-26 15,-1-5 21-15,4-6-62 16,0-6-5-16,5-10 22 0</inkml:trace>
  <inkml:trace contextRef="#ctx0" brushRef="#br2" timeOffset="99277.63">29803 16233 1332 0,'-9'-31'279'15,"11"16"305"-15,4 4-373 16,2 12-143-16,2 8-51 0,0 12-14 15,5 7-40-15,7 11 31 16</inkml:trace>
  <inkml:trace contextRef="#ctx0" brushRef="#br2" timeOffset="99544.39">30280 16472 1576 0,'0'-25'65'16,"2"4"73"-16,-7 10-16 16,-7 7-1-16,-9 12 15 15,-8 10-32-15,-3 12-27 16,0 8 6-16,6 7-10 16,6 0-15-16,11 1-35 0,6-1-7 15,9-3-4-15,5-3 0 16,4-11-2-16,3-5 0 15,3-16-2-15,4-5 6 16,7-11 182-16,4-8 51 16,4-9-116-16</inkml:trace>
  <inkml:trace contextRef="#ctx0" brushRef="#br0" timeOffset="203470.37">9711 14770 483 0,'-6'2'72'16,"0"1"86"-16,-1 1-8 16,1-2 0-16,-1 0 2 15,2-2-15-15,2 0-16 16,2 0-22-16,-1 0-3 0,1 0-6 15,0-2-5-15,-1 2-7 16,-1 0-8-16,-9 0-19 16,8 4-3-16,-1 2-12 15,1-1-3-15,1 1-5 16,1-2-5-16,0 0-8 16,2-1 0-16,0-3 3 15,0 0 3-15,0 0 7 16,3-7 1-16,1-1-3 15,1-3-4-15,2 1-9 16,2-3-3-16,0 0-2 16,2 0 0-16,1-2-3 15,-1 2 0-15,1 2-3 16,0 0 0-16,1 1 0 16,-1 2-2-16,2 3 1 15,-2 3-1-15,-1 3 0 16,-1 2-1-16,0 2 0 0,-1 4-1 15,-2-1 1-15,-2 2 0 16,-1 0 0-16,-2 1 1 16,0 1 0-16,1-2 0 15,-2 2 0-15,0 0 0 16,-1 1 0-16,0 0 0 0,-1-1 0 16,0-1 1-16,-2-1 0 15,0 0 0-15,-3-2 0 16,-1 0 1-16,-5 2 0 15,0 2 0-15,-2 3-1 16,0 3 1-16,-1 2-2 16,2 2 0-16,3 0 0 15,0-1 0-15,4-2-1 16,2-3 1-16,-1 0 0 16,1-3 0-16,1-2 0 15,-1-1 0-15,-2 1 1 16,-1 0-1-16,0 0 1 15,-1 0-1-15,-2-2 0 16,3 1 1-16,-1-1 0 16,0 0-1-16,1 0 1 15,1 1-1-15,0-2 0 16,2 0 0-16,1-2 0 0,3-5-1 16,0 1 1-16,0-1 0 15,1-1 1-15,4-4 0 16,-1-2 1-16,2 0 0 15,0 0 0-15,0 0-1 16,1-1 0-16,0 0 1 16,3-2-2-16,-1-2 1 0,3 3 0 15,-1 0-1 1,-1-2 0-16,2 3-1 0,0 0 0 16,1 2 1-16,-2 5-1 15,-2 5-1-15,-2 4 1 16,-1 3 0-16,0 2 1 15,1-1-1-15,6 0 1 16,1-2 0-16,5-5 0 16,2-4 1-16,-2-2 0 15,-2-3 1-15,1-2-1 16,-3-2 0-16,1-1 4 16,-2-2-18-16,-2 1 11 15</inkml:trace>
  <inkml:trace contextRef="#ctx0" brushRef="#br0" timeOffset="204569.31">10143 14830 740 0,'-3'-4'127'16,"-1"1"112"-16,-1-1-25 16,1 0-70-16,-1 1-15 15,0 1-29-15,0 1-10 0,1-2-14 16,-2 2-12-16,1 0-18 15,-2 0-10-15,-1 1-12 16,-1 0-1-16,1 0-2 16,0 2-2-16,2 2-4 15,0-1-2-15,2 3-3 16,-2-1-3-16,2 0-1 16,-1 1-1-16,-1 1 0 15,0 1 0-15,1 4-2 16,1 0-1-16,1 5-1 15,2 2-1-15,2 1 0 16,3 2 0-16,3-1 0 16,1 0 0-16,2-1 0 15,0-3 0-15,2-4 0 16,1-2 0-16,0-4 1 16,1 1 0-16,-1-3 1 0,1-2 1 15,-1-3 5-15,-2-1 4 16,1-4 7-16,0 0 1 15,0-1 0-15,-1 0-2 16,-2 1-5-16,-1 1-1 16,1 1-3-16,-1-1-1 15,-1-2-2-15,0-3 0 16,-2-3-1-16,-2-1 2 0,0-1 3 16,-2-3 5-16,-1 1 7 15,-1-1 1-15,-5 1 3 16,0 0 0-16,-2 2-3 15,-2 2 0-15,1 3-6 16,-2 2-4-16,-3 3-5 16,0 2-2-16,1 2-2 15,0 2-1-15,0 2-2 16,0 0 1-16,-1 2-2 16,3-2 0-16,0-1 1 15,0 0 0-15,3-2 1 16,2-1-1-16,0 0 0 15,1 0-1-15,0 0 0 16,-1 1 0-16,-1 6-1 16,-1 1 0-16,1 5-61 0,0 3-61 15,2-2 69-15</inkml:trace>
  <inkml:trace contextRef="#ctx0" brushRef="#br0" timeOffset="205468.93">10245 14672 369 0,'-1'-5'160'15,"0"-1"156"-15,-1 0-42 16,2 0-66-16,-1 0-44 15,1 1-42-15,0 0-5 0,0 1-19 16,0-1-7-16,0 0-14 16,0 4-15-16,0 0-27 15,0 0-11-15,0 1-15 16,-1 0-2-16,-2 2-1 16,-1 2 1-16,0 3 1 15,0 0 0-15,-1 1-2 16,1 2-2-16,2-1-3 15,0 2 0-15,2-1 0 16,2 1-1-16,2 1 0 16,2-2 0-16,2 0-1 15,2-2 1-15,3-2 1 16,3-1 0-16,-1-5 1 16,3 0 1-16,1-2 0 15,0-4 2-15,1-2 0 16,-1 0 1-16,-2-2 0 0,-2 0 0 15,-3 1 0-15,-3-2 2 16,-3 0 11-16,-3 1 5 16,-3 0 8-16,-3 0 5 15,-3 0 0-15,-4 1-2 16,-5 0-6-16,-4 0-6 16,-2 3-11-16,0 0-4 15,0 2-4-15,0 3-3 0,5 4 0 16,-1 1-1-16,4 2 0 15,1 3 0-15,1 0 0 16,1 0 0-16,3 2 0 16,0-1-1-16,2 0 1 15,0 0 0-15,2-1 28 16,-1 1-29-16,4-1 319 16,4 1-224-16</inkml:trace>
  <inkml:trace contextRef="#ctx0" brushRef="#br0" timeOffset="206586.44">9262 14722 895 0,'-4'-6'172'0,"0"0"98"16,2 2-30-16,0 0-35 15,5 1-82-15,0 0-29 16,7 2-44-16,1 1-11 16,5 2-1-16,3 4 0 15,2 5 0-15,1 2 0 16,-1 4-1-16,-2 3-2 0,-5 6-5 15,-2 2-4-15,-6 6-11 16,-4 3-4-16,-5 3-3 16,-7 2-1-16,-2-2-2 15,2-3 11-15,0-3-70 16,2-1-470-16,0-1 360 16</inkml:trace>
  <inkml:trace contextRef="#ctx0" brushRef="#br0" timeOffset="-119984.06">17585 6059 375 0,'-12'-8'176'15,"1"-2"136"-15,2-3-48 16,0-2-29-16,3 0-76 16,4 0-37-16,2 5-52 15,0-1-20-15,1 5-25 16,0 0-3-16,2 4-8 15,-1 1-3-15,4 1-6 16,1 0-2-16,6 1-1 16,3 1 0-16,8 0 0 15,2 0 4-15,10-1 9 16,4 1 6-16,10 1 5 16,7-1-1-16,7 1-7 0,6-1-4 15,1-1-6-15,-3-1-1 16,4-3 0-16,-3-3 0 15,1-3 5-15,7 1 5 16,2 0 4-16,3-2 2 16,-5 3-3-16,-4 0-2 15,-11 1-6-15,2 1-1 16,6 2-4-16,0-1-1 0,7 3-2 16,-2 0-1-16,-1 1 0 15,-2 0 0-15,3 3-1 16,-3 1 0-16,5 2 0 15,0-1 0-15,8-3 0 16,3-1 1-16,-4-1 0 16,1-2 1-16,-7-3-1 15,-2 0-1-15,2-2-1 16,-4 0 0-16,2 1 0 16,0 0 0-16,0 3 0 15,1-1 0-15,1 2 0 16,-1 1-1-16,0 2 0 15,3 1 1-15,-3 2-1 16,-3 1 0-16,-8-1 0 16,-8 0 0-16,-4-1 0 15,-1 0 0-15,-5-1 0 0,4-1 0 16,7 0 0-16,2 1 1 16,4-1 0-16,-2-1 1 15,-2 0 1-15,0-1 2 16,-3 1 5-16,2 0 1 15,-3 0 0-15,-1 3 0 16,-2 1-6-16,-7 1-2 16,-5 2-1-16,-2 1-1 0,-2 1 0 15,1 1 0-15,-5-3 0 16,1-1 0-16,-5-3 1 16,1 0 0-16,2-3 0 15,-1-1 1-15,0-3-1 16,0-1 1-16,-1 1-2 15,-3 0 0-15,1 3 0 16,-1 0-1-16,-3 1 0 16,1 0 0-16,-1 2 1 15,-1 0-1-15,-1 2 1 16,1 0-1-16,-3-1 0 16,1-1 1-16,-6 0-1 15,-3 0 2-15,-4-1 7 16,-3 2-6-16,-6 1-168 15,-6-1 125-15</inkml:trace>
  <inkml:trace contextRef="#ctx0" brushRef="#br0" timeOffset="-102340.71">15011 18224 996 0,'-5'-434'114'0,"2"431"90"0,2 3-100 15,1 2 11-15,0 7-53 16,0 4-30-16,0 8-14 16,3 3-6-16,-2 6-9 15,0 6-1-15,1 9-1 16,0 6 0-16,-1 6 0 16,-1-5 5-16,1-7-75 15,-1-6-99-15,0-11 100 16</inkml:trace>
  <inkml:trace contextRef="#ctx0" brushRef="#br0" timeOffset="-102116.16">14945 17832 1190 0,'-22'-16'38'15,"5"6"27"-15,4 3-30 16,7 0 5-16,5 0 0 16,12-5-24-16,8-2-10 15,10-6-5-15,9-4 2 16,13-2 5-16,3-1 0 16,2 3 1-16,-1 2-2 15,-17 5-3-15,-5 2-7 0,-18 8-87 16,-4 3-113-16,-9 9 113 15</inkml:trace>
  <inkml:trace contextRef="#ctx0" brushRef="#br0" timeOffset="-101408.98">15054 17947 1848 0,'-11'-6'84'16,"1"2"26"-16,10 1-88 15,5 2-1-15,5 1-19 16,8 2-2-16,9 0-2 0,4-1 1 16,5-2-3-16,0-2-5 15,-8-1-15-15,-7-1-7 16,-9 2-7-16,-6 2 3 15,-6 2 13-15,0 4 8 16,-4 7 9-16,-2 3 3 16,0 8 2-16,-1 4 0 0,4 5-1 15,2 4 0-15,1 1-1 16,4 1 1-16,3-4 1 16,-1-5 0-16,-1-10 14 15,1-6 9-15,1-11 27 16,2-6 13-16,6-16 0 15,-1-8-5-15,1-13-22 16,0-4-9-16,-6-4-11 16,0 6-1-16,-3 8-5 15,-2 7-3-15,-1 11-4 16,-1 7-3-16,0 8-3 16,2 2-1-16,0 5-2 15,2 3 2-15,0 7 2 16,0 2-1-16,0 11 1 15,1 4-1-15,-1 8 1 16,1 2 1-16,3 5 0 0,0-5 1 16,2-10 0-16,-1-7 0 15,-2-14 1-15,1-9 3 16,-1-15 3-16,-1-7 2 16,0-16 2-16,-4-10-1 15,-4-8 1-15,-3-4 1 16,-6 6 0-16,0 9 0 15,-4 16-5-15,-2 10-2 16,0 17-6-16,2 5-4 0,6 15-42 16,2 4-99-1,8 4 91-15</inkml:trace>
  <inkml:trace contextRef="#ctx0" brushRef="#br0" timeOffset="-100941.28">15571 18236 1997 0,'0'-7'91'0,"3"-2"-5"16,3-2 3-16,2-1-28 16,1-1-18-16,-1-2-11 15,-1-2-4-15,-1-3-8 16,-1-1-1-16,-1-2-7 0,0 0-3 15,0-1-4-15,1 3-2 16,4 5-2-16,0 3-1 16,2 7-2-16,-1 5-2 15,1 7-1-15,1 5 2 16,1 9 1-16,-2 6 0 16,1 6 1-16,1 1 0 15,2-1 0-15,3-4 1 16,1-9 0-16,-2-5 1 15,0-9 1-15,1-6 1 0,-2-18 7 16,2-8 5-16,-1-17 6 16,-4-7 4-16,-4-1 3 15,-4 3-1-15,-5 16-2 16,0 7-2-16,0 25-10 16,-3-3-3-16,3 25-3 15,0 6-4-15,0 15-1 16,0 7 0-16,15 58-2 15,-2-60 5 1,1-7-45-16,3-10-62 16,1-7-137-16,4-12 118 15</inkml:trace>
  <inkml:trace contextRef="#ctx0" brushRef="#br0" timeOffset="-99887.79">16485 18047 1435 0,'-5'-5'101'0,"1"-3"49"0,2 1-26 16,0 1 3-16,0 2-44 15,2 4-32-15,0 1-6 16,0 10-8-16,2 4-5 16,1 11-18-16,-2 5-5 15,3 2-6-15,1 2 0 0,1-9-2 16,2-6 0-16,0-13-1 16,0-6 4-16,3-13 5 15,1-8 1-15,0-12 3 16,1-7-3-16,-1-3-3 15,-2-3-2-15,1 3-1 16,-2 5-1-16,-3 10-2 16,1 5 0-16,-2 10-1 15,0 4 0-15,1 8-5 16,-1 3 0-16,-2 11 0 16,2 9 1-16,-3 11 3 15,3 5-1-15,0 13 0 16,1 0-1-16,-1-2 0 15,3-5 1-15,0-14 0 16,-2-7 1-16,1-15 0 0,-1-7 1 16,2-11 3-16,3-8 1 15,3-11 1-15,-1-5 0 16,-1-9-1-16,-2-1-1 16,-1 0 0-16,-2 3-1 15,-4 10 0-15,0 8 0 16,-3 12-2-16,-3 9-1 15,0 10-1-15,-1 6-1 16,3 7 2-16,1 3-1 16,3 7 0-16,2 2 0 0,5 7 0 15,1-1 0-15,0-6-1 16,4-2 0-16,-4-14 2 16,1-6 0-16,-3-15 3 15,-2-6 5-15,-4-14 1 16,0-7 1-16,-5-13-1 15,-5-4-2-15,-7-3 1 16,-4 5-1-16,-4 11 2 16,-1 7-2-16,1 14-1 15,3 8-3-15,8 5-79 16,7 5-101-16,14 5 101 16</inkml:trace>
  <inkml:trace contextRef="#ctx0" brushRef="#br0" timeOffset="-99557.05">16948 18055 2296 0,'-8'-7'56'16,"6"5"-46"-16,3 3-5 15,4 9 1-15,3 7-5 0,3 8 4 16,1 2 2-16,2 5 2 15,-1-2 4-15,-1-3 2 16,-3-3 0-16,-4-8 6 16,-1-4 10-16,-4-12 31 15,1-2 6-15,-1-13 4 16,0-5-7-16,-3-9-27 16,2-7-8-16,2-9-11 15,4-1-7-15,3 0-8 16,3 2-3-16,2 16-1 15,1 4 0-15,-1 12 1 16,2 6-31-16,-4 7-68 16,0 4-53-16,1 8-320 15,-1 4 289-15</inkml:trace>
  <inkml:trace contextRef="#ctx0" brushRef="#br0" timeOffset="-98359.76">17246 18221 1317 0,'-7'0'167'0,"0"0"91"16,3-3-132-16,1 2 24 15,1-1-67-15,2-1-8 0,0 2-1 16,0 1-7 0,2-1-12-16,2-1 1 0,0-1 6 15,-1 1-2-15,1-6-11 16,-2-2-5-16,2-5-8 15,-3-5-5-15,0-9-10 16,0-4-5-16,1-7-8 16,-2-2-3-16,2 7-3 15,0 5-1-15,2 11-1 16,-2 9 0-16,3 5-4 16,-3 5 0-16,2 7-1 15,0 6 0-15,0 13 1 16,2 5 1-16,1 12 1 15,0 2-1-15,2-2 3 16,0 0 0-16,1-13 0 16,-1-8 0-16,1-15 0 15,0-6 1-15,2-15 4 16,-1-8 0-16,-1-15 1 16,0-4-1-16,-1-6-2 0,2 2 0 15,-3 9-1-15,-2 6 0 16,-2 15 0-16,-1 5-1 15,0 13 0-15,0 5-1 16,1 13 1-16,-1 8 0 16,3 12-1-16,0 2 0 0,6 0 0 15,1 0-3-15,5-10-50 16,1-4-25-16,1-15-98 16,2-6-42-16,-3-13 23 15,3-6 17-15,-3-17 90 16,-3-5 43-16,-4-5 28 15,-3-1 7-15,-1 6 45 16,-4 4 26-16,0 10 29 16,-3 6 4-16,-1 7-10 15,0 4-18-15,-1 2-22 16,0 0-5-16,-5 3-21 16,5 3-2-16,-3 4 2 15,-2 5 4-15,-2 6 3 16,1 4-2-16,0 6-6 15,-1 2-5-15,6 0-8 16,0-1-1-16,5-3-3 16,4-3 1-16,4-7-1 0,-2-3 1 15,3-10 1-15,1-4 4 16,2-8 12-16,2-8 6 16,1-10 2-16,-1-7-3 15,-3-9-10-15,-1-5-4 16,-5-3-4-16,-1-2 0 15,-4 6-1-15,-2 5 0 0,-1 13-2 16,-4 8 1-16,4 18-4 16,-4 1-2-16,1 13-2 15,3 4 1-15,1 10 2 16,4 4 0-16,1 9 1 16,0 3 0-16,2 3 0 15,2 2 0-15,3-8 0 16,1-5 0-16,6-15 1 15,1-7 0-15,2-15 2 16,-1-8 2-16,0-16 3 16,-1-8 1-16,-1-17-2 15,0-7 0-15,-3-9 1 16,-7-2-2-16,-5 1 2 16,-5 2 1-16,-7 3 1 15,-6 2 2-15,-9 3 1 16,-1 2-3-16,2 14-1 0,2 8 0 15,6 19-1-15,3 10-2 16,6 18-3-16,0 10-4 16,0 17-1-16,1 9 0 15,-1 14 1-15,2 8 4 16,2 10-20-16,5 7-13 16,7 1-78-16,3-10-67 15,4-18-367-15,2-16 324 0</inkml:trace>
  <inkml:trace contextRef="#ctx0" brushRef="#br0" timeOffset="-97189.81">18616 17876 1366 0,'-3'-8'100'16,"-1"2"61"-16,-1 4-44 15,-1 2 9-15,-1 3-26 16,-3 6-21-16,1 2-8 0,-3 5-8 16,0 4-14-16,-1 9-12 15,1 6-3-15,7 9-13 16,3 2-4-16,5-1-9 15,4-3-3-15,-1-7-2 16,-2-7 1-16,-2-9 2 16,-2-4 1-16,-7-9 4 15,-4-2 2-15,-10-11 0 16,-5-6-2-16,-2-12-5 16,2-8-3-16,5-10-11 15,4-4-6-15,8 1-24 16,5 1-24-16,9 4-63 15,7 4-26-15,2-1-5 16,4 1 24-16,6 0 73 16,3 1 28-16,1 0 38 15,-2 4 21-15,-4 7 39 0,-4 4 19 16,-2 10 18 0,-3 6-11-16,-4 11-2 0,-2 11-13 15,-2 14-21-15,0 5-9 16,-1 18-35-16,0 3-5 15,3 14-5-15,-2 7-1 16,2 1-1-16,0-4 0 0,-1-17 0 16,4-15 0-16,-2-19-1 15,0-10 2-15,2-16 5 16,-1-9 2-16,4-16 5 16,0-10-1-16,1-13-1 15,-1-9-1-15,-1-4-3 16,-1 2-1-16,-3 15-3 15,-1 9-1-15,-3 23-4 16,-3 9 1-16,-1 17 1 16,0 11 0-16,-2 16 1 15,1 6-1-15,1 9-1 16,1 3-1-16,1-2 1 16,2-3 0-16,0-10 0 15,2-5 0-15,3-15 0 16,-1-6-1-16,1-19 2 15,2-8 2-15,6-17 2 16,-1-7 0-16,4-10-1 16,-2-4 0-16,-5-2 0 0,-2 3-1 15,-5 6-1-15,-3 9 0 16,-2 17-1-16,-1 13 0 16,2 2 0-16,-4 14 0 15,2 12 0-15,0 7 1 16,0 8-1-16,4 2-1 15,3-2 0-15,3-5 0 0,3-8 0 16,2-7-1-16,2-13 1 16,-1-8 2-1,-3-15 3-15,0-8 1 0,-3-12 0 16,-3-6-1-16,-3-4-1 16,-2 0 0-16,-6 6-1 15,-2 5-1-15,-6 12 0 16,-1 6-1-16,0 11-4 15,0 4-18-15,1 5-145 16,1 6-60-16,-4 3 106 16</inkml:trace>
  <inkml:trace contextRef="#ctx0" brushRef="#br0" timeOffset="-96289.57">19247 18006 1956 0,'-1'-16'53'15,"-1"-2"-25"-15,2 2 16 16,-2 5 34-16,1 1-4 16,-1 8-10-16,0 2-17 15,-1 5-29-15,-1 4-6 0,1 5-5 16,-2 3 0-16,1 4-2 15,0 2 0-15,-1 3-1 16,0 1-2-16,0-1 0 16,1 1-1-16,3-2-1 15,1 1 0-15,4 0 0 16,3 2-1-16,4-5 0 16,2-1 0-16,0-9 0 15,1-5-1-15,-2-9 0 16,0-8 0-16,3-13 2 15,1-6 0-15,0-15 2 16,0-8-1-16,-6-9 0 16,-1-7 1-16,-6 1 1 15,0 0 1-15,-6 4 1 16,0 5 5-16,-3 12 19 16,-1 7 3-16,2 15 1 0,0 7-4 15,5 9-20-15,0 6-3 16,5 8-3-16,0 6-1 15,1 12-2-15,-1 5-1 16,1 11 1-16,0 8-1 16,1 12 1-16,2 7-1 15,-3 7 1-15,0-1 0 16,-4-9 0-16,-2-7 2 16,-1-19 0-16,-2-9 1 15,0-16 0-15,3-13 8 0,0-8 7 16,3-14 1-16,3-20 1 15,0-7-7-15,3-13 3 16,-1-2 1-16,4 5-2 16,1 7 0-16,1 19-12 15,0 10-3-15,-1 16-1 16,0 6-3-16,-2 15-2 16,1 4 2-16,-4 10 0 15,-3 6 1-15,-4 4 2 16,-2 1 1-16,-4-5 0 15,-2-4 0-15,-3-10 4 16,1-6-1-16,-2-11 3 16,2-4 3-16,-1-8 14 0,1-6 2 15,2-7 3 1,1-2 1-16,3 8-9 16,2 2-1-16,1 13-7 0,0-3-2 15,4 14-9-15,1 4-1 16,2 9 0-16,3 3-1 15,7-1-1-15,5-1 0 16,9-7 1-16,3-3 4 16,13-8-52-16,4-4-30 0,10-8-520 15,3-7 390-15</inkml:trace>
  <inkml:trace contextRef="#ctx0" brushRef="#br0" timeOffset="-95878.51">20157 17799 1511 0,'-7'11'80'0,"2"7"27"0,5 12-79 16,3 8 4-16,2 19-25 16,-1 8-4-16,-1 17-2 15,-3 4 5-15,-9-9-35 16,0-9-8-16,-4-25-9 16,0-13-24-16,6-21-106 15,2-11-117-15,7-21 154 16</inkml:trace>
  <inkml:trace contextRef="#ctx0" brushRef="#br0" timeOffset="-95057.07">20194 18112 653 0,'19'-29'143'0,"-1"18"143"15,-2 5-44-15,1 8-89 16,-2 5-40-16,1 5-65 16,-3 1-23-16,-5-2-12 15,-2-2 0-15,-1-5-1 0,-1-4-1 16,1-5 12-16,0-6 12 15,-3-2 45-15,-2 0 25 16,-5 4 20-16,0 1-3 16,-4 5-40-16,1 3-25 15,1 7-36-15,1 5-10 16,0 7-5-16,0 1 1 16,1 6-3-16,2 1 0 0,3 2-4 15,1-1 0 1,5 2-1-16,0-3 0 0,2-1 1 15,3-5-1-15,1-6 1 16,2-7 0-16,0-8 0 16,-1-5 3-16,0-10 1 15,0-8 2-15,3-7 0 16,-2-4 0-16,-1-2-1 16,-1-2 0-16,-4 2 0 15,-1 2-1-15,-2 9-2 16,-1 7-1-16,-1 15-2 15,-1 8-1-15,-2 13-1 16,0 7 0-16,4 11 0 16,2 2 2-16,4 2-21 15,2 0-7-15,-1-4-20 16,-3-4-3-16,2-9 21 16,-2-6 9-16,5-16 21 0,3-6 4 15,3-19 7-15,2-10 6 16,-1-17 13-16,0-10 5 15,-5-14 9-15,-2-6 8 16,-7-3 14-16,-2 4 4 16,-4 18 2-16,-2 11-3 15,0 19-20-15,1 11-3 16,1 20-13-16,-4 1-7 16,4 17-9-16,0 7-7 0,3 10-7 15,1 5 1-15,1 10-3 16,2 7 0-16,0 18 4 15,1 7-23-15,0 1-15 16,0-6-1-16,3-22-3 16,-1-13 24-16,-1-21 14 15,-1-8 5-15,-2-18 4 16,2-9 0-16,2-14 4 16,0-7-2-16,0-7-2 15,-3-5 1-15,-7 3 4 16,-5 3 0-16,-7 11-1 15,-1 8-4-15,-4 17-10 16,-2 9-1-16,1 15-16 16,2 6-43-16,8 8-78 15,3 4 77-15</inkml:trace>
  <inkml:trace contextRef="#ctx0" brushRef="#br0" timeOffset="-94789.07">20966 17604 1551 0,'-6'-5'141'15,"-2"5"98"-15,1 12-146 16,0 6 17-16,1 11-37 15,1 6-6-15,3 10-17 16,-1 6-13-16,3 13-24 16,3 8-4-16,-3 14 16 15,0 4-60-15,-2-8-551 16,0-10 426-16</inkml:trace>
  <inkml:trace contextRef="#ctx0" brushRef="#br0" timeOffset="-94391.3">21011 18093 1836 0,'5'25'69'16,"5"-11"28"-16,5-1-94 15,0-6 0-15,3-2 1 16,-2-12 15-16,2-6 11 15,-3-11 6-15,0-3 2 16,-6-5-15-16,-1-1-9 0,-6 1 4 16,-4 1 11-16,-5 10 55 15,-1 4-1-15,-3 11 3 16,1 6-12-16,-1 11-50 16,2 7 5-16,-1 11-15 15,3 8 0-15,0 10-7 16,0 5-5-16,3 2 0 15,0-4-2-15,4-7 0 16,2-7 0-16,3-13 14 16,3-6-13-16,5-16-128 15,2-7-136-15,11-19 133 16</inkml:trace>
  <inkml:trace contextRef="#ctx0" brushRef="#br0" timeOffset="-93628.97">21916 17827 1696 0,'-10'0'95'0,"4"1"14"16,1 5 9-16,2 4-13 15,-1 3-22-15,0 6-6 16,-2 3-7-16,-1 7-6 16,2 3-9-16,1 8-22 0,1 7-8 15,2 1-13-15,-1-1-7 16,1-6 13-16,0-7-18 16,1-11-102-16,0-7-492 15,-4-8 375-15</inkml:trace>
  <inkml:trace contextRef="#ctx0" brushRef="#br0" timeOffset="-93278.88">21714 17866 870 0,'-12'0'120'0,"3"3"228"16,2 1-155-16,4-3 19 16,3-1-13-16,5-5-64 15,6-2-17-15,5-6-18 16,3-1 2-16,7-4-21 15,3 0-10-15,8 3-24 16,4 1-15-16,3 4-21 0,-3 3-4 16,-11 4-5-16,-4 0 25 15,-8 4-56-15,-3 2-140 16,-1 7 120-16</inkml:trace>
  <inkml:trace contextRef="#ctx0" brushRef="#br0" timeOffset="-92777.21">22096 18162 882 0,'-2'7'97'0,"2"-5"98"15,3-2-38-15,3-1 1 16,1-3-7-16,1-4 7 16,3-1-4-16,0-3-21 15,1 0-21-15,-1 4-52 0,0 0-20 16,-3 6-19-16,-1 3-4 15,-2 9-8-15,-3 4-2 16,-3 11-2-16,-5 3 1 16,-1 8-2-16,-4-1-1 15,-1 0-1-15,2-5 0 16,-1-5-1-16,0-5-1 16,6-8 14-16,-1-2 10 0,4-9 22 15,1 0 7 1,1-1-4-16,0-6-6 0,7 1-13 15,2 0-1-15,5-3-2 16,1 2 0-16,5-1-3 16,2 0-5-16,-3 3-8 15,0-1-4-15,-3 2-5 16,1 2 4-16,-1-2-1 16,1 0-6-16,-5 0 2 15</inkml:trace>
  <inkml:trace contextRef="#ctx0" brushRef="#br0" timeOffset="-92062.78">22306 18633 1450 0,'-9'3'110'0,"5"-4"41"0,4-2-20 15,6-8 22-15,4-4-37 16,7-9 1-16,6-3-4 0,9-11-9 16,2-4-11-16,4-5-25 15,-4-4-11-15,-3-7-24 16,-2-4-8-16,-3-9-13 16,-1-1-5-16,-1 4-6 15,-1 7 1-15,-1 19-28 16,1 7-33-16,-2 17-95 15,0 4-94-15,-3 11 133 16</inkml:trace>
  <inkml:trace contextRef="#ctx0" brushRef="#br0" timeOffset="-91612.44">22858 18217 1370 0,'0'-13'158'16,"0"3"82"-16,0 4-63 15,1 3-12-15,0 3-68 16,1 0-10-16,-2 6-23 16,0 0-1-16,0 11-3 15,0 3-10-15,-3 9-22 16,1 7-14-16,-1 5-11 16,2 4-1-16,-1 2 1 0,0-4-2 15,-6-1-42-15,0-6-60 16,-1-15 57-16</inkml:trace>
  <inkml:trace contextRef="#ctx0" brushRef="#br0" timeOffset="-91328.61">22698 18243 1418 0,'-3'-3'127'0,"6"-2"197"16,5 0-203-16,8-2 15 15,2 0 0-15,6-1-37 16,5-2-6-16,6 0-28 16,4-2-17-16,-1 0-25 15,-5 0-10-15,-2 3-9 16,-5-1 15-16,-3 3 5 15,1 2 347-15,-4-1-251 16</inkml:trace>
  <inkml:trace contextRef="#ctx0" brushRef="#br0" timeOffset="-90813.39">23076 18445 1355 0,'-5'0'101'0,"-17"0"84"15,22-2-81-15,1 1 33 16,1-1-15-16,2 1-7 16,0-2 1-16,1 0-27 15,1-1-11-15,2-1-21 16,1 0-9-16,1-4-16 15,1 1-6-15,-2-2-4 16,0 1-3-16,-5 1 6 16,-1 2 4-16,-3 5 3 0,0-1 0 15,0 2-8-15,-3 6-6 16,0 6-10-16,-3 4-3 16,1 6-3-16,1 3-1 15,2 3-1-15,1 2 0 16,1 0-1-16,3-3 0 15,-1-1-1-15,-1-5-22 16,-1-8-35-16,0-12-53 16,4-2 54-16</inkml:trace>
  <inkml:trace contextRef="#ctx0" brushRef="#br0" timeOffset="-90441.41">23071 18616 1318 0,'-6'1'166'0,"4"-1"137"16,3 4-164-16,1 0 16 15,4 0-43-15,0 1-8 16,5-1-3-16,3-1-10 0,3-1-30 15,3 0-11-15,0-2-28 16,0-4-7-16,-5-4 42 16,-2-3 308-16,-9-7-244 15</inkml:trace>
  <inkml:trace contextRef="#ctx0" brushRef="#br0" timeOffset="-87697.8">23480 18030 1477 0,'-9'-8'138'0,"3"-2"67"0,2 1-5 15,4-1-35-15,0 2-38 16,2 3-41-16,2 3-15 16,3 2-27-16,1 0-13 15,5 4-12-15,1-1-3 16,4 2-7-16,-1-2-5 0,0 0-1 15,1-2 0-15,0-2 27 16,0-3-19-16,-3-4 77 16,-1-3-51-16</inkml:trace>
  <inkml:trace contextRef="#ctx0" brushRef="#br0" timeOffset="-87446.38">23535 18128 1435 0,'-12'0'196'0,"8"-7"357"16,0 0-374-16,4 2-62 15,4 2 1-15,3 2-79 16,3-2-12-16,3 2-9 0,4 0-7 15,3 0-6-15,4 0 0 16,5-2 84-16,-1 0 259 16,-9-6-221-16</inkml:trace>
  <inkml:trace contextRef="#ctx0" brushRef="#br0" timeOffset="5082.54">24088 18218 393 0,'-5'-434'152'16,"1"435"140"-16,0 1-54 16,-1 0 11-16,2 0-33 15,-1-1-17-15,1-1-23 16,-2 3-7-16,1-1-30 16,0 0-15-16,0 3-30 15,2 0-12-15,2-2-19 16,0 2-9-16,5-3-13 0,2-2-5 15,3-4-1-15,2-5 1 16,2-6 0-16,3-3 0 16,-1-4-6-16,1-3-5 15,-4 2-7-15,-5 2-3 16,-4 7-3-16,-2 3 1 16,-2 10-2-16,-3 0-2 15,-2 12-5-15,0 5-1 16,1 10-4-16,-2 5 0 15,2 10 0-15,3 3 1 0,1 8 1 16,1 4-2-16,4 3-29 16,0-1-34-16,-1-6-156 15,1-7 339-15,-1-16-148 16</inkml:trace>
  <inkml:trace contextRef="#ctx0" brushRef="#br0" timeOffset="5315.56">24356 18093 1111 0,'10'11'222'15,"0"-10"213"-15,-2-1-100 16,-2-9-53-16,-4-1-85 15,-2-7-99-15,-1-3-31 16,-1 0-45-16,-2 0-17 16,2 4 327-16,2 5-243 15</inkml:trace>
  <inkml:trace contextRef="#ctx0" brushRef="#br0" timeOffset="6034.59">24574 17809 1378 0,'-9'-22'228'16,"2"2"88"-16,2 1-54 0,2 0-20 16,3 3-134-16,5-3-26 15,6-1-41-15,6-2-14 16,3 2-10-16,1 3-1 15,4 2-8-15,0 7-3 16,4 7-2-16,-3 4-1 16,-4 12 1-16,-4 4-1 15,-7 4 2-15,-7 3-1 16,-5 2 1-16,-5-2-1 16,-7 0 1-16,-2-3 0 0,-5 0-1 15,-2-2 1-15,1-3-2 16,3-3 1-16,4-4 5 15,1-3 4-15,5-2 10 16,1 0 3-16,3 0-4 16,2 1-4-16,3 1-11 15,2 2-1-15,6 4-4 16,-2 1 0-16,4 4 0 16,0 2 0-16,1-3 0 15,0 0 0-15,1 0 0 16,0 0 0-16,-3-2 0 15,-3 1 1-15,-5-4 1 16,-2-1 1-16,-7-4 1 0,-1 0 0 16,-5-3 2-1,-3-3 0-15,-3 0 5 0,-1-4 6 16,0 0 7-16,0-1 2 16,1-2-8-16,0 0-7 15,6 0-9-15,4 3-3 16,5-3-4-16,4 0-15 15,6 1-46-15,3-3-33 16,7 0-146-16,0-1 138 16</inkml:trace>
  <inkml:trace contextRef="#ctx0" brushRef="#br0" timeOffset="6564.15">24937 17892 1159 0,'-7'-22'168'0,"1"5"208"16,0 0-151-16,-2 6 24 15,-2 4-56-15,3 5-58 16,0 3-19-16,4 9-42 16,0 4-12-16,6 6-31 15,4 5-13-15,7 4-12 16,6 3-3-16,6 0-2 15,1 3-1-15,-2-5 2 16,-4-2 1-16,-10-6 1 0,-3-5 2 16,-9-7 4-16,-5-1 2 15,-7-7 0-15,-3-2-1 16,-7-5-4-16,0-5-2 16,-2-3-2-16,1-2-2 15,3-1 0-15,4-1-2 0,10 1-3 16,5-1-2-16,11-1-3 15,8 1 0-15,4-4 3 16,4 1 0-16,2 0 5 16,-2-1-1-16,-1-2 2 15,-5 1 0-15,-8-3 2 16,-3 3 0-16,-8 1 1 16,-2 1 2-16,-7 7 5 15,-5 1 4-15,-8 6 4 16,-2 3-1-16,-1 1-6 15,1-2-5-15,9 2-5 16,3-2-2-16,11 2-5 16,4 2 10-16,15 0 285 15,9 7-211-15</inkml:trace>
  <inkml:trace contextRef="#ctx0" brushRef="#br0" timeOffset="7066.21">25189 17829 1456 0,'-7'-17'178'0,"1"9"218"16,6 1-269-16,14 7 33 15,7 2-76-15,7 10-54 16,4 7-1-16,0 8 7 15,-2 3 2-15,-7 4-1 16,-5 2 0-16,-6-1-16 16,-3 0 0-16,-4-3 5 15,-1-3 4-15,-6-3 2 16,-4-2-2-16,-3-8-10 16,-3-1-4-16,-2-9-5 15,-1-3-1-15,-8-5-1 16,-3-5-2-16,-8-4-3 15,-2-2 0-15,7-4-4 16,6-2 0-16,18-4-5 16,10-4 0-16,18-7 0 15,10-1 0-15,8-4 1 16,2-1 1-16,-7-2 2 0,-7 2 1 16,-9 3 0-16,-7 2 1 15,-9 6 16-15,-6 4 8 16,-12 9 22-16,-9 5 8 15,-12 10-17-15,-6 6-7 16,-7 5-23-16,2 5-7 16,9-1 4-16,13 0 54 15,19 5-42-15</inkml:trace>
  <inkml:trace contextRef="#ctx0" brushRef="#br0" timeOffset="9048.59">26625 17814 1157 0,'17'-10'235'0,"-16"-17"221"16,3 26-260-16,-1-1 23 16,1 4-104-16,1 4-25 15,-2 5-14-15,-1 7-12 16,0 12-20-16,-2 6-10 0,-6 15-11 15,-4 6 1-15,-2 7-43 16,1-1-103-16,1-5 80 16</inkml:trace>
  <inkml:trace contextRef="#ctx0" brushRef="#br0" timeOffset="9314.75">26368 17777 1678 0,'0'-8'156'0,"12"-1"84"16,10-3-30-16,11-3-32 0,7-3-59 15,4 4-57-15,2 2-17 16,1 5-22-16,-3 5-1 16,-2 3-22-16,-6 4 345 15,-12 10-248-15</inkml:trace>
  <inkml:trace contextRef="#ctx0" brushRef="#br0" timeOffset="9697.4">26814 18146 2413 0,'6'-25'99'0,"10"-1"-29"15,3 1-1-15,1 10-32 16,-1 8-24-16,-2 13-5 15,-2 9 0-15,-3 17-2 16,-1 5-7-16,-5 10-53 16,-3-1-24-16,-6-4-47 15,-5-3 2-15,-1-9 48 16,-2-6 22-16,2-8 47 16,-1-7 30-16,2-6 59 0,1-5 16 15,3-8 28-15,3-4-14 16,4-5-31-16,3 0-5 15,4 1-17-15,2 3-11 16,7 3-23-16,1 2-9 16,6 6-17-16,1 0 6 0,4 3-218 15,0 3 154-15</inkml:trace>
  <inkml:trace contextRef="#ctx0" brushRef="#br0" timeOffset="9947.37">27329 17926 2119 0,'-6'0'131'0,"6"5"-9"16,3 4 34-16,4 5-96 15,2-1-17-15,1 2-3 0,1-4-14 16,3-3-9 0,2-3-3-16,-1-5 2 0,-1-3-83 15,-1-5 49-15</inkml:trace>
  <inkml:trace contextRef="#ctx0" brushRef="#br0" timeOffset="10130.4">27351 18156 1532 0,'-2'16'273'16,"5"-5"358"-16,10-4-485 16,5-2-10-16,1-3-87 15,1-2-8-15,5-1 39 16,-1-4-48-16</inkml:trace>
  <inkml:trace contextRef="#ctx0" brushRef="#br0" timeOffset="11796.32">23857 5907 1149 0,'-15'-15'137'15,"7"6"130"-15,-1 1-27 16,7 0-41-16,2 1-16 0,5-1-46 15,5 1-27 1,7 1-31-16,1 0-14 0,10 5-13 16,8 2-7-16,15 5-13 15,10 1-6-15,23 1-14 16,12-2-2-16,28-3 1 16,14-3 4-16,25-6 12 15,8-5 7-15,22-2 6 16,-4 0 2-16,-15 0-3 15,2 2-2-15,-33 4-8 16,-5 1-5-16,-18 4-10 16,-15 2-4-16,-19 0-2 15,-15 2 2-15,-18 2 0 16,-13-2 0-16,-21-1 0 16,-6 1 0-16,-12-2-1 15,-1 1 2-15,-6 0-3 0,-2 0-2 16,0 0-1-16,0 1-5 15,7-2-29-15,0 1-22 16,1 0-37-16,6 0 141 16,11 4-56-16</inkml:trace>
  <inkml:trace contextRef="#ctx0" brushRef="#br0" timeOffset="13195.84">27768 17874 1369 0,'-10'-7'157'0,"8"-2"71"16,2 1 24-16,11-5-68 0,3-2-51 15,8-5-40-15,3-3-5 16,5-1-17-16,1 2-8 16,0 4-23-16,0 5-11 15,-4 11-17-15,-5 5-3 16,-8 15 0-16,-7 7 2 16,-13 14 1-16,-7 6-1 15,-7 11-3-15,-2 4-1 16,-5 5-1-16,-1 2 0 15,1-7 0-15,-1-4 1 16,4-16 0-16,0-8 1 0,2-11 0 16,3-8 1-16,6-11 7 15,3-3 1-15,10-12 3 16,6-3 0-16,10-6-2 16,3 0 4-16,4 2 1 15,3 4-2-15,9 8-6 16,0 3-5-16,10 5-7 15,-1 4 0-15,-6 3 1 16,0 0-8-16,-10 1-44 16,-1 1-27-16,-8-2-20 15,-2 0 32-15</inkml:trace>
  <inkml:trace contextRef="#ctx0" brushRef="#br0" timeOffset="13595.68">28211 17834 976 0,'-16'-22'215'0,"0"5"214"0,3 0-193 16,-1 3 32-16,3 3-78 15,3 3-35-15,2 2-36 16,5 5-20-16,-1 0-32 16,1 1-10-16,-2 5-12 15,4 8-8-15,0 11-4 16,-1 5-4-16,0 6-11 16,1 2-4-16,3 7-7 15,2-1-3-15,3-1-1 16,3-3 0-16,5-12-2 15,0-6 2-15,6-15 1 16,-1-6 3-16,1-10 8 16,0-4 0-16,0-4 1 15,-1 2-3-15,0 1-11 0,-3 1-13 16,-5 3 10-16,-3 2 252 16,-4 2-183-16</inkml:trace>
  <inkml:trace contextRef="#ctx0" brushRef="#br0" timeOffset="13861.9">28327 17844 1380 0,'-18'-21'147'0,"7"9"160"15,4 5-122-15,6 3 2 16,0 4-58-16,1 9-64 16,2 4-4-16,2 12-1 15,-1 5-10-15,3 15-21 16,1 8-10-16,2 12-2 16,0 6-7-16,-2-1-126 15,-1-5-265-15,2-9 227 16</inkml:trace>
  <inkml:trace contextRef="#ctx0" brushRef="#br0" timeOffset="14328.46">28600 17961 1480 0,'-19'-10'198'0,"0"2"113"0,8-1-144 15,1 2 4-15,5 0-92 16,2 1-8-16,2 3-13 16,1 3-11-16,2-3-16 15,4 8-7-15,5 8-15 16,2 6-4-16,4 9-4 15,2 5 0-15,4 9 0 16,-1 2 0-16,1 0-1 16,-3-4-8-16,-1-11-15 15,0-4-2-15,-1-14 0 16,2-8 9-16,0-11 13 16,-2-11 3-16,-3-17 5 15,-1-9-1-15,-6-17 10 16,-3-3 10-16,-10 1 33 15,-6 6 22-15,-13 14 15 0,-6 9-1 16,-5 14-32-16,-1 12-23 16,1 13-28-16,0 7 6 15,5 17-33-15,1 5-37 16,13 12 40-16</inkml:trace>
  <inkml:trace contextRef="#ctx0" brushRef="#br0" timeOffset="15279.62">28914 18196 670 0,'-2'2'117'0,"2"1"108"0,6-3-112 16,4-2 31-16,2-1-6 15,1-3 20-15,-2-2 36 16,-2-1 1-16,-3 1-2 16,1 0-18-16,0 1-41 15,2-2-12-15,4-1-30 16,2-2-8-16,6-5-14 16,3-2-12-16,3-7-19 15,3-2-10-15,-5-4-16 16,-2 0-3-16,-1 5-8 15,-4 2-22-15,-4 10-112 16,-4 4-71-16,-8 11 97 16</inkml:trace>
  <inkml:trace contextRef="#ctx0" brushRef="#br0" timeOffset="15529.46">29021 17853 1010 0,'-12'-16'152'0,"0"13"256"15,6 3-261-15,6 11-9 16,4 7-14-16,17 11-43 16,10 6 0-16,12 10-22 15,5 4-7-15,-1 5-11 16,-3-1-2-16,-8-9-106 15,-6-5 114-15,-11-7-56 16</inkml:trace>
  <inkml:trace contextRef="#ctx0" brushRef="#br0" timeOffset="15829.82">29453 17710 1860 0,'-10'-4'190'0,"3"0"97"15,7 5-156-15,3 4 29 0,5 3-97 16,0 3-13-16,4 8-11 15,0 4-9-15,-2 7-15 16,2 5-3-16,-2 4-2 16,-2 2 5-16,-4 3-2 15,-4-1 299-15,-6 0-219 16</inkml:trace>
  <inkml:trace contextRef="#ctx0" brushRef="#br0" timeOffset="16060.71">29694 17830 2147 0,'-14'-15'110'0,"7"10"122"0,5 4-165 16,4 1 16-16,4 1-19 15,2 1-54-15,2 1 0 16,-1-2-3-16,1-1 6 16,-1 0-6-16,2-2-11 15,2-1 6-15</inkml:trace>
  <inkml:trace contextRef="#ctx0" brushRef="#br0" timeOffset="16594.18">29806 17658 2070 0,'-18'-20'138'0,"7"6"56"15,9 2-81-15,11-1 11 16,8-2-73-16,11-2-46 15,4 1 0-15,1 1-3 16,3 2-1-16,2 6-1 16,-4 4 0-16,-1 9-1 15,-2 4-2-15,-10 10-5 16,-2 3-2-16,-9 2 1 0,-4 1 2 16,-10-5 6-16,-3 1 2 15,-10-4 3-15,-1 0 2 16,-6 1 6-16,-1-1 3 15,1-3 1-15,4 1 2 16,6 0-3-16,3 1-4 16,8 2-4-16,4 1-4 15,11 0-5-15,4-1 1 0,8 1-1 16,0 1 1-16,-1 2 1 16,-4-1 1-16,-8 3 2 15,-6 0 1-15,-9-4 1 16,-4 1 1-16,-7-3 0 15,-2-3 1-15,-2-5-1 16,0-4 0-16,-2-7 2 16,1-4-1-16,2-6-24 15,4-3-21-15,5-6-62 16,6-2-62-16,6-2 91 16</inkml:trace>
  <inkml:trace contextRef="#ctx0" brushRef="#br0" timeOffset="17094.5">30261 17681 1891 0,'-7'-6'110'16,"7"10"76"-16,2 4-131 15,5 6 17-15,2 4-37 16,5 4-28-16,3 4 2 0,4 4 2 15,0 3 0-15,-2 1 0 16,2 1-2-16,-7-2-2 16,-2-2 2-16,-5-5 2 15,-7-5 3-15,-5-8 4 16,-4-6 1-16,-3-8 0 16,-3-7-1-16,-5-10-4 15,-2-6-1-15,-5-1-3 16,-1-1-2-16,8 1-5 15,4 4-4-15,11 0-18 16,5 2-12-16,12 0-16 16,4 0-2-16,12-1 4 15,4-4 12-15,3 1 15 16,4-4 6-16,0-2 11 16,0-2 1-16,-6-1 2 15,-8-2 8-15,-15 3 30 0,-11 3 8 16,-18 5 15-16,-9 5 0 15,-9 7-24-15,-1 3-6 16,-1 5-18-16,2 3-6 16,8 8-9-16,5 3 4 15,7 7-19-15,6 6-49 16,9 11-157-16,4 5-83 16,9 5 140-16</inkml:trace>
  <inkml:trace contextRef="#ctx0" brushRef="#br0" timeOffset="17546.42">30581 17771 1855 0,'12'-13'149'0,"1"5"35"16,-2 0-15-16,0 5-117 16,1 2-33-16,1 3-13 15,2 8-2-15,-2 7 2 16,-4 7 3-16,-3 9-2 15,-2 3-5-15,-4 5-17 16,-3 2-4-16,-5-3-6 16,-3 0 2-16,-5-7-1 15,-1-3-9-15,-2-8-3 16,4-5 2-16,-1-12 14 16,1-4 12-16,7-7 4 0,-1-8-7 15,12-7-16-15,6-5-12 16,8-8-16-16,-1-4 5 15,9-2 16-15,0-1 11 16,5-3 21-16,0 1 11 16,-5 0 20-16,-2 0 2 15,-8 1 22-15,-4 3 19 0,-11 4 25 16,-6 3 14-16,-7 9 0 16,-5 6-27-16,-4 7-42 15,-2 5-16-15,-1 5-23 16,-1 6-2-16,2 7-1 15,5 4-2-15,5 8 2 16,0 2-45-16,6 6-122 16,-4 6 109-16</inkml:trace>
  <inkml:trace contextRef="#ctx0" brushRef="#br0" timeOffset="17777.59">30973 17767 2448 0,'-5'-10'111'16,"5"10"-15"-16,4 0-16 15,5 0 1-15,4-2-50 16,4 1-14-16,1-1-3 15,-3 0-57-15,-1-2 351 16,-7 5-239-16</inkml:trace>
  <inkml:trace contextRef="#ctx0" brushRef="#br0" timeOffset="17943.68">30937 18034 2167 0,'15'2'164'0,"11"-1"43"16,5-1-11-16,3-3-106 15,-1-6 258-15,10-1-243 16</inkml:trace>
  <inkml:trace contextRef="#ctx0" brushRef="#br0" timeOffset="28756.24">31566 17612 974 0,'-15'-1'142'0,"2"-1"101"15,1-1 19-15,2 2-36 16,5 0-35-16,2 0-53 15,2 1-16-15,1 0-31 16,0 0-7-16,0 0 1 16,1 0-6-16,0 0-17 15,1 0-8-15,-1 0-19 16,0 0-5-16,-1 0-12 16,1 0-6-16,7-5-5 15,-1 1-1-15,7-3-2 16,2-1-1-16,7-4 0 15,1-1-1-15,4-1-1 16,-1 1 0-16,0 2 0 0,-3 4-1 16,-4 6 0-16,-5 1 0 15,-6 10-2-15,-7 5 2 16,-8 9 1-16,-6 5 1 16,-7 4 3-16,-3 3-1 15,-2-4-2-15,0-1 0 16,2-7-1-16,2 0 1 15,3-5-1-15,1-1 0 0,3-3 1 16,-2-1 2-16,5-1 3 16,0 0 1-16,6 1 1 15,4-1-3-15,8 1-4 16,5 0 1-16,7 3-3 16,4 0 1-16,-1 3 1 15,1 2 0-15,-4-1-1 16,-4-1 1-16,-11-2 1 15,-3 1 3-15,-13-4 3 16,-7 1 2-16,-9-6-1 16,-7 0 5-16,-11-8 7 15,-5-1 1-15,1-1-1 16,8-2-6-16,16-2-10 16,12 0-6-16,18-2-31 15,13-1-10-15,24-2-105 16,9 1 344-16,14-3-173 0</inkml:trace>
  <inkml:trace contextRef="#ctx0" brushRef="#br0" timeOffset="29523.72">31834 17703 707 0,'0'-16'173'0,"-3"2"273"16,3-1-193-16,2-1-22 0,2-2-19 15,6 0-56-15,3 2-16 16,3 2-30-16,5 1-20 15,6 4-38-15,2 3-14 16,4 5-16-16,1 2-7 16,-6 8-7-16,-3 1-2 15,-6 8-2-15,-5 2 0 16,-6 3-3-16,-2-1 1 16,-6-1 1-16,-3 0 0 0,-7-4 2 15,-3 1 0-15,-7-1 1 16,-2-1 1-16,-8 0 0 15,-2 0 3-15,1 0 0 16,3-1 0-16,8 0-1 16,6 0-5-16,8 1-3 15,6 1-1-15,9-1 0 16,8 1-1-16,9 1 1 16,3-1 0-16,-1 1 2 15,-4-1 0-15,-9-3 0 16,-7 0 1-16,-14-1 8 15,-9 1 4-15,-14 3 7 16,-4 0 2-16,-6-1 1 16,2 1-2-16,6-3-4 15,3-2-1-15,7-4-6 16,3-2-2-16,6-6-3 16,4 0-1-16,4-7-8 0,4-3-14 15,5-3-37-15,3-2-23 16,8-2-95-16,1 0-229 15,5-5 248-15</inkml:trace>
  <inkml:trace contextRef="#ctx0" brushRef="#br0" timeOffset="30172.75">32171 17778 1103 0,'3'-12'133'0,"5"0"108"15,3-2-2-15,5-2-26 16,4-3-40-16,7 0-53 16,2 0-14-16,4 0-25 0,-1 2-15 15,-5 3-28-15,-2 3-12 16,-8 5-14-16,-7 5-1 16,-9 5 7-16,-3 5 3 15,-10 8 0-15,-3 4-2 16,-4 3-12-16,0 2-3 15,0-1-3-15,2 1 0 16,1 0 0-16,1 0 0 0,1 0 0 16,0 0 0-16,4-4 2 15,0 1 2-15,5-3 2 16,2 0 0-16,4-1-1 16,3 0-2-16,3 1-1 15,2-2 0-15,2 1 0 16,-1 2 1-16,1-1-2 15,-3-1 1-15,-3-1 1 16,-2-3 4-16,-7-3 13 16,-2 0 11-16,-7-5 18 15,-1 0 2-15,-5-2-2 16,0-1-6-16,0-2-14 16,0 0-4-16,0-2-8 15,0-3-3-15,0-7-6 16,1 0-2-16,3-8-11 15,1-1-14-15,4-4-35 16,6 1-22-16,7 2-19 0,8 1 1 16,11 5 52-16</inkml:trace>
  <inkml:trace contextRef="#ctx0" brushRef="#br0" timeOffset="30489.47">32723 17630 828 0,'-2'-37'237'16,"-1"3"208"-16,1 9-150 15,-1 4-3-15,1 10-107 16,1 5-41-16,-3 11-48 15,0 9-13-15,-2 17-25 16,-3 8-14-16,0 13-14 16,-2 3-9-16,-5 4-9 15,-4 0-1-15,-3 0-5 16,1 2 2-16,4-8 5 16,2-5-4-16,6-11-11 15,2-10 323-15,3-20-236 0</inkml:trace>
  <inkml:trace contextRef="#ctx0" brushRef="#br0" timeOffset="30806.73">32603 17914 1737 0,'-4'-19'153'0,"7"0"87"15,4 1-62-15,7 0-3 16,5 0-66-16,10-1-44 16,2 1-7-16,5 0-16 15,5-1-4-15,6 2-10 16,1-1-8-16,1 1-12 15,-5 2-1-15,-16 4-6 16,-6 3-16-16,-13 3-58 16,-8 5-101-16,-2 3 96 15</inkml:trace>
  <inkml:trace contextRef="#ctx0" brushRef="#br0" timeOffset="31038.76">32625 17941 2074 0,'-3'0'146'0,"8"10"37"16,5 4 5-16,10 9-55 15,6 4-43-15,6 4-42 16,4-2-5-16,6-2-23 15,0-3 1-15,3-11-6 16,-3-2 44-16,-5-3-38 16</inkml:trace>
</inkml:ink>
</file>

<file path=ppt/ink/ink8.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1T11:30:01.148"/>
    </inkml:context>
    <inkml:brush xml:id="br0">
      <inkml:brushProperty name="width" value="0.05292" units="cm"/>
      <inkml:brushProperty name="height" value="0.05292" units="cm"/>
      <inkml:brushProperty name="color" value="#FF0000"/>
    </inkml:brush>
  </inkml:definitions>
  <inkml:trace contextRef="#ctx0" brushRef="#br0">10133 11630 589 0,'-6'-11'114'16,"0"3"83"-16,2 1-43 15,1 0-12-15,0 3-11 16,3-1-1-16,0 4-16 15,1 0-14-15,5 0-39 16,1 1-15-16,6 0-14 16,2 0-2-16,4 0 2 0,-2 1-1 15,-1-1-3-15,-4 0-2 16,-8 1 3-16,-2-1 6 16,-1 0 4-16,0 0-1 15,0 1-11-15,0 3-12 16,2 1-12-16,-2 0-1 15,2 3 0-15,2 1 0 16,2 1-1-16,1-1 0 0,4 0 0 16,1 1 0-16,2-1 0 15,0 1 0-15,2-1 1 16,-3 1-1-16,0 1 2 16,-1-2 1-16,-1 3-1 15,1 0 0-15,2 2-2 16,1 1 0-16,3 3 1 15,1-1-1-15,0-1-1 16,2 1 1-16,2-4-1 16,2 0 1-16,4-4 1 15,-3 1-1-15,-2-4 0 16,-4 0 0-16,-6-1 0 16,-3-1 0-16,-1 3-1 15,-3 0 0-15,0 2 1 16,1 0-1-16,3 2 0 15,1-1 0-15,4 1 1 0,4 0-1 16,1-1 0-16,1 2 0 16,0-1 1-16,-1-2-1 15,-4 0 1-15,0-1-1 16,-5-2 1-16,-1 1-1 16,-5-2 0-16,0-2 0 15,2 1 1-15,1-1-1 16,9 2 1-16,4 0-1 15,4-1 0-15,0 1 1 0,2 0 0 16,-2 0-1-16,-1-1 1 16,-2 1-1-16,-3 0 0 15,-6 0 0-15,-4-1 0 16,-2 1 0-16,-4 1 1 16,2 0-1-16,3 0 0 15,0 1 0-15,5 1 0 16,0 3 0-16,4 1 0 15,0 0 0-15,2-1 0 16,2 1 0-16,-2 0 0 16,-2 0 1-16,-1-1 0 15,-2-1-1-15,0 0 1 16,0-2-1-16,1-2 0 16,-2 0 1-16,2-3-1 15,-2 2 1-15,-2 0-1 0,0 1 0 16,-3-1 0-16,-1-1 1 15,1 0-1-15,-1-1 1 16,1 0 0-16,0-1-1 16,2 0 0-16,1 1 1 15,1-1-1-15,0 1 0 16,-1-1 0-16,0 0 0 16,-3 1-1-16,-2 1-27 0,1 1-105 15,-1 2-108-15,-2 2 120 16</inkml:trace>
  <inkml:trace contextRef="#ctx0" brushRef="#br0" timeOffset="1048.92">10955 11956 563 0,'-9'-8'98'0,"2"0"99"16,1 1 5-16,1 1-41 15,2 1-26-15,-1 3-34 16,4 1-13-16,2 1-11 0,4 2-9 16,3 2-18-16,-3-2-2 15,-1 1 14-15,1 0 6 16,0 0-1-16,3 3-9 16,0 0-18-16,1 2-9 15,1 2-11-15,1-1-5 16,2 7-8-16,1-1-2 15,0 4-2-15,-1 0 0 16,-2-1 3-16,0 0 0 0,-1-3 3 16,-1-1 0-16,1-1-1 15,-2-2 0-15,0-4 0 16,-3-1 1-16,-4-3 7 16,-2-1 5-16,0-1 9 15,-5 2 2-15,0-3-4 16,0 2-7-16,-1-2-11 15,0 0-3-15,1 1-5 16,1 0 0-16,4-1-1 16,-1 1-1-16,0 0 0 15,0 1 1-15,1-1 0 16,0 0-1-16,0 0 1 16,0 0 1-16,0-1 0 15,0 0 0-15,0 0 1 16,0-1-1-16,0 0 0 0,-1 0 0 15,0-2 0-15,-1 1-2 16,1 0 1-16,-10-10 0 16,6 9-1-16,-3 1 0 15,-2 1 1-15,-2-2-1 16,-7 2 0-16,-2 0 0 16,-3 1 0-16,0 0 0 15,3 2 0-15,7 1 0 0,4-1 0 16,1 1 0-16,2 1 6 15,-3 0-10-15,-2 2-60 16,2 1-100-16,-6 5 90 16</inkml:trace>
  <inkml:trace contextRef="#ctx0" brushRef="#br0" timeOffset="8629.44">10156 12185 438 0,'-21'-2'108'0,"13"-3"140"0,2 1-104 16,0 0 0-16,1-1 6 15,1-1 8-15,3-1-4 16,2-6-34-16,5-3-17 15,5-8-25-15,6-6-6 16,11-19-16-16,8-7-10 0,23-25-21 16,11-10-7-16,7-9-11 15,-2-3-1-15,-11-2 0 16,-7 3 0-16,-5 4-7 16,0 7-46-16,4 20-220 15,2 13 177-15</inkml:trace>
  <inkml:trace contextRef="#ctx0" brushRef="#br0" timeOffset="10111.56">11017 10698 496 0,'-6'-5'122'0,"0"2"93"16,-2 0-68-16,1 2-31 16,0 1-41-16,2 0-6 0,3 2-24 15,0 3-8-15,4 1-10 16,1 2-4-16,3 2-4 15,0 1-1-15,1 3 4 16,0-1 5-16,0 1 10 16,-1-1 5-16,0 1 7 15,0 2-1-15,0-1-6 16,0 0-3-16,-3 1-9 16,2 0-5-16,-1 1-9 15,2 1-4-15,2-4-5 16,0-2 0-16,4-4 0 15,0-1 0-15,0-1 0 16,1-2 0-16,-4-1-1 16,1-2-1-16,-3-1 3 15,0 0 2-15,2-6 9 16,2-3 3-16,2-9 5 0,0-3-1 16,-1-9-3-16,-4 0-1 15,0-8-4-15,1-3-2 16,-1 1-4-16,-1-3-2 15,-3 8-3-15,-4 3 0 16,-7 6 1-16,-2 2 0 16,-1 8 0-16,-3 0-1 0,0 6 7 15,-3 1 4-15,-3 2 2 16,0 3 2-16,3 1-7 16,2 1-5-16,3 1-4 15,3 1-2-15,3 0-3 16,0 1-1-16,5-1 0 15,-5 3 0-15,3 2 0 16,-2-1 0-16,1 0 0 16,-1 0 0-16,-2 1 1 15,1-2 0-15,-3 1-1 16,1 0 1-16,-1 0 0 16,1 1-1-16,0 0 0 15,0-1 0-15,2 3-3 16,0 0 1-16,4 3 0 15,-1-1 0-15,2 3 1 16,0 1 0-16,1 0 0 0,0 0-1 16,1-1-1-16,1-1 1 15,2-2-1-15,-1 1 2 16,3-2 1-16,-1 0 0 16,-1 1 0-16,1-1 0 15,-3 1 0-15,3 0 0 16,0-1-1-16,0-1-1 15,3-2-1-15,-1 0 1 16,1-2 1-16,1-1 1 16,2 1 0-16,-2-3 0 0,2 1 0 15,0-1 0-15,1-4 1 16,-1 2 0-16,0-5 1 16,-1 0-1-16,-2 0 2 15,-2 0-1-15,-2-2 0 16,-2 2 0-16,4-3 0 15,2-1-1-15,4-1-1 16,2 0 1-16,2-1 0 16,-1 1 0-16,0 1 0 15,-2 0 1-15,-1 3 1 16,-3 2 2-16,-1 1 0 16,-1 4-37-16,-2 1 24 15</inkml:trace>
</inkml:ink>
</file>

<file path=ppt/ink/ink9.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1T11:43:28.364"/>
    </inkml:context>
    <inkml:brush xml:id="br0">
      <inkml:brushProperty name="width" value="0.05292" units="cm"/>
      <inkml:brushProperty name="height" value="0.05292" units="cm"/>
      <inkml:brushProperty name="color" value="#FF0000"/>
    </inkml:brush>
  </inkml:definitions>
  <inkml:trace contextRef="#ctx0" brushRef="#br0">23808 8684 975 0,'-35'-3'134'0,"3"-11"188"16,3 4-125-16,0-2 3 15,3 1-4-15,2 3-33 16,3 0-26-16,9 4-49 15,3 1-9-15,9 3-32 16,1 0-10-16,12 0-17 16,7-2-10-16,22-8 3 15,13-8-2-15,27-14-2 16,10-7-1-16,17-12 5 16,12-5 4-16,9-6 15 15,4-6 6-15,7-6 6 16,-4-1-3-16,-16 4-13 0,-6 7-5 15,-35 18-9-15,-17 12-5 16,-17 15-1-16,-9 8-1 16,-12 7-7-16,-6 4-13 15,-11 4-58-15,-5 3-54 16,-8 4 66-16</inkml:trace>
  <inkml:trace contextRef="#ctx0" brushRef="#br0" timeOffset="482.17">24087 7646 1219 0,'-31'-19'160'0,"3"1"101"16,-3 7-60-16,0 4-24 15,8 7-53-15,4 3-26 16,11 7-61-16,7 7-23 16,10 9-17-16,6 4 3 15,13 9 14-15,10 3 7 16,16 8 6-16,8 7 4 0,18 13 11 16,5 5 3-16,6 8 0 15,0-1-7-15,-7-6-13 16,-1-5-3-16,-6-11-4 15,-6-1-2-15,-12-8-1 16,-7-6 1-16,-10-10 5 16,-2-9-8-16,-6-17 0 15,-2-9-290-15,-11-25 193 16</inkml:trace>
</inkml:ink>
</file>

<file path=ppt/ink/ink10.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1T12:11:25.918"/>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11440" units="cm"/>
          <inkml:channel name="Y" type="integer" max="7152"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4-01-31T12:11:26.200"/>
    </inkml:context>
  </inkml:definitions>
  <inkml:trace contextRef="#ctx0" brushRef="#br0">5027 7803 485 0,'-16'-3'170'16,"3"-1"165"-16,3-2-88 16,3 0-31-16,5 0-36 15,-2 2-19-15,3 0-36 16,1-1-10-16,0 5-29 15,0-1-16-15,0 1-33 16,-1 0-10-16,2 6-15 16,1 0-6-16,2 1 4 15,1 1-2-15,6-1 8 16,5-1 5-16,7-2 10 16,5-2 4-16,5-1-3 15,4-1-3-15,-1 0-7 0,3 0-4 16,3 0-5-16,2 0-3 15,7 0-3-15,4 0-1 16,11 2 1-16,4-1-1 16,1-1 1-16,-3 0-2 15,-8 0 1-15,-1-1 1 16,1-2 3-16,4 3 1 16,-2 0-2-16,0 1 0 0,-5 4-4 15,-6-1-1-15,-3-1-1 16,2 2-1-16,-2-1 0 15,6-1 0-15,5 0-1 16,0-1 0-16,5-2 1 16,-1 0 1-16,-2-2 1 15,3-3 0-15,4 0 1 16,4 0 0-16,6 3-1 16,-2 1-1-16,-4 1 0 15,0 1-2-15,-4 0 1 16,2 3-1-16,10-2 0 15,2 2 0-15,0-1 0 16,2 1 1-16,-4-1 0 16,4 1-1-16,7-1 1 15,2 1-2-15,4-3 1 0,-1 0 0 16,0-1 0-16,1-1 1 16,0 0-1-16,6-1 1 15,0-1 0-15,-1 0 2 16,-3 1 1-16,-4 2 0 15,-2 0 0-15,2 0-1 16,-3 3-2-16,1 0 0 16,-6 2-1-16,3 1 0 15,5 1 0-15,5 0-1 0,1 2 0 16,2-1 0-16,9-2 7 16,-1-2 1-16,6-1 5 15,-1-2 1-15,-8 0-3 16,-1-1-1-16,-8 0-2 15,-1 0-1-15,-5-1-1 16,-3 1 0-16,-4-1 1 16,-5 0 0-16,-8 1 1 15,-4 0-1-15,-9 1-2 16,0 1-1-16,5 1-2 16,1 0 0-16,7 3-1 15,5 1 0-15,-3 0 1 16,-2 2-1-16,-11-4 0 15,-5 1 0-15,-9-3-1 16,-4-1 1-16,-1-2 9 16,-7 0 16-16,-6-1 11 15,-3-1 2-15,-2 0-5 0,-1 0-14 16,0 0-11-16,3 0-3 16,-4 2-2-16,0-1-1 15,-7 1-1-15,0 0 1 16,-6 0-1-16,-1 0 1 15,-5 0-1-15,-2 0 0 16,-1 0 1-16,-1 0-2 0,0 0 0 16,0 0-1-16,0 0 0 15,0 1 0-15,0 1 0 16,0-1 0-16,4 1 1 16,1 1-1-16,0-2 1 15,0 0 1-15,1-1 8 16,-3 0 5-16,-3 0-7 15</inkml:trace>
  <inkml:trace contextRef="#ctx1" brushRef="#br0">8313 14334 0,'0'0'16,"-131"-39"0,-46-35-1,23-20-15,53 5 16,54 21 0,41 15-1,12 8-15,12 4 16,17-7-1,7 13 1</inkml:trace>
  <inkml:trace contextRef="#ctx0" brushRef="#br0" timeOffset="665.53">4895 6437 604 0,'-11'-8'125'0,"11"-2"149"16,1 3-29-16,0 1-23 15,0 0-10-15,-1 5-54 16,0 1-42-16,0 4-68 15,-2 6-22-15,-4 12-13 16,0 10 11-16,-1 8 3 16,0 33 0-16,1 3-10 15,0 2-5-15,0 12-3 16,2 13 0-16,0 17 2 0,0 2 3 16,4-3 3-16,3-4 0 15,6-6 3-15,3-5 1 16,4-14 2-16,-1-15 1 15,3-29 16-15,-1-11-8 16,4-17-59-16,0-8 58 16,6-14-46-16</inkml:trace>
  <inkml:trace contextRef="#ctx0" brushRef="#br0" timeOffset="1298.44">4867 6635 1145 0,'-30'-9'139'0,"5"2"143"16,16 1-76-16,17-2-33 15,8 0-38-15,18-2-61 16,9 2-19-16,21 2-19 16,7 1-11-16,11 3-12 15,5 2-5-15,13-1-4 16,13-2 0-16,19-2 0 16,10-5 0-16,24 1 0 15,1-3 0-15,26-1 1 16,6 0 0-16,12-2 0 15,9 1 3-15,6 1 0 16,5 0 2-16,-1 4 3 16,1 0 0-16,-1 4 0 0,-7 1-2 15,3 4-3-15,-3 2-1 16,-5 10-4-16,0 4-1 16,-18 7 0-16,3 3 1 15,-15 4 0-15,3-3 2 16,-2-3 1-16,-8-5 2 15,-2-6 2-15,-13-4-1 0,-16-2-2 16,-7-1-2-16,-12-1-2 16,-5-1 0-16,-10-4 0 15,-6 0 0-15,-8 0 1 16,-5 0 0-16,-2 1-1 16,-1 3 1-16,-9 2-1 15,-8 2 1-15,-7-3-1 16,-4 4 1-16,-8 0-1 15,-1-1 2-15,-10 1 10 16,-5-1-6-16,-15-1-33 16,-8 0-38-16,-13 0 26 15</inkml:trace>
  <inkml:trace contextRef="#ctx0" brushRef="#br0" timeOffset="1564.79">12450 6733 1491 0,'-28'-31'81'15,"9"9"51"-15,5 2-108 16,2 3 22-16,1 4 8 16,3 8 7-16,1 4 1 15,3 8-37-15,-1 4-12 16,0 14-2-16,-1 10 15 0,-2 18 4 15,-4 16 2 1,-7 44 0-16,-1 12-10 16,-4 19 1-16,3 14 6 0,3-5 61 15,0-3 392-15,3-15-317 16</inkml:trace>
</inkml:ink>
</file>

<file path=ppt/ink/ink11.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1T12:08:21.576"/>
    </inkml:context>
    <inkml:brush xml:id="br0">
      <inkml:brushProperty name="width" value="0.05292" units="cm"/>
      <inkml:brushProperty name="height" value="0.05292" units="cm"/>
      <inkml:brushProperty name="color" value="#FF0000"/>
    </inkml:brush>
  </inkml:definitions>
  <inkml:trace contextRef="#ctx0" brushRef="#br0">4442 15044 1098 0,'1'550'45'16,"-2"-531"36"-1,-3-498 0-15,1 458 18 16,2 4-13-16,1 1 7 16,0-1-4-16,0 7-20 15,2 0-12-15,1 7-29 16,-1 1 0-16,0 6-7 16,2 5 1-16,-2 13 4 15,1 5-9-15,-1 13-7 16,1 4-3-16,-2 4-2 15,1 2-1-15,0-1 0 0,1 0 0 16,0-2 0-16,1-1 0 16,-2-2 1-16,-2-4-1 15,0-3 0-15,0-5-1 16,0-8 0-16,0-3 1 16,-1-12 0-16,1-8 0 0,0-4-2 15,0-9 0-15,1-11 0 16,2-2-2-16,-2-4-17 15,0 0-25-15,0 3-89 16,-1 3-122-16,1-2 141 16</inkml:trace>
  <inkml:trace contextRef="#ctx0" brushRef="#br0" timeOffset="2248.39">4449 13730 280 0,'-2'-14'106'0,"-2"0"114"16,2 1-26-16,2 0-58 15,0 0-24-15,0-2-33 16,1 1-5-16,0 1 12 15,-1 1 2-15,-1 4 12 16,0-1 3-16,-1 3-9 16,-1 0-3-16,3 5-22 15,-1 1-14-15,-2 1-25 16,1 7-9-16,2 5-14 16,0 6-1-16,2 3-1 15,-1 6-2-15,0 7 1 16,-1 4-1-16,-1 9 2 0,-2 3 0 15,1-1 1-15,-1-2-4 16,3-11-53-16,4-8-53 16,6-14 56-16</inkml:trace>
  <inkml:trace contextRef="#ctx0" brushRef="#br0" timeOffset="3329.81">4345 13879 281 0,'-3'4'100'0,"-1"1"81"15,1 0-33-15,-1 0-15 0,2 0-18 16,0-3-8-16,1-1-19 16,1-1-9-16,0 0-13 15,0 2-1-15,0-1-4 16,-4 4-4-16,2-2-7 15,2-2-4-15,0-1-1 16,-1 0 2-16,0 0-2 16,1 0 0-16,0-1-5 15,0 0-3-15,0-1 1 16,-1-1 0-16,0 1 3 16,-1 1-1-16,1-1-5 15,-1 1-4-15,1 0-9 16,-2 0-3-16,2 0-4 15,0 1-1-15,0 0-3 0,-5 4-2 16,7 0-4 0,3 1 0-16,3 2-3 0,1-1 0 15,5 3-1-15,4 0 0 16,6-2 0-16,6-3-1 16,9-2 2-16,9-4 9 15,17-4-17-15,6-2 8 16,0-1 0-16</inkml:trace>
  <inkml:trace contextRef="#ctx0" brushRef="#br0" timeOffset="71669.28">2483 13992 405 0,'-5'-1'129'16,"0"-1"105"-16,3 0-40 15,1-2-21-15,0-3-27 16,-1 0-12-16,0-2-14 15,0-2-12-15,-2 2-16 16,1 0-8-16,-2 2-16 16,0 2-5-16,-1 4-14 15,-1 0-7-15,0 1-11 16,0 1-9-16,2 0-6 16,0 2-4-16,4-3-4 15,0 1 0-15,-5 4 0 16,4-2 1-16,2-3 10 0,0 2 8 15,0-2 8-15,3-2 0 16,3 0-8-16,3 0-8 16,2 0-9-16,4 4-2 15,2 0-4-15,5 3-2 16,6 2-1-16,4 0-1 16,2 0 2-16,2-1 0 0,-3-1 1 15,-1-3 0-15,-6-1 2 16,-3-1 2-16,-8-2 1 15,-4 1 0-15,-7-2-1 16,-3 3-1-16,1 0-2 16,-2 1-1-16,-4 5 0 15,-1 0-1-15,-3 3 0 16,1-3-1-16,-2-1 0 16,0 0 0-16,-1-2 0 15,-2 1 1-15,-1-4 2 16,0-2 0-16,0-3 2 15,0-2-2-15,-2 2 0 16,1-1-1-16,-1-1-1 16,-1 1-1-16,2-1-1 15,-1 0 1-15,2 2-1 16,1 3 0-16,1 0-1 0,2 1 0 16,-1 1 0-16,1 0 1 15,-2 0 0-15,1-2 0 16,-1 0 1-16,0 0 0 15,1-3-1-15,0 0 0 16,2-1 7-16,1-1 4 16,2 0 6-16,1 1 2 15,2 0-6-15,1 3-3 0,1 1-7 16,1 2-3 0,5-2-2-16,1 3-1 15,5 3-1-15,3 1 0 0,8-1 1 16,4 1 1-16,9-3 2 15,0-2 0-15,6-1 1 16,-1-2 0-16,1-3 0 16,-6 1 1-16,-7-1 0 15,-6 0 1-15,-11 3 1 16,-3-1-1-16,-8 4 1 16,0 0-1-16,-1 2 0 15,-1 3-2-15,-2 0 0 16,0 1 0-16,0 0-1 15,0 1 1-15,-3 0 1 16,-1-2 0-16,-1-1 2 16,-3 0-1-16,-4-2 1 0,-2 0-1 15,-7 0 0 1,-3-1-2-16,-3 4 1 0,-3 1 0 16,1 0-1-16,2 1 0 15,1-1-1-15,3 0 1 16,6-2-1-16,1 2 0 15,2-3 0-15,3-1 0 16,4-2 1-16,1-1-1 16,5-2 1-16,0 0-1 0,4-2 0 15,0 0-2-15,5 1-1 16,1-1-1-16,4 3 0 16,3-1 0-16,5 3-1 15,2 5 0-15,5 2 1 16,1 0 1-16,5-1 3 15,1 1-1-15,2-4 1 16,-1-2 1-16,1-1 0 16,-4-4 0-16,-5-1 0 15,-6 0 1-15,-7-1 0 16,-6 1 1-16,-5 5 10 16,-1-1 3-16,-1-2 4 15,-4 3-1-15,-3 1-10 16,-3 4-2-16,-2 1-5 15,-1 0 0-15,-1 0 0 16,-3-1 0-16,-1-2 2 16,-1-2 1-16,-3-1-2 0,-2 0 1 15,-1 0 0-15,-2 0-1 16,0 0 0-16,0 0 0 16,5-1-2-16,2 1 0 15,7 0-1-15,4 0-1 16,4 0-1-16,6 0-1 0,0 0 0 15,0 1 0-15,7-1 0 16,2 2 2-16,5-2-1 16,3 0 1-16,6 0 0 15,1-2 1-15,5 2 0 16,-1-1-1-16,3-1 1 16,-3 1 0-16,1-2 0 15,-1 0 1-15,-9 0 2 16,-5 0 0-16,-10-2 3 15,-4 3-1-15,-6 1-1 16,-5 2-1-16,-8 4-3 16,-4 2 0-16,-7 2 0 15,-3-2 0-15,-5 3 1 16,1-2-1-16,4 1 0 16,4 3 0-16,9-2-1 0,4-3 0 15,9-2-2-15,4-1-4 16,6-3-2-16,4 1-2 15,6-4-7-15,4-1-3 16,6-4-4-16,3 0-4 16,1 1-2-16,0 1 0 15,-5 3-47-15,0 2-41 16,-1 1-87-16,4 0-79 16,6-1 156-16</inkml:trace>
  <inkml:trace contextRef="#ctx0" brushRef="#br0" timeOffset="72302.33">2947 13931 567 0,'-4'-4'116'0,"2"-4"136"16,-2 1-11-16,0-1-8 15,0-3-14-15,2 2-43 16,-1-3-19-16,1 3-45 16,1 0-23-16,0 3-36 15,0 2-14-15,1 4-25 16,0 0-5-16,4 1-10 16,2 5-3-16,6 4-1 15,1 2 1-15,6 0 4 16,2 0 0-16,3-4 1 15,2-2 1-15,1-6 2 16,2-1-1-16,1-5 0 0,1-3 0 16,-1 0 1-16,-2 0-1 15,-2 2-3-15,2 0-35 16,2 2-67-16,3 1-62 16,3 4 74-16</inkml:trace>
  <inkml:trace contextRef="#ctx0" brushRef="#br0" timeOffset="73218.47">3481 13962 254 0,'-14'-1'63'16,"1"0"121"-16,1 0 7 16,1-1 7-16,3 0-2 15,2 0-61-15,1-2-17 16,2 2-17-16,-1-2-1 16,1-1-8-16,0 1-13 15,3-3-33-15,3-1-16 16,3 0-18-16,2-1-6 15,4 0-5-15,1 1 4 0,1 6 7 16,1 2 0-16,2 3 1 16,1 6-4-16,1 0-7 15,1 2 1-15,0-3-1 16,2 0 0-16,2-3 0 16,-2-3 0-16,3 1 1 15,-1-2 1-15,-4 5-1 16,-1 0 1-16,-2 4-2 15,-2 2-1-15,0-1 0 16,1 0 0-16,0-2 1 16,2-1-1-16,3-3-1 15,4 1-5-15,1-7-7 16,-1-5-8-16,0-2-40 16,-1-2-28-16,-3 5-22 15,-1 2 1-15,-2 4 35 16,-3 1 32-16,0 2 24 0,-2 1 6 15,-2 2 6-15,0 3-1 16,0 2 3-16,-1 0 1 16,1-1 2-16,1-3 0 15,1-3 1-15,1-2 0 16,3-3 8-16,-4 0 9 16,-1-2 30-16,-1 0 13 15,-1-1 22-15,3 1 6 0,0-2-21 16,0 3-13-16,-2 0-25 15,-1 0-14-15,-3 1-10 16,0 1-1-16,1 3-2 16,-1-1-1-16,0 1 0 15,1-1 0-15,-2 0 1 16,0-1 2-16,-3-1-3 16,-1-1-2-16,-1 0-17 15,0 0-15-15,0 0-40 16,-1 0-43-16,1-7 64 15</inkml:trace>
  <inkml:trace contextRef="#ctx0" brushRef="#br0" timeOffset="73435.67">4118 13955 471 0,'-39'-11'104'15,"-7"5"119"-15,-1 5-26 16,-2 5-32-16,-2 5-2 16,-1 5-36-16,-2 1-28 0,2-1-54 15,1 0-22-15,1 3-19 16,-1 3-5 0,-1 5-76-16,-2 4-161 0,6 3 144 15</inkml:trace>
  <inkml:trace contextRef="#ctx0" brushRef="#br0" timeOffset="142273.97">6600 12324 104 0,'-4'3'59'0,"0"2"36"16,1 1 12-16,-2-2 4 16,0 1-18-16,2-1-13 15,-1-1-20-15,4-3-6 16,-1 1 12-16,0 1 10 15,0-2 23-15,0 0 5 16,-1 0-4-16,1 0-4 16,0 0-8-16,-1 0-7 15,0 1-15-15,1 0-11 0,-1 0-18 16,0 0-6-16,-1 1-14 16,2-1-3-16,0 0-4 15,0 0-3-15,-1 0 1 16,1 1-1-16,0-2 4 15,-7-5 1-15,5 0 1 16,1 0 1-16,-2 3-2 16,1-2-2-16,-1 2-2 15,1 1 0-15,2 1-3 16,-1 0-1-16,1 0-3 16,0 0-1-16,0 1-4 15,1 0-1-15,3 5 0 16,5-4 3-16,1 0 12 15,1 0 4-15,0-2 6 16,0 0 0-16,0 1-5 0,0-1 0 16,-1 1-1-16,1-1-1 15,-4 2-1-15,-5-2-1 16,0 0 0-16,4 3-1 16,-3 0 3-16,-1-1 1 15,-1 3 1-15,0-1 0 16,0 0-5-16,0-3-2 15,0 0 1-15,0 0 0 16,-1-1 4-16,0 0-1 0,-6-2-3 16,6-1-1-16,-3-1-1 15,2-1-3-15,-3-2 1 16,-3 1 0-16,-1 0-3 16,1 2 1-16,1-2-2 15,0 0 0-15,1 1-1 16,0 0 1-16,0 2-1 15,1 0 0-15,2 0 0 16,2 2-1-16,-1-1-2 16,1 1 1-16,1 0-2 15,0 1-2-15,-1-1 1 16,5 4 0-16,-1 2 1 16,2 1 0-16,1-1-1 15,2 2 0-15,4 0 0 16,1 0 0-16,0 0 2 15,-1 0 0-15,-3-1 1 0,-2 0 0 16,1 0 1-16,-3-1 3 16,3-3 8-16,-2 2 5 15,-2-4 6-15,-3 0 3 16,-1 0 11-16,2 0 1 16,-2 0 0-16,-5 1-3 15,-1-1-14-15,-2 1-5 16,-2 1-4-16,0 1-1 0,-1-2-2 15,1-1 0-15,-1 0-1 16,-1-2-1-16,0 2-3 16,-1-3 0-16,2 2-2 15,3 0 0-15,2-1-2 16,5 2-1-16,0 0-4 16,1 0-1-16,0-3 0 15,4 3-1-15,2 0 5 16,3-1 1-16,-2-1 2 15,1-1 0-15,0 0 1 16,1-2 0-16,-4 0 1 16,0 1 2-16,-2-2 0 15,-2 0 1-15,-2-3 0 16,-2 1 0-16,0 0 1 16,-3 0 0-16,-4 4 1 0,1 0-1 15,-4 7-3-15,-1 3-1 16,-2 3-1-16,1 5-3 15,3 1 1-15,4-1-2 16,8-1 0-16,3-4 3 16,8-4-22-16,3-4-26 15,7-8-76-15,3-9 65 16</inkml:trace>
  <inkml:trace contextRef="#ctx0" brushRef="#br0" timeOffset="144673.53">6608 12418 335 0,'-1'-4'115'16,"1"-1"90"-16,0 0-34 15,-2-1-17-15,4 0-48 16,-2 1-25-16,0 3-8 15,0 2 5-15,-5 0-1 16,5 2 0-16,0 2-19 16,0-2-12-16,0 0-2 15,0-1 1-15,-1 0-3 16,-4 7-4-16,1-5-8 16,2 1-8-16,-1 1-6 15,0-1-2-15,0-1-6 16,0 1-1-16,0 0-4 15,-2 2 0-15,1 4-2 0,1-1-1 16,0 2 0-16,2 1 0 16,1 0 0-16,-1-1 1 15,1 1 0-15,-1 1 0 16,-1 0 0-16,-1 0 1 16,0 0 0-16,-2 0-1 15,1-1 1-15,1 0-1 0,-1 0 0 16,2 0 0-16,-1 0-1 15,2-1 0-15,1 3 0 16,0 0 0-16,-1 0 0 16,1 2 0-16,0 0 0 15,0 0 1-15,0 2 0 16,0 0 0-16,-2-1 1 16,-2 0 0-16,-1 0 1 15,1-2-1-15,-1-1-1 16,1 0-1-16,2-1 0 15,1 0 0-15,0 0 0 16,0 0 0-16,1-2 0 16,-2 0 1-16,0 0-1 15,1-2 0-15,-2 1 1 16,1 2 0-16,0-1 0 16,-2 2-1-16,3 0 0 15,0 3 0-15,1-1-1 16,2 1 0-16,0-1 1 0,2-1 0 15,-2 0 0-15,0-1 0 16,-1 0 0-16,0 0 0 16,0-1 1-16,-1 1 0 15,0 0-1-15,0 2 0 16,-1 0-1-16,0 2-1 16,1 3-2-16,0 1 0 0,2 1-1 15,1 3 0-15,0 0-6 16,1 2-8-16,-2 1-12 15,2-2-1-15,-4-3 6 16,1-4 8-16,-1-2 13 16,-3-1 2-16,1 0 3 15,-2 2-1-15,1 1 1 16,-1-2 0-16,1 1-1 16,0 1 0-16,1-1 1 15,0 0-1-15,0-1 1 16,1 0 0-16,0 1-1 15,1-1 1-15,1 2-1 16,0 0 0-16,1 1 1 16,-2 2 0-16,0-1 0 15,-2-1 0-15,-2 0 1 0,-1 2-1 16,-1-5 0-16,-1 1 0 16,3-2 0-16,1-2 0 15,1 0 0 1,-1 0 0-16,2-2-1 0,0 2 1 15,0-1 0-15,-1 1 0 16,1 4 0-16,-1-2 0 16,1 1 0-16,-2 1 0 0,0 1 0 15,2 1 0-15,-1-1-2 16,2 1 1-16,3-1 1 16,-2 0 0-16,0-1 0 15,0 1 0-15,-1-1 0 16,2-1 0-16,0 0 0 15,-1-1 0-15,1 0 0 16,0-1 1-16,0-1 0 16,-1 2 0-16,0-1-1 15,-1 1 0-15,0 0 0 16,-1 1 1-16,-1 2-1 16,-1-2 0-16,1 0 0 15,0 1-1-15,1 0 0 16,-1 2 0-16,2 0 0 15,0-1 0-15,2 1 1 16,0-1 0-16,-2 0 0 16,0-3 0-16,0 0 1 0,-2-2-1 15,0-1 1-15,1-1-1 16,0 0 1-16,0 0-1 16,0 1 0-16,1 1 0 15,1 2-1-15,0 1 1 16,3 2 0-16,-1-3 0 15,1 1 0-15,0 0 0 0,0 2 0 16,-2 1 0-16,-2 1 0 16,0-1 1-16,-1 3 0 15,0-3-1-15,1-3 0 16,-1 0 0-16,0-3 0 16,1-2 1-16,-2 2 1 15,2-1 0-15,0-1 0 16,-1 0 0-16,0 1 1 15,0 1 0-15,-2 3-1 16,1 2 1-16,-1 3-2 16,-1 1 1-16,2 3-1 15,-2 2 0-15,4-1-1 16,0-1 0-16,2-3 0 16,2-3 0-16,0 0 0 15,-1 0 0-15,3-2 0 16,-1-1 0-16,-2-3 0 15,1 0 2-15,-3-3 0 0,0 1 2 16,-1-2 7-16,0 2 0 16,-2 1 2-16,1-1 0 15,-2 1-6-15,1 0-1 16,0 0-2-16,0 5-1 16,1 1-1-16,0 0 0 15,-1 0 0-15,0 0 0 0,0-4-1 16,1 0 0-1,0-2 0-15,0-2 0 0,-1-3 1 16,1-1 0-16,1-3-1 16,0-3 1-16,0-1 2 15,0-5 2-15,1-5-41 16,1-2-81-16,0-3 71 16</inkml:trace>
</inkml:ink>
</file>

<file path=ppt/ink/ink12.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1T12:08:51.546"/>
    </inkml:context>
    <inkml:brush xml:id="br0">
      <inkml:brushProperty name="width" value="0.05292" units="cm"/>
      <inkml:brushProperty name="height" value="0.05292" units="cm"/>
      <inkml:brushProperty name="color" value="#FF0000"/>
    </inkml:brush>
    <inkml:context xml:id="ctx1">
      <inkml:inkSource xml:id="inkSrc43">
        <inkml:traceFormat>
          <inkml:channel name="X" type="integer" max="11440" units="cm"/>
          <inkml:channel name="Y" type="integer" max="7152"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4-01-31T12:09:19.167"/>
    </inkml:context>
    <inkml:context xml:id="ctx2">
      <inkml:inkSource xml:id="inkSrc168">
        <inkml:traceFormat>
          <inkml:channel name="X" type="integer" max="3840" units="cm"/>
          <inkml:channel name="Y" type="integer" max="1200" units="cm"/>
          <inkml:channel name="T" type="integer" max="2.14748E9" units="dev"/>
        </inkml:traceFormat>
        <inkml:channelProperties>
          <inkml:channelProperty channel="X" name="resolution" value="134.26573" units="1/cm"/>
          <inkml:channelProperty channel="Y" name="resolution" value="67.41573" units="1/cm"/>
          <inkml:channelProperty channel="T" name="resolution" value="1" units="1/dev"/>
        </inkml:channelProperties>
      </inkml:inkSource>
      <inkml:timestamp xml:id="ts2" timeString="2024-01-31T12:15:25.448"/>
    </inkml:context>
  </inkml:definitions>
  <inkml:trace contextRef="#ctx0" brushRef="#br0">6137 8160 1151 0,'-8'-25'179'0,"4"19"210"16,4 3-208-16,0 3 1 0,4 8-31 16,-4 6-20-16,2 15-49 15,-1 8-17-15,-1 14-32 16,0 6-11-16,-3 4-10 16,3 7 0-16,0-2-19 15,2-3-28-15,1-12-105 16,-2-11-91-16,2-29 119 15</inkml:trace>
  <inkml:trace contextRef="#ctx0" brushRef="#br0" timeOffset="183.78">5984 8182 2014 0,'-1'-9'115'0,"18"-7"84"15,17-4-57-15,19-6-11 0,4-2-30 16,7-1-56-16,-4 2-19 16,-2 6-23-16,1 3-33 15,-7 7-58-15,-3 4 88 16,-16 6-35-16</inkml:trace>
  <inkml:trace contextRef="#ctx0" brushRef="#br0" timeOffset="865.95">6047 8592 1921 0,'-2'10'114'0,"20"-10"39"16,11-8-9-16,8-12-56 15,6-5-22-15,3-1-36 16,2 0-13-16,-3 5-16 15,-5 2-10-15,-8 2-19 16,-4 3-8-16,-6 4-2 16,-6 3 7-16,-10 6 14 15,-5 1 4-15,-5 7 9 16,-5 3 3-16,1 6 14 16,1 6 8-16,3 7 18 15,3 7 3-15,6 9 3 0,1 2 3 16,4-1-2-16,1-4 3 15,0-14 2-15,-2-5 0 16,-1-12 4-16,1-2-4 16,-1-10-6-16,2-7-5 15,3-13-15-15,1-8-3 16,2-13-7-16,1-5-5 0,1-2-10 16,-2 3-9-16,0 12-15 15,-2 8-4-15,-3 11 1 16,0 7 1-16,-2 8 4 15,-3 5-1-15,-1 9-1 16,0 7 1-16,-1 11 9 16,1 10 3-16,0 8 8 15,0 2 1-15,2-5 1 16,2-2 1-16,0-13 0 16,3-6 0-16,1-12 1 15,2-8-1-15,4-15 6 16,3-11 1-16,2-20 3 15,4-3 0-15,-5-15-4 16,-3-3-1-16,-12 6-3 16,-8 1 2-16,-13 16 1 15,-6 8 1-15,-7 11-4 16,-2 7-2-16,1 12-4 0,0 6-2 16,6 8-12-16,2 5-32 15,11 7-95-15,7 4 40 16,15 5 25-16</inkml:trace>
  <inkml:trace contextRef="#ctx0" brushRef="#br0" timeOffset="1331.38">7099 8718 2274 0,'-1'-17'125'0,"1"1"44"16,-2 1-3-16,-3 1-33 15,1 2-28-15,3 2-49 16,1 1-21-16,1-1-22 16,2 1-5-16,-1-3-4 15,3-2-1-15,1-5 1 16,-3-2 0-16,0-1-1 16,0 2-2-16,0 7-2 15,0 5-3-15,2 7-7 16,0 2-4-16,1 8-2 15,2 6 2-15,4 6 6 16,-1 6 3-16,4 7 4 0,0 1 1 16,3-2 1-16,2-7 1 15,1-8 3-15,2-8 0 16,0-11 5-16,2-8 3 16,1-16 4-16,3-7 1 15,-2-8-3-15,-1-1-2 16,-1 6-4-16,-3 3-1 15,-5 9-3-15,-3 6-4 16,-4 10-5-16,-1 3-5 0,1 8-2 16,-1 4-1-16,1 11 10 15,-1 4-4-15,0 11-44 16,2 2-40-16,6 3-530 16,11-3 410-16</inkml:trace>
  <inkml:trace contextRef="#ctx0" brushRef="#br0" timeOffset="1564.96">8179 8177 2516 0,'6'-28'119'0,"0"10"15"15,0 5 0-15,-3 13-48 0,2 6-24 16,1 17-40-1,0 9-12-15,-3 11-6 0,-3 9-2 16,-3 9-2-16,-2 3-24 16,3 6-89-16,2-3-43 15,1-10-410-15,5-9 346 16</inkml:trace>
  <inkml:trace contextRef="#ctx0" brushRef="#br0" timeOffset="2247.4">8115 8382 2044 0,'0'-1'163'0,"8"0"116"0,15 1-178 16,6 0-10-16,9-4-53 16,8-2-9-16,4-10-13 15,1-4-4-15,0-11-19 16,-6-6-12-16,-12-5-18 15,-7-8-2-15,-12-2 15 16,-8 0 10-16,-4 8 11 16,-4 8 6-16,-4 16 17 15,0 8 7-15,-1 13 7 16,0 9-6-16,-2 18-17 0,1 13-8 16,-2 18-5-16,-1 8 2 15,1 8 2-15,-2 3 3 16,5-2 3-16,2-2-3 15,6-11 2-15,5-8-1 16,4-21-1-16,4-14 10 16,4-22 26-16,-2-14 8 15,7-18 11-15,2-6-10 16,4-5-24-16,4-1-8 16,0 1-11-16,-1 2-3 0,-4 10-9 15,-5 4-8-15,-3 16-8 16,-3 6-4-16,-5 13 0 15,-1 8 2-15,-4 11 5 16,1 5 6-16,1 4 5 16,2 1 2-16,3-6 1 15,4-3 1-15,3-9 3 16,4-8 0-16,5-12 4 16,2-9 1-16,-1-12-1 15,-1-4 1-15,-4-5-2 16,-2-3-1-16,-4-2-1 15,-4-1-1-15,-11 4-2 16,-2 4-1-16,-9 8-1 16,-4 8-3-16,-6 14 0 15,-3 4-1-15,-4 16-1 0,0 6 1 16,5 11 0-16,5 1 0 16,8 6 2-16,9 0 0 15,10-5 3-15,6-4 2 16,17-9-12-16,5-7-7 15,18-15 11-15</inkml:trace>
  <inkml:trace contextRef="#ctx0" brushRef="#br0" timeOffset="5730.77">10434 7899 1500 0,'-11'-13'128'0,"13"5"58"16,3 3-41-16,-1 2 24 16,-1 4-53-16,0 5-23 15,1 9-38-15,2 10-13 16,-5 20-16-16,-1 14-4 16,-5 19-8-16,-3 4 2 15,-3-3-11-15,1-9-16 16,5-18 9-16</inkml:trace>
  <inkml:trace contextRef="#ctx0" brushRef="#br0" timeOffset="6012.9">10355 7897 1967 0,'-13'-59'117'0,"21"10"42"16,14 5-36-16,13 12-22 15,2 10-35-15,1 16-31 16,2 6-24-16,-3 20-15 16,1 6 0-16,-12 14 0 15,-7 6-4-15,-17 5-5 16,-7 0-2-16,-16-1 5 0,-4-2 6 16,-8-5 8-16,0-5 3 15,-2-12 0-15,5-7 1 16,6-12 9-16,6-6-10 15,15-9-69-15,9-5-71 16,20-8 63-16</inkml:trace>
  <inkml:trace contextRef="#ctx0" brushRef="#br0" timeOffset="6329.13">10672 8081 1774 0,'-19'18'112'0,"6"15"49"15,4 3-37-15,3 2 12 16,3 2-38-16,3-2-35 16,3 1-15-16,3-5-27 15,0-3-5-15,-3-10-1 16,0-5 5-16,-2-9 19 16,-1-7 7-16,2-7 6 15,1-10-4-15,0-14-18 16,1-6-9-16,-1-12-9 15,1-1-3-15,4-4-6 16,3 1-3-16,2 9-6 16,2 5-1-16,1 16-3 15,0 9-8-15,4 13-50 0,3 3-35 16,-2 15-140-16,1 4-114 16,-6 13 199-16</inkml:trace>
  <inkml:trace contextRef="#ctx0" brushRef="#br0" timeOffset="7445.48">11026 8203 1506 0,'9'-20'195'0,"-1"-3"101"0,-3 0-62 16,-4 3-25-16,-2 6-89 16,-5 4-29-16,-2 9-60 15,-4 2-19-15,-5 12-15 16,-1 7-4-16,-2 10 1 15,0 3 2-15,0 3 1 16,3 2 0-16,6-2 1 16,1 1-1-16,9-4 2 15,2-3-1-15,6-11 1 16,5-7 1-16,2-11 1 16,3-7 1-16,7-12 1 15,2-4 0-15,4-12-1 16,1-2 2-16,-7-7 0 0,-2 2 2 15,-5 2-2 1,-3 5-2-16,-3 13-3 0,-4 5-5 16,-2 13-5-16,-3 8 0 15,-2 14-1-15,0 7 4 16,0 7 4-16,0 0 0 16,1 1 2-16,3 0 2 15,3-6 0-15,2-3 0 16,4-11 1-16,0-7 1 15,3-10 4-15,1-9 2 0,6-9 2 16,2-7-1-16,3-7-1 16,-3-1-1-16,-5-3-1 15,-2 2 3-15,-6 9 1 16,-5 4 3-16,-4 13 0 16,-1 9-5-16,2 5-8 15,-1 11-4-15,-1 14-5 16,-2 8 2-16,-2 4 9 15,-2 2 5-15,1-1 9 16,1-3 3-16,5-9 0 16,5-4-1-16,8-14 14 15,2-7 7-15,10-12 3 16,4-7 1-16,2-12-18 16,-1-5-7-16,0-6-4 15,-1-2-3-15,-1-3-3 0,-3 3-4 16,-6 6-4-1,-4 5-1-15,-7 15-8 0,-1 6-3 16,-5 12-1-16,-2 8-1 16,-2 13 5-16,1 7 1 15,-2 5 4-15,0 3 0 16,0 1 2-16,4 0-5 16,6-3-8-16,3-3-1 0,6-12 0 15,3-7 4-15,7-13 10 16,-1-9-2-16,11-16-6 15,3-5-6-15,4-12-8 16,0-4-1-16,-6-8 6 16,-4-1 6-16,-10-1 9 15,-6 3 2-15,-11 14 3 16,-4 6-1-16,-6 17-1 16,-4 8-3-16,-4 16-6 15,-1 10 0-15,-3 18-1 16,1 8 2-16,0 7 4 15,2 0 1-15,3-1 1 16,3-4 2-16,8-9 0 16,3-5 0-16,5-16 2 15,1-10 2-15,4-12 4 16,4-10 2-16,5-15 2 16,1-5-1-16,-3-13 0 0,-6-5 1 15,-15-12 0-15,-10-5 1 16,-19-2-1-16,-10 2 0 15,-12 13-2-15,-7 6 0 16,-4 16-2-16,0 7-1 16,5 13-5-16,8 8-3 15,11 10 2-15,6 7 2 0,13 10-40 16,5 3 68-16,16 8-35 16</inkml:trace>
  <inkml:trace contextRef="#ctx0" brushRef="#br0" timeOffset="7929.73">12512 7804 1430 0,'-3'-8'171'16,"0"3"175"-16,2 8-217 15,1 6 14-15,-1 14-43 16,0 9-21-16,-3 16-25 15,-2 11-17-15,-1 20-24 16,-2 5-1-16,1 1 4 16,0-7-19-16,3-22-101 15,0-10 126-15,5-19-61 16</inkml:trace>
  <inkml:trace contextRef="#ctx0" brushRef="#br0" timeOffset="8096.73">12393 8078 2075 0,'0'0'74'15,"10"6"-21"-15,9 1-2 16,7 2-21-16,4 1 10 16,8-3-138-16,-1-2-286 15,-2-10 247-15</inkml:trace>
  <inkml:trace contextRef="#ctx0" brushRef="#br0" timeOffset="8329.7">12702 7777 1663 0,'-3'-41'197'0,"3"16"187"16,2 7-155-16,0 9-63 16,0 5-54-16,0 10-67 15,-2 5-14-15,-2 12-24 16,-1 10 2-16,-4 12 6 15,-3 10 2-15,-2 15 2 16,-1 8-1-16,4 7-1 16,-1-3 0-16,8-13-3 15,1-11-1-15,4-18-1 16,4-6 5-16,8-13-13 16,0-4-3-16,8-11-1 15</inkml:trace>
  <inkml:trace contextRef="#ctx0" brushRef="#br0" timeOffset="8628.58">12888 8207 1635 0,'-13'-5'124'15,"10"5"68"-15,3 3-49 16,7 0 17-16,8 2-26 0,9 1-16 16,7-4-16-1,11 2-46-15,1-3-8 0,4-1-19 16,-5-1 275-16,-4-6-207 15</inkml:trace>
  <inkml:trace contextRef="#ctx0" brushRef="#br0" timeOffset="9229.43">13450 8377 1274 0,'-7'-2'149'0,"2"7"158"16,0 0-67-16,0-1 25 0,-3 0-31 15,3-4-56-15,1 0-35 16,3-4-67-16,1-4-20 15,1-7-25-15,-1-7-5 16,1-11-9-16,0-7-4 16,1-11-7-16,0-11 0 0,3-12-3 15,1 0 0-15,2 8-3 16,1 12-2-16,3 19-2 16,-2 8-3-16,0 13-2 15,0 4-1-15,-1 10-3 16,1 5 0-16,-4 12 2 15,0 6 0-15,-2 13 5 16,-1 9 3-16,1 15 5 16,3 5 4-16,9-1 6 15,3-6 4-15,9-25 15 16,3-11 8-16,6-22 11 16,5-7-3-16,6-21-12 15,-1-8-9-15,0-22-10 16,-2-7-3-16,-1-4 8 15,0 1 4-15,-6 10 0 16,-4 4-1-16,-9 14-9 16,-4 9-5-16,-9 19-10 0,-5 9-3 15,-8 19-9-15,-6 9-1 16,-9 21 5-16,-5 10 5 16,-5 23 3-16,-1 15-17 15,1 16 120-15,4 2-456 16,18-15 278-16</inkml:trace>
  <inkml:trace contextRef="#ctx0" brushRef="#br0" timeOffset="10045.5">14156 8071 2492 0,'0'0'66'0,"1"8"-37"15,1 9-31-15,5 11 27 16,2 4 0-16,8 1 13 16,6-3-9-16,2-8-14 15,2-8-2-15,-6-9 3 16,-1-5-1-16,-1-12-6 16,-1-3-5-16,0-11-7 15,-5-6-1-15,-7-5 3 16,-5-4 2-16,-8 2 4 15,-5 4 0-15,-4 11 1 0,-2 6-2 16,-1 13-5-16,3 6-4 16,-4 21-5-16,0 8 0 15,0 20 2-15,-1 6 2 16,9 4 1-16,5-2-4 16,12-11 1-16,8-5 1 15,13-17 1-15,6-9 5 0,7-16 4 16,3-6 2-16,6-14 4 15,-1-6 3-15,2-12 21 16,-3-7 8-16,-4-8 19 16,0-3 11-16,-8-2 1 15,-6 6 1-15,-10 14-9 16,-5 10-13-16,-8 16-25 16,-4 11-15-16,-2 7-20 15,-5 13-4-15,-5 18 2 16,0 9 4-16,-1 11 5 15,2 1 2-15,4-7 0 16,4-5 1-16,6-13 0 16,3-6 1-16,7-13 2 15,1-7 3-15,8-13 9 16,2-8 6-16,2-13 3 16,2-7 1-16,2-14 1 0,1-5 2 15,4-9 0-15,-2 2 1 16,-6 10-10-16,-3 12-4 15,-13 21-6-15,-4 7-5 16,-5 15-8-16,-2 8-5 16,-3 20-3-16,-4 15 2 15,-4 19 4-15,-3 5 3 16,-1 5 0-16,-1-1 0 0,0 0 1 16,1 5 1-16,-1-1 5 15,-2-8 1-15,-8-16 3 16,-3-16-5-16,-5-25-14 15,2-10-12-15,3-18-39 16,0-7-27-16,5-18-89 16,1-6 96-16</inkml:trace>
  <inkml:trace contextRef="#ctx0" brushRef="#br0" timeOffset="10693.82">14953 8332 2027 0,'16'-20'197'0,"10"7"185"15,3 4-262-15,-2-3-25 16,0 0-40-16,-1 1-14 0,-1 1-12 16,0-2-19-16,-5 0-1 15,-2-3 1-15,-3-3 2 16,-2-6-2-16,-2-3 0 15,-9-3-4-15,1-1 1 16,-8-1-1-16,-6 1 0 16,-1 7-2-16,-4 4-2 15,-3 10-5-15,-1 5-1 16,-4 8-7-16,0 7-2 0,2 16 0 16,0 6 2-16,7 16 4 15,2 5 3-15,7 0 0 16,6-4 1-16,12-11 0 15,6-7 1-15,14-13 2 16,4-6 2-16,11-12 3 16,1-9 2-16,7-12-1 15,0-8 1-15,0-10 1 16,-2-4-1-16,-8-7-1 16,-5-2 0-16,-9 8-4 15,-6 5-1-15,-10 19 2 16,-4 9-4-16,-8 15-6 15,-3 11-1-15,-8 21-6 16,-1 9 3-16,-3 13 4 16,-2 1 7-16,-3-5 8 0,2-4 10 15,2-16 26-15,2-5 9 16,6-15 22-16,5-13 11 16,3 0-6-16,4-14-10 15,7-13-22-15,4-6-17 16,5-13-17-16,3-4-2 15,8-9-6-15,0-3-1 0,4 7-3 16,-4 3-2-16,-2 18-2 16,-1 9-1-16,-3 13-39 15,1 7-21-15,-4 6-55 16,-1 6 202-16,4 9-81 16</inkml:trace>
  <inkml:trace contextRef="#ctx0" brushRef="#br0" timeOffset="11577.5">16225 8148 1018 0,'-8'-25'182'15,"2"24"197"-15,6 2-244 16,1 2 22-16,6 0-37 15,3-1 7-15,5-9-17 16,4-4-17-16,3-11-32 16,0-7-14-16,-3-2-19 15,-2-4-7-15,-7 3-4 16,-3 5-3-16,-9 4 9 16,-5 6 3-16,-9 6-2 15,-3 5 0-15,1 9-18 16,-3 5-7-16,2 13-9 15,1 8-1-15,6 18 3 16,2 9 3-16,10 11 5 16,4 2 1-16,6-9-23 15,7-9-4-15,5-21-8 0,6-13-24 16,7-15 0-16,5-10 49 16,4-7-16-16</inkml:trace>
  <inkml:trace contextRef="#ctx0" brushRef="#br0" timeOffset="11761.61">16668 8168 1811 0,'1'0'175'0,"10"-5"132"16,-3-3 6-16,10-11-55 16,2-4-65-16,4-5-106 15,3-3-35-15,-2-1-59 16,-3 1-35-16,-6 3-45 15,-4 2 302-15,-4 9-181 16</inkml:trace>
  <inkml:trace contextRef="#ctx0" brushRef="#br0" timeOffset="11944.12">16621 8010 1706 0,'-3'22'179'15,"6"4"93"-15,9 6-55 16,2 3-38-16,0 2-76 0,1-2-30 16,0-3-45-16,-1-2-5 15,2-10-24-15,1-1-40 16,8-12 366-16,4-3-268 16</inkml:trace>
  <inkml:trace contextRef="#ctx0" brushRef="#br0" timeOffset="12127.51">17004 7900 1751 0,'-1'-12'181'0,"-2"12"234"16,3 8-319-16,3 16-13 16,3 14-11-16,-1 27-16 15,-2 15-12-15,-4 17-22 16,-7 3 13-16,-7 8 0 15,0 3-211-15,2 1 138 16</inkml:trace>
  <inkml:trace contextRef="#ctx0" brushRef="#br0" timeOffset="12409.55">17034 7917 2645 0,'0'-32'124'0,"1"20"21"0,5 10-89 16,7 9-52-16,2 8-12 15,6 12-1-15,0 10 3 16,0 13 2-16,-3 5-20 16,-5 2-34-16,-4-5-12 15,-7-17-5-15,0-8 20 16,-7-13 37-16,-2-7 11 0,1-7 14 15,0-4 4-15,4-7-41 16,3-3-20-16,7-5-25 16,3-1 19-16</inkml:trace>
  <inkml:trace contextRef="#ctx0" brushRef="#br0" timeOffset="13160.82">17425 7962 1873 0,'3'-10'172'0,"3"6"133"16,1 0-70-16,0 4-41 16,0 5-48-16,1 5-69 15,-3 6-30-15,3 11-29 16,-2 5-9-16,-4 6-4 16,-2 0-1-16,-4-4 4 0,-2-5 1 15,-1-9 2-15,-1-4 3 16,1-10 3-16,-1-3-4 15,-1-11-10-15,0-5-8 16,-3-11-14-16,0-8-1 16,-3-7 4-16,-2-2 3 15,-1 8 4-15,-3 6 0 0,1 14 0 16,0 7-3-16,0 14-4 16,0 10 0-16,4 12 2 15,4 6 1-15,10 7 4 16,6 0 2-16,13-7-1 15,7-7 2-15,10-13 3 16,4-5 2-16,5-12 3 16,2-4 1-16,3-13 1 15,2-5 1-15,0-8-1 16,-4-6 1-16,-8-8 1 16,-3-2 0-16,-10 2 1 15,-1 2 0-15,-9 11-2 16,-4 7-3-16,-6 11-2 15,-5 12-6-15,0-2-6 16,-4 12 0-16,-4 13-1 16,0 5 5-16,1 14 6 15,-1 6 1-15,6 10 7 0,1-1 5 16,1-7 8-16,1-9 2 16,6-16 0-16,3-5 2 15,5-14 12-15,5-4 1 16,9-14-2-16,5-5-2 15,6-16-19-15,2-6-3 16,3-14-1-16,-3-3-2 16,-3 5-3-16,-3 6-1 0,-13 17-3 15,-5 9-2-15,-8 14-6 16,-3 4-2-16,-5 12-2 16,1 4 1-16,-3 10 5 15,-2 6 2-15,4 6 4 16,0 4 0-16,6 2-5 15,2-4-22-15,7-8-38 16,5-8-47-16,3-15-529 16,5-5 434-16</inkml:trace>
  <inkml:trace contextRef="#ctx0" brushRef="#br0" timeOffset="13427.51">18496 7900 1991 0,'-19'-6'201'16,"1"6"180"-16,4 9-221 0,4 5-30 16,4 11-53-16,2 8-17 15,4 12-36-15,1 6-7 16,1 3-8-16,-1-2 1 16,-1-14 4-16,-3-8 3 15,-3-16-1-15,-3-7-4 16,-6-10-17-16,-3-10-15 15,-8-17-15-15,1-7-5 0,6-12-22 16,4-5-13-16,12 7-61 16,7 2-64-16,13 14-340 15,10 10 326-15</inkml:trace>
  <inkml:trace contextRef="#ctx0" brushRef="#br0" timeOffset="13627.24">18710 7928 1142 0,'14'-6'252'0,"-12"-3"241"16,-2 2-45-16,-4-1-164 16,0 1-52-16,-1 2-101 15,0 2-42-15,3 4-53 16,2 5-17-16,-3 9-22 16,1 8-5-16,-3 18 4 15,2 11 1-15,0 12 0 16,2 1-7-16,4-13-62 15,0-8-37-15,4-20 54 0</inkml:trace>
  <inkml:trace contextRef="#ctx0" brushRef="#br0" timeOffset="13776.67">18722 7655 1969 0,'-10'-9'70'0,"11"17"20"15,5 7-89-15,3 14 22 16,3 4 468-16,7 12-339 16</inkml:trace>
  <inkml:trace contextRef="#ctx0" brushRef="#br0" timeOffset="14343.97">18979 8093 1964 0,'13'-33'161'0,"1"-1"85"16,0-1-20-16,-9 9-103 16,-2 6-30-16,-10 10-58 15,-4 4-17-15,-6 9-23 16,-3 7-5-16,-1 12-5 0,0 9 1 16,3 12 4-16,1 5 3 15,8 0 3-15,3-5 2 16,8-13 2-16,7-10 0 15,7-15 10-15,3-6 14 16,6-11 12-16,2-7 3 16,5-12-1-16,3-7-12 15,-3-10-13-15,1-1-3 16,2 8-8-16,1 5-2 16,-1 14-4-16,-3 7-3 0,-13 13-2 15,-6 4-3-15,-8 11 2 16,-4 5-1-16,-1 11 3 15,0 5-1-15,-3 7 12 16,1 3 12-16,2-6 17 16,2-4 6-16,6-10 2 15,6-7 3-15,7-14 3 16,4-5 0-16,10-14-8 16,0-4-9-16,4-9-14 15,0-7-4-15,-3-3-2 16,2-3-2-16,-2 4-1 15,2 4 0-15,-2 11-1 16,-5 7-3-16,-13 10-3 16,-5 5-4-16,-9 7 0 15,-4 7 0-15,-2 7 2 16,-2 6 3-16,4 10-5 0,5 2-17 16,10 3-38-16,8-2 257 15,6-4-162-15</inkml:trace>
  <inkml:trace contextRef="#ctx0" brushRef="#br0" timeOffset="14593.21">20753 7591 2473 0,'-20'-34'95'0,"0"11"34"15,-1 7 8-15,-3 8 7 16,0 5-9-16,4 14-61 16,2 8-29-16,3 19-40 15,-1 8-6-15,0 11 1 16,-2 5 0-16,-1 9 3 16,2 10-10-16,-2 24-54 15,-1 7-103-15,1 1 92 16</inkml:trace>
  <inkml:trace contextRef="#ctx0" brushRef="#br0" timeOffset="15476.61">20155 7993 1831 0,'9'-17'172'0,"14"9"165"15,16 8-232-15,5 3-6 0,4 7-58 16,0 2-15-16,1-1-29 16,1-1-31-16,-5-7-66 15,-1-4-25-15,-9-9 12 16,-5-5 29-16,-9-1 56 16,-5 0 46-16,-7 3 72 15,-2 3 27-15,0 3 41 16,-1 4-23-16,3 8-61 15,-2 5-26-15,-4 14-31 16,0 10-5-16,-6 13-6 16,-4 6 2-16,-6 2 2 15,-1-8 2-15,0-13 4 16,0-6 1-16,4-15 1 16,1-4 4-16,5-10 5 0,2-6 1 15,3-10-5-15,1-5-5 16,3-11-8-16,0-7-2 15,-5-9-3-15,-4-2 0 16,-6 6-4-16,-7 8-2 16,-6 18-5-16,-3 10-2 15,-2 11-3-15,1 9-1 16,3 11 2-16,3 7 1 0,10 9 2 16,6 3 1-1,12 0 2-15,10-3 0 0,10-9 2 16,3-7 2-16,10-12 3 15,5-7 2-15,5-6 1 16,6-7 1-16,-3-5-1 16,-1-5-1-16,-1-11 2 15,-5-3 0-15,-5-10-1 16,-6 0-1-16,-14 7-2 16,-6 7-1-16,-9 12-2 15,-2 7-4-15,-3 11-6 16,-1 5-2-16,-3 11 0 15,-5 9 4-15,-3 14 3 16,0 6-1-16,-1 6 12 16,1-2 11-16,8-10 21 15,-1-7 11-15,9-12 0 16,5-6-1-16,5-8-7 0,2-6-4 16,7-11-8-16,5-3-5 15,6-11-12-15,3-1-2 16,5-7-3-16,-3-5-2 15,-6 2 1-15,1-1 0 16,-8 12-2-16,-5 7-1 16,-4 13-6-16,-7 8-2 15,-11 15-1-15,-2 6 1 16,-7 14 3-16,3 5 2 0,9 3 1 16,7-1-17-16,22-7-21 15,11-4 229-15,24-3-157 16</inkml:trace>
  <inkml:trace contextRef="#ctx0" brushRef="#br0" timeOffset="16492.36">22272 8068 1040 0,'0'-29'196'16,"-4"-1"166"-16,0 7-129 16,-2 1-21-16,-3 6-63 15,2 4-27-15,0 4-42 16,0 3-12-16,-5 5-27 15,-3 1-4-15,-6 10-26 0,-5 5-10 16,2 19-6 0,-1 7-1-16,2 19 2 0,2 7-1 15,6 2 4-15,6-5 1 16,15-16 0-16,10-10 1 16,15-20 0-16,8-10 0 15,9-17 3-15,7-11 2 16,9-18 0-16,1-10 1 0,0-22 2 15,-7-12 0-15,-16-12 5 16,-8-3 2-16,-14 4-2 16,-5 7 18-16,-11 14 28 15,-7 9 11-15,-7 29 17 16,-3 13-17-16,-2 29-38 16,1 16-13-16,2 23-19 15,-1 6-4-15,3 11 1 16,1 5 0-16,1 15 1 15,-3 9 1-15,3 0 2 16,1-6 0-16,4-28 3 16,1-15 0-16,4-26 1 15,1-8 29-15,9-17 25 16,2-9 5-16,12-16 8 16,5-7-28-16,4-10-22 15,5-9-6-15,1-7-9 0,-1 0-2 16,-1 8-4-16,0 10-1 15,-9 21-6-15,-4 10-4 16,-12 17-7-16,-5 9 0 16,-9 15 4-16,-4 11 4 15,-1 13 7-15,1 7 1 16,2 1-4-16,5-7-17 0,7-11-47 16,6-6-23-16,6-17-81 15,1-4-21-15,8-16-449 16,0-7 404-16</inkml:trace>
  <inkml:trace contextRef="#ctx0" brushRef="#br0" timeOffset="17492.6">23233 7941 1717 0,'16'-15'189'0,"0"11"146"16,-2 4-69-16,-4 9-112 15,-4 6-33-15,-10 15-56 16,-2 7-21-16,-7 10-17 15,-1 4-6-15,2-4-8 16,2-6-1-16,4-12-2 16,1-5 3-16,5-12-1 15,0-3 7-15,2-11 10 0,3-5 2 16,-3-12 3-16,0-2-6 16,-5-11-12-16,-4-6-3 15,-7-9-5-15,-3-1-3 16,-5 4-3-16,-4 6-2 15,-6 15-6-15,-1 8-2 16,-3 14-4-16,2 6-2 16,2 14 1-16,2 6 2 0,11 13 2 15,4 4 1 1,13 6 1-16,5-2 0 0,8-7 1 16,8-7 2-16,9-16 3 15,5-6 1-15,14-14 5 16,0-4 4-16,1-11 7 15,5-3 4-15,-5-12 9 16,-1-6-1-16,-2-8 0 16,-9-6-2-16,-9 2-3 15,-3 6-4-15,-6 9-7 16,-2 8-5-16,-6 13-9 16,-3 7-8-16,-8 14-5 15,-4 6-1-15,-7 17 3 16,-3 5 6-16,-3 18 5 15,1 6 2-15,10 9 3 16,2-1 4-16,11-13 4 0,3-9 3 16,5-21 8-16,4-6 10 15,8-18 11-15,4-6-1 16,6-16-7-16,2-4-10 16,0-15-12-16,-2-6-3 15,-1-9-2-15,-1-2-1 16,-8 10-4-16,-2 8-1 15,-10 18-3-15,-4 8-1 16,-10 15-9-16,1-2-2 0,-8 14 0 16,-2 7 0-16,-1 9 7 15,-2 7 3-15,4 9 1 16,-1 5 0-16,8 2 1 16,1-4-1-16,7-10 2 15,4-10 0-15,8-15 8 16,3-9 1-16,10-11 3 15,4-7 0-15,3-13-3 16,2-9-1-16,2-13-2 16,1-7 0-16,-8-1 0 15,-4-2 0-15,-12 2 0 16,-5-3 0-16,-13 2-4 16,-2 3-1-16,-7 15-5 15,-1 10-2-15,2 21-8 16,1 11-3-16,3 19 5 15,-2 9 2-15,2 14 9 0,-2 4 5 16,1 6 3-16,0 1 3 16,0 11 2-16,-1 7 2 15,1 14-5-15,1 3-2 16,4-10 1-16,4-11-1 16,8-28 2-16,3-13 3 15,10-17-18-15,2-9-21 16,7-12-36-16,0-8 188 0,0-12-108 15</inkml:trace>
  <inkml:trace contextRef="#ctx0" brushRef="#br0" timeOffset="17660.38">24112 7939 2396 0,'-20'-1'133'0,"20"6"61"16,10 0-39-16,24-3-20 15,12-1-30-15,19-1-31 16,3 0-26-16,8-1 22 16,-6-1 152-16,-11 0-146 15</inkml:trace>
  <inkml:trace contextRef="#ctx0" brushRef="#br0" timeOffset="19291.54">10488 7302 612 0,'-12'-10'98'16,"2"6"120"-16,-1 3-63 15,-5 3 4-15,-3 3-6 16,-10 7-28-16,-6 6-9 0,-3 10-52 16,-1 10-8-16,1 28 6 15,3 17 0-15,5 21 16 16,7 6-13-16,7 10-31 15,8 1-9-15,14 4-17 16,12-4 16-16,20-17-60 16,16-15-45-16,32-23 52 15</inkml:trace>
  <inkml:trace contextRef="#ctx0" brushRef="#br0" timeOffset="20141.62">15740 7357 1045 0,'-7'-11'152'0,"1"3"69"16,2 3 10-16,4 4-55 15,4 8-59-15,4 8-28 16,12 19-46-16,10 13 14 16,12 31-7-16,7 13-3 15,0 17-12-15,-4 2-12 16,-15 12 3-16,-8 4 1 15,-24-2-71-15,-11-5-47 0,-33-18 40 16</inkml:trace>
  <inkml:trace contextRef="#ctx0" brushRef="#br0" timeOffset="23756.94">24735 8286 1058 0,'-13'-8'163'0,"2"7"163"16,1 1-70-16,5 7-60 16,0 2-54-16,0 8-78 15,0 2-30-15,-1 6-26 16,-1 2 3-16,1 1 21 15,2 0-434-15,1-6 298 16</inkml:trace>
  <inkml:trace contextRef="#ctx0" brushRef="#br0" timeOffset="24156.05">25516 7941 1648 0,'-20'-9'134'15,"5"6"86"-15,0-1 5 16,6 5-62-16,-1 5-42 15,6 8-74-15,-1 7-25 0,5 16-12 16,0 10-1-16,3 12-6 16,3 1-1-16,-1-4 0 15,1-6 0-15,-4-15 2 16,-2-4 3-16,-2-11 11 16,-3-7 6-16,-3-8 13 15,-3-6-5-15,-5-14-20 16,-6-5-18-16,-4-11-54 15,2-5-25-15,1-9-114 16,5-1-75-16,18-2 149 16</inkml:trace>
  <inkml:trace contextRef="#ctx0" brushRef="#br0" timeOffset="24373.86">25643 7798 1554 0,'12'-26'221'15,"-3"13"202"-15,-1 2-128 16,2 7-112-16,-2 5-64 16,2 12-75-16,-2 9-22 15,-2 13-13-15,-2 8 0 16,-5 18-3-16,-3 11 0 16,-4 13-2-16,-1-1-25 15,1-13-70-15,-1-11-50 16,-1-21-376-16,1-6 324 0</inkml:trace>
  <inkml:trace contextRef="#ctx0" brushRef="#br0" timeOffset="25438.25">25615 8161 1514 0,'8'-14'153'0,"11"-1"97"15,8 2-29-15,14 4-107 16,4 3-37-16,3 6-43 15,-3 0-26-15,0 3-84 16,-2-1-65-16,0-2-160 16,-5-4-49-16,-12-3 49 15,-6 0 66-15,-9 0 159 16,-4-1 96-16,-5 2 130 16,-2 1 43-16,0 5 67 0,0 0-20 15,-1 3-68-15,1 10-25 16,1 11-51-16,2 8-5 15,-2 5-4-15,0-2-7 16,0 0-21-16,0-6-6 16,-1-4-23-16,0-1-5 15,-1-11-3-15,1-3-1 0,0-8 5 16,0-1 3-16,-5-5 2 16,1-4 0-16,-2-6-10 15,-3-3-4-15,0-4-12 16,-3-3-5-16,-3-1-13 15,-3 0-6-15,-3 5 0 16,-3 3 3-16,1 9 3 16,1 5 0-16,3 11-2 15,2 6 1-15,3 8 1 16,4 1 3-16,6 5-13 16,4-2-4-16,7 0-3 15,6 0-2-15,8-5 16 16,3-3 6-16,8-6 6 15,1-5 2-15,-2-8 3 16,1-6 2-16,2-9 1 16,1-4 1-16,5-7-1 15,0-4 0-15,-8-6 0 0,-8 1-1 16,-10-5 2-16,-6 3 0 16,-6 6-1-16,0 5-1 15,-2 15-6-15,0 9-3 16,-2 15-2-16,-2 9 0 15,-2 16 2-15,2 7 3 16,1 2 3-16,1-3 4 0,2-5 17 16,0-3 3-16,5-12 2 15,1-4-1-15,6-13 14 16,4-6 8-16,5-13 7 16,6-5-1-16,3-12-23 15,-1-6-9-15,-1-6-9 16,-4-3-1-16,0-4-4 15,-4 0-7-15,-3 9-15 16,-5 5-5-16,-6 18-7 16,-5 15 0-16,2-2 5 15,-3 15 2-15,-1 10 4 16,0 5 6-16,-1 7 4 16,-1 3 1-16,2-1 1 15,2-4-2-15,4-7 1 16,2-8 0-16,6-10 11 15,1-3 11-15,10-14 13 0,7-5 5 16,11-16 11-16,5-6-6 16,-4-13-5-16,0-6 4 15,-7 1-3-15,-6 2 3 16,-6 9 0-16,-4 5-7 16,-9 11-12-16,-4 7-4 15,-5 13-7-15,-2 8-2 16,-3 13-6-16,-2 8-2 15,-2 17-4-15,0 7 2 16,2 21 1-16,-1 9 2 0,4 13 11 16,-1-1-24-16,3-12-31 15,0-12 282-15,6-19-202 16</inkml:trace>
  <inkml:trace contextRef="#ctx0" brushRef="#br0" timeOffset="25738">26734 8156 1714 0,'16'-11'196'15,"6"2"191"-15,14 3-187 16,3 1-15-16,3 5-74 16,6 0-38-16,-4 5-55 15,-3-3-6-15,-9 0 1 16,-4-4 1-16,-9-2 3 0,-3-2-1 15,-10-1-2-15,-3 2-2 16,-3 5-6-16,-2 0-6 16,-2 12-7-16,0 4-3 15,1 11-3-15,3 8 3 16,3 2 3-16,1 2 2 16,2-4 5-16,1-3 2 15,2-6 6-15,-2-6-18 0,2-11 299 16,3-7-216-16</inkml:trace>
  <inkml:trace contextRef="#ctx0" brushRef="#br0" timeOffset="25889">27194 7917 991 0,'10'15'9'0,"5"10"-45"15,-5 6-100-15,0 13 84 16</inkml:trace>
  <inkml:trace contextRef="#ctx0" brushRef="#br0" timeOffset="26571.6">27267 8367 1128 0,'6'8'198'0,"5"-8"187"0,1-5-55 15,5-5-110-15,2-5-53 16,1-1-86-16,3-3-25 15,-1-4-31-15,0-1-6 16,1-5-8-16,1 0-3 16,-1-7-1-16,1-2 0 15,-3 4-3-15,-4 2-3 16,-2 15-5-16,-6 7-4 0,-4 12-2 16,-3 7 2-16,-2 12 4 15,1 5 2-15,0 8 3 16,2 4-1-16,3-3 1 15,1 3-1-15,6-6 1 16,2-1 0-16,9-7 3 16,3-5 1-16,5-11 6 15,4-8 1-15,0-8 1 16,1-7-1-16,5-7-3 16,-3-4-2-16,2-4-3 15,-4 2 0-15,-14-1 0 16,-5 3 1-16,-15 5 3 15,-5 2 0-15,-14 11-3 16,-6 7-2-16,-10 10-4 16,-4 12-4-16,3 10 2 0,-1 2 0 15,4 4 2-15,4 0 1 16,3-2 4-16,8-2 2 16,10-6 5-16,6-7 6 15,13-11 19-15,5-5 10 16,9-11 7-16,6-6-5 15,6-11-17-15,6-3-11 16,-1-7-8-16,-3-1-1 16,-6-2-4-16,-6 5 0 15,-3 11-5-15,-4 4-2 0,-10 16-6 16,-4 5-3-16,-4 15-1 16,-1 4 0-16,-4 14 4 15,-4 2 3-15,-4 5 2 16,-4 3 0-16,-5 2 1 15,1-1 1-15,-4-1 3 16,0-6 1-16,1-10 5 16,-4-8 4-16,-4-11-5 15,1-5-23-15,1-8-42 16,6-6 94-16,18-13-50 16</inkml:trace>
  <inkml:trace contextRef="#ctx0" brushRef="#br0" timeOffset="27171.05">28617 8047 2733 0,'-2'-13'94'16,"2"8"-16"-16,4 5-16 15,1 12-8-15,2 7-22 16,1 15-24-16,-1 9-4 0,-4 7-2 15,-4-2 1-15,-9-3 3 16,-4-4-1-16,-5-11 1 16,-2-4-3-16,1-11-4 15,1-6-5-15,3-9-16 16,3-5-7-16,3-9-14 16,-3-6-2-16,-4-7 12 15,-4-5 9-15,-4-4 16 16,1 2 5-16,0 6-1 15,6 5-4-15,0 14-7 16,4 6-8-16,5 14-5 16,6 7 0-16,6 8 7 15,4 2 7-15,11 3 9 16,2 0 2-16,12-4 0 16,3-5 2-16,2-9 1 15,10-4 3-15,2-14 1 0,3-8 1 16,3-13 0-16,1-10 0 15,-8-15 0-15,-4-9-7 16,-11-19 34-16,-6-2 23 16,-9 2 43-16,-1 4 18 15,-3 21-21-15,0 9-14 16,-3 18-33-16,-2 9-12 16,-3 17-16-16,-1 8-8 15,-3 16-12-15,-1 11-3 0,-3 13 1 16,-4 10 0-16,-9 25 2 15,-5 9 6-15,-4 7-20 16,1-2-23-16,6-25-49 16,1-12 268-16,6-22-154 15</inkml:trace>
  <inkml:trace contextRef="#ctx0" brushRef="#br0" timeOffset="27322.1">28732 8202 2444 0,'19'-9'115'0,"22"2"40"15,14 0-33-15,11 1 7 0,6 3 157 16,11-2-202-16</inkml:trace>
  <inkml:trace contextRef="#ctx1" brushRef="#br0">15649 15243 0,'-131'0'16,"-443"2"-1</inkml:trace>
  <inkml:trace contextRef="#ctx0" brushRef="#br0" timeOffset="28487.8">6154 10196 1136 0,'-7'2'133'0,"4"-5"126"16,-1-6-19-16,3-5-11 15,1-2-32-15,0-6-55 16,0-5-21-16,5-6-31 15,-2-5-10-15,3-7-18 16,-2-3-6-16,-3-13-15 16,-1-2-6-16,-1-10-12 15,-2-2-7-15,2 9-10 16,0 6-2-16,1 22-1 16,0 9-1-16,0 18-2 15,1 6-2-15,4 14-3 16,3 10-1-16,9 18-1 0,2 7 5 15,6 16 0-15,2 5 2 16,-1 2 0-16,-1-7 0 16,-3-20 1-16,0-12 0 15,1-24 2-15,4-8 4 16,9-28 5-16,4-11 1 16,0-26 0-16,-3-9-3 0,-10-2-2 15,-6-2 0-15,-11 18-2 16,-2 10-1-16,-3 13-2 15,0 12 0-15,2 14-2 16,1 8 0-16,4 16-3 16,1 7 1-16,1 16-1 15,2 7 1-15,-3 16 2 16,0 9 1-16,-1 22 12 16,1 6-7-16,1-2-50 15,2-7-62-15,2-25-583 16,4-10 452-16</inkml:trace>
  <inkml:trace contextRef="#ctx0" brushRef="#br0" timeOffset="28706.47">7130 9675 1539 0,'-6'1'242'0,"5"-1"299"16,6-1-410-16,3 1 3 16,5 0-82-16,1 1-15 15,5 4-19-15,0 1-1 16,2 2-8-16,-1 0-41 0,-1-3-191 16,1-5 146-16</inkml:trace>
  <inkml:trace contextRef="#ctx0" brushRef="#br0" timeOffset="28905.38">7136 9965 1883 0,'0'7'106'0,"11"-6"27"16,4-1 2-16,7-6-40 15,4-3-26-15,4-3-9 16,2 0 34-16,6-1-58 16</inkml:trace>
  <inkml:trace contextRef="#ctx0" brushRef="#br0" timeOffset="29487.41">7967 9624 1624 0,'-20'-31'171'15,"5"-2"94"-15,10-5-70 16,5 0-26-16,13 3-66 16,6 3-30-16,9 7-45 15,3 6-18-15,-3 8-22 16,1 8-4-16,-6 12-3 15,-2 12 2-15,-8 16 11 0,-5 10 3 16,-9 19 4-16,-6 7 3 16,-8 7 0-16,-2-3-1 15,-9-14 0-15,-3-7 0 16,-5-17 1-16,-3-7 2 16,2-15 4-16,-3-8 2 15,1-10 4-15,3-5-1 16,3-7-2-16,2-2-1 0,11-1-4 15,2 1-2 1,9 4-7-16,5 4-8 0,6 7-8 16,7 6-2-16,7 7 4 15,8 2 6-15,14 1 5 16,9-2 3-16,15-4 1 16,0-5 0-16,-1-5 8 15,-2 0 5-15,-13-5-43 16,-1-1 400-16,-11 2-276 15</inkml:trace>
  <inkml:trace contextRef="#ctx0" brushRef="#br0" timeOffset="29737.5">8642 9946 2093 0,'-2'-6'157'0,"2"4"28"15,1 3-91-15,1 7 40 16,0 11-94-16,2 6-4 16,-3 13-18-16,2 3 7 0,-2 8 8 15,1 0 300-15,11-13-224 16</inkml:trace>
  <inkml:trace contextRef="#ctx0" brushRef="#br0" timeOffset="30271.28">9498 9757 1930 0,'-4'-7'132'15,"-4"17"57"-15,6 12-115 16,-1 2-8-16,-1 8-48 15,0 2 0-15,-1 0 5 16,2-1-28-16,0-8 8 16</inkml:trace>
  <inkml:trace contextRef="#ctx0" brushRef="#br0" timeOffset="30420.88">9434 9510 1730 0,'2'-5'38'0,"15"7"109"0,5 5-116 15</inkml:trace>
  <inkml:trace contextRef="#ctx0" brushRef="#br0" timeOffset="31169.57">9672 10010 1875 0,'-15'-3'208'16,"4"-5"99"-16,9-6-106 15,2-2-23-15,4-7-95 16,8-2-19-16,5-2-39 16,2-3-12-16,6 1-9 15,-2 2-1-15,2-2 1 16,0 3 1-16,-6 7-2 15,-1 4-3-15,-4 11-12 16,-1 5-3-16,0 10-2 16,0 2 2-16,1 10 5 15,-1 2 2-15,3 6 0 16,-1 7 0-16,-1 1 2 16,-1 5 1-16,0-1-11 15,1-2-3-15,3-6-2 16,4-9-1-16,2-16 15 15,2-12 5-15,2-19 4 0,2-11 1 16,3-12 1-16,0-5-1 16,-2-7-2-16,-4-5 1 15,-5-5-1-15,-5-2 1 16,-4 10-2-16,-5 9 0 16,-4 20 0-16,0 13-1 15,-3 16-8-15,-2 2-2 16,1 18-1-16,-1 10-1 0,-2 16 9 15,0 5 1 1,0 4 1-16,2 0 1 0,2-2 1 16,1-1-8-16,5-4-11 15,3-7-1-15,8-15-4 16,3-9 10-16,10-20 14 16,2-9 3-16,3-18 4 15,-1-11 1-15,2-15-3 16,-5-5-1-16,-4-17 0 15,0-7 1-15,-6-5-2 16,-3-1 2-16,-5 9 8 16,-4 5 0-16,-5 13-2 15,-1 10 7-15,-3 23 9 16,-2 11-2-16,2 21 4 16,0 12-11-16,0 18-16 0,0 5-1 15,-1 12 0-15,0 5-1 16,-1 6 0-16,-1 6 0 15,2 22 1-15,-1 4 7 16,-1-1-27-16,1-6-17 16,0-28-7-16,0-15-28 15,4-22 46-15</inkml:trace>
  <inkml:trace contextRef="#ctx0" brushRef="#br0" timeOffset="31336.38">10598 9684 2154 0,'0'4'97'0,"16"-5"10"15,10-6 8-15,14-10-26 16,5-3-21-16,5-2 24 16,-1 0 275-16,-6 0-240 15</inkml:trace>
  <inkml:trace contextRef="#ctx0" brushRef="#br0" timeOffset="31486.02">10462 9373 1908 0,'-13'-1'100'0,"7"2"121"15,18 7-211-15,2 5-5 16,14 8 1-16</inkml:trace>
  <inkml:trace contextRef="#ctx0" brushRef="#br0" timeOffset="31704.8">11090 9741 2178 0,'-9'-13'115'0,"7"-3"83"15,0 4-99-15,0 8 37 16,0 7-43-16,-3 16-47 16,1 7-24-16,0 13-16 15,0 3-2-15,2 3-4 16,0 0-27-16,2-8-43 16,3-4 367-16,8-15-243 15</inkml:trace>
  <inkml:trace contextRef="#ctx0" brushRef="#br0" timeOffset="31855.2">11023 9392 2126 0,'-11'-11'83'16,"11"11"-30"-16,6 4-30 15,6 13-21-15,3 4-47 16,7 12 39-16</inkml:trace>
  <inkml:trace contextRef="#ctx0" brushRef="#br0" timeOffset="32519.42">11377 9712 1495 0,'0'-22'200'0,"-2"-5"210"15,-1 0-198-15,-3 7-58 16,-2 6-56-16,-4 9-66 15,-1 6-29-15,-5 14-23 16,1 9-5-16,-5 14 4 16,3 6 7-16,6 2 8 15,5-1-5-15,10-7-7 16,7-5-2-16,7-12 0 16,6-5 9-16,0-14 10 15,3-8 4-15,0-10 11 16,0-8 4-16,-4-9 5 0,-1-3 0 15,-5-9-7-15,0-3-3 16,-2-2-5-16,-3 1-1 16,0 14-2-16,-1 8-5 15,-2 16-28-15,-1 9-26 16,-2 12-36-16,-2 8-9 16,-2 15 4-16,-1 6 21 15,1 4 25-15,4 1 9 16,4-5 19-16,4-4 3 0,1-6 8 15,1-6 3-15,1-8-4 16,1-7 25-16,4-14 59 16,5-7 18-16,6-14 37 15,2-8-15-15,2-11-38 16,2-7-10-16,0-9-19 16,-3-2-9-16,-4 4-15 15,-9 6-5-15,-8 4-7 16,-5 1 1-16,-10 3 0 15,-5 1-2-15,-10 6 0 16,-3 2-1-16,-6 11-4 16,-1 6-3-16,-2 18-4 15,1 9-3-15,3 18-2 16,6 8-1-16,8 10 2 16,4-1-1-16,6 8 2 0,2 0 1 15,6 9 2-15,4 7 1 16,9 9 4-16,7 1-9 15,13-11-37-15,2-11 403 16,16-22-277-16</inkml:trace>
  <inkml:trace contextRef="#ctx0" brushRef="#br0" timeOffset="33918.28">12929 9584 1466 0,'-21'-20'151'0,"-1"1"128"16,0 5-138-16,-1 2-6 15,0 9-39-15,-2 6-19 16,5 9-54-16,-1 3-19 15,6 13-22-15,6 6-1 16,9 8 6-16,5 3 2 16,9 0-5-16,5-5-2 15,3-10-1-15,4-6 4 0,4-17 9 16,-4-6 5 0,1-15 5-16,0-6 5 0,-1-15 6 15,3-6 0-15,-5-9 0 16,-3-3-1-16,-6 3-4 15,-1 3 0-15,-5 9-4 16,-3 6-1-16,-3 12-4 16,0 7-10-16,-3 13-8 15,-4 7-2-15,-2 17-2 16,-1 5 8-16,1 14 6 16,2 5 0-16,4 9 0 15,4 1 0-15,4-6 0 16,4-10 8-16,7-19 36 15,4-8 25-15,3-18 40 16,3-5 6-16,8-16-20 0,2-7-21 16,2-15-35-1,-5-5-12-15,-10-4-7 0,-5 1-3 16,-4 8-3-16,0 7-1 16,-2 12-5-16,-2 6 0 15,-6 14-6-15,-2 7-3 16,-5 10-3-16,0 8-1 15,-4 12 5-15,2 5 2 0,-2 11 2 16,2 5 0-16,2 4 1 16,1-2 1-16,5-9 2 15,4-11 4-15,5-19 12 16,1-8 10-16,5-14 18 16,0-4 1-16,1-13-6 15,1-9-10-15,-3-8-17 16,-1-4-2-16,-2 2-3 15,-1 4-5-15,1 9-23 16,-3 4-9-16,-5 12-24 16,-2 5-4-16,-5 10 3 15,-1 4 2-15,-1 9 22 16,0 3 1-16,2 8-3 16,8 1-5-16,10 3-48 15,5 3-29-15,9 1-29 16,-1-2-7-16,2-13 49 0,0-10 34 15,1-20 53-15,5-9 19 16,2-14 3-16,-1-3-1 16,1 0 2-16,-3 0 7 15,-7 7 15-15,-3 4 8 16,-12 5 12-16,-10 6-5 16,-14 8-7-16,-9 5-7 0,-16 9-15 15,-6 8-4 1,-4 15-2-16,-3 6-1 0,4 11 7 15,4 4 12-15,14 1 8 16,9-2 7-16,14-10-3 16,8-9-7-16,14-14-9 15,4-11 11-15,8-14 18 16,3-11 2-16,-1-13 1 16,0-4-14-16,-2-6-18 15,-3 2-6-15,-2 5-6 16,-4 6-5-16,-6 14-6 15,-6 6-2-15,-4 12-5 16,-2 9-1-16,-1 12 0 16,1 10 1-16,-1 18 2 15,-1 7 0-15,-2 8 2 16,-3 2 0-16,-3-5 1 16,-5-3 0-16,-11-8 4 0,-3-5 1 15,-18-9 7-15,-6-5 1 16,-5-13 2-16,-1-7 1 15,12-17 0-15,2-9-6 16,11-10-22-16,1-3-9 16,12-3 302-16,11-1-220 15</inkml:trace>
  <inkml:trace contextRef="#ctx0" brushRef="#br0" timeOffset="34120.08">14454 8998 2594 0,'-12'-10'105'0,"10"10"-23"15,1 9-26-15,1 17-16 16,0 14-9-16,3 21 4 16,3 12-4-16,-2 5-20 15,0 0 2-15,-4 4-12 16,-2 2-25-16,-1 6 298 15,3-9-218-15</inkml:trace>
  <inkml:trace contextRef="#ctx0" brushRef="#br0" timeOffset="34453.97">14630 9457 1962 0,'17'5'140'0,"6"4"49"16,5 6-66-16,2 0-39 0,-3-1-35 16,-6 0-4-16,-8-9-18 15,-3-2 3-15,-8-9-38 16,-1-6-36-16,-8-5-128 16,-5-2-26-16,-8-1 29 15,-7 0 29-15,-7 3 135 16,-1 6 54-16,2 7 52 15,5 4 14-15,7 11-1 16,6 4-35-16,7 13-50 16,3 7-13-16,5 13-16 15,6 6 0-15,9 4 11 16,9-2-9-16,18-8-51 16,8-11-13-16,13-20 19 15</inkml:trace>
  <inkml:trace contextRef="#ctx0" brushRef="#br0" timeOffset="35002.4">15386 9510 2164 0,'-10'-3'151'16,"14"1"49"-16,5-2-25 16,9-2-91-16,3-1-27 15,7 0-26-15,3 0-2 16,2 0-1-16,-4 1 232 0,-6 3-172 15</inkml:trace>
  <inkml:trace contextRef="#ctx0" brushRef="#br0" timeOffset="35185.35">15318 9687 2089 0,'3'5'157'0,"15"-5"82"16,4-4-10-16,9-8-96 16,4-3-28-16,7-5-57 15,-1 1-7-15,1 2 231 16,-1 2-404-16,-2-1 183 16</inkml:trace>
  <inkml:trace contextRef="#ctx0" brushRef="#br0" timeOffset="36052.65">16531 9271 1233 0,'-20'-9'239'0,"4"-4"255"16,7-4-284-16,3-5 3 15,6-5-77-15,1-3-14 16,11-3-34-16,1 0-14 15,15 5-22-15,0 7-11 16,2 13-21-16,0 5-6 0,0 15-13 16,-3 8-3-16,-7 18 0 15,-5 8 0-15,-6 11 1 16,-7-1 1-16,-8-3 3 16,-8-2 0-16,-16-6 3 15,-8 0 0-15,-14-5 1 16,-1-1 1-16,1-4-1 15,5-6 1-15,10-7 0 16,5-6-1-16,13-10 0 16,6-3 0-16,13-8-3 15,7-4-1-15,13-6-2 16,10-4-2-16,4-1 0 16,4 0 1-16,9 5-1 15,1 0 0-15,1 11 1 16,-1 2 0-16,-17 7 0 15,-5 5 0-15,-7 1 0 0,-3 4 1 16,3-1-3-16,0-2-15 16,0-4-38-16,0-4-21 15,2-7-649-15,8-6 504 16</inkml:trace>
  <inkml:trace contextRef="#ctx0" brushRef="#br0" timeOffset="36517.51">17143 9097 1400 0,'-4'-39'171'16,"-2"5"87"-16,5 8-63 15,-1 4-20-15,1 9-38 16,0 3-11-16,-2 6-26 15,3 4-24-15,-2 4-44 16,-1 5-12-16,0 9-18 16,-2 5-2-16,-1 13 0 15,-1 7-1-15,-2 15 1 16,-3 6 1-16,-4 6 0 16,0 2 0-16,-1-1 1 0,3 2 0 15,13 1 0-15,4-6 0 16,20-14-2-16,8-13 0 15,12-28 11-15,1-13 11 16,5-22 15-16,-1-13 2 16,-5-11-8-16,0-2-8 15,-17 0-6-15,-10 4 1 16,-20 9-3-16,-14 4-1 16,-18 12-12-16,-8 6-5 15,-3 12-8-15,-3 6-3 16,4 8-17-16,1 6-12 0,12 8 10 15,6 3-562-15,16 0 424 16</inkml:trace>
  <inkml:trace contextRef="#ctx0" brushRef="#br0" timeOffset="36967.92">17504 8913 1532 0,'-25'-8'138'0,"10"5"71"15,5 1-27-15,6-1-33 16,1 3-35-16,2 3-37 16,1 0-23-16,1 8-44 15,4 1-8-15,3 8-2 16,5 3-1-16,4 6 1 16,3 3 0-16,4 0 2 15,-2-5 0-15,2-9 1 16,-2-10 1-16,0-16 2 15,-6-10 3-15,-3-12 1 16,-3-3 1-16,-10-6 1 16,-2 2-2-16,-13 1 9 15,-4 3 4-15,-9 9-2 16,-4 5-1-16,-3 15-15 0,0 7 11 16,6 13 350-16,8 8-265 15</inkml:trace>
  <inkml:trace contextRef="#ctx0" brushRef="#br0" timeOffset="45881.2">18280 8895 409 0,'-2'-33'117'15,"12"-4"151"-15,5-4-69 16,4-2-3-16,1-1-19 0,0 5-21 16,-1 2-11-1,-7 8-25-15,-2 5-6 16,-6 12-4-16,-1 3-2 0,-4 10-26 15,-4 8-15-15,-8 21-40 16,-5 10-13-16,-7 17-4 16,-2 3-1-16,1 3 1 15,0 2-1-15,1 10-1 16,1 11-2-16,2 17-3 16,3 2-2-16,7-5 1 15,5-7 2-15,15-15-7 16,9-3-14-16,16-13-48 15,6-11-28-15,14-29 45 16</inkml:trace>
  <inkml:trace contextRef="#ctx0" brushRef="#br0" timeOffset="46547.61">18918 9063 1042 0,'-16'-10'166'0,"-11"3"510"16,0-1-486-16,3 7-36 16,3 2-36-16,-2 7-62 15,2 5-24-15,1 10-27 16,1 5-5-16,5 11-2 15,2 5 0-15,5 4-3 16,2 0-4-16,5-4-18 16,4-3-9-16,4-6-6 15,3-6 3-15,2-9 20 0,0-7 9 16,2-10 12-16,2-7 2 16,0-12 4-16,3-6 0 15,1-7-2-15,1-4 1 16,-1-2-3-16,0 2 0 15,-6 7-2-15,-4 5 1 16,-7 10-3-16,-2 10-7 16,2 1-2-16,-1 12 0 15,1 5 0-15,2 8 5 16,3 6 3-16,0 0 1 0,3 4 0 16,0-1 0-16,4-6 0 15,4-4 0-15,2-14 2 16,1-7 3-16,2-15 14 15,-2-7 4-15,2-12 6 16,-1-3 0-16,0-5-6 16,1-2 3-16,-6 6 1 15,-5 3 2-15,-6 12 0 16,0 7-9-16,-4 13-8 16,1 6-5-16,-1 15-7 15,-1 6 0-15,-2 15 0 16,-1 4 0-16,-2 13 0 15,-2 11 0-15,-3 28 16 16,0 10-16-16,0 0-137 16,1-8-80-16,1-36-249 0,0-20 223 15</inkml:trace>
  <inkml:trace contextRef="#ctx0" brushRef="#br0" timeOffset="48262.2">19222 9393 1376 0,'9'-65'182'0,"4"21"132"16,0 11-30-16,-3 20-136 16,-1 11-55-16,2 9-79 15,2 6-12-15,4 9-2 16,-1 3 1-16,-2 4 1 16,-3-1 1-16,-6-1 1 15,-2-3 2-15,-3-5 1 16,-2-4 2-16,-3-6 3 15,1-5 2-15,4-4-7 16,-3-3-7-16,7-7-29 16,4-3-26-16,10-2-71 15,4 0-47-15,8-3-75 16,4 1-13-16,-1 2 67 16,-3 2 51-16,-9 2 100 15,-4 3 41-15,-12 5 116 16,-4 3 50-16,-4 9 66 0,-2 0 17 15,-1 7-76-15,0 0-35 16,1 8-43-16,4 4-18 16,2 10-24-16,0 7-8 15,1 19-18-15,-2 8-7 16,-1 11-7-16,0-3-3 16,-5-13-1-16,-1-11 1 15,-1-18 4-15,-2-10 1 0,4-19 12 16,-1-6 0-16,5-17-12 15,2-9-6-15,2-14-24 16,4-5-6-16,3-12-2 16,-1-4 1-16,1-11 7 15,1-4 4-15,-2-2 7 16,2-2 3-16,-2 12 0 16,0 5 5-16,2 15 12 15,0 11 1-15,1 16 4 16,1 6-5-16,3 11-12 15,0 2-2-15,8 9-2 16,2 2 0-16,-1 7 1 16,-2 4 0-16,-7 8 0 15,-3 3 0-15,-5 1 1 0,-3-2 0 16,-4-5 2-16,-2-2 0 16,-4-8 1-16,-1-4 3 15,-1-11 4-15,1-4 1 16,4-10-1-16,2-4-1 15,4-7-5-15,3 1-2 16,5 0-2-16,1 0 0 16,2 4-1-16,4 0 0 15,-1 2-6-15,1 1-5 0,0-1-9 16,-2 0-3-16,2 2 6 16,0 0 3-16,0 6 7 15,-2 2 3-15,-3 5 0 16,-2 0 1-16,0 2-1 15,-2 3 4-15,1 3 4 16,-1 4 1-16,0 2 7 16,1 3 2-16,-4 1 3 15,-5 0 2-15,-1 1 3 16,-2-3 0-16,0-3 4 16,2-2 1-16,4-6 2 15,1-4 3-15,2-5 1 16,1-3-1-16,5-6-6 15,3-1-6-15,1-5-10 16,1 0-3-16,0 1-3 16,-2 0-1-16,1 5-2 0,-4 5 0 15,-1 6-5-15,-4 2-5 16,-3 2-2-16,-3 4-1 16,-2 0 4-16,-2 1 5 15,-2-2 3-15,0 0 1 16,-1-4 1-16,-1 0 0 15,0-1 1-15,0-1-1 16,0 0 1-16,-1-1 0 0,1 0-1 16,1 1 0-16,0 1-1 15,0 0 0-15,0 0 0 16,0 0 0-16,2 1 0 16,2-1 0-16,-1 1-1 15,1 0 0-15,1 1 0 16,0-1-1-16,0-1 2 15,0 0-1-15,3 1 1 16,0-1-1-16,3 0 0 16,0 0 0-16,0 0 0 15,0 0 1-15,0-1 0 16,-2 0 1-16,1 1-1 16,-1-2 2-16,-4 2-1 15,1 0 0-15,-1 0 0 16,1-1-1-16,-1 0-1 15,1 0-2-15,0 0 0 0,1-1 0 16,-1 1 1-16,0 0 0 16,-1 0-1-16,0 0 0 15,0 1 1-15,0 0-1 16,1 0 1-16,-1 0 0 16,1 0-1-16,6 0 0 15,-2 0 1-15,1 0 1 16,-2 0 0-16,0 0 1 15,-4 0 0-15,3 3 0 0,-4 0 1 16,-1 0 0-16,-1 2-1 16,-1-2 0-16,1 5 0 15,-2-1 0-15,1 3-3 16,1 6-1-16,3 3 0 16,1 3 0-16,6 4 1 15,4 3 0-15,1 0 0 16,3 1 0-16,4-9 3 15,-1-4 0-15,7-14 5 16,0-6 3-16,-2-14 4 16,0-4 1-16,-6-11 0 15,-2-1-2-15,-9-3-1 16,-6 2-2-16,-10 1-1 16,-5 1 0-16,-10 8-4 15,-2 4-2-15,-4 10-3 0,0 8-4 16,9 9 2-16,3 6-5 15,9 8-29-15,3 4 342 16,12 7-230-16</inkml:trace>
  <inkml:trace contextRef="#ctx0" brushRef="#br0" timeOffset="48512.18">20518 9468 1964 0,'-5'-11'170'16,"-1"3"166"-16,10 3-231 15,2 2 27-15,5-1-42 16,5 1-16-16,9-5-25 16,4-1-10-16,3-2-17 15,-3-2-4-15,-3-1 0 16,0-1-10-16,-2-7-45 15,-3-1 305-15,-4-9-213 16</inkml:trace>
  <inkml:trace contextRef="#ctx0" brushRef="#br0" timeOffset="48697.18">20602 9261 1332 0,'-23'15'238'16,"16"-4"292"-16,6 2-285 15,8 3-61-15,6 4-33 16,6 3-47-16,3 2-31 16,5-2-49-16,2 4-9 15,2-4-1-15,-2 0-14 0,0-6-42 16,-1-4-10-16,3-8 15 16</inkml:trace>
  <inkml:trace contextRef="#ctx0" brushRef="#br0" timeOffset="48896.61">21006 9267 1896 0,'-3'-15'133'0,"3"9"53"16,1 4-40-16,0 9-59 16,0 6-34-16,-1 11-33 15,1 3-8-15,-1 7-8 16,-1 4 1-16,-2 3 2 15,0-1-43-15,1-6-74 16,2-3 66-16</inkml:trace>
  <inkml:trace contextRef="#ctx0" brushRef="#br0" timeOffset="49046.21">21011 9160 1858 0,'-7'-30'129'15,"7"14"61"-15,2 5-103 16,3 15-51-16,-1 8-17 16,1 15-61-16,1 7-58 0,1 10 71 15</inkml:trace>
  <inkml:trace contextRef="#ctx0" brushRef="#br0" timeOffset="50111.18">21087 9521 1169 0,'0'6'278'0,"7"-11"250"15,5-3-148-15,9-10-145 16,3-1-76-16,5-4-77 16,2-1-22-16,-5 1-37 15,-3 1-10-15,-9 1-5 16,-5-2 1-16,-3 1-2 16,-2-1-5-16,-1 7-10 15,0 1-6-15,-3 15-11 16,2-2 0-16,-1 10 6 0,0 3 2 15,1 7 9-15,-1 2 1 16,2 2 1-16,1 3 2 16,2 0 0-16,2 1 0 15,3 1 1-15,2-1 2 16,6-4 3-16,1-5 4 16,4-8 3-16,-1-7 1 15,2-8 3-15,-5-6 0 16,0-7-2-16,0-1-1 15,-3-2-4-15,1-2-1 0,-6-1-2 16,-2 2 0-16,-1-2-7 16,-1 1-6-16,-3 6-7 15,-3 4-1-15,-1 13-2 16,0 1 1-16,-2 13 4 16,-1 3-2-16,-1 8-8 15,3 1-8-15,5 1-30 16,3-1-16-16,8 0-32 15,4-2 1-15,8-4 0 16,2-4 12-16,2-14 42 16,-1-6 10-16,7-12 32 15,2-3 9-15,5-6 5 16,-4-2 0-16,-9-3-2 16,-6-1-10-16,-13-1 58 0,-2 2 34 15,-11 5 36 1,-4 4 20-16,-6 11-39 0,-4 4-28 15,-3 13-32-15,0 9-11 16,-2 10-19-16,-1 4-7 16,0 2 0-16,1 0-2 15,7-1 0-15,5-2 1 16,7-3 1-16,3-4 0 16,7-8 20-16,3-4 13 0,5-9 21 15,1-7 4-15,4-6-11 16,-2-4-13-16,1-4-18 15,0-3-4-15,-2-1-4 16,2-1-3-16,-2 4-2 16,-1 0-2-16,0 8-1 15,-2 7-2-15,-4 8-5 16,0 5-9-16,-7 10-10 16,-1 2-1-16,-3 7 4 15,-1 3 8-15,3 0 9 16,0 0 2-16,6 0 0 15,2-5 0-15,3-7 5 16,4-7 15-16,5-14 22 16,2-9 11-16,11-13 13 15,2-6-7-15,-2-11-10 0,0-6-1 16,-8-12-6-16,-8-8-2 16,-7-6-8-16,-2 0-6 15,-5 7-11-15,0 9-4 16,-3 17-4-16,-3 12-3 15,-2 15 0-15,1 14-3 16,-5 1-5-16,3 14 0 16,-1 13-1-16,1 6 2 15,0 9 2-15,2 6 2 16,0 20 2-16,0 8 0 0,0 11 1 16,-2-1-20-16,1-16-64 15,-1-10-34-15,1-20 312 16,4-9-194-16</inkml:trace>
  <inkml:trace contextRef="#ctx0" brushRef="#br0" timeOffset="51178.78">22484 9335 1500 0,'1'4'149'16,"6"2"173"-16,14 3-205 15,5 1 21-15,6-3-35 16,3-1-6-16,2-4-62 0,-2-2-15 16,-1-6 1-16,-2-3-3 15,-6-10-18-15,-3-4-16 16,-10-10-16-16,-6-5 1 16,-11-6 12-16,-5-2 14 15,-6 6 5-15,-2 4 4 16,-1 15 1-16,-1 9 2 15,0 18-4-15,2 11-3 16,0 19-3-16,3 12-2 0,6 9 0 16,2-2 0-16,6-1 2 15,3-5 0-15,5-8 1 16,5-5 0-16,11-16 2 16,3-9 3-16,14-18 5 15,4-8 10-15,6-14 7 16,-1-6 3-16,-3-13-1 15,-4-9-6-15,-5-17 5 16,0-7 5-16,-7-5 18 16,-3 4 1-16,-7 14 9 15,-7 5 2-15,-8 17-3 16,-6 10 8-16,-9 18-17 16,-2 14-10-16,-8 15-22 15,-3 12-12-15,1 14-8 16,-2 5-1-16,5 13 2 15,0 3 0-15,4 18 0 0,2 9 1 16,7 1-2-16,4-6 0 16,6-24 0-16,3-13-1 15,6-22 3-15,3-5 1 16,7-16 5-16,5-5 2 16,5-12 2-16,1-2-1 15,0-7-2-15,3-2-2 16,0-3-1-16,0 2 0 15,-6-1-1-15,-4 2-7 16,-12 6-19-16,-7 3 2 0,-9 18-30 16,0-1 5-16,-6 17 12 15,-1 5-2-15,-5 9 28 16,0-1 1-16,3 4 3 16,1-1-1-16,5-5 2 15,4-1 4-15,8-9 22 16,4-4 10-16,7-8 20 15,2-4 5-15,9-11-10 16,3-3-5-16,2-10-17 16,1-2-4-16,-7-6 5 15,0-2 2-15,-2-2-4 16,-2 2-2-16,-2 10-18 16,-5 8-4-16,-7 17-5 0,-3 11-1 15,-6 20 0-15,-3 8 1 16,-4 13 2-16,1 3 0 15,-2 7 2-15,0 5-1 16,-1 22 1-16,2 4 1 16,-4-4 0-16,-1-10 2 15,-9-29 1-15,-5-12 2 16,-11-20 4-16,-2-6 2 16,-8-13 3-16,-5-7 0 0,1-9 0 15,0-5-2-15,11-6-4 16,5-1-1-16,10-2-2 15,7-1-5-15,15-1-25 16,11-2-22-16,20-6-50 16,11-4-19-16,21-2 343 15,9 0-203-15</inkml:trace>
  <inkml:trace contextRef="#ctx0" brushRef="#br0" timeOffset="51595.53">23757 8582 2093 0,'-4'-18'95'0,"12"14"38"16,9 4-29-16,11 21-27 16,6 13 0-16,16 24-25 15,7 9-9-15,4 11-18 16,-1 6-6-16,-19 25-6 16,-12 13 23-16,-29 12 99 15,-20 3 194-15,-38-15-184 16</inkml:trace>
  <inkml:trace contextRef="#ctx0" brushRef="#br0" timeOffset="54559.68">6217 11188 531 0,'-1'18'163'16,"0"-7"186"-16,1-4-18 15,0-6-50-15,-1-4-10 16,1-7-51-16,0-6-32 15,3-10-65-15,3-7-22 0,9-15-29 16,6-8-17-16,6-11-22 16,0-6-10-16,-1 0-12 15,-1 1-5-15,-3 9-3 16,2 8-1-16,-3 18-1 16,-2 7 0-16,-4 16-2 15,-4 8-1-15,-1 14 1 16,-2 13 1-16,0 30 2 15,4 16 0-15,4 20-1 16,5 9 0-16,9 7 4 16,0 4-9-16,8-4-95 15,3-7-70-15,3-32 82 16</inkml:trace>
  <inkml:trace contextRef="#ctx0" brushRef="#br0" timeOffset="55060.15">6332 10971 1994 0,'-4'8'95'16,"11"-4"74"-16,31-4-168 16,14-3 17-16,25-9-11 15,5-5-2-15,1-9 10 16,-5-3-9-16,-4-6-39 15,-2 1-23-15,-4 1-43 16,-6 1 4-16,-18 9 36 16,-16 6 19-16,-24 11 29 15,-4 5 17-15,-11 4 43 16,-2 4 17-16,-5 6 28 16,-4 1-6-16,-1 5-24 15,1 1-5-15,1 5-13 16,4 1-6-16,4 8-15 0,2 3-9 15,5 11-10-15,3 3-3 16,6-2-2-16,6-2 0 16,8-13-1-16,4-9 1 15,6-22 7-15,2-10 4 16,3-24 7-16,-2-9 0 16,-8-19 0-16,-4-6-2 0,-15-11-1 15,-7-3-1-15,-18-3 2 16,-10 4 0-16,-16 14 4 15,-5 11 2-15,0 23-1 16,1 12-6-16,12 18-11 16,11 6-5-16,16 16 12 15,9 6 27-15,21 10-22 16</inkml:trace>
  <inkml:trace contextRef="#ctx0" brushRef="#br0" timeOffset="55493.5">7509 10853 1978 0,'-32'-5'145'16,"8"-8"96"-16,6 7-165 15,-1 3 35-15,3 4-45 16,1 0-1-16,0 5-32 15,0 1-12-15,-2 5-17 16,1 3-1-16,3 6-3 16,2 2-2-16,8 6-1 15,3 0 1-15,5 7-2 16,6-1 0-16,8 2-3 16,2-3-5-16,7-10 1 15,0-7 0-15,5-21 6 16,3-10 7-16,-2-18 4 15,-3-10 4-15,-10-13 1 16,-9-7 1-16,-14-10-1 16,-10-4 3-16,-24 3 8 15,-10 4 3-15,-13 17-3 0,-5 12-3 16,6 22-17-16,8 10-5 16,13 16 9-16,7 10-3 15,13 13 103-15,9 6-799 16,17 1 520-16</inkml:trace>
  <inkml:trace contextRef="#ctx0" brushRef="#br0" timeOffset="55844.86">8265 10630 1763 0,'-7'-21'139'0,"6"11"63"16,2 5-46-16,4 13-55 15,1 11-43-15,1 8-39 16,1 45-4-16,1-1-6 16,-3 6 18-16,-6 3 43 15,-3 3 250-15,-3-4-200 16</inkml:trace>
  <inkml:trace contextRef="#ctx0" brushRef="#br0" timeOffset="56560.5">8257 10854 1685 0,'-2'7'66'0,"4"3"81"16,16 5-168-16,7-2-4 0,15-3 3 15,5-6-13-15,5-13-31 16,2-8-5-16,-6-17-2 16,-1-4 13-16,-11-12 33 15,-4-3 4-15,-11 1 98 16,-6 0 45-16,-11 12 91 16,-4 5 39-16,-5 15-52 15,-4 6-30-15,3 12-84 16,0 5-30-16,2 15-33 15,0 12-13-15,-1 19-6 16,1 13 0-16,1 17-1 16,0 1 0-16,3-2-1 15,2-4 0-15,7-13 0 16,5-8 0-16,7-20 0 16,3-13 3-16,5-21 9 15,2-12 3-15,4-19 4 16,4-6-2-16,2-8-6 0,-1-3-2 15,-3 0-3-15,0 0 0 16,-6 7-4-16,-4 2-2 16,-11 17-2-16,-4 6-4 15,-8 20-7-15,-2 11-1 16,0 13-2-16,2 7 2 16,3 3 6-16,3 1 2 0,7-3 3 15,1-1 1-15,6-4 0 16,0-5 2-16,2-11 1 15,-1-6 2-15,3-14 3 16,0-9 0-16,3-8 3 16,-2-6-1-16,-2-5-2 15,-3-2-4-15,-6-1-5 16,-5 0-3-16,-16 4 1 16,-7 2 2-16,-13 13 0 15,-3 6 1-15,-2 19 1 16,0 11-2-16,4 14 3 15,5 7-1-15,8 9-5 16,6 0-1-16,15 4 0 16,9 0 2-16,16-2-1 15,6-4-16-15,20-10-39 16,9-8 416-16,16-27-277 16</inkml:trace>
  <inkml:trace contextRef="#ctx0" brushRef="#br0" timeOffset="57009.87">10281 10531 1870 0,'-9'-7'171'0,"-3"6"96"16,9 14-158-16,3 9-36 16,5 27-59-16,2 14-2 15,1 18-7-15,-1 8-1 16,-7 5 16-16,-3-1-5 15,-6-6-132-15,-1-7-207 16,-1-31 181-16</inkml:trace>
  <inkml:trace contextRef="#ctx0" brushRef="#br0" timeOffset="58009.58">10305 10894 1487 0,'34'-5'113'15,"6"-4"155"-15,2 7-259 16,-5 1 3-16,-12 2-3 16,-5 2 6-16,-6 1 11 15,1-2 4-15,-6-2-4 16,-2 0-5-16,-7 0-9 16,0 0 8-16,-2 3 17 15,-2 0 3-15,1 4 7 16,-1 1-12-16,2 3-22 0,1 4-6 15,1 4-5-15,0 1-1 16,3 2 0-16,2 1-1 16,3-3-3-16,3-4 9 15,3-5 27-15,3-6 7 16,0-10 12-16,3-4-8 16,3-9-19-16,-1-4-5 15,1-4-7-15,-2-1-1 0,-4 0-4 16,-3-1 0-16,-3 1-3 15,-4 4-1-15,-5 4-2 16,-1 6-2-16,-1 12-5 16,-1-2-4-16,0 14-2 15,-1 4 0-15,-1 11 3 16,2 5 1-16,1 5 2 16,2 5 1-16,6-1 2 15,1-1 1-15,6-8 1 16,2-6 0-16,5-17 4 15,2-8 4-15,6-17 3 16,-1-8 1-16,3-12-5 16,-1-2-3-16,-4-6-3 15,-1 0-1-15,-7 1 0 16,-2 0 0-16,-8 9 0 16,0 4-2-16,-5 17-5 0,-2 12-4 15,0 4-5-15,-1 16-1 16,-1 12 5-16,0 6 3 15,-2 9 3-15,-1 0 1 16,1 1 5-16,1 1 6 16,1-5 16-16,0-3 9 15,1-8 13-15,3-8-1 16,1-12 11-16,5-9 3 0,8-13-6 16,3-10-4-16,5-9-21 15,1-5-10-15,-1-4-8 16,2 0 0-16,0-1-11 15,0 3-13-15,-2 6-6 16,-5 7-4-16,-7 14 6 16,-5 4 7-16,-5 11-1 15,-3 7 0-15,-1 7 1 16,-1 6 4-16,-2 7 3 16,3 0 1-16,2 1 2 15,2-1 2-15,3-5 2 16,4-2 2-16,7-13 6 15,3-6 2-15,12-16 7 16,4-8 0-16,0-9-2 16,1-4-4-16,-3-2-7 15,1 2-1-15,-6 6-3 16,0 4-1-16,-10 10-1 0,-3 7-2 16,-5 12 0-16,-3 7 0 15,2 10 3-15,2 3 24 16,6 2-44-16,6 1 360 15,12-6-241-15</inkml:trace>
  <inkml:trace contextRef="#ctx0" brushRef="#br0" timeOffset="58325.18">12379 11078 1978 0,'-11'13'109'0,"3"10"3"16,-2 17-33-16,1 6-49 15,-6 10-17-15,-2-1 7 16,-8-5 424-16,-2-4-317 16</inkml:trace>
  <inkml:trace contextRef="#ctx0" brushRef="#br0" timeOffset="60341.47">13113 10666 695 0,'-9'-5'159'0,"5"1"189"0,0-1-86 16,0-2-6-16,1-3-27 15,3-3-42-15,2-3-28 16,5-3-44-16,6-1-18 16,4-1-28-16,2 4-20 15,5 6-32-15,-2 3-8 16,3 8-6-16,1 6-1 16,1 7-2-16,-8 7 1 15,-3 11-1-15,-3 4 0 16,-11 10 2-16,-2 5 0 0,-11 3 1 15,-6 2 1-15,-19-1 1 16,-5-2 2-16,-8-1 0 16,-3 0 0-16,5-7 0 15,-1-2-2-15,9-7-1 16,7-6 0-16,13-10 2 16,6-7 2-16,13-11 5 15,0-1 1-15,14-10-3 16,3-3-1-16,9-4-7 15,3 2 0-15,4 0 3 16,2 2 4-16,1 5 3 16,2 2 0-16,-3 6-4 15,2 4-4-15,-3 2-2 16,-3 1 4-16,-7 0-12 16,-4-1-18-16,-5-5-33 0,1-1 362 15,10-8-236-15</inkml:trace>
  <inkml:trace contextRef="#ctx0" brushRef="#br0" timeOffset="61057.39">13830 10652 1093 0,'2'-20'235'16,"6"0"274"-16,-5 7-352 16,4 2 38-16,-4 7-80 15,-2 2-14-15,-1 2-19 16,0 2-13-16,-5 4-28 16,-1 1-8-16,-6 4-6 15,-1 1-4-15,-8 1 1 16,-5 1 2-16,-6-1 6 15,-4-1-1-15,1 0-6 16,3-2-6-16,6-1-7 16,3 0-1-16,6-2-1 15,0 2 1-15,4-2-5 16,4 1-2-16,4 1-3 0,1 1-1 16,3 1-2-16,1-2 0 15,0 2 1-15,1-2 0 16,2 3 0-16,-2-1 1 15,0-1 0-15,1 1 1 16,-2-2 0-16,0 3-1 16,-1 0 3-16,-2 3 1 15,-2 1 4-15,0-3 3 0,2 0 3 16,-2-2 5 0,4-3 5-16,0-3 2 0,2-4 9 15,2-1-1-15,8-6-4 16,4-2-5-16,8-4-13 15,4 0-6-15,10 1-5 16,2 4-1-16,7 7-1 16,0 6-1-16,-6 6 1 15,-8 6-1-15,-11 4 2 16,-7 3 0-16,-11 1 0 16,-2 0 1-16,-8-3 1 15,-6-3 1-15,-6-4-2 16,-4-1-3-16,-8-6-11 15,-3-2-11-15,-1-7-29 16,2-3-27-16,7-5-19 0,6-1-9 16,12 1-45-16,8-2 80 15,19 1 23-15</inkml:trace>
  <inkml:trace contextRef="#ctx0" brushRef="#br0" timeOffset="61425.06">14166 10558 1333 0,'-20'-7'139'16,"1"4"77"-16,3 3-33 15,0 3-53-15,4 4-40 16,3 4-28-16,4 4-40 15,3 4-13-15,2 6-6 16,0 1 3-16,2 6 4 16,4-1 5-16,6-4 10 15,2-6 4-15,5-12 12 16,1-8 5-16,2-13-3 16,-1-7-4-16,-2-10-10 15,0-6-7-15,-11-3-5 16,-7-1-2-16,-18 5-5 15,-8 4-3-15,-14 11-3 0,-3 6-8 16,4 12-5-16,3 5-14 16,12 10 410-16,10 4-289 15</inkml:trace>
  <inkml:trace contextRef="#ctx0" brushRef="#br0" timeOffset="62657.51">14792 10844 990 0,'-14'0'133'0,"6"1"124"0,1 2-16 15,8 2-74-15,5 1-19 16,8-1-54-16,10-1-12 16,14-4-15-16,8-2 0 15,20-6 5-15,10-2-2 16,9 1-15-16,-4-1-13 16,-10 3-23-16,-12 1-8 15,-20 2-2-15,-7 2 0 16,-15 2 6-16,-5 3-10 15,-5 0-54-15,-1 0-61 0,-2-3-124 16,1 0-81-16,0-9-263 16,-2-2 327-16</inkml:trace>
  <inkml:trace contextRef="#ctx0" brushRef="#br0" timeOffset="62906.97">15436 10718 682 0,'-17'-21'258'16,"0"2"207"-16,1 3-108 15,2 3-67-15,5 6-101 16,5 1-40-16,8 6-90 15,8 3-32-15,6 6-30 16,4 5 0-16,6 9 0 16,-1 4 2-16,1 4 2 15,-2 1 2-15,-8-1-2 16,-4-5 10-16,-9-6 23 16,-5-2 8-16,-8-5 24 15,-6 1-8-15,-12-2-19 16,-6 1-9-16,-5 1-19 0,-2 1-2 15,1 3-9-15,6-3-17 16,11 1-108-16,8-1-38 16,27-3 72-16</inkml:trace>
  <inkml:trace contextRef="#ctx0" brushRef="#br0" timeOffset="63441.17">16634 10648 1444 0,'-18'-13'138'0,"14"-6"82"16,8-1-89-16,19-4-46 0,6 0-21 16,10 0 15-16,3 0 2 15,-2 8-2-15,-3 4-19 16,-5 9-36-16,-4 6-11 15,-6 11-13-15,-4 5 0 16,-8 11 0-16,-9 6 2 16,-13 10 5-16,-6 7 1 15,-11 5 4-15,-3-2-3 0,-6-7 15 16,-2-5 13-16,-1-12 22 16,5-6 8-16,5-8-2 15,6-5-8-15,13-10-17 16,6-2-7-16,18-3-16 15,9-5-5-15,13-5-9 16,2-2-1-16,6-2-2 16,1 1 3-16,4 3-18 15,-1 4-28-15,-8 7-75 16,-8 1-3-16,-2 3 48 16</inkml:trace>
  <inkml:trace contextRef="#ctx0" brushRef="#br0" timeOffset="63840">17326 10494 1526 0,'-6'-29'116'16,"1"9"88"-16,0 3-38 16,-2 5 3-16,0 6-18 15,3 4-39-15,-1 2-31 16,-1 6-38-16,-1 4-21 15,-2 7-19-15,-2 3 0 16,-1 7-2-16,-1 5 1 0,3 11 4 16,-1 8 0-16,4 18 2 15,2 0-3-15,9-2-4 16,5-8-1-16,15-22 1 16,3-11 3-16,10-19 8 15,2-8 4-15,1-18 6 16,-3-6 0-16,-5-7-3 15,-7-3-3-15,-16-1-3 16,-9 0-2-16,-15 4-7 16,-10 5-5-16,-13 15-9 15,-2 10-3-15,-3 11-1 16,4 8-1-16,11 9-22 16,9 4-19-16,15 5 30 15</inkml:trace>
  <inkml:trace contextRef="#ctx0" brushRef="#br0" timeOffset="64090.82">17944 10480 2444 0,'-4'-26'96'0,"1"17"6"15,0 4-20-15,-5 12-25 16,-1 7-21-16,-1 16-32 16,0 9-1-16,2 19 0 15,2 8-1-15,4 10 20 16,0-1-1-16,2-10-63 16,-1-10 358-16,1-16-252 15</inkml:trace>
  <inkml:trace contextRef="#ctx0" brushRef="#br0" timeOffset="64257.12">17788 10678 1879 0,'-13'3'177'16,"19"-5"190"-16,8 0-264 15,15-3-28-15,5 0-39 0,10 0-12 16,9 1 12-16,10-1 327 15,11-2-249-15</inkml:trace>
  <inkml:trace contextRef="#ctx0" brushRef="#br0" timeOffset="64707.32">18347 10589 1857 0,'-24'-14'205'16,"12"0"157"-16,18-3-231 0,9-2-21 16,12-1-65-16,1 0-4 15,8 6-9-15,2 2-7 16,0 6-18-16,-1 5-5 15,-6 5-5-15,-7 7-1 16,-10 12-1-16,-4 6-1 16,-15 14 0-16,-8 8 2 15,-12 10 1-15,-6 4 0 0,-6-4 2 16,1-8 1-16,6-15 0 16,3-10 1-16,7-10 19 15,2-6 13-15,7-11 22 16,5-3 5-16,15-11-18 15,4-4-10-15,10-5-23 16,12-2-4-16,10 2-3 16,3 0-2-16,7 6 0 15,-8 3 0-15,-8 5-4 16,-3 6-15-16,-9 4 9 16,0 6 40-16,-1-5-28 15</inkml:trace>
  <inkml:trace contextRef="#ctx0" brushRef="#br0" timeOffset="65257.46">19235 10453 1152 0,'1'-38'176'15,"2"10"208"-15,-3 4-165 16,-4 7 5-16,-3 7-37 15,-1 8-44-15,-2 2-36 16,-2 6-56-16,0 5-23 16,-2 4-20-16,-1 6-2 15,-3 0-1-15,-2 1-1 0,-5-1 3 16,1-3 3-16,-5 0 15 16,-2-1 6-16,-1-4 11 15,-1-3 3-15,1 0-6 16,5-3-5-16,8-1-12 15,5 1-5-15,8-1-5 16,2 1-2-16,4 0-2 16,0 0-4-16,1 0-3 15,3 1 1-15,8-1 0 16,7-3 1-16,13-1 0 16,8-3 0-16,8-1 1 15,2-1-1-15,-3 4-1 16,-2 2-1-16,-8 8-1 15,-4 3 0-15,-10 7 0 16,-7 3 1-16,-11 4 0 16,-5 3 1-16,-5 0-1 0,-3-2 1 15,-7-8 1-15,-4-3 2 16,-8-5 2-16,-4-2 1 16,-2-2 0-16,-1-3-1 15,4-6-1-15,1-2-13 16,9-7-47-16,6-3-15 15,12-2 321-15,12-4-219 0</inkml:trace>
  <inkml:trace contextRef="#ctx0" brushRef="#br0" timeOffset="65507.78">19743 10549 1402 0,'-18'-6'207'15,"4"2"173"-15,6 4-176 16,3 0-22-16,8 3-72 16,6 0-26-16,10 1-41 15,4-1-12-15,3 3 6 0,-1-1 14 16,-5 1-291-16,-3 0 203 15</inkml:trace>
  <inkml:trace contextRef="#ctx0" brushRef="#br0" timeOffset="65672.89">19597 10780 2065 0,'6'7'156'0,"17"-4"45"15,9-3 23-15,13-7-132 16,6-3-25-16,-2-3-5 16,-1-2 197-16,0-5-174 15</inkml:trace>
  <inkml:trace contextRef="#ctx0" brushRef="#br0" timeOffset="67271.75">20858 10286 586 0,'54'-43'518'16,"-37"24"-209"0,1 3-8-16,-14 5-52 15,-4 4-35-15,-8 7-79 16,-5 2-33-16,-10 9-55 16,-7 3-11-16,-3 5-11 15,-1 1-4-15,-2-1-7 0,4-2-4 16,0-3-5-16,0-3 1 15,3-3-2-15,-2-2-1 16,4-3 2-16,1 0 0 16,5-2 1-16,7-1-1 15,13 0 0-15,0 0 0 16,0-1 0-16,2-3 0 16,1 2-1-16,-1 2-1 15,3-1-2-15,0 3 0 16,-3-1-1-16,0 0 1 0,1 4-1 15,-2 0 0-15,-1 4 0 16,0 0 0-16,-1-1 1 16,0 0-1-16,-1 1 1 15,-2-1-1-15,0 0 0 16,-3 2 0-16,-3-1 0 16,-2 2 1-16,-7-1 2 15,-1 2 2-15,0 2 4 16,-1 2 2-16,3-1 3 15,3 1 2-15,5-3 1 16,3-3-1-16,5-4-3 16,5-1 0-16,6-4 3 15,3-1 1-15,11-5 1 16,5-1-3-16,12 2-7 16,0-1-3-16,3 3-4 15,-1 2 0-15,-5 3-1 0,1 5 0 16,-10 8 1-16,-3 2-1 15,-9 4 1-15,-3 4 0 16,-8 3 1-16,-2 0-1 16,-8 1 2-16,-7 2 1 15,-10 0 1-15,-5-1-1 16,-11-4 0-16,-7-1 1 0,-8-5-1 16,1-3-1-16,4-5 1 15,3-6-1-15,14-7 1 16,7-4-3-16,14-7-19 15,9-4-11-15,20-4-47 16,12 2 43-16,23-8 8 16</inkml:trace>
  <inkml:trace contextRef="#ctx0" brushRef="#br0" timeOffset="67589.33">21038 10369 1211 0,'-14'-24'222'0,"3"5"182"16,7 4-160-16,-1 2-13 15,4 7-84-15,1 0-27 16,0 7-44-16,2 5-18 15,0 11-13-15,0 5 2 16,-2 12-4-16,0 4-4 16,0 11-14-16,-2 4-7 0,0 11-8 15,1 7-3-15,-1 3 3 16,-1-3 3-16,2-15-22 16,1-11 4-16,6-14 0 15</inkml:trace>
  <inkml:trace contextRef="#ctx0" brushRef="#br0" timeOffset="69787.78">21367 10325 336 0,'-10'-1'111'0,"3"1"126"16,1 1-45-16,2 1-33 15,2 0-18-15,2-1-10 16,0-1 8-16,0 0-4 0,1 0 6 15,0-1-2-15,-1-1-17 16,1-6-9-16,-1 2-11 16,-1 1-16-16,-1 1-9 15,-1 0-16-15,-1 1-3 16,-1 1-14-16,-2 2-3 16,1 0-9-16,-2 6-4 15,2 3-10-15,-1 1-3 16,2 2-8-16,0 1-4 0,2 5-2 15,1 1-1-15,4 3 0 16,1 1-1-16,4-4 1 16,1-4-1-16,7-5 1 15,2-6 1-15,7-6 3 16,2-5 1-16,0-6 3 16,-2-3 0-16,-8-4 0 15,-5-2 1-15,-12-2 0 16,-10 1-2-16,-14 6-2 15,-5 4-3-15,-3 6-2 16,3 6 0-16,9 3 25 16,5 7 41-16,10 13-39 15</inkml:trace>
  <inkml:trace contextRef="#ctx0" brushRef="#br0" timeOffset="72953.7">6499 11810 1559 0,'12'-12'215'15,"-21"2"168"-15,5 7-200 16,1 2-2-16,2 11-104 15,1 10-24-15,-1 14-31 16,1 5-1-16,-2 12-9 16,-2 4-4-16,-4 12 16 15,-3 5-1-15,-3 7-56 16,-3-4 376-16,2-14-268 16</inkml:trace>
  <inkml:trace contextRef="#ctx0" brushRef="#br0" timeOffset="73937">6167 11997 1729 0,'28'-43'149'16,"15"-2"72"-16,2 3-30 15,9 2-81-15,1 4-43 16,5 7-45-16,0 2-12 0,-7 7-6 15,-10 2 1-15,-15 8-2 16,-5 2-2-16,-11 6 3 16,-2 3 5-16,-4 6 8 15,-1 3 4-15,1 6-3 16,1 5-3-16,2 11-10 16,0 8-2-16,-2 13-1 15,-3 5 0-15,-2 7 0 16,-2-1 1-16,-4 0 0 15,1-2 1-15,-1-8 0 16,2-5-1-16,2-19 2 16,0-8 1-16,4-22 8 15,6-11 3-15,2-17 1 16,3-9 2-16,2-8-10 16,2-4-3-16,3 1-2 15,2 1-3-15,3 2-1 0,0 5 0 16,-2 13-1-1,-1 8-4-15,-6 18-3 0,1 8-2 16,1 13 0-16,2 4 2 16,3 7 5-16,1-2 0 15,-3 0 2-15,-1-6 1 16,-1-7-1-16,1-9 2 16,-1-12 3-16,0-9 0 15,-2-13 3-15,-2-6 0 0,-5-5-2 16,-5 0 0-16,-7 7-4 15,-7 6-2-15,-10 11-2 16,-3 7-3-16,-6 8-2 16,-4 4 0-16,2 10-4 15,4 5 0-15,10 9-2 16,8 4-3-16,14 4 0 16,4-1 3-16,14 1 3 15,5-1 4-15,7-4 4 16,5-3 0-16,3-15 3 15,0-5 1-15,2-17 4 16,2-8 2-16,-5-15 7 16,-5-2 1-16,-12-4 2 15,-11-1 0-15,-12 3-3 16,-5-1 3-16,-11 4 2 16,1 4-2-16,-3 11-6 0,3 7-4 15,4 10-7-15,3 4 0 16,4 12-1-16,4 5 0 15,5 11 0-15,3 6-1 16,2 2 2-16,-2 3 0 16,-1 0 8-16,1-6 8 15,0-8 18-15,3-10 10 0,2-16 22 16,0-9 1-16,3-17-14 16,1-9-9-16,2-12-27 15,0-2-7-15,1-4-4 16,0 2-2-16,1 6-2 15,-2 9-2-15,-6 18-4 16,-4 9-3-16,-8 17-2 16,-3 8 1-16,-4 20 6 15,-3 6-3-15,2 6 240 16,3 4-173-16</inkml:trace>
  <inkml:trace contextRef="#ctx0" brushRef="#br0" timeOffset="74303.42">8571 11607 1776 0,'16'-27'198'0,"-19"3"133"16,2 10-165-16,1 7-18 15,1 9-83-15,0 9-15 16,1 16-24-16,2 10-2 15,3 19-9-15,0 10-6 16,3 12-6-16,-2 1 11 0,-1 3-36 16,-1-5-40-16,3-13-85 15,4-10-63-15,8-23 107 16</inkml:trace>
  <inkml:trace contextRef="#ctx0" brushRef="#br0" timeOffset="74635.48">9028 11785 1429 0,'-29'27'148'0,"8"-1"197"16,1 5-273-16,3 2-19 16,3 1-17-16,9 4-22 15,5 3-1-15,10 1-4 16,5 0-7-16,5-7 0 15,1-4 0-15,-2-12 5 0,-2-10 19 16,1-17 19-16,1-10 5 16,2-11 1-16,-1-5-17 15,-7-8-15-15,-4-2-4 16,-10-4-5-16,-7-1 6 16,-7 8 22-16,-4 4 4 15,-5 17 2-15,-2 10-10 16,3 16-32-16,0 8-2 15,5 16 15-15,4 3 14 0,13 11-13 16</inkml:trace>
  <inkml:trace contextRef="#ctx0" brushRef="#br0" timeOffset="75037.02">9429 11901 2294 0,'-4'-25'124'0,"-6"13"11"15,-2 10-49-15,-10 9-35 16,-3 6-36-16,0 14-14 16,2 5 0-16,8 5-3 15,3 3 0-15,9-2 0 0,0 1 0 16,9-2-1-16,7-2-4 15,12-6-13-15,5-8-2 16,5-13 4-16,3-7 5 16,-5-14 14-16,-3-7 3 15,-5-12 3-15,-4-1-1 16,-7-5 1-16,-3 0 1 16,-11-1-1-16,-5 0 3 15,-8 3 1-15,-3 4-3 0,-2 9-5 16,2 7-3-16,2 12-11 15,2 5-1-15,3 12 7 16,1 1-28-16,6 7-23 16,2 0-572-16,11 2 417 15</inkml:trace>
  <inkml:trace contextRef="#ctx0" brushRef="#br0" timeOffset="75619.89">9922 11520 2035 0,'2'-44'205'0,"-4"12"154"16,-5 7-119-16,-6 12-89 0,-3 5-55 16,0 10-55-16,-2 9-18 15,5 14-16-15,1 9-2 16,4 13-7-16,3 10 0 15,5 18 0-15,5 11 0 16,2 14-5-16,2-1-13 16,1-11-8-16,0-15 0 15,-1-24 8-15,-3-14 12 0,-3-27 19 16,2-10 3-16,2-25 1 16,3-10 1-16,4-14-10 15,2-7-2-15,6-8-3 16,-2 0-1-16,3 2-2 15,1 7-1-15,0 19-3 16,1 12-1-16,-8 22-10 16,-4 9-3-16,-8 21-2 15,-2 8 1-15,-7 13 7 16,-3 1 5-16,-4-5 3 16,-1-5 3-16,-4-9 3 15,-2-4 0-15,0-10 17 16,3-4 7-16,0-10 16 15,3-4 9-15,3-9-1 16,0-2-4-16,5-3-12 0,2 3-9 16,3 2-17-16,5 5-5 15,2 7-4-15,1 2-2 16,3 11 0-16,2 5 0 16,7 7 2-16,10 1 17 15,8 0-34-15,7-2-6 16,7-5 67-16,7-4-62 15</inkml:trace>
  <inkml:trace contextRef="#ctx0" brushRef="#br0" timeOffset="76517.97">11227 11903 1213 0,'1'-15'170'0,"0"3"295"16,-3 0-283-16,-6 3-62 16,-5-1 9-16,-7 4-71 15,-5 4-18-15,-2 8-20 16,1 3-8-16,6 11-5 15,5 3 0-15,4 9-9 16,3 2-4-16,8-1 1 16,0 2 3-16,7-7 1 15,2-4 1-15,2-11 0 16,1-5 0-16,4-11 5 16,3-8 1-16,4-10 3 15,0-7-1-15,-2-5-4 0,-5-2 1 16,-4 0-2-16,-5 3 1 15,-5 5-1-15,1 3 0 16,-2 8 0-16,-1 5-5 16,5 10-12-16,2 6-2 15,7 14-3-15,3 3 6 16,4 11 4-16,0 4 0 16,4 3 1-16,0 1-22 0,-4-7-13 15,1-6 1-15,-2-16 2 16,0-9 29-16,4-20 31 15,-2-9 7-15,-2-18 6 16,1-7 0-16,-5-13 21 16,-3-6 23-16,-2-3 30 15,-2-2 9-15,-2 12-24 16,0 7-27-16,-2 22-33 16,-1 11-18-16,0 23-13 15,3 13-1-15,-1 25-2 16,1 13 2-16,-3 25 2 15,-4 9 15-15,-4 10-1 16,-3 2 27-16,0-5-20 16</inkml:trace>
  <inkml:trace contextRef="#ctx0" brushRef="#br0" timeOffset="76686.55">11595 12045 2062 0,'-4'-19'135'16,"20"5"92"-16,8 1-142 16,14 0-15-16,9 0 22 15,6 2 283-15,7 1-255 0</inkml:trace>
  <inkml:trace contextRef="#ctx0" brushRef="#br0" timeOffset="77019.34">12879 11771 1673 0,'-7'-52'208'0,"1"-4"216"15,3 6-242-15,-2 11-14 16,0 11-63-16,1 15-38 16,-4 9-6-16,3 15-33 15,-3 11-6-15,1 21-19 16,1 10-2-16,2 21 9 15,-2 6-10-15,-5 8-11 16,-3-1 299-16,-6-4-220 16</inkml:trace>
  <inkml:trace contextRef="#ctx0" brushRef="#br0" timeOffset="77735.42">12673 11961 1834 0,'16'-29'130'0,"12"5"45"16,5 3-5-16,5 6-44 0,-2 1-32 15,-5 1-29-15,-3-2-24 16,-6-6-30-16,1-2 1 16,-4-5 1-16,-3-4 3 15,-3-2-2-15,-3-1-2 16,-5-1-1-16,-3 2-2 15,-3 3-7-15,-4 6 4 0,2 9 8 16,-2 5 5-16,5 11-5 16,-1 1-7-16,1 16-13 15,0 8-7-15,1 19 8 16,0 10 1-16,3 20 2 16,-1 6 1-16,1 4 1 15,-1-1 1-15,1-17 1 16,-1-8-1-16,4-17 0 15,3-11-1-15,3-19 9 16,6-13 5-16,5-21 6 16,4-8 2-16,4-12-6 15,1-5-6-15,1-6-3 16,1-2-1-16,-4-2-1 16,-4 1-2-16,-7 15-8 15,-5 7-3-15,-8 25-14 16,-2 10-2-16,-4 20 4 0,0 8 0 15,4 14 13-15,4 0 2 16,4 0 3-16,2-2 0 16,4-8 0-16,0-5 1 15,2-10 1-15,3-10 3 16,2-16 5-16,1-8 2 16,0-14 2-16,-1-6-2 0,-3-5-1 15,-4-6-1-15,-10 1 0 16,-3 2 0-16,-11 7-2 15,-5 8 0-15,-7 16-5 16,-4 12-1-16,-3 18 1 16,-1 13 0-16,2 18 1 15,5 8 0-15,11 4-3 16,6 0-1-16,12-7-1 16,10-3-9-16,11-9-30 15,8-3-27-15,21-14 33 16</inkml:trace>
  <inkml:trace contextRef="#ctx0" brushRef="#br0" timeOffset="79367.59">14527 11856 1919 0,'-14'-25'141'0,"2"3"71"16,1-2-67-16,-5 11-46 15,0 3-31-15,-2 10-27 16,-1 6-14-16,2 11-16 15,2 7-13-15,2 12-9 16,5 3 0-16,5 6 5 16,3 0 2-16,10 0 7 15,0 0-19-15,7-5-38 16,4-5-2-16,3-16-2 16,4-12 23-16,4-18 40 15,2-9 4-15,5-17 0 16,1-5-1-16,4-16 0 15,-1-6-1-15,-5-16-4 16,-7-5 1-16,-13-4 29 16,-6 1 15-16,-10 12 49 15,-1 10 14-15,-3 21-15 0,-3 10-15 16,2 25-49-16,-1 8-20 16,2 24-15-16,-1 11-4 15,0 17 2-15,-1 10 1 16,2 15 2-16,1 9 0 15,1 15 1-15,0 2-12 16,1-10-11-16,2-13 0 16,2-25 0-16,3-15 12 0,2-24 22 15,3-12 11-15,6-20 8 16,3-9 3-16,7-14-7 16,2-2-4-16,1-6 4 15,1 0 1-15,0 2-2 16,-1 4-7-16,-3 14-11 15,-1 8-5-15,-8 19-4 16,-4 11 0-16,-4 19-2 16,-2 6 1-16,0 7 3 15,2 0 0-15,4-3-1 16,1-4-7-16,2-5-43 16,3-6-14-16,1-13-23 15,2-8-9-15,4-11 22 16,-2-8 15-16,-4-9 24 15,-2-1 19-15,-6-6 22 0,-2-2 1 16,-1 6-5-16,0-1 1 16,-3 10 33-16,-1 6 11 15,-3 10 16-15,0 6 0 16,-4 11-29-16,0 6-13 16,-2 5-9-16,0 4-5 15,-4 2-1-15,0 1 6 16,1-2 11-16,-1-5 10 0,3-7 7 15,2-5-5 1,2-9-3-16,1-3-6 0,0-5-7 16,-1-6 1-16,-4-5-6 15,-5 1-6-15,-5-4-9 16,-3 0-3-16,-4-1-2 16,-2 1 1-16,1 5 3 15,0 3 1-15,1 10-3 16,0 3-3-16,3 13-3 15,0 2 0-15,7 7 2 16,4 2 1-16,12 3 1 16,7-3 0-16,12-3 2 15,4-4 2-15,4-9 3 16,5-8 2-16,-1-13 4 16,0-5 2-16,3-13 1 0,-4-4 0 15,2-8-1 1,-2-4 2-16,-5-3 3 0,-8-1 6 15,-10 1 2-15,-2 6-3 16,-6 10-5-16,1 10-7 16,-2 18-9-16,-3 6-2 15,-2 19 0-15,-1 10 0 16,-3 14 3-16,2 5 2 16,2 0-1-16,0-3 0 15,6-6 0-15,2-1 0 16,5-11 2-16,1-6 0 0,3-16 12 15,2-7 7-15,2-14 4 16,2-8 1-16,-3-10-9 16,-1-2-5-16,-5-6-3 15,-1-2-1-15,1-5-3 16,-1-1-1-16,-3 9-2 16,-2 5-2-16,-4 20-6 15,-2 10-3-15,-1 15-2 16,0 8 0-16,0 12 5 15,3 3 2-15,2 3 4 16,2-3 0-16,3-3 1 16,1-3 1-16,2-9 0 15,0-2 1-15,5-17 10 0,0-7 3 16,3-16 2 0,3-5 0-16,4-18-8 0,-3-6-2 15,-3-7-2-15,0-2 2 16,-8 3 1-16,-2 5 0 15,-7 8-1-15,-3 8-7 16,-2 20-10-16,-2 13-3 16,-5 20 0-16,-4 10 7 0,-5 17 7 15,0 11 0-15,0 22 0 16,3 8 0-16,3 7 0 16,0 0 27-16,4-4-23 15,2-7-37-15,6-12 261 16,7-14-204-16</inkml:trace>
  <inkml:trace contextRef="#ctx0" brushRef="#br0" timeOffset="79534.59">16113 11768 2384 0,'-5'-4'138'0,"7"5"29"16,6 1 12-16,9 0-108 15,8 1-14-15,11-4-28 16,9-3 0-16,17-7 85 16,5-2 152-16,22-6-149 0</inkml:trace>
  <inkml:trace contextRef="#ctx0" brushRef="#br0" timeOffset="80034.22">17653 11625 1618 0,'12'-50'172'0,"-12"-1"113"16,-5 2-16-16,-9 2-75 16,-6 6-31-16,-7 14-46 15,-4 8-25-15,-3 19-31 16,-1 11-13-16,-1 22-16 16,2 12-10-16,4 20-13 15,1 13-5-15,9 18-4 16,1 6 0-16,10 7 7 15,2-3-15-15,7-14-45 0,3-5-32 16,4-14 329-16,-1-12-218 16</inkml:trace>
  <inkml:trace contextRef="#ctx0" brushRef="#br0" timeOffset="80634.82">17097 12003 2178 0,'3'-16'86'0,"26"2"-1"16,9 0-31-16,10-2-5 16,4 1-17-16,0 3-12 15,2 0-5-15,-8 3-7 16,0 2 0-16,-9 0 2 16,-7 0 1-16,-12 1 1 15,-8-1 2-15,-10-1 0 16,-3 3-4-16,-4 1 3 15,0 2-2-15,-2 2-4 16,0 0 1-16,-3 7-11 16,-1 2-5-16,-3 10-2 15,-2 0 1-15,4 6 9 16,0 2 3-16,5-2 6 16,4 0 1-16,6-4-4 0,3-4 2 15,9-11 14-15,8-4 3 16,9-11 1-16,8-7-1 15,8-10-13-15,-3-5-2 16,-4-8-2-16,-5-1-1 16,-8-3 0-16,-1 1-2 15,-7 10-2-15,-6 6-1 0,-6 18-6 16,-5 8 2-16,-2 15 2 16,-3 11 1-16,1 14 4 15,0 3-1-15,5-1-4 16,0-1 3-16,3-10 33 15,-1-3 16-15,1-11 29 16,1-6 12-16,-1-11-1 16,0-7-9-16,0-13-22 15,3-5-15-15,0-10-14 16,1-2 0-16,4-7-3 16,4-2-2-16,8-1-17 15,1 2-7-15,3 10-6 16,5 8-12-16,-1 11 26 15,1 6 140-15,3 10-105 16</inkml:trace>
  <inkml:trace contextRef="#ctx0" brushRef="#br0" timeOffset="81449.5">19313 11465 1502 0,'3'-26'180'0,"-3"11"158"15,-2 4-83-15,-5 6-45 16,-1 4-59-16,-3 4-73 16,1 4-17-16,-2 2-24 15,-4 2-7-15,-4 2-6 16,-2 0-2-16,-4 1 1 15,0-1 5-15,-2-1 7 0,1-3 5 16,4 0-4 0,0-2-6-16,4-3-10 0,4 0-5 15,0 1-6-15,4-1-3 16,0 1-5-16,2 2-1 16,0 0 0-16,1 2-1 15,1 1 1-15,0 3-1 16,0 3 0-16,0 0 0 0,-1 3 0 15,3 0 0-15,-3-1 1 16,1-1-1-16,1-4 4 16,0 1 4-16,2-1 3 15,0 0 2-15,3-1 1 16,2-2 1-16,5-3 8 16,4-2 5-16,10-10 1 15,6-4-4-15,10-8-10 16,5 0-6-16,-1-1-4 15,-6 4-2-15,-6 9-2 16,-4 5-1-16,-2 17-4 16,1 7 0-16,-4 18 1 15,-4 4 1-15,-11 3 2 16,-4-2 1-16,-10-6 1 16,-3-2 1-16,-8-4 2 15,0-6-1-15,-4-6 1 0,-1-4 1 16,0-10 1-16,-2-4 2 15,-2-10-3-15,-2-4-4 16,1-9-17 0,4-2-8-16,7-3-30 0,6 2-9 15,10 3-32-15,5 2-33 16,16 5-231-16,8 4 220 16</inkml:trace>
  <inkml:trace contextRef="#ctx0" brushRef="#br0" timeOffset="81868.09">19428 11644 1558 0,'-15'-4'168'0,"3"4"131"15,3 2-34-15,5 0-75 16,1 0-35-16,6-1-43 16,4-1-19-16,7-2-20 15,3-4-9-15,5-6-25 16,1-2-8-16,-2-6-5 16,-1-1-2-16,-5-3-3 15,-3-1-2-15,-8 0-3 16,-3 2-1-16,-5 4 2 0,2 3-1 15,2 8-3-15,0 4-5 16,2 9-8-16,-2 9-1 16,-2 14-1-16,-3 7 1 15,4 13 0-15,2 5 1 16,-1 15 0-16,0 7 0 0,-4 4 6 16,-3-3-11-16,2-15-22 15,2-13-16-15,5-17-29 16,5-10 69-16,13-15-11 15</inkml:trace>
  <inkml:trace contextRef="#ctx0" brushRef="#br0" timeOffset="82298.92">19853 11471 1496 0,'-13'-14'148'16,"-2"4"85"-16,-1 3 3 15,3 5-91-15,1 2-18 16,5 3-49-16,1 3-27 15,3 9-41-15,2 1-10 16,1 7-4-16,2 2 1 16,2 5 2-16,0 2-1 0,3 0 2 15,2-2 0-15,5-11 1 16,1-6 2-16,3-14 3 16,-1-9 1-16,-1-11-3 15,-2-4-8-15,-4-6-9 16,-3 0 0-16,-8-2 3 15,-4 0 8-15,-9 5 3 16,-3 4-1-16,-5 12 4 16,-1 7 2-16,3 13 394 15,5 5-290-15</inkml:trace>
  <inkml:trace contextRef="#ctx0" brushRef="#br0" timeOffset="83582.03">20624 11671 1657 0,'-7'-12'173'16,"-18"5"149"-16,30 2-150 15,3 10-57-15,1 8-46 16,2 13-43-16,1 5 1 16,-2 8 2-16,0-1 5 15,-4-6 6-15,-4-4-3 16,-2-11-7-16,-4-5-1 15,-6-12-3-15,-3-3 0 0,-8-10-4 16,-5-4-6-16,-10-7-7 16,1-3-3-16,-8 0-4 15,2 2-3-15,0 10-8 16,2 10-2-16,7 13-2 16,3 8 0-16,7 16 3 15,7 5 0-15,10 3 3 16,5-2-1-16,16-5 2 15,6-1 2-15,15-8 1 16,5-5 2-16,9-12 3 16,4-10 1-16,-1-15 2 15,2-8 1-15,-5-12-1 16,1-4-1-16,-4-7-1 16,-4 0 1-16,-6 4 0 15,-5 1 0-15,-8 14 0 0,-5 3-1 16,-10 14-3-16,-9 12-2 15,4 4-4-15,-10 14 0 16,-3 17 3-16,-3 7 1 16,2 13 0-16,-1 1 0 15,5-2 0-15,3-4 1 16,3-11 2-16,6-8 1 16,9-11 10-16,4-7 11 15,6-15 13-15,2-9 4 0,-1-12-7 16,1-5-10-16,-1-8-14 15,-1-1-2-15,6-4-3 16,-1 1-1-16,1 3-2 16,1 3-1-16,-6 11 0 15,-3 7-3-15,-9 13-3 16,-4 5-1-16,-6 15-2 16,0 7 2-16,-1 10 4 15,1 4 0-15,1 2 3 16,1-4-1-16,7-3 1 15,4-3-1-15,4-9 2 16,3-7 1-16,4-13 5 16,0-11 0-16,0-14 2 0,1-5-2 15,-1-14-2-15,0-5-2 16,-4-4 1-16,-3 1 0 16,-11 9-1-16,-5 9-1 15,-5 14-2-15,-2 9-3 16,-3 12-5-16,-4 8-2 15,0 13-1-15,-1 8 2 16,0 12 2-16,1 7-1 16,6 5 1-16,2-3-1 0,6-5-2 15,2-8 0-15,7-14 3 16,4-9 2-16,7-17 10 16,3-13 4-16,3-20 2 15,-4-9-3-15,-9-17-4 16,-5-7-1-16,-11-5 0 15,-5-2 2-15,-13 2 1 16,-7 2 0-16,-18 6-2 16,-4 8 0-16,-11 20-3 15,-2 15-1-15,0 23 4 16,3 11 20-16,9 15 258 16,8 4-477-16,18 14 233 15</inkml:trace>
  <inkml:trace contextRef="#ctx0" brushRef="#br0" timeOffset="84017.36">22718 11285 1950 0,'-14'-38'104'16,"0"8"21"-16,0 3-4 16,-5 13-35-16,0 5-7 15,-5 16-5-15,-1 13-12 16,-3 26-23-16,-1 12-10 16,2 20-20-16,3 8-5 15,3 20-2-15,0 16 19 0,5 5-41 16,3-4-29-1,13-24-118-15,5-18-342 0,11-28 319 16</inkml:trace>
  <inkml:trace contextRef="#ctx0" brushRef="#br0" timeOffset="85049.93">22195 11801 1633 0,'-12'0'216'0,"18"-3"325"16,11 2-463-16,17 3-80 16,12 3 2-16,13-4-2 15,6 0 2-15,-5-9 3 16,-7-5 2-16,-12-8 1 16,-5-4 0-16,-7-3 0 15,-4-1 0-15,-8 3-1 16,-6 2-1-16,-9 6 1 0,-2 6-1 15,-1 8-1-15,-3 3-3 16,1 8-3-16,0 7-3 16,1 13-1-16,0 9 0 15,2 12 0-15,1 7-2 16,2 4 15-16,2-4 7 16,2-10 22-16,1-5 15 0,0-14 12 15,1-7 15-15,0-14 19 16,2-5-4-16,6-13-20 15,0-6-19-15,7-10-36 16,3-5-7-16,2-6-5 16,0-1 0-16,1-4-3 15,-4 2-1-15,-2 9-1 16,-3 8-4-16,-6 17-4 16,1 7-1-16,-8 13-2 15,-1 8 2-15,-1 12 1 16,0 4-1-16,1 4 1 15,0-1 0-15,3-3 3 16,-1-1 2-16,7-8 2 16,0-2 0-16,4-13 2 15,2-7 2-15,1-12 2 16,2-9 1-16,8-11-1 0,4-7-2 16,2-5-1-16,1-4-1 15,-9 1-1-15,-8 1 0 16,-10 9-3-16,-5 6 0 15,-7 14-3-15,0 12-3 16,0-1-2-16,-3 13 0 0,-1 10 2 16,-2 4 2-1,5 8 3-15,1 3-1 0,6 1 2 16,5-4-1-16,7-3 3 16,1-2-1-16,6-9 2 15,0-4 1-15,1-14 4 16,2-6-1-16,3-16 0 15,1-4-1-15,-1-11-3 16,-1-5 0-16,-5-5 0 16,-6-2 0-16,-7 4 0 15,-6 6-1-15,-7 13 0 16,-1 9-1-16,-6 11-5 16,-3 7-2-16,-2 14-2 15,-1 6 0-15,0 15 3 16,1 5 0-16,5 12 0 15,4 0 2-15,3-3-1 16,3-4 3-16,9-11 2 16,2-5 1-16,8-14 4 0,4-7 2 15,6-17 4-15,2-9 3 16,-2-13 0-16,-2-7-1 16,-10-11 0-16,-6-6 0 15,-14-9 0-15,-10-3 2 16,-22 1-2-16,-9 1-19 15,-21 5-81-15,-10 4-24 16,-14 8-20-16,-8 3-21 0,-4 9-103 16,2 1-63-16,12-2-234 15,5-3 259-15</inkml:trace>
  <inkml:trace contextRef="#ctx0" brushRef="#br0" timeOffset="85132">22911 10944 1249 0,'4'-19'168'0,"5"12"97"15,2 6-77-15,3 7-163 16</inkml:trace>
  <inkml:trace contextRef="#ctx0" brushRef="#br0" timeOffset="85499.95">24382 11370 1501 0,'-10'-27'230'0,"10"20"307"15,3 7-385-15,0 16-81 16,0 10-22-16,-3 19-23 16,-2 10-9-16,2 17-13 15,-1 10-1-15,2 13 28 16,2 2-21-16,-3-8 3 15</inkml:trace>
  <inkml:trace contextRef="#ctx0" brushRef="#br0" timeOffset="86198.93">24259 11681 1904 0,'-3'-6'175'0,"9"2"249"15,20 4-393-15,5 0-12 16,15-1-17-16,5-3 0 16,4-9 2-16,4-3 2 15,-10-9 0-15,-2-2 2 16,-7-6 1-16,-5-3 1 16,-6-7 3-16,-10-3 2 0,-14-2-2 15,-8 2-14-15,-10 11 33 16,0 9 7-16,0 18-2 15,2 8 11-15,2 19-40 16,2 10-11-16,1 15-1 16,1 7 2-16,3 8-2 15,-2 8 2-15,0 11 0 16,-1 6 2-16,5 0 1 16,2-8 0-16,11-22 1 15,3-16-4-15,5-26 22 16,4-11 7-16,6-19 6 15,1-10 5-15,-3-14-21 16,0-7-5-16,-6-8-3 16,-1 0-1-16,-1 5-2 0,-1 8-3 15,-3 18-6 1,-4 10-6-16,-4 16-6 16,-2 9-3-16,-3 18 2 0,-1 9 4 15,1 13 6-15,2 5 3 16,4 0 2-16,3-2-1 15,3-14-4-15,2-8-1 16,8-20 4-16,3-8 2 16,11-18 8-16,0-6 2 15,-1-17-1-15,-5-9 0 0,-8-5-3 16,-5-6-2-16,-12 3-2 16,-9 4-1-16,-9 12-3 15,-4 10 0-15,-7 20-7 16,-1 8-2-16,-6 19 2 15,-3 9 2-15,-1 17 5 16,0 8 2-16,10 11-2 16,6 5 0-16,17-3-1 15,16-5 8-15,28-15-23 16,14-12-13-16,17-16 346 16,5-6-254-16</inkml:trace>
  <inkml:trace contextRef="#ctx0" brushRef="#br0" timeOffset="86914.78">26204 11540 1340 0,'-10'-7'184'15,"5"0"107"-15,1 3-93 16,3 0-46-16,0 4-51 15,-2 0-1-15,1 4-34 16,-3 3-11-16,0 8-35 16,2 6-16-16,3 9-9 15,0 8 0-15,6 11 1 16,2 8 3-16,4 3 0 16,3-6 2-16,9-13 1 15,1-12 1-15,8-22 2 0,6-8 0 16,1-18 2-16,5-8-1 15,-4-14-2-15,-5-4-1 16,-10-6 0-16,-4-1 1 16,-15 4 2-16,-5 4-1 15,-8 11-1-15,-7 7-2 16,-6 14 4-16,-2 8-1 16,0 13-1-16,2 8 0 15,7 11-8-15,5 7-1 16,8 8 1-16,5 5 1 15,9 4 1-15,2 0 1 0,8-10 0 16,1-8-1-16,1-19 2 16,-1-10 0-16,0-17 6 15,-1-6 3-15,-1-13 0 16,-4-5 0-16,-8-7-1 16,-7-4 0-16,-8 2-1 15,-8 1 0-15,-9 7-4 16,-5 5-1-16,-4 13-6 15,-3 9-4-15,0 12 3 16,1 9 11-16,4 12-1 16,2 5 371-16,14 5-263 15</inkml:trace>
  <inkml:trace contextRef="#ctx0" brushRef="#br0" timeOffset="87848.25">26824 11553 2352 0,'0'-10'113'0,"-2"6"23"16,-6 12-108-16,-3 6 7 0,-1 18-24 16,2 8 12-16,6 12 12 15,3 5-1-15,7 2-9 16,4-4-9-16,6-13-9 15,0-7 0-15,1-19 4 16,-2-5 5-16,2-17 5 16,3-7 0-16,2-16-4 15,0-5-3-15,-2-12-5 16,-1-4-1-16,0-3-3 16,0-1-1-16,-3 8-3 15,-1 6 0-15,-7 19-4 16,-1 8-5-16,-2 14-5 15,-4 8-1-15,-1 12 1 16,-1 5 5-16,-3 13 3 16,1 5 2-16,0 10 2 15,1 3 1-15,-1-4 0 0,3-8 0 16,4-16 4-16,4-9 5 16,8-19 10-16,4-6 1 15,7-15-2-15,4-7-3 16,1-11-8-16,-4-6-1 15,-3-5-2-15,0-5-1 16,-1 5-2-16,4 4 0 16,-2 9-3-16,-2 8 0 15,-6 15-4-15,-5 6-3 0,-6 11 0 16,-3 8-2-16,0 12 3 16,-2 3 3-16,2 7 3 15,1 3 2-15,3 3 0 16,5 1 1-16,7-7 0 15,4-3 2-15,7-17 6 16,2-8 3-16,1-16 3 16,2-7 0-16,-3-14-3 15,-3-4-2-15,-3-4-3 16,-6 0 1-16,-6 3-2 16,-3 0-1-16,-10 7 0 15,-5 0-2-15,-17 11-4 16,-5 8-4-16,-11 13-3 15,0 9-3-15,-6 14 2 0,1 7 1 16,3 11 1-16,5 3 1 16,14 7 1-16,9-1 0 15,19-8 2-15,8-8 3 16,18-15 8-16,4-10 6 16,6-16 6-16,3-4 0 15,-3-17-5-15,0-4-6 16,-2-10 11-16,-3-4 10 15,5 3 7-15,-2 3 1 0,-3 12-15 16,-7 6-12 0,-15 15-9-16,-6 4-1 0,-11 15-1 15,-6 6 0-15,-8 16 0 16,-2 6 0-16,-3 4 0 16,3-1-12-16,6-9-24 15,6-6-4-15,8-12 13 16</inkml:trace>
  <inkml:trace contextRef="#ctx0" brushRef="#br0" timeOffset="88048.4">28237 11652 2229 0,'3'-14'148'0,"7"6"93"15,-1 5-147-15,-2 9-24 16,1 8-25-16,-6 20-17 15,1 9 7-15,-1 19-20 0,-2 2-6 16,0 7 2-16,-2 1 16 16,0 4-40-16,0 3-54 15,2-5 45-15</inkml:trace>
  <inkml:trace contextRef="#ctx0" brushRef="#br0" timeOffset="88314.07">28102 11779 1341 0,'-13'-88'266'0,"13"31"331"16,7 18-332-16,11 24-94 15,5 9-46-15,7 12-49 16,-2 7-13-16,3 13-25 16,0 5-11-16,-4 11-17 15,3 6-4-15,-10 2-4 16,-2-4-16-16,-14-10-28 15,-4-7-7-15,-10-14 4 16,-6-4 21-16,-1-11-21 16,2 0-62-16,7-8-116 15,3-3-70-15,12-2-327 16,8 1 371-16</inkml:trace>
  <inkml:trace contextRef="#ctx0" brushRef="#br0" timeOffset="89179.96">28690 11640 1685 0,'10'-29'231'16,"-17"7"135"-16,-5 4-69 16,-17 8-164-16,-6 4-48 15,-7 10-37-15,2 8-13 16,3 12-23-16,4 10-10 0,7 11-5 16,5 7-1-16,12 6 2 15,5-2 0-15,16-8-1 16,7-9 1-16,8-19 3 15,1-8 5-15,6-15 7 16,1-10 1-16,5-14 1 16,1-6-1-16,-8-12-4 15,-5-6-1-15,-3-2 15 16,1 0-1-16,4 8 0 16,-3 7-2-16,-5 15-21 15,-5 8-3-15,-10 15-3 16,-3 6 1-16,-8 15 3 15,-2 9 1-15,-6 15 1 16,-1 7 0-16,0 7 3 16,3 1 5-16,4-9 9 0,4-7 4 15,10-17 1-15,5-9 5 16,6-14 11-16,2-8 1 16,11-14-3-16,2-5-9 15,3-12-15-15,2-3-3 16,-2-7-2-16,-1-1-2 15,2 2-2-15,-5 3-3 16,-10 13-3-16,-7 7-2 16,-7 16-7-16,-2 5-2 15,-6 11 0-15,-1 7-1 0,-2 12 4 16,-2 4 3-16,3 9 1 16,1 2 2-16,2 0 0 15,2-4-7-15,4-9-1 16,4-5 0-16,6-11 5 15,3-7 8-15,4-14 5 16,3-8 2-16,3-10-5 16,1-7 1-16,0-4-3 15,-1-5-2-15,-6-6 0 16,-3 0-5-16,-4 6-14 16,-6 7 1-16,-9 16-6 15,-5 10 1-15,-10 16 9 16,-2 6-3-16,-1 15 7 15,2 7-4-15,5 9-7 16,5 3 1-16,8-1 0 16,5-5 8-16,8-9 12 0,6-7 2 15,4-13 2-15,1-9 5 16,-6-18 9-16,-4-11 3 16,-15-18-4-16,-8-10-3 15,-20-18-7-15,-9-7-4 16,-12-2 19-16,-3-1 10 0,-9 7 1 15,-1 6 1-15,3 13-22 16,3 14-10-16,17 22-8 16,6 11 15-16,18 19-39 15,8 7 187-15,23 19-112 16</inkml:trace>
  <inkml:trace contextRef="#ctx0" brushRef="#br0" timeOffset="89413.78">29641 11485 2253 0,'11'-25'111'0,"1"20"33"16,1 7-122-16,-4 19 7 15,0 10-32-15,-1 15 10 0,-2 9 13 16,-5 4 4-16,-1 5-1 15,0-5-5-15,-4-8-4 16,4-22 124-16,0-11-577 16,10-31 349-16</inkml:trace>
  <inkml:trace contextRef="#ctx0" brushRef="#br0" timeOffset="89547.89">29512 11337 1378 0,'-2'12'75'0,"5"15"-66"16,9 5-286-16,13 12 173 15</inkml:trace>
  <inkml:trace contextRef="#ctx0" brushRef="#br0" timeOffset="90213.7">29841 11835 2245 0,'-1'-26'166'16,"6"-3"111"-16,9-3-194 15,5-1-47-15,6 1-36 16,3 4 1-16,4 3 1 0,2 5-1 16,1 8-1-16,-6 5-3 15,-7 9-9-15,-8 9-7 16,-8 12-13-16,-4 8-2 15,-1 14 5-15,-1 8 5 16,7 7 17-16,2-1-7 16,8-7-7-16,5-8 1 15,10-16-4-15,6-7 12 16,4-17 14-16,1-6 1 16,-4-17 3-16,0-7-1 0,-3-11-1 15,-3-5 1-15,-6-7 3 16,-8-3 1-16,-16 0 0 15,-6 3-4-15,-16 18-10 16,-7 11-5-16,-5 20-7 16,-1 12-1-16,-3 19 2 15,-3 8 2-15,0 14 6 16,-1 2 1-16,9-5 9 16,9-2 5-16,15-11 13 15,8-7 23-15,16-13 30 16,7-8 4-16,10-15-5 15,5-8-21-15,0-12-31 16,1-5-6-16,3-6-3 16,2-3-2-16,2 1-4 15,-5 5-1-15,-12 13-6 0,-8 7-4 16,-15 19-6-16,-5 11-4 16,-5 21-1-16,-6 5 3 15,-6 14 5-15,-4 4 3 16,-6 4 4-16,-4 4-1 15,-9 6 3-15,-3 0 0 16,-3-8-10-16,-2-10 1 16,-7-26 3-16,-2-13 2 0,-16-22 13 15,-7-10 1-15,-17-22 41 16,1-9 5-16,4-9 38 16,12 0 16-16,28 9-74 15</inkml:trace>
  <inkml:trace contextRef="#ctx0" brushRef="#br0" timeOffset="91146.54">31217 11943 630 0,'-27'2'148'0,"17"4"254"16,1-1-124-16,4 1 12 15,1 0-22-15,3-1-65 16,1-1-24-16,1-2-8 15,3-2 0-15,2-5-27 16,1-4-10-16,1-10-41 16,3-6-28-16,1-14-29 15,1-10-9-15,0-13-11 16,0-6-2-16,-1-2-7 16,-2 5-1-16,0 7-3 15,-1 6-3-15,1 12-1 0,-2 8-1 16,0 16-9-16,2 12-4 15,2 14-3-15,-2 12-1 16,-1 13 8-16,-3 10 2 16,-3 11 5-16,-1 4 0 15,4 4 4-15,4-2 0 16,5-16 1-16,7-12 3 16,7-29 5-16,5-16 0 15,8-25 2-15,1-11-1 16,2-12-3-16,-3-2-2 0,-5-2 1 15,-4-2 1-15,-7 0 4 16,-3 2 0-16,-6 13-1 16,-1 11-3-16,-3 24-7 15,-3 11-2-15,-1 28-2 16,-2 13-1-16,-2 22 3 16,-3 9 0-16,-1 15 1 15,-1 7 0-15,-3 16 1 16,-1-1 10-16,3-10-12 15,1-11-18-15,5-31 222 16,5-13-166-16</inkml:trace>
  <inkml:trace contextRef="#ctx0" brushRef="#br0" timeOffset="91595.96">30891 12126 926 0,'3'-3'170'16,"1"0"138"-16,8-1-55 16,5 1-6-16,9-1-42 15,5 1-33-15,5-1-78 16,-1 3-29-16,0-1-27 16,2 0-8-16,0 0 379 15,2 0-285-15</inkml:trace>
  <inkml:trace contextRef="#ctx0" brushRef="#br0" timeOffset="91847.5">31644 12123 2351 0,'18'-8'120'0,"12"2"-1"15,2 0 24-15,6 3-78 16,-2-3-19-16,3 2 3 16,3 0 79-16,12 1-80 15</inkml:trace>
  <inkml:trace contextRef="#ctx0" brushRef="#br0" timeOffset="119635.3">7968 13375 1114 0,'-15'18'125'0,"1"-1"97"16,2 0 0-16,3 0-42 15,2-3-22-15,4-4-36 16,0-2-11-16,3-7-15 16,0 0-8-16,0 0-9 15,4-1-4-15,2-9-8 16,1-3-4-16,4-14-14 15,1-9-11-15,-2-13-15 16,1-8-3-16,-4-4-2 16,-4 1-3-16,-3 4-2 15,-3 2-2-15,-3 7-4 0,0 4-3 16,1 15-2-16,3 6-2 16,2 8-6-16,5 4-1 15,4 3-5-15,4 6-2 16,5 6-1-16,1 6 2 15,1 10 5-15,-2 4 3 16,-4 8 4-16,-1 4 1 16,-2 1 1-16,1-6 2 0,-2-9 1 15,0-8 0-15,-1-15 14 16,2-6 6-16,3-19 4 16,0-8 0-16,2-13-11 15,-2-2-7-15,-4-2-3 16,-1 2 0-16,-1-1 1 15,0 2 0-15,-2 7-3 16,3 6-3-16,-1 15-3 16,0 6-4-16,5 13-2 15,1 10 0-15,2 20 2 16,-1 13 3-16,-3 20 2 16,0 8-1-16,-6 14 1 15,-3 4 1-15,-2 12 1 16,-2-1-17-16,2-10-84 15,3-13 374-15,4-26-235 16</inkml:trace>
  <inkml:trace contextRef="#ctx0" brushRef="#br0" timeOffset="120868.99">8579 13523 1047 0,'-11'0'132'0,"7"0"102"16,0-3 7-16,3-4-42 16,1 0-26-16,4-6-40 15,0-1-24-15,3 2-35 16,3-2-14-16,1-1-21 15,-1 2-8-15,3 1-12 16,-1 2-7-16,0 8-9 16,0 2-2-16,-2 6-2 15,1 3 1-15,-3 6 2 16,-1 2 1-16,-2 3 2 0,-4-1 0 16,-3 4 2-16,-4 3 0 15,-6 1 2-15,-2 4 0 16,-5-3-2-16,-1 1 1 15,-1-4-2-15,1-2 0 16,-1-4 3-16,4-3 0 16,2-5 5-16,2-3 1 15,3-5 0-15,4-3 1 0,3-5-4 16,2-3-2-16,2-5-5 16,1-2 0-16,0-1-4 15,-2 2 2-15,0 3 1 16,1 5 0-16,0 4 0 15,5 2-1-15,5 1-3 16,2 3 1-16,6 1-1 16,1-1 0-16,3 0 0 15,0-1 0-15,2 1 0 16,1 0 0-16,-2-3 1 16,1-1 2-16,-3-1 7 15,2-4-4-15,2-2-40 16,0-3 160-16,1 2-108 15</inkml:trace>
  <inkml:trace contextRef="#ctx0" brushRef="#br0" timeOffset="121169.03">9136 13217 1529 0,'-7'3'142'0,"5"-2"50"16,2-1-2-16,4 1-36 15,2 2-36-15,3 0-18 16,2 2-26-16,0 1-45 15,-1 1-11-15,0 0-4 16,-1 0 16-16,-1-1-25 16,1-1 380-16,0-6-273 15</inkml:trace>
  <inkml:trace contextRef="#ctx0" brushRef="#br0" timeOffset="121350.42">9125 13478 1805 0,'-13'3'148'0,"11"3"87"0,4-1-82 15,5 0-43-15,5 0-48 16,7-4-35-16,1-1 6 16,8-6 42-16,4-4-404 15,7-12 260-15</inkml:trace>
  <inkml:trace contextRef="#ctx0" brushRef="#br0" timeOffset="122534.28">9885 12958 685 0,'-11'2'148'0,"4"-2"143"15,3-2-30-15,0-3-45 16,2-1-22-16,0 1-40 16,2-1-18-16,4-3-38 15,0 1-15-15,7-5-22 16,5-6-7-16,6-5-18 15,6 0-10-15,-2 3-13 16,-4 5-4-16,1 11-5 16,-4 5-4-16,-2 12-2 15,2 7-1-15,-7 10 3 16,-4 3 1-16,-8 5 8 16,-1-3 3-16,-6-2 4 15,-2 0 1-15,-3-3 5 16,-1-1 5-16,-3-2 10 15,2-3 2-15,1-4-2 16,1-2-6-16,4-2-9 0,3-2-5 16,5 0-8-16,3-1-5 15,10 2-5-15,3 0-2 16,8 4 1-16,2 1 2 16,1 1 0-16,-3 0 0 15,-3 2 1-15,-4 0 1 16,-7 1-1-16,-3 0 2 15,-7-1 1-15,-3-3 2 0,-8-2 1 16,-2-2 1 0,-4-2-2-16,-5 3 2 0,-4-6 22 15,-2 1 5-15,-5-6 9 16,1-3 5-16,-3-3-11 16,0-6-3-16,-1-3-3 15,0-1-7-15,6-1-13 16,5 0-2-16,10-1-9 15,4 1-2-15,12 1 6 16,6 0-10-16,18-4-41 16,7 2 33-16,18-8-14 15</inkml:trace>
  <inkml:trace contextRef="#ctx0" brushRef="#br0" timeOffset="122983.59">10360 13180 981 0,'-21'4'115'0,"8"0"98"15,1 1-19-15,3-1-12 16,1 0-26-16,5-2-32 16,0 1-19-16,3-3-39 15,0 0-15-15,1 0-8 16,4-5 0-16,2-1 5 16,1-2 2-16,7-4-15 15,-1 0-6-15,1-2-9 16,0 1-4-16,-6 2-5 15,-2 4-1-15,-6 6 3 16,-1 0 1-16,-1 1 3 16,-4 4 0-16,-2 5-9 15,1 0-1-15,0 2-4 16,0 1-1-16,1-1 0 16,0 1 0-16,-1-1 11 15,1-3-13-15,3-2-19 0,2-4 85 16,10-5-65-16</inkml:trace>
  <inkml:trace contextRef="#ctx0" brushRef="#br0" timeOffset="123500.6">10663 12991 916 0,'-17'10'231'15,"7"-1"238"-15,3-3-248 16,2-1-8-16,4-3-89 15,1-2-14-15,6-1-22 16,1-4-9-16,5-4 13 16,2-4 3-16,4-6-6 0,0-1 0 15,3-7-25-15,0-3-13 16,-3-4-19-16,-1-5-6 16,0-1-6-16,-4 5-2 15,-5 7-2-15,1 6-2 16,-6 9-1-16,-3 12-1 15,1 0-5-15,1-3-1 16,-5 18-5-16,3 7-1 16,-2 18-1-16,1 9 0 0,-1 13 0 15,-2 3 1-15,-2 3 0 16,-4 0 0-16,1 8 1 16,1 2 2-16,0-2-23 15,5-4-14-15,2-18-27 16,1-14-29-16,6-19 285 15,4-10-166-15</inkml:trace>
  <inkml:trace contextRef="#ctx0" brushRef="#br0" timeOffset="123783.5">10657 13520 1080 0,'-21'8'245'16,"9"-1"342"-16,6-1-341 15,11-4-67-15,5 0-45 16,16 0-46-16,8-2 8 15,13-2-21-15,9-2-10 0,4-5-21 16,-1 0 56-16,-1-5-69 16</inkml:trace>
  <inkml:trace contextRef="#ctx0" brushRef="#br0" timeOffset="129398.5">23973 6387 1008 0,'-36'1'91'0,"10"1"74"15,4 0-50-15,9 4-10 16,3 0-12-16,4 1-16 15,1-1-2-15,1 2-4 16,3-1 3-16,1-1 27 16,0-1 11-16,0 0-1 15,3-3-4-15,4 1-29 16,1 1-15-16,5 1-10 16,8-2-9-16,18 0-9 15,16-1-2-15,36-5-10 16,21-3-3-16,40-6-6 0,26-2-4 15,23-1 13-15,21 1-1 16,14 1 266-16,-7 2-198 16</inkml:trace>
  <inkml:trace contextRef="#ctx0" brushRef="#br0" timeOffset="131530.23">25775 6477 1390 0,'-6'-6'162'16,"6"-1"126"-16,3 2-37 15,6 5-72-15,4 5-40 16,4 12-49-16,1 5-25 16,2 11-18-16,1 5-5 0,4 0-10 15,-1-6-2-15,-2-7 9 16,-2-6 9-16,0-10 10 16,0-4 15-16,-1-16 12 15,5-10-5-15,19-33-17 16,12-19-18-16,22-22-33 15,6-8-6-15,2-5 8 16,1-2-13-16,7 1 216 16,13 6-157-16</inkml:trace>
  <inkml:trace contextRef="#ctx0" brushRef="#br0" timeOffset="169832.33">2995 14192 894 0,'-1'-11'150'0,"-2"4"231"16,3 0-156-16,-1 0-16 16,-2-1-9-16,-2 2-48 15,0 0-14-15,-1 1-32 16,0 3-15-16,0 2-34 15,0 3-18-15,-1 7-19 16,0 6-5-16,0 14-4 16,3 9-1-16,6 14-8 15,5 5-2-15,9 4-1 16,3-7 0-16,4-14 2 16,2-11 1-16,5-17 4 15,2-10 1-15,5-21 7 0,1-14 3 16,-2-28 1-16,-5-13-1 15,-14-7-2-15,-9 2 1 16,-16 8-1-16,-11 11 1 16,-17 15-4-16,-9 13-5 15,-9 26-12-15,-3 11 3 0,7 23-36 16,6 5-9-16,23 9 30 16</inkml:trace>
  <inkml:trace contextRef="#ctx0" brushRef="#br0" timeOffset="170184.02">3389 14494 2140 0,'-30'-7'92'15,"23"5"-27"-15,4 4-11 16,11 5-17-16,3 1-25 0,8 5 2 16,4 2 2-16,1 1 2 15,2 2 3-15,-3-4 6 16,-3-4 7-16,-5-6 12 16,-4-4 12-16,-5-11 7 15,-2-6-3-15,-4-18-9 16,-2-6-13-16,-6-16-15 15,3-7-6-15,0 4-9 16,0 2-4-16,4 16-9 16,1 13-9-16,1 14-67 15,4 7-57-15,8 12 74 16</inkml:trace>
  <inkml:trace contextRef="#ctx0" brushRef="#br0" timeOffset="171548.71">3789 14495 1871 0,'-23'-14'92'16,"14"-1"105"-16,4 2-159 16,5 3 5-16,5 2 8 15,7 3-19-15,2 1-7 16,5 2-8-16,0 1 3 0,3-6 16 15,2-4 7-15,0-10 11 16,-2-7 2-16,-3-7-12 16,-2-3-8-16,-7 0-13 15,-4 4-2-15,-9 9 5 16,-6 4 2-16,-8 9-7 16,-6 5-5-16,-1 7-13 15,0 7-5-15,0 9-14 16,1 9-3-16,9 15-3 15,3 8 0-15,13 15 10 16,7 2 4-16,10-5 5 16,7-9 1-16,6-21 2 15,1-13 0-15,6-20 8 16,2-10 1-16,0-16 5 16,0-5 1-16,-9-10 0 0,-4-2 8 15,-12 0 9 1,-5 2 5-16,-6 13 3 0,-4 8-10 15,-1 12-13-15,0 10-14 16,0 1-14-16,2 12-4 16,4 11-2-16,1 8 6 15,1 5 7-15,2-1 2 16,-5-5 3-16,-3-8 2 16,0-11 14-16,-2-10 13 15,4-13 11-15,-2-8 3 0,2-14-10 16,2-4-10-1,2-5-14-15,4 2-3 0,5 5-6 16,1 4-1-16,6 9-4 16,2 1-4-16,4 8-24 15,4 2-23-15,-1 7-52 16,0 3-14-16,1 4 12 16,-5 2 22-16,-4 1 53 15,-4-2 18-15,-10 3 10 16,-6 1 10-16,-14 3 19 15,-5 3 8-15,-8 5 21 16,-3 3-4-16,2 5-15 16,4 2-7-16,6 10-19 15,5 4-5-15,5 6-3 0,1 1-1 16,6-7 1 0,4-6 1-16,3-14 1 0,2-6 1 15,1-10 4-15,3-6 4 16,2-10 7-16,1-5 2 15,3-11 4-15,0-5-1 16,-3-9 0-16,-2-4 0 16,-5-2-3-16,-1 2-2 15,-4 11-8-15,-2 6-4 0,0 12-6 16,-4 8-4-16,1 8-7 16,-2 10-2-16,-1 14 0 15,4 7 2-15,2 14 6 16,2 4 2-16,5 2 3 15,1-6 1-15,4-9 0 16,0-10 1-16,3-19 5 16,-1-6 4-16,2-24 6 15,2-12 1-15,2-28-4 16,0-12-1-16,0-12-4 16,-3-2 0-16,-7-2 1 15,-3-3-2-15,-9-3-1 16,-3 6-1-16,-4 24-4 15,-2 16 0-15,-3 33 0 16,0 11-4-16,-1 19-8 16,-1 13-2-16,1 27-4 0,0 13 5 15,2 21 5-15,3 5 3 16,1 15-8-16,3 9-37 16,6 2-50-16,6-8-1 15,5-32 11-15,3-22 37 16,5-39 59-16,3-17 10 15,13-30 11-15,3-15 4 16,-1-28-7-16,-3-15 2 0,-6-5 9 16,-3-7 3-16,-4 3 14 15,-5 3 1-15,-12 3-6 16,-2 10 0-16,-8 26-2 16,-4 17-6-16,-4 29-15 15,-2 12-10-15,0 29-15 16,0 17-5-16,3 24-1 15,2 7 1-15,9 1 3 16,4-1 5-16,15-3-15 16,4-3-7-16,17-10 140 15,8-7-836-15,14-32 556 16</inkml:trace>
  <inkml:trace contextRef="#ctx0" brushRef="#br0" timeOffset="172580.53">5820 14523 1585 0,'-7'-34'186'0,"14"2"232"15,5 0-252-15,4 10-13 16,-2 3-50-16,0 11-65 16,2 10-1-16,0 18-4 15,-1 12 2-15,2 19-5 16,0 8-9-16,-4 15-19 16,2 8-2-16,-2 8-1 15,-1 0 1-15,-6-18 2 16,-4-16 0-16,-5-31 15 15,-6-13 6-15,0-27 1 16,-1-15-1-16,0-25-13 16,-2-15-4-16,2-18 2 15,1-5 0-15,7-11-2 16,2-3-3-16,11 6-4 16,8 11-3-16,5 32-3 15,2 19-4-15,-3 29-9 16,-4 11-3-16,-5 18 1 0,-4 10 4 15,-8 14 10-15,-2 8 4 16,-9 6 3-16,-1-2 1 16,-2-12 1-16,-1-7 3 15,0-17 2-15,3-7 5 16,7-13-1-16,3-5-1 16,4-13-4-16,6-4-6 15,5-8-3-15,3-4-1 0,6-3 1 16,-3 0-1-16,0 4-3 15,2 4 0-15,-4 10-3 16,2 5 2-16,-5 6 4 16,-1 6-1-16,-7 4 1 15,-1 5-1-15,-4 11 0 16,-2 6 0-16,-1 9 8 16,-2 7 8-16,-1 4 13 15,1-4 6-15,2-5 2 16,0-10-3-16,1-12-6 15,3-5 3-15,0-12 13 16,5-3 0-16,5-15-1 16,2-7-9-16,7-13-18 15,-1-7-5-15,3 2-3 16,1 2-1-16,0 9-1 0,2 8 0 16,-4 12-3-16,-4 5-2 15,-6 9-5-15,-5 6-4 16,-5 11-4-16,-3 9 1 15,-1 11 4-15,0 7 3 16,0 13 2-16,2 1 2 16,6 0 0-16,2-8 4 15,4-14 2-15,3-10 0 0,-1-16 6 16,2-5 3-16,-3-14 6 16,3-7-1-16,-1-10 0 15,-1-7-4-15,0-8-2 16,-7-2 1-16,-6-1 1 15,-5 2 1-15,-10 8-1 16,-3 6-2-16,-5 13-5 16,0 6-3-16,0 12-12 15,0 3 7-15,3 16-5 16,-1 6-37-16,5 13-185 16,8 5 149-16</inkml:trace>
  <inkml:trace contextRef="#ctx0" brushRef="#br0" timeOffset="172847.39">6888 14253 1352 0,'-22'-16'209'0,"1"5"195"16,4 10-216-16,2 3-11 15,0 10-85-15,2 6-23 16,5 10-49-16,2 7-1 16,6 8 3-16,5 6 3 0,4 1-1 15,4-2-10-15,5-9-10 16,1-4 0-16,6-14 15 16,2-6 2-16,4-13 139 15,5-11-108-15</inkml:trace>
  <inkml:trace contextRef="#ctx0" brushRef="#br0" timeOffset="173497.36">7083 14393 2083 0,'-11'15'96'0,"10"1"-6"16,2-1 0-16,11-4-6 15,1-3-7-15,5-8 11 0,2-5 2 16,0-11-16-16,3-5-15 16,-2-8-24-16,-2-4-9 15,-5-3-12-15,-5 1-2 16,-9 4-1-16,-4 4 0 16,-11 10-5-16,-4 7-4 15,-4 9-8-15,-2 4-7 0,0 16-6 16,1 7-5-1,4 16 1-15,5 7 3 0,9 10 5 16,5-2 5-16,14-7 5 16,4-6 1-16,13-18 4 15,2-7 1-15,6-17 13 16,2-11 4-16,3-17 3 16,-2-9 0-16,-2-11-6 15,-3-2-3-15,-8-6-2 16,-1 3 0-16,-8 11-2 15,-2 8-2-15,-10 18-5 16,-6 13-4-16,3 2-5 16,-7 13-2-16,1 15 0 15,2 6 3-15,2 8 2 16,6 2 2-16,3-1 0 16,5-7 1-16,3-8 2 15,0-7 1-15,6-16 9 16,1-6 3-16,4-18 3 0,6-5 3 15,1-15 13-15,-3-4 6 16,-1-4 15-16,-1 0-1 16,-5 9-20-16,-2 8-9 15,-11 15-16-15,-7 7-4 16,-3 11 1-16,-4 8-2 16,-1 14-2-16,-2 5 4 15,2 6-10-15,0-2-3 16,2-5 234-16,6-4-176 0</inkml:trace>
  <inkml:trace contextRef="#ctx0" brushRef="#br0" timeOffset="173763.65">8431 14146 2549 0,'-5'0'83'0,"4"13"-23"0,1 8-16 16,1 18 0-16,1 10-15 15,-2 10-11-15,0 6-2 16,0-5-6-16,-3-8-19 15,3-16-229-15,1-8 169 16</inkml:trace>
  <inkml:trace contextRef="#ctx0" brushRef="#br0" timeOffset="173914.04">8422 13888 2054 0,'-13'0'121'15,"6"9"146"-15,5 11-256 16,2 5-36-16,6 7-419 16,4 2 331-16</inkml:trace>
  <inkml:trace contextRef="#ctx0" brushRef="#br0" timeOffset="174163.8">8693 14195 1655 0,'0'-7'168'0,"7"6"176"16,2 3-229-16,1 11-64 16,-2 6 8-16,2 13 12 0,-2 6 9 15,-2 10 23-15,-1 1-14 16,-4-4-19-16,-2-2-10 16,-7-15-7-16,0-6-1 15,-6-13 1-15,-4-5 2 16,-11-9-17-16,-6-6-7 15,-9-5-13-15,-1-4-6 16,4 1-12-16,7 2-20 16,10 3-57-16,10 3-39 0,17 2 53 15</inkml:trace>
  <inkml:trace contextRef="#ctx0" brushRef="#br0" timeOffset="174530.72">9559 14188 1324 0,'11'-22'172'15,"-5"6"157"-15,-2 6-30 16,-4 7-86-16,-3 6-18 16,0 13-59-16,-3 8-29 15,2 13-45-15,1 6-23 16,0 6-30-16,-1 3-2 0,-2-3-1 15,-4-8-4-15,1-13 89 16,0-11-246-16,9-25 138 16</inkml:trace>
  <inkml:trace contextRef="#ctx0" brushRef="#br0" timeOffset="174681.36">9536 13904 2510 0,'-16'-1'59'0,"8"9"-37"16,3 6-14-16,4 10 22 15,4 1-18-15</inkml:trace>
  <inkml:trace contextRef="#ctx0" brushRef="#br0" timeOffset="175696.68">9764 14192 1637 0,'18'16'58'0,"2"6"-4"16,4 5 2-16,-3 3 25 16,-4 3 39-16,-5-4 26 15,-10-3-1-15,-4-3-5 16,-13-7-28-16,-4-3-20 0,-7-5-31 15,-4-5-15-15,-2-8-16 16,2-4-6-16,6-4-13 16,5 0-5-16,12 2-9 15,6 3-7-15,13 2-5 16,7 0-2-16,11 4-16 16,5 0-9-16,5 2-22 15,2 0-7-15,-2-1 9 16,-2-2 11-16,-9-4 26 15,-1-4 8-15,-7-7 14 16,-3-2 4-16,-5-6 21 16,-3-1 16-16,-6 0 27 15,-4-1 7-15,-11 3-8 0,-5 3-13 16,-8 7-13-16,-3 4-3 16,1 10-1-16,0 4-2 15,3 14-17-15,3 7-10 16,8 11-13-16,9 9-5 15,11 10 3-15,11 6 1 16,11 0 2-16,3-7 2 16,12-14 1-16,2-10 2 0,4-22 2 15,0-8 3-15,-7-18 2 16,-3-7 1-16,-8-13 2 16,-4-4 1-16,-12-6 6 15,-5 0 2-15,-12 8 15 16,-3 6 6-16,-2 15-4 15,-1 4-5-15,6 15-29 16,0-4-12-16,2 14-5 16,1 5 0-16,-1 12 6 15,2 8 4-15,1 9 0 16,2 2 3-16,3-2 1 16,2-4 2-16,4-11 1 15,0-10 2-15,4-15 4 16,2-5 1-16,-1-16 2 15,-2-3 0-15,0-13-1 16,-2-5-1-16,0-5-2 0,1 0 0 16,0 8-2-16,-3 6-1 15,-3 12-2-15,-3 7-2 16,-3 9-6-16,-2 3 0 16,-1 10-2-16,1 4 1 15,2 8 4-15,2 1 1 16,4 1 3-16,3-3 1 15,4-11 1-15,0-6 4 16,2-17 4-16,2-7 1 16,-2-13 0-16,2-2 0 0,-4-6 12 15,-3-2 15-15,-5-5 21 16,-3-4 5-16,-4-8-9 16,1-4-16-16,0 4-23 15,3 6-8-15,0 21-6 16,-1 12 3-16,-2 17-4 15,-5 12-2-15,-4 18-3 16,-3 13-7-16,-1 18 6 16,-1 5-1-16,1 5 3 15,-1 2-9-15,4 3-27 16,0-1 80-16,5-7-43 16</inkml:trace>
  <inkml:trace contextRef="#ctx0" brushRef="#br0" timeOffset="176280.29">10794 14169 2275 0,'4'-26'120'15,"11"4"49"-15,4 2-39 16,5 3-33-16,2 3-30 16,-1 3-47-16,-3 4-12 15,-4 5-5-15,-2 2-3 16,-3 4-1-16,1 5-2 0,-1 5-3 15,1 4 1-15,-1 4 0 16,-1 2 0-16,0 3 2 16,-3 4 1-16,-2 4 1 15,-1 3 1-15,-2 0 1 16,-1-1 1-16,-2-6 2 16,1-6 0-16,-1-10 3 15,0-6 4-15,3-10 14 16,1-9 2-16,9-14 2 15,2-8-5-15,5-8-9 16,2-2 1-16,-3-2-4 16,0 7 1-16,0 5-7 15,0 4-6-15,1 13-4 16,-1 4-3-16,-7 11-5 16,-5 6 1-16,-4 13-2 0,-3 5 0 15,0 11-2-15,0 7-7 16,4 6-8-16,0 2-1 15,4-4 7-15,2-6 9 16,5-16 13-16,2-11 5 16,2-18 6-16,5-10 1 15,1-15 3-15,0-7-1 16,-1-8-1-16,-4-2 3 0,-11 2 9 16,-6 4-6-16,-11 11 2 15,-9 7 1-15,-11 11-16 16,-5 6 0-16,0 11 4 15,3 4 3-15,10 11 120 16,4 3 141-16,14 8-154 16</inkml:trace>
  <inkml:trace contextRef="#ctx0" brushRef="#br0" timeOffset="176496.36">11871 14060 2306 0,'-10'-21'78'0,"1"20"9"0,-6 6-62 16,0 17 5-16,0 7-16 16,2 14-20-16,2 9-3 15,0 25 2-15,1 11 27 16,-1 17-29-16,3 3 2 15,8-11 11-15</inkml:trace>
  <inkml:trace contextRef="#ctx0" brushRef="#br0" timeOffset="176762.41">11791 14136 2030 0,'9'-47'195'0,"-2"23"178"15,1 9-220-15,-1 15-72 16,0 8-46-16,0 13-43 16,0 7-1-16,0 7 5 15,1 5-1-15,0 5 4 16,-1 1 1-16,-1-2-2 16,-3-3-2-16,-3-13-15 15,0-8-5-15,-5-15-44 16,-1-6-33-16,-1-12-44 15,1-4-40-15,4-3-297 16,4 0 309-16</inkml:trace>
  <inkml:trace contextRef="#ctx0" brushRef="#br0" timeOffset="176979.74">12088 14124 2063 0,'-8'-13'185'15,"2"11"109"-15,3 2-92 16,-2 6-54-16,1 6-54 0,2 5-41 16,1 7-11-16,1 7-21 15,3 4-7-15,5 4-11 16,-1 2-1-16,1-6-19 16,0-5-9-16,3-16-10 15,0-10 160-15,3-17-91 16</inkml:trace>
  <inkml:trace contextRef="#ctx0" brushRef="#br0" timeOffset="177111.46">12106 13865 2176 0,'-18'15'63'0,"10"14"8"16,3 3-34-16,8 8-20 15</inkml:trace>
  <inkml:trace contextRef="#ctx0" brushRef="#br0" timeOffset="177362.11">12608 14150 1908 0,'-20'-33'103'0,"-7"10"78"16,-3 6-71-16,1 11 34 16,0 6-27-16,6 18-48 15,2 5-29-15,8 17-36 16,4 5-1-16,9 10 3 16,7 4 1-16,10 1 3 15,5-6 40-15,11-16 298 16,8-8-238-16</inkml:trace>
  <inkml:trace contextRef="#ctx0" brushRef="#br0" timeOffset="207067.36">13463 14284 1148 0,'-7'13'155'0,"1"0"113"15,3-1-66-15,-1-2 9 16,3-5-37-16,0-1-23 15,1-4-43-15,0-5-23 16,2-9-37-16,0-5-10 16,-2-6-9-16,0-2-12 15,-2-1-66-15,-2 2 25 0,4 5-10 16</inkml:trace>
  <inkml:trace contextRef="#ctx0" brushRef="#br0" timeOffset="207283.72">13338 13698 1738 0,'-17'-5'103'0,"3"5"25"16,2 2-12-16,2 1-38 15,5 2-29-15,3 1-30 16,5 1-9-16,1-1-9 15,5-3 2-15,0-3 9 16,2-2 12-16,0-5 439 16,0-1-331-16</inkml:trace>
  <inkml:trace contextRef="#ctx0" brushRef="#br0" timeOffset="207468.31">13539 13650 1797 0,'-23'-4'105'0,"13"6"101"15,5 5-160-15,7 3-25 16,5-2-1-16,6 2 10 16,5-3 34-16,2-2-35 15</inkml:trace>
  <inkml:trace contextRef="#ctx0" brushRef="#br0" timeOffset="208133.84">14194 13781 1519 0,'-3'-21'122'0,"2"10"52"15,0 6 6-15,-2 11-29 16,1 11-29-16,-4 5-27 0,0 39-11 16,2 0-38-16,0 3-16 15,2 5-4-15,-2 1-7 16,-1 0-71-16,-2-1-318 15,1-14 233-15</inkml:trace>
  <inkml:trace contextRef="#ctx0" brushRef="#br0" timeOffset="208977.77">14047 14059 1231 0,'-19'-22'194'0,"7"15"308"16,5 3-334-16,7 4-83 15,6 2-24-15,9 6-68 16,5-3-2-16,13 1 5 16,4-3 3-16,7-7 6 15,0-6 4-15,-4-13 4 16,-6-4 2-16,-9-12-2 16,-6-2-1-16,-8 0-9 15,-3 1 13-15,-8 13 41 16,-2 5 13-16,-7 15 24 15,0 5-12-15,1 10-47 16,1 7-16-16,5 13-23 16,2 8-2-16,2 14 1 15,2 3 0-15,-1 11 4 16,1-1 1-16,1 0 0 16,1-3 2-16,1-7 0 0,2-6-1 15,-2-15 0-15,1-10 1 16,3-22 8-16,0-11 4 15,6-19 3-15,3-9 1 16,1-9-7-16,1-1-3 0,-5-1-1 16,0 2-3-16,-3 8-1 15,0 8-2-15,-2 19-8 16,-1 8-4-16,-4 17-4 16,-1 8 1-16,2 12 5 15,3 5 4-15,4 7 3 16,3-3 1-16,7-2 1 15,0-2-1-15,3-10 1 16,-1-8 0-16,-3-15 4 16,-1-10 1-16,-4-18 3 15,-2-7 0-15,-1-8-1 16,-1-3 0-16,-3-3-2 16,-4-1 1-16,-8 3 0 15,-3 5 0-15,-9 12 0 16,-2 8-2-16,-6 18-8 15,2 11-4-15,-4 19-6 16,1 7-1-16,2 13 4 0,3 3 1 16,10 5 5-1,8 0 2-15,13-4 4 0,8-9 5 16</inkml:trace>
  <inkml:trace contextRef="#ctx1" brushRef="#br0" timeOffset="-70928.23">14115 11129 0,'0'0'0,"0"0"15,0 0 1,0 0-16,0 0 16</inkml:trace>
  <inkml:trace contextRef="#ctx1" brushRef="#br0" timeOffset="-67687.75">23085 9394 0,'0'0'0,"0"0"15,0 0 1,0 0-16,0 0 16,-136-5-16,77 13 15,-9 1-15,-9 3 16,-12 0-16,-15 0 16,-2 3-16,2-7 15,-23 4-15,-24 0 16,3-3-16,-18 3 15,-3-3 1,15-3-16,-6 3 16,-3-4-16,30 1 15,-3-3-15,-12 0 16</inkml:trace>
  <inkml:trace contextRef="#ctx2" brushRef="#br0">18732 10107 0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36.126"/>
    </inkml:context>
    <inkml:brush xml:id="br0">
      <inkml:brushProperty name="width" value="0.05" units="cm"/>
      <inkml:brushProperty name="height" value="0.05" units="cm"/>
    </inkml:brush>
  </inkml:definitions>
  <inkml:trace contextRef="#ctx0" brushRef="#br0">67 64 2320,'-9'-63'13827,"10"109"-13124,-3 1-1,-9 49 0,0 22-513,-23 517 3,34-499-342,8-159-3449,1-24 644,-2-15 1034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36.476"/>
    </inkml:context>
    <inkml:brush xml:id="br0">
      <inkml:brushProperty name="width" value="0.05" units="cm"/>
      <inkml:brushProperty name="height" value="0.05" units="cm"/>
    </inkml:brush>
  </inkml:definitions>
  <inkml:trace contextRef="#ctx0" brushRef="#br0">15 132 6409,'-2'-2'215,"1"0"-1,-1-1 0,1 1 0,-1-1 0,1 1 1,0-1-1,0 1 0,0-1 0,0 0 0,1 1 1,-1-1-1,1 0 0,-1 0 0,1 1 0,0-1 1,0 0-1,0 0 0,1-3 0,1 2-7,-1 1 0,1 0 0,0-1-1,0 1 1,0 0 0,0 0 0,1 1 0,-1-1 0,1 0 0,0 1-1,-1-1 1,1 1 0,6-3 0,0-1-100,0 2 0,0-1-1,0 1 1,1 1 0,0-1 0,0 2 0,0-1 0,0 2 0,0-1 0,0 1 0,0 1-1,1-1 1,14 3 0,-18-1-105,-1-1 0,0 1 0,0 0 0,1 1 0,-1 0 0,0 0 0,0 0 0,-1 0 0,1 1 0,0 0 0,-1 0 1,0 1-1,0 0 0,0 0 0,0 0 0,0 0 0,-1 1 0,0-1 0,0 1 0,0 0 0,0 1 0,4 9 0,-6-10 23,-1 0 1,0-1 0,0 1-1,-1 0 1,0 0-1,1 0 1,-2-1-1,1 1 1,0 0-1,-1 0 1,0-1 0,0 1-1,0 0 1,-1-1-1,0 1 1,0-1-1,0 1 1,0-1 0,-1 0-1,1 0 1,-1 0-1,0 0 1,0-1-1,-1 1 1,1-1-1,-8 5 1,0 3 38,-2-2 0,1 1 0,-1-2 0,-1 0 0,0 0 0,-28 10-1,8-12-101,28-8-834,22-6-1388,14-2 1033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37.350"/>
    </inkml:context>
    <inkml:brush xml:id="br0">
      <inkml:brushProperty name="width" value="0.05" units="cm"/>
      <inkml:brushProperty name="height" value="0.05" units="cm"/>
    </inkml:brush>
  </inkml:definitions>
  <inkml:trace contextRef="#ctx0" brushRef="#br0">70 83 10570,'-1'0'100,"0"-1"0,0 1 0,1 0 0,-1-1 0,0 1 0,0-1-1,1 1 1,-1 0 0,0 0 0,0-1 0,0 1 0,0 0 0,1 0-1,-1 0 1,0 0 0,0 0 0,0 0 0,0 0 0,0 0 0,1 0 0,-1 1-1,0-1 1,0 0 0,0 1 0,1-1 0,-1 0 0,0 1 0,0-1 0,1 1-1,-1-1 1,0 1 0,1-1 0,-1 1 0,0-1 0,1 1 0,-1 0 0,1-1-1,-1 1 1,1 0 0,0 0 0,-1-1 0,1 1 0,0 0 0,-1 0 0,1 0-1,0-1 1,0 1 0,0 0 0,-1 1 0,-8 57 1180,7-41-1006,-12 103 364,2 154 1,15-268-440,3-21-95,8-30 18,-14 43-111,14-42 45,2 1 0,2 0 0,28-48-1,79-111-25,-123 198-30,2-4 1,34-45-20,-16 37-20,-22 15 37,1 0 0,0 0 0,-1 0-1,1 0 1,-1 0 0,1 0 0,0 0 0,-1 0-1,1 0 1,0 0 0,-1 0 0,1 0 0,-1 1 0,1-1-1,0 0 1,-1 0 0,1 1 0,-1-1 0,1 0 0,-1 1-1,1-1 1,-1 1 0,1-1 0,-1 1 0,1-1-1,-1 1 1,0-1 0,1 1 0,-1-1 0,0 1 0,1 0-1,10 25-29,0-1-1,12 51 0,8 19-193,-31-94 222,6 13-79,-1-1 1,2 0-1,0-1 0,9 12 1,-15-22 74,0-1 1,-1 1-1,1-1 1,0 0-1,0 1 1,0-1 0,0 0-1,1 0 1,-1 0-1,0 0 1,0 0-1,1 0 1,-1 0-1,0 0 1,1-1-1,-1 1 1,1 0-1,-1-1 1,1 1 0,0-1-1,-1 0 1,1 1-1,-1-1 1,1 0-1,0 0 1,-1 0-1,1 0 1,-1 0-1,1 0 1,0-1 0,-1 1-1,1-1 1,-1 1-1,1-1 1,-1 1-1,1-1 1,-1 0-1,1 0 1,-1 1-1,0-1 1,1 0-1,-1 0 1,0-1 0,0 1-1,0 0 1,2-3-1,3-5 12,0 0-1,0-1 0,-1 0 1,-1 0-1,0 0 1,0 0-1,-1-1 1,0 1-1,-1-1 0,0 0 1,-1 0-1,0 0 1,-1-17-1,0 18 5,0 0 0,-1 1 0,0-1 0,0 0 0,-1 0 0,-1 0 0,0 1 0,0 0 0,-1-1 0,0 1 0,0 0 0,-1 1 0,0-1 0,-1 1 0,-8-10 0,13 17-6,-1-1 1,0 0-1,1 1 0,-1-1 0,0 1 0,0 0 1,0 0-1,0 0 0,0 0 0,0 0 0,-1 0 0,1 0 1,0 1-1,0-1 0,0 1 0,-1 0 0,1-1 1,0 1-1,-1 0 0,-3 1 0,2 0-2,1 0-1,-1 0 1,1 1-1,0-1 1,0 1-1,0 0 1,-1 0-1,2 0 1,-1 0-1,0 0 1,0 1-1,-2 2 1,-4 6-10,0 1 0,1 0-1,1 0 1,0 0 0,-9 22 0,6-8-30,1 0 0,2 1 0,0 0-1,-5 51 1,10-67 20,2 1 0,-1 0-1,1 0 1,1 0 0,0 0-1,1-1 1,0 1 0,1-1-1,0 1 1,1-1-1,0 0 1,1 0 0,10 18-1,-14-27 22,0 1-1,1-1 0,-1 0 1,1 0-1,0 1 1,0-1-1,0 0 0,0-1 1,0 1-1,0 0 0,0-1 1,1 1-1,-1-1 0,0 1 1,1-1-1,-1 0 0,1 0 1,0 0-1,-1-1 0,1 1 1,0-1-1,0 1 0,-1-1 1,1 0-1,0 0 0,0 0 1,-1 0-1,1-1 1,0 1-1,0-1 0,-1 1 1,1-1-1,0 0 0,-1 0 1,1 0-1,-1-1 0,0 1 1,1-1-1,-1 1 0,3-3 1,8-8 16,0 0 0,0-1 1,-1 0-1,-1-1 0,11-17 0,-9 13-1,22-28 34,-12 19 4,-2-1 1,-1-1 0,-1-1 0,28-64 0,-46 90 157,-3 7-135,-2 16-39,7-8-39,-1 0 1,2 0 0,-1 0-1,1 0 1,1-1 0,0 0-1,0 0 1,1 0 0,1-1-1,-1 0 1,12 12 0,-10-12 3,-1-1 1,0 1 0,-1 0-1,0 0 1,0 1 0,-1 0-1,0 0 1,-1 0 0,0 1-1,-1-1 1,4 19 0,-7-27 3,0 0 0,1-1 0,-1 1 0,0-1 0,0 1 0,0 0 0,0-1 0,0 1 0,-1 0 0,1-1 1,0 1-1,-1-1 0,0 1 0,1-1 0,-1 1 0,0-1 0,1 1 0,-1-1 0,0 1 0,0-1 0,0 0 0,0 0 1,0 1-1,-1-1 0,1 0 0,0 0 0,-1 0 0,1 0 0,0-1 0,-1 1 0,1 0 0,-1 0 0,-1 0 0,2-1 2,1 0 0,-1 0 0,0 0 0,0-1 0,1 1 0,-1 0 0,0 0-1,1 0 1,-1-1 0,0 1 0,1 0 0,-1-1 0,0 1 0,1 0 0,-1-1-1,1 1 1,-1-1 0,1 1 0,-1-1 0,1 1 0,-1-1 0,1 0 0,-1 1-1,1-1 1,0 1 0,-1-2 0,0 0 1,0-1 0,1 1 0,-1-1 1,1 1-1,0-1 0,-1 1 0,1-1 0,0 1 0,0-1 0,1 1 0,-1-1 1,2-3-1,1-6-4,1 0 0,1 0 0,0 0 1,1 1-1,0 0 0,8-12 0,52-65-14,-45 62 6,-16 20 0,41-47-13,-45 52 14,1-1-1,-1 0 0,1 1 0,0-1 1,-1 1-1,1 0 0,0 0 0,0-1 1,0 1-1,0 0 0,0 1 0,0-1 0,0 0 1,0 0-1,0 1 0,0-1 0,0 1 1,0 0-1,0 0 0,1 0 0,-1 0 0,0 0 1,0 0-1,0 0 0,4 2 0,-4-1 1,0 1 0,0 0-1,0 0 1,-1 0-1,1 0 1,-1 0 0,1 0-1,-1 0 1,0 1-1,0-1 1,0 0 0,0 1-1,0-1 1,0 1-1,0-1 1,-1 1 0,1 2-1,4 51 17,-5-44-7,1 3-22,-1 0 0,-1 0 1,0 0-1,-1 0 1,-1 0-1,0 0 0,-1-1 1,-1 1-1,-9 19 0,8-22-799,0-1 0,-1 0 0,-13 16 0,18-24-350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38.396"/>
    </inkml:context>
    <inkml:brush xml:id="br0">
      <inkml:brushProperty name="width" value="0.05" units="cm"/>
      <inkml:brushProperty name="height" value="0.05" units="cm"/>
    </inkml:brush>
  </inkml:definitions>
  <inkml:trace contextRef="#ctx0" brushRef="#br0">25 158 10034,'-6'15'3520,"6"20"-2355,0-15-910,-7 36 64,-4 60-124,10-105-189,1 0-1,1 0 0,0 0 1,1 0-1,0 0 1,0-1-1,8 20 0,-10-29-2,1 0 1,-1 0-1,1 0 0,-1 0 0,1 0 0,-1 0 0,1 0 0,0-1 1,0 1-1,-1 0 0,1 0 0,0-1 0,0 1 0,0-1 0,-1 1 0,1-1 1,0 1-1,0-1 0,0 1 0,0-1 0,0 0 0,0 1 0,0-1 1,0 0-1,0 0 0,0 0 0,0 0 0,0 0 0,1 0 0,-1 0 0,0 0 1,0 0-1,0-1 0,0 1 0,0 0 0,0-1 0,0 1 0,-1-1 1,1 1-1,0-1 0,0 1 0,0-1 0,0 1 0,0-1 0,-1 0 0,2-1 1,42-41 129,-36 34-114,13-13 6,-1-2 1,-1 0-1,-2-1 0,0-1 0,-1 0 0,-2-2 0,-1 1 0,-1-2 0,8-30 0,-8 24-21,-12 35-5,0 0 1,0 0-1,0 0 1,0 0 0,0 0-1,0 0 1,0 0-1,0 0 1,0 0-1,0 0 1,0 0 0,0 0-1,0 0 1,0 0-1,0 1 1,0-1 0,0 0-1,1 0 1,-1 0-1,0 0 1,0 0 0,0 0-1,0 0 1,0 0-1,0 0 1,0 0 0,0 0-1,0 0 1,0 0-1,0 0 1,0 0 0,0 0-1,0 0 1,0 0-1,1 0 1,-1 0 0,0 0-1,-3 22-16,-2 11 12,2-1 1,1 1 0,1 0-1,2-1 1,2 1 0,1 0-1,14 56 1,-18-87 10,1 0-1,-1 0 1,1 1 0,0-1-1,0 0 1,0 0 0,0 0-1,0 0 1,0 0 0,0 0-1,1 0 1,-1-1-1,1 1 1,-1 0 0,1-1-1,0 1 1,0-1 0,-1 0-1,1 1 1,3 0 0,-3-2 8,0 1 0,0-1 0,0 0 0,0 0 0,0 0 0,0 0 0,0 0 0,0-1 0,0 1 0,0-1 0,0 1 0,-1-1 0,1 0 0,0 1 0,0-1 1,0 0-1,-1 0 0,3-2 0,7-6 65,0 0 1,-1-1 0,0 0 0,17-22-1,-6 2-45,-2-1 0,-2 0-1,0-1 1,-3-1-1,0 0 1,-2-1 0,-2-1-1,9-46 1,-33 125 881,-8 45-446,12-21-30,3 1-1,2 109 0,11-154-202,-6-24-230,1 0-1,-1 0 1,0 0-1,1 1 0,-1-1 1,0 0-1,1 0 1,-1 0-1,1 0 1,-1 0-1,0 0 0,1 0 1,-1 0-1,1-1 1,-1 1-1,0 0 0,1 0 1,-1 0-1,0 0 1,1 0-1,-1-1 0,0 1 1,1 0-1,-1 0 1,0 0-1,1-1 0,-1 1 1,0 0-1,1-1 1,-1 1-1,0 0 1,0-1-1,1 1 0,25-44 197,-22 35-188,39-72 102,46-81-37,-87 158-81,0 0 0,1 1 0,0-1 0,0 0 1,0 1-1,0 0 0,0 0 0,1 0 0,-1 0 0,5-2 0,-7 4 0,0 1 0,0 0 0,-1 0 0,1-1 1,0 1-1,0 0 0,0 0 0,0 0 0,0 0 0,-1 0 0,1 0 0,0 0 0,0 0 0,0 0 0,0 0 0,0 1 0,0-1 1,-1 0-1,1 1 0,0-1 0,1 1 0,0 1-2,-1-1-1,1 1 1,0-1 0,-1 1-1,1 0 1,-1 0 0,0 0 0,1 0-1,-1 0 1,0 0 0,1 4-1,12 34-17,-12-31 23,0 0 0,1 0 0,0-1 0,1 1 1,0-1-1,0 0 0,1 0 0,10 14 0,-14-21 0,0-1 1,-1 1-1,1-1 0,0 1 0,-1 0 0,1-1 0,0 1 0,0-1 0,0 0 0,0 1 0,-1-1 0,1 1 0,0-1 1,0 0-1,0 0 0,0 0 0,0 0 0,0 1 0,0-1 0,0 0 0,0-1 0,-1 1 0,1 0 0,0 0 0,0 0 0,0 0 1,0-1-1,0 1 0,1-1 0,0 0 2,0-1 0,0 0 1,0 0-1,0 1 0,0-1 1,0-1-1,0 1 0,-1 0 1,1 0-1,1-3 0,24-64 60,-25 65-59,4-18 11,0-1 0,-2 0-1,0 0 1,0-30-1,-3 44-9,-1 0-1,0 0 0,0 0 1,-1 0-1,-1 0 0,1 0 1,-2 0-1,1 1 0,-1-1 0,0 1 1,-1-1-1,0 1 0,-9-14 1,12 21-6,0 0 1,0 0 0,0 0 0,0 0-1,0 0 1,-1 0 0,1 0-1,0 0 1,-1 0 0,1 0 0,-1 1-1,1-1 1,-1 1 0,1-1-1,-1 1 1,1 0 0,-1-1-1,1 1 1,-1 0 0,1 0 0,-1 0-1,1 0 1,-1 0 0,0 0-1,1 1 1,-1-1 0,1 0 0,-1 1-1,1 0 1,-1-1 0,1 1-1,0 0 1,-1-1 0,1 1-1,0 0 1,-1 0 0,1 0 0,0 0-1,0 0 1,-2 3 0,-5 4-9,1 1 1,-1 0-1,1 0 1,-7 13-1,-11 20-17,1 1 0,3 1-1,-21 59 1,36-87 22,1 0 0,0 1-1,2-1 1,0 1 0,1-1-1,0 1 1,1 0 0,1 0-1,1 0 1,0 0 0,2-1-1,0 1 1,6 20 0,-8-33-3,1 0 0,-1 0 0,1 0 1,0 0-1,0 0 0,0 0 0,1-1 1,-1 1-1,1-1 0,0 0 0,0 0 1,0 0-1,0 0 0,0 0 0,1-1 1,-1 1-1,1-1 0,0 0 0,0 0 1,0 0-1,0-1 0,0 1 0,0-1 1,0 0-1,0 0 0,1-1 0,-1 1 1,6-1-1,-1-1-208,0 0 0,0-1-1,1 0 1,-1 0 0,0-1 0,-1-1 0,1 1 0,0-1 0,-1-1-1,0 1 1,0-1 0,10-9 0,39-36-922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39.164"/>
    </inkml:context>
    <inkml:brush xml:id="br0">
      <inkml:brushProperty name="width" value="0.05" units="cm"/>
      <inkml:brushProperty name="height" value="0.05" units="cm"/>
    </inkml:brush>
  </inkml:definitions>
  <inkml:trace contextRef="#ctx0" brushRef="#br0">693 423 9010,'-10'-1'390,"1"0"0,-1-1 0,0 0 0,1-1 0,-10-3 0,-14-4 197,-69-14 1594,1-3 0,-170-74 0,258 95-2141,1 0 0,-1-1 0,2-1 0,-1 0 0,1-1 0,-14-14 0,23 21-59,0 1 1,0-1-1,0 0 0,1 0 1,-1 0-1,1 0 0,-1-1 1,1 1-1,0 0 0,0 0 1,0-1-1,0 1 1,0-1-1,1 1 0,-1-1 1,1 1-1,0-1 0,-1 1 1,1-1-1,0 0 0,0 1 1,1-1-1,-1 1 1,1-1-1,-1 1 0,1-1 1,0 1-1,0-1 0,0 1 1,0 0-1,0-1 0,0 1 1,1 0-1,-1 0 1,1 0-1,-1 0 0,1 0 1,0 0-1,0 0 0,0 1 1,0-1-1,3-1 0,11-8-22,0 1 0,1 1-1,0 0 1,1 1 0,0 1-1,0 1 1,1 1 0,-1 0-1,1 1 1,0 1 0,1 1-1,20 0 1,-37 2 33,0 0-1,0 0 1,-1 0 0,1 0-1,0 1 1,0-1-1,-1 1 1,1 0 0,-1 0-1,1 0 1,0 0 0,-1 0-1,0 0 1,1 1-1,-1-1 1,0 1 0,0 0-1,0 0 1,0 0 0,0 0-1,0 0 1,0 0 0,-1 0-1,1 0 1,-1 1-1,1-1 1,-1 1 0,0-1-1,0 1 1,0-1 0,0 1-1,-1 0 1,1-1-1,-1 1 1,0 0 0,1 5-1,-2 9-13,0-1-1,-1 1 1,-1 0-1,-1-1 1,-5 17-1,2-5 29,-14 55 25,2-10 196,3 2-1,-8 90 1,24-164-213,0-1 1,-1 0-1,1 0 1,0 1-1,0-1 0,0 0 1,0 1-1,0-1 0,0 0 1,0 0-1,0 1 0,0-1 1,0 0-1,0 0 0,0 1 1,0-1-1,0 0 0,0 1 1,0-1-1,1 0 0,-1 0 1,0 1-1,0-1 0,0 0 1,0 0-1,0 1 0,1-1 1,-1 0-1,0 0 0,0 0 1,0 1-1,1-1 1,-1 0-1,0 0 0,0 0 1,1 0-1,-1 0 0,0 1 1,0-1-1,1 0 0,-1 0 1,0 0-1,13-8 243,9-17-105,117-179-1331,-95 147 659</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39.696"/>
    </inkml:context>
    <inkml:brush xml:id="br0">
      <inkml:brushProperty name="width" value="0.05" units="cm"/>
      <inkml:brushProperty name="height" value="0.05" units="cm"/>
    </inkml:brush>
  </inkml:definitions>
  <inkml:trace contextRef="#ctx0" brushRef="#br0">86 155 4609,'-2'-12'837,"0"0"-1,0 0 1,2 0 0,-1-1-1,2 1 1,-1 0 0,2 0-1,0 0 1,0 0 0,8-22-1,-19 93 2579,2-3-3174,-12 59 86,-39 284-166,57-390-222,-1 49-1567,7-53 908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42.207"/>
    </inkml:context>
    <inkml:brush xml:id="br0">
      <inkml:brushProperty name="width" value="0.05" units="cm"/>
      <inkml:brushProperty name="height" value="0.05" units="cm"/>
    </inkml:brush>
  </inkml:definitions>
  <inkml:trace contextRef="#ctx0" brushRef="#br0">1 539 7362,'1'9'121,"1"0"0,1 0 1,-1-1-1,1 1 1,1-1-1,0 0 1,0 0-1,10 15 1,-13-21-123,1 0 0,-1 0 1,1 0-1,0 0 0,0-1 1,-1 1-1,1-1 0,0 1 1,0-1-1,0 1 0,1-1 1,-1 0-1,0 0 0,0 0 1,1 0-1,-1-1 0,0 1 1,1-1-1,-1 1 0,1-1 1,-1 0-1,1 0 0,-1 0 1,0 0-1,1 0 0,-1-1 1,1 1-1,-1-1 0,0 1 1,1-1-1,-1 0 0,0 0 0,1 0 1,-1 0-1,0-1 0,4-2 1,1-2 18,0 0-1,-1-1 1,0 0 0,0 0 0,0 0-1,-1-1 1,0 0 0,0 0 0,-1 0-1,0 0 1,-1-1 0,0 0 0,4-15-1,-4 11 111,0 0 0,-1 0-1,0 0 1,-1 0-1,-1 0 1,0 0-1,-1 0 1,0-1 0,-4-13-1,3 20 174,-1 0 0,0 0 0,-1 0 0,0 0 0,0 1 1,0-1-1,-1 1 0,-9-9 0,12 13-191,0 0 0,0 0 0,0 1 0,0-1 1,0 1-1,0-1 0,-1 1 0,1 0 0,-1 0 1,1 0-1,-1 0 0,-3-1 0,4 2-85,1 0-1,-1 0 1,1 0 0,-1 1-1,1-1 1,0 0-1,-1 1 1,1-1 0,-1 1-1,1-1 1,0 1-1,-1-1 1,1 1 0,0 0-1,0 0 1,-1 0-1,1 0 1,0 0 0,0 0-1,0 0 1,0 0-1,0 0 1,1 0 0,-2 2-1,-1 4-36,-1-1-1,2 1 1,-1 0 0,1 0-1,0 0 1,0 0-1,1 0 1,0 0 0,0 1-1,1-1 1,0 0-1,1 9 1,2 16-49,9 43 0,-10-64 55,2 14-15,2 1 0,1-1 0,1 0 0,15 32 0,-20-52 19,0 1 1,0-1-1,0-1 0,0 1 1,1 0-1,0-1 0,0 0 1,0 0-1,0 0 0,1 0 1,7 4-1,-9-6 5,0-1 0,0 0 0,1 0 0,-1 0 0,0 0 0,0-1 0,1 1 0,-1-1 0,1 0 1,-1 0-1,0 0 0,1-1 0,-1 1 0,0-1 0,1 1 0,-1-1 0,0 0 0,0 0 0,1-1 0,-1 1 0,4-3 0,1-2 9,-1 1-1,1-1 1,-1 0 0,0-1-1,-1 0 1,1 0-1,-1 0 1,-1-1-1,1 0 1,-2 0-1,1 0 1,-1 0-1,0-1 1,0 0-1,-1 0 1,-1 0 0,3-13-1,-1 5 85,-1-1-1,-1 0 1,-1 0 0,0 0-1,-2 0 1,0 0-1,0 0 1,-7-23 0,5 63 24,4 25-235,6 30-43,-5-40-19,1 0-1,3-1 1,0 1-1,14 39 0,-19-72 179,0-1 0,0 0 0,1 0 0,-1 0 0,1 0 0,-1 0 0,1-1 0,0 1 0,0 0 0,0-1 0,1 1 0,-1-1 0,0 0 0,1 0 0,0 0 0,-1 0 0,6 3 0,-5-5 8,0 1 0,-1-1 1,1 0-1,0 0 0,0 0 0,0 0 0,0 0 1,-1 0-1,1-1 0,0 1 0,0-1 0,-1 0 1,1 0-1,0 0 0,-1 0 0,1 0 0,-1-1 1,1 1-1,-1-1 0,0 0 0,4-3 0,4-3 21,-1-1 0,0 0 0,0 0 0,-1-1 0,-1 0 0,1 0 0,10-21 0,-1-6 12,15-43 0,-20 46-19,29-55 0,-41 88-20,0 1 0,1-1 1,-1 0-1,0 0 0,1 0 0,-1 0 0,1 1 1,-1-1-1,1 0 0,-1 0 0,1 1 0,0-1 1,-1 0-1,1 1 0,0-1 0,-1 1 1,1-1-1,0 1 0,0-1 0,0 1 0,0 0 1,-1-1-1,1 1 0,0 0 0,1-1 0,-1 2-1,0-1 1,0 1-1,-1 0 0,1-1 0,0 1 0,0 0 0,-1 0 0,1 0 0,-1 0 0,1-1 0,-1 1 0,1 0 0,-1 0 0,0 0 0,1 0 0,-1 0 0,0 0 0,0 2 0,7 62 4,-6-56-7,1 36 3,2 0 0,3-1 0,14 57 0,-21-99 3,1-1 0,-1 0 0,0 1 0,1-1 0,-1 0 1,1 1-1,-1-1 0,1 0 0,-1 0 0,1 0 1,0 0-1,0 0 0,-1 0 0,1 1 0,0-2 1,0 1-1,0 0 0,0 0 0,0 0 0,0 0 0,1-1 1,-1 1-1,0 0 0,2 0 0,-2-1 4,1-1 0,-1 1 0,0 0-1,1-1 1,-1 1 0,0-1 0,1 1 0,-1-1-1,0 0 1,0 1 0,1-1 0,-1 0 0,0 0-1,0 0 1,0 0 0,0 0 0,0 0-1,1-2 1,7-9 52,0-1-1,-1 0 0,7-18 1,-11 24-55,18-34 41,-10 19-41,0 0-1,-2-1 1,15-45-1,-26 89-71,1 0 1,0 0-1,8 41 1,-6-48 48,-1-2 11,1-1 1,0 1-1,1-1 0,0 0 0,1 0 0,1 0 0,9 18 0,-13-26 9,1 0 0,1 0 1,-1 0-1,0-1 0,1 1 0,-1 0 0,1-1 0,0 0 0,-1 1 0,1-1 0,0-1 0,1 1 0,-1 0 1,0-1-1,0 1 0,1-1 0,-1 0 0,1 0 0,-1 0 0,1-1 0,-1 1 0,1-1 0,0 0 1,-1 0-1,1 0 0,-1 0 0,1-1 0,6-1 0,-1 0 15,1-1 0,-1-1 1,0 1-1,1-1 0,-2-1 0,1 0 0,0 0 0,-1 0 1,0-1-1,0-1 0,12-12 0,-10 7 1,0 0 1,-2-1-1,1 1 0,-1-2 1,-1 1-1,11-29 1,-6 0 431,-1 0 0,-2 0 0,-2-1 0,3-59 0,-12 170-54,11 93 1,-2-50-429,35 465-832,-44-531 1016,-1-41 41,-2-27-1,-16-185 36,5-237 1,16 388-241,2 0 0,2 1 1,14-65-1,-16 114 3,0 1 0,0-1 0,0 1 0,1 0 0,4-8 0,-7 13 7,1 1 0,-1-1-1,0 1 1,0-1 0,1 1-1,-1 0 1,0-1 0,1 1-1,-1-1 1,0 1 0,1 0-1,-1-1 1,1 1 0,-1 0-1,1 0 1,-1-1 0,1 1-1,-1 0 1,0 0 0,1 0-1,-1 0 1,1 0 0,-1 0-1,1-1 1,0 1 0,0 0-1,0 1 0,0 0 0,0 0 0,0-1 0,0 1 0,-1 0 0,1 0 0,0 0 0,-1 0 0,1 0-1,0 0 1,-1 0 0,1 0 0,-1 0 0,1 0 0,-1 0 0,0 0 0,1 2 0,16 61-3,13 98 0,-18-91 7,-9-50 6,1-6 12,-1 1 1,-1 0-1,-1 0 1,0 0-1,-2 21 0,1-36-14,0-1-1,0 0 0,0 1 0,0-1 0,0 0 1,0 1-1,0-1 0,0 0 0,-1 1 0,1-1 1,0 0-1,0 1 0,0-1 0,0 0 0,0 0 1,0 1-1,-1-1 0,1 0 0,0 0 0,0 1 1,0-1-1,-1 0 0,1 0 0,0 1 0,0-1 0,-1 0 1,1 0-1,0 0 0,-1 0 0,1 0 0,0 1 1,0-1-1,-1 0 0,1 0 0,0 0 0,-1 0 1,1 0-1,0 0 0,-1 0 0,1 0 0,0 0 1,-1 0-1,1 0 0,-16-12 134,-10-20-18,26 32-118,-28-31-6,18 26-93,15 25-29,-4-17 113,1 1-1,-1-1 1,1 0-1,0 0 1,0 0-1,0 0 0,0-1 1,1 1-1,-1 0 1,1-1-1,-1 0 0,1 1 1,0-1-1,0 0 1,0-1-1,0 1 0,0 0 1,5 1-1,-2-2 4,0 0-1,0 0 1,0 0-1,0-1 1,0 0-1,-1 0 1,1 0 0,0-1-1,0 0 1,7-2-1,9-3 12,0-2-1,-1-1 0,0-1 1,28-17-1,-35 19 17,0-1 0,-1-1 0,0 0-1,-1 0 1,0-1 0,0-1 0,-2 0-1,1-1 1,8-13 0,-16 21 19,0 0 0,0-1 0,0 1 0,-1 0 0,0-1 0,0 0 0,0 1 0,-1-1 0,0 0-1,0 0 1,0 0 0,-1 1 0,0-1 0,0 0 0,0 0 0,-1 0 0,0 0 0,0 0 0,0 1 0,-1-1 0,0 0 0,0 1 0,-1-1 0,1 1 0,-1 0 0,0 0 0,-7-9 0,9 12-30,-1-1 1,1 1-1,-1 0 1,0 0 0,0 0-1,0 0 1,0 0-1,0 0 1,0 0 0,0 1-1,0-1 1,-1 1-1,1-1 1,-1 1 0,1 0-1,-1 0 1,1 0 0,-1 1-1,0-1 1,1 0-1,-1 1 1,0 0 0,1 0-1,-1 0 1,0 0-1,0 0 1,1 0 0,-1 1-1,0-1 1,0 1-1,1 0 1,-1-1 0,1 1-1,-1 1 1,1-1-1,-1 0 1,1 1 0,0-1-1,0 1 1,-1 0-1,1-1 1,-2 3 0,-3 4-22,0 0 0,1 0 0,0 1 0,0-1 0,0 1-1,1 1 1,1-1 0,0 1 0,-6 19 0,6-16 5,1 0-1,1-1 0,0 1 0,1 0 1,1 0-1,0 0 0,0 0 1,1 0-1,1 0 0,4 18 0,-4-27 10,-1 1-1,1-1 1,0 0-1,0 0 1,0 0-1,1 0 1,-1 0-1,1 0 0,0-1 1,0 1-1,0-1 1,0 0-1,1 0 1,0 0-1,-1 0 0,1-1 1,0 1-1,0-1 1,0 0-1,1 0 1,-1-1-1,0 1 1,1-1-1,-1 0 0,1 0 1,-1 0-1,1-1 1,-1 0-1,1 1 1,0-2-1,-1 1 1,7-2-1,-3 1 8,-1 0 0,1-1 0,-1 0 0,0 0 0,0-1 0,0 1 0,0-2 1,0 1-1,0-1 0,-1 0 0,0-1 0,0 1 0,0-1 0,7-7 0,4-8 22,0 0 0,24-41 0,-10 15-26,-31 45-4,0 1 0,0-1 0,0 1 0,1 0 0,-1-1 0,0 1 0,0-1 0,0 1 0,0 0 0,1-1 0,-1 1 0,0 0 0,0-1 0,1 1 0,-1 0 0,0-1 0,1 1 1,-1 0-1,0 0 0,1 0 0,-1-1 0,1 1 0,-1 0 0,0 0 0,1 0 0,-1 0 0,1-1 0,-1 1 0,0 0 0,1 0 0,-1 0 0,1 0 0,-1 0 0,0 0 0,1 0 0,-1 0 0,1 1 0,1 16-25,-11 36 4,8-49 22,-5 35 7,3-21 35,0 0 1,-1 0 0,-1-1-1,-11 28 1,12-88 483,8 5-475,2 0-1,21-73 1,-24 100-57,1 0 0,0 1 0,0-1 0,2 1 1,-1-1-1,1 1 0,1 1 0,-1-1 0,2 1 1,-1 1-1,1-1 0,1 1 0,-1 1 0,12-9 1,-16 14-68,1 0 0,0 0 0,-1 1 0,1-1 0,0 1 0,0 0 0,0 0 0,-1 1 1,1-1-1,0 1 0,0 0 0,10 2 0,61 16-1483,-25-5 1052,11-1 578,-70-12 4,0 1 0,0 0 1,0 0-1,0 1 0,0 0 1,1 0-1,-1 1 0,1 0 1,0 1-1,0-1 0,0 1 1,0 0-1,0 1 1,1 0-1,0 0 0,0 0 1,0 1-1,1 0 0,0 0 1,0 0-1,-7 14 0,2-4-77,1 1 0,1 1 0,1 0 0,0 0-1,2 0 1,0 1 0,1-1 0,-2 24 0,5-39 6,1 0 0,-1 0 1,1 0-1,0 0 0,0 0 1,0 0-1,0 0 1,1 0-1,-1-1 0,1 1 1,0 0-1,0 0 1,0 0-1,0 0 0,0-1 1,1 1-1,-1-1 0,3 4 1,-2-5 5,-1 0 0,1 0 0,0 0 0,0-1-1,0 1 1,-1-1 0,1 1 0,0-1 0,0 0 0,0 0 0,0 0 0,0 0 0,0 0 0,0 0 0,-1 0 0,1 0 0,0-1 0,0 1-1,0-1 1,0 0 0,-1 1 0,1-1 0,0 0 0,-1 0 0,1 0 0,-1 0 0,1 0 0,-1 0 0,3-3 0,30-19 79,-1-2 0,41-39 0,-64 54-83,1-1 1,-2 0-1,0-1 1,0 0 0,-1 0-1,0-1 1,-1 0-1,0 0 1,-1-1 0,5-17-1,-25 126-94,13-85 76,0 0 1,1 0-1,0 1 0,1-1 1,0 0-1,1 0 0,0 0 0,0 0 1,8 18-1,-10-27 10,0-1-1,1 1 1,-1 0 0,1 0-1,-1 0 1,1-1 0,-1 1-1,1 0 1,0-1 0,-1 1 0,1 0-1,0-1 1,0 1 0,0-1-1,-1 1 1,1-1 0,0 0-1,0 1 1,0-1 0,0 0-1,0 1 1,0-1 0,-1 0-1,1 0 1,0 0 0,0 0-1,0 0 1,1 0 0,1-1 3,-1 1 0,1-1 0,-1 0 0,0 0 0,1 0 0,-1-1 0,0 1 0,0 0 1,0-1-1,3-2 0,38-46 80,-27 24-59,0-1-1,-2-1 0,-1 0 0,-2-1 0,10-35 0,-8 15 29,-2-1 0,7-70-1,-15 97-43,-1 1-1,-1-1 0,-1 1 1,0-1-1,-2 1 0,-1-1 1,-10-40-1,8 67-127,-3 18 51,-4 24 1,-7 76-62,4 1 0,7 0 0,8 163 0,1-266-155,4 44-464,-4-60 517,-1-1 0,1 1-1,0 0 1,0-1 0,0 1-1,1-1 1,-1 1 0,1-1-1,0 0 1,0 1 0,0-1-1,4 4 1,8 0-1099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43.257"/>
    </inkml:context>
    <inkml:brush xml:id="br0">
      <inkml:brushProperty name="width" value="0.05" units="cm"/>
      <inkml:brushProperty name="height" value="0.05" units="cm"/>
    </inkml:brush>
  </inkml:definitions>
  <inkml:trace contextRef="#ctx0" brushRef="#br0">28 231 7898,'-1'-1'112,"1"0"0,-1 0 0,0 0 0,1 0 0,-1 0 0,0 0 0,0 0 0,1 0 0,-1 1 0,0-1 0,0 0 0,0 1 0,0-1 0,0 0 0,0 1 0,0-1 0,0 1 0,0 0 0,-1-1 0,1 1-14,1 1-1,-1-1 0,1 0 1,-1 0-1,1 1 1,-1-1-1,1 0 0,-1 1 1,1-1-1,0 1 0,-1-1 1,1 0-1,0 1 1,-1-1-1,1 1 0,0-1 1,0 1-1,-1-1 1,1 1-1,0-1 0,0 1 1,0-1-1,0 1 0,0 0 1,0-1-1,0 1 1,-1 4 159,1 0 1,0-1 0,0 1-1,0-1 1,0 1 0,1 0 0,0-1-1,2 6 1,-2-5-207,1-1-1,0 1 0,1-1 1,-1 0-1,1 0 1,0 0-1,0 0 0,0-1 1,0 1-1,1-1 0,0 0 1,-1 0-1,1 0 1,0 0-1,0-1 0,1 1 1,-1-1-1,0 0 1,1 0-1,-1-1 0,1 1 1,0-1-1,0 0 1,-1-1-1,1 1 0,6-1 1,9 0 95,1-1 1,0-1-1,0-1 1,33-10-1,-29 8 3,-56 64 343,1 27-391,28-79-88,0 1 0,1 0 0,0 0 1,0 0-1,1 0 0,0 0 1,0 0-1,1-1 0,2 12 1,-3-17-5,1-1 0,-1 1 0,0-1 0,1 0 0,-1 1 0,1-1 0,0 1 0,-1-1 1,1 0-1,0 0 0,0 1 0,0-1 0,0 0 0,0 0 0,0 0 0,0 0 0,0 0 1,0 0-1,1 0 0,-1-1 0,0 1 0,0 0 0,1-1 0,-1 1 0,1 0 1,-1-1-1,3 1 0,-1-1 8,0-1 0,0 1-1,0-1 1,0 1 0,1-1 0,-1 0 0,-1 0 0,1 0 0,0 0 0,0-1 0,0 1 0,3-4 0,6-3 37,-1-1 0,-1 0 0,1-1 0,16-21 0,-12 8-18,-1-2 0,-1 1-1,-1-2 1,-1 0 0,-2 0 0,7-27 0,4-10-14,-11 46-109,-6 29 8,-4 45-23,0-44 90,0 13 1,0 31-24,5 65 0,-3-107 41,1 1-1,1-1 1,0 0-1,1 0 1,1 0-1,0 0 0,1-1 1,1 0-1,10 17 1,-15-28 3,-1 0 1,1-1 0,0 1 0,0-1 0,0 0 0,0 0-1,0 0 1,0 0 0,1 0 0,-1 0 0,1 0 0,-1-1-1,1 1 1,0-1 0,-1 0 0,1 0 0,0 0 0,0 0-1,0 0 1,3 0 0,-2-1 5,-1-1-1,0 1 1,0-1 0,0 0 0,0 1-1,0-2 1,-1 1 0,1 0-1,0 0 1,0-1 0,-1 0-1,1 1 1,-1-1 0,1 0 0,-1 0-1,3-3 1,5-7 32,0 0-1,-1-1 1,-1 0 0,0-1-1,-1 1 1,9-24 0,14-50 42,19-103 1,-29 111-49,-26 102 95,-8 29-23,3 1 0,-5 60 1,13-76-79,0-9 112,1-1 0,1 1 0,6 46-1,-5-74-137,0 0 0,0 1 0,0-1-1,0 1 1,0-1 0,0 1 0,0-1-1,0 0 1,0 1 0,1-1-1,-1 1 1,0-1 0,0 0 0,0 1-1,1-1 1,-1 0 0,0 1-1,0-1 1,1 0 0,-1 1 0,0-1-1,1 0 1,-1 0 0,0 1-1,1-1 1,-1 0 0,1 0 0,-1 0-1,0 1 1,1-1 0,-1 0 0,1 0-1,-1 0 1,0 0 0,1 0-1,-1 0 1,1 0 0,0 0 0,18-11 153,19-29-48,-35 35-86,30-37 16,-3-2 1,27-50 0,21-33-39,-76 124-9,0 0 1,0 0-1,1 0 1,-1 0-1,1 1 1,-1-1-1,1 1 0,0-1 1,4-1-1,-7 4 2,0 0-1,1 0 0,-1-1 0,1 1 0,-1 0 1,0 0-1,1 0 0,-1 0 0,1 0 1,-1 0-1,1 0 0,-1 0 0,1 0 0,-1 0 1,0 0-1,1 0 0,-1 0 0,1 1 0,-1-1 1,0 0-1,1 0 0,-1 0 0,1 1 0,-1-1 1,0 0-1,1 0 0,0 1 0,6 20-50,-2 38-17,-5-45 66,1 0 1,0 0 0,1-1 0,0 1 0,1 0-1,1-1 1,6 18 0,-9-30 3,-1 0 1,1 0-1,-1 0 0,1 0 1,0 0-1,-1 0 0,1 0 1,0 0-1,0 0 0,0 0 1,-1 0-1,1-1 0,0 1 1,0 0-1,0-1 0,1 1 1,-1 0-1,0-1 0,0 1 1,0-1-1,0 0 0,0 1 1,1-1-1,-1 0 0,0 0 0,0 0 1,0 0-1,3 0 1,-1-1 2,-1 0 0,1 0 0,0 0 0,-1 0 0,1 0 1,0-1-1,-1 0 0,0 1 0,1-1 0,-1 0 1,3-4-1,5-4 10,-1-1 0,-1 0 0,0-1 0,6-12 0,8-21 3,-2-1 0,-3-1 1,-1 0-1,-2-1 0,11-77 1,-24 122-17,-1-1 1,1 1 0,-1 0 0,0 0 0,0 0 0,0 0-1,-1 0 1,1 0 0,-1 0 0,1 0 0,-3-5-1,3 7 2,-1 0-1,1 1 0,-1-1 0,1 1 0,-1-1 0,1 1 1,-1-1-1,1 1 0,-1-1 0,0 1 0,1 0 0,-1-1 1,1 1-1,-1 0 0,0-1 0,1 1 0,-1 0 0,0 0 0,0 0 1,1-1-1,-1 1 0,0 0 0,0 0 0,1 0 0,-1 0 1,0 0-1,1 0 0,-1 1 0,-1-1 0,-4 3 9,1-1 1,-1 1-1,1 0 0,0 0 0,0 1 1,0 0-1,0 0 0,1 0 0,-6 7 0,-8 10 5,0 1-1,2 0 0,1 1 0,1 1 1,-21 49-1,14-19-5,-24 97 0,39-127-7,1 0-1,1 0 0,1 0 0,1 39 0,2-57-3,1 1-1,0-1 1,0 0 0,0 1-1,1-1 1,0 0 0,0 0-1,1 0 1,5 10 0,-6-13-4,1 0 0,-1 0 0,1 0 0,-1-1 0,1 1 0,0-1 0,-1 0 0,1 0 0,1 0 1,-1 0-1,0 0 0,0-1 0,1 1 0,-1-1 0,1 0 0,-1 0 0,1 0 0,5 0 0,-4 0-28,0-1 0,-1 0 0,1 0 0,0 0 0,-1-1 0,1 1 0,7-3 0,38-21-125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48.165"/>
    </inkml:context>
    <inkml:brush xml:id="br0">
      <inkml:brushProperty name="width" value="0.05" units="cm"/>
      <inkml:brushProperty name="height" value="0.05" units="cm"/>
    </inkml:brush>
  </inkml:definitions>
  <inkml:trace contextRef="#ctx0" brushRef="#br0">89 74 6785,'-1'-2'445,"-11"-17"1952,11 18-2259,1 1 1,0-1-1,-1 1 1,1-1 0,0 1-1,0-1 1,-1 1-1,1-1 1,0 1-1,0-1 1,0 1 0,-1-1-1,1 1 1,0-1-1,0 1 1,0-1 0,0 0-1,0 1 1,0-1-1,0 1 1,0-1 0,1 1-1,-1-1 1,0 1-1,0-1 1,0 0 0,0 1-1,1-1 1,-1 1-1,1-1 1,0 1-84,-1 0 0,1 0-1,-1 0 1,1 1 0,-1-1 0,1 0 0,-1 1 0,1-1-1,-1 0 1,1 1 0,-1-1 0,1 1 0,-1-1-1,0 1 1,1-1 0,-1 1 0,0-1 0,1 1 0,-1-1-1,0 1 1,0-1 0,1 1 0,-1-1 0,0 1 0,0 0-1,0-1 1,0 1 0,0-1 0,0 1 0,0 0-1,0 0 1,4 22 366,-5-5-234,-1 0 0,-1 0 0,0-1 0,-1 1 0,-1-1 0,-1 0 1,0 0-1,-10 17 0,6-12-76,2 0-1,0 1 1,-7 34 0,15-56-106,-1-1-1,1 0 1,0 1 0,0-1-1,0 1 1,0-1 0,0 0-1,0 1 1,0-1 0,0 1-1,0-1 1,0 1-1,0-1 1,0 0 0,0 1-1,0-1 1,0 1 0,0-1-1,0 0 1,1 1 0,-1-1-1,0 1 1,0-1-1,0 0 1,1 1 0,-1-1-1,0 0 1,1 1 0,-1-1-1,0 0 1,1 0-1,-1 1 1,1-1 0,14-4 100,24-26 16,-31 23-93,220-192 107,-228 198-136,1 0-1,-1 0 1,1 0-1,-1 0 1,1 1-1,-1-1 1,1 0-1,0 1 1,0-1-1,-1 0 1,1 1-1,0-1 1,0 1-1,0-1 1,-1 1-1,1-1 1,0 1-1,0 0 1,0-1 0,0 1-1,0 0 1,0 0-1,0 0 1,0-1-1,0 1 1,0 0-1,0 0 1,0 1-1,0-1 1,0 0-1,0 0 1,1 1-1,-1 1-5,1 0 0,-1 0 0,1 0 0,-1 1 0,0-1 0,0 0 0,0 1 0,0-1 0,1 6 0,1 1-1,1 5-1,-3-9 10,0 0 0,0 1-1,1-1 1,0 0 0,0-1 0,0 1-1,1 0 1,-1-1 0,1 1 0,0-1 0,5 6-1,-8-10 3,1 0-1,-1 1 0,1-1 0,-1 0 0,0 0 1,1 0-1,-1 1 0,1-1 0,-1 0 0,1 0 1,-1 0-1,1 0 0,-1 0 0,1 0 0,-1 0 1,1 0-1,-1 0 0,1 0 0,-1 0 0,1 0 1,-1 0-1,0-1 0,1 1 0,-1 0 0,1 0 1,-1 0-1,1-1 0,-1 1 0,0 0 1,1 0-1,-1-1 0,0 1 0,1-1 0,10-19 59,-1-24 45,-10 35-68,0 0 1,0 0 0,0 0 0,-1 1-1,-1-1 1,0 0 0,0 1 0,0-1 0,-1 1-1,0-1 1,-1 1 0,0 0 0,0 1-1,-1-1 1,-7-9 0,11 16-75,0 1 1,1-1-1,-1 1 1,0-1-1,1 0 1,-1 0-1,1 1 1,-1-1-1,0 0 0,1 0 1,0 0-1,-1 0 1,1 0-1,0 1 1,-1-1-1,1 0 1,0 0-1,0 0 1,0 0-1,0 0 1,0 0-1,0 0 0,0 0 1,0 0-1,0 0 1,0 0-1,0 0 1,1 0-1,-1 0 1,0 1-1,1-1 1,-1 0-1,1 0 1,-1 0-1,2-1 0,0 1-539,1 0 0,0 1 0,0-1 0,0 1 1,0-1-1,0 1 0,0 0 0,0 0 0,0 0 0,4 1 0,14 1-1006</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48.897"/>
    </inkml:context>
    <inkml:brush xml:id="br0">
      <inkml:brushProperty name="width" value="0.05" units="cm"/>
      <inkml:brushProperty name="height" value="0.05" units="cm"/>
    </inkml:brush>
  </inkml:definitions>
  <inkml:trace contextRef="#ctx0" brushRef="#br0">11 545 7346,'0'0'146,"0"0"1,-1-1 0,1 1 0,0 0-1,-1 0 1,1 0 0,-1 0 0,1 0-1,0 0 1,-1 0 0,1 1 0,0-1-1,-1 0 1,1 0 0,0 0 0,-1 0-1,1 0 1,0 1 0,-1-1 0,1 0-1,0 0 1,-1 0 0,1 1 0,0-1-1,-1 0 1,1 0 0,0 1 0,0-1-1,0 0 1,-1 1 0,1-1 0,0 0-1,0 1 1,0-1 0,0 0 0,0 1-1,-1-1 1,1 1 0,0-1 0,0 0-1,0 1 1,0-1 0,0 0 0,0 1-1,0-1 1,1 1 0,4 27 775,2 10-684,-8-35-190,1 10 78,-1 0 0,1 1 0,1-1 0,5 26 0,-6-38-118,1 1 0,-1 0 0,1-1 0,-1 1 0,1-1 0,0 1 0,0-1 0,0 1-1,0-1 1,0 0 0,0 1 0,0-1 0,0 0 0,0 0 0,0 0 0,1 0 0,-1 0 0,0 0 0,1 0-1,1 1 1,-1-2 1,1 0-1,-1 0 1,0 0 0,1 0-1,-1 0 1,0 0-1,1-1 1,-1 1-1,0-1 1,1 0 0,-1 1-1,0-1 1,0 0-1,0 0 1,0 0-1,0-1 1,0 1 0,4-4-1,2-2 19,-1 0-1,1 0 1,-1-1-1,0-1 1,-1 1 0,0-1-1,0 0 1,-1 0-1,0-1 1,-1 0 0,0 0-1,0 0 1,2-13-1,4-20 61,8-80 0,-12 77 339,-3-1 0,-1 0 1,-3 0-1,-2 0 0,-9-54 1,27 258-584,4 53-633,21 147-4082,-38-346 4646,20 83-1110,-21-89 1313,1 0 0,0 0-1,0 0 1,0 0 0,0 0 0,1-1-1,0 1 1,-1-1 0,2 0-1,-1 0 1,1 0 0,-1 0-1,1-1 1,8 7 0,-10-10 52,-1 1-1,1-1 1,0 0 0,0 0-1,0 1 1,0-1 0,0-1 0,0 1-1,0 0 1,0 0 0,0-1-1,0 1 1,-1-1 0,1 1 0,0-1-1,0 0 1,0 0 0,-1 0-1,1 0 1,-1 0 0,1 0 0,0 0-1,-1 0 1,0-1 0,1 1-1,-1-1 1,0 1 0,0-1 0,2-2-1,33-54 913,-34 55-860,13-31 376,0-1 1,-3 0-1,0-1 1,-3 0-1,-1-1 1,-1 1-1,1-41 1,-4-19 571,-11-144-1,6 221-916,0-14 169,-2 1 0,-2-1 0,0 1 1,-12-38-1,3 45 67,13 25-337,1 0 0,0-1 0,-1 1 0,1 0 0,-1 0 1,1-1-1,0 1 0,-1 0 0,1 0 0,-1-1 0,1 1 0,-1 0 1,1 0-1,-1 0 0,1 0 0,-1 0 0,1 0 0,-1 0 0,1 0 0,-1 0 1,1 0-1,-1 0 0,1 0 0,-1 0 0,1 0 0,-1 1 0,1-1 1,-1 0-1,-1 2 2,0 0 1,0 0-1,0 0 1,1 0-1,-1 0 1,1 0-1,0 0 1,-1 1-1,1-1 1,0 0-1,0 1 1,0-1-1,1 1 1,-1 0-1,0 3 1,-6 52-28,2 1 0,3 0 0,3-1 0,8 69 0,-4-59-62,-2-21-42,17 164-743,-15-180 622,1 1 1,1-1 0,2-1-1,20 48 1,-27-74 196,9 16-104,-10-20 140,-1 1 1,0-1-1,1 1 1,-1-1-1,1 0 0,-1 1 1,1-1-1,-1 0 1,1 1-1,-1-1 0,1 0 1,-1 0-1,1 1 1,-1-1-1,1 0 0,-1 0 1,1 0-1,-1 0 1,1 0-1,-1 0 1,1 0-1,0 0 0,-1 0 1,1 0-1,-1 0 1,1 0-1,-1 0 0,1 0 1,-1 0-1,1-1 1,-1 1-1,1 0 0,-1 0 1,1-1-1,0 1 1,18-17-154</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49.271"/>
    </inkml:context>
    <inkml:brush xml:id="br0">
      <inkml:brushProperty name="width" value="0.05" units="cm"/>
      <inkml:brushProperty name="height" value="0.05" units="cm"/>
    </inkml:brush>
  </inkml:definitions>
  <inkml:trace contextRef="#ctx0" brushRef="#br0">18 24 16291,'-17'-23'377,"21"27"-89,9 0-368,16-2 192,1-1-224,9-1 128</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49.830"/>
    </inkml:context>
    <inkml:brush xml:id="br0">
      <inkml:brushProperty name="width" value="0.05" units="cm"/>
      <inkml:brushProperty name="height" value="0.05" units="cm"/>
    </inkml:brush>
  </inkml:definitions>
  <inkml:trace contextRef="#ctx0" brushRef="#br0">1 103 7178,'3'-28'3158,"10"-46"0,-19 107-1427,-3 58 1,8 108-1489,3-101-31,-4 30-152,5 152 408,14-317 592,40-120-525,-50 140-541,1 1 0,0 0 0,2 1 0,0 0 0,0 0 0,1 1 0,17-16 0,-26 28 0,0 0 0,0 0 0,0 0 0,0 0 0,0 1 0,0-1 0,1 1 1,-1-1-1,1 1 0,-1 0 0,1 0 0,-1 0 0,1 0 0,-1 1 0,1-1 0,0 1 0,0-1 0,-1 1 1,6 0-1,-6 1 0,-1 0 0,1-1 0,0 1 0,0 0 0,0 0 0,-1 1 0,1-1 1,-1 0-1,1 1 0,-1-1 0,1 0 0,-1 1 0,0 0 0,0-1 0,0 1 1,0 0-1,0 0 0,0-1 0,0 1 0,0 2 0,3 7-3,-1 1-1,-1-1 0,0 0 1,-1 1-1,0-1 0,-1 1 1,-1 19-1,-1-16 23,-1-1 0,-1 1 1,0-1-1,0 1 0,-2-1 0,-13 25 0,15-31 8,0-1-1,-1 1 0,0-1 0,0-1 0,-1 1 0,0-1 0,0 1 0,0-2 0,-1 1 0,0-1 0,0 0 0,0 0 0,-12 4 1,18-8-18,0 0 0,0-1 0,-1 1 1,1-1-1,0 1 0,-1-1 1,1 1-1,0-1 0,-1 0 1,1 0-1,-1 0 0,1 0 1,-1 0-1,1 0 0,0 0 1,-1 0-1,1-1 0,-1 1 0,1 0 1,0-1-1,-1 1 0,1-1 1,0 0-1,0 1 0,-1-1 1,1 0-1,0 0 0,0 0 1,0 0-1,0 0 0,0 0 1,0 0-1,0 0 0,0 0 1,1 0-1,-1 0 0,0-1 0,1 1 1,-1 0-1,1-1 0,-1 1 1,0-3-1,1 1-96,-1 0 0,1 0 1,0 1-1,0-1 0,0 0 0,0 0 0,1 0 1,-1 1-1,1-1 0,-1 0 0,1 1 0,0-1 1,0 0-1,0 1 0,1-1 0,-1 1 0,1-1 1,-1 1-1,1 0 0,0 0 0,4-4 0,17-9-617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7:50.282"/>
    </inkml:context>
    <inkml:brush xml:id="br0">
      <inkml:brushProperty name="width" value="0.05" units="cm"/>
      <inkml:brushProperty name="height" value="0.05" units="cm"/>
    </inkml:brush>
  </inkml:definitions>
  <inkml:trace contextRef="#ctx0" brushRef="#br0">87 293 9082,'14'-10'3960,"25"-2"-2915,-31 10-598,-4 1-304,0 0 0,0 0 1,0-1-1,0 1 0,0-1 0,0 0 0,-1 0 1,1 0-1,0-1 0,-1 1 0,0-1 1,0 0-1,0 0 0,0 0 0,3-4 1,-4 3-17,0-1 0,-1 1 0,0 0 0,0-1 0,0 1 0,-1 0 0,1-1 0,-1 1 0,0-1-1,0 1 1,0-1 0,-1 1 0,0-1 0,0 1 0,-1-5 0,-1-1-9,-1-1 0,0 0-1,0 1 1,-1 0 0,0 0-1,-1 1 1,0-1-1,0 1 1,-10-10 0,13 15-91,0 0 1,-1 1-1,1-1 1,-1 1-1,0-1 1,0 1-1,-1 0 1,1 1-1,0-1 1,-1 1-1,0 0 1,1 0-1,-1 0 1,0 1-1,0-1 1,0 1 0,0 0-1,-1 1 1,1 0-1,0-1 1,-10 2-1,13 0-29,0-1 0,-1 1 0,1-1-1,0 1 1,0 0 0,0 0 0,0 0 0,0 0-1,1 0 1,-1 0 0,0 0 0,0 1 0,1-1 0,-1 1-1,1-1 1,-1 1 0,1 0 0,0 0 0,0-1 0,-2 5-1,1-2-4,1 0 0,0 0 0,0 1 0,0-1 0,1 0 0,-1 0 0,1 1 0,0-1 0,0 0 0,2 5 0,1 11-22,2-1-1,0 0 1,14 31 0,-15-40 28,12 34-15,-5-11 10,2 0 0,20 37 0,-29-64 6,-1 1 0,1-1 1,1 0-1,-1 0 0,1 0 0,0 0 0,0-1 0,1 0 1,0 0-1,0 0 0,0-1 0,0 0 0,1 0 1,-1-1-1,1 1 0,7 1 0,-8-4 6,0 0-1,-1 0 1,1-1-1,0 0 1,0 0-1,0-1 1,0 1-1,-1-1 1,1-1-1,0 1 1,-1-1-1,1 0 1,-1 0-1,1 0 1,-1-1-1,0 0 1,0 0-1,0 0 1,-1-1-1,1 0 1,-1 1-1,0-2 1,0 1-1,5-6 1,-2 1-234,1-1 1,-2 0 0,1 1-1,-2-2 1,1 1-1,-1-1 1,-1 0-1,0 0 1,0 0 0,-1 0-1,1-15 1,-2-17-681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0.159"/>
    </inkml:context>
    <inkml:brush xml:id="br0">
      <inkml:brushProperty name="width" value="0.05" units="cm"/>
      <inkml:brushProperty name="height" value="0.05" units="cm"/>
    </inkml:brush>
  </inkml:definitions>
  <inkml:trace contextRef="#ctx0" brushRef="#br0">1 69 3585,'1'-25'5175,"0"22"-4706,1-1 0,0 1 0,0-1 0,0 1 0,0 0 0,0-1 0,1 1 0,0 1 1,-1-1-1,1 0 0,0 0 0,6-3 0,-23 47 1721,7-12-2034,2 0 0,0 0 1,2 0-1,1 1 1,4 58-1,-1-25-110,1 41-11,1-31 123,-9 88 1,10-185 190,0 0 0,2 0 0,11-27 1,-14 41-359,1 0 1,1 0 0,-1 0-1,1 1 1,1 0 0,0 0-1,0 0 1,1 1 0,0-1-1,0 2 1,1-1 0,15-11-1,-21 18 3,0 0 0,0-1 0,0 1 0,0 0 0,0 0 0,0 0 0,0 0 0,0 1 0,0-1 0,0 1 0,0-1 0,1 1 0,-1 0 0,0 0 0,0 0 0,1 0 0,-1 0 0,0 0 0,0 0 0,0 1 0,1-1 0,2 2 0,-3 0 1,0 0 0,0-1 0,0 1-1,-1 0 1,1 0 0,-1 0 0,1 0-1,-1 0 1,0 0 0,0 0 0,0 0 0,0 1-1,0-1 1,0 0 0,-1 1 0,2 4-1,-1 5 9,0 0-1,0 0 1,-1 1-1,-1-1 1,0 0-1,-5 23 1,5-31 12,0 1 0,0 0 1,-1-1-1,0 1 0,1-1 1,-1 1-1,-1-1 0,1 0 1,-1 0-1,0 0 0,1 0 1,-2 0-1,1-1 0,0 1 1,-1-1-1,0 0 0,1 0 0,-1 0 1,0-1-1,-1 1 0,1-1 1,0 0-1,-1 0 0,1-1 1,-1 1-1,0-1 0,1 0 1,-8 1-1,12-3-36,-1 1 0,1 0 1,0 0-1,0 0 0,0 0 1,0 0-1,-1 0 0,1 0 0,0 0 1,0-1-1,0 1 0,0 0 1,-1 0-1,1 0 0,0 0 0,0-1 1,0 1-1,0 0 0,0 0 1,0 0-1,0-1 0,0 1 0,0 0 1,-1 0-1,1 0 0,0-1 1,0 1-1,0 0 0,0 0 0,0 0 1,0-1-1,0 1 0,1 0 1,-1 0-1,0 0 0,0-1 0,0 1 1,0 0-1,0 0 0,0 0 1,0-1-1,0 1 0,0 0 0,0 0 1,1 0-1,-1 0 0,0-1 1,0 1-1,0 0 0,0 0 0,1 0 1,-1 0-1,0 0 0,0 0 1,0-1-1,1 1 0,-1 0 0,0 0 1,0 0-1,0 0 0,1 0 1,-1 0-1,14-11-1655,7 3 497</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0.751"/>
    </inkml:context>
    <inkml:brush xml:id="br0">
      <inkml:brushProperty name="width" value="0.05" units="cm"/>
      <inkml:brushProperty name="height" value="0.05" units="cm"/>
    </inkml:brush>
  </inkml:definitions>
  <inkml:trace contextRef="#ctx0" brushRef="#br0">52 29 9690,'-8'-2'382,"5"1"148,0 0 0,0 0-1,0 0 1,0 1 0,0-1 0,0 1 0,0 0-1,-6 0 1,8 0-471,0 1 1,0-1-1,1 1 0,-1-1 0,0 1 0,1 0 1,-1 0-1,1-1 0,-1 1 0,1 0 0,-1 0 1,1-1-1,-1 1 0,1 0 0,0 0 0,-1 0 1,1 0-1,0 0 0,0 0 0,0-1 1,0 1-1,0 0 0,0 0 0,0 0 0,0 0 1,0 0-1,0 0 0,0 0 0,0 0 0,1 0 1,-1-1-1,0 1 0,1 0 0,-1 0 0,2 1 1,76 253 270,-78-255-314,0 1-1,0-1 1,1 1-1,-1-1 1,0 1-1,0-1 1,0 0-1,0 1 1,0-1-1,1 1 1,-1-1-1,0 0 1,0 1-1,1-1 1,-1 0-1,0 1 1,1-1-1,-1 0 1,0 1-1,1-1 1,-1 0-1,0 0 1,1 1-1,-1-1 1,1 0-1,-1 0 1,0 0-1,1 0 1,-1 0-1,1 1 1,-1-1-1,1 0 1,11-11 368,12-36 112,-17 31-339,101-206 1008,-94 201-1093,-14 21-72,0 0 0,1 0 0,-1 0 0,0 0 0,1 0 0,-1 0 0,0 0 0,1 0 0,-1 0-1,0 0 1,1 1 0,-1-1 0,0 0 0,1 0 0,-1 0 0,0 0 0,1 0 0,-1 1 0,0-1 0,1 0 0,-1 0 0,0 1 0,0-1-1,1 0 1,-1 0 0,0 1 0,0-1 0,0 0 0,1 1 0,-1-1 0,0 0 0,0 0 0,0 1 0,0-1 0,0 1 0,8 43-32,-4 78 26,0 34 27,-20 229 0,14-373-6,-9 55 73,10-63-66,0 0 0,0 0 0,0 0 0,-1 0 1,0-1-1,1 1 0,-1 0 0,-1-1 0,1 1 0,0-1 0,-1 0 0,-4 5 0,6-8-8,-1 1 0,1 0 0,0-1 0,-1 1 0,1-1 0,-1 1 0,1-1 0,-1 0 0,1 0 0,-1 1 0,1-1-1,-1 0 1,1-1 0,-1 1 0,1 0 0,-1 0 0,1 0 0,-1-1 0,1 1 0,0-1 0,-1 1 0,1-1 0,0 0 0,-1 0 0,1 1-1,0-1 1,0 0 0,-1 0 0,0-2 0,-33-33 159,34 35-170,-6-8-9,0 0 0,1 0 1,0 0-1,1-1 0,-1 0 1,2 0-1,0 0 0,0-1 1,1 0-1,0 1 0,1-1 1,0 0-1,0 0 0,1 0 0,1-1 1,0 1-1,1 0 0,0 0 1,0 0-1,1 0 0,1 0 1,0 0-1,0 1 0,1-1 0,1 1 1,-1 0-1,2 0 0,-1 0 1,1 1-1,1 0 0,0 0 1,0 1-1,1 0 0,-1 0 1,2 0-1,11-7 0,19-10-804,53-24 0,-51 29-2094,50-33 1,-51 25 1422</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1.846"/>
    </inkml:context>
    <inkml:brush xml:id="br0">
      <inkml:brushProperty name="width" value="0.05" units="cm"/>
      <inkml:brushProperty name="height" value="0.05" units="cm"/>
    </inkml:brush>
  </inkml:definitions>
  <inkml:trace contextRef="#ctx0" brushRef="#br0">34 18 4521,'-4'-17'5885,"4"23"-1808,-1 23-2674,-10 115 348,-6 50-1630,16-190-259</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2.236"/>
    </inkml:context>
    <inkml:brush xml:id="br0">
      <inkml:brushProperty name="width" value="0.05" units="cm"/>
      <inkml:brushProperty name="height" value="0.05" units="cm"/>
    </inkml:brush>
  </inkml:definitions>
  <inkml:trace contextRef="#ctx0" brushRef="#br0">19 1 11546,'-16'3'273,"13"13"-161,3 4-224,9 4 152,5 4-537,14-2 401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2.628"/>
    </inkml:context>
    <inkml:brush xml:id="br0">
      <inkml:brushProperty name="width" value="0.05" units="cm"/>
      <inkml:brushProperty name="height" value="0.05" units="cm"/>
    </inkml:brush>
  </inkml:definitions>
  <inkml:trace contextRef="#ctx0" brushRef="#br0">52 0 11114,'2'13'377,"0"1"-1,0-1 1,2 0-1,0 0 0,0 0 1,1-1-1,11 21 0,7 20 350,-2 0-181,-12-34-382,0 1 0,-2 0 1,-1 1-1,0 0 0,3 30 0,-8-49-124,-1 0-1,0-1 0,1 1 0,-1 0 1,0 0-1,0-1 0,0 1 0,0 0 1,-1 0-1,1-1 0,0 1 0,-1 0 1,1-1-1,-1 1 0,1 0 0,-1-1 1,0 1-1,0-1 0,0 1 0,0-1 1,0 1-1,0-1 0,0 0 0,0 1 1,0-1-1,-1 0 0,1 0 0,-1 0 1,1 0-1,-1 0 0,-2 1 0,2-2 5,-1 0-1,1 0 0,0-1 1,-1 1-1,1 0 0,0-1 0,-1 0 1,1 0-1,0 0 0,0 0 1,0 0-1,0 0 0,0 0 0,0-1 1,0 1-1,0-1 0,0 1 1,0-1-1,1 0 0,-1 1 0,1-1 1,-2-3-1,-27-36 48,-48-83 0,78 124-116,0 0 1,0-1-1,0 1 0,-1 0 1,1-1-1,0 1 0,0 0 1,0-1-1,0 1 0,0 0 1,0-1-1,0 1 0,0 0 1,0-1-1,0 1 0,0 0 1,0-1-1,0 1 0,0-1 1,0 1-1,0 0 0,0-1 1,0 1-1,1 0 0,-1-1 1,0 1-1,0 0 0,0 0 1,1-1-1,-1 1 0,0 0 1,0-1-1,1 1 0,-1 0 1,0 0-1,0 0 0,1-1 1,-1 1-1,0 0 0,1 0 0,22-4-1333,30 8-1495,-49-3 2552,39 5-959</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3.161"/>
    </inkml:context>
    <inkml:brush xml:id="br0">
      <inkml:brushProperty name="width" value="0.05" units="cm"/>
      <inkml:brushProperty name="height" value="0.05" units="cm"/>
    </inkml:brush>
  </inkml:definitions>
  <inkml:trace contextRef="#ctx0" brushRef="#br0">89 572 3217,'2'-2'440,"-1"0"1,1 0 0,-1-1 0,0 1 0,0 0-1,1 0 1,-2-1 0,1 1 0,0-1 0,0 1-1,-1-1 1,0 1 0,1-1 0,-1 1 0,0-5-1,-1 1 82,1 1-1,-2-1 1,1 0 0,0 0-1,-1 1 1,-4-9-1,-1-1 345,-1 1 0,0 0 0,-20-24 0,27 36-761,-1-1 25,-1 0-1,1 0 0,0 0 1,-1 1-1,0-1 0,1 1 1,-1-1-1,0 1 0,0 0 1,-6-3-1,8 6-131,1 1-1,-1-1 1,1 0 0,0 1-1,0-1 1,0 0-1,-1 1 1,1-1 0,1 0-1,-1 1 1,0-1-1,0 0 1,0 1 0,1-1-1,-1 0 1,0 0 0,1 1-1,0-1 1,-1 0-1,1 0 1,1 2 0,-1 0-2,28 103-257,-25-83 84,2-1 0,0 1 1,1-1-1,1 0 0,2-1 0,16 29 0,-26-48 177,1 0 1,0-1-1,0 1 0,0-1 0,0 1 1,0-1-1,0 1 0,0-1 0,0 0 1,1 1-1,-1-1 0,0 0 1,1 0-1,-1 0 0,1 0 0,-1 0 1,1-1-1,-1 1 0,1 0 0,0-1 1,0 1-1,-1-1 0,1 1 1,0-1-1,0 0 0,-1 0 0,1 0 1,0 0-1,0 0 0,-1 0 0,1 0 1,0-1-1,0 1 0,-1-1 0,1 1 1,0-1-1,-1 0 0,1 1 1,0-1-1,-1 0 0,1 0 0,-1 0 1,0 0-1,1 0 0,-1-1 0,0 1 1,0 0-1,1-1 0,0-1 1,4-5 96,0 0 1,-1-1 0,0 0-1,-1 1 1,1-1 0,-2-1-1,6-17 1,-4-4 391,-1-1 0,-1 0 0,-4-55-1,1 39-285,4 49-326,5 12 45,11 23-5,-19-35 77,27 54 29,38 110 0,-50-198 273,-9 10-217,2 0 0,0 0 1,17-26-1,-22 41-76,1 0 1,-1 1-1,2 0 1,-1 0-1,1 0 0,0 1 1,1-1-1,-1 2 1,1-1-1,1 1 0,-1 0 1,13-6-1,-19 10-7,1 1 1,-1-1-1,1 0 1,-1 1-1,1 0 0,-1-1 1,1 1-1,-1 0 1,1 0-1,0 0 0,-1 0 1,1 0-1,-1 0 1,1 1-1,-1-1 0,1 0 1,0 1-1,-1-1 1,0 1-1,1 0 0,-1 0 1,1-1-1,-1 1 0,0 0 1,1 0-1,-1 0 1,0 0-1,0 0 0,0 0 1,0 1-1,0-1 1,0 0-1,0 1 0,0-1 1,-1 0-1,1 1 1,0-1-1,-1 1 0,1-1 1,-1 1-1,1-1 1,-1 1-1,0 2 0,3 10-19,-1 0-1,0 0 0,-1 27 1,-1-30 15,1-2 2,-1 1 1,1-1-1,0 1 1,1-1-1,4 14 1,-5-22 6,-1 0 0,1 1 0,-1-1 0,1 0 0,-1 0 1,1 1-1,-1-1 0,1 0 0,0 0 0,0 0 0,0 0 1,0 0-1,0 0 0,0 0 0,0 0 0,0 0 0,0-1 1,0 1-1,0 0 0,0-1 0,1 1 0,-1-1 0,0 1 1,0-1-1,1 1 0,-1-1 0,0 0 0,1 0 0,-1 0 1,1 0-1,-1 0 0,0 0 0,1 0 0,-1 0 0,0 0 1,1 0-1,-1-1 0,0 1 0,0-1 0,1 1 0,-1-1 1,0 1-1,0-1 0,0 0 0,1 0 0,-1 0 0,0 1 1,1-3-1,9-6 12,0 0 1,-1-1 0,-1-1-1,0 1 1,0-2-1,-1 1 1,0-1 0,-1 0-1,0-1 1,-1 1-1,-1-1 1,8-26 0,0-8 33,-3 0 1,8-69 0,-11 30 29,10-65 154,-26 304-78,-23 76-122,-7 75-861,38-257 40,4-23 212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3.829"/>
    </inkml:context>
    <inkml:brush xml:id="br0">
      <inkml:brushProperty name="width" value="0.05" units="cm"/>
      <inkml:brushProperty name="height" value="0.05" units="cm"/>
    </inkml:brush>
  </inkml:definitions>
  <inkml:trace contextRef="#ctx0" brushRef="#br0">6 109 12995,'-2'5'113,"1"1"0,0-1-1,0 0 1,1 1 0,-1-1 0,1 1 0,0-1 0,1 1 0,0-1 0,-1 0 0,2 1 0,-1-1 0,1 0-1,-1 0 1,1 1 0,1-1 0,-1-1 0,1 1 0,0 0 0,0-1 0,0 1 0,0-1 0,1 0-1,0 0 1,0 0 0,0-1 0,0 1 0,1-1 0,-1 0 0,1 0 0,0-1 0,0 0 0,0 1 0,0-1-1,0-1 1,1 1 0,-1-1 0,0 0 0,1 0 0,-1-1 0,1 1 0,-1-1 0,0-1 0,1 1-1,-1-1 1,1 0 0,-1 0 0,0 0 0,1-1 0,-1 1 0,0-1 0,8-5 0,0-1-69,0 0 1,0-1 0,-1 0-1,0-1 1,-1-1 0,0 0-1,0 0 1,-1-1 0,-1 0-1,0-1 1,-1 0 0,0-1 0,-1 1-1,-1-1 1,0-1 0,0 1-1,3-20 1,-20 94 428,3 0 0,0 114 0,8-168-447,0-1 0,1 0 1,-1 0-1,1 0 0,0 0 0,4 9 0,-5-14-19,0 1-1,0-1 0,1 1 0,-1-1 0,0 1 1,0-1-1,1 1 0,-1-1 0,1 0 1,-1 1-1,0-1 0,1 1 0,-1-1 0,1 0 1,-1 1-1,1-1 0,-1 0 0,1 0 0,-1 1 1,1-1-1,0 0 0,-1 0 0,1 0 1,-1 0-1,2 0 0,-1 0 5,1 0 0,-1-1 1,1 1-1,-1-1 0,1 0 0,-1 1 1,1-1-1,-1 0 0,0 0 0,0 0 0,1 0 1,-1 0-1,0 0 0,1-2 0,19-21 70,-2-1-1,-1-1 0,-2-1 1,19-37-1,-16 28-69,41-59-1,-59 94-13,-1 0-1,1 0 0,0 0 1,0 0-1,-1 0 1,1 0-1,0 0 1,0 1-1,0-1 1,0 0-1,0 0 1,0 1-1,0-1 1,0 1-1,0-1 0,0 1 1,0-1-1,2 1 1,-3 0-1,1 0 1,-1 0-1,1 1 0,-1-1 1,1 0-1,-1 1 0,1-1 1,-1 0-1,0 1 0,1-1 1,-1 1-1,1-1 0,-1 1 1,0-1-1,1 1 0,-1-1 1,0 1-1,0-1 0,0 1 1,1-1-1,-1 1 0,0-1 1,0 1-1,0-1 0,0 2 1,1 50-135,-1-42 139,-3 51-41,1-36 37,1 0 0,1 1 0,1 0 0,5 30-1,-5-57 6,-1 1 0,0 0 0,0-1 0,0 1 0,1-1 0,-1 1 0,0 0 0,1-1 0,-1 1 0,0-1 0,1 1 0,-1 0 0,0 0 0,1-1 0,-1 1 0,1 0 0,-1 0 0,1-1 0,-1 1 0,0 0-1,1 0 1,-1 0 0,1 0 0,-1 0 0,1-1 0,-1 1 0,1 0 0,-1 0 0,1 0 0,-1 1 0,1-1 0,-1 0 0,1 0 0,-1 0 0,1 0 0,-1 0 0,0 0 0,1 1 0,-1-1 0,1 0 0,-1 0 0,1 1 0,-1-1 0,0 0 0,1 1 0,-1-1-1,0 0 1,1 1 0,-1-1 0,0 0 0,0 1 0,1-1 0,-1 1 0,0-1 0,0 1 0,1-1 0,-1 1 0,0-1 0,0 0 0,0 1 0,0-1 0,0 1 0,0-1 0,0 1 0,0 0 0,19-38 104,-14 23-83,-1-1 0,-1 1 0,0-1 0,-1 1 0,-1-1 0,0 0 0,-1 0 0,-2-24 0,1 31-15,-1-1 0,1 0-1,-1 0 1,-1 0 0,1 1-1,-1-1 1,-1 1 0,0 0-1,0 0 1,-1 0-1,1 1 1,-2-1 0,1 1-1,-1 1 1,-9-10 0,14 15-5,-1 0 0,1-1-1,-1 1 1,0 0 0,1 0 0,-1 0 0,0 0 0,0 0 0,0 1 0,0-1-1,0 0 1,1 1 0,-1 0 0,-3-1 0,4 1-30,1 0-1,-1 0 1,0 0 0,0 1 0,1-1-1,-1 0 1,0 0 0,1 1 0,-1-1-1,1 1 1,-1-1 0,0 0 0,1 1-1,-1-1 1,1 1 0,-1-1 0,1 1 0,-1-1-1,1 1 1,0 0 0,-1-1 0,1 1-1,0-1 1,-1 1 0,1 0 0,0 0-1,-1 3-183,0-1-1,1 1 1,0-1-1,0 1 1,0 0-1,0-1 1,0 1-1,1-1 1,-1 1-1,1-1 1,0 1-1,0-1 1,1 0-1,1 5 1,18 27-941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4.175"/>
    </inkml:context>
    <inkml:brush xml:id="br0">
      <inkml:brushProperty name="width" value="0.05" units="cm"/>
      <inkml:brushProperty name="height" value="0.05" units="cm"/>
    </inkml:brush>
  </inkml:definitions>
  <inkml:trace contextRef="#ctx0" brushRef="#br0">119 28 15299,'-29'-13'1649,"4"2"1567,15 8-2504,3 6 41,1 14-657,2 6-96,2 16-24,-1 10-8,1 21 0,-3 18 176,-5 39-864,0 7-681,6-6-647,2-17-521,5-49-207,1-20-345,4-32 1825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4.522"/>
    </inkml:context>
    <inkml:brush xml:id="br0">
      <inkml:brushProperty name="width" value="0.05" units="cm"/>
      <inkml:brushProperty name="height" value="0.05" units="cm"/>
    </inkml:brush>
  </inkml:definitions>
  <inkml:trace contextRef="#ctx0" brushRef="#br0">1 98 11811,'2'-14'176,"-1"5"361,0 0-1,1 0 0,0 0 0,6-16 1,-7 23-445,-1 1 1,1 0 0,-1-1-1,1 1 1,0 0 0,0 0 0,-1 0-1,1-1 1,0 1 0,0 0 0,0 0-1,0 0 1,1 1 0,-1-1 0,0 0-1,0 0 1,0 1 0,1-1 0,-1 0-1,0 1 1,1-1 0,-1 1-1,0 0 1,1-1 0,-1 1 0,1 0-1,-1 0 1,1 0 0,-1 0 0,0 0-1,1 0 1,-1 1 0,1-1 0,-1 0-1,0 1 1,1-1 0,-1 1-1,3 0 1,8 6-47,1-1-1,-1 2 1,0 0-1,-1 0 0,1 1 1,-2 0-1,1 1 1,-1 0-1,-1 1 1,0 0-1,-1 1 0,0-1 1,0 2-1,10 23 1,-17-35-31,0 1 1,0-1-1,-1 1 1,1 0-1,0-1 1,-1 1-1,0 0 1,1 0-1,-1 0 1,0-1-1,0 1 1,0 0-1,0 0 1,0-1-1,0 1 1,0 0-1,-1 0 1,1 0-1,-1-1 1,1 1-1,-1 0 1,0-1-1,1 1 1,-1-1-1,0 1 1,0-1-1,0 1 1,0-1-1,-1 1 1,1-1-1,0 0 1,0 0-1,-1 0 1,1 0-1,-1 0 1,1 0-1,-1 0 1,0 0 0,1 0-1,-1-1 1,0 1-1,1-1 1,-1 1-1,0-1 1,0 1-1,1-1 1,-1 0-1,-2 0 1,-4 0-176,0 0 1,0 0-1,0-1 1,0 0-1,0-1 1,0 0-1,0 0 1,0 0-1,-9-5 1,14 6-489</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4.874"/>
    </inkml:context>
    <inkml:brush xml:id="br0">
      <inkml:brushProperty name="width" value="0.05" units="cm"/>
      <inkml:brushProperty name="height" value="0.05" units="cm"/>
    </inkml:brush>
  </inkml:definitions>
  <inkml:trace contextRef="#ctx0" brushRef="#br0">1 350 9986,'3'-18'2756,"-3"14"-2012,1-1 0,-1 1 0,1 0 1,0 0-1,0-1 0,0 1 0,1 0 1,-1 0-1,1 0 0,4-6 0,-5 10-723,-1 0-1,1 0 0,0 0 1,-1 0-1,1 0 0,0 0 0,-1 0 1,1 0-1,0 0 0,-1 1 0,1-1 1,0 0-1,-1 0 0,1 0 0,0 1 1,-1-1-1,1 0 0,-1 1 0,1-1 1,0 1-1,-1-1 0,1 1 0,-1-1 1,1 1-1,-1-1 0,0 1 0,1-1 1,-1 1-1,0 0 0,1-1 0,-1 1 1,0-1-1,1 1 0,-1 0 0,0 1 1,12 25-36,-5-1-24,-2 1 0,-1 0-1,-1-1 1,-1 51 0,-1-24-1217,0-42 153,2-8 267</inkml:trace>
  <inkml:trace contextRef="#ctx0" brushRef="#br0" timeOffset="1">119 1 11666,'-13'0'881,"13"7"1135,6 9-1888,4 8 96,-1 7 16,5 3-1504,7 4 984</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5.207"/>
    </inkml:context>
    <inkml:brush xml:id="br0">
      <inkml:brushProperty name="width" value="0.05" units="cm"/>
      <inkml:brushProperty name="height" value="0.05" units="cm"/>
    </inkml:brush>
  </inkml:definitions>
  <inkml:trace contextRef="#ctx0" brushRef="#br0">219 2 10538,'-12'-1'672,"1"1"-1,0 0 1,0 1 0,-1 0-1,1 0 1,0 1 0,0 1-1,-20 7 1,26-8-649,0 1-1,0 0 1,0 0 0,0 0 0,1 1-1,-1-1 1,1 1 0,0 0 0,0 1 0,0-1-1,0 1 1,1 0 0,0-1 0,0 2-1,0-1 1,1 0 0,0 0 0,-4 11 0,0 6-12,1 0 1,1 1 0,-1 27 0,4-43-13,1 0 1,-1-1-1,2 1 0,-1 0 1,1-1-1,0 1 1,0 0-1,1-1 0,0 0 1,0 1-1,1-1 0,-1 0 1,1 0-1,1 0 1,4 7-1,-4-10 15,-1 0 0,1 0 0,0-1 0,0 1 0,0-1 0,0 0 0,0 0 0,1 0 0,-1-1 0,1 1 1,-1-1-1,1 0 0,-1-1 0,1 1 0,-1-1 0,1 0 0,0 0 0,-1 0 0,1-1 0,0 1 0,-1-1 0,1 0 0,-1-1 0,1 1 0,7-5 0,4 0-157,0-1-1,-1-1 1,0-1-1,0 0 0,23-20 1,4-10-976,0-6 212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6.835"/>
    </inkml:context>
    <inkml:brush xml:id="br0">
      <inkml:brushProperty name="width" value="0.05" units="cm"/>
      <inkml:brushProperty name="height" value="0.05" units="cm"/>
    </inkml:brush>
  </inkml:definitions>
  <inkml:trace contextRef="#ctx0" brushRef="#br0">13 656 11690,'27'-29'6690,"5"-22"-4337,-17 22-1547,22-56 0,10-99 851,-34 126-1299,1 1 0,39-95 0,-46 142-348,-2 11-8,1 24-17,-4 44-21,-48 335-131,-33-2-1791,-29 215-3484,104-586 5210,2 1-1,1 0 0,1 0 1,2 0-1,8 47 0,-9-75 246,0 1 0,0-1 1,1 0-1,-1 1 0,1-1 0,0 0 0,1 0 0,-1 0 1,6 6-1,-7-9 17,0 1 0,0-1 0,1 0 0,-1 0 0,0 0 1,1 0-1,-1 0 0,1 0 0,-1-1 0,1 1 0,0 0 1,-1-1-1,1 0 0,0 1 0,-1-1 0,1 0 0,0 1 0,2-1 1,1-1 50,-1-1 0,0 1 1,0-1-1,0 1 1,0-1-1,0 0 0,0-1 1,-1 1-1,1-1 1,-1 1-1,1-1 0,-1 0 1,0 0-1,0-1 1,0 1-1,-1-1 0,1 1 1,2-6-1,10-17 170,-1-1 0,-2-1 0,-1 0 0,0 0 1,-2-1-1,-2 0 0,7-45 0,-8 17-101,-1 0 1,-3 0 0,-6-63-1,1 84-91,-1 1-1,-1 0 0,-3 0 0,-21-65 0,24 87-13,-1 1 1,0 0-1,-1 1 0,0-1 0,-1 1 0,0 1 0,-10-11 1,12 15 0,-1 0 0,1 1 0,-1 0 0,0 0 0,-1 0 1,1 1-1,-1 0 0,0 1 0,0-1 0,0 2 0,0-1 1,-9-1-1,13 4-41,1 0 1,0-1 0,0 1-1,0 1 1,0-1 0,-1 0-1,1 1 1,0 0 0,0-1-1,-3 3 1,5-3-9,1 0 0,-1 0 1,0 1-1,1-1 0,-1 0 0,1 1 0,-1-1 1,1 1-1,-1-1 0,1 1 0,-1-1 0,1 1 0,-1-1 1,1 1-1,0-1 0,-1 1 0,1-1 0,0 1 1,0 0-1,-1-1 0,1 1 0,0 0 0,0-1 1,0 1-1,0 0 0,0-1 0,0 1 0,0 0 1,0-1-1,0 1 0,0 0 0,0-1 0,0 1 1,0 0-1,0-1 0,1 1 0,-1-1 0,0 1 1,1 0-1,-1-1 0,0 1 0,1-1 0,-1 1 1,0-1-1,1 1 0,-1-1 0,1 1 0,-1-1 1,1 0-1,0 1 0,-1-1 0,1 1 0,-1-1 1,2 1-1,1 0-2,-1 1 1,1 0-1,0-1 1,0 0-1,0 0 1,0 1-1,0-2 1,0 1-1,0 0 1,1-1-1,-1 1 1,0-1-1,0 0 1,0 0-1,1 0 1,-1-1-1,0 1 1,0-1-1,6-1 1,61-23-5,-38 10 11,-1-2-1,-1 0 1,0-2-1,-2-2 1,0 0-1,-1-2 1,-1-1-1,-2-1 1,0-1-1,28-41 1,-37 46 51,-1-1 0,-1 0 1,-2-1-1,0-1 0,-1 0 1,-1 0-1,-1-1 0,-1 0 0,-2 0 1,0 0-1,-2-1 0,-1 0 1,-1 0-1,-3-45 0,1 63 42,0 0 0,0 0-1,-1-1 1,0 1 0,0 0-1,-1 0 1,0 1 0,0-1-1,-1 1 1,0-1 0,-1 1-1,1 0 1,-9-8 0,13 14-92,0 1 0,0 0-1,-1-1 1,1 1 0,0 0 0,-1 0 0,1-1 0,0 1 0,-1 0 0,1 0-1,0-1 1,-1 1 0,1 0 0,0 0 0,-1 0 0,1 0 0,-1 0 0,1 0-1,0 0 1,-1-1 0,1 1 0,-1 0 0,1 0 0,-1 1 0,1-1-1,0 0 1,-1 0 0,1 0 0,-1 0 0,1 0 0,0 0 0,-1 0 0,0 1-1,-5 15 3,5 31-80,2-38 76,-4 167-63,0-86 40,11 124-1,-5-192 17,0 1 0,2 0 1,9 27-1,-12-45-9,0 1-1,0-1 1,0 0 0,1 0 0,-1 0 0,1 0 0,0 0 0,1-1 0,-1 1-1,1-1 1,0 0 0,0 0 0,0 0 0,0 0 0,1-1 0,-1 0 0,1 0 0,9 4-1,-10-6-19,1-1-1,-1 1 1,1-1 0,-1 0-1,1-1 1,-1 1-1,1-1 1,-1 0-1,1 0 1,-1 0-1,1 0 1,-1-1-1,0 0 1,0 0 0,0 0-1,0 0 1,0-1-1,0 1 1,-1-1-1,1 0 1,4-6-1,4-3-39,0-1-1,0 0 0,-1 0 0,12-21 0,-15 21 77,0-1-1,-1 0 1,-1 0-1,0 0 0,0-1 1,-2 1-1,0-1 0,-1 0 1,0-1-1,1-29 0,-4 45 0,0 0 0,0 0-1,0 0 1,1 0-1,-1 0 1,0-1-1,0 1 1,0 0-1,0 0 1,0 0-1,0-1 1,0 1-1,0 0 1,0 0-1,0 0 1,0 0-1,0-1 1,0 1 0,0 0-1,0 0 1,0 0-1,0 0 1,0-1-1,0 1 1,0 0-1,0 0 1,-1 0-1,1 0 1,0-1-1,0 1 1,0 0-1,0 0 1,0 0-1,0 0 1,-1 0-1,1 0 1,0-1 0,0 1-1,0 0 1,0 0-1,0 0 1,-1 0-1,1 0 1,0 0-1,0 0 1,0 0-1,0 0 1,-1 0-1,1 0 1,0 0-1,0 0 1,0 0-1,-1 0 1,1 0 0,0 0-1,0 0 1,0 0-1,-1 0 1,-8 13-42,-7 24-37,9-16 52,0 2-1,2-1 0,0 1 0,-2 31 0,6-47 24,1 1 0,0-1 1,0 0-1,0 1 0,1-1 0,0 0 0,0 1 1,1-1-1,0 0 0,0 0 0,1 0 0,0 0 1,0-1-1,0 1 0,1-1 0,0 0 0,8 9 0,-11-14 6,0 0 0,0 0 0,1 0 0,-1 0 0,0 0 0,1-1 0,-1 1 0,1-1 0,-1 1-1,1-1 1,-1 1 0,1-1 0,-1 0 0,1 0 0,-1 0 0,1 0 0,-1 0 0,1 0 0,-1 0 0,1 0-1,-1-1 1,1 1 0,-1-1 0,1 1 0,-1-1 0,1 1 0,-1-1 0,0 0 0,1 0 0,-1 0 0,0 0-1,0 1 1,1-2 0,-1 1 0,1-2 0,6-4 17,-1-1 0,0-1 0,11-15 0,-15 20-14,5-9 19,-1-1 0,1 1 0,-2-1 0,0-1 1,-1 1-1,0-1 0,3-21 0,-6 25 33,0 0 1,-1 0-1,-1-1 0,0 1 0,0 0 0,-1 0 1,0 0-1,-1 0 0,-1 0 0,1 0 1,-6-11-1,8 21-54,0 0 1,0 0-1,-1 1 0,1-1 1,-1 0-1,1 0 0,0 0 1,-1 0-1,0 1 0,1-1 1,-1 0-1,1 1 0,-1-1 1,0 0-1,1 1 0,-1-1 1,0 1-1,0-1 0,1 1 1,-3-1-1,3 1-4,0 0 0,-1 0 0,1 0 0,-1 0 0,1 1 0,-1-1 0,1 0 0,0 0 0,-1 1 0,1-1 0,0 0 0,-1 1 0,1-1 0,0 0 0,-1 1 0,1-1 0,0 0 0,0 1 0,-1-1 0,1 1 0,0-1 0,0 1 0,0-1 0,-1 0 0,1 1 0,0-1 0,0 1 0,0 2-4,-1-1 0,1 0 0,0 0 0,-1 0 0,1 0-1,0 0 1,0 0 0,1 1 0,-1-1 0,0 0 0,1 0 0,-1 0 0,1 0 0,0 0 0,-1 0 0,1 0-1,0 0 1,2 3 0,2-2 2,-1 0 0,1 0 0,0 0 0,0-1 1,0 1-1,0-1 0,0 0 0,0-1 0,1 1 0,-1-1 0,0 0 0,1 0 0,-1-1 0,1 0 0,-1 0 0,11-1 0,11-1 12,50-12-1,-77 14-8,75-21 33,-107 76-3,-40 72-76,64-112 41,2 0 1,0 1-1,0-1 1,2 2-1,0-1 1,-3 28-1,7-41 5,0 0-1,-1 0 1,1 0-1,1 0 1,-1 0-1,0 0 0,1 0 1,-1 0-1,1 0 1,0-1-1,0 1 1,0 0-1,0 0 0,1-1 1,2 5-1,-3-6 2,0 0 0,1 0-1,-1 0 1,0 0-1,1 0 1,-1 0 0,1 0-1,-1 0 1,1-1-1,-1 1 1,1-1 0,0 1-1,-1-1 1,1 1-1,0-1 1,-1 0 0,1 0-1,0 0 1,-1 0-1,3 0 1,3-2 5,1 0 0,-1 0 0,0 0 0,0-1 0,-1 0 0,1 0 0,0-1 0,-1 0 0,0 0 0,10-9 0,9-11 11,-1-2 0,-1-1 0,-2-1 0,-1-1 0,-1-1 0,22-44 0,-33 59-16,-1 9-58,-4 20 23,-7 44 6,2-24 13,2-26 13,0 0-1,1 0 1,0-1-1,1 1 1,-1 0-1,2-1 1,-1 0-1,1 1 1,6 12-1,-8-18 4,1 0 1,-1 0-1,0-1 0,1 1 0,-1 0 0,1 0 0,-1-1 0,1 1 0,0-1 0,0 0 1,-1 1-1,1-1 0,0 0 0,0 0 0,0 0 0,1 0 0,-1-1 0,0 1 0,0-1 1,0 1-1,1-1 0,-1 0 0,0 1 0,0-1 0,1 0 0,-1-1 0,0 1 1,0 0-1,0-1 0,1 1 0,-1-1 0,0 1 0,0-1 0,0 0 0,0 0 0,0 0 1,4-3-1,4-3 15,0 1 1,0-2 0,-1 0 0,0 0 0,0-1 0,-1 1-1,0-2 1,0 1 0,-1-1 0,-1-1 0,0 1 0,0-1-1,-1 0 1,5-13 0,-8 19-1,-1 0 0,1 0 0,-1 0-1,0 0 1,0 0 0,-1 0 0,1 0 0,-1 0 0,0-1-1,-1 1 1,1 0 0,-1 0 0,0 0 0,0 0 0,-1 0-1,1 0 1,-1 0 0,0 0 0,0 1 0,-1-1 0,0 1 0,1-1-1,-1 1 1,-1 0 0,1 0 0,-1 0 0,1 1 0,-1-1-1,0 1 1,0 0 0,-1 0 0,1 0 0,-1 1 0,-9-4-1,7 2 8,-1 1-1,0 0 1,-1 1-1,1 0 0,-16-2 1,21 4-82,0 0 0,0 0 1,0 0-1,0 0 0,0 0 1,0 1-1,0-1 0,0 1 1,0 0-1,0 0 1,1 0-1,-1 0 0,0 0 1,1 1-1,-1-1 0,1 1 1,-1 0-1,1 0 0,-1 0 1,-1 2-1,-6 11-437</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8.792"/>
    </inkml:context>
    <inkml:brush xml:id="br0">
      <inkml:brushProperty name="width" value="0.05" units="cm"/>
      <inkml:brushProperty name="height" value="0.05" units="cm"/>
    </inkml:brush>
  </inkml:definitions>
  <inkml:trace contextRef="#ctx0" brushRef="#br0">13 175 2657,'-3'12'1468,"0"-1"1,1 1-1,0 0 1,0 20 0,3 9-76,6 44 0,-2-41-816,12 115-18,8 146-187,-26-272-281,2-32-76,-1 0 0,0 0 0,0 0 0,0 0 0,0 0 0,0 0 1,0 0-1,0 1 0,-1-1 0,1 0 0,0 0 0,-1 0 0,1 0 0,0 0 0,-1 0 1,1-1-1,-1 1 0,0 0 0,1 0 0,-1 0 0,0 0 0,0 0 0,0-2 9,0-1 0,0 1 0,0-1 0,0 1-1,1-1 1,-1 1 0,1-1 0,-1 0 0,1 1-1,-1-1 1,1 0 0,0 0 0,0 1 0,0-3-1,-1-1 33,-15-98 175,4 0 1,5-1 0,4-1 0,21-190-1,-18 294-228,21-107 232,-20 101-211,1 0 0,1 0-1,-1 0 1,1 0 0,1 0 0,-1 1-1,1-1 1,0 1 0,0 0 0,1 0-1,9-9 1,-13 14-22,0 0 1,0 1-1,-1-1 0,1 1 0,0 0 0,0-1 0,0 1 1,0-1-1,-1 1 0,1 0 0,0 0 0,0 0 0,0-1 1,0 1-1,0 0 0,0 0 0,0 0 0,0 0 0,0 1 1,0-1-1,-1 0 0,1 0 0,0 0 0,0 1 0,0-1 1,0 1-1,0-1 0,-1 0 0,1 1 0,0-1 0,0 1 0,-1 0 1,1-1-1,0 1 0,-1 0 0,1-1 0,0 1 0,0 1 1,17 32 59,-18-33-61,10 29 40,-1 0-1,-1 1 1,-2-1-1,-1 1 0,-1 1 1,-1 38-1,-3-45 53,-1 0-1,-1 0 1,-1 0 0,-1 0-1,-2-1 1,0 0-1,-2 0 1,-13 30 0,16-44 47,0-1 1,-1-1 0,0 1 0,-1-1 0,-11 12-1,16-19-111,1 1-1,-1-1 1,1 0 0,-1 0-1,1 0 1,-1 0-1,0 0 1,0 0-1,0 0 1,1 0 0,-1-1-1,0 1 1,0-1-1,0 1 1,-3-1-1,4 0-19,-1 0-1,1-1 0,0 1 1,-1-1-1,1 1 0,0-1 0,0 0 1,0 1-1,-1-1 0,1 0 1,0 0-1,0 0 0,0 0 1,0 0-1,0 0 0,1 0 0,-1 0 1,0-1-1,0 1 0,1 0 1,-1 0-1,1-1 0,-1 1 1,1 0-1,-1-3 0,0-2-24,-1 0 0,1 0-1,1 0 1,-1 0 0,1 0 0,0-1-1,1 1 1,0 0 0,0 0 0,0 0-1,0 0 1,1 0 0,0 0 0,0 1-1,1-1 1,-1 0 0,1 1-1,1 0 1,5-8 0,10-12-1075,1 0-1,38-35 1,-30 32-843,-26 26 1815,140-159-3755,-145 165 4370,1 0 0,0 0 0,1 0 0,-1 0 0,1 0-1,0 1 1,0-1 0,0 0 0,1 1 0,-1-1 0,1 1 0,0 4 0,1 8 2,1-1 1,0 0 0,6 19 0,0-5-362,2 0 0,1 0-1,21 39 1,-24-54-88,-4-6 46,1 1-1,1-1 0,0 0 1,13 15-1,-17-93 704,-3 25-737,2 1 1,9-52 0,-8 81-64,0 1-1,1-1 1,1 1 0,0 0-1,1 0 1,1 0 0,0 1-1,0 0 1,1 0 0,1 0-1,10-12 1,-18 24 0,1-1 0,0 0 0,-1 0 1,1 0-1,-1 0 0,1 1 0,0-1 0,-1 0 0,1 1 0,0-1 1,0 0-1,0 1 0,0-1 0,0 1 0,-1 0 0,1-1 0,0 1 0,0-1 1,0 1-1,0 0 0,0 0 0,0 0 0,0 0 0,0 0 0,0 0 1,0 0-1,0 0 0,0 0 0,0 0 0,0 0 0,0 0 0,0 1 1,0-1-1,0 1 0,0-1 0,0 0 0,0 1 0,0-1 0,-1 1 0,1 0 1,0-1-1,0 1 0,0 0 0,-1-1 0,1 1 0,-1 0 0,1 0 1,0 0-1,-1 0 0,1-1 0,-1 1 0,1 2 0,3 6-10,0 1-1,0 0 1,-1 0-1,3 13 1,-3-10 14,20 80-10,-13-45 19,29 76 0,-39-122-11,0-1 1,1 0-1,-1 0 1,0 0-1,1 0 1,-1 0 0,1 1-1,0-1 1,-1 0-1,1 0 1,0 0-1,0 0 1,0-1-1,-1 1 1,1 0 0,0 0-1,0 0 1,0-1-1,0 1 1,1-1-1,-1 1 1,0 0 0,0-1-1,0 0 1,0 1-1,0-1 1,1 0-1,-1 0 1,2 1-1,-1-2 3,0 0-1,1 0 0,-1 1 0,0-1 0,1-1 1,-1 1-1,0 0 0,0-1 0,0 1 0,0-1 1,0 1-1,-1-1 0,3-3 0,6-6 13,-2 0 0,1-1 1,11-24-1,-15 25 5,0-1 0,-1 0 0,-1 0 0,0 0 0,-1-1 0,0 1 0,0-1 0,-1 1 0,-1-1 0,-1 1 0,1-1 0,-4-14 0,3 22-6,0 0-1,0 0 1,0 0-1,-1 1 1,1-1-1,-1 1 1,0-1-1,-1 1 1,1 0-1,-1-1 1,0 1-1,0 1 1,0-1-1,0 0 0,-1 1 1,1-1-1,-1 1 1,0 0-1,0 1 1,0-1-1,0 1 1,-1-1-1,1 1 1,-1 0-1,0 1 1,1-1-1,-1 1 1,0 0-1,0 0 1,1 1-1,-1-1 1,0 1-1,-8 1 1,10-1-23,0 0 0,0 1 0,0-1 0,0 1 0,0 0 0,1 0 0,-1 0 0,0 0 0,0 0 0,1 1 0,-1-1 0,1 1 0,-1 0 0,1 0 0,-3 3 0,4-5 71,0 1 1,1 0-1,-1 0 1,0 1-1,1-1 1,-1 0-1,1 0 1,-1 0-1,1 0 0,0 0 1,0 1-1,-1-1 1,1 0-1,0 0 1,0 0-1,0 1 1,0-1-1,0 0 1,0 0-1,1 1 1,-1-1-1,0 0 1,1 0-1,-1 0 1,0 0-1,1 0 1,0 1-1,-1-1 1,1 0-1,0 0 0,-1 0 1,1 0-1,0-1 1,0 1-1,0 0 1,0 0-1,0 0 1,0-1-1,1 2 1,23 13 1022</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9.158"/>
    </inkml:context>
    <inkml:brush xml:id="br0">
      <inkml:brushProperty name="width" value="0.05" units="cm"/>
      <inkml:brushProperty name="height" value="0.05" units="cm"/>
    </inkml:brush>
  </inkml:definitions>
  <inkml:trace contextRef="#ctx0" brushRef="#br0">195 1 15915,'-36'56'710,"34"-54"-633,-1 0 1,1 0-1,-1-1 1,0 1-1,0-1 1,0 0-1,1 0 0,-1 0 1,0 0-1,-1 0 1,1-1-1,0 1 1,0-1-1,0 0 1,0 0-1,0 0 1,0-1-1,-6 0 0,-8 0 386,10 1-365,1 0 0,0 0 0,-1 1 0,1 0 1,0 0-1,-1 0 0,-10 5 0,16-5-98,-1 0-1,1 0 0,0 0 1,-1 1-1,1-1 0,0 0 1,0 1-1,0-1 1,0 1-1,0-1 0,0 1 1,0 0-1,1-1 0,-1 1 1,0 0-1,1-1 1,0 1-1,-1 0 0,1 0 1,0 0-1,0-1 0,0 1 1,0 0-1,0 0 1,0 0-1,0-1 0,1 1 1,-1 0-1,1 0 0,-1-1 1,3 4-1,0 9-7,1 0-1,1-1 1,0 1 0,1-1-1,1 0 1,0-1 0,13 18 0,-18-27 4,0-1 1,0 1 0,1-1 0,-1 1 0,1-1 0,0 0 0,0 0 0,-1-1 0,1 1 0,0 0 0,0-1-1,1 0 1,-1 1 0,0-1 0,0-1 0,1 1 0,-1 0 0,0-1 0,1 0 0,-1 1 0,0-1 0,1-1-1,-1 1 1,1 0 0,-1-1 0,0 0 0,1 0 0,-1 0 0,0 0 0,0 0 0,0-1 0,0 1 0,0-1-1,0 0 1,0 0 0,-1 0 0,4-3 0,6-4-520,-1-1-1,0 0 1,10-13-1,5-10-375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8:09.926"/>
    </inkml:context>
    <inkml:brush xml:id="br0">
      <inkml:brushProperty name="width" value="0.05" units="cm"/>
      <inkml:brushProperty name="height" value="0.05" units="cm"/>
    </inkml:brush>
  </inkml:definitions>
  <inkml:trace contextRef="#ctx0" brushRef="#br0">121 141 7498,'-2'5'613,"-1"-1"0,0 0 0,1 1-1,0-1 1,0 1 0,0 0 0,-1 4 0,3-8-550,0 0-1,-1-1 1,1 1-1,0 0 1,0 0-1,0-1 1,0 1 0,-1 0-1,1 0 1,0-1-1,0 1 1,1 0-1,-1 0 1,0-1-1,0 1 1,0 0-1,0-1 1,1 1-1,-1 0 1,0 0-1,0-1 1,1 1-1,-1 0 1,1-1-1,-1 1 1,1-1-1,-1 1 1,1-1-1,-1 1 1,1-1 0,-1 1-1,1-1 1,0 1-1,-1-1 1,1 0-1,-1 1 1,1-1-1,0 0 1,0 1-1,-1-1 1,1 0-1,0 0 1,0 0-1,-1 0 1,1 0-1,0 0 1,-1 0-1,1 0 1,0 0-1,0 0 1,-1 0-1,1 0 1,0-1 0,0 1-1,-1 0 1,1 0-1,0-1 1,0 0-1,1 1-14,-1-1 0,1 0-1,-1 0 1,1 0 0,-1 0 0,1 0-1,-1 0 1,0 0 0,1 0-1,-1-1 1,0 1 0,0 0 0,0-1-1,0 1 1,0-1 0,0 1 0,-1-1-1,1 1 1,0-1 0,-1 0 0,1 1-1,-1-1 1,0 0 0,0 0 0,1 1-1,-1-1 1,0 0 0,0 0-1,-1 1 1,1-1 0,-1-3 0,-12-55 643,13 59-691,-3-7 60,0 0 0,-1 0 0,0 0 0,0 1 0,-1 0 0,0 0 0,0 0 0,-8-8 0,12 14-33,0-1 0,-1 1 0,1-1 1,-1 1-1,1-1 0,-1 1 0,1 0 1,-1 0-1,0 0 0,1 0 1,-1 0-1,0 0 0,0 0 0,0 1 1,0-1-1,0 1 0,0-1 1,0 1-1,0 0 0,0 0 0,0 0 1,0 0-1,0 0 0,0 0 0,0 0 1,0 1-1,0-1 0,0 1 1,0-1-1,1 1 0,-1 0 0,0 0 1,0 0-1,0 0 0,1 0 1,-1 0-1,1 0 0,-1 1 0,1-1 1,-3 3-1,2-1-29,0 1 0,0 0 0,0 0 1,0 0-1,0 0 0,1 0 0,0 0 0,0 0 0,0 0 0,0 1 1,1-1-1,-1 0 0,1 1 0,0-1 0,1 0 0,-1 1 0,2 5 1,2 10-29,1 0 1,8 23 0,-6-20 12,2-1 0,0 0 0,17 27 1,-23-43 13,1 0-1,-1-1 1,1 0 0,0 0-1,0 0 1,1 0 0,0-1 0,-1 1-1,1-1 1,1-1 0,-1 1 0,1-1-1,-1 0 1,1 0 0,0 0 0,0-1-1,10 3 1,-12-5 7,-1 0-1,1 0 1,0 0-1,0-1 1,-1 0 0,1 0-1,0 0 1,-1 0-1,1 0 1,-1-1-1,0 1 1,1-1 0,-1 0-1,0 0 1,0 0-1,0 0 1,0-1-1,0 1 1,-1-1 0,1 0-1,-1 0 1,0 0-1,0 0 1,0 0-1,0 0 1,2-5 0,5-10 22,-1 1 1,-1-1-1,9-31 1,-6-17 40,-9 54 11,0 0 0,0 0 0,2 1 1,-1-1-1,9-20 0,-11 30-73,1 1 0,0-1 0,0 0-1,0 0 1,0 1 0,0-1 0,0 1 0,1-1 0,-1 1-1,0 0 1,1-1 0,-1 1 0,1 0 0,0 0 0,-1 0-1,1 0 1,0 0 0,0 0 0,-1 1 0,1-1 0,0 0-1,0 1 1,0 0 0,0-1 0,0 1 0,0 0 0,0 0-1,0 0 1,0 0 0,0 0 0,-1 1 0,1-1 0,0 0-1,0 1 1,2 0 0,1 1-11,-1 0 1,1 1-1,-1-1 1,0 1-1,0 0 1,0 0-1,0 0 0,0 0 1,-1 1-1,1 0 1,-1-1-1,0 1 1,3 5-1,0 4-1,1 0 0,-2 0 0,0 0 0,-1 1 0,0 0 0,-1 0 0,3 20 0,-1 103 37,-5-122-20,0-15-8,0 0 0,-1 1 1,1-1-1,0 1 0,0-1 0,0 0 0,0 1 1,0-1-1,0 1 0,0-1 0,0 1 0,0-1 1,0 0-1,0 1 0,0-1 0,0 1 0,0-1 1,0 0-1,1 1 0,-1-1 0,0 1 0,0-1 1,0 0-1,1 1 0,-1-1 0,0 0 0,0 1 1,1-1-1,-1 0 0,0 1 0,1-1 0,-1 0 1,0 0-1,1 0 0,-1 1 0,1-1 0,11-13 47,16-38-4,-25 43-36,15-27 4,1 2 1,1 0-1,2 1 0,1 1 1,49-50-1,-70 79-12,0 0 1,0 0-1,1 0 0,-1 1 0,0-1 1,1 0-1,0 1 0,-1 0 0,1-1 0,0 1 1,-1 0-1,1 1 0,0-1 0,0 0 1,3 0-1,-4 2 3,0-1 0,-1 0 0,1 1 0,-1-1 0,1 1 0,-1 0 0,1-1 0,-1 1 0,1 0 0,-1 0 0,0 0 0,1 0 0,-1 0 0,0 0 0,0 0 0,0 0 0,0 1 0,0-1 0,0 0 0,0 1 0,0-1 0,-1 1 0,1-1 0,0 1 0,-1-1 0,1 1 0,0 2 0,3 12 32,-1-1 1,0 1-1,0 0 1,-2 1-1,0-1 0,-1 0 1,-1 0-1,0 0 0,-1 1 1,-1-1-1,0-1 0,-1 1 1,-1 0-1,0-1 0,-12 23 1,15-34-155,3-6 36</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19:40.170"/>
    </inkml:context>
    <inkml:brush xml:id="br0">
      <inkml:brushProperty name="width" value="0.05" units="cm"/>
      <inkml:brushProperty name="height" value="0.05" units="cm"/>
    </inkml:brush>
  </inkml:definitions>
  <inkml:trace contextRef="#ctx0" brushRef="#br0">98 59 4777,'-2'0'246,"0"-1"0,0 0 0,0-1 0,0 1 0,0 0 0,1 0 1,-1-1-1,0 1 0,1-1 0,-1 1 0,1-1 0,-1 0 0,1 0 0,0 1 0,0-1 0,0 0 0,0 0 0,0 0 0,0-1 1,0 1-1,1 0 0,-1 0 0,1 0 0,-1 0 0,1-1 0,0 1 0,0 0 0,0 0 0,0 0 0,1-5 371,-2 8-518,0 1 1,0-1-1,0 0 1,0 1-1,0-1 0,0 1 1,0-1-1,1 1 0,-1 0 1,1-1-1,-1 1 1,1 0-1,-1-1 0,1 1 1,0 0-1,0 0 0,0 2 1,-4 13 1116,2-15-1008,0 1 1,-1 0-1,1-1 0,-1 0 1,0 1-1,1-1 1,-1 0-1,0 0 1,0 0-1,0-1 0,-1 1 1,1-1-1,-6 2 1,9-3-202,-1-1-1,1 1 1,0 0 0,-1 0 0,1-1 0,0 1 0,-1 0 0,1-1-1,0 1 1,0 0 0,-1-1 0,1 1 0,0 0 0,0-1 0,0 1-1,-1-1 1,1 1 0,0-1 0,0 1 0,0 0 0,0-1 0,0 1-1,0-1 1,0 1 0,0-1 0,0 1 0,0-1 0,0 1 0,0 0-1,0-1 1,0 1 0,0-1 0,1 1 0,-1-1 0,0 1 0,0 0 0,0-1-1,1 1 1,-1 0 0,0-1 0,1 1 0,-1 0 0,0-1 0,1 1-1,-1 0 1,0-1 0,1 1 0,-1 0 0,0 0 0,2-1 0,17-17-993,-1 10 551</inkml:trace>
</inkml:ink>
</file>

<file path=ppt/ink/ink42.xml><?xml version="1.0" encoding="utf-8"?>
<inkml:ink xmlns:inkml="http://www.w3.org/2003/InkML">
  <inkml:definitions>
    <inkml:context xml:id="ctx0">
      <inkml:inkSource xml:id="inkSrc0">
        <inkml:traceFormat>
          <inkml:channel name="X" type="integer" max="28604" units="cm"/>
          <inkml:channel name="Y" type="integer" max="17878" units="cm"/>
          <inkml:channel name="F" type="integer" max="4095" units="dev"/>
          <inkml:channel name="T" type="integer" max="2.14748E9" units="dev"/>
        </inkml:traceFormat>
        <inkml:channelProperties>
          <inkml:channelProperty channel="X" name="resolution" value="1000.13983" units="1/cm"/>
          <inkml:channelProperty channel="Y" name="resolution" value="1000.44769" units="1/cm"/>
          <inkml:channelProperty channel="F" name="resolution" value="0" units="1/dev"/>
          <inkml:channelProperty channel="T" name="resolution" value="1" units="1/dev"/>
        </inkml:channelProperties>
      </inkml:inkSource>
      <inkml:timestamp xml:id="ts0" timeString="2024-01-31T20:20:56.075"/>
    </inkml:context>
    <inkml:brush xml:id="br0">
      <inkml:brushProperty name="width" value="0.05292" units="cm"/>
      <inkml:brushProperty name="height" value="0.05292" units="cm"/>
      <inkml:brushProperty name="color" value="#FF0000"/>
    </inkml:brush>
  </inkml:definitions>
  <inkml:trace contextRef="#ctx0" brushRef="#br0">2909 18011 965 0,'-34'4'-1'16,"16"-1"3"-16,0 3-60 0,2 0-10 15,1-3-31-15,1-1-46 16,2-2 77-16</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0.025"/>
    </inkml:context>
    <inkml:brush xml:id="br0">
      <inkml:brushProperty name="width" value="0.05" units="cm"/>
      <inkml:brushProperty name="height" value="0.05" units="cm"/>
      <inkml:brushProperty name="color" value="#0000FF"/>
    </inkml:brush>
  </inkml:definitions>
  <inkml:trace contextRef="#ctx0" brushRef="#br0">106 41 5097,'9'-16'744,"2"4"785,2 2-105,-9 7 152,-2 6-143,-11 10-337,-4 8-104,-6 13-368,-1 5-200,1 5-232,3-1-56,3-4-56,3-4 8,-3-9-560,0-9 376</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0.450"/>
    </inkml:context>
    <inkml:brush xml:id="br0">
      <inkml:brushProperty name="width" value="0.05" units="cm"/>
      <inkml:brushProperty name="height" value="0.05" units="cm"/>
      <inkml:brushProperty name="color" value="#0000FF"/>
    </inkml:brush>
  </inkml:definitions>
  <inkml:trace contextRef="#ctx0" brushRef="#br0">1 0 11867,'23'0'848,"-35"0"400,12 2-840,3 1-64,1-1-312,1 1 0,-1 2-8,0-2 0,-2 2-504,-2 4-504,0 1 536</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0.809"/>
    </inkml:context>
    <inkml:brush xml:id="br0">
      <inkml:brushProperty name="width" value="0.05" units="cm"/>
      <inkml:brushProperty name="height" value="0.05" units="cm"/>
      <inkml:brushProperty name="color" value="#0000FF"/>
    </inkml:brush>
  </inkml:definitions>
  <inkml:trace contextRef="#ctx0" brushRef="#br0">20 17 7346,'-11'6'672,"5"-1"384,3-4 944,6-1-1143,1 0-137,2-3-104,4-1-272,0-1-104,6 0-768,2-1-1585,6 0 1337</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1.152"/>
    </inkml:context>
    <inkml:brush xml:id="br0">
      <inkml:brushProperty name="width" value="0.05" units="cm"/>
      <inkml:brushProperty name="height" value="0.05" units="cm"/>
      <inkml:brushProperty name="color" value="#0000FF"/>
    </inkml:brush>
  </inkml:definitions>
  <inkml:trace contextRef="#ctx0" brushRef="#br0">1 39 8546,'5'-4'336,"8"-2"-152,2 0 8,1-1-32,-5 0-128,-4 2-200,-2 1-384,-4 4 336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1.917"/>
    </inkml:context>
    <inkml:brush xml:id="br0">
      <inkml:brushProperty name="width" value="0.05" units="cm"/>
      <inkml:brushProperty name="height" value="0.05" units="cm"/>
      <inkml:brushProperty name="color" value="#0000FF"/>
    </inkml:brush>
  </inkml:definitions>
  <inkml:trace contextRef="#ctx0" brushRef="#br0">262 100 5569,'0'-3'419,"0"0"-1,-1-1 0,0 1 1,1 0-1,-1-1 1,0 1-1,-1 0 0,1 0 1,0 0-1,-1 0 1,0 0-1,0 1 0,0-1 1,0 0-1,0 1 1,0-1-1,-5-3 0,2 1-69,-1 0 0,0 0 0,0 0 0,0 1-1,-1 0 1,-12-6 0,15 8-301,0 2 1,-1-1-1,1 0 1,0 1-1,-1 0 0,1 0 1,0 0-1,-1 0 1,1 1-1,0 0 1,-1-1-1,1 2 0,0-1 1,0 0-1,0 1 1,0 0-1,0 0 0,0 0 1,1 0-1,-1 1 1,1 0-1,-1-1 1,1 1-1,0 0 0,0 1 1,0-1-1,-3 6 1,-3 2-57,1 1 1,0 1 0,1-1 0,0 1-1,1 0 1,1 1 0,-5 15 0,8-22-13,1 0 0,0-1 1,0 2-1,1-1 0,-1 0 1,2 0-1,-1 0 0,1 0 1,0 0-1,0 0 0,1-1 1,0 1-1,0 0 0,0 0 1,1-1-1,4 8 0,-4-10-84,0 1 0,0-1 0,1 0 0,-1 1 0,1-2 0,0 1 0,0 0 0,0-1 0,1 0 0,-1 0 0,1 0 0,-1-1 1,1 1-1,0-1 0,0 0 0,0 0 0,0-1 0,1 0 0,-1 0 0,0 0 0,1 0 0,7-1 0,16-2-895,1-1 1,-1-1 0,39-11 0,23-12-369</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2.524"/>
    </inkml:context>
    <inkml:brush xml:id="br0">
      <inkml:brushProperty name="width" value="0.05" units="cm"/>
      <inkml:brushProperty name="height" value="0.05" units="cm"/>
      <inkml:brushProperty name="color" value="#0000FF"/>
    </inkml:brush>
  </inkml:definitions>
  <inkml:trace contextRef="#ctx0" brushRef="#br0">219 374 4713,'-2'-2'266,"-1"0"0,0 1-1,1-1 1,-1 0 0,0 1 0,0 0 0,0-1-1,0 1 1,0 0 0,0 1 0,0-1-1,0 0 1,0 1 0,0 0 0,0 0 0,0 0-1,0 0 1,-1 0 0,1 1 0,0-1 0,0 1-1,0 0 1,0 0 0,0 0 0,0 0-1,0 0 1,-3 3 0,-12 5 276,1 0 1,0 1-1,-15 12 0,28-19-531,0-1-1,1 1 1,-1 1-1,1-1 1,0 0-1,0 1 1,0 0-1,0-1 1,1 1-1,-1 0 1,1 1-1,0-1 1,0 0-1,1 0 1,-1 1-1,1-1 1,0 1-1,0 0 1,0-1-1,1 1 1,0 0-1,0-1 1,0 1-1,1 6 1,1-3-31,0-1 0,0 1 0,1 0 1,0-1-1,0 0 0,0 1 0,1-2 0,0 1 1,1 0-1,0-1 0,0 1 0,0-1 1,11 9-1,-15-14 25,0 0 0,0 0 1,0-1-1,0 1 1,0-1-1,0 1 0,1-1 1,-1 0-1,0 1 0,0-1 1,0 0-1,0 0 0,1 1 1,-1-1-1,0 0 1,0 0-1,0 0 0,0-1 1,1 1-1,-1 0 0,0 0 1,0-1-1,0 1 1,0 0-1,0-1 0,0 1 1,0-1-1,0 0 0,0 1 1,0-1-1,0 0 0,0 0 1,0 1-1,0-1 1,0 0-1,-1 0 0,1 0 1,0 0-1,-1 0 0,2-2 1,26-49 250,-25 45-242,52-147 953,-55 154-952,1 0 0,0 0 0,-1 0-1,1 0 1,0 0 0,-1 0 0,1 0-1,0 1 1,-1-1 0,1 0 0,0 0-1,-1 1 1,1-1 0,-1 0 0,1 1-1,-1-1 1,1 0 0,-1 1 0,1-1-1,-1 1 1,1-1 0,-1 1 0,1-1-1,-1 1 1,0-1 0,1 1 0,-1 0 0,0-1-1,0 1 1,1 1 0,15 20-46,-6-3 27,-1-1 1,-1 1-1,-1 1 0,9 34 1,-9-28 1,20 49 1,-27-74 3,0 0 0,1 0-1,-1 0 1,1 0 0,-1 0 0,1 0 0,-1 0 0,1 0 0,0 0 0,-1 0-1,1 0 1,0 0 0,0-1 0,-1 1 0,1 0 0,0-1 0,0 1 0,0 0-1,0-1 1,0 1 0,0-1 0,0 0 0,0 1 0,0-1 0,1 0 0,-1 1-1,0-1 1,0 0 0,0 0 0,2 0 0,-1-1 4,1 0-1,-1 0 1,0 0 0,1 0 0,-1-1 0,0 1-1,0-1 1,0 0 0,0 1 0,0-1-1,0 0 1,2-4 0,8-11 57,0 0-1,14-31 1,-22 40-31,7-15 42,-1-1 0,0-1 1,-2 1-1,-1-1 0,5-36 0,4-127 269,-9 74 76,-6 103-348,5-39 285,-6 48-343,1 0-1,-1 0 1,1-1-1,0 1 1,-1 0 0,1 0-1,0 0 1,0 0-1,1 0 1,-1 0-1,0 0 1,1 0-1,-1 0 1,1 1-1,-1-1 1,3-2-1,-3 4-15,0 1-1,-1-1 1,1 0-1,0 0 1,-1 0-1,1 0 1,-1 1-1,1-1 1,-1 0-1,1 1 1,0-1-1,-1 0 0,1 1 1,-1-1-1,1 1 1,-1-1-1,0 0 1,1 1-1,-1-1 1,1 1-1,-1 0 1,0-1-1,1 1 1,-1-1-1,0 1 1,0-1-1,0 1 1,1 0-1,-1-1 1,0 1-1,0 0 1,0-1-1,0 1 1,0 0-1,7 31-32,-6-28 27,5 45 1,-2 1 1,-2 0-1,-3-1 0,-7 58 0,0 100-892,8-203 772,0 0 0,1-1-1,-1 1 1,1 0 0,0 0 0,0-1-1,0 1 1,0 0 0,1-1-1,2 5 1,-3-6 0,0-1 1,0 0-1,0 0 0,1 1 1,-1-1-1,0 0 0,1 0 1,-1 0-1,1-1 0,-1 1 1,1 0-1,-1 0 0,1-1 1,-1 1-1,1-1 0,0 0 1,-1 1-1,1-1 0,0 0 0,-1 0 1,1 0-1,0 0 0,2-1 1,30-3-1206</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3.986"/>
    </inkml:context>
    <inkml:brush xml:id="br0">
      <inkml:brushProperty name="width" value="0.05" units="cm"/>
      <inkml:brushProperty name="height" value="0.05" units="cm"/>
      <inkml:brushProperty name="color" value="#0000FF"/>
    </inkml:brush>
  </inkml:definitions>
  <inkml:trace contextRef="#ctx0" brushRef="#br0">141 389 4705,'-5'3'414,"-1"0"0,1 0 1,-1 1-1,1-1 0,0 1 0,1 0 1,-1 1-1,1-1 0,0 1 0,-5 6 1,3-4 871,0 0 1,0 0-1,-1-1 1,-10 8-1,14-11-1244,-1-1-1,1 1 1,0 0 0,0 0 0,1 0-1,-1 0 1,1 0 0,-1 0 0,1 1-1,0-1 1,0 1 0,1 0 0,-1-1-1,1 1 1,0 0 0,0 0 0,0 0-1,0 0 1,0 0 0,1 0 0,0 0-1,0 0 1,0 0 0,1 0-1,-1 0 1,1 0 0,0 0 0,0 0-1,0 0 1,1 0 0,-1 0 0,1-1-1,0 1 1,4 6 0,-3-5-50,1 0-1,-1 1 1,1-2 0,0 1-1,0 0 1,1-1 0,-1 0-1,1 0 1,0 0 0,0-1 0,0 0-1,0 0 1,1 0 0,-1 0-1,1-1 1,0 0 0,0 0-1,0 0 1,0-1 0,0 0 0,0 0-1,0-1 1,8 0 0,-3-2-1,1 0 0,-1-1 0,0 0 0,0-1 0,0-1 0,0 0 0,-1 0 0,1-1 0,-1 0 0,-1-1 0,1 0 0,15-16 0,-20 18 16,0 1 1,-1-1 0,0 0-1,0 0 1,0 0 0,-1-1 0,0 0-1,0 1 1,0-1 0,-1 0 0,1 0-1,-1 0 1,-1-1 0,1 1 0,-1 0-1,-1-1 1,1 1 0,-1-1-1,0 1 1,0-1 0,-1 1 0,0 0-1,0-1 1,0 1 0,-3-7 0,3 11 21,-1-1 0,1 1 1,-1 0-1,0-1 0,1 1 0,-1 0 1,0 0-1,0 0 0,-4-2 1,-3 2 105,10 20-181,8 11 5,-4-15 38,0 0 0,-1 0 0,-1 0 0,0 1 0,-1-1 0,-1 1 0,0 0 0,-2 26 0,0-34-2,-1 24 36,8-24 6,8-15 6,7-12-26,-1-1 0,30-40 1,-31 37-14,0 1 0,30-27 0,-57 77-46,1 0 0,2 1 1,-3 55-1,8-81 41,0 1-1,0-1 1,0 0-1,0 1 1,1-1 0,-1 1-1,1-1 1,-1 0-1,1 0 1,0 1 0,0-1-1,0 0 1,1 0 0,-1 0-1,0 0 1,2 2-1,-2-3 3,0-1 0,0 1 0,0-1 0,0 1 0,0-1 0,0 1-1,0-1 1,0 0 0,0 1 0,0-1 0,0 0 0,1 0 0,-1 0-1,0 0 1,0 0 0,0 0 0,0 0 0,0 0 0,0-1 0,0 1-1,0 0 1,0-1 0,0 1 0,2-1 0,2-2 6,0 0-1,-1 0 1,1-1 0,-1 0 0,1 0-1,-1 0 1,0 0 0,-1 0 0,1-1-1,-1 1 1,6-10 0,2-11 24,-1 0 1,0 0 0,-2-1-1,-1 0 1,7-51-1,0-139 491,-7 70 374,-33 333-1033,12-110 5,-6 149 1,20-216 64,1 1 0,0-1 1,0 0-1,0 0 0,2 1 1,4 14-1,-6-23 24,0 0 0,0 0 0,0 0 0,0 0 0,0 0 0,0 0 0,1-1 0,-1 1 0,0 0 0,1-1-1,0 1 1,-1-1 0,1 1 0,0-1 0,0 0 0,0 0 0,0 0 0,0 0 0,0 0 0,0 0 0,0-1 0,0 1 0,0 0 0,0-1 0,0 0 0,1 0 0,-1 1 0,0-1 0,0-1 0,0 1-1,1 0 1,-1 0 0,0-1 0,0 1 0,3-2 0,10-3-170,0-1 0,-1-1 0,1 0 0,-1-1 0,-1 0 0,0-1 0,0-1 0,-1 0 0,0-1 0,0 0 0,-2 0 0,12-16 0,-15 19 228,0-1 0,-1 0 0,0-1 0,-1 1 0,0-1 0,0 0 0,-1-1 0,-1 1 0,1-1 0,-2 1 0,0-1 0,0 0 0,0 0 0,-2 0 0,1 0 0,-1 0 0,-1-1 0,-2-12 0,3 24 11,0-1 1,0 0-1,0 0 0,0 1 1,0-1-1,0 0 1,-1 1-1,1-1 0,0 0 1,0 0-1,0 1 1,-1-1-1,1 1 1,0-1-1,-1 0 0,1 1 1,-1-1-1,1 1 1,-1-1-1,1 1 1,-1-1-1,1 1 0,-1-1 1,1 1-1,-1-1 1,0 1-1,1 0 1,-1-1-1,0 1 0,1 0 1,-1 0-1,0-1 1,1 1-1,-2 0 0,0 1-5,0 0-1,1-1 0,-1 1 0,1 0 0,-1 1 0,1-1 0,0 0 0,-1 0 0,1 1 0,0-1 0,0 0 0,0 1 0,-1 1 0,-30 56-33,31-58 26,-10 23-13,-32 80 1,40-94-2,0 0 0,0 0 0,1 1 1,0-1-1,1 0 0,0 1 0,1-1 0,1 14 1,-1-24 2,0 1 0,0-1 0,0 1 0,0-1 1,0 1-1,0-1 0,1 1 0,-1-1 0,0 1 1,0-1-1,0 1 0,1-1 0,-1 1 0,0-1 1,0 1-1,1-1 0,-1 1 0,1-1 0,-1 0 1,0 1-1,1-1 0,-1 0 0,1 1 0,-1-1 1,1 0-1,-1 0 0,1 1 0,-1-1 0,1 0 1,-1 0-1,1 0 0,-1 0 0,1 1 0,-1-1 1,2 0-1,21-10 101,17-23 69,-29 20-134,0-2-1,0 1 0,-2-1 1,0-1-1,12-25 1,19-35 5,-21 56-55,-19 20 12,1 0 0,-1 0-1,0 0 1,1 0-1,-1 0 1,0 0 0,1 0-1,-1 0 1,0 0-1,1 0 1,-1 0 0,0 0-1,1 0 1,-1 0-1,0 1 1,1-1 0,-1 0-1,0 0 1,1 0 0,-1 1-1,0-1 1,0 0-1,0 0 1,1 0 0,-1 1-1,0-1 1,0 0-1,0 1 1,1-1 0,-1 0-1,0 1 1,0-1-1,0 0 1,0 1 0,0-1-1,0 0 1,0 1-1,3 50-16,-3-36 21,0 5-6,1-1-1,1 0 0,1 1 1,10 35-1,-13-54 5,0 0 1,1-1-1,-1 1 0,0 0 1,0-1-1,0 1 0,1 0 1,-1-1-1,0 1 0,1 0 1,-1-1-1,1 1 0,-1-1 1,0 1-1,1-1 0,0 1 1,-1-1-1,1 1 0,-1-1 1,1 1-1,-1-1 0,1 0 0,0 1 1,-1-1-1,1 0 0,0 0 1,-1 1-1,1-1 0,0 0 1,0 0-1,-1 0 0,1 0 1,0 0-1,-1 0 0,1 0 1,0 0-1,0 0 0,-1 0 1,1 0-1,0-1 0,-1 1 1,1 0-1,0 0 0,-1-1 1,1 1-1,0 0 0,-1-1 1,1 1-1,-1-1 0,1 1 0,-1-1 1,1 1-1,-1-1 0,1 1 1,-1-1-1,1 1 0,-1-1 1,0 0-1,1 0 0,27-41 334,-26 40-293,15-34 342,-2-1 0,-2 0 1,-1-1-1,-1 0 0,-3-1 1,7-60-1,-7 40 42,27-94 0,-79 299-1693,-50 299-1,90-389-65,7-22 533</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4.362"/>
    </inkml:context>
    <inkml:brush xml:id="br0">
      <inkml:brushProperty name="width" value="0.05" units="cm"/>
      <inkml:brushProperty name="height" value="0.05" units="cm"/>
      <inkml:brushProperty name="color" value="#0000FF"/>
    </inkml:brush>
  </inkml:definitions>
  <inkml:trace contextRef="#ctx0" brushRef="#br0">22 118 9130,'-4'6'340,"1"1"1,0-1-1,1 1 0,-1 0 0,1 0 1,1 0-1,-1 0 0,1 0 1,1 1-1,-1-1 0,1 8 1,0-13-295,1 0 0,-1 0 0,0 0 0,1 1 0,-1-1 0,1 0 0,0 0 0,0 0 1,0 0-1,0 0 0,0 0 0,0 0 0,0 0 0,1-1 0,-1 1 0,1 0 0,-1-1 1,1 1-1,0-1 0,-1 1 0,1-1 0,0 0 0,0 0 0,0 0 0,0 0 0,0 0 0,0 0 1,0-1-1,0 1 0,1-1 0,-1 1 0,0-1 0,0 0 0,1 0 0,-1 0 0,0 0 1,0 0-1,0 0 0,5-2 0,2 0 47,-1 0 0,1-1 0,0-1 0,-1 1 0,0-1 0,0-1 0,0 0 0,-1 0 0,1 0 0,-1-1 0,0 0 0,-1 0 0,1-1 0,-1 0 0,9-14 0,-11 17-77,0-1 0,-1 0 0,1 0 0,-1 0 0,-1 0 0,1-1 0,-1 0 0,0 1 0,0-1-1,0 0 1,-1 0 0,0 0 0,0 0 0,0 0 0,-1 0 0,0 0 0,0 0 0,-1 0 0,0 0 0,0 0 0,0 0 0,0 1 0,-1-1 0,-4-9 0,6 15-8,-1-1-1,1 0 1,0 0-1,-1 0 1,1 0 0,-1 1-1,1-1 1,-1 0-1,0 0 1,1 1 0,-1-1-1,0 0 1,1 1-1,-1-1 1,0 1 0,0-1-1,0 1 1,1-1-1,-1 1 1,0 0 0,0-1-1,0 1 1,0 0-1,0 0 1,0 0 0,0 0-1,0-1 1,1 1-1,-1 0 1,-2 1 0,1 0-4,1 0 0,-1 0 1,0 0-1,1 0 0,-1 1 1,1-1-1,-1 1 0,1-1 0,0 1 1,0-1-1,-1 1 0,1 0 1,-1 2-1,-5 11-18,1-1 0,-7 27-1,12-37 21,-6 21-12,-12 39-27,-15 93 0,33-153 35,0 0 0,1 0 0,0 1 0,0-1 0,0 0 0,0 0 0,1 1 0,-1-1 0,1 0 0,0 0 1,1 0-1,1 6 0,-2-9-17,1 0 1,-1 1 0,0-1 0,0 0-1,0 0 1,1 0 0,-1 0 0,1 0-1,-1 0 1,1 0 0,-1 0-1,1-1 1,-1 1 0,1-1 0,0 1-1,-1-1 1,1 0 0,0 1-1,-1-1 1,1 0 0,0 0 0,-1 0-1,1 0 1,0-1 0,-1 1-1,1 0 1,0-1 0,-1 1 0,1-1-1,0 1 1,-1-1 0,3-1 0,37-15-748,17-8 271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4.816"/>
    </inkml:context>
    <inkml:brush xml:id="br0">
      <inkml:brushProperty name="width" value="0.05" units="cm"/>
      <inkml:brushProperty name="height" value="0.05" units="cm"/>
      <inkml:brushProperty name="color" value="#0000FF"/>
    </inkml:brush>
  </inkml:definitions>
  <inkml:trace contextRef="#ctx0" brushRef="#br0">37 11 6761,'-2'-10'4897,"7"14"-3664,-2 5 159,-2 12-584,-1 5-176,-4 18-128,-2 11-63,-1 13-169,-2 7-104,2-3-136,1-7-80,3-19-408,2-11-257,2-16 353</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5.208"/>
    </inkml:context>
    <inkml:brush xml:id="br0">
      <inkml:brushProperty name="width" value="0.05" units="cm"/>
      <inkml:brushProperty name="height" value="0.05" units="cm"/>
      <inkml:brushProperty name="color" value="#0000FF"/>
    </inkml:brush>
  </inkml:definitions>
  <inkml:trace contextRef="#ctx0" brushRef="#br0">0 119 15163,'7'-5'688,"19"0"-79,12-4 87,12-4-16,4-3-232,-2-3-160,-2 3-96,0 2-120,-1 2-16,-2 7-224,0 0-232,-17 7-968,-4 2-1297,-6 5 1505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5.574"/>
    </inkml:context>
    <inkml:brush xml:id="br0">
      <inkml:brushProperty name="width" value="0.05" units="cm"/>
      <inkml:brushProperty name="height" value="0.05" units="cm"/>
      <inkml:brushProperty name="color" value="#0000FF"/>
    </inkml:brush>
  </inkml:definitions>
  <inkml:trace contextRef="#ctx0" brushRef="#br0">47 80 6929,'-4'2'250,"1"0"0,0 0-1,0 0 1,0 1-1,1-1 1,-1 1-1,0-1 1,1 1-1,0 0 1,0 0 0,0 0-1,0 0 1,0 0-1,0 1 1,1-1-1,0 0 1,-1 1-1,1-1 1,1 1-1,-2 4 1,1-1-188,1 0 0,0-1 0,0 1 0,0 0 0,1-1 0,0 1 0,0 0 0,1-1 0,-1 0 1,6 13-1,-5-15-113,0 0 0,0 0 1,1 0-1,-1 0 0,1 0 1,-1-1-1,1 1 0,0-1 1,0 0-1,1 0 0,-1 0 1,1 0-1,0-1 0,-1 1 1,7 2-1,-7-4 81,0 0 1,0-1-1,0 1 1,0-1-1,0 1 1,0-1-1,1 0 0,-1 0 1,0-1-1,0 1 1,0-1-1,0 1 1,0-1-1,0 0 0,0 0 1,0 0-1,0-1 1,-1 1-1,1-1 1,0 1-1,-1-1 0,1 0 1,-1 0-1,4-4 1,0-1 59,0 0 0,0-1 0,0 0 1,-1 0-1,-1 0 0,1-1 0,-1 1 0,-1-1 1,0 0-1,0 0 0,0 0 0,-1 0 1,1-17-1,-2 21-39,0 0 0,-1 0 0,0 0 1,0-1-1,0 1 0,0 0 0,-1 0 0,0 0 1,0 0-1,0 0 0,-1 0 0,1 0 1,-1 1-1,0-1 0,-1 0 0,1 1 0,-1 0 1,0-1-1,0 1 0,0 0 0,-1 1 1,1-1-1,-1 0 0,0 1 0,0 0 0,-7-4 1,8 5-14,0 1 1,0 0-1,0 0 1,0 1-1,-1-1 1,1 1-1,0-1 1,-1 1-1,1 0 1,0 0-1,0 1 1,-1-1 0,1 1-1,0-1 1,0 1-1,0 0 1,-1 0-1,1 0 1,0 1-1,-3 1 1,1 0-125,0 1 1,0-1-1,0 1 0,1 0 1,-1 0-1,1 1 1,0-1-1,0 1 1,1 0-1,-4 6 1,-8 19-301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6.525"/>
    </inkml:context>
    <inkml:brush xml:id="br0">
      <inkml:brushProperty name="width" value="0.05" units="cm"/>
      <inkml:brushProperty name="height" value="0.05" units="cm"/>
      <inkml:brushProperty name="color" value="#0000FF"/>
    </inkml:brush>
  </inkml:definitions>
  <inkml:trace contextRef="#ctx0" brushRef="#br0">37 0 10730,'-7'2'888,"5"2"481,1 2-329,1 3-200,-3-1-344,-3 4-312,-1-2-40,1 0-80,2 0-8,4-3-320,0 2-448,11-6 432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16.893"/>
    </inkml:context>
    <inkml:brush xml:id="br0">
      <inkml:brushProperty name="width" value="0.05" units="cm"/>
      <inkml:brushProperty name="height" value="0.05" units="cm"/>
      <inkml:brushProperty name="color" value="#0000FF"/>
    </inkml:brush>
  </inkml:definitions>
  <inkml:trace contextRef="#ctx0" brushRef="#br0">29 0 16155,'-21'12'585,"13"1"-257,8-3-8,11-3-112,6-4-160,10-7-800,4-5-505,15-4 609</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5.528"/>
    </inkml:context>
    <inkml:brush xml:id="br0">
      <inkml:brushProperty name="width" value="0.05" units="cm"/>
      <inkml:brushProperty name="height" value="0.05" units="cm"/>
      <inkml:brushProperty name="color" value="#0000FF"/>
    </inkml:brush>
  </inkml:definitions>
  <inkml:trace contextRef="#ctx0" brushRef="#br0">48 95 4913,'-1'0'97,"0"0"0,0-1 0,0 1 0,0 0 0,-1-1 0,1 1 1,0-1-1,0 1 0,0-1 0,0 0 0,0 1 0,0-1 0,0 0 0,1 0 0,-1 1 0,0-1 0,0 0 0,0 0 0,1 0 0,-1 0 1,0 0-1,1 0 0,-1 0 0,1 0 0,0 0 0,-1-1 0,1 1 0,0 0 0,-1 0 0,1-2 0,4-40 1958,-1 18 2107,-11 86 510,-3 17-4126,0 228-131,10-272 68,5-3-198</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5.879"/>
    </inkml:context>
    <inkml:brush xml:id="br0">
      <inkml:brushProperty name="width" value="0.05" units="cm"/>
      <inkml:brushProperty name="height" value="0.05" units="cm"/>
      <inkml:brushProperty name="color" value="#0000FF"/>
    </inkml:brush>
  </inkml:definitions>
  <inkml:trace contextRef="#ctx0" brushRef="#br0">12 262 8378,'-7'-6'864,"2"-2"400,12-4-344,6-2 89,9-4-265,4-1-24,5-2-8,3-1-56,7-1-224,2 0-152,8 1-192,-1 2-32,1 4-16,2 2-8,1 3-80,-1 3-368,-1 5-824,-6 1 728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6.380"/>
    </inkml:context>
    <inkml:brush xml:id="br0">
      <inkml:brushProperty name="width" value="0.05" units="cm"/>
      <inkml:brushProperty name="height" value="0.05" units="cm"/>
      <inkml:brushProperty name="color" value="#0000FF"/>
    </inkml:brush>
  </inkml:definitions>
  <inkml:trace contextRef="#ctx0" brushRef="#br0">97 19 3097,'-20'7'6352,"-2"9"-3678,-13 19-962,33-33-1699,0 0-1,0 0 1,1 0 0,-1 0-1,1 0 1,-1 0 0,1 0 0,0 1-1,0-1 1,0 1 0,0-1-1,0 1 1,1-1 0,-1 1-1,1-1 1,0 1 0,0-1 0,-1 1-1,2 0 1,-1-1 0,0 1-1,1 3 1,1-2-16,-1-1 0,1 1 0,-1 0 0,1-1 0,0 1-1,1-1 1,-1 0 0,1 0 0,-1 0 0,1 0 0,0 0 0,0 0 0,5 3 0,-4-3 2,0-1 1,0 1-1,0-1 1,0 1-1,0-1 1,0 0-1,1-1 1,-1 1-1,1-1 1,-1 0-1,1 0 1,0 0-1,-1-1 1,1 1-1,0-1 1,0 0-1,-1-1 1,1 1-1,0-1 1,-1 0-1,1 0 1,0 0-1,-1-1 1,0 0 0,7-3-1,-7 2 26,0 0 0,0-1-1,-1 0 1,1 0 0,-1 0 0,0 0-1,0-1 1,-1 1 0,1-1-1,-1 1 1,0-1 0,0 0 0,-1 0-1,1 0 1,-1 0 0,0 0 0,-1 0-1,1 0 1,-1 0 0,0-1 0,0 1-1,-1 0 1,1 0 0,-1 0 0,0 0-1,0 0 1,-4-9 0,3 10 4,1 1 1,-1 0-1,0-1 1,0 1-1,0 0 0,0 0 1,0 0-1,-1 1 0,1-1 1,-1 0-1,0 1 1,0 0-1,0-1 0,0 1 1,0 0-1,-1 1 1,1-1-1,0 1 0,-1-1 1,1 1-1,-1 0 1,0 0-1,1 0 0,-1 1 1,0 0-1,1-1 0,-1 1 1,0 0-1,0 1 1,1-1-1,-1 1 0,0-1 1,1 1-1,-1 0 1,1 1-1,-1-1 0,1 1 1,-5 2-1,8-4-37,0 0 0,-1 0 1,1 0-1,0 0 0,-1 0 0,1 0 0,0 0 0,0 0 1,-1 0-1,1 0 0,0 0 0,0 0 0,-1 0 0,1 0 1,0 1-1,0-1 0,-1 0 0,1 0 0,0 0 0,0 0 1,0 1-1,-1-1 0,1 0 0,0 0 0,0 0 0,0 1 1,0-1-1,-1 0 0,1 0 0,0 1 0,0-1 0,0 0 1,0 0-1,0 1 0,0-1 0,0 0 0,0 0 0,0 1 1,0-1-1,0 0 0,0 1 0,0-1 0,0 0 0,0 0 1,0 1-1,0-1 0,0 0 0,0 0 0,0 1 0,1-1 0,-1 0 1,0 0-1,0 1 0,0-1 0,0 0 0,0 0 0,1 0 1,-1 1-1,0-1 0,0 0 0,0 0 0,1 0 0,-1 1 1,7 5-247</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6.845"/>
    </inkml:context>
    <inkml:brush xml:id="br0">
      <inkml:brushProperty name="width" value="0.05" units="cm"/>
      <inkml:brushProperty name="height" value="0.05" units="cm"/>
      <inkml:brushProperty name="color" value="#0000FF"/>
    </inkml:brush>
  </inkml:definitions>
  <inkml:trace contextRef="#ctx0" brushRef="#br0">9 138 6425,'-1'0'68,"1"0"-1,0 0 0,0 0 0,0 0 1,-1 0-1,1 0 0,0 0 0,0 0 1,0 0-1,-1 0 0,1 0 0,0 0 1,0 0-1,-1 0 0,1 0 0,0 0 0,0 0 1,0 0-1,-1 0 0,1 0 0,0 0 1,0 0-1,0 0 0,-1 0 0,1 0 1,0 0-1,0-1 0,0 1 0,-1 0 1,1 0-1,0 0 0,0 0 0,0 0 1,0-1-1,-1 1 0,1 0 0,0 0 1,0 0-1,0-1 0,0 1 0,0 0 1,0 0-1,0 0 0,0-1 0,0 1 1,0 0-1,0 0 0,0-1 0,0 1 0,0 0 1,0 0-1,0 0 0,0-1 0,0 1 1,0 0-1,0 0 0,0-1 0,0 1 1,15-15 2395,27-9 363,7 10-2391,1 3 1,1 3-1,77-5 0,-61 8-451,76-16 1,-77 6-1270,-42 10 805</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7.245"/>
    </inkml:context>
    <inkml:brush xml:id="br0">
      <inkml:brushProperty name="width" value="0.05" units="cm"/>
      <inkml:brushProperty name="height" value="0.05" units="cm"/>
      <inkml:brushProperty name="color" value="#0000FF"/>
    </inkml:brush>
  </inkml:definitions>
  <inkml:trace contextRef="#ctx0" brushRef="#br0">110 19 6241,'2'-19'8108,"-3"60"-6519,-4 15-1120,-21 146-33,21-175-577,-1 0 1,-2-1-1,0 0 0,-2 0 0,-17 31 0,11-32-78</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7.612"/>
    </inkml:context>
    <inkml:brush xml:id="br0">
      <inkml:brushProperty name="width" value="0.05" units="cm"/>
      <inkml:brushProperty name="height" value="0.05" units="cm"/>
      <inkml:brushProperty name="color" value="#0000FF"/>
    </inkml:brush>
  </inkml:definitions>
  <inkml:trace contextRef="#ctx0" brushRef="#br0">9 113 7330,'-6'7'1184,"3"-2"1192,9-4-1399,6 1 39,11-4-328,4-4-88,15-1 0,7-3 40,11 1-80,3-4-71,-4 0-121,-5 2-112,-11-5-144,-2 3-16,-11 3 40,0 3-184,-7-4 56</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8.048"/>
    </inkml:context>
    <inkml:brush xml:id="br0">
      <inkml:brushProperty name="width" value="0.05" units="cm"/>
      <inkml:brushProperty name="height" value="0.05" units="cm"/>
      <inkml:brushProperty name="color" value="#0000FF"/>
    </inkml:brush>
  </inkml:definitions>
  <inkml:trace contextRef="#ctx0" brushRef="#br0">3 19 9690,'-3'5'864,"6"-2"385,13-3-649,6-3 128,-1-3-368,4 0-32,-2 0-48,-1 2-64,1 3-96,-2 1-24,-5 1-152,-3 5-3241,-2 4 2329</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28.424"/>
    </inkml:context>
    <inkml:brush xml:id="br0">
      <inkml:brushProperty name="width" value="0.05" units="cm"/>
      <inkml:brushProperty name="height" value="0.05" units="cm"/>
      <inkml:brushProperty name="color" value="#0000FF"/>
    </inkml:brush>
  </inkml:definitions>
  <inkml:trace contextRef="#ctx0" brushRef="#br0">0 49 9634,'2'0'1240,"11"-1"1073,7-4-1521,0 0 128,6-1-600,-1-1-136,-2 1-16,-2 0 8,-2 0 3825,3-1-2873</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7.391"/>
    </inkml:context>
    <inkml:brush xml:id="br0">
      <inkml:brushProperty name="width" value="0.05" units="cm"/>
      <inkml:brushProperty name="height" value="0.05" units="cm"/>
      <inkml:brushProperty name="color" value="#0000FF"/>
    </inkml:brush>
  </inkml:definitions>
  <inkml:trace contextRef="#ctx0" brushRef="#br0">57 0 8970,'3'18'808,"5"3"1289,1 8-1441,-6 7-104,-5 5-64,-9 2-336,-4-1-48,-3-4 0,2-7-200,1-15-2913,12-4 2185</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8.036"/>
    </inkml:context>
    <inkml:brush xml:id="br0">
      <inkml:brushProperty name="width" value="0.05" units="cm"/>
      <inkml:brushProperty name="height" value="0.05" units="cm"/>
      <inkml:brushProperty name="color" value="#0000FF"/>
    </inkml:brush>
  </inkml:definitions>
  <inkml:trace contextRef="#ctx0" brushRef="#br0">64 1 12619,'-2'0'800,"2"4"200,0 0 112,0 2 65,0 0-137,-1 0 40,-1-1-168,1 4-248,-3 0-152,-5 2-271,-1 2-65,-5-1-96,4-2-24,5-4-192,3-5-265,9-4-743,4-4-880,19-7 1088</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8.686"/>
    </inkml:context>
    <inkml:brush xml:id="br0">
      <inkml:brushProperty name="width" value="0.05" units="cm"/>
      <inkml:brushProperty name="height" value="0.05" units="cm"/>
      <inkml:brushProperty name="color" value="#0000FF"/>
    </inkml:brush>
  </inkml:definitions>
  <inkml:trace contextRef="#ctx0" brushRef="#br0">387 75 5705,'1'-2'213,"0"0"1,0 0-1,0 0 0,-1 0 0,1 0 0,-1-1 0,1 1 0,-1 0 1,0 0-1,0 0 0,0-1 0,0 1 0,-1 0 0,1 0 0,0-1 1,-1 1-1,1 0 0,-1 0 0,0 0 0,0 0 0,0 0 0,0 0 1,0 0-1,0 0 0,-1 1 0,1-1 0,-1 0 0,1 1 0,-1-1 1,0 1-1,1-1 0,-1 1 0,0 0 0,0-1 0,0 1 0,0 0 1,0 1-1,0-1 0,0 0 0,0 0 0,0 1 0,-1 0 0,1-1 1,0 1-1,0 0 0,0 0 0,-5 0 0,-1 0-37,-1 0 0,1 1 0,-1 0 1,1 0-1,0 0 0,-1 1 0,1 1 0,0 0 0,0 0 0,0 0 0,-13 8 0,15-6-129,0 0-1,1 0 1,-1 0-1,1 0 1,0 1-1,1 0 1,-1 0-1,1 1 1,0-1-1,1 1 1,-1-1-1,1 1 1,1 0-1,-1 1 1,1-1-1,1 0 1,-1 1 0,1-1-1,1 1 1,-1-1-1,1 1 1,0-1-1,1 1 1,0-1-1,2 8 1,1 6 16,2 0 1,0-1-1,2 0 1,0 0-1,1-1 1,1 0-1,21 29 1,-15-19 177,-17-21 70,-14-13-116,-202-109-149,216 114-125,-1-1 0,1 1-1,0-1 1,0 1-1,0-1 1,0 1-1,0-1 1,0 0-1,0 0 1,0 1 0,0-1-1,0 0 1,0 0-1,0 0 1,0 0-1,1 0 1,-1 0-1,0 0 1,1 0 0,-1-3-1,1 3-77,1 0 0,0 0-1,0 1 1,1-1 0,-1 0-1,0 0 1,0 0 0,0 1-1,0-1 1,1 1 0,-1-1-1,0 1 1,1-1 0,-1 1 0,0 0-1,1 0 1,-1 0 0,0 0-1,1 0 1,1 0 0,36-2-1109</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00.009"/>
    </inkml:context>
    <inkml:brush xml:id="br0">
      <inkml:brushProperty name="width" value="0.05" units="cm"/>
      <inkml:brushProperty name="height" value="0.05" units="cm"/>
      <inkml:brushProperty name="color" value="#0000FF"/>
    </inkml:brush>
  </inkml:definitions>
  <inkml:trace contextRef="#ctx0" brushRef="#br0">207 31 9554,'-5'-2'353,"0"0"0,0 0 0,0 1-1,0-1 1,-1 1 0,1 0 0,-1 1 0,1 0 0,0-1-1,-1 2 1,1-1 0,-1 0 0,1 1 0,0 0 0,-9 3 0,9-2-248,-1 1 1,0 0 0,1 0 0,0 1 0,0-1 0,0 1 0,0 0-1,0 1 1,1-1 0,0 1 0,-7 9 0,4-3-139,1 0-1,0 0 1,1 1 0,0-1 0,1 1 0,0 0-1,1 0 1,0 1 0,1-1 0,0 0-1,1 1 1,1 22 0,2-15 25,1 1 0,1 0 0,0-1 0,2 0 0,0 0 0,1-1-1,19 36 1,-23-49-22,1 1 0,0 0 0,0-1-1,1 0 1,0 0 0,0 0 0,0-1 0,1 1-1,0-1 1,0-1 0,0 1 0,1-1 0,-1 0-1,1-1 1,0 1 0,0-1 0,0-1-1,1 1 1,-1-1 0,1 0 0,-1-1 0,1 0-1,0 0 1,9-1 0,2-2 4,0-2 0,-1 0 0,1-1 1,-1 0-1,0-2 0,0 0 0,-1-1 0,0-1 1,-1 0-1,1-2 0,-2 1 0,0-2 0,0 0 0,-1-1 1,0-1-1,-2 0 0,1 0 0,-2-1 0,0-1 0,0 0 1,8-20-1,-17 32 82,0 0 1,-1-1 0,1 1-1,-1-1 1,0 1 0,-1-1-1,1 1 1,-1-1 0,0 1-1,0-1 1,0 1 0,0-1-1,-1 1 1,0-1 0,0 1-1,-3-7 1,3 8-5,0 1 1,0 0-1,-1 0 1,1 0-1,-1 0 1,1 0-1,-1 0 1,0 0-1,0 0 1,0 1-1,0-1 1,0 1-1,0 0 1,0-1-1,-1 1 1,1 0-1,0 0 1,-1 0-1,1 1 1,0-1-1,-1 1 1,1-1-1,-1 1 1,1 0-1,-1 0 1,1 0 0,-1 0-1,0 0 1,1 0-1,-1 1 1,-3 1-1,1-1-47,0 1 0,0 0-1,0 0 1,0 0 0,1 1 0,-1-1 0,1 1 0,-1 0-1,1 1 1,0-1 0,0 1 0,1 0 0,-1-1-1,1 2 1,-1-1 0,1 0 0,1 1 0,-1-1 0,1 1-1,-1 0 1,1 0 0,1 0 0,-1 0 0,1 0-1,0 1 1,-1 5 0,0 5-31,0-1 0,1 1 0,0 0 0,2 0 0,0-1 0,0 1-1,7 25 1,-3-24 14,0 10 16,2-2 0,2 1-1,0-1 1,15 29 0,-23-52 27,0-1 0,0 1 0,0 0 0,0-1-1,0 1 1,0 0 0,1-1 0,-1 0 0,0 1 0,1-1 0,-1 0 0,1 0-1,0 1 1,-1-1 0,1-1 0,0 1 0,0 0 0,-1 0 0,1-1 0,0 1-1,0-1 1,0 1 0,0-1 0,2 0 0,-1 0 16,0-1 0,0 0 1,0 1-1,0-2 0,-1 1 0,1 0 1,0 0-1,-1-1 0,1 0 0,-1 1 1,1-1-1,-1 0 0,0 0 0,2-3 0,7-8 83,0 0 0,-1-1 0,-1 0 0,10-21 0,5-19-33,-2-1 0,19-75-1,3-7-81,-44 137-14,0 0-1,0 0 0,0 0 0,0 0 1,0 0-1,0 1 0,0-1 1,0 0-1,0 0 0,0 0 0,0 0 1,0 0-1,0 0 0,0 0 1,0 1-1,0-1 0,0 0 0,0 0 1,1 0-1,-1 0 0,0 0 1,0 0-1,0 0 0,0 0 1,0 0-1,0 0 0,0 0 0,1 0 1,-1 0-1,0 0 0,0 0 1,0 1-1,0-1 0,0 0 0,0 0 1,1 0-1,-1 0 0,0-1 1,0 1-1,0 0 0,0 0 1,0 0-1,0 0 0,1 0 0,-1 0 1,0 0-1,0 0 0,0 0 1,0 0-1,0 0 0,0 0 0,0 0 1,0 0-1,1 0 0,-1-1 1,0 1-1,0 0 0,0 0 0,0 0 1,0 0-1,0 0 0,0 0 1,0 0-1,0-1 0,6 20 2,3 23 4,-3 0 295,1-1 0,3 0 0,1 0 0,2-1 0,19 40 0,-31-79-291,0 1 0,-1-1 0,1 1 0,0-1 0,0 1 0,1-1 0,-1 1 0,0-1 0,0 0 0,1 0 0,-1 0 1,1 0-1,-1 0 0,1 0 0,-1 0 0,1 0 0,-1-1 0,1 1 0,0 0 0,-1-1 0,1 1 0,0-1 0,0 0 0,-1 0 1,1 0-1,0 0 0,0 0 0,0 0 0,-1 0 0,1 0 0,0-1 0,-1 1 0,1-1 0,0 1 0,0-1 0,-1 0 0,1 1 1,-1-1-1,1 0 0,-1 0 0,1 0 0,-1-1 0,0 1 0,2-2 0,8-6 21,-1 0 0,-1 0 0,0-1 0,12-17 0,3-11-3,-1-1 0,-2-1 0,-2-1 0,-2-1 0,18-67 0,15-35-48,-47 139-35,-1 7 13,-1 21-12,-6 46 6,4-54 33,-6 176-50,7-166 63,2 1-1,1-1 1,1 0 0,1 0 0,12 36 0,-15-56 6,0 1 0,1-1 1,-1 0-1,1 1 0,0-1 1,1-1-1,-1 1 0,1 0 1,0-1-1,5 5 0,-6-7 1,-1 0 0,0-1-1,1 0 1,-1 1-1,0-1 1,1 0-1,0 0 1,-1 0 0,1-1-1,-1 1 1,1-1-1,0 1 1,0-1-1,-1 0 1,1 0 0,0 0-1,-1 0 1,1-1-1,0 1 1,0-1-1,-1 0 1,1 1 0,4-3-1,4-3 17,0-1-1,0 0 1,0 0 0,-1-1-1,0 0 1,-1-1 0,0 0-1,0 0 1,9-15 0,8-12 61,28-51 1,-42 66-59,-1-1 0,-1 1 0,-1-2 0,-1 1 0,-1-1 0,-1 0 0,4-32 0,-16 59-82,-2 11 31,-8 44 32,-7 61 1,15-73 1577,-1 10-649</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00.379"/>
    </inkml:context>
    <inkml:brush xml:id="br0">
      <inkml:brushProperty name="width" value="0.05" units="cm"/>
      <inkml:brushProperty name="height" value="0.05" units="cm"/>
      <inkml:brushProperty name="color" value="#0000FF"/>
    </inkml:brush>
  </inkml:definitions>
  <inkml:trace contextRef="#ctx0" brushRef="#br0">77 208 10402,'15'-208'8351,"-28"236"-6278,-5 27-1993,0 39 67,4 2 0,-2 103 0,13-146-127,0-14-6,-3 147 22,7-167-30,0-1-1,1 1 0,1-1 0,1 1 1,1-1-1,0 0 0,14 29 0,-17-43-1,1 1 0,-1 0 0,1-1 1,0 0-1,1 0 0,-1 1 0,1-2 0,0 1 0,-1 0 0,2-1 0,-1 0 0,0 0 0,1 0 0,-1 0 0,1-1 0,0 0 0,5 2 0,-3-2 9,-1-1 0,1 0 0,-1-1 0,0 0-1,1 0 1,-1 0 0,1 0 0,-1-1-1,0 0 1,1-1 0,-1 1 0,0-1 0,11-5-1,-3 1 2,-1-1 0,0-1 0,0 0-1,0 0 1,-1-1 0,0-1 0,-1 0-1,0-1 1,13-15 0,-18 18-110,0 0 1,0-1 0,-1 0-1,0 0 1,-1 0-1,0 0 1,0-1 0,-1 1-1,0-1 1,-1 0-1,0 0 1,0 0 0,-1-1-1,-1-18 1,-11-40-471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00.746"/>
    </inkml:context>
    <inkml:brush xml:id="br0">
      <inkml:brushProperty name="width" value="0.05" units="cm"/>
      <inkml:brushProperty name="height" value="0.05" units="cm"/>
      <inkml:brushProperty name="color" value="#0000FF"/>
    </inkml:brush>
  </inkml:definitions>
  <inkml:trace contextRef="#ctx0" brushRef="#br0">0 84 13307,'2'20'1480,"19"-10"1673,11-1-1953,10-3-336,3-5-360,0-8-352,-3-9-32,-6-10-152,-2-1-200,0-4 3209,-3 8-2329</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01.621"/>
    </inkml:context>
    <inkml:brush xml:id="br0">
      <inkml:brushProperty name="width" value="0.05" units="cm"/>
      <inkml:brushProperty name="height" value="0.05" units="cm"/>
      <inkml:brushProperty name="color" value="#0000FF"/>
    </inkml:brush>
  </inkml:definitions>
  <inkml:trace contextRef="#ctx0" brushRef="#br0">71 414 11907,'15'3'941,"-1"-1"1,1 0-1,0-1 1,26-2 0,28 2 2285,-67-1-3150,0 1 0,0-1 1,0 0-1,0 1 0,0-1 1,-1 1-1,1 0 0,0-1 1,0 1-1,0 0 0,0 0 1,-1 0-1,1 1 0,0-1 1,-1 0-1,1 1 0,-1-1 1,0 0-1,1 1 0,-1 0 1,0-1-1,0 1 0,2 3 1,-2-1-24,0 0 1,0 1 0,0-1 0,0 0-1,-1 1 1,1-1 0,-1 1-1,0-1 1,-1 0 0,0 8-1,-3 4 30,0 0-1,-1 0 1,0-1-1,-15 29 1,12-27 79,6-11-95,0-1 0,-1 0 0,0 0 0,1 0 0,-2 0 0,1 0 0,0 0 0,-1-1 0,0 0 0,-7 7 0,10-11-57,-1 0 0,1-1 0,0 1 1,0 0-1,0 0 0,0-1 0,0 1 1,-1 0-1,1-1 0,0 1 0,0-1 0,0 0 1,0 1-1,0-1 0,0 0 0,0 0 1,1 1-1,-1-1 0,0 0 0,0 0 1,0 0-1,1 0 0,-1 0 0,1 0 0,-1 0 1,1 0-1,-1-2 0,-20-35 36,20 36-39,-26-66 51,-11-20-31,38 87-31,0 0 0,-1 0 1,1-1-1,-1 1 0,0 0 1,1 0-1,-1 0 0,0 0 1,0 1-1,1-1 0,-1 0 1,0 0-1,0 0 0,0 1 1,0-1-1,0 0 0,0 1 0,0-1 1,0 1-1,-1-1 0,1 1 1,0 0-1,0-1 0,0 1 1,0 0-1,-3 0 0,3 0-3,-1 1-1,0-1 1,1 1-1,-1 0 1,0 0-1,1 0 1,-1 0-1,1 0 1,-1 0-1,1 0 1,0 1-1,-1-1 1,1 0 0,0 1-1,-1 2 1,-4 4-21,1 0 1,1 1-1,0-1 1,0 1-1,-4 16 1,6-17 20,1-1-1,1 1 1,-1 0 0,1-1-1,0 1 1,1 0-1,0-1 1,0 1 0,1-1-1,0 1 1,0-1 0,1 0-1,0 0 1,0 0-1,0 0 1,1 0 0,0-1-1,0 1 1,1-1 0,0 0-1,0-1 1,0 1 0,1-1-1,0 0 1,0 0-1,7 4 1,-7-5 12,-1-1 0,1 0 0,0 0 0,0 0 0,0 0 0,0-1 0,0 0 1,1 0-1,-1-1 0,0 0 0,1 0 0,-1-1 0,1 1 0,0-1 0,-1-1 0,1 1 0,-1-1 0,1 0 0,-1-1 0,0 1 0,1-1 0,-1-1 1,0 1-1,0-1 0,0 0 0,-1 0 0,1-1 0,-1 0 0,0 0 0,8-6 0,6-11 34,-1-1-1,-1-1 1,-1 0-1,-1-1 1,-1-1-1,-1 0 1,-1-1 0,13-43-1,-38 126 32,2 0 0,3 0 0,-1 66 0,9-122-69,4 44 143,-3-44-140,-1 0 0,0 0 0,0 0-1,0-1 1,0 1 0,1 0 0,-1-1 0,0 1 0,1 0 0,-1 0 0,1-1 0,-1 1 0,1-1 0,-1 1 0,1 0 0,-1-1 0,1 1 0,-1-1 0,1 1 0,0-1 0,-1 0-1,1 1 1,0-1 0,-1 0 0,1 1 0,0-1 0,0 0 0,-1 0 0,1 0 0,0 1 0,0-1 0,0 0 0,-1 0 0,1 0 0,0 0 0,0 0 0,-1-1 0,1 1-1,0 0 1,0 0 0,-1 0 0,1-1 0,0 1 0,0 0 0,-1-1 0,1 1 0,0-1 0,-1 1 0,1 0 0,-1-1 0,1 0 0,-1 1 0,2-2 0,22-19 47,0-2-1,-2-1 1,-1 0 0,33-49 0,-4 5-27,-38 53-21,3-4-14,1 0-1,26-25 1,-42 44 9,0 0-1,0-1 1,1 1 0,-1 0 0,0 0-1,0 0 1,0 0 0,0 0 0,0 0-1,1 0 1,-1-1 0,0 1 0,0 0-1,0 0 1,1 0 0,-1 0 0,0 0-1,0 0 1,0 0 0,0 0-1,1 0 1,-1 0 0,0 0 0,0 0-1,0 0 1,1 0 0,-1 0 0,0 0-1,0 0 1,0 0 0,1 0 0,-1 1-1,0-1 1,0 0 0,0 0-1,0 0 1,1 0 0,-1 0 0,0 0-1,0 0 1,0 1 0,0-1 0,0 0-1,0 0 1,1 0 0,-1 0 0,0 1-1,0-1 1,0 0 0,3 17-36,-3 23 6,-1-36 27,1 7-1,-2 16-8,1 1-1,4 27 0,-2-47 13,0 0-1,1 0 1,0 0 0,0-1-1,0 1 1,1-1 0,0 1-1,1-1 1,0 0-1,0 0 1,8 9 0,-11-14 2,1 0 0,-1-1 1,1 1-1,0-1 0,-1 0 0,1 1 1,0-1-1,0 0 0,0 0 1,0 0-1,0-1 0,0 1 1,0 0-1,0-1 0,1 1 0,-1-1 1,0 0-1,0 1 0,0-1 1,0 0-1,1-1 0,-1 1 0,0 0 1,0 0-1,0-1 0,0 0 1,0 1-1,0-1 0,1 0 1,-2 0-1,1 0 0,0 0 0,0 0 1,0-1-1,0 1 0,-1 0 1,3-3-1,8-6 10,-1-1 1,-1 0-1,1-1 1,8-13-1,-15 20-8,18-27 13,-1-1 0,-2-1 1,-1-1-1,-2 0 0,-1-1 0,13-50 0,40-233 114,-55 248-124,-41 188-283,14 7 224,4 204 1,10-308 56,1 0 0,0 0 0,2 0 0,0-1 0,2 1 0,11 34 0,-13-48 3,-1 0 0,1-1 1,0 1-1,1-1 0,-1 0 1,1 0-1,0 0 0,0-1 1,1 1-1,-1-1 0,1 0 1,0 0-1,0 0 0,0-1 1,0 0-1,1 0 0,0 0 1,-1-1-1,1 0 0,0 0 1,0 0-1,0-1 0,0 0 1,0 0-1,11 0 0,-10-1-3,0-1-1,-1 1 0,1-1 0,-1-1 1,1 1-1,-1-1 0,1 0 0,-1-1 1,0 1-1,0-1 0,0 0 0,0-1 1,-1 1-1,1-1 0,-1 0 0,0-1 1,0 1-1,0-1 0,-1 0 0,0 0 1,6-9-1,-2 2-254,-1-1 0,0 0 0,-1 0 0,-1 0 0,0-1 0,0 0 0,-1 0 0,3-27 0,-4-19-590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01.981"/>
    </inkml:context>
    <inkml:brush xml:id="br0">
      <inkml:brushProperty name="width" value="0.05" units="cm"/>
      <inkml:brushProperty name="height" value="0.05" units="cm"/>
      <inkml:brushProperty name="color" value="#0000FF"/>
    </inkml:brush>
  </inkml:definitions>
  <inkml:trace contextRef="#ctx0" brushRef="#br0">1 159 17060,'31'2'1032,"16"-2"200,5-5 64,4-5-695,0-4-153,-1-6-216,-1-1-64,-9-3-304,-5 1-168,-13 0 1984,5 2-1456</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3.925"/>
    </inkml:context>
    <inkml:brush xml:id="br0">
      <inkml:brushProperty name="width" value="0.05" units="cm"/>
      <inkml:brushProperty name="height" value="0.05" units="cm"/>
      <inkml:brushProperty name="color" value="#0000FF"/>
    </inkml:brush>
  </inkml:definitions>
  <inkml:trace contextRef="#ctx0" brushRef="#br0">307 222 3849,'3'-4'556,"0"-1"0,-1 0 0,1 0 0,-1 0 0,0 0 0,0 0 0,-1-1 1,0 1-1,0-1 0,0 1 0,-1-1 0,1 1 0,-1-1 0,0 1 0,-2-7 0,1 5-120,0-1 0,-1 1 0,0-1 0,-1 1 0,0 0 0,0 0 0,0 0 0,-1 0 0,0 0 0,-6-8 0,7 12-380,1-1 0,-1 1 0,0 0 0,1 0-1,-1 0 1,-1 0 0,1 1 0,0-1 0,-1 1 0,1 0 0,-1-1 0,0 2 0,0-1 0,1 0-1,-1 1 1,0 0 0,0 0 0,-1 0 0,1 0 0,0 1 0,0 0 0,0-1 0,0 2 0,-1-1-1,1 0 1,0 1 0,0 0 0,0 0 0,0 0 0,0 0 0,0 1 0,0-1 0,0 1 0,1 0-1,-1 0 1,1 1 0,-1-1 0,1 1 0,0-1 0,0 1 0,0 0 0,-4 5 0,0 2-65,-1 0 0,1 0 0,1 1 0,0 0 1,1 1-1,0-1 0,0 1 0,1 0 0,1 0 1,0 0-1,1 1 0,0-1 0,1 1 0,0-1 1,1 1-1,0 0 0,4 20 0,-3-24 11,0 1-1,1-1 0,0 1 0,1-1 1,0 0-1,0 0 0,1 0 0,0 0 1,1-1-1,0 0 0,0 0 0,1 0 1,-1 0-1,2-1 0,-1 0 0,1 0 1,0-1-1,1 0 0,0 0 1,0-1-1,0 0 0,0 0 0,15 6 1,-23-11 1,0 0 1,0-1 0,-1 1 0,1 0-1,0 0 1,0 0 0,0 0 0,0 0-1,0 0 1,0 0 0,0 0 0,-1 0-1,1 0 1,0 0 0,0 0 0,0 0 0,0 0-1,0-1 1,0 1 0,0 0 0,0 0-1,0 0 1,0 0 0,-1 0 0,1 0-1,0 0 1,0-1 0,0 1 0,0 0-1,0 0 1,0 0 0,0 0 0,0 0-1,0 0 1,0-1 0,0 1 0,0 0 0,0 0-1,0 0 1,0 0 0,0 0 0,0 0-1,0-1 1,1 1 0,-1 0 0,0 0-1,0 0 1,0 0 0,0 0 0,0 0-1,0 0 1,0 0 0,0-1 0,0 1-1,0 0 1,1 0 0,-1 0 0,0 0 0,0 0-1,0 0 1,0 0 0,0 0 0,1 0-1,-12-11 66,-68-28 86,63 33-326,0-1 1,1-1-1,0 0 1,0-1-1,-18-14 1,32 22 36,1 1 0,-1-1 0,0 1 0,1-1 0,-1 1-1,1-1 1,-1 0 0,1 1 0,-1-1 0,1 0 0,-1 1 0,1-1 0,-1 0 0,1 0 0,0 1 0,0-1 0,-1 0 0,1 0 0,0 0 0,0 1 0,0-1 0,0 0 0,0 0-1,0-1 1,6-6-1122</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4.926"/>
    </inkml:context>
    <inkml:brush xml:id="br0">
      <inkml:brushProperty name="width" value="0.05" units="cm"/>
      <inkml:brushProperty name="height" value="0.05" units="cm"/>
      <inkml:brushProperty name="color" value="#0000FF"/>
    </inkml:brush>
  </inkml:definitions>
  <inkml:trace contextRef="#ctx0" brushRef="#br0">174 67 13707,'-13'-18'1716,"12"17"-1662,0-1 0,0 1 1,1-1-1,-1 1 0,0-1 1,0 1-1,-1 0 0,1-1 1,0 1-1,0 0 0,-1 0 1,1 0-1,0 0 0,-1 0 1,1 0-1,-1 0 0,1 0 1,-1 1-1,0-1 1,1 1-1,-1-1 0,0 1 1,1-1-1,-1 1 0,0 0 1,0 0-1,1 0 0,-1 0 1,-3 1-1,1 0-31,-1 1 1,1-1-1,-1 1 1,1 1-1,0-1 0,0 0 1,0 1-1,0 0 1,0 0-1,1 0 0,0 1 1,-1-1-1,1 1 1,0-1-1,1 1 0,-1 0 1,1 0-1,-4 8 1,-4 7 30,2 1 1,-11 37-1,17-49-35,0 1-1,1 0 1,0 0-1,0 0 1,1 0 0,0 0-1,1 0 1,0 0 0,0 0-1,1 0 1,0 0-1,6 13 1,-7-18-16,0 0 1,1-1-1,0 1 0,0-1 1,0 1-1,0-1 0,0 0 1,1 0-1,0 0 0,-1 0 1,1 0-1,0-1 0,0 1 1,1-1-1,-1 0 0,0 0 1,1 0-1,-1 0 0,1-1 1,0 1-1,-1-1 0,1 0 1,0 0-1,0 0 0,0-1 1,0 1-1,0-1 0,0 0 1,0 0-1,7-1 1,-2-1 16,1 0 0,0-1 0,0 0 0,-1 0 0,1-1 0,-1 0 0,0-1 0,-1 0 0,1 0 0,-1-1 0,0 0 0,0 0 0,0-1 0,-1 0 0,0-1 0,-1 1 0,0-1 0,0-1 0,-1 1 0,1-1 0,-2 0 0,1 0 0,-2 0 0,1-1 0,-1 1 0,0-1 0,-1 0 0,0 0 0,-1 0 0,0 0 0,0 0 0,-1 0 0,-1 0 0,0 0 0,-2-12 0,-1-5-10,4 27-11,0 0-1,0 0 1,0 0-1,1 0 1,-1 0-1,0 0 1,0 0-1,0 0 1,0 0-1,0 0 1,0 0-1,0 0 1,0 0-1,0 0 1,0 0-1,0 0 1,1 0-1,-1 0 1,0 0 0,0 0-1,0 0 1,0-1-1,0 1 1,0 0-1,0 0 1,0 0-1,0 0 1,0 0-1,0 0 1,0 0-1,0 0 1,0 0-1,0 0 1,0 0-1,0 0 1,0 0-1,0-1 1,0 1-1,0 0 1,0 0 0,1 0-1,14 39-177,-3-4 159,22 58-61,-25-63 168,1-1 0,27 52 0,-37-79-74,1-1-1,0 1 1,0-1-1,0 1 1,-1-1 0,1 0-1,0 1 1,1-1-1,-1 0 1,0 0-1,0 0 1,1 0 0,-1 0-1,0 0 1,1 0-1,-1 0 1,1-1 0,-1 1-1,1 0 1,-1-1-1,1 1 1,0-1 0,-1 0-1,1 1 1,-1-1-1,1 0 1,0 0 0,-1 0-1,1 0 1,0 0-1,-1-1 1,1 1 0,0 0-1,-1-1 1,1 0-1,-1 1 1,1-1-1,-1 0 1,1 1 0,-1-1-1,1 0 1,-1 0-1,0 0 1,0 0 0,1 0-1,-1-1 1,0 1-1,2-3 1,6-6 40,0-1 0,-1 0 0,0 0 0,9-19 0,10-23 41,-2-2 0,19-62 0,-48 142-91,0 0-1,2 0 1,1 1-1,2-1 1,0 0-1,1 0 1,2 0-1,10 41 1,-14-64 3,1-1 1,0 1-1,-1 0 1,1 0-1,0 0 0,0-1 1,0 1-1,0 0 1,0-1-1,1 1 1,-1-1-1,0 1 1,1-1-1,-1 0 0,1 1 1,-1-1-1,1 0 1,0 0-1,0 0 1,-1 0-1,1-1 0,0 1 1,3 1-1,-1-2 4,-1 0 0,0 0 0,1-1 0,-1 1 0,0-1 0,1 1 0,-1-1 1,0 0-1,0 0 0,0 0 0,0-1 0,6-3 0,7-5 32,0-2 1,-1 0-1,25-25 0,-35 32-33,8-9 28,0-1 0,-1 0 0,0-1 0,-1 0 0,-1-1 1,-1 0-1,0-1 0,-1 0 0,-1 0 0,-1-1 0,-1 0 1,0 0-1,-1 0 0,2-39 0,2 220-112,2-7 70,-10-139 7,0 156 70,-2-148-34,0-1 1,-2 0-1,0 0 0,-1 0 1,-12 28-1,14-44-20,-1 1-1,0-1 1,0 0 0,0-1-1,-1 1 1,0-1-1,0 0 1,-1 0 0,0 0-1,0-1 1,0 0-1,-1 0 1,1 0-1,-1-1 1,0 0 0,-1 0-1,1-1 1,-1 0-1,1-1 1,-1 1 0,0-1-1,0-1 1,0 1-1,0-2 1,-11 1 0,16-1-57,0 0 0,0-1 0,1 1 1,-1-1-1,1 1 0,-1-1 1,0 0-1,1 0 0,0 0 0,-1-1 1,1 1-1,0-1 0,-1 1 0,1-1 1,0 0-1,0 1 0,0-1 1,1 0-1,-1 0 0,0-1 0,1 1 1,-1 0-1,1 0 0,0-1 1,0 1-1,0-1 0,0 1 0,0-1 1,0 0-1,1 1 0,-1-5 0,0-1-356,0 0-1,1 1 0,0-1 1,0 0-1,1 1 0,0-1 1,0 1-1,1-1 0,0 1 0,3-9 1,15-23-899</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5.342"/>
    </inkml:context>
    <inkml:brush xml:id="br0">
      <inkml:brushProperty name="width" value="0.05" units="cm"/>
      <inkml:brushProperty name="height" value="0.05" units="cm"/>
      <inkml:brushProperty name="color" value="#0000FF"/>
    </inkml:brush>
  </inkml:definitions>
  <inkml:trace contextRef="#ctx0" brushRef="#br0">286 67 8874,'2'-3'26,"23"-37"2354,-25 40-2295,0-1 0,1 0 1,-1 1-1,0-1 0,0 0 0,0 0 0,0 1 0,0-1 0,0 0 1,0 0-1,0 1 0,0-1 0,0 0 0,0 0 0,0 1 0,-1-1 0,1 0 1,0 0-1,0 1 0,-1-1 0,0 0 0,0 0 10,0 0 0,0 0 0,0 1 0,0-1 0,0 0 0,-1 1 0,1-1 0,0 1-1,0-1 1,0 1 0,-1 0 0,1 0 0,0 0 0,-1-1 0,1 1 0,0 0 0,-2 1 0,0-1 29,-1 1 0,1-1 0,0 1 0,0 0 0,0 0 0,0 1 0,0-1 1,0 1-1,0-1 0,0 1 0,0 0 0,1 0 0,-1 0 0,1 0 0,-1 1 0,1-1 0,0 1 0,-3 3 1,-33 57 691,30-49-519,0 1 7,0 1 1,1 0-1,0 0 0,1 1 0,1 0 1,1 0-1,-5 29 0,9-39-272,0-1-1,0 1 0,0 0 1,1-1-1,0 1 0,0-1 1,0 1-1,1-1 0,0 0 1,0 0-1,1 0 0,0 0 1,0 0-1,0 0 0,1-1 1,0 1-1,0-1 0,0 0 1,0 0-1,1-1 0,0 1 1,0-1-1,8 5 0,30 13 148,-51-22-90,0 0 0,0 1 0,0 0 0,0 0 0,-10 3 0,-7 0-54,-5 0-39,13-1-307,0 0 0,0-2 0,0 0-1,-30-2 1,46 1 198,0 0 0,1 0-1,-1-1 1,0 1 0,0 0 0,1 0 0,-1 0-1,0 0 1,1-1 0,-1 1 0,0 0 0,1-1-1,-1 1 1,0-1 0,1 1 0,-1 0 0,1-1-1,-1 1 1,1-1 0,-1 0 0,1 1 0,-1-1-1,1 1 1,0-1 0,-1-1 0,12-2-839</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6.037"/>
    </inkml:context>
    <inkml:brush xml:id="br0">
      <inkml:brushProperty name="width" value="0.05" units="cm"/>
      <inkml:brushProperty name="height" value="0.05" units="cm"/>
      <inkml:brushProperty name="color" value="#0000FF"/>
    </inkml:brush>
  </inkml:definitions>
  <inkml:trace contextRef="#ctx0" brushRef="#br0">63 2 9354,'1'-1'1024,"1"3"425,-2 10-41,-2 2 152,-7 12-136,-1 3 49,0 16-441,0 7-232,3 19-368,1 7-152,2 4-184,1-2-16,1-14-32,1-7 16,0-20-72,1-5-160,1-23-816,3-9 632</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6.435"/>
    </inkml:context>
    <inkml:brush xml:id="br0">
      <inkml:brushProperty name="width" value="0.05" units="cm"/>
      <inkml:brushProperty name="height" value="0.05" units="cm"/>
      <inkml:brushProperty name="color" value="#0000FF"/>
    </inkml:brush>
  </inkml:definitions>
  <inkml:trace contextRef="#ctx0" brushRef="#br0">1 178 12827,'20'2'1000,"7"-2"480,22-3-1008,3-4 145,5-8-313,1-2 40,-1-6 48,-2 0-32,2-2-152,-7 3-96,-12 4-32,-5 2-184,-16 7-1496,-14 8 1143</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6.789"/>
    </inkml:context>
    <inkml:brush xml:id="br0">
      <inkml:brushProperty name="width" value="0.05" units="cm"/>
      <inkml:brushProperty name="height" value="0.05" units="cm"/>
      <inkml:brushProperty name="color" value="#0000FF"/>
    </inkml:brush>
  </inkml:definitions>
  <inkml:trace contextRef="#ctx0" brushRef="#br0">119 110 4041,'0'0'58,"0"0"0,0 0 1,0 0-1,0 0 0,0 0 0,-1 0 1,1 0-1,0 0 0,0-1 0,0 1 0,0 0 1,0 0-1,0 0 0,0 0 0,0 0 1,-1 0-1,1 0 0,0 0 0,0 0 1,0 0-1,0-1 0,0 1 0,0 0 1,0 0-1,0 0 0,0 0 0,0 0 1,0 0-1,0 0 0,0-1 0,0 1 0,0 0 1,0 0-1,0 0 0,0 0 0,0 0 1,0 0-1,0 0 0,0-1 0,0 1 1,0 0-1,0 0 0,0 0 0,0 0 1,0 0-1,0 0 0,0 0 0,0-1 1,0 1-1,0 0 0,0 0 0,0 0 0,1 0 1,-1 0-1,0 0 0,0 0 0,0 0 1,0 0-1,0 0 0,0-1 0,0 1 1,0 0-1,1 0 0,-1 0 0,0 0 1,0 0-1,0 0 0,0 0 0,1 0 0,-16 3 2267,-17 9-44,26-8-2113,0 1-1,1 0 1,-1 0 0,1 0 0,0 1 0,1 0-1,-1 0 1,1 0 0,0 1 0,1-1 0,0 1-1,0 0 1,0 0 0,1 0 0,0 0 0,0 0-1,0 1 1,0 12 0,2-16-144,-1 0 1,1 0-1,0 1 1,0-1-1,1 0 1,-1 0-1,1 0 1,0 1-1,0-1 1,0 0-1,1 0 1,-1 0-1,1-1 1,0 1-1,0 0 1,0-1-1,1 1 0,-1-1 1,1 0-1,0 1 1,0-1-1,0-1 1,0 1-1,0 0 1,1-1-1,-1 0 1,1 1-1,0-2 1,0 1-1,-1 0 1,1-1-1,0 1 1,1-1-1,3 0 1,-5 0 14,0 0 1,1-1 0,-1 0-1,0 0 1,0 0 0,1 0-1,-1-1 1,0 1 0,0-1-1,0 1 1,0-1 0,0 0-1,0-1 1,0 1 0,0 0-1,0-1 1,0 0 0,4-3-1,-3 1 11,0 0-1,0 0 1,0-1-1,-1 1 1,0-1-1,1 0 1,-2 0-1,1 0 1,3-11-1,-1 2 0,-1 0-1,-1 0 0,-1-1 0,0 1 1,0-1-1,-2 1 0,-1-22 1,0 26-19,0 0 0,-1 0 0,0 0 1,-1 1-1,0-1 0,-1 1 1,0-1-1,0 1 0,-1 0 1,-7-11-1,9 17-37,1 0 1,0 1-1,-1-1 1,0 0 0,1 1-1,-1 0 1,0 0-1,-1 0 1,1 0-1,0 0 1,0 0-1,-1 1 1,1-1 0,-1 1-1,1 0 1,-1 0-1,0 1 1,1-1-1,-1 1 1,0 0-1,1-1 1,-1 2 0,0-1-1,0 0 1,1 1-1,-1 0 1,1 0-1,-1 0 1,0 0-1,-6 3 1,-12 11-1000,3 5 416</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3.899"/>
    </inkml:context>
    <inkml:brush xml:id="br0">
      <inkml:brushProperty name="width" value="0.05" units="cm"/>
      <inkml:brushProperty name="height" value="0.05" units="cm"/>
      <inkml:brushProperty name="color" value="#0000FF"/>
    </inkml:brush>
  </inkml:definitions>
  <inkml:trace contextRef="#ctx0" brushRef="#br0">428 126 2769,'5'-2'862,"18"-6"1971,-22 7-2692,-1 1 0,1 0 0,-1 0 0,0 0 0,1 0 0,-1-1 0,1 1 1,-1 0-1,0 0 0,1-1 0,-1 1 0,0 0 0,1-1 0,-1 1 0,0 0 0,1-1 0,-1 1 1,0 0-1,0-1 0,1 1 0,-1-1 0,0 1 0,0-1 0,0 1 0,0 0 0,1-1 0,-1 1 0,0-1 1,0 1-1,0-1 0,0 1 0,0-1 0,0 1 0,0-1 0,-1 1 0,1 0 0,0-1 0,0 0 1,-1-1 82,-1-1-90,1 0-1,-1 0 0,0 0 0,1 0 1,-1 0-1,0 1 0,-1-1 1,1 1-1,0 0 0,-1 0 1,1-1-1,-1 2 0,0-1 1,0 0-1,0 0 0,0 1 1,-3-2-1,-29-12 312,21 8-308,-1 0 1,0 1-1,0 0 0,-1 2 0,-30-6 0,42 9-140,0 1-1,0 0 1,1 1-1,-1-1 1,0 1-1,1-1 1,-1 1-1,0 0 1,1 0-1,-1 1 1,1-1-1,0 1 1,-1 0-1,1-1 1,0 2-1,0-1 1,0 0-1,0 0 1,1 1-1,-1 0 1,1 0-1,-1-1 1,1 1-1,0 1 1,0-1-1,0 0 1,1 0-1,-1 1 1,1-1-1,-1 1 1,0 4-1,-1 0-18,1 0 0,0-1 0,0 1 0,1 0 0,0 0-1,0 0 1,1 0 0,-1 0 0,2 0 0,-1 0 0,1 0-1,1-1 1,0 1 0,0 0 0,0 0 0,1-1 0,0 0-1,0 1 1,1-1 0,0 0 0,8 11 0,5 2-25,2-1 0,0 0 0,1-2 0,1 0 0,24 15 0,-8-6 75,-29-20-22,0 0 1,0 1-1,0 0 0,-1 0 1,0 0-1,6 10 1,-12-16-4,0 1 1,0-1 0,-1 1-1,1-1 1,0 1 0,-1-1-1,1 1 1,-1-1 0,0 1-1,1 0 1,-1-1 0,0 1-1,0 0 1,0-1 0,0 1-1,0 0 1,0-1 0,-1 3-1,0-2 4,-1 0 0,1 1 0,0-1 0,-1 0 0,1 0 0,-1-1 0,0 1 0,1 0 0,-1 0 0,0-1 0,0 1 0,0-1 0,0 0 0,0 1 0,-1-1 0,-2 1 0,-18 7 47,0-1-1,0 0 0,-1-2 0,0-1 1,-46 4-1,-125-5 98,195-4-156,-1 0 0,0 1 0,0-1 0,1 0 0,-1 0 1,0 0-1,0 0 0,0 0 0,1 0 0,-1 0 0,0 0 0,0 0 0,0 0 0,1 0 0,-1-1 0,0 1 0,0 0 1,0-1-1,1 1 0,-1 0 0,0-1 0,1 1 0,-1-1 0,0 1 0,1-1 0,-1 1 0,1-1 0,-1 1 0,1-1 1,-1 0-1,0-1 0,2 0-41,0 1 1,1-1 0,-1 1-1,0-1 1,1 1 0,0 0-1,-1-1 1,1 1 0,0 0-1,-1 0 1,1 0 0,0 0-1,4-1 1,34-15-246</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4.349"/>
    </inkml:context>
    <inkml:brush xml:id="br0">
      <inkml:brushProperty name="width" value="0.05" units="cm"/>
      <inkml:brushProperty name="height" value="0.05" units="cm"/>
      <inkml:brushProperty name="color" value="#0000FF"/>
    </inkml:brush>
  </inkml:definitions>
  <inkml:trace contextRef="#ctx0" brushRef="#br0">79 34 3761,'0'-2'227,"0"1"1,-1-1-1,1 0 1,0 1-1,-1-1 1,0 1-1,1-1 1,-1 1-1,0-1 1,0 1-1,0-1 1,0 1-1,0 0 1,0-1-1,0 1 1,0 0-1,0 0 1,-1 0-1,1 0 1,0 0-1,-1 0 1,1 0-1,-1 1 1,1-1-1,-1 0 1,-1 0-1,1 2-76,0 0-1,0 0 1,1-1 0,-1 1-1,1 0 1,-1 0 0,1 0-1,-1 1 1,1-1 0,-1 0-1,1 1 1,0-1 0,0 0-1,0 1 1,0-1 0,0 1-1,0 0 1,0-1 0,0 1-1,1 0 1,-1 0 0,1-1-1,-1 4 1,-5 15 128,1 0-1,1 1 1,1 0 0,1-1 0,1 1-1,3 41 1,23 126-24,-22-173-222,54 244 134,-56-256-107,9 22-272,-10-25 221,1 1 1,-1 0-1,1-1 1,-1 1-1,1-1 1,-1 1 0,1-1-1,0 1 1,-1-1-1,1 1 1,0-1-1,-1 0 1,1 1-1,0-1 1,0 0-1,-1 1 1,1-1-1,0 0 1,0 0-1,0 0 1,-1 0 0,1 0-1,0 0 1,0 0-1,0 0 1,-1 0-1,1 0 1,0 0-1,0-1 1,-1 1-1,1 0 1,1-1-1,19-11 131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4.715"/>
    </inkml:context>
    <inkml:brush xml:id="br0">
      <inkml:brushProperty name="width" value="0.05" units="cm"/>
      <inkml:brushProperty name="height" value="0.05" units="cm"/>
      <inkml:brushProperty name="color" value="#0000FF"/>
    </inkml:brush>
  </inkml:definitions>
  <inkml:trace contextRef="#ctx0" brushRef="#br0">123 2 10322,'-13'-1'584,"5"2"777,2 3-753,1 5-112,0 1-16,-1 3-384,-3 4-64,-1 11-56,-3 4-8,0 12 16,0 1 0,4-1-8,2-3-112,4-10-1568,0-7 1199</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5.066"/>
    </inkml:context>
    <inkml:brush xml:id="br0">
      <inkml:brushProperty name="width" value="0.05" units="cm"/>
      <inkml:brushProperty name="height" value="0.05" units="cm"/>
      <inkml:brushProperty name="color" value="#0000FF"/>
    </inkml:brush>
  </inkml:definitions>
  <inkml:trace contextRef="#ctx0" brushRef="#br0">53 5 12027,'-23'-4'400,"8"11"-200,4 9-104,8 13-8,6 3-120,14 14-704,9 7 528</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5.415"/>
    </inkml:context>
    <inkml:brush xml:id="br0">
      <inkml:brushProperty name="width" value="0.05" units="cm"/>
      <inkml:brushProperty name="height" value="0.05" units="cm"/>
      <inkml:brushProperty name="color" value="#0000FF"/>
    </inkml:brush>
  </inkml:definitions>
  <inkml:trace contextRef="#ctx0" brushRef="#br0">131 409 5281,'-8'-4'2150,"7"4"-1998,0-1-1,0 1 1,0-1-1,0 1 1,0 0-1,0 0 1,0-1 0,0 1-1,0 0 1,0 0-1,0 0 1,0 0-1,0 0 1,0 0-1,0 1 1,0-1 0,0 0-1,0 0 1,0 1-1,0-1 1,0 0-1,0 1 1,0-1-1,1 1 1,-1 0-1,0-1 1,0 1 0,0 0-1,1-1 1,-2 2-1,-7 3 49,1 0-1,0 0 1,1 1 0,-1 0-1,1 0 1,0 1 0,1 0-1,-8 10 1,11-13-202,1 0 1,0 1 0,0 0-1,0-1 1,0 1 0,1 0-1,-1 0 1,1 0 0,1 0-1,-1 0 1,1 0 0,0 1-1,0-1 1,0 0 0,1 0-1,-1 0 1,3 7 0,0-1-13,1-1 1,-1 0 0,2 0 0,0 0 0,0 0-1,0-1 1,13 16 0,-17-23 12,1 1 1,-1-1-1,1 0 1,0 0-1,0 0 1,0 0-1,0 0 1,0 0-1,1-1 0,-1 1 1,0-1-1,1 1 1,-1-1-1,1 0 1,-1 0-1,1 0 1,0 0-1,0-1 1,-1 1-1,1-1 0,0 1 1,0-1-1,-1 0 1,1 0-1,0 0 1,0-1-1,0 1 1,-1-1-1,1 1 1,0-1-1,0 0 0,-1 0 1,1 0-1,-1 0 1,4-3-1,1-2 11,0 0-1,-1-1 1,1 0 0,-1 0-1,-1 0 1,1-1-1,-1 0 1,-1 0 0,1 0-1,-2-1 1,6-15-1,1-6 125,-2-1-1,6-37 0,-9 35 176,-1-1 0,-2 0 0,-1 1 1,-1-1-1,-9-51 0,7 71-140,-1 1 0,-1-1 0,0 1 0,-1 0 1,0 0-1,-1 1 0,-8-14 0,9 19-60,0 1 0,0 0 0,0-1 0,-1 2 0,0-1 0,0 1 0,0 0 0,-1 0-1,1 0 1,-1 1 0,0 0 0,-1 1 0,-7-4 0,12 6-86,0 0 0,0 0 0,0 0 0,0 1 0,0-1 1,0 1-1,0 0 0,0-1 0,0 1 0,0 1 0,0-1 0,0 0 0,-4 2 0,6-1-28,0-1-1,0 1 1,0-1-1,0 1 1,0 0-1,0 0 1,0 0-1,1-1 0,-1 1 1,0 0-1,1 0 1,-1 0-1,0 0 1,1 0-1,-1 0 1,1 0-1,0 0 1,-1 1-1,1-1 1,0 0-1,0 0 1,-1 0-1,1 0 1,0 0-1,0 1 1,0-1-1,1 0 0,-1 0 1,0 0-1,0 0 1,1 0-1,-1 0 1,0 1-1,1-1 1,-1 0-1,2 1 1,2 8 459,1 0 0,0 0 1,1-1-1,0 0 0,10 12 1,21 24 833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5.778"/>
    </inkml:context>
    <inkml:brush xml:id="br0">
      <inkml:brushProperty name="width" value="0.05" units="cm"/>
      <inkml:brushProperty name="height" value="0.05" units="cm"/>
      <inkml:brushProperty name="color" value="#0000FF"/>
    </inkml:brush>
  </inkml:definitions>
  <inkml:trace contextRef="#ctx0" brushRef="#br0">0 180 4905,'1'8'330,"0"0"1,0 0-1,0 0 1,1 0-1,0 0 1,1-1-1,5 12 1,-7-16-167,1 1 0,-1-1 1,1 1-1,0-1 0,1 0 0,-1 0 1,0 0-1,1 0 0,0 0 1,0 0-1,0-1 0,0 1 1,0-1-1,0 0 0,0 0 1,1 0-1,3 1 0,-5-2-80,-1-1 0,0 0-1,1 0 1,-1 0 0,0-1-1,1 1 1,-1 0 0,0 0 0,1-1-1,-1 1 1,0-1 0,1 1-1,-1-1 1,0 0 0,0 1-1,0-1 1,0 0 0,0 0-1,0 0 1,0 0 0,0 0 0,0 0-1,0 0 1,0 0 0,0 0-1,-1 0 1,1 0 0,0-1-1,-1 1 1,1 0 0,-1 0 0,0-1-1,1 1 1,-1 0 0,0-1-1,0-1 1,7-52 1129,-9 34-980,0 0-1,-2 1 0,-1-1 0,0 1 0,-1 0 0,-1 0 0,-16-31 0,12 26 120,3 47-451,8 46-271,3 1 1,18 100-1,-19-154 322,2 0 0,0 0 0,1 0 0,0-1 0,1 0 0,13 21 0,-17-32 46,0 1 1,0-1-1,1 0 0,-1 0 0,1-1 0,0 1 0,-1 0 0,1-1 0,1 0 1,-1 0-1,0 0 0,0 0 0,7 2 0,-8-3 6,1-1 0,0 1-1,0-1 1,0 0 0,0 0 0,-1 0-1,1 0 1,0-1 0,0 1 0,0-1-1,0 0 1,-1 0 0,1 0 0,0 0-1,-1 0 1,1 0 0,-1-1 0,1 1-1,-1-1 1,4-3 0,2-2 16,-1 0 0,0 0 0,-1-1 0,1 1 0,-1-2-1,-1 1 1,7-14 0,27-68-16,-26 58-160,0 0 50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7.466"/>
    </inkml:context>
    <inkml:brush xml:id="br0">
      <inkml:brushProperty name="width" value="0.05" units="cm"/>
      <inkml:brushProperty name="height" value="0.05" units="cm"/>
      <inkml:brushProperty name="color" value="#0000FF"/>
    </inkml:brush>
  </inkml:definitions>
  <inkml:trace contextRef="#ctx0" brushRef="#br0">349 0 5305,'-94'31'6287,"29"-8"-4035,-76 30-841,141-52-1400,-1-1 0,1 0-1,-1 0 1,1 0-1,0 0 1,-1 1 0,1-1-1,0 0 1,-1 0 0,1 1-1,0-1 1,-1 0-1,1 0 1,0 1 0,-1-1-1,1 1 1,0-1 0,0 0-1,0 1 1,-1-1-1,1 0 1,0 1 0,0-1-1,0 1 1,0-1 0,0 1-1,0-1 1,0 0-1,0 1 1,0-1 0,0 1-1,0-1 1,0 1-1,0-1 1,0 0 0,0 1-1,0-1 1,0 1 0,0-1-1,1 1 1,11 20-18,-3-6 32,-7-2 32,-1-1-1,-1 1 1,0-1 0,-1 1 0,0-1 0,0 1 0,-2-1-1,1 0 1,-9 22 0,6-20 7,1 2-1,1-1 1,0 0-1,1 1 1,-1 29-1,3-44-61,1-1 0,-1 0 0,0 1 0,0-1 0,0 0 0,1 1 0,-1-1-1,0 0 1,1 0 0,-1 1 0,0-1 0,0 0 0,1 0 0,-1 0 0,1 0 0,-1 1-1,0-1 1,1 0 0,-1 0 0,0 0 0,1 0 0,-1 0 0,0 0 0,1 0 0,-1 0 0,1 0-1,-1 0 1,0 0 0,1 0 0,-1 0 0,0 0 0,1 0 0,-1-1 0,1 1 0,-1 0-1,0 0 1,0 0 0,1 0 0,-1-1 0,0 1 0,1 0 0,-1 0 0,0-1 0,0 1 0,1 0-1,-1-1 1,0 1 0,0 0 0,1-1 0,-1 0 0,27-20 40,-17 12-30,10-7 3,-5 3-19,1 1-1,0 1 1,22-12 0,-35 21 1,-1 0 0,1 1 0,0 0-1,0-1 1,0 1 0,0 0 0,0 0 0,1 1 0,-1-1 0,0 1 0,0-1 0,0 1 0,1 0 0,-1 0 0,0 1 0,0-1 0,0 1 0,1-1 0,-1 1 0,0 0 0,0 0 0,0 0 0,0 1 0,0-1 0,-1 1 0,5 2 0,-4 0 5,0 0 1,0 0-1,-1 0 1,1 1-1,-1-1 1,0 0-1,-1 1 1,1 0-1,-1-1 1,0 1-1,0 0 1,0 0-1,-1-1 1,1 1-1,-1 0 1,0 0-1,-2 5 1,1 6 62,-1 0-1,0 0 1,-10 30 0,8-35 5,-1 0-1,0-1 1,0 1 0,-1-1-1,0 0 1,-1-1 0,0 1-1,-1-1 1,0-1 0,0 1-1,-1-1 1,0-1 0,0 0-1,-1 0 1,0-1 0,0 0-1,0 0 1,-1-1 0,0-1-1,0 0 1,0 0 0,-1-1-1,1-1 1,-1 0 0,1 0-1,-1-1 1,0-1 0,-15 0-1,25-3-967,11-2-15,12-3-676,7-2 447</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8.075"/>
    </inkml:context>
    <inkml:brush xml:id="br0">
      <inkml:brushProperty name="width" value="0.05" units="cm"/>
      <inkml:brushProperty name="height" value="0.05" units="cm"/>
      <inkml:brushProperty name="color" value="#0000FF"/>
    </inkml:brush>
  </inkml:definitions>
  <inkml:trace contextRef="#ctx0" brushRef="#br0">353 90 10306,'-4'-9'326,"-1"0"0,-1 1-1,0-1 1,0 1 0,-1 1-1,1-1 1,-16-11 0,20 17-273,-1 0 0,0 1 0,0 0 0,0-1 1,0 1-1,0 0 0,0 1 0,0-1 0,0 0 0,0 1 0,0 0 0,-1 0 1,1 0-1,0 0 0,0 0 0,0 1 0,0-1 0,0 1 0,0 0 0,0 0 1,0 0-1,0 0 0,0 0 0,0 1 0,0-1 0,1 1 0,-1 0 1,1 0-1,-4 3 0,-1 1 16,0 1-1,1-1 1,0 1 0,0 1 0,0-1-1,1 1 1,0 0 0,1 0 0,0 1-1,0-1 1,-4 15 0,-2 13 76,-9 58 1,13-64-121,-64 433-220,51-329-1367,12-77 811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8.707"/>
    </inkml:context>
    <inkml:brush xml:id="br0">
      <inkml:brushProperty name="width" value="0.05" units="cm"/>
      <inkml:brushProperty name="height" value="0.05" units="cm"/>
      <inkml:brushProperty name="color" value="#0000FF"/>
    </inkml:brush>
  </inkml:definitions>
  <inkml:trace contextRef="#ctx0" brushRef="#br0">1 94 4801,'0'-1'67,"1"0"0,0 1 0,-1-1 0,1 0 1,-1 1-1,1-1 0,0 1 0,-1-1 0,1 1 0,0-1 0,-1 1 0,1 0 1,0-1-1,0 1 0,0 0 0,-1 0 0,1-1 0,0 1 0,0 0 0,0 0 0,0 0 1,-1 0-1,1 0 0,0 0 0,0 0 0,0 0 0,0 1 0,-1-1 0,1 0 1,1 1-1,38 5 294,-31-4-265,7 1 89,80 10 816,-90-12-915,1-1 0,-1 0 0,0-1 0,0 1 0,0-1 0,-1 0 0,1-1 0,0 1 0,0-1 0,0 0 0,-1 0 0,1-1 0,6-4 0,-11 6-34,-1 1 1,1 0 0,-1 0-1,1-1 1,-1 1 0,1 0-1,-1-1 1,0 1-1,1 0 1,-1-1 0,1 1-1,-1-1 1,0 1 0,1-1-1,-1 1 1,0 0 0,0-1-1,1 1 1,-1-1-1,0 0 1,0 1 0,0-1-1,0 1 1,1-1 0,-1 1-1,0-1 1,0 1-1,0-1 1,0 1 0,0-1-1,-1 0 1,1 1 0,0-1-1,0 1 1,0-1 0,0 1-1,-1-1 1,1 1-1,0-1 1,0 1 0,-1-1-1,1 1 1,0 0 0,-1-1-1,1 1 1,-1-1-1,0 0-23,0 1 0,0-1 0,0 1 0,0-1 0,0 1 0,0 0 0,0 0-1,0-1 1,0 1 0,0 0 0,0 0 0,0 0 0,0 0 0,0 0-1,-1 0 1,1 0 0,0 1 0,0-1 0,0 0 0,0 1 0,0-1 0,0 0-1,0 1 1,-1 0 0,-6 5 117,0 0 0,1 0 0,0 1 0,1 0 0,-1 0 0,1 0 0,-8 15 0,12-20-117,0 0 1,1 1-1,-1-1 1,1 1-1,-1 0 1,1-1-1,0 1 1,0 0-1,1 0 1,-1 0-1,0 0 1,1 0-1,0 0 1,0 0-1,0 0 1,0-1-1,0 1 1,0 0-1,1 0 1,-1 0-1,1 0 1,0 0-1,0 0 1,0-1-1,0 1 1,1 0-1,-1-1 1,4 5-1,-4-5-23,1-1 1,-1 1-1,1-1 0,0 0 0,-1 0 0,1 0 1,0 0-1,-1 0 0,1 0 0,0 0 0,0-1 1,0 1-1,0 0 0,0-1 0,0 0 0,0 1 1,0-1-1,0 0 0,0 0 0,4-1 0,-2 0 9,1 0 0,-1 0-1,0-1 1,0 1 0,1-1-1,-1 0 1,0-1 0,7-4 0,0-2 18,0-1 0,-1 1 1,0-2-1,-1 1 1,9-14-1,0-6 32,-1 0 1,20-51-1,-39 100 147,0 1 0,1 0 0,0 0 0,4 22 0,-3-40-197,1 25 200,1 0 1,2 0 0,0 0-1,2-1 1,16 44 0,-22-70-201,0 1 1,0-1-1,0 0 1,0 0 0,0 0-1,0 1 1,0-1 0,0 0-1,0 0 1,0 0-1,0 1 1,0-1 0,0 0-1,0 0 1,0 0 0,0 0-1,1 1 1,-1-1 0,0 0-1,0 0 1,0 0-1,0 0 1,0 0 0,1 0-1,-1 1 1,0-1 0,0 0-1,0 0 1,0 0 0,1 0-1,-1 0 1,0 0-1,0 0 1,0 0 0,1 0-1,-1 0 1,0 0 0,0 0-1,0 0 1,1 0 0,-1 0-1,0 0 1,0 0-1,0 0 1,1 0 0,-1 0-1,0 0 1,0 0 0,0 0-1,0 0 1,1-1 0,5-12 356,3-20-123,-9 32-238,8-83 292,-8 69-298,0 0-1,1 0 0,1 0 0,0 0 0,1 1 0,1-1 0,0 1 0,1 0 0,12-24 0,-14 35-92,-1 0-1,1 1 0,0 0 0,-1 0 1,1 0-1,0 0 0,1 0 1,-1 0-1,0 1 0,0 0 1,1 0-1,-1-1 0,1 2 1,-1-1-1,1 0 0,-1 1 1,1 0-1,-1 0 0,1 0 1,-1 0-1,1 0 0,0 1 0,4 1 1,31 2-672</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9.143"/>
    </inkml:context>
    <inkml:brush xml:id="br0">
      <inkml:brushProperty name="width" value="0.05" units="cm"/>
      <inkml:brushProperty name="height" value="0.05" units="cm"/>
      <inkml:brushProperty name="color" value="#0000FF"/>
    </inkml:brush>
  </inkml:definitions>
  <inkml:trace contextRef="#ctx0" brushRef="#br0">102 8 10610,'-10'-8'1008,"-2"8"449,1 9-201,2 11-560,-3 11-256,1 16-184,-1 7-120,4 7-120,2 2 32,0-2-736,2-6-968,4-16 960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49.493"/>
    </inkml:context>
    <inkml:brush xml:id="br0">
      <inkml:brushProperty name="width" value="0.05" units="cm"/>
      <inkml:brushProperty name="height" value="0.05" units="cm"/>
      <inkml:brushProperty name="color" value="#0000FF"/>
    </inkml:brush>
  </inkml:definitions>
  <inkml:trace contextRef="#ctx0" brushRef="#br0">1 0 8706,'7'2'208,"15"11"-112,2 2-152,2 7 40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0.528"/>
    </inkml:context>
    <inkml:brush xml:id="br0">
      <inkml:brushProperty name="width" value="0.05" units="cm"/>
      <inkml:brushProperty name="height" value="0.05" units="cm"/>
      <inkml:brushProperty name="color" value="#0000FF"/>
    </inkml:brush>
  </inkml:definitions>
  <inkml:trace contextRef="#ctx0" brushRef="#br0">117 288 4625,'23'83'2015,"-17"-66"-1289,0 1 0,-2 1 0,1-1-1,-2 1 1,-1 0 0,1 26 0,-4-41-623,0 0 1,0-1-1,0 1 0,0-1 1,-1 1-1,1-1 0,-1 1 1,0-1-1,0 0 0,0 0 1,0 0-1,-1 0 0,1 0 1,-1-1-1,0 1 0,1-1 0,-1 0 1,0 1-1,-1-1 0,1-1 1,0 1-1,-1 0 0,-5 1 1,1 0-84,0 0 0,0-1 0,-1 0 0,1 0 0,0-1-1,-1 0 1,1-1 0,-1 1 0,-12-3 0,20 2-20,1 0-1,-1 0 1,1 0-1,-1 0 0,1 0 1,-1 0-1,1 0 0,-1 0 1,1 0-1,-1 0 1,1 0-1,0-1 0,-1 1 1,1 0-1,-1 0 0,1-1 1,-1 1-1,1 0 1,0 0-1,-1-1 0,1 1 1,0 0-1,-1-1 1,1 1-1,0-1 0,0 1 1,-1 0-1,1-1 0,0 1 1,0-1-1,0 1 1,-1-1-1,10-13-65,25-11-82,-31 23 137,31-19-81,1 0 1,1 2-1,73-26 0,-107 44 89,4-1 17,0 0 0,0 0 0,0-1 0,0 0 0,8-5 0,-13 8 7,-1-1-1,1 0 0,0 1 0,-1-1 0,1 0 1,0 0-1,-1 1 0,1-1 0,-1 0 0,1 0 1,-1 0-1,0 1 0,1-1 0,-1 0 1,0 0-1,1 0 0,-1 0 0,0 0 0,0 0 1,0 0-1,0 0 0,0 0 0,0 0 0,0 0 1,0 0-1,-1 0 0,1 1 0,0-1 1,0 0-1,-1 0 0,1 0 0,-1 0 0,1 0 1,0 1-1,-1-1 0,0 0 0,1 0 0,-1 1 1,1-1-1,-1 0 0,0 1 0,0-1 1,1 0-1,-1 1 0,-1-1 0,-22-23 611,18 16-504,-1 1 1,0-1-1,0 1 1,-1 1 0,0 0-1,0 0 1,-1 0 0,1 1-1,-1 0 1,-1 1-1,-11-5 1,21 9-129,0 0-1,-1 0 1,1 0 0,0 0 0,-1 1-1,1-1 1,0 0 0,-1 0-1,1 0 1,0 0 0,-1 0 0,1 0-1,0 0 1,-1 1 0,1-1-1,0 0 1,0 0 0,-1 0 0,1 1-1,0-1 1,0 0 0,0 0-1,-1 1 1,1-1 0,0 0 0,0 1-1,0-1 1,0 0 0,-1 1-1,1-1 1,0 0 0,0 0 0,0 1-1,0-1 1,0 0 0,0 1-1,0 0 1,0 21-70,7 19-69,4-2-679,2-2 0,32 69 0,-40-96 752,0 1 0,1-1 0,0-1 0,1 1 1,0-1-1,0 0 0,1-1 0,0 0 0,1 0 0,0-1 0,0 0 0,0 0 0,1-1 0,17 8 0,-23-12 78,0-1 0,0 1 0,0-1-1,0 0 1,0 0 0,0 0 0,0-1 0,0 0-1,0 1 1,0-1 0,1-1 0,-1 1 0,0-1-1,0 1 1,0-1 0,0 0 0,0-1 0,0 1-1,0-1 1,-1 0 0,1 0 0,0 0 0,-1 0-1,1 0 1,-1-1 0,0 0 0,0 1 0,0-1-1,0 0 1,-1-1 0,1 1 0,-1 0 0,1-1-1,-1 0 1,2-4 0,4-12 126,-1-1-1,0 0 1,-1 0 0,-2 0-1,4-29 1,-6 33-55,-1 11-63,0-3-10,0 1 0,0-1 0,0 1-1,1 0 1,1-1 0,-1 1 0,1 0 0,1 0 0,0 0 0,0 1 0,0 0 0,10-13 0,-13 19-13,0 0 1,1 1 0,-1 0-1,0-1 1,0 1-1,0 0 1,0-1 0,0 1-1,1 0 1,-1 0-1,0 0 1,0 0 0,0 0-1,0 0 1,1 1-1,-1-1 1,0 0 0,0 1-1,0-1 1,0 0-1,0 1 1,0-1 0,0 1-1,0 0 1,0-1-1,0 1 1,0 0 0,0 0-1,0-1 1,0 1-1,-1 0 1,1 0 0,0 0-1,-1 0 1,1 0-1,0 0 1,-1 0 0,1 1-1,28 50-45,-25-44 41,-2-3 11,0 0-1,0 0 1,-1 0-1,0 0 1,0 0-1,0 1 1,-1-1-1,1 0 1,-1 1-1,0-1 1,-2 8-1,1 14 30,0-27-31,1 0 1,0 1-1,0-1 1,0 0 0,0 1-1,0-1 1,0 0-1,0 1 1,1-1 0,-1 0-1,0 1 1,0-1-1,0 0 1,0 1-1,0-1 1,0 0 0,1 1-1,-1-1 1,0 0-1,0 1 1,1-1-1,-1 0 1,0 0 0,0 1-1,1-1 1,-1 0-1,0 0 1,0 0-1,1 1 1,-1-1 0,0 0-1,1 0 1,-1 0-1,0 0 1,1 0-1,15-4 40,16-17 4,-30 20-42,9-8 19,0-1-1,-1-1 0,0 1 1,-1-2-1,0 1 0,10-19 1,7-9 8,-22 41-104,-3 13 34,-2 26 9,1-32 19,-1-2 9,1-1-1,0 1 1,1-1 0,0 1 0,0-1 0,0 1-1,1-1 1,3 9 0,-4-13 6,-1-1-1,1 0 1,0 1-1,0-1 1,0 0-1,0 0 1,0 0-1,0 0 1,0 0-1,1 0 1,-1 0-1,0 0 1,0 0-1,1 0 1,-1-1-1,1 1 1,-1-1-1,1 1 1,-1-1 0,1 1-1,-1-1 1,1 0-1,-1 0 1,1 0-1,-1 0 1,1 0-1,-1 0 1,1 0-1,-1 0 1,1-1-1,-1 1 1,1 0-1,-1-1 1,1 1-1,-1-1 1,0 0-1,1 0 1,-1 1-1,0-1 1,3-2-1,6-3 13,0-1-1,0 0 1,-1-1-1,0 0 1,0 0-1,0-1 1,-1 0-1,-1 0 1,0-1-1,0 0 1,-1 0-1,0-1 1,0 0-1,5-17 1,3-14 111,-3 0 0,11-76 0,3-10 886,-25 127-981,1-1 1,-1 1 0,0-1 0,1 0-1,-1 1 1,1-1 0,0 1 0,-1 0 0,1-1-1,0 1 1,0-1 0,0 1 0,0 0 0,0 0-1,1-2 1,-1 3-18,-1 0 0,1 0-1,-1 0 1,1 1 0,-1-1 0,0 0-1,1 0 1,-1 0 0,1 0 0,-1 1-1,1-1 1,-1 0 0,0 0 0,1 1-1,-1-1 1,0 0 0,1 1 0,-1-1-1,0 0 1,1 1 0,-1-1-1,0 0 1,0 1 0,1-1 0,-1 1-1,0-1 1,0 1 0,0-1 0,0 0-1,1 2 1,12 48 346,-7 13-311,-2 0-1,-3 1 0,-3-1 1,-17 110-1,9-89-771,7-42 358</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1.145"/>
    </inkml:context>
    <inkml:brush xml:id="br0">
      <inkml:brushProperty name="width" value="0.05" units="cm"/>
      <inkml:brushProperty name="height" value="0.05" units="cm"/>
      <inkml:brushProperty name="color" value="#0000FF"/>
    </inkml:brush>
  </inkml:definitions>
  <inkml:trace contextRef="#ctx0" brushRef="#br0">1 156 11562,'0'3'96,"0"0"-1,0-1 1,0 1-1,0 0 1,1-1-1,0 1 1,-1-1-1,1 1 1,0-1-1,0 1 1,0-1-1,1 0 1,-1 1-1,0-1 1,1 0-1,0 0 1,-1 0-1,1 0 1,0 0-1,0 0 1,0-1-1,0 1 1,0-1-1,1 1 1,-1-1-1,0 0 1,1 0-1,-1 0 1,1 0-1,-1 0 1,1 0-1,-1-1 0,1 1 1,0-1-1,-1 0 1,1 0-1,3 0 1,-1 0-29,0 0 0,-1-1 1,1 1-1,0-1 0,0 0 0,0 0 1,0 0-1,-1-1 0,1 0 0,-1 0 0,1 0 1,-1 0-1,0-1 0,0 0 0,0 0 1,0 0-1,0 0 0,-1-1 0,5-4 1,-16 101 426,6-52-196,1 0-1,9 77 0,-8-118-280,0-1-1,0 1 0,0 0 1,0 0-1,0-1 0,0 1 0,0 0 1,0 0-1,0 0 0,0-1 1,0 1-1,1 0 0,-1 0 0,0 0 1,0-1-1,0 1 0,0 0 1,1 0-1,-1 0 0,0 0 0,0-1 1,0 1-1,1 0 0,-1 0 1,0 0-1,0 0 0,1 0 0,-1 0 1,0 0-1,0 0 0,1 0 0,-1 0 1,0 0-1,0 0 0,0 0 1,1 0-1,-1 0 0,0 0 0,0 0 1,1 0-1,-1 0 0,0 0 1,0 0-1,1 0 0,-1 0 0,0 1 1,0-1-1,0 0 0,1 0 1,-1 0-1,0 0 0,0 0 0,0 1 1,0-1-1,1 0 0,-1 0 1,0 0-1,0 1 0,0-1 0,0 0 1,0 0-1,0 1 0,0-1 0,1 0 1,-1 1-1,14-25 110,-12 20-50,71-142 189,55-94-239,-121 229-30,-5 6 0,1 1-1,-1 0 1,1 0-1,0 0 1,0 0-1,0 0 1,1 1-1,-1-1 1,7-4-1,-9 8 4,-1 0-1,0 0 0,0-1 1,1 1-1,-1 0 0,0 0 1,1 0-1,-1 0 0,0 0 1,1-1-1,-1 1 0,0 0 1,1 0-1,-1 0 0,0 0 1,1 0-1,-1 0 0,0 0 1,1 0-1,-1 0 0,0 0 1,1 0-1,-1 1 0,0-1 1,1 0-1,-1 0 0,0 0 1,1 0-1,-1 0 0,0 1 1,0-1-1,1 0 0,-1 0 1,0 0-1,0 1 0,1-1 1,-1 0-1,0 0 0,0 1 1,0-1-1,1 0 0,-1 1 1,0-1-1,0 0 0,0 1 1,0-1-1,0 0 0,0 1 1,0-1-1,0 0 0,0 1 1,0-1-1,0 0 0,0 1 1,0-1-1,0 0 0,0 1 1,0-1-1,0 0 0,0 1 1,0-1-1,0 0 0,-1 1 1,-4 31-77,4-27 65,-33 206-135,32-187 133,1 0-1,1 0 1,1 1-1,1-1 1,1-1-1,12 47 1,-14-66 19,0-1 0,1 0 0,-1 0 0,0 1 0,1-1-1,0 0 1,0 0 0,0 0 0,0-1 0,0 1 0,0 0 0,1-1 0,-1 1 0,1-1-1,0 0 1,0 0 0,5 3 0,-6-5 0,0 1-1,1-1 1,-1 0-1,0 1 1,1-1-1,-1 0 1,0 0-1,1-1 1,-1 1-1,0 0 1,1-1-1,-1 0 1,0 1-1,0-1 1,0 0-1,0 0 1,0 0-1,1 0 1,-2-1-1,1 1 1,0-1-1,0 1 1,0-1-1,-1 1 1,1-1-1,-1 0 1,3-4-1,3-4 14,0 0 0,-1-1 0,0 0 0,-1 0 0,0-1 0,-1 0 0,0 1 0,-1-1 0,0-1 0,-1 1 0,0 0 0,0-22 0,-2 19 1,0 0 0,-1 0 0,0 0 0,-2 0 0,1 0 0,-2 1 0,0-1 0,-1 1 0,0 0 0,-9-17 0,13 29-20,0 0-1,0 0 1,0 0 0,-1 0 0,1 0-1,0 0 1,-1 0 0,1 1 0,-1-1 0,0 0-1,1 1 1,-1-1 0,0 1 0,0 0-1,0 0 1,0 0 0,0-1 0,0 2-1,-1-1 1,1 0 0,0 0 0,0 1 0,-1-1-1,1 1 1,0 0 0,-1 0 0,1 0-1,0 0 1,-1 0 0,1 0 0,0 1-1,-5 0 1,4 1-68,-1 0-1,1 0 1,-1 0 0,1 1-1,0-1 1,0 1 0,0 0-1,0 0 1,0 0-1,1 0 1,-1 0 0,1 1-1,0-1 1,0 1-1,0-1 1,1 1 0,-1 0-1,0 4 1,-5 27-402</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1.511"/>
    </inkml:context>
    <inkml:brush xml:id="br0">
      <inkml:brushProperty name="width" value="0.05" units="cm"/>
      <inkml:brushProperty name="height" value="0.05" units="cm"/>
      <inkml:brushProperty name="color" value="#0000FF"/>
    </inkml:brush>
  </inkml:definitions>
  <inkml:trace contextRef="#ctx0" brushRef="#br0">19 0 7250,'-3'7'434,"0"0"1,0 0 0,1 0 0,0 0 0,0 1 0,1-1 0,0 0 0,0 1 0,1-1 0,-1 1 0,2-1 0,1 11 0,-2 6 49,9 151 990,62 341 0,-61-459-1361,-7-43-92,5 39 132,-8-50-139,0-1 1,0 0-1,0 1 1,0-1-1,0 1 1,0-1-1,0 1 0,-1-1 1,0 0-1,1 1 1,-1-1-1,0 0 1,0 1-1,0-1 1,0 0-1,-3 3 1,4-4-31,0-1-1,-1 0 1,1 0 0,0 0 0,0 1 0,-1-1-1,1 0 1,0 0 0,-1 0 0,1 0 0,0 0-1,-1 0 1,1 1 0,0-1 0,-1 0-1,1 0 1,0 0 0,-1 0 0,1 0 0,0 0-1,-1-1 1,1 1 0,0 0 0,-1 0-1,1 0 1,0 0 0,-1 0 0,1 0 0,0 0-1,-1-1 1,1 1 0,0 0 0,0 0 0,-1-1-1,1 1 1,0 0 0,0 0 0,-1-1-1,1 1 1,-11-19-880,-2-21-1401,0-15-1097,-2-19 1251</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1.863"/>
    </inkml:context>
    <inkml:brush xml:id="br0">
      <inkml:brushProperty name="width" value="0.05" units="cm"/>
      <inkml:brushProperty name="height" value="0.05" units="cm"/>
      <inkml:brushProperty name="color" value="#0000FF"/>
    </inkml:brush>
  </inkml:definitions>
  <inkml:trace contextRef="#ctx0" brushRef="#br0">0 121 4105,'1'-14'210,"-1"7"201,0 0 0,0 0-1,0 1 1,1-1-1,0 0 1,1 0-1,-1 1 1,1-1 0,1 1-1,-1 0 1,1-1-1,0 1 1,6-9-1,-8 14-301,0 1 0,0-1-1,0 0 1,1 1 0,-1-1-1,0 1 1,0 0-1,0-1 1,0 1 0,0 0-1,1 0 1,-1 0-1,0 0 1,0 0 0,0 0-1,1 0 1,-1 0-1,0 0 1,0 0 0,0 1-1,0-1 1,0 1-1,1-1 1,-1 1 0,0-1-1,0 1 1,0-1-1,0 1 1,0 0 0,0 0-1,-1-1 1,1 1-1,0 0 1,0 0 0,1 1-1,30 39 689,-29-36-617,8 10-44,56 90 569,-61-95-594,-1 1 1,0 0-1,0 0 1,-1 0-1,-1 0 1,0 1-1,0 0 1,0 12-1,-3-20-68,0 0 0,-1-1 0,1 1 1,-1 0-1,0 0 0,0 0 0,0-1 0,-1 1 0,1 0 0,-1-1 0,0 1 0,0-1 0,0 0 0,0 1 0,-1-1 0,1 0 0,-1-1 1,0 1-1,0 0 0,0-1 0,0 1 0,0-1 0,0 0 0,-1 0 0,1 0 0,-1-1 0,-4 2 0,2 0-54,0-1-1,0-1 1,0 1-1,-1-1 1,1 0-1,0 0 1,0-1-1,-1 1 1,1-1-1,0-1 1,-1 1 0,1-1-1,0-1 1,0 1-1,0-1 1,-8-3-1,14 5-39,0 0 0,0 0 0,-1 0 1,1 0-1,0 0 0,0 0 0,-1 0 0,1 0 0,0 0 0,0-1 0,-1 1 0,1 0 0,0 0 1,0 0-1,0 0 0,-1-1 0,1 1 0,0 0 0,0 0 0,0-1 0,0 1 0,0 0 0,-1 0 1,1 0-1,0-1 0,0 1 0,0 0 0,0 0 0,0-1 0,0 1 0,0 0 0,0-1 0,0 1 1,0 0-1,0 0 0,0-1 0,0 1 0,0 0 0,0 0 0,0-1 0,0 1 0,1 0 0,-1 0 1,0-1-1,0 1 0,0 0 0,0-1 0,10-3-932</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2.262"/>
    </inkml:context>
    <inkml:brush xml:id="br0">
      <inkml:brushProperty name="width" value="0.05" units="cm"/>
      <inkml:brushProperty name="height" value="0.05" units="cm"/>
      <inkml:brushProperty name="color" value="#0000FF"/>
    </inkml:brush>
  </inkml:definitions>
  <inkml:trace contextRef="#ctx0" brushRef="#br0">35 10 12443,'-10'-7'1048,"4"4"848,3 3-767,-1 3-281,2 1-168,0 9-48,0 5-24,1 8 24,-1 5-120,2 13-312,-1 2-72,1 3-80,0-1-8,-2-6 8,4-9-24,-1-13-376,1-11 3313,6-16-2249</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2.604"/>
    </inkml:context>
    <inkml:brush xml:id="br0">
      <inkml:brushProperty name="width" value="0.05" units="cm"/>
      <inkml:brushProperty name="height" value="0.05" units="cm"/>
      <inkml:brushProperty name="color" value="#0000FF"/>
    </inkml:brush>
  </inkml:definitions>
  <inkml:trace contextRef="#ctx0" brushRef="#br0">169 1 5825,'-2'0'266,"1"0"-1,-1 0 0,0 1 1,1-1-1,-1 0 0,1 1 1,-1-1-1,1 1 0,-1-1 1,1 1-1,-1 0 0,1 0 1,-1 0-1,1 0 0,0 0 1,0 0-1,-1 0 0,0 2 1,0-1 126,0-1 1,0 1-1,1 0 1,-1-1-1,0 0 1,0 1-1,0-1 1,0 0-1,-1 0 1,1 0-1,-2 0 1,-2 1-205,0 0 0,0 0 1,1 0-1,-1 1 1,1-1-1,0 1 0,0 1 1,0-1-1,0 1 0,0 0 1,1 0-1,0 0 1,0 0-1,0 1 0,0 0 1,-5 9-1,4-5-133,1 0-1,1 0 0,0 0 1,0 1-1,1-1 1,0 1-1,0 0 1,1-1-1,1 19 1,0-11-82,2 0 1,0 0-1,1 0 1,0 0-1,1-1 0,1 1 1,1-1-1,1 0 1,0-1-1,1 1 1,16 24-1,-22-38 19,0 1-1,0 0 0,0-1 1,0 1-1,0-1 0,1 1 1,-1-1-1,1 0 0,0 0 1,0 0-1,-1-1 1,1 1-1,0-1 0,0 1 1,0-1-1,1 0 0,-1 0 1,0 0-1,0-1 0,1 1 1,-1-1-1,0 0 0,1 0 1,5 0-1,-3-2 226,0-1 1,0 1 0,0-1-1,-1 0 1,1 0-1,-1 0 1,0-1-1,0 0 1,0 0-1,0-1 1,7-7-1,11-16 973</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1:52.939"/>
    </inkml:context>
    <inkml:brush xml:id="br0">
      <inkml:brushProperty name="width" value="0.05" units="cm"/>
      <inkml:brushProperty name="height" value="0.05" units="cm"/>
      <inkml:brushProperty name="color" value="#0000FF"/>
    </inkml:brush>
  </inkml:definitions>
  <inkml:trace contextRef="#ctx0" brushRef="#br0">8 0 14155,'-7'7'872,"7"0"208,3 1-87,4-1-353,0-1-240,5-3-144,2-2-216,1-2-8,-1-2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3.019"/>
    </inkml:context>
    <inkml:brush xml:id="br0">
      <inkml:brushProperty name="width" value="0.05" units="cm"/>
      <inkml:brushProperty name="height" value="0.05" units="cm"/>
      <inkml:brushProperty name="color" value="#0000FF"/>
    </inkml:brush>
  </inkml:definitions>
  <inkml:trace contextRef="#ctx0" brushRef="#br0">8 160 6937,'-7'19'6625,"10"-27"-5765,11-30-343,33-63 0,-37 80-183,0 11 47,-5 22-315,-4 27-65,-1-39 3,-17 198 410,9-144-715,2 1 0,3-1 0,8 109-1,8-110-1821,6-12 742</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3.400"/>
    </inkml:context>
    <inkml:brush xml:id="br0">
      <inkml:brushProperty name="width" value="0.05" units="cm"/>
      <inkml:brushProperty name="height" value="0.05" units="cm"/>
      <inkml:brushProperty name="color" value="#0000FF"/>
    </inkml:brush>
  </inkml:definitions>
  <inkml:trace contextRef="#ctx0" brushRef="#br0">63 2 9578,'-5'-1'792,"4"1"296,-2 0-199,0 4-209,2 2-80,-2 7 80,-1 0 40,-1 9-104,-1 2-96,1 8-167,0 8-81,1 4-120,0 2-56,-1-1-48,2-5 48,1-9-456,-1-11 32,7-20 127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3.758"/>
    </inkml:context>
    <inkml:brush xml:id="br0">
      <inkml:brushProperty name="width" value="0.05" units="cm"/>
      <inkml:brushProperty name="height" value="0.05" units="cm"/>
      <inkml:brushProperty name="color" value="#0000FF"/>
    </inkml:brush>
  </inkml:definitions>
  <inkml:trace contextRef="#ctx0" brushRef="#br0">0 44 12011,'15'8'784,"5"1"-80,10-5-168,2-4-8,4-4-400,3-6 8,5-6-448,-4 0-1232,-2-3 992</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4.409"/>
    </inkml:context>
    <inkml:brush xml:id="br0">
      <inkml:brushProperty name="width" value="0.05" units="cm"/>
      <inkml:brushProperty name="height" value="0.05" units="cm"/>
      <inkml:brushProperty name="color" value="#0000FF"/>
    </inkml:brush>
  </inkml:definitions>
  <inkml:trace contextRef="#ctx0" brushRef="#br0">1 726 8842,'1'7'2211,"6"-13"-1049,8-15 118,-12 7-874,1 0 1,-2 0 0,0 0-1,-1 0 1,-1 0 0,0 0-1,0-1 1,-2 1-1,-2-14 1,-2-56-238,7 62-152,3-59-4,-3 74-22,0 1-1,0-1 0,1 1 1,-1 0-1,1 0 0,1 0 1,-1 0-1,1 0 0,5-9 1,-7 15 3,-1-1 0,0 0 0,1 0-1,-1 1 1,1-1 0,-1 0 0,1 1 0,0-1 0,-1 1 0,1-1 0,0 1 0,-1-1 0,1 1 0,0-1 0,0 1-1,-1-1 1,1 1 0,0 0 0,0 0 0,0-1 0,-1 1 0,1 0 0,0 0 0,0 0 0,0 0 0,0 0 0,-1 0-1,1 0 1,0 0 0,0 0 0,0 0 0,0 1 0,-1-1 0,1 0 0,0 0 0,0 1 0,0-1 0,-1 1 0,1-1 0,0 1-1,-1-1 1,1 1 0,0-1 0,-1 1 0,1-1 0,-1 1 0,1 0 0,-1 0 0,1-1 0,-1 1 0,1 0 0,-1 0-1,1 1 1,17 44-193,-4 57 119,2 4 168,-16-105-81,1-1 1,-1 1 0,0-1 0,1 1-1,-1-1 1,1 1 0,0-1-1,-1 1 1,1-1 0,0 0 0,0 1-1,0-1 1,0 0 0,0 0-1,0 1 1,0-1 0,0 0 0,1 0-1,1 1 1,-2-2 3,0 0 0,0 0 1,0 1-1,1-1 0,-1 0 0,0 0 0,0 0 1,0 0-1,1-1 0,-1 1 0,0 0 0,0 0 1,0-1-1,0 1 0,0-1 0,0 1 1,0-1-1,0 1 0,2-2 0,4-4 42,0 0 0,0 0 0,-1-1 0,1 0 0,4-8 0,8-11 16,-2-1 1,-1 0-1,0-2 0,11-32 1,39-128 93,-18 45 314,-37 122-272,-11 22-202,0-1-1,1 1 1,-1 0 0,0 0 0,0 0-1,0 0 1,0 0 0,0 0 0,1 0-1,-1-1 1,0 1 0,0 0 0,0 0-1,0 0 1,0 0 0,1 0 0,-1 0-1,0 0 1,0 0 0,0 0-1,0 0 1,1 0 0,-1 0 0,0 0-1,0 0 1,0 0 0,1 0 0,-1 0-1,0 0 1,0 0 0,0 0 0,0 0-1,1 0 1,-1 0 0,0 0 0,0 1-1,0-1 1,0 0 0,0 0-1,1 0 1,-1 0 0,0 0 0,0 0-1,0 1 1,0-1 0,0 0 0,0 0-1,0 0 1,0 0 0,0 0 0,1 1-1,-1-1 1,1 5 2,0 0 0,0 0 0,0 0 0,-1 0 0,0 0 0,0 10 0,-3 73-99,-4 633-1390,11-686 822,4-25 278</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5.728"/>
    </inkml:context>
    <inkml:brush xml:id="br0">
      <inkml:brushProperty name="width" value="0.05" units="cm"/>
      <inkml:brushProperty name="height" value="0.05" units="cm"/>
      <inkml:brushProperty name="color" value="#0000FF"/>
    </inkml:brush>
  </inkml:definitions>
  <inkml:trace contextRef="#ctx0" brushRef="#br0">49 158 2897,'-1'0'303,"-1"1"1,1-1 0,0 1 0,-1-1-1,1 0 1,0 0 0,-1 0-1,1 0 1,0 0 0,-1 0 0,1 0-1,0 0 1,-1 0 0,1-1-1,0 1 1,-1 0 0,1-1 0,0 1-1,0-1 1,-1 0 0,1 1-1,0-1 1,0 0 0,0 0 0,0 0-1,0 0 1,0 1 0,0-1 0,0-1-1,0 1 1,1 0 0,-1 0-1,-1-2 1,2 1-191,0 0-1,-1 0 0,1 0 1,0 0-1,1-1 1,-1 1-1,0 0 1,0 0-1,1 0 0,-1 0 1,1 0-1,0 0 1,-1 0-1,1 0 1,0 1-1,0-1 1,0 0-1,1 0 0,-1 1 1,0-1-1,3-2 1,9-8 15,-1 1 0,1 1 0,1 0 0,0 1 0,0 0 1,1 1-1,0 1 0,1 0 0,19-6 0,-34 13-120,0 0 0,0 0-1,0 0 1,0 0 0,0 0 0,0 0-1,0 0 1,0 0 0,0 0-1,0 0 1,0 1 0,0-1-1,0 0 1,0 1 0,0-1 0,-1 1-1,1-1 1,0 1 0,0-1-1,0 1 1,0-1 0,-1 1-1,1 0 1,0 0 0,-1-1 0,1 1-1,-1 0 1,1 0 0,0 0-1,-1 0 1,0-1 0,1 1-1,-1 0 1,0 0 0,1 0 0,-1 0-1,0 0 1,0 0 0,0 0-1,0 0 1,0 0 0,0 0-1,0 0 1,0 0 0,0 2 0,-6 56 156,4-51-135,-2 14 79,0-1-1,-2 0 0,-1 0 0,0 0 0,-1-1 0,-2 0 0,0-1 0,0 0 0,-2 0 0,-1-1 1,0-1-1,-1 0 0,-1-1 0,0 0 0,-32 24 0,39-29 128,20-10-192,22-8-61,-4-6 44,-1 0 0,-1-2 0,0-1 0,47-36 0,-58 43 9,-17 9-23,0-1 1,1 1-1,-1 0 0,0 0 0,1 0 1,-1 0-1,0-1 0,1 1 0,-1 0 0,0 0 1,1 0-1,-1 0 0,1 0 0,-1 0 1,0 0-1,1 0 0,-1 0 0,1 0 0,-1 0 1,0 0-1,1 0 0,-1 0 0,0 0 1,1 1-1,-1-1 0,0 0 0,1 0 0,-1 0 1,0 1-1,1-1 0,-1 0 0,0 0 1,1 1-1,-1-1 0,0 0 0,0 0 0,1 1 1,-1 0 157</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6.536"/>
    </inkml:context>
    <inkml:brush xml:id="br0">
      <inkml:brushProperty name="width" value="0.05" units="cm"/>
      <inkml:brushProperty name="height" value="0.05" units="cm"/>
      <inkml:brushProperty name="color" value="#0000FF"/>
    </inkml:brush>
  </inkml:definitions>
  <inkml:trace contextRef="#ctx0" brushRef="#br0">189 26 3793,'1'-14'5508,"0"2"-1235,-14 24-2704,-8 21-1374,0 1-1,3 0 1,0 1 0,3 1-1,0 1 1,3 0-1,-13 61 1,13-30-140,2 2 1,3-1 0,4 96-1,4-126-40,8 50 0,-8-78-31,1 0 0,1 0-1,0 0 1,1 0 0,0-1 0,1 1 0,0-1-1,12 19 1,-15-26-26,0-1 0,0 1 0,1-1-1,-1 0 1,1 1 0,-1-1 0,1 0-1,5 3 1,27 2-189</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7.046"/>
    </inkml:context>
    <inkml:brush xml:id="br0">
      <inkml:brushProperty name="width" value="0.05" units="cm"/>
      <inkml:brushProperty name="height" value="0.05" units="cm"/>
      <inkml:brushProperty name="color" value="#0000FF"/>
    </inkml:brush>
  </inkml:definitions>
  <inkml:trace contextRef="#ctx0" brushRef="#br0">1 36 8626,'0'-1'93,"0"-1"0,0 1 0,-1 0 1,1 0-1,0 0 0,0-1 0,0 1 0,1 0 1,-1 0-1,0 0 0,0 0 0,1-1 0,-1 1 1,0 0-1,1 0 0,-1 0 0,1 0 1,0 0-1,-1 0 0,1 0 0,0 0 0,-1 0 1,1 0-1,0 0 0,0 1 0,0-1 0,0 0 1,0 0-1,0 1 0,0-1 0,0 1 0,0-1 1,0 1-1,0-1 0,0 1 0,1 0 0,-1-1 1,0 1-1,0 0 0,0 0 0,1 0 0,-1 0 1,0 0-1,0 0 0,0 0 0,2 1 0,1-1 46,1 0-1,-1 0 0,1 1 1,-1-1-1,1 1 0,-1 0 1,0 0-1,1 1 0,-1-1 1,0 1-1,0 0 0,4 3 1,-1 2 72,0 0 0,-1 1 1,0 0-1,0 0 0,-1 0 1,0 1-1,-1 0 1,1 0-1,4 18 0,0 2 269,9 58 0,-13-42-279,-1 1-1,-3 0 0,-8 88 0,7-133-184,0 0 0,0 1 0,0-1 0,0 0 0,0 0 0,-1 1 0,1-1 0,0 0 0,-1 0 1,1 1-1,-1-1 0,1 0 0,-1 0 0,1 0 0,-1 0 0,0 0 0,0 0 0,0 0 0,1 0 0,-1 0 0,0 0 1,0 0-1,-2 0 0,2 0-5,0-1 0,-1 0 1,1 0-1,0 0 0,0-1 1,0 1-1,0 0 0,-1 0 1,1-1-1,0 1 0,0-1 1,0 1-1,0-1 0,0 1 1,0-1-1,0 1 0,0-1 1,0 0-1,-1-1 0,-5-4-4,1-1 0,0 0-1,0 0 1,0 0-1,-4-10 1,5 9-18,0 0 1,1 0 0,1-1 0,-1 0-1,1 0 1,1 0 0,-1 0-1,2-1 1,-2-13 0,3 18-16,0-1-1,1 0 1,0 1 0,0-1 0,0 1 0,1-1 0,-1 1 0,1 0-1,1 0 1,-1 0 0,1 0 0,0 0 0,0 0 0,0 1 0,0-1 0,1 1-1,6-5 1,89-77-1311,-64 58-382,-1-2 0,32-35 0,-40 33 218</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7.405"/>
    </inkml:context>
    <inkml:brush xml:id="br0">
      <inkml:brushProperty name="width" value="0.05" units="cm"/>
      <inkml:brushProperty name="height" value="0.05" units="cm"/>
      <inkml:brushProperty name="color" value="#0000FF"/>
    </inkml:brush>
  </inkml:definitions>
  <inkml:trace contextRef="#ctx0" brushRef="#br0">1 1 4177,'0'9'-269,"0"-1"1237,0 0 1,0 1-1,1-1 1,0 0-1,0 0 1,3 10-1,-4-17-755,1 0-1,-1 0 0,1 0 1,-1 0-1,1-1 0,-1 1 1,1 0-1,0 0 1,-1 0-1,1 0 0,0-1 1,0 1-1,0 0 0,0-1 1,-1 1-1,1 0 0,0-1 1,0 1-1,0-1 1,0 0-1,2 1 0,-1-1-77,0 0 0,0 0 0,1 0 0,-1 0 0,0-1 0,0 1-1,0-1 1,0 1 0,1-1 0,-1 0 0,0 0 0,0 0 0,0 0 0,3-2-1,16-17 394,10-7-218,-30 26-349,0 0 1,0 0-1,0 1 0,0-1 1,1 0-1,-1 0 1,0 1-1,0-1 0,1 1 1,-1-1-1,0 1 1,1 0-1,-1-1 0,1 1 1,-1 0-1,1 0 1,-1 0-1,0 0 0,3 0 1,0 4-1152,-1 2 399</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7.755"/>
    </inkml:context>
    <inkml:brush xml:id="br0">
      <inkml:brushProperty name="width" value="0.05" units="cm"/>
      <inkml:brushProperty name="height" value="0.05" units="cm"/>
      <inkml:brushProperty name="color" value="#0000FF"/>
    </inkml:brush>
  </inkml:definitions>
  <inkml:trace contextRef="#ctx0" brushRef="#br0">33 32 7226,'7'-32'10141,"-11"51"-8943,-10 56-670,3 1 0,3 0 0,5 140-1,3-208-557,0-2-30,0 0 1,0 0-1,1 0 0,0 0 0,0 0 1,0 0-1,0 0 0,3 6 0,7 4-180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8.423"/>
    </inkml:context>
    <inkml:brush xml:id="br0">
      <inkml:brushProperty name="width" value="0.05" units="cm"/>
      <inkml:brushProperty name="height" value="0.05" units="cm"/>
      <inkml:brushProperty name="color" value="#0000FF"/>
    </inkml:brush>
  </inkml:definitions>
  <inkml:trace contextRef="#ctx0" brushRef="#br0">1 1 7402,'8'10'4524,"10"13"-2747,13 22 348,56 64 1,9 12-1358,-84-103-678,0 0 1,-2 1-1,0 0 1,14 39 0,-21-50-72,-1-1 0,0 1 0,-1-1 0,0 1 0,0 0 0,0-1 0,-1 1 0,0 0 0,-1-1 0,0 1-1,0 0 1,0-1 0,-1 1 0,0-1 0,-1 1 0,0-1 0,-5 10 0,0-5-73,0 0 1,-1-1-1,0 0 0,-1 0 0,0-1 0,-1 0 1,0-1-1,-17 11 0,-127 98-3169,121-85 2521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8.997"/>
    </inkml:context>
    <inkml:brush xml:id="br0">
      <inkml:brushProperty name="width" value="0.05" units="cm"/>
      <inkml:brushProperty name="height" value="0.05" units="cm"/>
      <inkml:brushProperty name="color" value="#0000FF"/>
    </inkml:brush>
  </inkml:definitions>
  <inkml:trace contextRef="#ctx0" brushRef="#br0">0 261 4841,'6'-9'470,"-1"1"-1,1-1 1,1 1-1,-1 1 1,2-1 0,-1 1-1,1 0 1,0 1 0,0 0-1,0 0 1,1 1-1,0 0 1,0 1 0,13-5-1,18-6 645,0 3 0,47-9 0,-68 17-804,122-20 714,254-9 1,-121 14-826,-254 17-286,-9 2-131,-1-1 1,1 0 0,0-1 0,0 0-1,-1-1 1,14-5 0,-16 2-1772,-7 3 764</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39.499"/>
    </inkml:context>
    <inkml:brush xml:id="br0">
      <inkml:brushProperty name="width" value="0.05" units="cm"/>
      <inkml:brushProperty name="height" value="0.05" units="cm"/>
      <inkml:brushProperty name="color" value="#0000FF"/>
    </inkml:brush>
  </inkml:definitions>
  <inkml:trace contextRef="#ctx0" brushRef="#br0">0 138 9178,'5'-8'539,"0"1"0,1 0 0,0 0 0,0 0 0,13-11 0,-5 5 174,1 1-1,30-20 1,-39 28-520,0 1 0,0 0 0,0 0 1,0 0-1,0 1 0,1 0 1,-1 0-1,1 1 0,-1-1 0,1 2 1,11-1-1,-15 1-159,0 1 0,-1 0 0,1-1 0,0 2 1,-1-1-1,1 0 0,-1 0 0,0 1 0,1-1 0,-1 1 0,0 0 0,0 0 0,0-1 1,0 2-1,0-1 0,0 0 0,0 0 0,-1 0 0,1 1 0,-1-1 0,0 1 0,0-1 1,0 1-1,0 0 0,0-1 0,0 1 0,-1 0 0,1 0 0,-1-1 0,0 1 0,0 4 1,1 7-5,-1 0 1,0 1 0,-1-1 0,-4 24 0,0-13 9,-2-1 1,-1 1 0,0-2-1,-2 1 1,-1-1 0,0-1 0,-2 0-1,0 0 1,-2-2 0,0 1 0,-2-2-1,-30 29 1,46-47-35,0 0 0,0 0 1,0 0-1,0 0 0,-1 0 0,1 0 0,0 0 0,-1 0 1,1-1-1,0 1 0,-1-1 0,1 1 0,-1-1 0,1 1 1,-1-1-1,1 0 0,-1 0 0,1 1 0,-1-1 1,1 0-1,-1-1 0,1 1 0,-1 0 0,1 0 0,-1-1 1,1 1-1,-1-1 0,1 1 0,0-1 0,-1 1 0,1-1 1,0 0-1,-1 0 0,1 0 0,0 0 0,0 0 1,0 0-1,0 0 0,0 0 0,0 0 0,0 0 0,-1-2 1,1 0-9,0 1 1,-1 0-1,1-1 1,1 1 0,-1-1-1,0 1 1,1-1-1,-1 1 1,1-1 0,0 1-1,0-1 1,0 0-1,0 1 1,0-1 0,0 1-1,1-1 1,-1 1-1,1-1 1,0 1 0,0-1-1,0 1 1,0-1-1,0 1 1,2-3 0,2 1-2,-1-1 1,1 1 0,0-1 0,0 1-1,0 1 1,1-1 0,-1 1 0,1 0-1,0 0 1,0 1 0,0 0-1,11-3 1,10-1 36,46-5-1,-40 7-30,3 0-7,-24 4-5,0-1 0,0 0 0,0-1 0,0 0-1,-1-1 1,1-1 0,-1 0 0,0 0 0,20-11 0,-10-4-55</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45.319"/>
    </inkml:context>
    <inkml:brush xml:id="br0">
      <inkml:brushProperty name="width" value="0.05" units="cm"/>
      <inkml:brushProperty name="height" value="0.05" units="cm"/>
      <inkml:brushProperty name="color" value="#0000FF"/>
    </inkml:brush>
  </inkml:definitions>
  <inkml:trace contextRef="#ctx0" brushRef="#br0">48 67 1080,'-3'-1'409,"1"1"0,0-1 0,-1 1-1,1-1 1,0 0 0,0 0 0,0 0-1,-1 0 1,1 0 0,0-1 0,0 1 0,1 0-1,-1-1 1,0 0 0,0 1 0,1-1-1,-1 0 1,1 0 0,0 0 0,-1 0 0,1 0-1,0 0 1,0 0 0,0 0 0,0-1-1,1 1 1,-1 0 0,0-4 0,2 5-323,0-1 0,0 1 0,0 0 0,0 0 0,0-1 0,0 1 1,0 0-1,0 0 0,0 0 0,0 0 0,1 1 0,-1-1 0,0 0 0,1 0 0,-1 1 1,1-1-1,-1 1 0,0-1 0,1 1 0,-1 0 0,1 0 0,0-1 0,-1 1 1,1 0-1,-1 0 0,3 1 0,43 1 961,-34 1-1004,-4 0-65,1 0-1,0-1 0,1-1 1,-1 0-1,0 0 1,0-1-1,1 0 1,-1 0-1,0-1 1,0-1-1,15-3 0,-5-2-277</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45.689"/>
    </inkml:context>
    <inkml:brush xml:id="br0">
      <inkml:brushProperty name="width" value="0.05" units="cm"/>
      <inkml:brushProperty name="height" value="0.05" units="cm"/>
      <inkml:brushProperty name="color" value="#0000FF"/>
    </inkml:brush>
  </inkml:definitions>
  <inkml:trace contextRef="#ctx0" brushRef="#br0">16 0 13107,'-14'9'400,"12"-3"176,4 2-432,7 4 24,2-2-8,5 0-160,3-3 16,5-7-320,7-4-776,13-16 680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46.455"/>
    </inkml:context>
    <inkml:brush xml:id="br0">
      <inkml:brushProperty name="width" value="0.05" units="cm"/>
      <inkml:brushProperty name="height" value="0.05" units="cm"/>
      <inkml:brushProperty name="color" value="#0000FF"/>
    </inkml:brush>
  </inkml:definitions>
  <inkml:trace contextRef="#ctx0" brushRef="#br0">16 251 3945,'-1'1'418,"0"1"0,-1-1 0,1 1-1,0-1 1,-1 1 0,1 0 0,0-1 0,0 1 0,0 0 0,1 0 0,-1 0 0,0 0 0,1 0 0,-1 0-1,1 0 1,-1 3 0,7 4 1962,11-19-800,-6-1-1365,1-2 0,-2 1 0,1-1 0,-2-1 0,0 0 0,-1 0 0,11-25 0,-7 8 390,-2 0-1,13-60 1,-20 220-503,-26 153-71,4-78-655,18-199 476,1-4 28,0 0 0,-1 1 0,1-1 0,0 0 0,0 0 0,0 0 0,-1 0 0,1 0 0,1 1 0,-1-1 0,0 0 1,0 0-1,0 0 0,0 0 0,1 0 0,-1 0 0,1 0 0,-1 1 0,1-1 0,-1 0 0,1 0 0,-1-1 0,1 1 0,0 0 1,0 0-1,-1 0 0,2 1 0,15-2-1351</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46.870"/>
    </inkml:context>
    <inkml:brush xml:id="br0">
      <inkml:brushProperty name="width" value="0.05" units="cm"/>
      <inkml:brushProperty name="height" value="0.05" units="cm"/>
      <inkml:brushProperty name="color" value="#0000FF"/>
    </inkml:brush>
  </inkml:definitions>
  <inkml:trace contextRef="#ctx0" brushRef="#br0">43 32 3825,'-14'-14'2788,"14"14"-2581,-1-1 1,1 1-1,0-1 1,-1 1-1,1-1 1,0 1-1,0-1 1,-1 1-1,1-1 1,0 1-1,0-1 1,0 1-1,-1-1 1,1 0 0,0 1-1,0-1 1,0 1-1,0-1 1,0 0-1,0 1 1,0-1-1,1 1 1,-1-1-1,0 1 1,0-1-1,0 0 1,1 1-1,-1-1 1,0 1-1,1-2 1217,1 31 984,-26 328-1323,19-312-1083,4-29-375,3-12 145</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47.200"/>
    </inkml:context>
    <inkml:brush xml:id="br0">
      <inkml:brushProperty name="width" value="0.05" units="cm"/>
      <inkml:brushProperty name="height" value="0.05" units="cm"/>
      <inkml:brushProperty name="color" value="#0000FF"/>
    </inkml:brush>
  </inkml:definitions>
  <inkml:trace contextRef="#ctx0" brushRef="#br0">0 83 11883,'12'0'904,"13"-1"152,3-2 184,6-3-336,2-1-239,-2-3-185,0 0-120,-1 0-192,-3 0 32,-2 2-352,-1 1-360,-10-3 320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4.937"/>
    </inkml:context>
    <inkml:brush xml:id="br0">
      <inkml:brushProperty name="width" value="0.05" units="cm"/>
      <inkml:brushProperty name="height" value="0.05" units="cm"/>
      <inkml:brushProperty name="color" value="#0000FF"/>
    </inkml:brush>
  </inkml:definitions>
  <inkml:trace contextRef="#ctx0" brushRef="#br0">321 21 664,'1'0'307,"-1"-1"-1,1 1 1,-1-1-1,1 1 1,-1-1 0,0 0-1,1 1 1,-1-1-1,0 1 1,1-1-1,-1 0 1,0 1-1,0-1 1,0 1 0,0-1-1,0 0 1,0 1-1,0-1 1,0 0-1,0 1 1,0-1 0,0 0-1,0 1 1,0-1-1,0 0 1,0 1-1,-1-1 1,1 0 0,0 1-1,0-1 1,-1 1-1,0-2 1,-18 14 2953,-24 33-2019,43-45-1213,-31 36 217,2 1-1,1 2 1,2 0-1,2 2 1,2 1-1,-31 82 1,42-94-255,2 1 0,1 0 0,1 0 0,2 1 0,1 0 1,2 0-1,0 0 0,3 0 0,0 0 0,13 63 0,-12-83 1,2 0-1,-1-1 1,1 1 0,1-1-1,0 0 1,1 0 0,0-1-1,1 1 1,14 17 0,-16-23-136,0 0 0,1 0 0,0-1 1,0 1-1,0-1 0,0-1 1,1 1-1,-1-1 0,1 0 1,0-1-1,0 1 0,0-1 1,0-1-1,1 1 0,-1-1 0,0-1 1,11 1-1,31-3-891</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5.852"/>
    </inkml:context>
    <inkml:brush xml:id="br0">
      <inkml:brushProperty name="width" value="0.05" units="cm"/>
      <inkml:brushProperty name="height" value="0.05" units="cm"/>
      <inkml:brushProperty name="color" value="#0000FF"/>
    </inkml:brush>
  </inkml:definitions>
  <inkml:trace contextRef="#ctx0" brushRef="#br0">3 243 4633,'-3'-2'8504,"21"-10"-6535,-5-2-1705,-1-1 0,0-1 1,-1 0-1,-1-1 0,0 1 1,-1-2-1,-1 0 0,-1 0 0,0 0 1,-2-1-1,6-25 0,-46 246-162,19-120-311,3 1 1,-4 108-1,17-183 9,0-6 30,-1 1-1,1 0 0,0-1 0,0 1 0,0-1 0,1 1 0,-1-1 0,0 1 1,1-1-1,0 0 0,-1 1 0,1-1 0,0 1 0,0-1 0,0 0 1,1 0-1,1 3 0,9-1-1216</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6.240"/>
    </inkml:context>
    <inkml:brush xml:id="br0">
      <inkml:brushProperty name="width" value="0.05" units="cm"/>
      <inkml:brushProperty name="height" value="0.05" units="cm"/>
      <inkml:brushProperty name="color" value="#0000FF"/>
    </inkml:brush>
  </inkml:definitions>
  <inkml:trace contextRef="#ctx0" brushRef="#br0">9 14 10922,'-1'0'865,"5"0"447,7-5 5401,-12 5-6489,-2 0-160,-8-1-32,5 1-16,4 0 0,2 1-128,0 1-200,10-4-840,5-1 144,4-2 352</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6.605"/>
    </inkml:context>
    <inkml:brush xml:id="br0">
      <inkml:brushProperty name="width" value="0.05" units="cm"/>
      <inkml:brushProperty name="height" value="0.05" units="cm"/>
      <inkml:brushProperty name="color" value="#0000FF"/>
    </inkml:brush>
  </inkml:definitions>
  <inkml:trace contextRef="#ctx0" brushRef="#br0">64 11 7626,'-8'-10'6674,"4"17"-2049,0 8-4654,-8 10 401,-18 54 140,29-75-503,0 0 0,0 0 1,0 0-1,0 0 1,1 0-1,0 1 1,0-1-1,0 0 1,0 0-1,1 0 1,-1 0-1,1 0 0,0 0 1,0 1-1,1-2 1,1 6-1,-1-8-5,-1 1-1,0-1 1,0 0-1,1 0 1,-1 1-1,0-1 1,1 0-1,-1 0 1,1 0-1,-1-1 1,1 1-1,0 0 1,-1-1-1,1 1 1,0-1-1,0 1 1,-1-1-1,1 0 1,0 1-1,0-1 1,0 0-1,-1 0 1,1-1-1,0 1 1,0 0-1,0-1 1,-1 1-1,1-1 1,0 1-1,-1-1 1,1 0 0,2-1-1,10-5 39,-1 0 0,0-1 0,13-10 0,-6 5 33,29-23 150,-29 17-3125</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6.972"/>
    </inkml:context>
    <inkml:brush xml:id="br0">
      <inkml:brushProperty name="width" value="0.05" units="cm"/>
      <inkml:brushProperty name="height" value="0.05" units="cm"/>
      <inkml:brushProperty name="color" value="#0000FF"/>
    </inkml:brush>
  </inkml:definitions>
  <inkml:trace contextRef="#ctx0" brushRef="#br0">105 9 7234,'6'-9'6885,"-15"24"-4235,2-3-2357,1 0-1,0 1 1,1-1 0,0 2-1,1-1 1,0 0 0,1 1-1,-1 14 1,-7 22-74,6-28-189,-7 22-87,2 0 0,2 0-1,-4 67 1,14-93 1417,5-10-794</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7.498"/>
    </inkml:context>
    <inkml:brush xml:id="br0">
      <inkml:brushProperty name="width" value="0.05" units="cm"/>
      <inkml:brushProperty name="height" value="0.05" units="cm"/>
      <inkml:brushProperty name="color" value="#0000FF"/>
    </inkml:brush>
  </inkml:definitions>
  <inkml:trace contextRef="#ctx0" brushRef="#br0">22 0 4721,'-22'0'4668,"30"10"160,34 12-1046,-37-21-3707,1 0 1,-1-1 0,1 1 0,0-1 0,-1-1 0,1 1 0,0-1 0,-1 0 0,1 0 0,-1 0 0,1-1 0,8-3 0,18-5 2920,-23 8-1685</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8.040"/>
    </inkml:context>
    <inkml:brush xml:id="br0">
      <inkml:brushProperty name="width" value="0.05" units="cm"/>
      <inkml:brushProperty name="height" value="0.05" units="cm"/>
      <inkml:brushProperty name="color" value="#0000FF"/>
    </inkml:brush>
  </inkml:definitions>
  <inkml:trace contextRef="#ctx0" brushRef="#br0">14 210 4065,'-7'17'3778,"1"0"2297,9-16-3904,9-10-1446,-2-1-542,0-1-1,-1-1 1,0 0-1,-1 0 1,0-1-1,8-18 1,13-19-95,28-34-19,-54 84-143,-2 11 44,-2 15 10,-26 100-1,-5 25 56,29-131-110,2 1 1,-1-1-1,2 0 1,1 0-1,4 28 1,1-34-508,5-13 124</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8.408"/>
    </inkml:context>
    <inkml:brush xml:id="br0">
      <inkml:brushProperty name="width" value="0.05" units="cm"/>
      <inkml:brushProperty name="height" value="0.05" units="cm"/>
      <inkml:brushProperty name="color" value="#0000FF"/>
    </inkml:brush>
  </inkml:definitions>
  <inkml:trace contextRef="#ctx0" brushRef="#br0">5 50 6153,'-4'0'6572,"10"0"-2606,26-6-1533,-18 4-2668,0-1 0,0-1 0,24-9 0,-20 3-647,1-1 344</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8.918"/>
    </inkml:context>
    <inkml:brush xml:id="br0">
      <inkml:brushProperty name="width" value="0.05" units="cm"/>
      <inkml:brushProperty name="height" value="0.05" units="cm"/>
      <inkml:brushProperty name="color" value="#0000FF"/>
    </inkml:brush>
  </inkml:definitions>
  <inkml:trace contextRef="#ctx0" brushRef="#br0">1 1 7082,'2'-1'258,"0"1"1,0 0-1,0 1 1,0-1 0,0 0-1,0 0 1,0 1 0,0-1-1,0 1 1,0 0-1,0 0 1,0-1 0,-1 1-1,3 2 1,13 9 315,-1 0 0,0 1 0,-1 1 0,-1 0 1,0 2-1,18 24 0,-2 3 310,32 63 1,-52-88-798,-2 0 0,0 1 0,-1 0 0,0 0 0,-2 0 0,0 1 0,-2 0 0,0 0 0,0 21 1,-3-29-55,0 1 0,-2-1 0,1 0 0,-1 1 0,-1-1 1,-1 0-1,1-1 0,-2 1 0,0 0 0,0-1 1,-1 0-1,0-1 0,-1 1 0,0-1 0,-16 17 1,6-10-470,-2-1 1,0 0 0,-26 16 0,-1-5-348</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2:59.759"/>
    </inkml:context>
    <inkml:brush xml:id="br0">
      <inkml:brushProperty name="width" value="0.05" units="cm"/>
      <inkml:brushProperty name="height" value="0.05" units="cm"/>
      <inkml:brushProperty name="color" value="#0000FF"/>
    </inkml:brush>
  </inkml:definitions>
  <inkml:trace contextRef="#ctx0" brushRef="#br0">1 194 4777,'0'-1'231,"0"0"0,1 0 0,-1 0 0,1 0 0,-1 0-1,1 0 1,0 0 0,-1 0 0,1 0 0,0 0 0,0 1 0,-1-1 0,1 0 0,0 0 0,0 1-1,0-1 1,0 1 0,0-1 0,0 1 0,0-1 0,0 1 0,1-1 0,31-10 1173,-23 8-749,71-20 911,1 4 1,110-11 0,-146 24-1326,353-23 404,-186 19-472,-179 6-465,-1-1-1,40-11 0,-16 2-2736,-32 9 2121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00.454"/>
    </inkml:context>
    <inkml:brush xml:id="br0">
      <inkml:brushProperty name="width" value="0.05" units="cm"/>
      <inkml:brushProperty name="height" value="0.05" units="cm"/>
      <inkml:brushProperty name="color" value="#0000FF"/>
    </inkml:brush>
  </inkml:definitions>
  <inkml:trace contextRef="#ctx0" brushRef="#br0">124 101 4489,'-2'1'288,"-1"-1"1,1 0-1,-1 1 0,1-1 0,-1 0 1,1 0-1,-1 0 0,0-1 1,1 1-1,-1 0 0,-3-2 0,5-7 2259,17-8-1333,-3 7-542,1 0-1,1 1 1,0 0-1,24-10 1,-33 16-619,1 0 0,0 1 0,-1 0 0,1 0 1,0 1-1,0-1 0,0 1 0,0 1 0,0 0 1,0 0-1,1 0 0,-1 1 0,10 2 0,-16-3-39,1 1-1,-1-1 0,1 1 1,-1 0-1,0-1 0,1 1 1,-1 0-1,0 0 1,0 0-1,1 0 0,-1 0 1,0 0-1,0 0 0,0 0 1,0 1-1,-1-1 0,1 0 1,0 1-1,0-1 0,-1 0 1,1 1-1,0 1 0,-1 1 25,1-1-1,-1 1 0,0 0 1,0 0-1,0 0 0,0-1 0,0 1 1,-2 7-1,-2 3 81,-1 0-1,0 0 1,-11 18 0,-6 10 41,-2-2 0,-35 47 1,45-68-112,-1-2 1,-1 0 0,0-1 0,-1 0 0,0-1 0,-34 20 0,47-32-37,0-1 0,0 0 0,0-1 0,-1 1 0,1-1 0,0 0 0,-7 1 0,11-2-11,0 0 0,-1 0 1,1 0-1,0 0 0,-1 0 0,1 0 0,-1 0 0,1 0 0,0 0 1,-1 0-1,1 0 0,0 0 0,-1 0 0,1 0 0,0-1 0,-1 1 1,1 0-1,0 0 0,-1 0 0,1 0 0,0-1 0,-1 1 0,1 0 1,0 0-1,0-1 0,-1 1 0,1 0 0,0-1 0,0 1 1,-1 0-1,1-1 0,0 1 0,9-21-27,-5 16 17,1 0 1,-1 0-1,1 0 0,0 1 0,0-1 0,0 1 1,0 0-1,1 0 0,0 1 0,0 0 1,0 0-1,0 0 0,0 1 0,0 0 0,1 0 1,-1 1-1,13-2 0,1 2 108,0 2 0,0 0-1,0 1 1,30 8 0,-29-5-69,0-2-1,0 0 1,43 0-1,-57-4-98,0 1-1,0-2 1,-1 1-1,1-1 1,0 0-1,-1 0 0,1 0 1,-1-1-1,1 0 1,-1-1-1,0 0 1,-1 1-1,1-2 1,-1 1-1,1-1 1,6-7-1,8-11-515</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01.770"/>
    </inkml:context>
    <inkml:brush xml:id="br0">
      <inkml:brushProperty name="width" value="0.05" units="cm"/>
      <inkml:brushProperty name="height" value="0.05" units="cm"/>
      <inkml:brushProperty name="color" value="#0000FF"/>
    </inkml:brush>
  </inkml:definitions>
  <inkml:trace contextRef="#ctx0" brushRef="#br0">1 10 5617,'5'-8'8212,"9"7"-4844,23 6-3675,-18-2 849,40 2-413,60 2-2749,-106-7 1722</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02.160"/>
    </inkml:context>
    <inkml:brush xml:id="br0">
      <inkml:brushProperty name="width" value="0.05" units="cm"/>
      <inkml:brushProperty name="height" value="0.05" units="cm"/>
      <inkml:brushProperty name="color" value="#0000FF"/>
    </inkml:brush>
  </inkml:definitions>
  <inkml:trace contextRef="#ctx0" brushRef="#br0">8 0 7354,'-8'16'656,"10"-10"536,5 0 8,5-2 105,-1 1-17,6-4-16,1 0-136,8-2-256,4-3-191,6-1-329,-1 1-152,-3 1-136,-3 0-16,-6 0 24,0-1-344,7-8 200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4.202"/>
    </inkml:context>
    <inkml:brush xml:id="br0">
      <inkml:brushProperty name="width" value="0.05" units="cm"/>
      <inkml:brushProperty name="height" value="0.05" units="cm"/>
      <inkml:brushProperty name="color" value="#0000FF"/>
    </inkml:brush>
  </inkml:definitions>
  <inkml:trace contextRef="#ctx0" brushRef="#br0">44 30 9922,'-2'-26'1280,"-14"23"2601,6 4-3545,3 4-16,1 0-64,3 1-184,3 1-56,0 1 40,7 0-752,2 0-1888,0 7 1632</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4.556"/>
    </inkml:context>
    <inkml:brush xml:id="br0">
      <inkml:brushProperty name="width" value="0.05" units="cm"/>
      <inkml:brushProperty name="height" value="0.05" units="cm"/>
      <inkml:brushProperty name="color" value="#0000FF"/>
    </inkml:brush>
  </inkml:definitions>
  <inkml:trace contextRef="#ctx0" brushRef="#br0">8 71 6281,'-7'4'288,"17"-2"201,9-6-786,18-12 209</inkml:trace>
  <inkml:trace contextRef="#ctx0" brushRef="#br0" timeOffset="1">457 2 5505,'-11'16'1192,"6"-6"1025,4-2-305,5-3-703,4-2-305,3-3-432,2-2-136,2-2-200,-7-2-64,1-4-72,-2 0-304,-3-2 200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5.568"/>
    </inkml:context>
    <inkml:brush xml:id="br0">
      <inkml:brushProperty name="width" value="0.05" units="cm"/>
      <inkml:brushProperty name="height" value="0.05" units="cm"/>
      <inkml:brushProperty name="color" value="#0000FF"/>
    </inkml:brush>
  </inkml:definitions>
  <inkml:trace contextRef="#ctx0" brushRef="#br0">64 25 8386,'1'-2'561,"1"0"0,-1-1 0,1 1 0,0 0 0,-1-1 0,1 1 0,0 0 0,0 0 0,5-2 0,-1 6 2526,-7 17-2175,-22 169 878,-8 37-1944,29-215-500,-1 0 0,0 0-1,0 0 1,-1 0 0,-6 11 0,-1-2-1113</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5.930"/>
    </inkml:context>
    <inkml:brush xml:id="br0">
      <inkml:brushProperty name="width" value="0.05" units="cm"/>
      <inkml:brushProperty name="height" value="0.05" units="cm"/>
      <inkml:brushProperty name="color" value="#0000FF"/>
    </inkml:brush>
  </inkml:definitions>
  <inkml:trace contextRef="#ctx0" brushRef="#br0">6 114 11658,'-5'-5'793,"10"5"287,7 0-152,14-3 376,10 1-407,19-6-321,8-1-48,10-6-304,0 0-96,-5-3-64,-6 2-104,-7 3-432,-6 5-696,-12 6 631</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6.289"/>
    </inkml:context>
    <inkml:brush xml:id="br0">
      <inkml:brushProperty name="width" value="0.05" units="cm"/>
      <inkml:brushProperty name="height" value="0.05" units="cm"/>
      <inkml:brushProperty name="color" value="#0000FF"/>
    </inkml:brush>
  </inkml:definitions>
  <inkml:trace contextRef="#ctx0" brushRef="#br0">122 80 2617,'-3'0'377,"1"0"1,0 1 0,-1-1-1,1 0 1,-1 1 0,1-1 0,0 1-1,0 0 1,-1 0 0,1 0-1,0 0 1,0 0 0,0 0 0,0 1-1,0-1 1,-3 3 0,3-1-162,0-1 1,0 1-1,0 0 1,1-1-1,-1 1 1,1 0-1,-1 0 1,1 0-1,0 0 0,0 0 1,-1 5-1,2-3-192,-1-1-1,1 1 0,-1 0 0,2-1 0,-1 1 0,0 0 0,1-1 0,0 1 0,0-1 0,0 1 0,0-1 0,1 1 0,0-1 0,0 0 0,0 0 0,0 0 1,4 5-1,-3-5-16,1 0 0,-1 0 0,1 0 0,0-1 0,0 1 0,0-1 0,0 0 0,1 0 1,-1-1-1,1 0 0,0 1 0,-1-1 0,6 1 0,-7-3 36,-1 0 1,1 0-1,-1 0 1,1 0-1,-1-1 1,0 1-1,1-1 0,-1 0 1,0 1-1,1-1 1,-1 0-1,0 0 0,0 0 1,0-1-1,0 1 1,0-1-1,0 1 0,0-1 1,0 1-1,-1-1 1,1 0-1,0 0 0,-1 0 1,0 0-1,1 0 1,-1 0-1,0 0 0,0 0 1,1-3-1,1-2 27,-1 1-1,1-1 0,-1 1 1,0-1-1,0 0 1,-1 1-1,0-1 0,0 0 1,-1 0-1,0 0 1,0 0-1,-1 0 0,1 0 1,-2 0-1,1 0 0,-1 1 1,0-1-1,0 0 1,0 1-1,-1 0 0,0-1 1,-1 1-1,-6-9 1,6 10-55,1 1 0,-1-1 1,0 1-1,0 0 1,-1 0-1,1 1 1,-1 0-1,0-1 0,0 1 1,0 1-1,0-1 1,0 1-1,-1 0 0,1 0 1,-1 1-1,1-1 1,-1 1-1,0 0 1,1 1-1,-1-1 0,0 1 1,0 1-1,0-1 1,1 1-1,-1 0 0,0 0 1,1 0-1,-8 3 1,11-3-42,0-1 0,1 1 1,-1 0-1,0 0 0,0 0 1,0 0-1,1 0 0,-1 0 0,1 0 1,-1 1-1,1-1 0,-1 1 1,1-1-1,0 1 0,-1-1 1,1 1-1,0 0 0,0-1 1,0 1-1,0 0 0,1 0 1,-2 2-1,5 18-241</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6.647"/>
    </inkml:context>
    <inkml:brush xml:id="br0">
      <inkml:brushProperty name="width" value="0.05" units="cm"/>
      <inkml:brushProperty name="height" value="0.05" units="cm"/>
      <inkml:brushProperty name="color" value="#0000FF"/>
    </inkml:brush>
  </inkml:definitions>
  <inkml:trace contextRef="#ctx0" brushRef="#br0">0 25 8418,'5'-3'976,"5"0"240,4 2-304,2-2-167,3 0-561,1-1-64,0 0-744,-1 1-1457,-6 3 1273</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7.005"/>
    </inkml:context>
    <inkml:brush xml:id="br0">
      <inkml:brushProperty name="width" value="0.05" units="cm"/>
      <inkml:brushProperty name="height" value="0.05" units="cm"/>
      <inkml:brushProperty name="color" value="#0000FF"/>
    </inkml:brush>
  </inkml:definitions>
  <inkml:trace contextRef="#ctx0" brushRef="#br0">1 23 11458,'4'0'689,"7"0"-9,5-2 72,6-1 96,1-1-240,0 0-88,0 1-88,-1 0-216,-2 1-176,2 1-1712,-2 4 1232</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8.853"/>
    </inkml:context>
    <inkml:brush xml:id="br0">
      <inkml:brushProperty name="width" value="0.05" units="cm"/>
      <inkml:brushProperty name="height" value="0.05" units="cm"/>
      <inkml:brushProperty name="color" value="#0000FF"/>
    </inkml:brush>
  </inkml:definitions>
  <inkml:trace contextRef="#ctx0" brushRef="#br0">9 347 9714,'-9'4'896,"12"-4"377,7-3 231,12-7-512,7-6-152,4-8-96,0-8-151,6-9-169,2-5-72,-1 1-200,1 1-72,-14 8-624,-4 4-953,-10 10 865</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19.201"/>
    </inkml:context>
    <inkml:brush xml:id="br0">
      <inkml:brushProperty name="width" value="0.05" units="cm"/>
      <inkml:brushProperty name="height" value="0.05" units="cm"/>
      <inkml:brushProperty name="color" value="#0000FF"/>
    </inkml:brush>
  </inkml:definitions>
  <inkml:trace contextRef="#ctx0" brushRef="#br0">13 1 8242,'-10'7'1440,"7"9"2217,9 10-2545,6 6 216,7 8-175,1 5-241,6-2-296,4-4-160,5-7-288,1-6-40,1-6-136,2-4-96,-2-6 3473,-4-2-2569</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21.286"/>
    </inkml:context>
    <inkml:brush xml:id="br0">
      <inkml:brushProperty name="width" value="0.05" units="cm"/>
      <inkml:brushProperty name="height" value="0.05" units="cm"/>
      <inkml:brushProperty name="color" value="#0000FF"/>
    </inkml:brush>
  </inkml:definitions>
  <inkml:trace contextRef="#ctx0" brushRef="#br0">31 142 6601,'-1'0'299,"-1"0"0,1 0 0,-1-1 0,0 1 0,1-1 0,-1 1 0,1-1 0,-1 0 0,1 0 0,-1 1 0,1-1 0,0 0 0,-1 0 0,1 0 0,0-1-1,0 1 1,0 0 0,0 0 0,0-1 0,-2-1 0,3 1-163,0 1-1,0 0 1,0-1 0,0 1-1,0 0 1,0-1 0,0 1-1,0 0 1,1-1-1,-1 1 1,0 0 0,1-1-1,-1 1 1,1 0 0,-1 0-1,1-1 1,0 1-1,0 0 1,1-1 0,3-5 40,1 1 1,0 0-1,0 1 1,1-1-1,-1 1 1,12-6 0,-16 10-157,17-10 182,1 1 0,23-8 1,-39 16-199,0 0 1,1 1-1,-1 0 1,1 0-1,-1 0 1,1 0-1,0 1 1,-1-1-1,1 1 1,0 0-1,-1 1 1,1-1 0,-1 1-1,1 0 1,-1 0-1,10 4 1,-13-4-4,1 0 0,-1 1 0,1-1 0,-1 1 0,0-1 0,0 1 0,0-1 0,1 1 0,-1 0 0,-1 0 0,1 0 0,0-1 0,0 1 0,-1 0 0,1 0 0,-1 0 0,0 0 0,1 0 0,-1 0 0,0 0 0,0 0 0,0 0 0,0 0 0,-1 0 0,1 0 1,-2 4-1,-18 59 88,14-49-65,-19 63 33,11-33-10,-2 0 0,-23 45 0,34-79-27,-1-1-1,-1 0 1,0-1 0,0 1 0,-1-1 0,-1-1 0,1 1 0,-1-1 0,-1-1 0,0 0-1,0 0 1,-19 10 0,58-29 43,1 2-1,45-8 1,-35 8-3,1-1 11,-11 2-12,1 1-1,0 1 0,0 2 1,37 0-1,-67 4-95,0-1 1,-1 1-1,1 0 0,0 0 0,0 0 1,0 0-1,0 0 0,0 0 0,0 1 1,0-1-1,-1 0 0,1 0 1,0 1-1,0-1 0,0 0 0,0 1 1,-1-1-1,1 1 0,0-1 0,0 1 1,-1-1-1,1 1 0,0-1 1,-1 1-1,1 0 0,-1 0 0,1-1 1,-1 1-1,1 0 0,-1 0 0,1-1 1,-1 1-1,0 0 0,0 0 0,1 0 1,-1 1-1,1 7-524</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22.449"/>
    </inkml:context>
    <inkml:brush xml:id="br0">
      <inkml:brushProperty name="width" value="0.05" units="cm"/>
      <inkml:brushProperty name="height" value="0.05" units="cm"/>
      <inkml:brushProperty name="color" value="#0000FF"/>
    </inkml:brush>
  </inkml:definitions>
  <inkml:trace contextRef="#ctx0" brushRef="#br0">263 121 4289,'3'-2'573,"0"-1"-1,0 1 1,-1-1-1,1 1 1,0-1 0,-1 0-1,0 0 1,0 0 0,0-1-1,0 1 1,0 0 0,-1-1-1,1 1 1,-1-1-1,0 1 1,0-1 0,0 0-1,0-4 1,-1 6-489,0 0-1,-1 0 1,1 0-1,0 0 1,-1-1 0,0 1-1,1 0 1,-1 0-1,0 0 1,0 0 0,0 1-1,0-1 1,0 0-1,-1 0 1,1 1 0,-1-1-1,1 0 1,-1 1-1,1 0 1,-1-1 0,0 1-1,1 0 1,-1 0-1,0 0 1,0 0 0,0 0-1,0 0 1,0 0-1,0 1 1,0-1 0,-1 1-1,-1-1 1,-1 0-24,-1 1 1,0-1-1,1 1 1,-1 0 0,1 0-1,-1 0 1,1 1-1,-1 0 1,1 0-1,-1 0 1,1 1-1,0 0 1,0 0 0,0 0-1,0 1 1,0-1-1,0 1 1,0 1-1,1-1 1,0 0-1,0 1 1,0 0 0,0 0-1,0 0 1,-4 7-1,5-6-67,-1 1 0,1-1 0,0 1-1,0 0 1,1 0 0,0-1 0,0 2-1,0-1 1,1 0 0,0 0 0,0 0 0,1 1-1,0-1 1,0 0 0,0 1 0,0-1-1,1 0 1,0 0 0,1 0 0,-1 1 0,1-1-1,4 7 1,4 4 7,0-1 1,1 0-1,1 0 0,1-2 1,26 25-1,-19-19 46,28 36-1,-46-54-37,0 0 0,-1 1 0,1-1-1,-1 1 1,1-1 0,-1 1 0,0 0-1,0 0 1,-1-1 0,1 1 0,0 0-1,-1 0 1,0 0 0,0 0 0,1 0-1,-2 0 1,1 0 0,0-1 0,-1 1-1,1 0 1,-2 4 0,-1-1 8,1-1 1,-1 0-1,0 0 0,-1 0 0,1 0 1,-1 0-1,0-1 0,0 1 1,0-1-1,-6 4 0,-4 2 19,0 0-1,-1-1 0,0 0 0,-1-1 1,0-1-1,-26 8 0,31-12-15,0 0 0,0-1 0,-1 0 1,-17 0-1,28-2-18,-1 0-1,1 0 1,-1 0 0,1 0 0,-1 0 0,1-1 0,-1 1-1,1-1 1,-1 1 0,1-1 0,-1 0 0,1 1 0,-1-1-1,1 0 1,0 0 0,0 0 0,-1 0 0,0-1 0,1 0-7,1 1 1,-1-1 0,1 1 0,-1-1 0,1 1-1,0-1 1,-1 1 0,1-1 0,0 0 0,0 1-1,0-1 1,1 1 0,-1-1 0,0 0 0,0 1-1,1-1 1,-1 1 0,1-1 0,0 1 0,-1-1-1,1 1 1,1-2 0,23-41-119,2 2-1,2 1 1,1 1 0,51-50-1,14-20 53,-90 104 78,0 0-1,-1 0 0,0-1 0,0 1 0,0-1 1,-1 0-1,0 0 0,0-1 0,-1 1 0,0-1 0,3-14 1,-5 18-2,-1 1 1,1-1-1,0 1 1,-1-1-1,0 1 0,0 0 1,0-1-1,0 1 1,0 0-1,-1 0 1,0 0-1,1 0 1,-1 0-1,0 0 1,0 0-1,-1 1 1,1-1-1,-1 1 1,1-1-1,-1 1 1,0 0-1,1 0 1,-1 0-1,0 0 1,-1 1-1,1-1 1,0 1-1,-7-2 0,1 0-6,0 1-1,0 0 0,0 0 0,0 0 0,-1 1 0,1 1 0,0 0 0,-1 0 0,1 1 0,-16 3 0,19-3-118,1 0-1,-1 1 1,0-1-1,0 2 1,1-1-1,0 0 1,-1 1-1,1 0 1,0 0-1,0 1 1,1 0-1,-1-1 1,1 2-1,0-1 1,0 0-1,0 1 1,-6 9-1,1 12-628</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23.216"/>
    </inkml:context>
    <inkml:brush xml:id="br0">
      <inkml:brushProperty name="width" value="0.05" units="cm"/>
      <inkml:brushProperty name="height" value="0.05" units="cm"/>
      <inkml:brushProperty name="color" value="#0000FF"/>
    </inkml:brush>
  </inkml:definitions>
  <inkml:trace contextRef="#ctx0" brushRef="#br0">168 94 5625,'1'-3'448,"0"1"0,0-1 0,-1 1 0,1-1-1,-1 1 1,0-1 0,0 1 0,0-1 0,0 0 0,0 1-1,0-1 1,-1 1 0,1-1 0,-1 1 0,0-1 0,-1-3-1,1 6-338,1-1 0,0 1-1,-1-1 1,1 1-1,-1-1 1,0 1-1,1-1 1,-1 1 0,1-1-1,-1 1 1,0 0-1,1-1 1,-1 1-1,0 0 1,0 0-1,1-1 1,-1 1 0,0 0-1,1 0 1,-1 0-1,0 0 1,0 0-1,-26 10 561,17-2-645,0-1 0,1 2 0,0-1 0,0 1 0,1 0 0,0 1 0,0 0 0,1 0 0,1 1 0,0 0 0,0 0 0,1 0 0,0 1 0,1 0 0,1 0 1,0 0-1,0 0 0,0 14 0,1-13-18,2 1-1,-1-1 1,2 1 0,0 0 0,1-1 0,0 0-1,1 1 1,0-1 0,1 0 0,0-1 0,2 1 0,-1-1-1,1 0 1,1 0 0,0 0 0,12 13 0,-16-21 0,1 0 1,-1 0 0,1 0 0,0-1 0,0 0-1,1 1 1,-1-2 0,0 1 0,1 0 0,0-1-1,0 0 1,-1 0 0,1 0 0,1-1 0,-1 0-1,0 0 1,5 1 0,-3-2 8,0-1 1,0 1-1,0-1 1,0 0-1,0-1 1,0 1-1,0-1 0,-1-1 1,1 1-1,-1-1 1,10-6-1,-5 2 14,0 0 1,-1-1-1,0-1 0,0 1 0,-1-2 0,0 1 1,0-1-1,-1-1 0,0 1 0,-1-1 0,-1-1 0,0 1 1,6-16-1,-8 15-6,-1 0 0,-1 0 1,0-1-1,-1 1 0,0-1 1,-1 1-1,0-1 0,-1 1 1,0 0-1,-1-1 0,0 1 1,-1 0-1,-1 0 0,0 0 1,-1 0-1,0 1 0,0 0 1,-1 0-1,-13-18 0,12 20-20,0 1 0,0 0 0,0 0 0,-1 0-1,0 1 1,-1 0 0,0 1 0,0 0-1,0 0 1,-1 1 0,1 0 0,-1 1 0,-1 0-1,1 0 1,0 1 0,-1 1 0,0 0 0,1 0-1,-1 1 1,0 0 0,0 1 0,0 0-1,-11 2 1,-24 11-190,44-12 172,0 0-1,0 0 1,0 0 0,0 0 0,0 0 0,1 0-1,-1 1 1,0-1 0,1 1 0,-1-1 0,1 1-1,0 0 1,0-1 0,-1 1 0,1 0-1,0 0 1,0 0 0,1 0 0,-1 0 0,-1 3-1,6 24-82</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23.689"/>
    </inkml:context>
    <inkml:brush xml:id="br0">
      <inkml:brushProperty name="width" value="0.05" units="cm"/>
      <inkml:brushProperty name="height" value="0.05" units="cm"/>
      <inkml:brushProperty name="color" value="#0000FF"/>
    </inkml:brush>
  </inkml:definitions>
  <inkml:trace contextRef="#ctx0" brushRef="#br0">14 27 6241,'-9'0'1513,"5"0"1639,4 3-2071,6-3 295,7-2-536,7-1-72,6-3-16,0-1-208,-4 1-263,-4 2-105,-6 3-200,-1 1 1456,-8 5-1040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24.065"/>
    </inkml:context>
    <inkml:brush xml:id="br0">
      <inkml:brushProperty name="width" value="0.05" units="cm"/>
      <inkml:brushProperty name="height" value="0.05" units="cm"/>
      <inkml:brushProperty name="color" value="#0000FF"/>
    </inkml:brush>
  </inkml:definitions>
  <inkml:trace contextRef="#ctx0" brushRef="#br0">1 4 7434,'7'0'1616,"10"2"848,9-2-1007,5 0 79,9 0-1016,-2-2-144,1 1-64,-3-2-192,-4 3-72</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1.551"/>
    </inkml:context>
    <inkml:brush xml:id="br0">
      <inkml:brushProperty name="width" value="0.05" units="cm"/>
      <inkml:brushProperty name="height" value="0.05" units="cm"/>
      <inkml:brushProperty name="color" value="#0000FF"/>
    </inkml:brush>
  </inkml:definitions>
  <inkml:trace contextRef="#ctx0" brushRef="#br0">648 154 12883,'-647'-153'-360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3.610"/>
    </inkml:context>
    <inkml:brush xml:id="br0">
      <inkml:brushProperty name="width" value="0.05" units="cm"/>
      <inkml:brushProperty name="height" value="0.05" units="cm"/>
      <inkml:brushProperty name="color" value="#0000FF"/>
    </inkml:brush>
  </inkml:definitions>
  <inkml:trace contextRef="#ctx0" brushRef="#br0">339 24 7930,'0'0'118,"0"-1"0,0 1 1,0-1-1,0 1 0,0-1 1,0 1-1,0 0 0,0-1 0,1 1 1,-1-1-1,0 1 0,0 0 1,0-1-1,1 1 0,-1 0 1,0-1-1,0 1 0,1 0 0,-1-1 1,0 1-1,1 0 0,-1 0 1,0-1-1,1 1 0,-1 0 1,0 0-1,1-1 0,-1 1 1,1 0-1,-1 0 0,0 0 0,1 0 1,-1 0-1,1 0 0,-1 0 1,1 0-1,24-11 4634,-19 9-2413,-27 8-1734,-207 46 292,221-48-866,1 0 0,0 1-1,0 0 1,1 0-1,-1 1 1,1-1-1,0 1 1,1 0-1,-1 1 1,-4 8 0,5-5-26,1 0 0,0 0 0,0 1 0,-1 16 0,-5 16 14,-5 2 40,-12 55 428,28-104-462,0 1-1,0 0 1,1 0-1,-1 0 1,1 0-1,0 0 1,0 0-1,0 1 1,0 0-1,0-1 1,1 1-1,-1 0 1,1 1-1,-1-1 1,1 0-1,4 0 1,8-5-60,1 1 1,31-7 0,-25 9 23,1 1 0,28 0 1,-46 2 8,0 1 0,1 0 1,-1 1-1,1 0 0,-1 0 0,1 0 1,-1 1-1,0 0 0,0 0 1,0 0-1,0 1 0,0 0 0,6 4 1,-9-4 3,-1 1 1,1-1-1,-1 1 1,0-1-1,0 1 1,0 0-1,-1 0 0,1 0 1,-1 0-1,0 0 1,0 0-1,0 0 1,0 0-1,-1 1 1,0-1-1,0 0 1,0 0-1,0 1 1,-3 7-1,2-2 6,-1 0 0,0 0 1,-1 0-1,0 0 0,-1 0 0,0-1 0,-6 11 0,4-13 10,0 0 0,0-1 0,-1 0 0,1 0 0,-1-1 0,-1 0-1,1 0 1,-1 0 0,0-1 0,0-1 0,0 1 0,0-1 0,-1 0-1,-11 1 1,-11 4 39,0-3-1,-52 4 1,70-9-1094,35-4-564,6 0 235,12-4 537</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4.139"/>
    </inkml:context>
    <inkml:brush xml:id="br0">
      <inkml:brushProperty name="width" value="0.05" units="cm"/>
      <inkml:brushProperty name="height" value="0.05" units="cm"/>
      <inkml:brushProperty name="color" value="#0000FF"/>
    </inkml:brush>
  </inkml:definitions>
  <inkml:trace contextRef="#ctx0" brushRef="#br0">64 115 7882,'-8'-11'1108,"-14"-11"5928,21 22-6965,1 0-1,-1 0 0,0 0 1,0 0-1,0 0 1,0 0-1,0 0 1,1 0-1,-1 1 1,0-1-1,0 0 0,0 0 1,1 1-1,-1-1 1,0 1-1,0-1 1,1 0-1,-1 1 0,0 0 1,1-1-1,-1 1 1,1-1-1,-1 1 1,1 0-1,-1-1 0,1 1 1,-1 0-1,1-1 1,-1 1-1,1 0 1,0 0-1,-1-1 0,1 1 1,0 0-1,0 0 1,0 0-1,0 1 1,-3 6-69,1 0 1,0 1-1,0-1 1,1 1-1,0-1 1,0 1-1,1 0 1,1 8 0,11 75-40,-9-70 32,-1-9 0,0 0 1,1 0-1,1 0 0,0-1 1,0 1-1,1-1 1,8 14-1,-12-24 6,1 1 0,0-1 1,0 1-1,0-1 0,0 0 0,0 0 1,0 0-1,0 0 0,1 0 0,-1 0 1,1-1-1,0 1 0,-1-1 1,1 0-1,0 0 0,0 0 0,-1 0 1,1 0-1,0 0 0,0-1 0,0 0 1,0 1-1,0-1 0,0 0 0,0 0 1,0-1-1,0 1 0,0-1 0,0 1 1,0-1-1,0 0 0,0 0 0,-1 0 1,1-1-1,0 1 0,-1-1 0,5-3 1,9-6 33,0-1 1,-2 0-1,1-1 1,-2 0-1,0-1 1,0-1 0,-1 0-1,-1-1 1,-1 0-1,0-1 1,-1 0-1,-1 0 1,-1-1 0,8-27-1,-14 40-17,0-1 0,0 0 0,0 1 0,-1-1 0,0 0 0,0 0 0,-1 0 0,0 1 0,0-1 0,0 0 0,-1 1 0,1-1 0,-1 1 0,-1-1 0,1 1 0,-1 0 0,0 0 0,0 0 0,-6-8 0,3 7 21,0 1 0,0-1 0,0 1 0,-1 0 0,1 0 1,-1 1-1,0 0 0,-1 0 0,1 0 0,-1 1 0,0 1 0,-15-5 0,16 6-50,0 0-1,-1 0 0,1 0 0,-1 1 0,1 0 1,-1 0-1,1 1 0,-1 0 0,1 0 1,0 1-1,0 0 0,-1 0 0,1 1 1,-6 3-1,8-3-69,0 0 0,0 0 1,1 0-1,0 1 0,0 0 1,0 0-1,0 0 0,1 0 1,-1 1-1,1-1 0,0 1 0,0 0 1,1 0-1,-1 0 0,1 0 1,0 0-1,1 1 0,-1-1 1,1 1-1,-1 9 0,1 30-524</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4.661"/>
    </inkml:context>
    <inkml:brush xml:id="br0">
      <inkml:brushProperty name="width" value="0.05" units="cm"/>
      <inkml:brushProperty name="height" value="0.05" units="cm"/>
      <inkml:brushProperty name="color" value="#0000FF"/>
    </inkml:brush>
  </inkml:definitions>
  <inkml:trace contextRef="#ctx0" brushRef="#br0">170 88 12147,'-1'-3'314,"0"0"0,0 0 0,1 0 0,-1 0 0,1 0 0,0 0 0,0 0 0,0 0 0,0 0 1,0 0-1,1 0 0,-1 0 0,1 0 0,2-5 0,1-14 1255,-3 22-1534,-1-1 1,0 1 0,0-1 0,0 1 0,0 0 0,1-1 0,-1 1 0,0-1-1,0 1 1,0-1 0,0 1 0,0-1 0,0 1 0,0-1 0,0 1-1,-1-1 1,1 1 0,0-1 0,0 1 0,0 0 0,0-1 0,-1 1-1,1-1 1,0 1 0,0-1 0,-1 1 0,1 0 0,0-1 0,-1 1-1,1 0 1,0-1 0,-1 1 0,1 0 0,-1 0 0,1-1 0,0 1 0,-1 0-1,1 0 1,-1 0 0,1-1 0,-1 1 0,1 0 0,-1 0 0,1 0-1,-1 0 1,1 0 0,0 0 0,-1 0 0,1 0 0,-1 0 0,1 0-1,-1 0 1,1 0 0,-1 1 0,1-1 0,-1 0 0,0 1 0,-1-1 31,0 1 1,0 0 0,0 0 0,0 0 0,0 1 0,0-1-1,0 0 1,0 1 0,0 0 0,0-1 0,-1 3 0,-12 22 80,2 1 1,0 1 0,2 0 0,1 0 0,1 1 0,-8 53 0,-13 37 430,24-103-444,4-11-60,0-1 1,1 1 0,-1 0 0,1 0-1,0 0 1,0 0 0,0 10-1,3-15-56,-1 0 0,1-1 0,-1 1-1,1 0 1,-1 0 0,0-1 0,1 1-1,-1-1 1,0 1 0,1-1-1,-1 1 1,0-1 0,1 0 0,-1 0-1,0 1 1,0-1 0,1-1 0,5-2 38,29-15-73,26-14 196,83-31 0,-126 57-334,1 1 1,-1 1-1,1 0 0,0 2 1,1 0-1,-1 1 1,0 1-1,1 1 0,21 3 1,-40-3-781,-4 1 364</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5.011"/>
    </inkml:context>
    <inkml:brush xml:id="br0">
      <inkml:brushProperty name="width" value="0.05" units="cm"/>
      <inkml:brushProperty name="height" value="0.05" units="cm"/>
      <inkml:brushProperty name="color" value="#0000FF"/>
    </inkml:brush>
  </inkml:definitions>
  <inkml:trace contextRef="#ctx0" brushRef="#br0">86 18 16948,'-14'-18'1873,"11"34"-89,1 12-1805,-21 131 221,-18 194 223,41-347-438,-1-1-118,1 0 0,-1 0 0,1 1 1,0-1-1,0 0 0,1 0 0,0 1 1,0-1-1,0 0 0,0 0 0,1 0 1,0 0-1,0 0 0,0 0 0,1-1 0,4 7 1,16 2-759</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5.509"/>
    </inkml:context>
    <inkml:brush xml:id="br0">
      <inkml:brushProperty name="width" value="0.05" units="cm"/>
      <inkml:brushProperty name="height" value="0.05" units="cm"/>
      <inkml:brushProperty name="color" value="#0000FF"/>
    </inkml:brush>
  </inkml:definitions>
  <inkml:trace contextRef="#ctx0" brushRef="#br0">198 0 10458,'-2'3'359,"1"0"1,-1-1-1,1 1 0,0 0 0,0 0 1,0 0-1,0 0 0,1 0 0,-1 0 0,1 4 1,-2 3 187,-92 303 4284,88-288-4671,-1-1 1,-1 0-1,-1-1 0,-1 0 0,-1 0 1,-27 40-1,36-71 597,8-7-427</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5.853"/>
    </inkml:context>
    <inkml:brush xml:id="br0">
      <inkml:brushProperty name="width" value="0.05" units="cm"/>
      <inkml:brushProperty name="height" value="0.05" units="cm"/>
      <inkml:brushProperty name="color" value="#0000FF"/>
    </inkml:brush>
  </inkml:definitions>
  <inkml:trace contextRef="#ctx0" brushRef="#br0">11 204 9714,'-10'0'4697,"14"-1"-4113,5-2 136,8-3 129,5-1-233,1-5 16,2-1-72,2-2-256,3-4-48,9-3-104,6-2-72,-4 0-80,-2 4-176,-10 4-512,-9 3-400,-4 5 504</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3:56.204"/>
    </inkml:context>
    <inkml:brush xml:id="br0">
      <inkml:brushProperty name="width" value="0.05" units="cm"/>
      <inkml:brushProperty name="height" value="0.05" units="cm"/>
      <inkml:brushProperty name="color" value="#0000FF"/>
    </inkml:brush>
  </inkml:definitions>
  <inkml:trace contextRef="#ctx0" brushRef="#br0">9 0 13979,'-5'12'1240,"2"-1"521,10 11-993,3 1 336,3 6-448,0 3 40,7-2 56,2-1-167,5-1-249,2-1-104,0-2-152,-1-1-32,-4-5-24,-1-3 24,-2-9-144,-4-3-72,2-9 2776,11-6-2032</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01.625"/>
    </inkml:context>
    <inkml:brush xml:id="br0">
      <inkml:brushProperty name="width" value="0.05" units="cm"/>
      <inkml:brushProperty name="height" value="0.05" units="cm"/>
      <inkml:brushProperty name="color" value="#0000FF"/>
    </inkml:brush>
  </inkml:definitions>
  <inkml:trace contextRef="#ctx0" brushRef="#br0">7 523 3009,'-2'10'586,"0"-5"161,1 0 0,0 0 0,1 0 0,0 1 0,-1-1 0,2 8 1,5-25 3288,7-18-2638,101-319 1489,-65 182-2196,-48 165-678,-1 1-2,0 0-1,0 0 1,0 1-1,1-1 0,-1 0 1,0 0-1,0 0 0,1 1 1,-1-1-1,0 0 1,1 1-1,-1-1 0,0 0 1,1 1-1,-1-1 0,1 0 1,0 1-1,-1-1 0,1 1 1,-1-1-1,1 1 1,1-1-1,9 10 120,8 33-59,-17-37-69,77 228 32,-68-190 9,-2-1 0,-2 2 0,3 71 1,-11-89-23,0-17-210,1 1 1,0-1 0,0 0-1,1 0 1,4 17-1,2-21-276</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02.009"/>
    </inkml:context>
    <inkml:brush xml:id="br0">
      <inkml:brushProperty name="width" value="0.05" units="cm"/>
      <inkml:brushProperty name="height" value="0.05" units="cm"/>
      <inkml:brushProperty name="color" value="#0000FF"/>
    </inkml:brush>
  </inkml:definitions>
  <inkml:trace contextRef="#ctx0" brushRef="#br0">9 215 5569,'-8'5'736,"12"-7"2025,10-7-1857,11-11-152,4-5 160,6-10-639,4-1-89,3 2-88,-2 2-200,-5 6 80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02.375"/>
    </inkml:context>
    <inkml:brush xml:id="br0">
      <inkml:brushProperty name="width" value="0.05" units="cm"/>
      <inkml:brushProperty name="height" value="0.05" units="cm"/>
      <inkml:brushProperty name="color" value="#0000FF"/>
    </inkml:brush>
  </inkml:definitions>
  <inkml:trace contextRef="#ctx0" brushRef="#br0">13 1 8082,'0'0'198,"-1"1"1,0-1 0,1 1 0,-1 0-1,1-1 1,-1 1 0,0 0-1,1-1 1,0 1 0,-1 0-1,1 0 1,-1-1 0,1 1 0,0 0-1,-1 0 1,1 0 0,0-1-1,0 1 1,0 0 0,0 0 0,0 0-1,0 0 1,0 0 0,0-1-1,0 1 1,0 1 0,-5 36 845,5-4-693,1-1-1,2 0 1,1 1-1,1-1 1,13 41 0,0-16-308,50 110 1,-66-164-38,-1 0 1,1 0-1,0-1 0,0 1 0,0-1 0,1 1 0,0-1 0,-1 0 1,1 0-1,5 4 0,-8-7-4,1 1 0,-1-1 0,1 0 1,-1 0-1,1 0 0,-1 0 0,1 1 0,0-1 0,-1 0 1,1 0-1,-1 0 0,1 0 0,0 0 0,-1 0 1,1 0-1,-1-1 0,1 1 0,0 0 0,-1 0 0,1 0 1,-1-1-1,1 1 0,-1 0 0,1 0 0,-1-1 1,1 1-1,15-25 53,-6-2-100,-1-1 1,7-40 0,-7 29-1114,-2 16 564</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02.702"/>
    </inkml:context>
    <inkml:brush xml:id="br0">
      <inkml:brushProperty name="width" value="0.05" units="cm"/>
      <inkml:brushProperty name="height" value="0.05" units="cm"/>
      <inkml:brushProperty name="color" value="#0000FF"/>
    </inkml:brush>
  </inkml:definitions>
  <inkml:trace contextRef="#ctx0" brushRef="#br0">3 193 9050,'-3'0'872,"6"-2"528,5-2-255,6-5 135,2-1-424,3-6-288,1-1-96,0-2-192,0-1-56,-1 1-96,1-1-32,3 0 73,2-1-49,1 5-40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4.174"/>
    </inkml:context>
    <inkml:brush xml:id="br0">
      <inkml:brushProperty name="width" value="0.05" units="cm"/>
      <inkml:brushProperty name="height" value="0.05" units="cm"/>
      <inkml:brushProperty name="color" value="#0000FF"/>
    </inkml:brush>
  </inkml:definitions>
  <inkml:trace contextRef="#ctx0" brushRef="#br0">34 616 2961,'-3'-22'5019,"4"-13"-3832,0-3 20,-2 0 1,-1 0-1,-11-56 0,-3-47-374,16 140-835,0 0 0,0-1 0,0 1 0,-1 0 0,1-1 0,0 1 0,1 0 0,-1 0 0,0-1 0,0 1 0,0 0 0,1 0 0,-1 0 0,1-1 0,-1 1 0,1 0 0,-1 0 0,1 0 0,0 0 0,-1 0 0,1 0 0,0 0 0,1-2 0,-1 3-10,1 0 0,-1 0 1,0 0-1,0 0 1,0 0-1,0 0 0,0 0 1,1 1-1,-1-1 1,0 0-1,0 0 0,0 1 1,0-1-1,0 1 1,0-1-1,0 1 1,0 0-1,0-1 0,0 1 1,1 1-1,6 4-58,0 1-1,-1 1 0,0 0 1,8 11-1,-2 0 32,-2 0-1,13 33 0,13 21 203,-37-72-153,1-1-1,-1 1 1,0-1-1,1 1 1,-1-1-1,0 1 1,1-1-1,-1 1 1,1-1-1,-1 1 1,1-1-1,-1 0 1,1 1-1,-1-1 0,1 0 1,-1 1-1,1-1 1,-1 0-1,1 0 1,0 1-1,-1-1 1,1 0-1,-1 0 1,1 0-1,0 0 1,-1 0-1,1 0 1,0 0-1,-1 0 1,2 0-1,15-15 186,13-37-1,-25 41-162,23-46 247,-3-1 0,-3-1 0,17-71 0,-39 129-248,0 0-1,0 0 1,0-1-1,1 1 1,-1 0-1,0 0 0,1 0 1,-1-1-1,1 1 1,-1 0-1,1 0 0,0 0 1,-1 0-1,1 0 1,0 0-1,0 0 1,-1 0-1,1 0 0,0 0 1,0 1-1,0-1 1,0 0-1,2 0 1,-2 1-18,0 0 0,0 1 1,0-1-1,0 1 1,0 0-1,0-1 0,0 1 1,0 0-1,0-1 1,0 1-1,-1 0 0,1 0 1,0 0-1,-1 0 1,1 0-1,0 0 0,-1 0 1,1 0-1,-1 0 0,1 1 1,20 63 45,-6 13-600,-4 1 1,3 132-1,0 8-4415,-7-170 3662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4.662"/>
    </inkml:context>
    <inkml:brush xml:id="br0">
      <inkml:brushProperty name="width" value="0.05" units="cm"/>
      <inkml:brushProperty name="height" value="0.05" units="cm"/>
      <inkml:brushProperty name="color" value="#0000FF"/>
    </inkml:brush>
  </inkml:definitions>
  <inkml:trace contextRef="#ctx0" brushRef="#br0">121 2 6849,'-4'-1'360,"0"1"-1,0 0 0,-1 0 1,1 0-1,0 1 0,-1-1 1,1 1-1,0 0 0,0 0 1,0 1-1,0-1 0,0 1 1,0 0-1,0 0 0,-4 3 1,4-2-263,0 0 1,1 1 0,-1-1 0,1 1 0,-1 0-1,1 0 1,0 0 0,1 1 0,-1-1 0,1 1-1,-3 7 1,2-5-129,1 0-1,1-1 0,-1 1 1,1 1-1,0-1 1,1 0-1,-1 0 0,2 0 1,-1 0-1,1 0 1,0 0-1,0 0 1,1 0-1,0 0 0,0 0 1,0 0-1,1-1 1,6 11-1,-8-16 31,-1 1 0,1 0 0,0-1-1,0 1 1,0-1 0,0 1 0,0-1 0,0 1-1,1-1 1,-1 0 0,0 0 0,1 1 0,-1-1-1,1 0 1,-1 0 0,1 0 0,0-1 0,-1 1-1,1 0 1,0-1 0,0 1 0,-1-1 0,1 1 0,0-1-1,0 0 1,0 0 0,-1 0 0,1 0 0,0 0-1,0 0 1,0 0 0,0-1 0,-1 1 0,1-1-1,0 1 1,0-1 0,-1 0 0,1 0 0,-1 1-1,1-1 1,0 0 0,-1-1 0,0 1 0,1 0-1,-1 0 1,0-1 0,1 1 0,-1 0 0,0-1-1,0 1 1,1-3 0,7-8 13,0-1-1,-1 0 1,-1-1 0,9-21-1,-7 16 60,16-40 106,-24 55-39,1 1-1,-1-1 1,-1 1 0,1-1-1,0 0 1,-1 0 0,1 1-1,-1-1 1,0 0 0,-1 0 0,1 1-1,-2-8 1,-3 41 571,7-5-747,1 1-1,2 0 1,9 30-1,-12-47-14,1 0 0,1 0 0,-1 0 0,1-1 0,1 0 0,0 0 0,0 0 0,0 0 1,1-1-1,0 0 0,1 0 0,9 8 0,-14-13-116,0-1 0,1 1 0,-1-1 0,1 1 0,0-1 0,-1 0 1,1 0-1,0 0 0,0 0 0,-1 0 0,1-1 0,0 1 1,0-1-1,0 0 0,0 0 0,0 0 0,0 0 0,0 0 0,0-1 1,0 1-1,-1-1 0,5-1 0,27-15-1498</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5.485"/>
    </inkml:context>
    <inkml:brush xml:id="br0">
      <inkml:brushProperty name="width" value="0.05" units="cm"/>
      <inkml:brushProperty name="height" value="0.05" units="cm"/>
      <inkml:brushProperty name="color" value="#0000FF"/>
    </inkml:brush>
  </inkml:definitions>
  <inkml:trace contextRef="#ctx0" brushRef="#br0">97 316 5017,'-1'-2'359,"0"1"0,0-1 0,-1 0 0,1 0 0,-1 1 0,1-1 0,-1 1 0,0 0 0,1-1 0,-1 1-1,0 0 1,0 0 0,0 0 0,0 0 0,0 0 0,0 1 0,0-1 0,0 0 0,-1 1 0,1 0 0,0-1 0,-4 1 0,4 1-282,0 0 0,0 0 0,0 0 0,0 0 0,1 0 0,-1 0 0,0 1 0,1-1 0,-1 1 0,0-1 0,1 1 0,0-1 0,-1 1 0,1 0 0,0 0 0,0 0 0,0 0 0,0 0 0,0 0 0,1 0 0,-1 0 0,0 0 0,1 2 0,-6 16-107,2-1 0,1 1 1,-3 37-1,6-49 23,0 0-1,0-1 1,0 1-1,1 0 1,0-1-1,1 1 0,0-1 1,0 1-1,0-1 1,1 0-1,0 0 1,1 0-1,4 6 1,-7-11 0,0-1 1,0 1-1,0-1 1,0 1 0,1-1-1,-1 0 1,0 0-1,1 0 1,0 0 0,-1 0-1,1 0 1,-1 0 0,1 0-1,0-1 1,0 1-1,-1 0 1,1-1 0,0 0-1,0 1 1,0-1 0,-1 0-1,4 0 1,-2-1-2,0 0 1,0 1 0,0-2 0,0 1-1,0 0 1,0 0 0,0-1-1,-1 0 1,1 1 0,0-1-1,-1 0 1,3-3 0,5-6-6,0 0 0,-1 0 0,-1-1 0,11-18 0,-8 10 29,0 0 0,-2-1 0,0 1 0,-2-2 0,0 1 0,-2-1 0,0 0 0,-1 0 1,-1-1-1,-1 1 0,-2-1 0,0 1 0,-1-1 0,-1 1 0,-7-31 0,5 33 112,2 13-56,0 0-1,0 0 1,1 0 0,0 0 0,1 0 0,0 0-1,0 0 1,0 0 0,2-11 0,3 16-16,3 12-62,2 11-35,1 6 38,-2 0-1,-1 1 1,-2 0-1,0 1 1,1 30-1,-3 143 99,-4-127-69,22-116 15,-13 19-44,1 0-1,1 0 1,1 1-1,0 1 1,2 0-1,0 0 0,2 2 1,18-19-1,-33 36 4,0 0-1,0 0 0,0 0 0,0 0 1,0 0-1,1 1 0,-1-1 0,0 0 1,0 1-1,1-1 0,-1 1 0,1-1 1,-1 1-1,0 0 0,1 0 0,-1-1 1,1 1-1,-1 0 0,0 0 0,1 0 1,-1 1-1,1-1 0,-1 0 0,0 0 1,3 2-1,-2-1 1,1 1 1,-1-1 0,1 1-1,-1 0 1,0 0-1,0 0 1,0 0 0,0 1-1,-1-1 1,1 0-1,0 1 1,0 2 0,6 11 9,-1 0 0,-1 1 0,6 23 0,-10-30-7,6 23 18,-7-24-1,1-1-1,-1 1 0,2-1 1,-1 0-1,1 0 0,0 0 1,1 0-1,8 14 0,-5-20 173,2-7-83</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6.352"/>
    </inkml:context>
    <inkml:brush xml:id="br0">
      <inkml:brushProperty name="width" value="0.05" units="cm"/>
      <inkml:brushProperty name="height" value="0.05" units="cm"/>
      <inkml:brushProperty name="color" value="#0000FF"/>
    </inkml:brush>
  </inkml:definitions>
  <inkml:trace contextRef="#ctx0" brushRef="#br0">128 103 4073,'-5'1'-97,"-48"-1"2942,53 0-2765,-1 0 0,0 0-1,0 0 1,1 0 0,-1-1 0,0 1-1,1 0 1,-1 0 0,0-1-1,1 1 1,-1 0 0,0-1-1,1 1 1,-1 0 0,1-1-1,-1 1 1,0-1 0,1 1-1,-1-1 1,1 0 0,0 1-1,-1-1 1,0 0 0,2 0-45,-1 0 1,0-1 0,0 1-1,0 0 1,1 0 0,-1 0 0,0 0-1,1 0 1,-1 0 0,1 0-1,-1 0 1,1 0 0,0 0-1,0 0 1,-1 0 0,1 0 0,0 0-1,0 1 1,0-1 0,1-1-1,8-6 68,1 0 0,-1 1 0,2 0 0,-1 0 0,1 1 0,0 1 0,0 0 0,0 0 0,1 2 0,0-1 0,0 1 0,0 1 0,22-1 0,-34 3-76,1 0 0,0 0-1,0 1 1,0-1 0,-1 0 0,1 1 0,0-1 0,-1 1-1,1-1 1,0 1 0,-1 0 0,1 0 0,0-1 0,-1 1-1,0 0 1,1 1 0,-1-1 0,1 0 0,-1 0 0,0 1-1,0-1 1,0 0 0,0 1 0,1 1 0,0 1 58,0 0 1,-1 1-1,0-1 1,1 1-1,-1-1 0,-1 1 1,1-1-1,-1 1 1,0 6-1,-1 6 116,0 0 0,-2 0 0,0 0 0,-7 19 0,-7 18-5,1-6 11,-10 54 1,25-99-206,1 0 1,0 1 0,1-1-1,-1 1 1,1-1-1,-1 0 1,1 1 0,0-1-1,0 0 1,1 0 0,-1 1-1,0-1 1,1 0 0,0 0-1,0-1 1,0 1-1,0 0 1,0-1 0,1 1-1,-1-1 1,1 0 0,4 3-1,-3-1-2,0 0 0,1 1 1,-1-1-1,-1 1 0,1 0 0,-1 0 0,0 0 0,3 6 0,-5-8 10,0 0 0,0 0-1,0 0 1,-1 0 0,1-1 0,-1 1-1,0 0 1,0 0 0,0 0 0,0 0-1,0 0 1,-1 0 0,1 0 0,-1 0-1,0 0 1,0-1 0,0 1 0,0 0-1,-3 3 1,1-1 34,0 0 1,-1-1-1,0 0 0,0 0 1,0 0-1,-1 0 0,1-1 1,-1 0-1,-8 5 0,0-2 107,-1 0 1,0 0-1,0-1 0,0-1 0,-1-1 0,0 0 0,-14 1 0,21-4-117,-1 0 0,1 0 0,0-1 0,0-1 0,0 1 0,0-1 0,0 0 0,0-1 0,-8-4 0,14 6-37,1 1 1,-1-1-1,1 0 0,-1 0 1,1 1-1,-1-1 1,1 0-1,0 0 0,-1-1 1,1 1-1,0 0 1,0 0-1,0-1 0,0 1 1,0-1-1,0 1 1,0 0-1,0-1 0,1 0 1,-1 1-1,1-1 0,-1 1 1,1-1-1,-1 0 1,1 1-1,0-1 0,0 0 1,0 0-1,0 1 1,0-1-1,0 0 0,1 1 1,-1-1-1,0 0 1,1 1-1,-1-1 0,1 1 1,0-1-1,0 0 1,-1 1-1,1 0 0,0-1 1,0 1-1,0-1 0,1 1 1,-1 0-1,0 0 1,0 0-1,3-2 0,4-5-340,1 0 0,1 1 0,-1 0 0,1 1-1,0 0 1,1 0 0,14-5 0,-15 6-35,47-20-791</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6.709"/>
    </inkml:context>
    <inkml:brush xml:id="br0">
      <inkml:brushProperty name="width" value="0.05" units="cm"/>
      <inkml:brushProperty name="height" value="0.05" units="cm"/>
      <inkml:brushProperty name="color" value="#0000FF"/>
    </inkml:brush>
  </inkml:definitions>
  <inkml:trace contextRef="#ctx0" brushRef="#br0">65 0 7474,'-13'5'1656,"6"0"2081,3 1-2609,-1 1 96,0 2-616,-1 0-216,0 1-135,-1-3-97,1 0-104,2-1 24,2-3-120,10-7-729,3-5-791,6-7 824</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7.045"/>
    </inkml:context>
    <inkml:brush xml:id="br0">
      <inkml:brushProperty name="width" value="0.05" units="cm"/>
      <inkml:brushProperty name="height" value="0.05" units="cm"/>
      <inkml:brushProperty name="color" value="#0000FF"/>
    </inkml:brush>
  </inkml:definitions>
  <inkml:trace contextRef="#ctx0" brushRef="#br0">5 254 8034,'-1'0'59,"0"1"1,1 0 0,-1 0-1,1 0 1,0 0 0,-1-1-1,1 1 1,0 0 0,0 0-1,-1 0 1,1 0-1,0 0 1,0 0 0,0 0-1,0 0 1,0 0 0,0 0-1,0 0 1,1 0 0,-1 0-1,0-1 1,0 1 0,1 0-1,-1 0 1,1 1-1,0-2 1,0 1-1,0-1 1,0 1-1,0-1 1,0 1-1,0-1 1,0 0-1,0 0 1,0 1-1,0-1 1,0 0-1,0 0 1,0 0-1,0 0 1,0 0-1,0-1 1,0 1-1,2-1 1,3 0 118,0-1 0,0 0 1,0-1-1,0 1 0,0-1 0,8-6 1,-5 1 52,-1-1 0,0 1 0,0-1 0,-1-1 0,-1 0 0,1 0 0,-1 0 0,-1-1 0,0 1 0,-1-1 0,0-1 0,0 1 0,-1 0 0,-1-1 0,0 0 0,0 1 0,-1-1 0,-1 0 0,0 0 0,-1 0 0,-3-23 0,4 35-220,0 1 0,-1-1 0,1 0 0,0 0 0,0 0 1,0 0-1,0 0 0,0 0 0,0 0 0,0 1 0,0-1 0,0 0 0,0 0 0,0 0 0,0 0 0,-1 0 1,1 0-1,0 0 0,0 0 0,0 0 0,0 0 0,0 0 0,0 0 0,0 0 0,-1 0 0,1 0 0,0 1 1,0-1-1,0 0 0,0 0 0,0 0 0,0 0 0,-1 0 0,1-1 0,0 1 0,0 0 0,0 0 1,0 0-1,0 0 0,0 0 0,-1 0 0,1 0 0,0 0 0,0 0 0,0 0 0,0 0 0,0 0 0,0 0 1,0 0-1,-1-1 0,-2 16-16,0 591-1528,4-593 1047</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7.644"/>
    </inkml:context>
    <inkml:brush xml:id="br0">
      <inkml:brushProperty name="width" value="0.05" units="cm"/>
      <inkml:brushProperty name="height" value="0.05" units="cm"/>
      <inkml:brushProperty name="color" value="#0000FF"/>
    </inkml:brush>
  </inkml:definitions>
  <inkml:trace contextRef="#ctx0" brushRef="#br0">15 0 5817,'-9'0'1337,"5"0"1407,4 3-1600,0 0-7,0 1-561,1 1-192,-1 1-128,0 1-56,-1 0-120,-1 0-16,2-1 64,0 1-176,3-4 48</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28.011"/>
    </inkml:context>
    <inkml:brush xml:id="br0">
      <inkml:brushProperty name="width" value="0.05" units="cm"/>
      <inkml:brushProperty name="height" value="0.05" units="cm"/>
      <inkml:brushProperty name="color" value="#0000FF"/>
    </inkml:brush>
  </inkml:definitions>
  <inkml:trace contextRef="#ctx0" brushRef="#br0">12 1 9570,'-7'10'904,"4"-1"337,2-1-49,1-2-280,0-2-328,1 1-224,2-4-88,3-2-184,3-2-24,1-3 16,1-1 104,4-3 1025,2-3-825</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2.834"/>
    </inkml:context>
    <inkml:brush xml:id="br0">
      <inkml:brushProperty name="width" value="0.05" units="cm"/>
      <inkml:brushProperty name="height" value="0.05" units="cm"/>
      <inkml:brushProperty name="color" value="#0000FF"/>
    </inkml:brush>
  </inkml:definitions>
  <inkml:trace contextRef="#ctx0" brushRef="#br0">208 54 3217,'-4'-24'7066,"0"5"-2454,3 18-4557,0 0 0,0 0 0,0 0 0,0 0 0,0 1 0,0-1 0,0 0 0,0 1 0,-1-1 0,1 1 0,0-1 0,0 1 0,-1-1 0,1 1 0,0 0 0,-1 0-1,1 0 1,-2 0 0,-4-1 113,0 2-1,1-1 0,-1 1 0,0 0 0,1 0 1,-9 3-1,11-3-143,-1 1-1,0-1 1,0 0 0,0-1 0,0 1 0,0-1-1,0 0 1,0 0 0,-1 0 0,-9-3 0,15 5-21,0 0-1,-1 0 1,1-1 0,0 1 0,0 0 0,0 0 0,0 0 0,0-1 0,0 1-1,1 0 1,-1 0 0,1-1 0,-1 1 0,2 2 0,3 48 50,-10-32-34,-2 0-1,-10 25 1,11-31-18,0 0 1,0 1-1,2 0 0,0 1 0,-4 28 1,8-44-2,0 1 0,0-1 0,0 1 0,0 0 0,0-1 0,0 1-1,0-1 1,0 1 0,0 0 0,0-1 0,0 1 0,0-1 0,0 1 0,0-1 0,0 1 0,1 0 0,-1-1 0,0 1 0,0-1 0,1 1 0,-1-1 0,0 1 0,1-1 0,-1 1 0,1-1 0,-1 0 0,1 1 0,-1-1 0,0 0 0,1 1 0,0 0 0,19-8-4,22-28-2,-37 30 6,-2 1-6,1 1 0,0-1 0,1 1 0,-1 0 0,0 1 0,1-1 0,-1 1 0,1 0 0,0 0 0,0 0 0,0 1 0,0-1 0,0 1 0,0 0 0,0 1 0,0-1 0,0 1 0,10 1 0,-11 0 6,0 0 0,-1 0 0,1 1 0,-1-1-1,1 1 1,-1 0 0,0 0 0,0 0 0,0 0 0,0 1 0,0-1 0,0 1-1,-1 0 1,1 0 0,-1 0 0,0 0 0,1 0 0,-2 0 0,1 1 0,0-1-1,-1 0 1,1 1 0,-1 0 0,0-1 0,0 1 0,0 4 0,0 0 13,0 1 0,-1-1 0,0 0 0,0 1 0,-1-1 1,0 0-1,0 0 0,-1 0 0,0 0 0,-1 0 0,0 0 1,0 0-1,0-1 0,-1 0 0,0 1 0,-1-1 0,0-1 0,-8 11 1,7-10-2,0 0 1,-1 0 0,0-1 0,0 0-1,-1 0 1,1 0 0,-1-1-1,0 0 1,-1-1 0,1 1 0,-1-2-1,0 1 1,0-1 0,0-1-1,-17 3 1,25-5-16,1 1-1,-1-1 0,1 0 1,0 0-1,-1 0 0,1 0 1,-1 0-1,1 0 0,0 0 1,-1-1-1,1 1 1,0 0-1,-1 0 0,1 0 1,0 0-1,-1 0 0,1 0 1,0-1-1,-1 1 0,1 0 1,0 0-1,-1-1 1,1 1-1,0 0 0,0 0 1,-1-1-1,1 1 0,0 0 1,0-1-1,-1 1 0,1 0 1,0-1-1,0 1 1,0 0-1,0-1 0,0 1 1,0 0-1,-1-1 0,1 1 1,0-1-1,0 1 0,0 0 1,0-1-1,0 1 1,1-1-1,-1 1 0,0 0 1,0-1-1,0 1 0,0 0 1,0-1-1,0 1 1,1 0-1,-1-1 0,0 1 1,0 0-1,0-1 0,1 1 1,-1 0-1,0 0 0,0-1 1,1 1-1,-1 0 1,0 0-1,1-1 0,20-24-774,-20 23 685,65-63-5024,-24 28 3098</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3.326"/>
    </inkml:context>
    <inkml:brush xml:id="br0">
      <inkml:brushProperty name="width" value="0.05" units="cm"/>
      <inkml:brushProperty name="height" value="0.05" units="cm"/>
      <inkml:brushProperty name="color" value="#0000FF"/>
    </inkml:brush>
  </inkml:definitions>
  <inkml:trace contextRef="#ctx0" brushRef="#br0">134 102 3585,'-9'-3'911,"0"0"-1,1 0 1,-2 1 0,1 0-1,0 0 1,0 1 0,-19 1 0,26 0-818,0 0 0,0 1 0,0-1 0,0 1 0,0-1 0,1 1 0,-1 0 0,0 0 0,0 0 0,0 0 0,1 0 0,-1 0 0,0 0 0,1 0 0,0 1 0,-1-1 0,-1 3 0,1-1-113,1 0 0,0-1-1,0 1 1,0 0 0,0 0-1,0 0 1,0 1-1,1-1 1,0 0 0,-1 0-1,1 0 1,0 0 0,1 0-1,0 6 1,1-2 0,0 1 0,0-1 0,1 0 0,0 0 0,1 0 0,-1 0-1,2 0 1,-1-1 0,0 1 0,1-1 0,0 0 0,1-1 0,-1 1 0,13 7 0,-3 0 17,2-2 1,-1 0-1,1-1 1,31 13 0,-46-22 7,-1 0 0,1-1 0,0 1 0,0 0 0,0-1 0,-1 0 0,1 1 0,0-1-1,0 0 1,0 0 0,0 0 0,0 0 0,0 0 0,0 0 0,-1-1 0,1 1 0,0-1 0,0 1 0,0-1 0,-1 0 0,1 0 0,0 0 0,2-1 0,-1-1 51,-1 1 0,0-1-1,1 0 1,-1 0-1,0 0 1,-1 0-1,1 0 1,0 0-1,-1 0 1,0-1 0,2-6-1,0-4 293,0 0 0,-1 0 0,-1-1 0,-1 1 0,0-19-1,-1 23-191,-1 0-1,0 0 1,0 1-1,-1-1 1,0 1-1,0 0 0,-1 0 1,-1 0-1,1 0 1,-1 0-1,-12-14 1,13 18-123,0 1 1,0 0 0,0 0 0,-1 0 0,0 0-1,0 0 1,0 1 0,0 0 0,0 0 0,-1 0 0,1 1-1,-1 0 1,1 0 0,-1 0 0,0 1 0,0 0-1,0 0 1,0 0 0,0 1 0,-9 0 0,14 0-57,0 0 1,0 0 0,1 0 0,-1 0-1,0 1 1,0-1 0,0 0-1,0 0 1,0 0 0,1 1-1,-1-1 1,0 1 0,0-1 0,1 0-1,-1 1 1,0-1 0,0 1-1,1-1 1,-1 1 0,1 0-1,-1-1 1,0 1 0,1 0 0,-1-1-1,1 1 1,0 0 0,-1 0-1,1 0 1,0-1 0,-1 1-1,1 0 1,0 1 0,0 0-177,0 0-1,0 0 1,0 0-1,0 0 1,1 0 0,-1-1-1,1 1 1,0 0 0,-1 0-1,1 0 1,0-1 0,0 1-1,0-1 1,3 4 0,18 18-1200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3.783"/>
    </inkml:context>
    <inkml:brush xml:id="br0">
      <inkml:brushProperty name="width" value="0.05" units="cm"/>
      <inkml:brushProperty name="height" value="0.05" units="cm"/>
      <inkml:brushProperty name="color" value="#0000FF"/>
    </inkml:brush>
  </inkml:definitions>
  <inkml:trace contextRef="#ctx0" brushRef="#br0">66 4 5249,'-1'0'201,"1"-1"0,-1 1 0,1 0 1,-1-1-1,1 1 0,-1 0 0,1 0 0,-1-1 0,1 1 0,-1 0 0,1 0 0,-1 0 0,0 0 1,1 0-1,-1-1 0,1 1 0,-1 0 0,1 0 0,-1 1 0,0-1 0,1 0 0,-1 0 1,1 0-1,-1 0 0,1 0 0,-1 1 0,1-1 0,-1 0 0,1 0 0,-1 1 0,1-1 0,-2 1 1,-11 22 2157,-2 39-2149,14-54 261,-5 21-369,1-1 1,2 1-1,1 0 1,1 0-1,1 0 1,7 49-1,-7-77-85,0 0-1,0 0 1,0 0 0,1 0-1,-1-1 1,0 1-1,0 0 1,1 0-1,-1 0 1,1-1 0,-1 1-1,0 0 1,1 0-1,-1-1 1,1 1-1,0 0 1,-1-1 0,1 1-1,0 0 1,-1-1-1,1 1 1,0-1-1,-1 0 1,1 1 0,0-1-1,0 1 1,0-1-1,-1 0 1,1 0-1,0 1 1,0-1 0,0 0-1,0 0 1,0 0-1,-1 0 1,1 0-1,0 0 1,0 0 0,0 0-1,0-1 1,0 1-1,0 0 1,-1 0-1,1-1 1,0 1 0,0 0-1,-1-1 1,1 1-1,0-1 1,0 1-1,-1-1 1,1 0 0,0 1-1,0-2 1,48-43 624,-36 30-436,-12 14-217,10-9 199,1 0-1,23-15 0,-32 23-283,1 0 0,-1 0 0,1 1-1,0-1 1,0 1 0,0 0 0,0 0-1,-1 0 1,1 0 0,0 1 0,1-1 0,-1 1-1,0 0 1,0 0 0,0 1 0,4 0-1,3 2-618</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4.144"/>
    </inkml:context>
    <inkml:brush xml:id="br0">
      <inkml:brushProperty name="width" value="0.05" units="cm"/>
      <inkml:brushProperty name="height" value="0.05" units="cm"/>
      <inkml:brushProperty name="color" value="#0000FF"/>
    </inkml:brush>
  </inkml:definitions>
  <inkml:trace contextRef="#ctx0" brushRef="#br0">36 5 8154,'-14'-5'568,"7"7"152,4 1-160,3 7 184,0 1-72,-2 10 185,2-1 103,-1 9-168,1 4-104,-2 10-232,-1 9-136,2 6-152,-2 3-40,3-2 56,0-3-336,3-8-3736,1-11 2855</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4.750"/>
    </inkml:context>
    <inkml:brush xml:id="br0">
      <inkml:brushProperty name="width" value="0.05" units="cm"/>
      <inkml:brushProperty name="height" value="0.05" units="cm"/>
      <inkml:brushProperty name="color" value="#0000FF"/>
    </inkml:brush>
  </inkml:definitions>
  <inkml:trace contextRef="#ctx0" brushRef="#br0">1 270 5865,'112'-7'7973,"59"-22"-6356,-81 13-930,31-9-805,-1-6 1,223-87-1,-281 93-2081,-8 6 748</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5.185"/>
    </inkml:context>
    <inkml:brush xml:id="br0">
      <inkml:brushProperty name="width" value="0.05" units="cm"/>
      <inkml:brushProperty name="height" value="0.05" units="cm"/>
      <inkml:brushProperty name="color" value="#0000FF"/>
    </inkml:brush>
  </inkml:definitions>
  <inkml:trace contextRef="#ctx0" brushRef="#br0">0 15 4033,'19'-14'3985,"-9"16"-251,-5 35-33,-5-26-4025,10 118 1011,0 26-789,-10-152-534,1-1 233</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5.575"/>
    </inkml:context>
    <inkml:brush xml:id="br0">
      <inkml:brushProperty name="width" value="0.05" units="cm"/>
      <inkml:brushProperty name="height" value="0.05" units="cm"/>
      <inkml:brushProperty name="color" value="#0000FF"/>
    </inkml:brush>
  </inkml:definitions>
  <inkml:trace contextRef="#ctx0" brushRef="#br0">1 116 6769,'6'-3'689,"12"1"407,4-3 208,11 1-16,2-3-159,1-1-193,3 0-184,-1-2-328,-1 0-104,2-2-152,-1 0-16,-6-1-264,-2 0-64,-3 5 64</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6.319"/>
    </inkml:context>
    <inkml:brush xml:id="br0">
      <inkml:brushProperty name="width" value="0.05" units="cm"/>
      <inkml:brushProperty name="height" value="0.05" units="cm"/>
      <inkml:brushProperty name="color" value="#0000FF"/>
    </inkml:brush>
  </inkml:definitions>
  <inkml:trace contextRef="#ctx0" brushRef="#br0">5 35 6769,'-4'3'4225,"10"-3"-3360,4-2-281,3-4-64,1-1-120,4 1-184,-1-1-32,3 3-72,2 1-8,0 2-160,-5-1-408,-1 2 296</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6.676"/>
    </inkml:context>
    <inkml:brush xml:id="br0">
      <inkml:brushProperty name="width" value="0.05" units="cm"/>
      <inkml:brushProperty name="height" value="0.05" units="cm"/>
      <inkml:brushProperty name="color" value="#0000FF"/>
    </inkml:brush>
  </inkml:definitions>
  <inkml:trace contextRef="#ctx0" brushRef="#br0">4 57 8986,'-3'9'824,"6"-3"408,5-1-351,8-2-73,2-1-392,0-4-240,3-1-16,2-2-64,3-4-16,4-3 0,2-1 88,3-4 72,2-3-128</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8.278"/>
    </inkml:context>
    <inkml:brush xml:id="br0">
      <inkml:brushProperty name="width" value="0.05" units="cm"/>
      <inkml:brushProperty name="height" value="0.05" units="cm"/>
      <inkml:brushProperty name="color" value="#0000FF"/>
    </inkml:brush>
  </inkml:definitions>
  <inkml:trace contextRef="#ctx0" brushRef="#br0">0 315 2288,'1'-20'9747,"8"-4"-6263,19-26-4240,-20 36 1416,43-66-435,25-46 1019,-83 151-1012,2 0 0,-2 31 0,2-21-199,-23 108-19,-3 14 66,28-133-209,1 0 1,1-1 0,1 1-1,5 35 1,4-32-1052,3-11 450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8.620"/>
    </inkml:context>
    <inkml:brush xml:id="br0">
      <inkml:brushProperty name="width" value="0.05" units="cm"/>
      <inkml:brushProperty name="height" value="0.05" units="cm"/>
      <inkml:brushProperty name="color" value="#0000FF"/>
    </inkml:brush>
  </inkml:definitions>
  <inkml:trace contextRef="#ctx0" brushRef="#br0">38 22 8058,'0'-1'208,"-1"0"1,0 0-1,1 1 1,-1-1-1,1 0 1,-1 0-1,1 0 1,0 0-1,-1 0 1,1 0-1,0 1 1,0-1-1,-1 0 1,1 0-1,0 0 1,0 0-1,0 0 1,0 0-1,0 0 1,0 0-1,1-1 1,0 3-89,-1-1 0,1 1 1,-1 0-1,1 0 0,0 0 1,-1 0-1,0 0 0,1 0 1,-1 0-1,0 0 0,1 0 0,-1 0 1,0 1-1,0-1 0,0 0 1,0 0-1,0 0 0,0 0 1,0 0-1,-1 2 0,-3 77 321,-18 102 1,13-116-969,7-50 211</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8.978"/>
    </inkml:context>
    <inkml:brush xml:id="br0">
      <inkml:brushProperty name="width" value="0.05" units="cm"/>
      <inkml:brushProperty name="height" value="0.05" units="cm"/>
      <inkml:brushProperty name="color" value="#0000FF"/>
    </inkml:brush>
  </inkml:definitions>
  <inkml:trace contextRef="#ctx0" brushRef="#br0">2 79 6801,'-1'3'1025,"5"-2"967,9-2-976,3-4 201,7-3-409,3-4-208,-1-1-216,-2 0-144,-1 2 16,-4 0-512,5 3 248</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39.695"/>
    </inkml:context>
    <inkml:brush xml:id="br0">
      <inkml:brushProperty name="width" value="0.05" units="cm"/>
      <inkml:brushProperty name="height" value="0.05" units="cm"/>
      <inkml:brushProperty name="color" value="#0000FF"/>
    </inkml:brush>
  </inkml:definitions>
  <inkml:trace contextRef="#ctx0" brushRef="#br0">18 188 4689,'-1'-2'194,"0"0"0,0 0 1,1 1-1,-1-1 0,0 0 0,1 0 0,0 0 0,-1 0 1,1 0-1,0 0 0,0 0 0,0 0 0,0 0 0,0 0 1,1 0-1,-1 0 0,0 0 0,1 1 0,0-1 0,-1 0 1,1 0-1,0 0 0,0 1 0,0-1 0,2-2 0,33-46 932,-29 42-747,-6 6-321,4-5 103,1-1 0,-1 1-1,1 1 1,1-1 0,-1 1 0,1 0 0,0 1-1,1 0 1,-1 0 0,1 0 0,11-4-1,-18 8-153,1 1-1,-1 0 0,0 0 1,1 0-1,-1 0 0,0 0 0,1 1 1,-1-1-1,0 0 0,1 0 0,-1 1 1,0-1-1,0 1 0,0 0 0,1-1 1,-1 1-1,0 0 0,0-1 0,0 1 1,0 0-1,0 0 0,0 0 0,0 0 1,0 0-1,-1 0 0,1 0 0,0 0 1,0 1-1,-1-1 0,1 0 0,-1 0 1,1 1-1,-1-1 0,0 0 0,1 1 1,-1 1-1,8 53 123,-8-55-123,0 35 61,-1-1-1,-1 1 0,-2-1 0,-2 0 1,-1 0-1,-19 56 0,-7-27 447,27-54-21,6-9-454,1 1 0,0-1 0,0 1 0,1-1 0,-1 0 0,0 1 0,0-1 0,1 0 0,-1 0 0,0 0 0,1 0 0,-1 0 0,1 0 0,0-1 0,-1 1 0,3 0 0,3 3 0,-1 0-37,0 1 0,-1 0 0,1 0 0,-1 0 0,0 1 0,-1 0-1,1 0 1,-1 0 0,-1 0 0,1 0 0,-1 1 0,4 9 0,-6-12 16,1 0-1,-1 1 1,0-1-1,0 1 1,0-1-1,0 1 1,-1-1-1,0 1 1,0-1-1,0 1 1,-1-1-1,1 1 1,-1-1-1,0 1 1,0-1-1,-1 1 1,1-1-1,-1 0 0,0 0 1,-5 8-1,5-10 18,-1 0 0,1-1 0,-1 1 0,1-1 0,-1 1 0,1-1 0,-1 0 0,0 0 0,0 0 0,1 0 0,-1-1 0,0 1 0,0-1 0,0 1 0,0-1 0,0 0 0,0 0 0,0-1 0,0 1 0,1-1 0,-1 1 0,0-1 0,0 0-1,0 0 1,-3-1 0,-11-4 204,1-1 0,-26-13 0,41 19-227,-3-1-5,0 0-1,0 0 1,0 0 0,1 0 0,-1-1 0,1 1 0,-1-1 0,1 0 0,0 0 0,0 0 0,0 0 0,-3-7 0,6 9-135,1 0 0,0 0 0,0 0 0,-1 1 0,1-1 0,0 0 1,0 0-1,0 0 0,0 1 0,0-1 0,0 1 0,0-1 0,0 1 0,0-1 0,0 1 1,1-1-1,-1 1 0,0 0 0,2-1 0,4-1-851,9-5-411</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0.289"/>
    </inkml:context>
    <inkml:brush xml:id="br0">
      <inkml:brushProperty name="width" value="0.05" units="cm"/>
      <inkml:brushProperty name="height" value="0.05" units="cm"/>
      <inkml:brushProperty name="color" value="#0000FF"/>
    </inkml:brush>
  </inkml:definitions>
  <inkml:trace contextRef="#ctx0" brushRef="#br0">25 47 4929,'-6'0'8266,"16"-11"-5488,23-13-2023,-28 22-723,1 0 0,-1 0 1,1 1-1,-1-1 0,1 1 1,0 0-1,10 0 0,-14 2-29,-1-1 0,1 0 0,0 0 0,-1 1 0,1-1 0,0 1-1,-1-1 1,1 1 0,-1 0 0,1 0 0,-1-1 0,0 1 0,1 0 0,-1 0-1,0 1 1,0-1 0,1 0 0,-1 0 0,0 1 0,0-1 0,0 0 0,0 1-1,-1-1 1,1 1 0,0-1 0,-1 1 0,1-1 0,-1 1 0,1 0 0,-1-1-1,1 4 1,0 6 22,1-1 0,-1 1 0,-1-1 0,0 1 0,-1 0 0,0-1 0,0 1 0,-1-1 0,0 1 0,-1-1 0,0 0 0,-1 0 0,0 0 0,-1-1 0,0 1 0,0-1 0,-1 0 0,0 0 0,0-1 0,-1 0 0,0 0 0,-1-1 0,0 0 0,0 0 0,0 0 0,-1-1 0,-18 9 0,6-7-18,28-15-9,34-13 93,-27 18-138,1 1-1,0 1 0,0 0 1,16 3-1,36-1 3862,-54-3-2291</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1.724"/>
    </inkml:context>
    <inkml:brush xml:id="br0">
      <inkml:brushProperty name="width" value="0.05" units="cm"/>
      <inkml:brushProperty name="height" value="0.05" units="cm"/>
      <inkml:brushProperty name="color" value="#0000FF"/>
    </inkml:brush>
  </inkml:definitions>
  <inkml:trace contextRef="#ctx0" brushRef="#br0">231 44 2849,'14'-26'5729,"-14"26"-5630,1-1-1,-1 1 1,0 0-1,0-1 1,1 1-1,-1-1 1,0 1-1,0 0 1,0-1-1,1 1 1,-1-1-1,0 1 1,0 0 0,0-1-1,0 1 1,0-1-1,0 1 1,0-1-1,0 1 1,0 0-1,0-1 1,0 1-1,0-1 1,0 1-1,-1 0 1,1-1 0,0 1-1,0-1 1,0 1-1,0 0 1,-1-1-1,1 1 1,0 0-1,-1-1 1,1 1-1,0 0 1,0-1-1,-1 1 1,1 0-1,0 0 1,-1-1 0,1 1-1,-1 0 1,1 0-1,0 0 1,-1-1-1,1 1 1,-1 0-1,1 0 1,0 0-1,-1 0 1,1 0-1,-1 0 1,1 0 0,-1 0-1,1 0 1,0 0-1,-1 0 1,1 0-1,-1 0 1,1 0-1,-1 1 1,-2 1-38,0 0 0,0 1 0,0-1 0,0 1-1,1 0 1,-1 0 0,1 0 0,0 0 0,0 0 0,0 1 0,0-1 0,-2 5 0,-1 2 4,-17 32-18,2 1 0,1 0-1,-23 85 1,-18 142-44,59-264-1,-27 185 27,26-170-40,2 1 1,0-1-1,1 0 0,2 1 0,0-1 0,11 39 1,-13-55-181,0 0 1,1-1-1,-1 1 1,1-1-1,0 0 1,0 1-1,1-1 1,-1 0-1,1 0 1,0-1-1,0 1 1,0 0-1,1-1 1,-1 0-1,1 0 1,0 0-1,0 0 1,0 0-1,0-1 1,0 0 0,0 0-1,1 0 1,4 1-1,21-4-1528</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2.432"/>
    </inkml:context>
    <inkml:brush xml:id="br0">
      <inkml:brushProperty name="width" value="0.05" units="cm"/>
      <inkml:brushProperty name="height" value="0.05" units="cm"/>
      <inkml:brushProperty name="color" value="#0000FF"/>
    </inkml:brush>
  </inkml:definitions>
  <inkml:trace contextRef="#ctx0" brushRef="#br0">11 221 2953,'-11'9'4000,"40"-41"1196,-11-6-4339,-1-1-1,13-48 0,-19 53-229,-11 34-602,0 0 1,0 0 0,0 0 0,0 0 0,0 1-1,0-1 1,0 0 0,1 0 0,-1 0 0,0 0-1,0 0 1,0 0 0,0 0 0,0 0 0,0 0-1,0 0 1,0 0 0,1 0 0,-1 0 0,0 0-1,0 0 1,0 0 0,0 0 0,0 0-1,0 0 1,0 0 0,1 0 0,-1 0 0,0 0-1,0 0 1,0 0 0,0-1 0,0 1 0,0 0-1,0 0 1,1 24 186,-5 33-184,-34 335 148,34-306-1344,5-57 658</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2.790"/>
    </inkml:context>
    <inkml:brush xml:id="br0">
      <inkml:brushProperty name="width" value="0.05" units="cm"/>
      <inkml:brushProperty name="height" value="0.05" units="cm"/>
      <inkml:brushProperty name="color" value="#0000FF"/>
    </inkml:brush>
  </inkml:definitions>
  <inkml:trace contextRef="#ctx0" brushRef="#br0">47 34 8146,'-16'3'1512,"5"6"1937,2-2-1697,3-1-360,3-3-439,2 1-601,1-3 64,4-6-328,5-6-24,2-2-224,7-5-792,1-1 640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3.175"/>
    </inkml:context>
    <inkml:brush xml:id="br0">
      <inkml:brushProperty name="width" value="0.05" units="cm"/>
      <inkml:brushProperty name="height" value="0.05" units="cm"/>
      <inkml:brushProperty name="color" value="#0000FF"/>
    </inkml:brush>
  </inkml:definitions>
  <inkml:trace contextRef="#ctx0" brushRef="#br0">14 9 8802,'-14'-8'3591,"16"19"-62,2 17-2658,-7 179 1843,2-206-2707,1 0 0,0 1 0,0-1 0,0 0 0,0 0 0,-1 1 0,2-1 0,-1 0 0,0 0 0,0 1 0,0-1 0,0 0 0,1 0 0,-1 0 0,1 1 0,-1-1 0,1 0 0,-1 0 0,1 0 0,0 0 0,-1 0 0,1 0 0,0 0 0,0 0 0,2 1 0,-2-1-1,1-1 0,-1 0 0,1 0 0,0 1-1,-1-1 1,1 0 0,-1 0 0,1 0 0,0-1-1,-1 1 1,1 0 0,0-1 0,-1 1 0,1-1-1,-1 1 1,3-2 0,10-6 38,-1 1 0,-1-2 0,16-11 0,-21 14 19,2-1-111,-4 3-83,-1 1 1,1-1-1,0 1 1,0 0-1,0 1 1,0-1-1,10-3 1,-3 3-433</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3.525"/>
    </inkml:context>
    <inkml:brush xml:id="br0">
      <inkml:brushProperty name="width" value="0.05" units="cm"/>
      <inkml:brushProperty name="height" value="0.05" units="cm"/>
      <inkml:brushProperty name="color" value="#0000FF"/>
    </inkml:brush>
  </inkml:definitions>
  <inkml:trace contextRef="#ctx0" brushRef="#br0">85 13 6721,'0'0'235,"0"-1"0,-1 0 0,1 1 0,0-1-1,-1 0 1,1 1 0,0-1 0,-1 1 0,1-1-1,-1 0 1,1 1 0,-1-1 0,1 1 0,-1-1-1,0 1 1,1 0 0,-1-1 0,0 1 0,1-1-1,-1 1 1,0 0 0,1 0 0,-1-1-1,0 1 1,1 0 0,-1 0 0,0 0 0,0 0-1,1 0 1,-1 0 0,-1 0 0,-2 24 3926,2 0-4418,-21 123 1263,9-75-1082,4 0 0,2 1 0,4 98 0,7-145-241</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3.959"/>
    </inkml:context>
    <inkml:brush xml:id="br0">
      <inkml:brushProperty name="width" value="0.05" units="cm"/>
      <inkml:brushProperty name="height" value="0.05" units="cm"/>
      <inkml:brushProperty name="color" value="#0000FF"/>
    </inkml:brush>
  </inkml:definitions>
  <inkml:trace contextRef="#ctx0" brushRef="#br0">50 24 3793,'-1'0'7,"-40"21"8454,40-21-8268,1 0-1,-1 0 1,1 1 0,-1-1-1,1 1 1,-1-1 0,1 0-1,0 1 1,-1-1 0,1 1-1,0-1 1,-1 0 0,1 1-1,0-1 1,-1 1 0,1 0-1,0-1 1,0 1 0,0-1-1,0 1 1,-1-1 0,1 1-1,0-1 1,0 1 0,0 1-1,1-2-139,0 1-1,0 0 0,0 0 1,-1 0-1,1 0 0,0-1 0,0 1 1,0 0-1,0-1 0,1 1 1,-1-1-1,0 1 0,0-1 0,0 0 1,0 1-1,0-1 0,1 0 1,0 0-1,7 1-58,0-1 0,0 0 0,0 0 0,0-1 0,-1-1 0,1 1 0,0-1 0,-1-1 0,0 0 0,1 0 0,-1 0 0,0-1 0,-1 0 0,11-8 0,9-2-688,6-2 226</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4.527"/>
    </inkml:context>
    <inkml:brush xml:id="br0">
      <inkml:brushProperty name="width" value="0.05" units="cm"/>
      <inkml:brushProperty name="height" value="0.05" units="cm"/>
      <inkml:brushProperty name="color" value="#0000FF"/>
    </inkml:brush>
  </inkml:definitions>
  <inkml:trace contextRef="#ctx0" brushRef="#br0">101 244 4593,'-11'6'882,"1"0"1,0 1-1,1 0 1,-1 1-1,1 0 1,1 0-1,0 1 1,0 0-1,-9 14 1,19-20 56,9-6-597,12-8 52,-9-2-106,0 0 1,0-1-1,-1 0 0,-1-1 1,-1 0-1,15-26 1,-9 12 49,-2 0-1,22-62 1,-36 87-308,1 0 28,-1-1 0,0 1 0,1-1 0,-2 0 1,1 1-1,0-1 0,-1-8 0,-3 12 257,-1 10-217,-3 12-99,2 32-37,3-1-1,8 95 1,-1-41 40,-4-74-33,1-6-12,-2 0 1,-1 0 0,0 1 0,-8 31 0,8-54-679,0-4 249</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4.910"/>
    </inkml:context>
    <inkml:brush xml:id="br0">
      <inkml:brushProperty name="width" value="0.05" units="cm"/>
      <inkml:brushProperty name="height" value="0.05" units="cm"/>
      <inkml:brushProperty name="color" value="#0000FF"/>
    </inkml:brush>
  </inkml:definitions>
  <inkml:trace contextRef="#ctx0" brushRef="#br0">12 11 10634,'-1'1'141,"0"0"0,0 0 0,0 0 0,0 0 0,0 0-1,0 0 1,1 0 0,-1 1 0,0-1 0,1 0 0,-1 0 0,1 1 0,-1-1-1,1 0 1,0 1 0,0-1 0,0 0 0,-1 1 0,1-1 0,0 1-1,0-1 1,1 0 0,-1 1 0,0-1 0,0 0 0,1 1 0,-1-1 0,1 0-1,-1 1 1,1-1 0,0 0 0,-1 0 0,1 0 0,0 0 0,0 0-1,1 2 1,0-2 57,1 1 1,0 0-1,0-1 0,0 1 0,0-1 0,0 0 0,1 0 1,-1 0-1,0 0 0,0-1 0,1 0 0,-1 1 0,0-1 1,5 0-1,7-1-128,-1-1 1,1 0 0,-1-1 0,0 0 0,1-1-1,-1 0 1,-1-2 0,1 1 0,-1-2 0,0 0-1,12-8 1,-6 3-199</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5.280"/>
    </inkml:context>
    <inkml:brush xml:id="br0">
      <inkml:brushProperty name="width" value="0.05" units="cm"/>
      <inkml:brushProperty name="height" value="0.05" units="cm"/>
      <inkml:brushProperty name="color" value="#0000FF"/>
    </inkml:brush>
  </inkml:definitions>
  <inkml:trace contextRef="#ctx0" brushRef="#br0">34 14 6353,'-15'-7'849,"-2"0"3855,29 18-1887,5 3-2400,0 1-1,-1 0 1,-1 1-1,0 1 1,-1 1-1,-1 0 1,20 36-1,-18-25-224,-1 1 0,-2 0-1,0 1 1,11 53-1,-17-56-112,-2 0-1,-1-1 0,-1 1 0,-1 1 0,-2-1 0,-5 37 0,3-45-27,-2 0-1,0-1 0,-1 1 1,-1-1-1,0 0 1,-2-1-1,0 0 0,-1 0 1,-19 24-1,7-14-604,-1-1-1,-1 0 1,-41 33-1,51-51-263</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5.937"/>
    </inkml:context>
    <inkml:brush xml:id="br0">
      <inkml:brushProperty name="width" value="0.05" units="cm"/>
      <inkml:brushProperty name="height" value="0.05" units="cm"/>
      <inkml:brushProperty name="color" value="#0000FF"/>
    </inkml:brush>
  </inkml:definitions>
  <inkml:trace contextRef="#ctx0" brushRef="#br0">0 95 2072,'3'1'548,"1"0"1,-1 0-1,0-1 0,1 1 0,-1-1 0,0 0 0,1 0 0,-1 0 0,1 0 0,-1 0 0,1-1 0,5-1 0,10 0 971,237 2 4016,-2 8-3909,160 2-1310,-357-10-387,295-12 577,-302 8-769,-1-3 0,0-2 0,-1-2 0,92-35 0,-95 24-350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6.728"/>
    </inkml:context>
    <inkml:brush xml:id="br0">
      <inkml:brushProperty name="width" value="0.05" units="cm"/>
      <inkml:brushProperty name="height" value="0.05" units="cm"/>
      <inkml:brushProperty name="color" value="#0000FF"/>
    </inkml:brush>
  </inkml:definitions>
  <inkml:trace contextRef="#ctx0" brushRef="#br0">20 123 4993,'-20'2'4475,"23"-3"-4075,0 0 1,-1-1 0,1 1-1,-1 0 1,1-1 0,-1 0-1,0 1 1,0-1 0,0 0-1,3-3 1,7-8-61,1 1 1,1 0-1,0 1 1,1 0-1,16-8 0,-25 15-313,0 1-1,1-1 0,-1 1 0,1 1 0,0 0 0,0 0 0,0 0 0,0 0 1,0 1-1,0 0 0,0 1 0,0 0 0,0 0 0,0 0 0,12 3 0,-16-2-12,-1 0 0,1 0 0,-1 1 0,1-1 0,-1 1 0,1 0 0,-1-1 0,0 1 0,0 0 0,0 0 0,0 0 0,0 1 0,0-1 0,0 0 0,-1 1 0,1-1 0,-1 1 0,0 0 0,0-1 0,0 1 0,0 0 0,0 0 0,-1 0 0,1-1 0,-1 1 0,0 0 0,0 0 0,0 0 0,0 0 0,0 0 0,0 0 0,-2 3 0,-1 13 57,0-1-1,-2 0 1,-10 29-1,13-42-60,-7 19 65,0 0 1,-26 42-1,31-59-56,0 0 0,-1 0 0,0-1-1,0 0 1,-1 0 0,1 0-1,-1 0 1,-1-1 0,1 0-1,-1 0 1,0-1 0,0 0-1,-9 4 1,14-7-13,-1-1 1,1 1-1,0-1 0,-1 0 1,1 0-1,0 0 1,-1 0-1,1 0 0,-1-1 1,1 1-1,0-1 0,-1 1 1,1-1-1,0 0 0,0 0 1,0 0-1,0 0 0,0 0 1,-4-3-1,5 3-7,0 1 0,0-1-1,0 0 1,0 0 0,0 0 0,0 0-1,1 0 1,-1 0 0,0 0 0,0 0-1,1-1 1,-1 1 0,1 0 0,-1 0 0,1-1-1,-1 1 1,1 0 0,0-1 0,0 1-1,-1 0 1,1-1 0,0 1 0,0 0-1,0-1 1,1 1 0,-1 0 0,0-1 0,0 1-1,1 0 1,-1 0 0,1-1 0,-1 1-1,1 0 1,0 0 0,0-2 0,2 3-6,0 0 0,-1 1 1,1-1-1,0 1 1,-1-1-1,1 1 0,-1 0 1,1 0-1,-1 0 0,1 0 1,-1 0-1,1 0 1,3 4-1,-1-2 16,7 3-23,1 0 1,0-1 0,-1-1-1,2 0 1,-1-1-1,0 0 1,1-1 0,-1 0-1,1-1 1,0-1-1,-1 0 1,1-1 0,-1 0-1,1-1 1,-1 0-1,1-2 1,-1 1 0,0-2-1,0 1 1,-1-2 0,1 0-1,-1 0 1,13-10-1,-7 1-308</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8.513"/>
    </inkml:context>
    <inkml:brush xml:id="br0">
      <inkml:brushProperty name="width" value="0.05" units="cm"/>
      <inkml:brushProperty name="height" value="0.05" units="cm"/>
      <inkml:brushProperty name="color" value="#0000FF"/>
    </inkml:brush>
  </inkml:definitions>
  <inkml:trace contextRef="#ctx0" brushRef="#br0">12 47 6353,'-7'-5'1049,"4"0"1023,2-1-176,1-1-87,0-1-321,1 3-512,0 0-215,5 2-401,0 1-160,4 3-152,2 3-32,2 4-16,2 0 24,1 2 112,2 3-168,3-3-1049,-2 2-3007,-1-3 2431</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48.863"/>
    </inkml:context>
    <inkml:brush xml:id="br0">
      <inkml:brushProperty name="width" value="0.05" units="cm"/>
      <inkml:brushProperty name="height" value="0.05" units="cm"/>
      <inkml:brushProperty name="color" value="#0000FF"/>
    </inkml:brush>
  </inkml:definitions>
  <inkml:trace contextRef="#ctx0" brushRef="#br0">4 16 10210,'-4'3'856,"10"-1"473,5-2-449,8 0 232,6-3-328,1 0-216,0 0-56,-2 1-319,-2 1-65,1 1 120,2-3 56,-1-3-160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59.272"/>
    </inkml:context>
    <inkml:brush xml:id="br0">
      <inkml:brushProperty name="width" value="0.05" units="cm"/>
      <inkml:brushProperty name="height" value="0.05" units="cm"/>
      <inkml:brushProperty name="color" value="#0000FF"/>
    </inkml:brush>
  </inkml:definitions>
  <inkml:trace contextRef="#ctx0" brushRef="#br0">91 118 1872,'-2'0'4282,"-18"3"1984,32-19-5876,1 2 0,0-1 1,1 2-1,1 0 0,0 0 0,1 2 1,17-11-1,-32 22-384,0-1 0,0 1 0,-1-1-1,1 1 1,0 0 0,0-1 0,0 1 0,0 0 0,-1 0-1,1-1 1,0 1 0,0 0 0,0 0 0,0 0 0,0 0 0,0 0-1,0 0 1,-1 0 0,1 1 0,0-1 0,0 0 0,0 0 0,0 1-1,-1-1 1,1 1 0,0-1 0,0 1 0,0-1 0,0 2-1,1-1 2,-1 1 0,0 0-1,0 0 1,0 0-1,0 0 1,0 0-1,0 1 1,-1-1-1,1 0 1,-1 0-1,1 4 1,0 10 18,-1 0 0,-2 27 1,1-35-1,-3 29 46,-3-1 0,0 1 0,-3-1-1,-1 0 1,-1-1 0,-2 0 0,-1-1 0,-2-1 0,-2 0 0,-35 47 0,52-77-57,-1 0 1,0 0 0,1 0-1,-1-1 1,0 1 0,-1-1-1,1 0 1,0 0-1,-1 0 1,-4 2 0,7-4-11,1 0 1,-1 1 0,0-1-1,0 0 1,1 0 0,-1 0 0,0 0-1,0 0 1,1 0 0,-1 0-1,0 0 1,0 0 0,0 0 0,1 0-1,-1-1 1,0 1 0,1 0-1,-1-1 1,0 1 0,0 0 0,0-2-1,0 1-2,0 0 0,0 0 0,0 0-1,0-1 1,0 1 0,1-1 0,-1 1 0,1 0 0,-1-1-1,1 1 1,-1-1 0,1 1 0,0-1 0,0 1-1,-1-3 1,1-1-6,0 0 0,1 1 0,-1-1 0,1 0 0,-1 1 0,2-1 0,-1 1 0,0-1 0,1 1 0,0-1 0,0 1 0,0 0 0,0 0 0,1 0 0,-1 0 0,1 1 0,0-1 0,1 1 0,-1-1 0,0 1 0,1 0 0,0 0 0,0 1 0,7-5 0,-6 4-1,0 1 1,0 0 0,0 0-1,0 0 1,0 1-1,1-1 1,-1 1-1,0 0 1,1 1-1,-1-1 1,0 1-1,1 0 1,-1 1-1,1-1 1,-1 1-1,0 0 1,1 1-1,-1-1 1,0 1 0,0 0-1,5 3 1,1 2-157,-1 0 1,0 1 0,0 0 0,-1 1-1,0 0 1,12 16 0,-15-18-295</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4:59.624"/>
    </inkml:context>
    <inkml:brush xml:id="br0">
      <inkml:brushProperty name="width" value="0.05" units="cm"/>
      <inkml:brushProperty name="height" value="0.05" units="cm"/>
      <inkml:brushProperty name="color" value="#0000FF"/>
    </inkml:brush>
  </inkml:definitions>
  <inkml:trace contextRef="#ctx0" brushRef="#br0">12 31 9522,'-12'-1'3313,"14"2"-2433,8-1 104,6-3 184,1-1-631,0-2-121,-8 2-224,-8 3-32,-1-5-32,-8 3-24,-7 1-240,1 2-408,2-1 320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2.388"/>
    </inkml:context>
    <inkml:brush xml:id="br0">
      <inkml:brushProperty name="width" value="0.05" units="cm"/>
      <inkml:brushProperty name="height" value="0.05" units="cm"/>
      <inkml:brushProperty name="color" value="#0000FF"/>
    </inkml:brush>
  </inkml:definitions>
  <inkml:trace contextRef="#ctx0" brushRef="#br0">39 43 9810,'-13'-5'784,"3"-1"417,1 1 7,5-1 0,1 0-200,3 0-160,3 1-55,0 2-169,1 3-128,-1 7-168,-1 6-88,-1 6-144,-1 1-8,0-1-24,0-3 24,0-6-280,0-9-608,2 1 512</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2.736"/>
    </inkml:context>
    <inkml:brush xml:id="br0">
      <inkml:brushProperty name="width" value="0.05" units="cm"/>
      <inkml:brushProperty name="height" value="0.05" units="cm"/>
      <inkml:brushProperty name="color" value="#0000FF"/>
    </inkml:brush>
  </inkml:definitions>
  <inkml:trace contextRef="#ctx0" brushRef="#br0">62 1 10746,'-22'21'840,"5"2"1025,3-1-1393,6-3-8,7-8-176,1-1-192,4-8-64,5-5-8,7-11-8,3-5 8,4-6-584,-3 1-664,3 3 688</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3.087"/>
    </inkml:context>
    <inkml:brush xml:id="br0">
      <inkml:brushProperty name="width" value="0.05" units="cm"/>
      <inkml:brushProperty name="height" value="0.05" units="cm"/>
      <inkml:brushProperty name="color" value="#0000FF"/>
    </inkml:brush>
  </inkml:definitions>
  <inkml:trace contextRef="#ctx0" brushRef="#br0">16 0 11763,'-7'3'792,"4"6"192,0 0-344,2 4-72,-1 1-368,2-1-288,0-1 600,7-8-408</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3.457"/>
    </inkml:context>
    <inkml:brush xml:id="br0">
      <inkml:brushProperty name="width" value="0.05" units="cm"/>
      <inkml:brushProperty name="height" value="0.05" units="cm"/>
      <inkml:brushProperty name="color" value="#0000FF"/>
    </inkml:brush>
  </inkml:definitions>
  <inkml:trace contextRef="#ctx0" brushRef="#br0">35 1 9354,'0'0'896,"2"5"336,-2 3 161,0 3-305,0 5-120,-2 7 8,-1 5-79,3 6-225,-1 2-120,-2 5-232,3 1-120,-2 3-112,1-1-24,-2 1-8,-1-6 24,-2-9-176,2-6-328,-4-11 256</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3.796"/>
    </inkml:context>
    <inkml:brush xml:id="br0">
      <inkml:brushProperty name="width" value="0.05" units="cm"/>
      <inkml:brushProperty name="height" value="0.05" units="cm"/>
      <inkml:brushProperty name="color" value="#0000FF"/>
    </inkml:brush>
  </inkml:definitions>
  <inkml:trace contextRef="#ctx0" brushRef="#br0">7 204 8066,'-6'-3'3208,"13"0"-2023,6-3 71,6-7-240,2-3-112,13-4-119,6-2-105,15-4-264,6 3-112,-1 2-160,-6 2-48,-5 6-40,-4 3 8,-6 4 16,-2 3-128,-9 3-3745,-5 6 2769</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6.402"/>
    </inkml:context>
    <inkml:brush xml:id="br0">
      <inkml:brushProperty name="width" value="0.05" units="cm"/>
      <inkml:brushProperty name="height" value="0.05" units="cm"/>
      <inkml:brushProperty name="color" value="#0000FF"/>
    </inkml:brush>
  </inkml:definitions>
  <inkml:trace contextRef="#ctx0" brushRef="#br0">33 66 3753,'0'-1'232,"0"1"-1,-1 0 1,1-1 0,0 1-1,0 0 1,-1-1 0,1 1-1,0-1 1,0 1 0,0 0 0,0-1-1,0 1 1,-1-1 0,1 1-1,0 0 1,0-1 0,0 1-1,0-1 1,0 1 0,0-1 0,1 1-1,-1 0 1,0-1 0,0 1-1,0-1 1,0 1 0,0 0-1,1-1 1,-1 1 0,0-1 0,13-13 2453,16-4-1631,-16 11-904,-10 5-74,1 0 0,-1 0 1,1 1-1,0-1 0,-1 1 0,1 0 1,0 0-1,6-1 0,-9 3-50,0-1 0,0 1 1,0-1-1,0 1 0,0-1 0,0 1 0,0-1 0,0 1 1,0 0-1,-1 0 0,1-1 0,0 1 0,0 0 0,-1 0 1,1 0-1,0 0 0,-1 0 0,1 0 0,-1 0 0,1 0 0,-1 0 1,0 0-1,1 0 0,-1 0 0,0 0 0,0 0 0,0 0 1,0 0-1,0 1 0,0-1 0,0 0 0,0 0 0,0 0 1,0 0-1,-1 2 0,0 22 110,-1 0-1,-1 0 1,-11 44 0,11-56-119,-1 0 0,0 0 0,-1 0 0,-1-1 0,0 0 0,-1 0 0,0 0 0,-13 16 0,17-26 0,0 1-1,0 0 1,-1-1-1,1 1 1,-1-1-1,1 0 1,-1 0 0,-5 2-1,8-4-12,1 0-1,-1 1 0,1-1 1,-1 0-1,1 1 1,-1-1-1,1 0 0,-1 0 1,0 1-1,1-1 1,-1 0-1,1 0 0,-1 0 1,0 0-1,1 0 0,-1 0 1,0 0-1,1 0 1,-1 0-1,1 0 0,-1 0 1,0 0-1,1-1 1,-1 1-1,1 0 0,-1 0 1,1-1-1,-1 1 1,1 0-1,-1-1 0,1 1 1,-1 0-1,1-1 1,-1 1-1,1-1 0,-1 1 1,1-1-1,0 1 1,-1-1-1,1 1 0,0-1 1,-1 1-1,1-1 0,0 1 1,0-1-1,0 0 1,-1 0-1,1 2 3,0-1-1,0 1 1,0 0-1,0 0 1,0-1 0,0 1-1,0 0 1,0 0-1,1-1 1,-1 1 0,0 0-1,0 0 1,1-1-1,-1 1 1,0 0 0,1-1-1,-1 1 1,1 0-1,-1-1 1,0 1 0,1-1-1,0 1 1,-1-1-1,1 1 1,-1-1 0,1 1-1,0-1 1,-1 1-1,1-1 1,0 0 0,-1 1-1,1-1 1,0 0 0,0 0-1,1 1 1,1-1 6,0 0 0,0-1-1,0 1 1,0-1 0,1 1 0,-1-1 0,0 0 0,0 0 0,4-2 0,59-36 135,-61 35-141,-3 2 1,0 1 0,0-1-1,0 0 1,1 1 0,-1 0 0,1-1-1,-1 1 1,1 0 0,-1 0-1,5-1 1,-6 3-4,0-1-1,0 1 1,0 0 0,0-1-1,0 1 1,0 0 0,0-1-1,-1 1 1,1 0-1,0 0 1,0 0 0,-1 0-1,1 0 1,0 0-1,-1 0 1,1 0 0,-1 0-1,1 0 1,-1 0 0,0 0-1,1 0 1,-1 0-1,0 0 1,0 0 0,0 1-1,0-1 1,0 0 0,0 2-1,0-1 1,1 5 5,0 1-1,1-1 1,0 1 0,0-1 0,1 1 0,4 8 0,-6-14-9,0-1 0,0 1-1,0-1 1,1 1 0,-1-1 0,0 0 0,1 0 0,-1 1-1,1-1 1,-1 0 0,1 0 0,-1 0 0,1-1-1,0 1 1,0 0 0,-1-1 0,1 1 0,0-1-1,0 1 1,0-1 0,0 0 0,0 0 0,-1 0 0,1 0-1,0 0 1,0 0 0,0 0 0,0-1 0,0 1-1,-1-1 1,1 1 0,2-2 0,7-3-271,0-1 0,0 0 1,-1-1-1,0 0 0,0-1 0,0 0 1,13-14-1,-1 1-855,13-10 103</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7.162"/>
    </inkml:context>
    <inkml:brush xml:id="br0">
      <inkml:brushProperty name="width" value="0.05" units="cm"/>
      <inkml:brushProperty name="height" value="0.05" units="cm"/>
      <inkml:brushProperty name="color" value="#0000FF"/>
    </inkml:brush>
  </inkml:definitions>
  <inkml:trace contextRef="#ctx0" brushRef="#br0">18 15 5577,'-18'7'8783,"44"-7"-4625,-5-1-4187,30 3 524,-35-1-648,-1 0 0,1-1 0,0-1-1,-1 0 1,1-1 0,-1-1 0,16-4-1,-4-3-440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17.537"/>
    </inkml:context>
    <inkml:brush xml:id="br0">
      <inkml:brushProperty name="width" value="0.05" units="cm"/>
      <inkml:brushProperty name="height" value="0.05" units="cm"/>
      <inkml:brushProperty name="color" value="#0000FF"/>
    </inkml:brush>
  </inkml:definitions>
  <inkml:trace contextRef="#ctx0" brushRef="#br0">0 38 7122,'10'1'7344,"33"-2"-4058,38-14-2029,105-7 1,-176 23-661,0 3-288</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0.590"/>
    </inkml:context>
    <inkml:brush xml:id="br0">
      <inkml:brushProperty name="width" value="0.05" units="cm"/>
      <inkml:brushProperty name="height" value="0.05" units="cm"/>
      <inkml:brushProperty name="color" value="#0000FF"/>
    </inkml:brush>
  </inkml:definitions>
  <inkml:trace contextRef="#ctx0" brushRef="#br0">105 164 3873,'-1'-2'379,"0"0"0,1 0 0,-1 1 0,1-1 0,-1 0 0,1 0 0,-1 0-1,1 0 1,0 0 0,0 0 0,0 0 0,0 1 0,0-1 0,1 0 0,-1 0 0,0 0 0,1 0 0,0 0 0,1-3 0,0 1-29,1 0 0,-1 1 0,1-1 0,0 0 1,0 1-1,0 0 0,0 0 0,6-4 0,8-4 29,0 0-1,0 1 1,21-7-1,-31 13-27,10-4-110,-10 4-135,0 0 0,1 1 0,0 0 1,-1 0-1,1 0 0,0 1 1,1 0-1,8 0 0,-16 2-91,0 0 1,-1 0-1,1 0 0,0 1 1,0-1-1,-1 0 0,1 1 0,0-1 1,0 1-1,-1-1 0,1 0 1,-1 1-1,1-1 0,0 1 1,-1 0-1,1-1 0,-1 1 0,1 0 1,-1-1-1,1 1 0,-1 0 1,0-1-1,1 1 0,-1 0 0,0 0 1,0-1-1,1 1 0,-1 0 1,0 0-1,0 1 0,1 27 230,-2-25-206,-1 47 125,-3-1 0,-12 50 1,12-76-146,-1-1 1,-1 0 0,-1-1 0,-1 0 0,-2 0 0,-17 29 0,21-41 1,-1 1 1,0-2-1,0 1 1,-1-2 0,0 1-1,-1-1 1,0 0-1,0-1 1,-1 0 0,0-1-1,0 0 1,0 0-1,-1-1 1,0-1-1,0 0 1,0-1 0,0 0-1,0-1 1,-1 0-1,1-1 1,-14 0 0,61-4-124,0 0 0,47-13 0,26-2 99,-95 16-275,2 0 436,1 1 0,-1 0-1,17 2 1,-28-1-342,-1 1-1,0-1 0,1 1 1,-1-1-1,0 1 0,1 0 1,-1 1-1,0-1 0,0 0 1,0 1-1,0 0 0,0-1 1,-1 1-1,1 1 1,0-1-1,-1 0 0,1 0 1,-1 1-1,0 0 0,2 2 1,1 5-1318</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2.216"/>
    </inkml:context>
    <inkml:brush xml:id="br0">
      <inkml:brushProperty name="width" value="0.05" units="cm"/>
      <inkml:brushProperty name="height" value="0.05" units="cm"/>
      <inkml:brushProperty name="color" value="#0000FF"/>
    </inkml:brush>
  </inkml:definitions>
  <inkml:trace contextRef="#ctx0" brushRef="#br0">654 22 2056,'20'-15'4158,"5"8"3878,-65 16-3853,12-2-3547,0-2-560,0 0-1,1 1 0,0 2 1,0 1-1,0 1 0,2 1 0,-1 1 1,-36 25-1,62-37-74,0 0-1,-1 0 1,1 0 0,0 0 0,-1 0 0,1 1-1,0-1 1,-1 0 0,1 0 0,0 0 0,0 1-1,-1-1 1,1 0 0,0 0 0,0 1 0,0-1-1,-1 0 1,1 1 0,0-1 0,0 0 0,0 0-1,0 1 1,0-1 0,0 0 0,-1 1 0,1-1-1,0 1 1,0-1 0,0 0 0,0 1 0,0-1-1,0 0 1,0 1 0,1-1 0,-1 0 0,0 1-1,0-1 1,0 0 0,0 1 0,0-1-1,0 0 1,1 0 0,-1 1 0,0-1 0,0 0-1,0 1 1,1-1 0,-1 0 0,0 0 0,0 1-1,1-1 1,0 0 5,-1 1 0,0-1 0,1 1 0,-1-1 0,1 1 0,-1-1 0,0 1 0,1 0 0,-1-1 0,0 1 0,1-1 1,-1 1-1,0 0 0,0-1 0,0 1 0,0 0 0,0-1 0,1 1 0,-1 0 0,0-1 0,-1 1 0,1-1 0,0 1 0,0 0 0,0-1 0,0 1 0,0 0 0,-1-1 0,1 1 0,0 0 0,0-1 0,-1 2 0,-88 121 131,78-102-135,1-6 6,1 0 0,1 1 0,1 1 1,0-1-1,1 1 0,1 0 0,-6 32 0,11-49-4,0 1 0,0-1 0,-1 1 0,1 0-1,0-1 1,0 1 0,0-1 0,0 1 0,1 0 0,-1-1 0,0 1 0,0-1 0,0 1-1,0 0 1,0-1 0,1 1 0,-1-1 0,0 1 0,1-1 0,-1 1 0,0-1-1,1 1 1,-1-1 0,0 0 0,1 1 0,-1-1 0,1 1 0,-1-1 0,1 0 0,-1 1-1,2-1 1,18-4 85,22-24 24,-39 25-99,4-3-4,1 1 1,0-1-1,0 2 0,0-1 0,0 1 1,1 0-1,13-4 0,-16 7-16,-1 0 1,1 1-1,-1-1 0,1 1 0,-1 1 1,1-1-1,-1 1 0,1 0 0,-1 0 1,0 0-1,1 1 0,-1 0 1,0 0-1,6 3 0,4 3 16,0 0-1,-1 1 1,0 0 0,0 1-1,-1 1 1,-1 0 0,0 1 0,0 0-1,18 25 1,-27-32 14,0-1 1,-1 0-1,1 1 0,-1 0 0,0-1 1,0 1-1,0 0 0,-1 0 1,0 0-1,0 1 0,0-1 1,0 0-1,-1 0 0,0 0 1,0 1-1,0-1 0,-1 0 1,0 0-1,0 0 0,0 0 1,-1 0-1,1 0 0,-1 0 0,0 0 1,-1-1-1,1 1 0,-1-1 1,0 1-1,0-1 0,0 0 1,-1 0-1,0 0 0,1-1 1,-1 1-1,-6 3 0,0 0 17,-1 0 0,0 0 0,0-1 0,-1 0 0,1-1 0,-1-1 0,0 0 0,-14 3 0,-107 14 83,90-15-97,3-1-19,13-3-16,-1 1 0,1 2 0,0 1 0,0 1 0,0 1 0,-30 14 0,94-29-1272,39-37-1120,-16 12 1577</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2.784"/>
    </inkml:context>
    <inkml:brush xml:id="br0">
      <inkml:brushProperty name="width" value="0.05" units="cm"/>
      <inkml:brushProperty name="height" value="0.05" units="cm"/>
      <inkml:brushProperty name="color" value="#0000FF"/>
    </inkml:brush>
  </inkml:definitions>
  <inkml:trace contextRef="#ctx0" brushRef="#br0">114 126 4585,'-16'-23'2608,"-14"-18"1786,29 40-4239,0 0 1,0-1-1,0 1 0,-1 0 1,1 0-1,0 0 0,0 0 1,-1 0-1,1 0 0,-1 1 1,1-1-1,0 0 1,-1 1-1,1-1 0,-1 1 1,0-1-1,1 1 0,-1 0 1,1 0-1,-1 0 0,0 0 1,1 0-1,-3 0 0,2 1-104,0 0 1,0 1-1,0-1 0,1 1 0,-1-1 0,0 1 0,1-1 0,-1 1 0,1 0 1,0 0-1,0 0 0,-1 0 0,1 0 0,0 0 0,1 0 0,-1 0 1,0 0-1,0 0 0,1 1 0,0-1 0,-1 0 0,1 3 0,-4 52 0,4-54-29,0-2-22,0 33 6,1 1 0,2-1 0,7 34 0,-8-58-6,1 0-1,0 0 0,1 0 0,0 0 0,0-1 0,8 12 0,-9-16 1,0-1 0,0 0 0,1-1 0,-1 1 0,1 0 0,0-1 0,0 0 0,0 0 0,0 0 0,0 0 0,1-1 0,-1 0 0,10 4 0,-10-5 15,-1 0-1,1 0 1,0-1 0,0 1-1,0-1 1,0 1-1,0-1 1,-1-1-1,1 1 1,0 0 0,0-1-1,0 0 1,0 0-1,-1 0 1,1 0-1,0-1 1,-1 1 0,1-1-1,-1 0 1,0 0-1,1 0 1,-1 0-1,0-1 1,0 0 0,-1 1-1,1-1 1,0 0-1,-1 0 1,0 0-1,0-1 1,0 1 0,0 0-1,3-8 1,0-1 108,0 0 1,-1-1 0,-1 0 0,0 0 0,0 0-1,-1 0 1,-1 0 0,-1-24 0,0 22 16,-2 0 0,0 0 0,-1 0-1,-1 1 1,0-1 0,0 1 0,-2 0 0,0 0 0,-15-25 0,17 32-75,-1 1 0,1-1 0,-1 1 1,-1 1-1,1-1 0,-1 1 0,0-1 0,0 2 1,-1-1-1,1 1 0,-1 0 0,0 0 1,0 1-1,0 0 0,-1 0 0,1 1 1,-1 0-1,1 0 0,-1 0 0,-13 0 0,20 2-64,0 0-1,0 0 0,1 0 0,-1 0 0,0 0 0,0 0 0,0 0 0,0 0 0,0 0 0,0 1 0,0-1 0,0 0 0,0 1 0,0-1 0,1 1 0,-1-1 0,0 0 0,0 1 0,0 0 0,1-1 0,-1 1 1,0-1-1,1 1 0,-1 0 0,0 0 0,1-1 0,-1 1 0,1 0 0,-1 0 0,1 0 0,0 0 0,-1 0 0,1 0 0,-1 2 218,1 0 0,0 0 0,0-1 0,0 1 0,1 0 0,-1-1 0,0 1 0,1 0 0,0-1 0,1 4 0,8 19 923</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3.844"/>
    </inkml:context>
    <inkml:brush xml:id="br0">
      <inkml:brushProperty name="width" value="0.05" units="cm"/>
      <inkml:brushProperty name="height" value="0.05" units="cm"/>
      <inkml:brushProperty name="color" value="#0000FF"/>
    </inkml:brush>
  </inkml:definitions>
  <inkml:trace contextRef="#ctx0" brushRef="#br0">15 35 5361,'0'-1'302,"-1"0"0,1-1-1,0 1 1,0 0 0,0-1 0,0 1-1,0 0 1,0-1 0,1 1 0,-1 0-1,0-1 1,1 1 0,-1 0 0,1 0-1,-1 0 1,1-1 0,0 1 0,-1 0-1,1 0 1,0 0 0,0 0 0,0 0-1,0 0 1,0 0 0,0 0 0,0 0-1,0 1 1,0-1 0,2 0 1728,-7 26 385,-3-3-2229,1 0-1,1 1 0,1 0 0,1 0 1,2 0-1,0 0 0,1 0 0,1 1 0,5 25 1,-5-46-176,0 0 0,0-1 1,0 1-1,0 0 1,0-1-1,0 1 0,1 0 1,-1-1-1,1 0 1,0 1-1,0-1 0,-1 0 1,2 0-1,-1 0 1,0 0-1,0 0 0,1-1 1,3 3-1,-1-2 13,-1 0-1,1-1 1,-1 1-1,1-1 1,0-1-1,0 1 1,0 0-1,0-1 1,-1 0-1,8-1 1,9-2 74,0-1 0,0-2 1,-1 0-1,21-8 0,-29 9-48,35-15 149,-45 19-274,1-1-1,-1 1 1,1-1-1,-1 0 0,0 0 1,0 0-1,0 0 0,0 0 1,0 0-1,0 0 1,0-1-1,-1 1 0,1 0 1,1-6-1,-2 3-350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4.187"/>
    </inkml:context>
    <inkml:brush xml:id="br0">
      <inkml:brushProperty name="width" value="0.05" units="cm"/>
      <inkml:brushProperty name="height" value="0.05" units="cm"/>
      <inkml:brushProperty name="color" value="#0000FF"/>
    </inkml:brush>
  </inkml:definitions>
  <inkml:trace contextRef="#ctx0" brushRef="#br0">92 30 8986,'-7'-16'968,"1"9"520,0 1 785,7 10-1433,5 5 64,-3 5 49,0 8-1,-2 4-184,-1 16-320,-1 7-120,-5 10-184,-1 6-32,-6-1-48,-2-2 16,0-7-160,-1-4-512,3-10 392</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5.037"/>
    </inkml:context>
    <inkml:brush xml:id="br0">
      <inkml:brushProperty name="width" value="0.05" units="cm"/>
      <inkml:brushProperty name="height" value="0.05" units="cm"/>
      <inkml:brushProperty name="color" value="#0000FF"/>
    </inkml:brush>
  </inkml:definitions>
  <inkml:trace contextRef="#ctx0" brushRef="#br0">0 385 3881,'8'-3'748,"0"1"1,-1 0-1,1 0 0,0 0 1,0 1-1,0 0 1,1 1-1,-1 0 1,0 0-1,0 1 0,12 2 1,48-1 1572,-20-10-1145,53-17 1,-15 3-646,554-160 390,-442 120-1178,-172 54 73,6-1-564,-2-2 0,34-15 0,-30 11-2404,-10 6 1139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6.145"/>
    </inkml:context>
    <inkml:brush xml:id="br0">
      <inkml:brushProperty name="width" value="0.05" units="cm"/>
      <inkml:brushProperty name="height" value="0.05" units="cm"/>
      <inkml:brushProperty name="color" value="#0000FF"/>
    </inkml:brush>
  </inkml:definitions>
  <inkml:trace contextRef="#ctx0" brushRef="#br0">69 143 4929,'-2'-7'7105,"8"-6"-4522,16-13-2935,-16 18 1258,0 0-689,1-1 0,0 1 0,0 0-1,0 1 1,1 0 0,0 0 0,1 0-1,-1 1 1,1 1 0,19-10 0,-27 15-205,0-1 0,0 1 0,0 0 0,-1 0 0,1 0 0,0 0 1,0 0-1,0 0 0,0 0 0,0 0 0,0 0 0,0 0 0,0 0 0,0 1 1,0-1-1,0 0 0,0 1 0,0-1 0,0 1 0,0-1 0,-1 1 0,1-1 1,0 1-1,0 0 0,1 1 0,8 26 298,-9 36 113,-1-62-415,-2 16 30,0 0 1,-1 0-1,-1 0 1,0 0-1,-1 0 1,-1-1-1,-1 0 1,-1 0-1,0-1 1,-1 0-1,-1 0 1,0-1-1,-1 0 1,-21 21-1,31-34-31,-1-1 0,0 1-1,0-1 1,0 1 0,0-1 0,0 0-1,0 0 1,0 0 0,0 0-1,-1 0 1,1-1 0,0 1-1,-1 0 1,1-1 0,0 0-1,-1 0 1,1 1 0,0-2-1,-1 1 1,1 0 0,0 0 0,-1-1-1,1 1 1,0-1 0,-1 1-1,1-1 1,0 0 0,0 0-1,0 0 1,0-1 0,0 1-1,-3-2 1,1-1-4,0 1 0,0-1-1,0 0 1,0 0 0,1 0-1,0-1 1,0 1 0,0-1 0,0 0-1,1 0 1,0 0 0,0 0-1,-2-8 1,4 11-6,0 1 0,0 0-1,0 0 1,0 0 0,0 0 0,0 0-1,1 0 1,-1 0 0,0 0-1,1 0 1,-1 0 0,1 0 0,-1 0-1,1 0 1,0 0 0,-1 0 0,1 1-1,0-1 1,-1 0 0,1 0 0,0 1-1,0-1 1,0 0 0,0 1-1,0-1 1,0 1 0,0-1 0,0 1-1,0 0 1,0-1 0,0 1 0,0 0-1,0 0 1,0-1 0,0 1-1,0 0 1,0 0 0,2 1 0,56-4-53,-41 4 51,22-2-2,0 3 0,40 7 0,-3-1-68,-41-8-978,-15-4 554</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6.493"/>
    </inkml:context>
    <inkml:brush xml:id="br0">
      <inkml:brushProperty name="width" value="0.05" units="cm"/>
      <inkml:brushProperty name="height" value="0.05" units="cm"/>
      <inkml:brushProperty name="color" value="#0000FF"/>
    </inkml:brush>
  </inkml:definitions>
  <inkml:trace contextRef="#ctx0" brushRef="#br0">27 15 12283,'-13'-8'1376,"5"10"992,2 1-1063,7 0-393,2-2-520,2 1-320,-4-2 72,-1-2-176,0 1-752,0-2-632,3-9 695</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7.538"/>
    </inkml:context>
    <inkml:brush xml:id="br0">
      <inkml:brushProperty name="width" value="0.05" units="cm"/>
      <inkml:brushProperty name="height" value="0.05" units="cm"/>
      <inkml:brushProperty name="color" value="#0000FF"/>
    </inkml:brush>
  </inkml:definitions>
  <inkml:trace contextRef="#ctx0" brushRef="#br0">11 12 5849,'-10'-2'5377,"16"2"-3528,2 2-193,4-2-176,2 0-143,4 0-401,-1 0-200,2-3-352,1 2-120,0-2-160,0 0-32,-4 3 0,-1-2-88,-5 2-576,-1 0-528,-2 8 552</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27.925"/>
    </inkml:context>
    <inkml:brush xml:id="br0">
      <inkml:brushProperty name="width" value="0.05" units="cm"/>
      <inkml:brushProperty name="height" value="0.05" units="cm"/>
      <inkml:brushProperty name="color" value="#0000FF"/>
    </inkml:brush>
  </inkml:definitions>
  <inkml:trace contextRef="#ctx0" brushRef="#br0">35 6 11442,'-25'7'1153,"17"6"815,6 0-744,8-1 1,7-2-497,7-4-304,3-5-24,3-4-136,3-5-72,3-4-96,-1-1-32,-3 0 56,-2 1 144,-5 5-160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36.310"/>
    </inkml:context>
    <inkml:brush xml:id="br0">
      <inkml:brushProperty name="width" value="0.05" units="cm"/>
      <inkml:brushProperty name="height" value="0.05" units="cm"/>
      <inkml:brushProperty name="color" value="#0000FF"/>
    </inkml:brush>
  </inkml:definitions>
  <inkml:trace contextRef="#ctx0" brushRef="#br0">6 225 6201,'-6'-5'4922,"11"19"-231,-5-13-4637,0 0 0,0-1 1,0 1-1,-1-1 0,1 1 0,0 0 0,0-1 1,1 1-1,-1-1 0,0 1 0,0-1 0,0 1 1,0 0-1,0-1 0,1 1 0,-1-1 0,0 1 1,0-1-1,1 1 0,-1-1 0,1 1 0,-1-1 1,0 1-1,1-1 0,-1 1 0,1-1 0,-1 0 1,1 1-1,-1-1 0,1 0 0,-1 1 0,1-1 0,-1 0 1,1 0-1,-1 0 0,1 1 0,0-1 0,0 0 1,20-17 1053,12-32-388,-17 20-545,-2 0-1,-1-1 1,-2 0-1,10-37 0,-33 98-14,12-15-179,0 1 0,2-1-1,0 0 1,5 20-1,4 29-17,-9-6 55,-5 66 1,-1-15-822,6-77-201,6-7 260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09.990"/>
    </inkml:context>
    <inkml:brush xml:id="br0">
      <inkml:brushProperty name="width" value="0.05" units="cm"/>
      <inkml:brushProperty name="height" value="0.05" units="cm"/>
      <inkml:brushProperty name="color" value="#E71224"/>
    </inkml:brush>
  </inkml:definitions>
  <inkml:trace contextRef="#ctx0" brushRef="#br0">0 282 2449,'12'-11'311,"1"1"1,0 0-1,0 1 1,1 0 0,0 1-1,0 1 1,25-10-1,-9 7 23,0 1 0,63-9 0,-81 17-98,-1 1 0,1 0 0,-1 1 0,1 0 0,-1 1 0,22 7 0,40 5-175,-35-14-46,57-6 1,-62 3 19,1 1 0,51 3 0,-3 18 35,-64-13-64,0-1 1,0-1 0,22 2-1,33-5 2,79-7-1,-89 1-9,1 3 0,74 7-1,-74-2-7,0-2 0,0-4 0,0-2 0,71-15 0,79-6 507,-31 24-18,32-1-420,-79-8-45,102-14 77,-184 15-75,1 2-1,0 2 1,0 3 0,107 8 0,51 15 126,2-10 0,375-29 0,-269 15 255,-93 4-156,298-32-71,137-2 355,-335 43-381,-83 0-132,298-24 25,-189 18-39,-84 3-3,278 1 21,113-12 0,-513 7-15,278-12 8,-307 4 20,175 14 0,-140 0-17,642-4 100,-529-7-82,394-18 12,52 16-40,-463 11-4,-3-9 9,75 2 2,-220 1-8,112-14 0,94-1-1,-210 18-8,343 8 24,29 29 177,-235-13-154,820 9 1334,-885-44-1342,178 1 244,-104 13-181,-198-9-70,-1-1 0,0-2 0,62-17 1,-73 15-19,0 1 0,1 1 0,0 2 0,61 1 0,136 23 23,-100-5-23,-84-11 18,0-2 0,76-7 0,-101 2-13,0-1 0,0-1 0,0 0-1,0-2 1,-1-1 0,0 0 0,27-16 0,-46 22-22,2-1 0,-1 1 1,0 0-1,0 0 1,1 0-1,-1 0 1,1 1-1,0-1 1,-1 1-1,1 1 1,0-1-1,-1 1 0,1-1 1,0 1-1,0 1 1,0-1-1,-1 1 1,1 0-1,0 0 1,-1 0-1,1 0 0,7 4 1,0 6-106</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11.742"/>
    </inkml:context>
    <inkml:brush xml:id="br0">
      <inkml:brushProperty name="width" value="0.05" units="cm"/>
      <inkml:brushProperty name="height" value="0.05" units="cm"/>
      <inkml:brushProperty name="color" value="#E71224"/>
    </inkml:brush>
  </inkml:definitions>
  <inkml:trace contextRef="#ctx0" brushRef="#br0">124 5 1200,'-2'-1'80,"0"0"0,0 0-1,0 1 1,0-1 0,0 1 0,0-1-1,0 1 1,0 0 0,0 0 0,0 0-1,0 0 1,-1 0 0,1 1 0,0-1-1,0 1 1,0-1 0,0 1-1,0 0 1,0-1 0,0 1 0,0 0-1,1 0 1,-1 1 0,0-1 0,0 0-1,1 1 1,-1-1 0,1 1 0,-1-1-1,1 1 1,0 0 0,0-1-1,-1 1 1,1 0 0,0 0 0,1 0-1,-1 0 1,0 0 0,0 0 0,1 0-1,0 0 1,-1 0 0,1 0 0,0 0-1,0 0 1,0 4 0,-1 0 358,-1-1 1,0 1 0,0 0 0,0-1-1,-1 1 1,0-1 0,0 0 0,0 1-1,-5 3 1,-9 20 281,16-27-704,-1 0 0,1 0 0,1 0 0,-1 0 0,0 1 0,0-1-1,1 0 1,-1 0 0,1 1 0,0-1 0,0 0 0,0 1 0,0-1-1,0 3 1,1-4-6,-1 0 0,0 0-1,1 0 1,-1-1-1,1 1 1,-1 0 0,1-1-1,0 1 1,-1 0-1,1-1 1,0 1 0,-1-1-1,1 1 1,0-1-1,0 1 1,-1-1 0,1 1-1,0-1 1,0 0-1,0 0 1,-1 1 0,1-1-1,0 0 1,0 0-1,1 0 1,8 0 83,0 0 0,0-1 0,0-1 0,0 0-1,13-4 1,9-2 205,48-1-50,120 0 0,-41 4-227,54-14 8,154-5-10,-324 27-19,74 14 1,-75-9 10,75 4 1,-69-13 1,88-15 1,-97 9-11,0 2 0,1 2 0,57 2 1,88 33 5,-154-29-2,-20-1 0,0-1 0,0 0 0,0-1 0,0 0 0,0-1 0,13-2 0,-23 3-490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20.13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13 103 1728,'-2'-2'189,"1"0"0,0 0-1,0 0 1,-1 0 0,1 0 0,0 0-1,1 0 1,-1 0 0,0-1-1,1 1 1,-1 0 0,1-1-1,-1-3 1,2 5-120,0-1-1,0 0 1,0 1-1,0-1 1,0 1-1,0-1 1,0 1-1,0 0 1,0 0-1,1-1 1,-1 1-1,0 0 1,1 0 0,-1 0-1,1 0 1,0 0-1,-1 1 1,1-1-1,0 0 1,1 0-1,55-22 1503,-24 42-1415,-15-7-130,6-4-21,0-1 1,0-1-1,1-1 0,0-1 1,0-2-1,42 0 1,52 5 10,20 6-11,42 7 0,-67-2 3,1-6 0,134-1 0,2 0 0,118-4-8,-261-12 12,159-27 0,-160 19-10,122 1 0,74-8 2,-220 13 133,0 4 1,0 3-1,86 12 1,34 0-114,31-16 2,20 1-2,66 1-1,-25-1-14,-259 6-3,63 12-1,-75-9-1,0-2-1,1 0 1,-1-2-1,1-1 0,47-3 1,-47-1-4,0 2 0,44 3 0,-41 0 0,-1-1 0,30-4 0,-5 0 1,1 2 1,81 9 0,49 0 1,298-17 5,-299-1 5,23 0-18,265 7 13,-154-20-1,-224 13-2,-43 8 94,0 2 0,90 12 0,33 1-56,415-40 28,-25 16-50,-325 14 42,-145-2 34,115-3 4,-66-5 439,210 18-1,62-7-465,-382-6-57,50-11 0,-54 7-13,1 1 0,40 0 0,19 12 21,-71-4-17,1 0 0,0-2 0,0 0 0,0-1 0,34-5 1,-19-2 38,1 2 1,0 2 0,0 1 0,56 3-1,-43 1 57,53-5 0,11 1-104,331-2 367,-65 4-78,-175 4-90,-117 0-136,140-12 0,-161 2 185,1 4 1,0 2 0,98 12-1,-80-7-214,1-5 0,-1-2 0,144-24-1,-162 17-4,0 5 36,0 3 0,1 2 0,100 16-1,85 2-30,-184-19-27,9 1 42,123-14-1,-144 9-38,0 2 0,0 2 1,81 11-1,10 1-10,36 7 20,-134-11 34,1-2 0,0-3 0,0-1-1,61-6 1,-105 3-140,37-7 322,-41 7-312,1 1-1,-1 0 1,1-1-1,-1 1 1,0-1 0,1 0-1,-1 0 1,1 1 0,-1-1-1,0 0 1,0 0-1,1 0 1,-1 0 0,0 0-1,0-1 1,0 1 0,0 0-1,0 0 1,-1-1-1,1 1 1,0-1 0,0-1-1,-2-6-558</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23.69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14 59 1560,'-14'-13'1621,"37"12"-449,-4 2-740,49-4 1100,94-17 1,-97 10-723,117-3 0,18 25-726,27 0-36,215 18-25,-208-8 1,119-13-14,44 4-2,258 3-3,-266-16 22,-186 10-4,-80-3-7,185-11 0,397-28 0,-216 54 10,-351-13-20,315-19 43,-173-2 65,-2 3 76,144 0-77,564 5 181,-41 8 112,-435-13-273,-27-1 390,25 5-434,166 5-47,77 20-19,-277-10-8,-409-8-10,659 40 6,-631-36-4,0-3-1,1-4 0,124-19 1,-123 15-10,1 4 1,-1 4 0,132 22 0,92 3 12,-287-29-6,-1-1 0,1-2-1,-1-1 1,39-12 0,-36 8-3,0 2 0,0 1 0,41-1 0,119 8 5,108-4 20,92-42-644,-363 41 355</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26.99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0 115 2977,'2'-1'144,"-1"0"1,1-1 0,0 1-1,-1 0 1,1 0 0,0 0-1,0 0 1,0 0 0,0 0 0,0 1-1,0-1 1,0 1 0,0-1-1,0 1 1,3-1 0,41 1 42,-21 0-54,95-9 14,291-8 1113,-237 25-129,125-2-951,-155-16-76,429-14 776,-299 44-598,-97-4-244,-118-12 118,632 16 451,-20-33-219,-35 5-307,-207 8-9,19 0-14,503-3 853,-928 3-863,869 0 454,-387 8-454,-171 1-6,-53-12-15,170 6 2,267 13 9,-176-9-28,-281 1 9,294-30 0,419-4 16,-225 16-3,-269-13-26,39 0 249,-241 37-35,-168-5-178,0-5 0,190-17 0,-165 2 87,256 11 0,-203 5-83,-115-8 33,111-17-1,-127 11-414,0 2-1,0 3 1,105 6 0,-116 4-180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11.885"/>
    </inkml:context>
    <inkml:brush xml:id="br0">
      <inkml:brushProperty name="width" value="0.05" units="cm"/>
      <inkml:brushProperty name="height" value="0.05" units="cm"/>
      <inkml:brushProperty name="color" value="#0000FF"/>
    </inkml:brush>
  </inkml:definitions>
  <inkml:trace contextRef="#ctx0" brushRef="#br0">19 251 2537,'-1'-1'159,"-1"0"0,1 0 1,0 0-1,-1 0 1,1-1-1,0 1 0,0 0 1,0-1-1,0 1 1,0 0-1,0-1 0,0 1 1,1-1-1,-1 0 1,0 1-1,1-1 0,-1 1 1,1-1-1,0 0 0,0 1 1,-1-1-1,1 0 1,0 0-1,0 1 0,1-1 1,-1 0-1,0 1 1,0-1-1,2-2 0,12-54 2239,-13 54-2296,5-14 391,1 1 1,16-31-1,-21 43-452,1 1-1,-1 0 1,1 0 0,0 0-1,0 0 1,0 0-1,0 1 1,1 0-1,-1-1 1,1 1 0,0 0-1,0 1 1,0-1-1,0 1 1,0 0-1,8-3 1,-11 5-22,0 0 0,0 1 0,0-1 0,0 0 0,1 0 0,-1 1 0,0-1 0,0 1 0,0-1 1,0 1-1,0 0 0,0-1 0,0 1 0,0 0 0,-1-1 0,1 1 0,0 0 0,0 0 0,-1 0 0,1 0 0,0 0 0,-1 0 0,1 0 0,-1 0 1,1 0-1,-1 0 0,1 0 0,-1 0 0,0 1 0,0-1 0,0 0 0,1 0 0,-1 2 0,6 45 264,-6-45-261,2 40 224,-3 0 1,-1 0-1,-2-1 0,-2 1 0,-17 62 0,20-94-142,-1 0 0,0-1 0,-1 1 0,0-1 0,-11 16 0,14-22-43,0-1-1,-1 0 1,1 0-1,-1 0 1,0 0-1,0-1 0,0 1 1,0-1-1,0 0 1,0 0-1,-1 0 1,1 0-1,-1-1 0,0 1 1,1-1-1,-1 0 1,0 0-1,0 0 1,1 0-1,-5-1 0,7 0-58,1 0-1,0 0 1,0 0-1,0 0 0,-1-1 1,1 1-1,0 0 1,0 0-1,0-1 0,-1 1 1,1 0-1,0 0 1,0-1-1,0 1 0,0 0 1,0 0-1,0-1 1,0 1-1,0 0 0,0 0 1,0-1-1,0 1 1,0 0-1,0-1 0,0 1 1,0 0-1,0 0 0,0-1 1,0 1-1,0 0 1,0-1-1,0 1 0,0 0 1,0 0-1,1-1 1,-1 1-1,0 0 0,0 0 1,0 0-1,0-1 1,1 1-1,-1 0 0,0 0 1,0 0-1,1-1 1,-1 1-1,0 0 0,0 0 1,1 0-1,-1 0 1,0 0-1,0 0 0,1-1 1,13-12-58,-5 10 51,1 0 0,-1 1-1,0 0 1,1 0 0,0 1-1,-1 1 1,1-1 0,0 2-1,-1-1 1,1 1 0,0 1-1,-1 0 1,1 0 0,9 4-1,-16-5 2,1 0 0,-1 1 0,0-1 0,0 1 0,0 0 0,0 0 0,0 0-1,0 0 1,-1 1 0,1-1 0,0 1 0,-1-1 0,0 1 0,0 0 0,0 0 0,0 0-1,0 0 1,-1 0 0,1 1 0,-1-1 0,2 7 0,-3-10-83,0 1 1,1-1-1,-1 1 0,0 0 1,1-1-1,-1 1 0,1-1 1,-1 1-1,1-1 1,-1 1-1,1-1 0,-1 0 1,1 1-1,-1-1 1,1 1-1,0-1 0,-1 0 1,1 0-1,-1 1 0,1-1 1,0 0-1,-1 0 1,1 0-1,0 0 0,-1 0 1,1 0-1,0 0 0,-1 0 1,1 0-1,0 0 1,-1 0-1,1 0 0,0 0 1,-1-1-1,1 1 1,0 0-1,-1 0 0,1-1 1,0 0-1,19-11-1119</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12.732"/>
    </inkml:context>
    <inkml:brush xml:id="br0">
      <inkml:brushProperty name="width" value="0.05" units="cm"/>
      <inkml:brushProperty name="height" value="0.05" units="cm"/>
      <inkml:brushProperty name="color" value="#0000FF"/>
    </inkml:brush>
  </inkml:definitions>
  <inkml:trace contextRef="#ctx0" brushRef="#br0">49 82 1672,'0'0'283,"-1"0"-1,1 0 1,-1-1-1,1 1 1,-1 0-1,1 0 0,-1-1 1,1 1-1,-1 0 1,1-1-1,-1 1 1,1-1-1,0 1 1,-1 0-1,1-1 0,0 1 1,-1-1-1,1 1 1,0-1-1,0 1 1,0-1-1,-1 1 0,1-1 1,0 1-1,0-1 1,0 1-1,0-1 1,0 1-1,0-1 1,0 1-1,0-1 0,0 0 1,0 1-1,0-1 1,0 1-1,0-1 1,0 1-1,1-1 1,-1 1-1,0-1 0,16-35 1787,-15 33-2196,1 1 0,-1 0 0,1 0 0,0 0 0,0 0 1,0 0-1,0 0 0,0 1 0,0-1 0,0 1 0,1-1 1,3-1-1,-5 3 142,1-1 0,-1 1 1,0 0-1,1 0 0,-1 0 1,0 0-1,1 0 0,-1 0 0,0 0 1,1 0-1,-1 1 0,0-1 1,1 0-1,-1 1 0,0-1 1,1 1-1,-1-1 0,0 1 1,0 0-1,0 0 0,0-1 0,0 1 1,0 0-1,0 0 0,0 0 1,0 0-1,1 2 0,1-1 13,-1 1 0,0 0 0,0 0 0,0 0 0,0 0 0,-1 0 0,1 0 0,-1 0 0,0 1 0,0-1 0,0 0 0,0 1 0,0-1 0,-1 1 0,1-1 0,-1 1 0,0-1 0,0 1 0,-1-1 0,1 1 0,-1-1 0,0 1 0,1-1 0,-1 1 0,-1-1 0,-1 4 0,-4 6 140,-2 1-1,0-2 1,0 1-1,-1-1 1,-11 11-1,13-16-135,1 0-1,0 1 1,0 0-1,1 0 1,0 1 0,0-1-1,1 1 1,0 1 0,1-1-1,-4 12 1,8-21-34,0-1 0,1 1 0,-1-1 0,1 1 0,-1-1 0,1 1 0,-1 0 0,1-1 0,-1 1 0,1 0 0,-1 0 0,1-1 0,0 1 0,-1 0 0,1 0 0,-1 0 0,1 0 0,0 0 0,-1 0-1,1 0 1,-1 0 0,1 0 0,0 0 0,-1 0 0,1 0 0,-1 0 0,1 0 0,0 0 0,-1 1 0,1-1 0,-1 0 0,1 0 0,-1 1 0,1-1 0,-1 0 0,1 1 0,-1-1 0,1 1 0,-1-1 0,0 0 0,1 1 0,-1-1 0,1 1 0,-1-1 0,0 1 0,0-1 0,1 1 0,-1 0 0,0-1 0,0 1 0,0-1 0,1 1 0,-1 0 0,0-1 0,0 1 0,0-1 0,0 1 0,0 0 0,0-1 0,0 1 0,0-1 0,-1 1 0,1 0 0,0-1 0,0 1 0,0-1 0,-1 1 0,0 0 0,45-35 26,-38 28-17,3-2 2,15-7 11,-23 15-21,0 0 1,0 0 0,0 0 0,0 1 0,0-1-1,0 0 1,0 1 0,0-1 0,0 1-1,0-1 1,0 1 0,-1 0 0,1-1 0,0 1-1,0 0 1,0-1 0,-1 1 0,1 0-1,0 0 1,-1 0 0,1 0 0,-1 0 0,1 0-1,-1 0 1,0 0 0,1 0 0,-1 1-1,1-1-20,-1 0 0,0 0-1,0 1 1,1-1-1,-1 0 1,1 0-1,-1 0 1,1 0-1,0 0 1,-1 0-1,1 0 1,0 0-1,0 0 1,-1 0-1,1 0 1,0 0 0,0 0-1,0-1 1,0 1-1,0 0 1,0-1-1,0 1 1,1-1-1,-1 1 1,0-1-1,0 1 1,0-1-1,0 0 1,1 0-1,-1 0 1,0 1 0,0-1-1,1 0 1,-1-1-1,0 1 1,0 0-1,0 0 1,1 0-1,-1-1 1,0 1-1,2-1 1,15-14-334</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41.689"/>
    </inkml:context>
    <inkml:brush xml:id="br0">
      <inkml:brushProperty name="width" value="0.05" units="cm"/>
      <inkml:brushProperty name="height" value="0.05" units="cm"/>
      <inkml:brushProperty name="color" value="#0000FF"/>
    </inkml:brush>
  </inkml:definitions>
  <inkml:trace contextRef="#ctx0" brushRef="#br0">6 272 6801,'-1'0'47,"1"-1"0,-1 0 0,1 0 0,-1 0 0,1 0-1,-1 0 1,1 0 0,0 1 0,0-1 0,-1 0-1,1 0 1,0 0 0,0 0 0,0 0 0,0 0-1,0 0 1,0 0 0,0 0 0,0 0 0,1 0 0,-1 0-1,0 0 1,0 0 0,1 0 0,-1 0 0,1 0-1,-1 1 1,1-1 0,-1 0 0,2-1 0,23-38 1468,-13 23 67,25-59 69,-24 48-852,30-49 0,-43 77-785,0 0 0,0-1 0,0 1 0,0 0 0,0-1 0,1 1 0,-1 0 0,0 0 0,0-1 0,0 1 0,1 0 0,-1 0 0,0 0 0,0-1 0,1 1 0,-1 0 0,0 0 0,1 0 0,-1 0 0,0 0 0,1-1 0,-1 1 0,0 0 0,1 0 0,-1 0 0,0 0 0,0 0 0,1 0 0,-1 0 0,0 0 0,1 0-1,-1 0 1,0 0 0,1 0 0,-1 1 0,0-1 0,1 0 0,-1 0 0,0 0 0,1 0 0,-1 0 0,0 1 0,0-1 0,1 0 0,-1 0 0,0 0 0,0 1 0,0-1 0,1 0 0,-1 1 0,0-1 0,0 0 0,0 0 0,0 1 0,1-1 0,-1 0 0,0 1 0,0-1 0,0 0 0,0 1 0,0-1 0,0 0 0,0 1 0,0-1 0,0 0 0,0 0 0,0 1 0,0-1 0,5 27 100,-5-25-86,38 448 315,-38-449-405,2 26 81,2-16-804,-4-11 733,0 1 1,0-1-1,0 0 0,0 0 0,1 0 0,-1 0 1,0 0-1,0 0 0,0 0 0,0 1 1,0-1-1,1 0 0,-1 0 0,0 0 1,0 0-1,0 0 0,0 0 0,1 0 0,-1 0 1,0 0-1,0 0 0,0 0 0,1 0 1,-1 0-1,0 0 0,0 0 0,0 0 1,0 0-1,1 0 0,-1 0 0,0-1 1,0 1-1,0 0 0,0 0 0,1 0 0,-1 0 1,0 0-1,0 0 0,0 0 0,0-1 1,0 1-1,0 0 0,1 0 0,-1 0 1,0 0-1,0-1 0,16-22-1262</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42.058"/>
    </inkml:context>
    <inkml:brush xml:id="br0">
      <inkml:brushProperty name="width" value="0.05" units="cm"/>
      <inkml:brushProperty name="height" value="0.05" units="cm"/>
      <inkml:brushProperty name="color" value="#0000FF"/>
    </inkml:brush>
  </inkml:definitions>
  <inkml:trace contextRef="#ctx0" brushRef="#br0">21 1 9146,'-16'6'424,"13"1"512,2-1-504,5-2 160,2 0 113,0-1-9,2 2 3353,-12-15-4601,2 2-641,5-6 665</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42.542"/>
    </inkml:context>
    <inkml:brush xml:id="br0">
      <inkml:brushProperty name="width" value="0.05" units="cm"/>
      <inkml:brushProperty name="height" value="0.05" units="cm"/>
      <inkml:brushProperty name="color" value="#0000FF"/>
    </inkml:brush>
  </inkml:definitions>
  <inkml:trace contextRef="#ctx0" brushRef="#br0">98 80 11258,'-1'0'91,"-1"0"0,0 0 0,1 0 0,-1 0 0,1 0 0,-1 0 0,1 1 0,-1-1 1,1 0-1,-1 1 0,1-1 0,-1 1 0,1-1 0,-1 1 0,1 0 0,0 0 0,-1 0 0,1 0 0,0 0 0,0 0 0,0 0 0,0 0 0,0 0 0,0 0 0,-1 2 0,1-1-126,0 1 0,1-1 0,-1 1 0,1-1 0,0 1 0,0-1 0,0 1 0,0-1 0,0 0 0,1 1 0,-1-1 0,1 1 1,-1-1-1,2 4 0,4 8-141,0 0 0,1-1 1,1 1-1,10 14 1,2-4 340,0 0 0,28 25 0,-27-29-58,0 1 1,32 45-1,-52-64-88,1-1 1,-1 1-1,0 0 0,0 0 0,0-1 1,0 1-1,0 0 0,0 0 1,0 0-1,-1 0 0,1 0 0,-1 0 1,1 0-1,-1 1 0,0-1 0,0 0 1,0 0-1,0 0 0,0 0 1,0 0-1,-1 0 0,1 0 0,-1 0 1,1 0-1,-1 0 0,0 0 0,0 0 1,0 0-1,0 0 0,0 0 0,0-1 1,0 1-1,-1 0 0,1-1 1,-1 1-1,1-1 0,-1 1 0,0-1 1,1 0-1,-1 0 0,0 0 0,0 0 1,0 0-1,0 0 0,-3 0 1,-11 5 74,0-1 1,0 0 0,0-1-1,-27 2 1,31-5-95,-13 3 38,16-1-36,0-1 0,-1-1 0,1 1 1,-1-2-1,0 1 0,1-1 0,-1-1 0,1 0 0,-18-4 0,26 5-17,0-1 0,1 1-1,-1-1 1,0 1 0,0-1 0,1 0 0,-1 1-1,1-1 1,-1 0 0,0 1 0,1-1-1,-1 0 1,1 0 0,0 0 0,-1 1 0,1-1-1,0 0 1,-1 0 0,1 0 0,0 0-1,0 0 1,0 0 0,0 1 0,0-1 0,0 0-1,0 0 1,0 0 0,0 0 0,0 0-1,0 0 1,1 0 0,-1 1 0,0-1 0,1 0-1,-1 0 1,0 0 0,1 0 0,23-38-371,-17 29 290,186-244-232,-135 184 340,-57 69-7,8-10 38,-1 0 1,0 0-1,11-22 1,-18 32-9,0 0 0,0-1 0,0 1 1,-1-1-1,1 1 0,0-1 1,-1 1-1,1-1 0,-1 1 0,0-1 1,1 1-1,-1-1 0,0 1 1,0-1-1,0 0 0,0 1 1,0-1-1,0 0 0,-1 1 0,1-1 1,0 1-1,-1-1 0,1 1 1,-1-1-1,0 1 0,1-1 0,-1 1 1,0 0-1,0-1 0,0 1 1,0 0-1,0 0 0,0-1 1,-1 1-1,1 0 0,0 0 0,0 0 1,-1 1-1,1-1 0,-1 0 1,1 0-1,-3 0 0,-7-2 145,-1 1-1,0 0 0,0 1 1,0 1-1,0-1 1,0 2-1,1 0 0,-1 0 1,-23 7-1,18-4-147,1 0 0,0 2 0,0 0 0,0 1 0,1 1 0,-23 14 0,37-21-71,-1 0 0,1-1-1,-1 1 1,1 0 0,0 0 0,0 1 0,-1-1 0,1 0 0,0 0-1,0 0 1,0 1 0,0-1 0,0 1 0,1-1 0,-1 0 0,-1 4-1,14 0-240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44.042"/>
    </inkml:context>
    <inkml:brush xml:id="br0">
      <inkml:brushProperty name="width" value="0.05" units="cm"/>
      <inkml:brushProperty name="height" value="0.05" units="cm"/>
      <inkml:brushProperty name="color" value="#0000FF"/>
    </inkml:brush>
  </inkml:definitions>
  <inkml:trace contextRef="#ctx0" brushRef="#br0">1 215 4089,'1'-5'583,"0"0"0,0-1 0,1 1 0,-1 0 0,1 0-1,1 0 1,-1 0 0,1 1 0,-1-1 0,2 1 0,-1-1 0,0 1 0,1 0 0,0 0 0,4-3 0,19-25-862,-9 8 591,2 1 0,26-25 0,-36 38 97,-15 50 959,-6 40-1314,2-1 0,5 2-1,9 140 1,-5-216-50,1 1-48,3 35 161,-4-40-158,0 0 1,0 0-1,0 0 1,0 0 0,0 0-1,0 0 1,1-1 0,-1 1-1,0 0 1,1 0-1,-1 0 1,1 0 0,-1 0-1,1-1 1,-1 1-1,1 0 1,0 0 0,-1-1-1,1 1 1,0-1 0,-1 1-1,1 0 1,0-1-1,0 1 1,0-1 0,0 0-1,-1 1 1,1-1-1,0 0 1,0 1 0,0-1-1,0 0 1,1 0-1,18-7-492</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44.400"/>
    </inkml:context>
    <inkml:brush xml:id="br0">
      <inkml:brushProperty name="width" value="0.05" units="cm"/>
      <inkml:brushProperty name="height" value="0.05" units="cm"/>
      <inkml:brushProperty name="color" value="#0000FF"/>
    </inkml:brush>
  </inkml:definitions>
  <inkml:trace contextRef="#ctx0" brushRef="#br0">17 74 11186,'-8'-5'721,"4"-1"415,4 1-336,0 3 112,0 0-104,0 1-216,0-1-159,0-1-89,-1-2-200,1-1-48,0-1-64,-2-1-8,2 1-16,0 0 8,-1 1-392,1 5-481</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7:44.977"/>
    </inkml:context>
    <inkml:brush xml:id="br0">
      <inkml:brushProperty name="width" value="0.05" units="cm"/>
      <inkml:brushProperty name="height" value="0.05" units="cm"/>
      <inkml:brushProperty name="color" value="#0000FF"/>
    </inkml:brush>
  </inkml:definitions>
  <inkml:trace contextRef="#ctx0" brushRef="#br0">114 80 11466,'-21'-9'585,"16"7"-373,-1 0-1,1 0 1,0-1 0,0 1-1,0-1 1,1 0 0,-1 0 0,-7-7-1,11 3-94,11 7-203,13 7-57,-1 9 212,-1 2 0,0 1 0,-1 0 1,-1 2-1,-2 0 0,0 1 0,0 0 0,21 44 0,-30-52-5,-1 0 0,-1 1 1,0-1-1,-1 2 0,-1-1 1,0 0-1,-1 1 0,1 20 1,-3-29-30,-1 0 0,0 1 0,-1-1 0,1 0 0,-1 1-1,-1-1 1,1 0 0,-1 0 0,-1 0 0,1 0 0,-1 0 0,-1-1 0,1 1 0,-1-1 0,0 0 0,0 0 0,-1 0 0,0 0 0,0-1 0,-6 6 0,8-9-17,-1 1-1,1-1 0,0 0 1,-1 0-1,1 0 0,-1 0 1,0-1-1,1 0 0,-1 1 0,0-1 1,0 0-1,0-1 0,0 1 1,0-1-1,0 0 0,0 0 1,0 0-1,0 0 0,0-1 0,0 0 1,0 1-1,1-2 0,-1 1 1,0 0-1,0-1 0,1 1 1,-1-1-1,1 0 0,-1 0 1,1-1-1,0 1 0,-5-5 0,3 2-17,0 0-1,0 0 1,1-1-1,0 1 1,0-1-1,0 0 1,0 0-1,1 0 1,0 0-1,1-1 1,-1 1-1,1-1 1,0 0-1,1 0 1,0 1-1,0-1 1,0 0-1,1-11 1,3 1-44,0 0-1,1 0 1,0 1 0,2-1 0,0 1-1,0 0 1,2 0 0,0 1 0,20-29-1,8-2-38,66-67-1,-66 75 86,-13 8 16,-23 19 17,-18 9-10,-35 11-4,1 3 0,-88 31 0,131-40-163,1 1 0,-1 0 0,1 0 0,0 1-1,0 0 1,-11 9 0,5 1-254</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8:38.595"/>
    </inkml:context>
    <inkml:brush xml:id="br0">
      <inkml:brushProperty name="width" value="0.05" units="cm"/>
      <inkml:brushProperty name="height" value="0.05" units="cm"/>
      <inkml:brushProperty name="color" value="#0000FF"/>
    </inkml:brush>
  </inkml:definitions>
  <inkml:trace contextRef="#ctx0" brushRef="#br0">57 1 1024,'20'3'1892,"-31"6"2168,-7 5 275,18-13-4281,0-1-1,-1 1 1,1-1 0,0 0 0,-1 1-1,1-1 1,0 1 0,0-1-1,-1 1 1,1-1 0,0 1 0,0-1-1,0 1 1,0-1 0,0 1 0,0 0-1,0-1 1,0 1 0,0-1-1,0 1 1,0-1 0,0 1 0,0-1-1,0 1 1,1-1 0,-1 1 0,0-1-1,0 1 1,0-1 0,1 1-1,-1-1 1,0 0 0,1 1 0,-1-1-1,0 1 1,1 0 0,0-1-49,-1 0 0,0 0 0,0 0 1,0 0-1,0 1 0,1-1 0,-1 0 0,0 0 1,0 0-1,0 0 0,1 0 0,-1 0 0,0 1 1,0-1-1,0 0 0,1 0 0,-1 0 0,0 0 1,0 0-1,1 0 0,-1 0 0,0 0 0,0 0 1,1 0-1,-1 0 0,0 0 0,0 0 0,1 0 0,-1 0 1,0-1-1,0 1 0,0 0 0,1 0 0,-1 0 1,0 0-1,0 0 0,0 0 0,1-1 0,-1 1 1,0 0-1,0 0 0,0 0 0,0 0 0,1-1 1,-1 1-1,0 0 0,0 0 0,0 0 0,0-1 1,3-17 575,-3 18-564,0-1-1,0 0 0,0 1 1,0-1-1,0 0 0,0 1 0,0-1 1,0 0-1,0 1 0,0-1 1,-1 0-1,1 1 0,0-1 1,0 0-1,-1 1 0,1-1 0,0 1 1,-1-1-1,1 0 0,-1 1 1,1-1-1,-1 1 0,1-1 1,-1 1-1,1 0 0,-1-1 1,0 1-1,1 0 0,-1-1 0,1 1 1,-1 0-1,0-1 0,1 1 1,-1 0-1,0 0 0,1 0 1,-1 0-1,0 0 0,0 0 0,1 0 1,-1 0-1,0 0 0,1 0 1,-1 0-1,0 0 0,1 1 1,-1-1-1,0 0 0,1 0 0,-1 1 1,1-1-1,-1 0 0,0 1 1,1-1-1,-1 1 0,1-1 1,-1 1-1,-3 2 34,1 0 1,0 0 0,0 1-1,0-1 1,0 1-1,1 0 1,-4 5-1,6-8-49,-1 0 1,0 0-1,0 0 0,1 0 0,-1 1 0,0-1 0,1 0 0,-1 0 0,1 1 0,0-1 0,-1 0 0,1 1 1,0-1-1,0 0 0,0 1 0,0-1 0,0 1 0,0-1 0,0 0 0,0 1 0,1-1 0,-1 0 0,0 0 1,1 1-1,-1-1 0,1 0 0,0 0 0,0 2 0,0-3-18,0 0-1,0 0 1,0 0-1,0 0 1,0 0-1,0 0 1,0 0 0,0-1-1,0 1 1,0 0-1,0-1 1,0 1-1,0-1 1,-1 1 0,1-1-1,0 1 1,0-1-1,0 1 1,-1-1-1,1 0 1,0 0 0,-1 1-1,1-1 1,-1 0-1,1 0 1,-1 0-1,1 1 1,-1-1 0,1 0-1,-1 0 1,1-1-1,15-29-2730,-12 12 1422</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18:40.334"/>
    </inkml:context>
    <inkml:brush xml:id="br0">
      <inkml:brushProperty name="width" value="0.05" units="cm"/>
      <inkml:brushProperty name="height" value="0.05" units="cm"/>
      <inkml:brushProperty name="color" value="#0000FF"/>
    </inkml:brush>
  </inkml:definitions>
  <inkml:trace contextRef="#ctx0" brushRef="#br0">113 158 1904,'-1'0'254,"1"0"0,-1 1 0,1-1 0,-1 0 0,1 0 0,-1 0 0,0 0 0,1 0 0,-1 0 0,1 0 0,-1 0 0,1 0 0,-1-1 0,1 1 0,-1 0 0,1 0 0,-1 0 0,1-1 0,-1 1 0,1 0 0,-1 0 0,1-1 0,0 1 0,-1 0 0,1-1 0,-1 1 0,1-1 0,-1 0 0,8-14 3063,-3 8-4001,14-20 1111,-12 19-267,-1 0 1,1-1 0,-1 1 0,-1-1 0,0 0 0,0 0 0,0 0 0,-1 0 0,2-15 0,-5 23 435,-1 16 158,-4 10-564,1-5-155,0 0 0,1 0 0,1 1 0,1-1 0,1 0 0,1 1 0,0-1 0,2 1 0,5 21 0,-5-33-23,-1-1 0,0 0 0,0 1 0,-1 0 0,0-1 1,0 1-1,-1 0 0,0-1 0,-1 1 0,1 0 0,-2-1 0,1 1 1,-1-1-1,-1 0 0,0 1 0,0-1 0,0 0 0,-9 14 0,10-20-29,4-7 11,1-11 25,-3 16-19,0 0 1,0 0 0,0 0 0,0 0 0,0 1-1,0-1 1,0 0 0,-1 0 0,1 0 0,0 0 0,0 0-1,0 1 1,0-1 0,0 0 0,0 0 0,0 0-1,-1 0 1,1 0 0,0 0 0,0 0 0,0 0-1,0 1 1,-1-1 0,1 0 0,0 0 0,0 0 0,0 0-1,0 0 1,-1 0 0,1 0 0,0 0 0,0 0-1,0 0 1,0 0 0,-1 0 0,1 0 0,0 0-1,0 0 1,0 0 0,0-1 0,-1 1 0,1 0 0,0 0-1,0 0 1,0 0 0,0 0 0,0 0 0,-1 0-1,1 0 1,0-1 0,0 1 0,0 0 0,0 0-1,0 0 1,0 0 0,0 0 0,0-1 0,0 1 0,-1 0-1,1 0 1,0 0 0,0 0 0,0-1 0,0 1-1,-13 11 14,0 0 0,-1-1 0,-1-1 0,0 0 0,0-1-1,0-1 1,-26 8 0,41-15-8,1 0 1,-1 0-1,1 0 0,-1 0 0,1 0 0,-1 0 0,1-1 1,-1 1-1,1 0 0,-1 0 0,1-1 0,-1 1 1,1 0-1,-1-1 0,0 1 0,1 0 0,-1-1 0,0 1 1,1-1-1,-1 1 0,0-1 0,0 1 0,1 0 1,-1-1-1,0 1 0,0-1 0,0 1 0,0-1 1,1 1-1,-1-1 0,0 0 0,0 1 0,0-1 0,0 1 1,0-1-1,0 1 0,-1-1 0,1 1 0,0-1 1,0 1-1,0-1 0,0 1 0,0-1 0,-1 1 0,1-1 1,0 1-1,-1 0 0,1-1 0,0 1 0,-1-1 1,1 1-1,0 0 0,-1-1 0,1 1 0,-1 0 1,1-1-1,0 1 0,-1 0 0,1 0 0,-1-1 0,1 1 1,-1 0-1,1 0 0,-1 0 0,1 0 0,-1 0 1,1 0-1,-2 0 0,12 1-3,-1 2 0,1-1 0,-1 1-1,0 1 1,0-1 0,0 2 0,-1-1 0,14 10 0,-12-8-3,-1 0-1,1 0 1,1-1 0,-1-1-1,1 0 1,11 3 0,35-5 63,-57-2 111,0 0-159,0-1-1,-1 1 1,1 0-1,-1-1 1,1 1-1,-1 0 1,1 0-1,-1 0 1,1 0-1,-1 0 1,1-1-1,-1 1 1,1 0-1,-1 0 1,1 0-1,-1 0 1,0 0-1,1 1 1,-1-1-1,1 0 1,-1 0-1,1 0 1,-1 0 0,1 1-1,-1-1 1,1 0-1,-1 0 1,1 1-1,0-1 1,-1 1-1,-19 7 103,11-2-95,-1-1 0,0 0 0,0-1 0,0 0 0,-1 0 0,-14 2 0,23-5-22,0-1 0,-1 0 0,1 0 0,0 0 0,-1 0 0,1 0 0,0-1 0,0 1 0,-1-1 0,1 1 0,0-1 0,0 0 0,0 0 0,-1 0 0,1 0 0,0 0 0,1-1 0,-1 1 0,0 0 0,0-1 0,0 0 0,1 1 0,-1-1 0,1 0 0,-1 0 0,1 0 0,0 0 0,0 0 0,0 0 0,0 0 0,0 0 0,0 0 0,1-1-1,-1 1 1,1 0 0,-1-4 0,0 4-4,1 0 0,-1 0 0,1 0-1,0 0 1,0 0 0,0 0 0,0 0-1,0 0 1,0 0 0,0 0 0,1 0-1,-1 0 1,1 0 0,-1 0 0,1 0-1,0 0 1,0 1 0,0-1 0,0 0-1,0 0 1,0 1 0,0-1 0,0 1-1,1-1 1,-1 1 0,1-1 0,-1 1-1,1 0 1,0 0 0,-1 0 0,1 0-1,0 0 1,0 0 0,0 0-1,0 1 1,-1-1 0,1 1 0,4-1-1,8-2-2,0 1 0,1 0 0,-1 2 0,22 0 0,-17 1 22,-17 2 291,-11 6-56,-12 6 157,14-10-305,-11 6 13,-1-1 0,0 0 0,0-2 0,-1 0 0,-35 9 0,120-37-3451,-36 7 2160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2:40.059"/>
    </inkml:context>
    <inkml:brush xml:id="br0">
      <inkml:brushProperty name="width" value="0.05" units="cm"/>
      <inkml:brushProperty name="height" value="0.05" units="cm"/>
      <inkml:brushProperty name="color" value="#E71224"/>
    </inkml:brush>
  </inkml:definitions>
  <inkml:trace contextRef="#ctx0" brushRef="#br0">170 330 2032,'2'0'430,"-1"0"0,0 0 0,0 0 0,1 0 0,-1 0 0,0-1 0,0 1-1,1-1 1,-1 1 0,0-1 0,0 1 0,0-1 0,0 1 0,0-1 0,0 0-1,0 0 1,0 0 0,0 0 0,0 0 0,0 0 0,1-1 0,9-31 2832,-10 17-3320,-1 0 0,-2-30 0,1 34 643,0-7-417,-2 1 0,0 0 0,0 0 0,-2 0 0,-10-27 0,13 41-142,0 0 0,0 0 0,0 0 1,-1 0-1,0 0 0,0 0 0,0 1 0,0-1 0,0 1 0,0 0 0,-1 0 1,-5-3-1,6 4-18,1 1 1,-1 0 0,0 0 0,0 0-1,0 1 1,0-1 0,0 1 0,0-1-1,-1 1 1,1 0 0,0 0 0,0 1-1,0-1 1,0 1 0,0-1 0,0 1-1,0 0 1,0 0 0,0 0-1,-4 3 1,2-1-32,1 0 1,-1 1-1,1-1 0,-1 1 0,1 0 0,1 1 0,-1-1 0,1 1 1,-1-1-1,1 1 0,0 0 0,1 0 0,-1 0 0,1 1 1,0-1-1,1 0 0,-1 1 0,1-1 0,0 1 0,0 6 0,-1 2-4,1 1 0,0-1 0,1 0 0,1 0 0,1 0 0,-1 0 0,5 15 0,-3-20 18,1 1 0,0-1 0,0 0 0,7 12 0,-9-19 10,-1 1 0,0-1 1,1 0-1,0 1 0,-1-1 0,1 0 1,0 0-1,0 0 0,1 0 0,-1 0 1,0-1-1,0 1 0,1-1 0,-1 1 1,1-1-1,-1 0 0,1 0 1,0 0-1,5 1 0,-5-3 21,-1 0 1,1 0-1,0 0 0,0-1 1,0 1-1,-1-1 1,1 1-1,-1-1 0,1 0 1,-1 0-1,0 0 0,1 0 1,-1 0-1,0-1 0,-1 1 1,1-1-1,0 1 0,-1-1 1,3-4-1,24-57 175,-22 35-100,-5 23-76,0 1 1,0-1 0,0 1 0,0 0-1,1-1 1,0 1 0,0 0 0,0 0-1,0 0 1,1 1 0,3-6 0,-5 10-17,-1 0 0,0 0 1,1 0-1,-1 0 1,1 0-1,-1 0 1,1 0-1,-1 0 0,0 1 1,1-1-1,-1 0 1,1 0-1,-1 0 1,0 0-1,1 1 0,-1-1 1,0 0-1,1 0 1,-1 1-1,0-1 1,1 0-1,-1 0 0,0 1 1,1-1-1,-1 0 1,0 1-1,0-1 1,0 0-1,1 1 0,-1-1 1,0 1-1,0-1 1,0 0-1,0 1 1,0-1-1,0 1 0,0-1 1,1 0-1,-1 1 1,0-1-1,-1 1 0,1-1 1,0 1-1,0-1 1,0 0-1,0 1 1,0-1-1,-1 1 0,3 25 199,-2 64-12,6 283 223,-6-372-486,0 0-1,0 0 1,0 0 0,1 0-1,-1 0 1,0 0 0,1 0-1,-1 0 1,0 0 0,1 0-1,-1 0 1,1 0 0,-1 0-1,1-1 1,0 1 0,-1 0-1,1 0 1,0-1 0,1 2-1,19 3-6747,-13-8 5187</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2:41.025"/>
    </inkml:context>
    <inkml:brush xml:id="br0">
      <inkml:brushProperty name="width" value="0.05" units="cm"/>
      <inkml:brushProperty name="height" value="0.05" units="cm"/>
      <inkml:brushProperty name="color" value="#E71224"/>
    </inkml:brush>
  </inkml:definitions>
  <inkml:trace contextRef="#ctx0" brushRef="#br0">52 137 3953,'0'0'210,"-1"0"0,0 0 0,1-1 0,-1 1 0,1 0 0,-1 0 1,1 0-1,-1-1 0,1 1 0,-1 0 0,0 0 0,1-1 0,0 1 0,-1 0 0,1-1 0,-1 1 1,1-1-1,-1 1 0,1-1 0,0 1 0,-1-1 0,1 1 0,0-1 0,-1 1 0,1-1 0,0 1 1,0-1-1,0 1 0,-1-2 0,0-23 2789,1 20-2784,1 0 0,-1 1 0,1-1 1,0 0-1,1 1 0,-1 0 0,1-1 0,3-5 0,0 4-193,-1 1-1,1 1 0,1-1 1,-1 1-1,1 0 0,-1 0 1,1 0-1,0 1 0,1 0 1,-1 0-1,0 0 0,10-2 1,-15 6-10,0-1 0,0 0 0,0 0 1,0 1-1,0-1 0,0 0 0,-1 1 1,1-1-1,0 1 0,0 0 1,0-1-1,-1 1 0,1-1 0,0 1 1,0 0-1,-1 0 0,1-1 0,-1 1 1,1 0-1,-1 0 0,1 0 0,-1 0 1,1-1-1,-1 1 0,0 0 0,0 0 1,1 0-1,-1 0 0,0 0 1,0 0-1,0 0 0,0 0 0,0 2 1,1 34 339,-5-6-229,-3 0-1,0-1 1,-2 1-1,-1-1 1,-23 48 0,-8 24 255,22-68-8,19-34-349,0 1 0,-1-1 0,1 0 0,0 1 0,-1-1 0,1 0 0,0 0 0,-1 1 0,1-1 0,-1 0 0,1 0 0,0 1 0,-1-1 0,1 0-1,-1 0 1,1 0 0,-1 0 0,1 0 0,0 0 0,-1 0 0,1 0 0,-1 0 0,1 0 0,-1 0 0,1 0 0,-1 0 0,0 0 0,-9-19 515,9 18-532,1-1 0,0 1-1,0-1 1,0 1 0,-1-1 0,1 0-1,1 1 1,-1-1 0,0 1-1,0-1 1,0 1 0,1-1-1,-1 1 1,1-1 0,0 1-1,-1-1 1,1 1 0,0 0 0,0-1-1,-1 1 1,1 0 0,0-1-1,2-1 1,1 0-7,0 0 0,0 0 0,0 1-1,0-1 1,1 1 0,-1 0 0,10-3 0,-1 1-10,1 0 1,0 1-1,1 1 0,23-1 0,-30 3 17,0 0-1,-1 0 1,1 1-1,0 0 1,-1 0-1,15 5 0,-18-3 33,-2-3-774,2-6-392,-2 0 719,9-12-1604,6-7 679</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2:48.519"/>
    </inkml:context>
    <inkml:brush xml:id="br0">
      <inkml:brushProperty name="width" value="0.05" units="cm"/>
      <inkml:brushProperty name="height" value="0.05" units="cm"/>
      <inkml:brushProperty name="color" value="#E71224"/>
    </inkml:brush>
  </inkml:definitions>
  <inkml:trace contextRef="#ctx0" brushRef="#br0">107 168 1776,'4'-1'470,"0"1"-1,0-1 0,0 0 1,-1 0-1,1 0 1,0-1-1,6-2 0,-9 2-298,0 1-1,1 0 1,-1 0-1,1 1 0,-1-1 1,1 0-1,-1 0 1,1 1-1,0-1 1,-1 1-1,1-1 0,0 1 1,-1 0-1,1 0 1,0 0-1,0 0 1,-1 0-1,1 0 0,0 0 1,0 0-1,-1 1 1,1-1-1,0 1 1,-1-1-1,1 1 0,-1 0 1,1-1-1,-1 1 1,1 0-1,-1 0 1,1 0-1,-1 0 0,0 0 1,1 1-1,-1-1 1,2 3-1,2 10 1536,-15-15-852,-19-17-349,23 10-432,0-1-1,0 0 1,1-1 0,-8-16 0,-21-36-8,32 59-63,0 0 0,0 1 0,0-1 1,0 1-1,-1 0 0,1-1 0,-1 1 1,1 0-1,-1 1 0,0-1 0,0 0 1,0 1-1,0 0 0,0-1 1,0 1-1,0 0 0,-4 0 0,6 1-4,0 0-1,-1 0 1,1 0-1,0 0 1,-1 0-1,1 0 1,0 0-1,0 1 0,-1-1 1,1 0-1,0 1 1,0-1-1,0 1 1,-1-1-1,1 1 1,0 0-1,0 0 1,0-1-1,0 1 1,0 0-1,0 0 0,0 0 1,-1 2-1,0 0-10,0 0-1,0 1 1,1-1-1,-1 1 1,1 0-1,0 0 1,-2 7-1,1 4-54,0 0-1,1 30 1,9 18-92,-8-60 155,0 0-1,1-1 1,0 1 0,-1-1-1,1 1 1,0-1 0,0 1-1,1-1 1,-1 0-1,0 1 1,1-1 0,-1 0-1,1 0 1,0 0 0,0 0-1,0 0 1,0 0 0,0-1-1,0 1 1,5 2-1,-6-4 9,0-1-1,0 1 1,0 0-1,0-1 1,0 1-1,0 0 1,1-1-1,-1 1 1,0-1-1,0 0 1,0 1-1,-1-1 1,1 0-1,0 0 1,0 1-1,0-1 1,0 0-1,-1 0 1,1 0-1,0 0 1,-1 0-1,1 0 1,-1 0-1,1 0 1,0-2-1,17-37 96,-14 30-28,7-17 159,-8 18-39,0 0-1,1 0 0,0 0 0,1 0 0,0 1 0,11-15 0,-16 23-182,1 0 0,-1-1 0,0 1 0,0 0 0,0 0 1,0 0-1,0 0 0,1-1 0,-1 1 0,0 0 0,0 0 0,0 0 0,0 0 0,1 0 0,-1-1 0,0 1 0,0 0 0,1 0 0,-1 0 0,0 0 0,0 0 0,0 0 0,1 0 0,-1 0 1,0 0-1,0 0 0,1 0 0,-1 0 0,0 0 0,0 0 0,1 0 0,-1 0 0,0 0 0,0 0 0,0 0 0,1 0 0,-1 1 0,0-1 0,0 0 0,0 0 0,1 0 0,-1 0 0,0 0 0,0 0 1,0 1-1,0-1 0,1 0 0,-1 0 0,0 1 0,4 16 184,-5 20 59,-5 20-63,2 1 0,3 0 1,7 73-1,34 138-466,-41-278-4125,-2-21 2500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2:49.403"/>
    </inkml:context>
    <inkml:brush xml:id="br0">
      <inkml:brushProperty name="width" value="0.05" units="cm"/>
      <inkml:brushProperty name="height" value="0.05" units="cm"/>
      <inkml:brushProperty name="color" value="#E71224"/>
    </inkml:brush>
  </inkml:definitions>
  <inkml:trace contextRef="#ctx0" brushRef="#br0">56 96 4193,'-26'-13'3431,"-3"-2"5112,29 15-8510,0-1 1,0 0-1,0 1 0,0-1 0,0 0 0,0 1 0,0-1 0,0 0 0,0 1 0,0-1 0,0 0 0,0 1 0,0-1 0,0 1 0,1-1 0,-1 0 0,0 1 0,1-1 0,-1 1 0,0-1 0,1 0 0,-1 1 0,0-1 0,1 1 0,-1 0 0,1-1 0,-1 1 0,1-1 0,-1 1 0,1 0 0,0-1 0,-1 1 0,1 0 0,0-1 0,23-14 185,-24 15-195,11-6 13,-1 1 1,1 1-1,0-1 1,1 2-1,-1 0 1,1 0 0,11-1-1,-20 4-34,-1 0-1,1 0 1,-1 0-1,0 0 0,1 0 1,-1 0-1,0 1 1,1-1-1,-1 1 1,0 0-1,0-1 1,1 1-1,-1 0 1,0 1-1,0-1 1,0 0-1,2 2 0,-2-1 5,-1 0 0,0 0-1,0 0 1,0 0 0,0 1-1,0-1 1,0 0 0,0 0-1,-1 1 1,1-1-1,-1 0 1,0 1 0,0-1-1,0 0 1,0 1 0,0-1-1,0 1 1,0-1 0,-1 0-1,1 1 1,-2 2 0,-1 5 28,-1 1 0,0-1 0,0 0 0,-1 0 0,0 0 1,-1-1-1,0 0 0,-12 14 0,-9 7 278,-32 27 0,18-17 525,41-41-823,0 1 1,0 0-1,0 0 0,0 0 0,0 0 1,0 0-1,0 0 0,0 0 1,0-1-1,-1 1 0,1 0 1,0 0-1,0 0 0,0 0 1,0 0-1,0 0 0,0 0 1,0 0-1,0 0 0,0 0 0,0-1 1,0 1-1,-1 0 0,1 0 1,0 0-1,0 0 0,0 0 1,0 0-1,0 0 0,0 0 1,0 0-1,-1 0 0,1 0 0,0 0 1,0 0-1,0 0 0,0 0 1,0 0-1,0 0 0,0 0 1,-1 0-1,9-13 26,-3 8-37,1 1 0,0-1 0,0 1 0,0 0 0,1 1 0,-1 0-1,1 0 1,-1 0 0,1 1 0,0-1 0,11 0 0,-13 2-4,-1 0 1,0 1 0,0 0 0,0 0-1,0 1 1,1-1 0,-1 1-1,0 0 1,0 0 0,0 0 0,0 0-1,0 1 1,0-1 0,-1 1-1,1 0 1,0 1 0,-1-1 0,1 0-1,-1 1 1,0 0 0,4 4-1,-1 0 2,-1 0-1,1-1 0,0 0 0,1 0 1,-1-1-1,1 0 0,15 8 0,-20-12 0,1 0 1,0 0-1,0 0 0,0-1 0,0 1 1,0-1-1,0 0 0,0 0 0,1 0 1,-1-1-1,0 1 0,0-1 0,0 1 1,0-1-1,-1 0 0,1 0 0,0 0 0,0-1 1,0 1-1,-1-1 0,1 1 0,-1-1 1,1 0-1,-1 0 0,4-3 0,7-8-415,-1 0 0,1-1-1,-2 0 1,0 0 0,-1-1-1,11-21 1,-12 17-286</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06.746"/>
    </inkml:context>
    <inkml:brush xml:id="br0">
      <inkml:brushProperty name="width" value="0.05" units="cm"/>
      <inkml:brushProperty name="height" value="0.05" units="cm"/>
      <inkml:brushProperty name="color" value="#E71224"/>
    </inkml:brush>
  </inkml:definitions>
  <inkml:trace contextRef="#ctx0" brushRef="#br0">20 111 5145,'-2'-3'600,"-1"-1"-1,1 0 1,0 1-1,0-1 1,1 0-1,-1 0 1,1 0-1,-1-1 1,1 1-1,1 0 1,-1 0-1,0-1 1,1 1-1,0-6 1,4 12-501,0 0 1,0 0-1,0 0 1,0 0-1,0-1 1,0 0-1,0 0 1,1 0 0,-1 0-1,5-1 1,6-1 100,0 0 1,0-2 0,0 0 0,0 0 0,0-2 0,-1 0-1,0 0 1,25-14 0,-11 6 441,-27 13-625,-1 0-1,0-1 0,0 1 0,0 0 1,1 0-1,-1 0 0,0 0 0,0 0 1,0 0-1,1 0 0,-1 0 1,0 0-1,0 0 0,0 0 0,1 0 1,-1 0-1,0 0 0,0 0 0,1 0 1,-1 0-1,0 0 0,0 0 0,0 0 1,1 0-1,-1 0 0,0 0 0,0 0 1,0 0-1,1 1 0,-1-1 0,0 0 1,0 0-1,0 0 0,0 0 0,1 0 1,-1 1-1,0-1 0,0 0 0,0 0 1,0 0-1,0 0 0,0 1 0,0-1 1,1 0-1,-2 15 296,-10 24-235,9-32-16,-96 364 31,94-356-208,-1 2-320,1 0 1,1 0-1,0 0 0,1 0 1,1 35-1,2-51-283</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07.101"/>
    </inkml:context>
    <inkml:brush xml:id="br0">
      <inkml:brushProperty name="width" value="0.05" units="cm"/>
      <inkml:brushProperty name="height" value="0.05" units="cm"/>
      <inkml:brushProperty name="color" value="#E71224"/>
    </inkml:brush>
  </inkml:definitions>
  <inkml:trace contextRef="#ctx0" brushRef="#br0">1 39 6425,'10'-2'5271,"31"2"-2276,3 4-1230,43-2-317,-79-3-1949,1 0 1,0-1 0,0 0-1,-1 0 1,1-1-1,-1 0 1,0-1 0,10-5-1,7-6-1064</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07.768"/>
    </inkml:context>
    <inkml:brush xml:id="br0">
      <inkml:brushProperty name="width" value="0.05" units="cm"/>
      <inkml:brushProperty name="height" value="0.05" units="cm"/>
      <inkml:brushProperty name="color" value="#E71224"/>
    </inkml:brush>
  </inkml:definitions>
  <inkml:trace contextRef="#ctx0" brushRef="#br0">1 139 7210,'17'-14'5983,"31"-20"-4173,-10 10-718,-21 12-743,0 1 1,0 1-1,1 1 1,34-13-1,-51 22-333,0-1-1,0 1 0,0 0 0,0-1 0,0 1 0,-1 0 0,1 0 0,0 0 0,0 0 0,0 0 0,0 0 0,0 0 0,0 0 0,0 0 0,0 0 0,0 1 0,0-1 0,0 0 0,-1 1 1,1-1-1,0 1 0,0-1 0,0 0 0,-1 1 0,1 0 0,0-1 0,0 1 0,-1 0 0,1-1 0,0 1 0,-1 0 0,1 0 0,0 1 0,0 1 7,0 0 0,0 1-1,-1-1 1,1 0 0,-1 1 0,0-1-1,0 1 1,0-1 0,0 0 0,-1 4-1,-3 13 36,0-1-1,-11 27 1,4-14-22,-2 0 0,-33 57 1,41-80-27,0-1 1,-1 1-1,0-2 1,-1 1-1,1-1 1,-1 0 0,-1 0-1,1-1 1,-1 0-1,0 0 1,0-1-1,-1 0 1,0 0-1,-17 6 1,9-10 20,14-9 15,4 7-39,0 0 0,0-1-1,0 1 1,0 0 0,0-1 0,0 1 0,0 0 0,0 0 0,0 0 0,0 0-1,1 0 1,-1 0 0,0 1 0,1-1 0,-1 0 0,3 0 0,7-2 13,0 1 0,0 1 1,0 0-1,0 0 1,0 1-1,0 1 0,0 0 1,0 0-1,0 1 0,-1 0 1,1 1-1,-1 1 0,16 6 1,38 9-13,-61-18-165,0-1 0,-1 0-1,1 0 1,0 0-1,0 0 1,0-1-1,-1 1 1,1-1-1,0 1 1,0-1-1,-1 0 1,1 0 0,-1 0-1,1 0 1,-1-1-1,1 1 1,-1-1-1,0 1 1,1-1-1,-1 0 1,3-3-1,6-7-897</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08.579"/>
    </inkml:context>
    <inkml:brush xml:id="br0">
      <inkml:brushProperty name="width" value="0.05" units="cm"/>
      <inkml:brushProperty name="height" value="0.05" units="cm"/>
      <inkml:brushProperty name="color" value="#E71224"/>
    </inkml:brush>
  </inkml:definitions>
  <inkml:trace contextRef="#ctx0" brushRef="#br0">72 18 6425,'-18'1'100,"15"-1"-1671,9-4 767,0 0 1071,6-7 1795,-18 16 1730,5-3-3543,-1-1-1,0 1 1,1 0-1,-1 0 1,1 0 0,-1 0-1,1 0 1,0 0-1,0 0 1,0 0-1,0 1 1,0-1 0,1 0-1,-1 1 1,0 2-1,1-5-187,0 0 0,0 0-1,1 1 1,-1-1 0,0 0 0,0 0-1,0 0 1,0 0 0,0 1-1,0-1 1,0 0 0,0 0-1,0 0 1,0 1 0,0-1-1,0 0 1,0 0 0,0 1 0,0-1-1,0 0 1,0 0 0,0 0-1,0 1 1,0-1 0,0 0-1,0 0 1,0 0 0,0 1 0,0-1-1,0 0 1,-1 0 0,1 0-1,0 0 1,0 1 0,0-1-1,0 0 1,0 0 0,-1 0-1,1 0 1,0 0 0,0 0 0,0 1-1,0-1 1,-1 0 0,1 0-1,0 0 1,0 0 0,-1 0-1,1 0 1,0 0 0,0 0-1,0 0 1,-1 0 0,1 0 0,0 0-1,0 0 1,-1 0 0,-1-17 973,-2 19-1004,1 0 0,0 0 0,0 0 0,0 1-1,0-1 1,0 1 0,1-1 0,-1 1 0,1 0 0,-1 0 0,1 0 0,0 0 0,0 1 0,-2 5 0,29-31-1169,-12-4-2327,-9 18 2622</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11.533"/>
    </inkml:context>
    <inkml:brush xml:id="br0">
      <inkml:brushProperty name="width" value="0.05" units="cm"/>
      <inkml:brushProperty name="height" value="0.05" units="cm"/>
      <inkml:brushProperty name="color" value="#E71224"/>
    </inkml:brush>
  </inkml:definitions>
  <inkml:trace contextRef="#ctx0" brushRef="#br0">335 52 888,'2'-1'1667,"-2"1"-1588,0 0 0,0 0 1,0 0-1,0 0 0,0-1 1,0 1-1,0 0 0,0 0 1,0 0-1,0 0 0,0 0 1,0 0-1,0 0 0,-1-2 1667,1 2-1667,0-1 1,0 1-1,1 0 241,0-1-1,0 0 1,-1 0-1,1 0 1,0 0 0,0 0-1,-1 0 1,1 0-1,0-1 1,-1 1-1,1 0 1,-1 0 0,1 0-1,-1-1 1,1-1-1,-5 2 984,-5 11-653,-4 9 203,12-18-749,1-1 0,-1 0 0,1 1 0,0-1 0,0 0 1,-1 0-1,1 1 0,0-1 0,-1 0 0,1 1 0,0-1 0,0 1 0,0-1 0,-1 0 0,1 1 0,0-1 0,0 1 0,0-1 0,0 1 0,0-1 0,0 0 0,0 1 0,0-1 0,0 1 0,0-1 0,0 1 1,0-1-1,0 0 0,0 1 0,0-1 0,0 1 0,1-1 0,-1 1 0,0-1 0,0 0 0,0 1 0,1-1 0,-1 0 0,0 1 0,1 0 0,19-7 970,-18 5-1048,0 0 0,0 0 1,1 0-1,-1 0 0,0 0 0,0 0 1,0 1-1,1-1 0,-1 1 0,0 0 1,1 0-1,-1 0 0,0 0 0,1 0 0,-1 0 1,0 1-1,5 0 0,-2 3 9,-1 0-1,0 0 0,0 1 1,-1-1-1,1 1 0,-1-1 1,0 1-1,0 0 0,0 1 1,-1-1-1,0 0 1,0 1-1,0-1 0,0 1 1,0 6-1,-1-8-4,-1 0 1,1 0-1,-1 0 0,0 0 1,0 0-1,-1 0 0,1 1 0,-1-1 1,0 0-1,0-1 0,0 1 1,0 0-1,-1 0 0,1 0 1,-1-1-1,0 1 0,0-1 1,-1 1-1,1-1 0,-1 0 0,1 0 1,-5 4-1,-4 0 35,0 1-1,0-1 0,-1-1 1,0 0-1,-1-1 1,1 0-1,-17 4 1,-98 15 211,21-5-210,104-18-57,0-1 1,0 0-1,0 0 1,1 0 0,-1 0-1,0 0 1,0 0-1,0 0 1,0-1-1,0 1 1,0-1 0,1 1-1,-1-1 1,0 0-1,0 0 1,1 0 0,-1 0-1,0 0 1,1 0-1,-1 0 1,1 0-1,0-1 1,-1 1 0,1 0-1,0-1 1,0 0-1,0 1 1,0-1 0,0 1-1,0-1 1,0 0-1,0-2 1,-6-6-6,11 19-24,15 8 0,8-5 9,1-1 0,0-2 0,51 11 1,-70-18 6,-1 0 0,1-1 0,-1-1 0,1 1 0,0-1 1,-1-1-1,1 1 0,-1-1 0,1-1 0,-1 0 0,1 0 1,-1-1-1,0 0 0,0 0 0,0-1 0,-1 0 0,12-8 1,-12 5 3,0 0 0,-1 0 0,0-1 0,0 0 0,-1 0 0,0-1 0,0 0 0,-1 1 0,-1-2 0,1 1 0,-1 0 1,-1-1-1,0 1 0,0-1 0,0 0 0,-2 1 0,1-1 0,-1 0 0,-2-12 0,2 16-8,0 0 0,-1-1-1,0 1 1,0-1 0,-1 1-1,0 0 1,0 0 0,0 0-1,-1 0 1,1 0 0,-2 0-1,1 1 1,0 0 0,-1-1-1,0 1 1,-1 1 0,1-1-1,-1 0 1,0 1 0,0 0-1,0 0 1,0 1 0,-1-1-1,1 1 1,-1 0 0,0 1 0,0 0-1,0-1 1,-10-1 0,-3 2-416,0 0 1,0 2-1,-1 0 0,1 1 1,0 0-1,-27 7 1,14 1-285</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14.653"/>
    </inkml:context>
    <inkml:brush xml:id="br0">
      <inkml:brushProperty name="width" value="0.05" units="cm"/>
      <inkml:brushProperty name="height" value="0.05" units="cm"/>
      <inkml:brushProperty name="color" value="#0000FF"/>
    </inkml:brush>
  </inkml:definitions>
  <inkml:trace contextRef="#ctx0" brushRef="#br0">84 129 1744,'-1'-43'6648,"0"40"-6414,0 1 1,1-1-1,-1 0 1,1 1-1,0-1 1,0 0-1,0 1 1,0-1-1,0 0 0,0 1 1,1-1-1,-1 0 1,1 1-1,0-1 1,0 0-1,0 1 0,0-1 1,0 1-1,1 0 1,-1-1-1,1 1 1,-1 0-1,1 0 1,0 0-1,0 0 0,3-3 1,21-10 1337,-25 15-1514,-1 0 1,1 0-1,-1 0 0,1 0 1,-1-1-1,1 1 0,0 0 1,-1 0-1,1 0 0,-1 0 1,1 1-1,-1-1 0,1 0 1,-1 0-1,1 0 0,-1 0 1,1 0-1,-1 1 0,1-1 1,-1 0-1,1 0 0,-1 1 1,1-1-1,-1 0 0,1 2 1,1 1 87,0 1 1,-1 0 0,1 0 0,-1 1-1,0-1 1,-1 0 0,1 0 0,-1 0 0,0 6-1,1 2-261,6 62 440,-3 0 0,-9 129 1,1-175-468,-1 0 0,-1 0 0,-2 0 1,-11 29-1,11-39-481,0 0-1,-1-1 1,-1 0-1,-1-1 1,0 0-1,-26 28 1,12-18-1120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15.024"/>
    </inkml:context>
    <inkml:brush xml:id="br0">
      <inkml:brushProperty name="width" value="0.05" units="cm"/>
      <inkml:brushProperty name="height" value="0.05" units="cm"/>
      <inkml:brushProperty name="color" value="#0000FF"/>
    </inkml:brush>
  </inkml:definitions>
  <inkml:trace contextRef="#ctx0" brushRef="#br0">0 414 5889,'1'-3'610,"-1"0"-1,1 0 0,0 1 1,0-1-1,0 0 1,0 1-1,1-1 0,-1 0 1,1 1-1,-1-1 1,1 1-1,0 0 0,2-3 1,33-31 1396,-27 28-1324,54-48 430,95-62-1,83-26-2833,-220 135-331,-9 6 747</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15.367"/>
    </inkml:context>
    <inkml:brush xml:id="br0">
      <inkml:brushProperty name="width" value="0.05" units="cm"/>
      <inkml:brushProperty name="height" value="0.05" units="cm"/>
      <inkml:brushProperty name="color" value="#0000FF"/>
    </inkml:brush>
  </inkml:definitions>
  <inkml:trace contextRef="#ctx0" brushRef="#br0">0 15 14843,'6'-15'688,"15"21"697,10 8-1057,16 18 72,11 9 32,3 14-144,-2 4-128,-2 0-96,-3 0 8,3-14-376,1-9-608,-5-21 544</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56.827"/>
    </inkml:context>
    <inkml:brush xml:id="br0">
      <inkml:brushProperty name="width" value="0.05" units="cm"/>
      <inkml:brushProperty name="height" value="0.05" units="cm"/>
      <inkml:brushProperty name="color" value="#0000FF"/>
    </inkml:brush>
  </inkml:definitions>
  <inkml:trace contextRef="#ctx0" brushRef="#br0">174 182 4001,'34'-96'8986,"-32"85"-8325,0 4-56,0 1 0,-1-1 0,1 0 0,-2 0 0,1-13 0,-1 19-540,0 0 0,0 0 0,0 0 0,-1 0 0,1 0 0,0 1 0,-1-1 0,1 0 0,0 0 0,-1 0 0,1 0 0,-1 0 1,1 1-1,-1-1 0,0 0 0,1 1 0,-1-1 0,0 0 0,1 1 0,-2-1 0,0 0-43,1 0 0,-1 1 0,1 0 0,-1-1 0,0 1 0,1 0 0,-1 0-1,0 0 1,1 0 0,-1 0 0,0 0 0,1 1 0,-1-1 0,1 0 0,-4 2 0,-1 0-24,0 1 1,-1 0 0,1 1-1,0-1 1,1 1 0,-1 0-1,1 1 1,0-1-1,0 1 1,0 0 0,1 0-1,-1 1 1,1-1 0,1 1-1,-7 12 1,-3 9-35,2 0 1,-12 39-1,19-53 30,-2 5-6,-3 11-42,-12 56-1,20-77 49,0-1-1,0 0 0,1 0 1,0 0-1,0 0 1,0 1-1,1-1 0,0 0 1,1 0-1,0 0 0,0 0 1,0-1-1,6 12 1,-6-15 6,0 0 1,0 0-1,0-1 1,0 1-1,0-1 1,1 0-1,0 1 1,-1-1-1,1 0 0,0 0 1,0-1-1,0 1 1,0-1-1,0 1 1,0-1-1,0 0 1,6 1-1,-2-1 6,1 0-1,-1-1 1,1 0-1,-1 0 1,1-1-1,-1 1 1,13-4-1,4-3-25,-1-1 0,1-1 0,37-21 0,-40 19-73,-1 0 0,30-26 0,-45 34 79,0-1 0,0-1 0,0 1 0,-1-1 0,0 1 0,0-1 0,0 0 0,-1-1 0,0 1 0,0-1 0,0 1 0,-1-1 0,1 0 0,-1 0 0,1-7 0,-3 13 13,0-1 1,0 0-1,0 1 1,0-1-1,1 0 1,-1 1-1,0-1 1,0 0-1,-1 1 1,1-1-1,0 0 1,0 1-1,0-1 1,0 0-1,-1 1 1,1-1-1,0 1 1,0-1-1,-1 0 1,1 1-1,-1-1 1,1 1-1,0-1 1,-1 1-1,1-1 1,-1 1-1,1-1 1,-1 1-1,1 0 1,-1-1-1,0 1 1,1 0-1,-1-1 1,1 1-1,-1 0 1,0 0-1,1 0 1,-1-1-1,0 1 1,1 0-1,-1 0 1,0 0-1,1 0 1,-1 0-1,0 0 1,1 0-1,-1 1 1,0-1-1,0 0 1,-2 1-5,0 0 1,0-1-1,1 1 1,-1 0-1,0 1 1,1-1-1,-1 0 1,1 1-1,0-1 1,-4 4-1,-2 5-28,1-1 0,0 1 0,1 1 0,0-1 0,1 1 0,0 0 0,1 0 0,0 1 0,0-1 0,-1 13 0,3-17 24,1 0 0,0 0 0,0 0 0,1 0 0,-1 0 1,1 0-1,1 0 0,0 0 0,0 0 0,0 0 0,1 0 0,-1 0 0,2 0 1,-1-1-1,1 1 0,0-1 0,0 0 0,5 7 0,-6-11 11,-1 0-1,1 0 1,0 0 0,0-1-1,0 1 1,0 0-1,0-1 1,0 1 0,0-1-1,0 0 1,1 0-1,-1 0 1,0 0 0,1 0-1,-1 0 1,1-1 0,-1 1-1,1-1 1,-1 1-1,1-1 1,-1 0 0,4 0-1,-2-1 9,0 0 1,-1-1-1,1 1 0,-1-1 0,1 0 0,-1 1 0,1-1 1,-1-1-1,0 1 0,0 0 0,0-1 0,0 0 0,2-3 1,4-5 24,-2 1 1,1-1-1,-1 0 1,-1 0-1,0-1 1,-1 0 0,7-23-1,-9 23-8,-1 0-1,0 1 1,-1-1-1,-1 0 1,0 0-1,-2-18 1,2 26-22,-1 1 1,1-1-1,-1 0 1,0 0-1,0 1 1,0-1-1,-1 0 1,1 1 0,-1-1-1,0 1 1,0 0-1,0-1 1,0 1-1,0 0 1,-1 0-1,1 0 1,-1 1 0,0-1-1,0 1 1,0-1-1,0 1 1,-1 0-1,-5-2 1,5 6-130,8 8 50,11 11-7,-2-11 80,-1 1 1,1-2-1,1 0 0,-1 0 1,1-1-1,1-1 0,0 0 0,0-1 1,0-1-1,1-1 0,-1 0 1,1 0-1,0-2 0,22 2 1,-18 39 57,-16-14-31,-4-24-19,1-1-1,-1 1 0,1 0 0,0-1 0,0 1 0,0 0 0,3 5 0,-3-9-2,0 0 0,0 0 0,-1 0-1,1-1 1,0 1 0,0 0 0,0-1 0,0 1-1,0-1 1,0 1 0,0-1 0,0 1 0,0-1 0,0 0-1,0 1 1,0-1 0,0 0 0,0 0 0,0 0-1,0 0 1,0 0 0,0 0 0,0 0 0,0 0 0,0 0-1,1-1 1,-1 1 0,0 0 0,0-1 0,0 1-1,0-1 1,0 1 0,-1-1 0,1 1 0,0-1-1,0 0 1,0 1 0,1-2 0,14-10 23,0 0 0,-1-1-1,-1-1 1,0 0 0,-1-1 0,0 0-1,-1-1 1,12-22 0,14-16-53,-13 122-109,-22-57-176,1-1 0,1 0 0,0 0 0,0 0 0,1-1 0,0 0-1,0 0 1,14 14 0,-17-20 181,0-1-1,-1 0 0,1 0 0,0 0 0,0 0 1,0 0-1,1 0 0,-1-1 0,0 0 1,1 1-1,-1-1 0,1-1 0,-1 1 1,1 0-1,-1-1 0,1 0 0,0 0 0,-1 0 1,1 0-1,-1 0 0,1-1 0,-1 0 1,1 1-1,-1-1 0,1-1 0,-1 1 1,0 0-1,1-1 0,-1 0 0,4-3 0,32-28-2345,-1-11 1108</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57.187"/>
    </inkml:context>
    <inkml:brush xml:id="br0">
      <inkml:brushProperty name="width" value="0.05" units="cm"/>
      <inkml:brushProperty name="height" value="0.05" units="cm"/>
      <inkml:brushProperty name="color" value="#0000FF"/>
    </inkml:brush>
  </inkml:definitions>
  <inkml:trace contextRef="#ctx0" brushRef="#br0">76 107 5345,'-2'-6'205,"-20"-52"3817,20 55-3668,1 0-1,-1-1 1,0 1-1,0 0 0,0 1 1,-1-1-1,1 0 1,0 1-1,-1-1 1,0 1-1,0 0 1,0 0-1,0 0 0,-5-3 1,7 5-343,1 0-1,0 0 1,0 0 0,-1 0-1,1 0 1,0 0 0,-1 0-1,1 0 1,0 0 0,0 0-1,-1 0 1,1 0 0,0 0-1,0 0 1,-1 0 0,1 0-1,0 0 1,0 0 0,-1 0-1,1 0 1,0 1 0,0-1-1,-1 0 1,1 0 0,0 0-1,0 1 1,0-1 0,-1 0-1,1 0 1,0 0 0,0 1-1,0-1 1,0 0 0,0 0-1,-1 1 1,1-1 0,0 0-1,0 0 1,0 1 0,0-1-1,-2 20 55,7 23-209,-4-40 165,29 143-166,-18-100 330,-2-1 1,-2 1 0,-2 1 0,-1 56 0,-11-49 441,3-36-415</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57.537"/>
    </inkml:context>
    <inkml:brush xml:id="br0">
      <inkml:brushProperty name="width" value="0.05" units="cm"/>
      <inkml:brushProperty name="height" value="0.05" units="cm"/>
      <inkml:brushProperty name="color" value="#0000FF"/>
    </inkml:brush>
  </inkml:definitions>
  <inkml:trace contextRef="#ctx0" brushRef="#br0">0 207 12147,'13'-13'1384,"9"-3"472,8-10-191,5-1-657,2-3-544,0-1-168,-4 7-168,-1 3 40,-8 10-232,-5 4-576,-2 10 432</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57.907"/>
    </inkml:context>
    <inkml:brush xml:id="br0">
      <inkml:brushProperty name="width" value="0.05" units="cm"/>
      <inkml:brushProperty name="height" value="0.05" units="cm"/>
      <inkml:brushProperty name="color" value="#0000FF"/>
    </inkml:brush>
  </inkml:definitions>
  <inkml:trace contextRef="#ctx0" brushRef="#br0">188 428 6465,'1'-28'5485,"0"-16"-741,-2 43-4675,1 0 0,0 0-1,0 0 1,0 0 0,-1 0-1,1 0 1,0 0 0,-1 0-1,1 0 1,-1 0 0,1 0-1,-1 0 1,0 1 0,1-1 0,-1 0-1,0 0 1,0 1 0,1-1-1,-1 0 1,0 1 0,0-1-1,0 1 1,0-1 0,0 1-1,0-1 1,0 1 0,0 0-1,0-1 1,0 1 0,0 0-1,0 0 1,0 0 0,-1 0-1,0 0-64,0 1-1,0-1 1,0 1-1,0 0 1,0 0-1,1 0 1,-1 0-1,0 0 1,1 0-1,-1 0 1,1 1-1,-1-1 1,1 0-1,0 1 1,0-1-1,-1 1 1,1 0-1,0-1 1,0 1-1,0 0 1,1 0-1,-2 2 1,-14 42-54,11-25 50,0 0 0,2 1 0,1-1 0,0 0-1,2 1 1,0-1 0,2 1 0,0-1 0,6 25 0,-8-45 0,0-1 0,0 1 1,0 0-1,0-1 1,0 1-1,0-1 0,1 1 1,-1-1-1,0 1 0,0-1 1,0 1-1,0-1 0,1 1 1,-1-1-1,0 1 0,1-1 1,-1 0-1,0 1 0,1-1 1,-1 1-1,0-1 1,1 0-1,-1 1 0,1-1 1,-1 0-1,1 0 0,-1 1 1,1-1-1,-1 0 0,1 0 1,-1 0-1,1 0 0,-1 1 1,1-1-1,-1 0 1,1 0-1,-1 0 0,1 0 1,-1 0-1,1 0 0,0 0 1,-1-1-1,1 1 0,19-24 39,7-41 51,-20 38-35,-2-1 0,0 1 0,-2-1 0,-1 0 0,-1 1 0,-2-1 0,0 0 1,-10-46-1,7 53 118,-1 1 1,0 0-1,-2 1 1,-1-1-1,0 1 1,-1 1-1,-1-1 1,-1 2-1,0-1 1,-2 1-1,1 1 1,-22-20-1,32 34-168,1 1-1,0 0 1,0-1-1,-1 1 1,1 0-1,-1 0 1,1 0-1,-1-1 1,1 2-1,-1-1 1,0 0 0,1 0-1,-1 1 1,0-1-1,0 0 1,0 1-1,1 0 1,-1 0-1,0-1 1,0 1-1,-2 0 1,3 2-26,0-1 0,0 0 0,0 0 0,1 1 0,-1-1-1,1 1 1,-1-1 0,1 1 0,-1-1 0,1 1 0,0-1 0,-1 1 0,1-1 0,0 1 0,0-1-1,0 1 1,0-1 0,1 1 0,-1-1 0,0 1 0,1-1 0,-1 1 0,1-1 0,-1 1 0,1-1-1,0 0 1,1 2 0,13 36-181</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58.352"/>
    </inkml:context>
    <inkml:brush xml:id="br0">
      <inkml:brushProperty name="width" value="0.05" units="cm"/>
      <inkml:brushProperty name="height" value="0.05" units="cm"/>
      <inkml:brushProperty name="color" value="#0000FF"/>
    </inkml:brush>
  </inkml:definitions>
  <inkml:trace contextRef="#ctx0" brushRef="#br0">17 22 7370,'-6'-9'2040,"2"2"1505,2 4-1289,1 0-431,-1 3-1081,1 3-240,1 4-392,0 3-80,1 3 24,1 0 136,-1 3-736,1-1 472</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5:58.689"/>
    </inkml:context>
    <inkml:brush xml:id="br0">
      <inkml:brushProperty name="width" value="0.05" units="cm"/>
      <inkml:brushProperty name="height" value="0.05" units="cm"/>
      <inkml:brushProperty name="color" value="#0000FF"/>
    </inkml:brush>
  </inkml:definitions>
  <inkml:trace contextRef="#ctx0" brushRef="#br0">43 1 10498,'-10'1'1785,"-1"4"823,4-3-415,0 1-737,3 0-832,2-1-200,1 1-320,2-1-8,5 0-128,3-2 152,4 6-88</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0.548"/>
    </inkml:context>
    <inkml:brush xml:id="br0">
      <inkml:brushProperty name="width" value="0.05" units="cm"/>
      <inkml:brushProperty name="height" value="0.05" units="cm"/>
      <inkml:brushProperty name="color" value="#0000FF"/>
    </inkml:brush>
  </inkml:definitions>
  <inkml:trace contextRef="#ctx0" brushRef="#br0">402 153 1976,'1'-13'2199,"0"0"0,0 0-1,-1-1 1,-3-21 0,2 32-1994,1 0 1,-1 0-1,0-1 1,0 1 0,0 0-1,0 1 1,0-1-1,0 0 1,-1 0-1,0 0 1,1 1 0,-1-1-1,0 1 1,0-1-1,0 1 1,-1 0-1,1 0 1,-1 0-1,1 0 1,-1 0 0,1 1-1,-1-1 1,0 1-1,0-1 1,0 1-1,-3-1 1,4 2-185,1 0 0,-1 0 0,0 0 0,0 0 0,0 0 0,1 0 0,-1 1 1,0-1-1,1 1 0,-1-1 0,0 1 0,1-1 0,-1 1 0,0 0 0,1 0 0,-1 0 0,1 0 0,0 0 0,-1 0 1,1 0-1,0 1 0,-1-1 0,1 0 0,0 1 0,0-1 0,-1 3 0,-22 45-147,21-43 134,-17 52-77,3 0 0,2 2 0,-8 72 0,-4 16 85,-7-18-196,-73 186 1,71-224-9</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1.163"/>
    </inkml:context>
    <inkml:brush xml:id="br0">
      <inkml:brushProperty name="width" value="0.05" units="cm"/>
      <inkml:brushProperty name="height" value="0.05" units="cm"/>
      <inkml:brushProperty name="color" value="#0000FF"/>
    </inkml:brush>
  </inkml:definitions>
  <inkml:trace contextRef="#ctx0" brushRef="#br0">1 272 7930,'7'-9'419,"0"1"0,1 0 1,0 1-1,0-1 1,1 2-1,0-1 0,19-9 1,1 2 100,42-14 0,-49 21-449,0-2 1,0 0-1,-1-1 0,36-24 0,-29 14 485,-45 40 1429,7-10-1905,1 1 0,1 0 0,-1 0-1,2 1 1,-11 20 0,15-25-72,0 0 0,0 0-1,0 0 1,1 0-1,0 1 1,1-1 0,0 0-1,0 1 1,0-1 0,1 1-1,0-1 1,1 9 0,-1-15-6,0 1 1,0-1-1,1 1 1,-1-1-1,0 1 0,0-1 1,1 1-1,-1-1 1,1 1-1,0-1 1,-1 0-1,1 1 1,0-1-1,0 0 0,-1 1 1,1-1-1,0 0 1,1 0-1,-1 0 1,0 0-1,0 0 1,0 0-1,1 0 0,-1 0 1,0-1-1,1 1 1,-1 0-1,0-1 1,1 1-1,-1-1 1,1 1-1,-1-1 1,1 0-1,-1 0 0,1 0 1,-1 0-1,1 0 1,-1 0-1,1 0 1,0 0-1,-1-1 1,1 1-1,1-1 0,3-1 32,-1-1 0,0 1-1,1-1 1,-1 0 0,0-1-1,0 1 1,-1-1 0,1 0-1,6-8 1,14-17 194,29-45 1,-47 64-186,0-1-1,-1 0 1,-1 0 0,0-1 0,0 0-1,-1 0 1,-1 0 0,3-15-1,-9 54 13,2-1 0,2 39-1,28 155 1417,-5-338 1089,-20 96-2585,2 1 1,1 0-1,0 0 1,2 1-1,0 0 1,13-19-1,-17 30 153,1 1-1,0 0 1,0 0-1,1 1 1,0 0-1,0 0 1,1 1-1,0 0 1,0 0-1,0 0 1,1 1-1,0 1 1,0-1-1,0 2 0,17-6 1,30 2 872</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1.561"/>
    </inkml:context>
    <inkml:brush xml:id="br0">
      <inkml:brushProperty name="width" value="0.05" units="cm"/>
      <inkml:brushProperty name="height" value="0.05" units="cm"/>
      <inkml:brushProperty name="color" value="#0000FF"/>
    </inkml:brush>
  </inkml:definitions>
  <inkml:trace contextRef="#ctx0" brushRef="#br0">90 82 5993,'-2'-2'69,"-34"-41"3203,-5 6 3621,54 85-4340,-5-17-2372,-1 0 0,-1 0 0,-2 1 0,1 56 0,-17 127 121,5-157-425,-19 76 1,17-102-104</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2.297"/>
    </inkml:context>
    <inkml:brush xml:id="br0">
      <inkml:brushProperty name="width" value="0.05" units="cm"/>
      <inkml:brushProperty name="height" value="0.05" units="cm"/>
      <inkml:brushProperty name="color" value="#0000FF"/>
    </inkml:brush>
  </inkml:definitions>
  <inkml:trace contextRef="#ctx0" brushRef="#br0">1 555 9330,'0'-3'185,"1"1"1,0 0-1,0 0 0,0 0 0,1 0 1,-1 0-1,1 0 0,-1 0 1,1 0-1,-1 0 0,1 1 0,0-1 1,0 1-1,0-1 0,0 1 1,2-1-1,43-20 1541,-18 9-1023,-10 2-490,-1-1 0,1-1-1,-2-1 1,0 0 0,-1-1 0,0-1 0,-1 0 0,22-33 0,-15 15-179,-2 0 0,-2-1 0,-1-1 0,13-39-1,-30 73-28,4-12 130,1 2 0,0-1 0,1 0 0,0 1 0,1 0 0,0 0 0,10-11 0,-17 23-124,1 0 1,-1 0 0,0 0-1,1 0 1,-1 0 0,0 0 0,0 0-1,1 0 1,-1 0 0,0 0 0,0 1-1,1-1 1,-1 0 0,0 0 0,0 0-1,1 0 1,-1 1 0,0-1 0,0 0-1,0 0 1,1 0 0,-1 1 0,0-1-1,0 0 1,0 0 0,0 1-1,0-1 1,0 0 0,1 0 0,-1 1-1,0-1 1,0 0 0,0 1 0,0-1-1,0 0 1,0 0 0,0 1 0,0-1-1,0 0 1,0 1 0,0-1 0,-1 0-1,1 0 1,0 1 0,0-1-1,0 0 1,0 0 0,0 1 0,0-1-1,-1 0 1,1 19 106,-16 454 771,16-467-870,-1 3 14,1-1 0,0 1 1,1 0-1,-1 0 0,1-1 0,1 1 0,0-1 0,0 1 0,6 13 0,-7-21-20,-1 0 1,0 0-1,1-1 1,-1 1 0,1 0-1,-1-1 1,1 1-1,0-1 1,-1 1-1,1 0 1,0-1 0,-1 0-1,1 1 1,0-1-1,-1 1 1,1-1-1,0 0 1,0 1 0,-1-1-1,1 0 1,0 0-1,0 0 1,0 0 0,0 0-1,-1 0 1,1 0-1,0 0 1,1 0-1,22-13 302,13-29 29,-24 21-255,0-1 0,13-30 0,-21 36-73,2 2 0,0-1 0,1 1 0,1 0 0,0 1 1,1 0-1,0 0 0,13-12 0,-22 25-19,0-1 0,0 0 0,0 1 0,0-1 0,0 1 0,0-1 0,0 1 0,0 0 0,0-1 0,0 1 0,0 0 0,0 0 0,1 0 0,-1-1 0,0 1 0,0 1 0,0-1 0,0 0 0,0 0 0,1 0 0,-1 1 0,0-1 1,0 0-1,0 1 0,0-1 0,0 1 0,0-1 0,0 1 0,0 0 0,0-1 0,0 1 0,0 0 0,-1 0 0,1-1 0,0 1 0,0 0 0,-1 0 0,1 0 0,-1 0 0,1 0 0,0 2 0,26 55-51,-19-41 53,-3-6-5,0-1 1,1 0-1,1 0 1,-1-1-1,2 0 1,-1 0-1,1-1 1,0 0-1,1 0 1,17 12-1,-23-18 6,1 0 0,-1-1 0,1 1 1,-1 0-1,1-1 0,-1 0 0,1 0 0,0 0 0,-1 0 0,1-1 1,0 0-1,0 1 0,0-1 0,-1-1 0,1 1 0,0 0 0,0-1 0,-1 0 1,1 0-1,0 0 0,-1 0 0,1-1 0,-1 1 0,1-1 0,-1 0 0,0 0 1,0 0-1,0 0 0,0-1 0,0 1 0,0-1 0,-1 0 0,1 0 0,-1 0 1,0 0-1,3-5 0,3-4 15,-1 0 1,0-1-1,-1 0 1,0-1-1,-1 1 0,-1-1 1,0 0-1,3-18 1,-6 21-5,1 0 1,-1 0 0,-1-1 0,0 1 0,-1 0 0,0 0 0,0 0 0,-1 0 0,-1 0-1,0 0 1,-5-11 0,8 21-13,0-1-1,-1 0 1,1 1-1,-1 0 0,0-1 1,0 1-1,1-1 1,-1 1-1,0 0 1,0-1-1,0 1 0,0 0 1,0 0-1,-1 0 1,1 0-1,0 0 1,-1 0-1,1 0 0,0 0 1,-3 0-1,3 1-2,0 0-1,0 1 0,1-1 0,-1 1 1,0-1-1,0 1 0,0-1 0,0 1 1,1 0-1,-1-1 0,0 1 0,1 0 1,-1-1-1,1 1 0,-1 0 1,1 0-1,-1 0 0,1 0 0,-1 0 1,1 0-1,0 0 0,-1-1 0,1 3 1,-5 14-59,2 0 1,-4 26 0,6-36 65,-5 42-35,1-26 23,1 1 0,2-1 0,0 1 0,1 0 0,2 0 1,1 0-1,6 34 0,-8-55-4,1 1 1,1-1 0,-1 0-1,0 1 1,1-1-1,0 0 1,0 0 0,0 0-1,0 0 1,0 0-1,0-1 1,1 1-1,-1-1 1,1 1 0,0-1-1,0 0 1,0 0-1,0 0 1,0 0 0,0-1-1,1 1 1,-1-1-1,0 0 1,1 0 0,-1 0-1,1 0 1,-1-1-1,1 1 1,0-1-1,-1 0 1,1 0 0,-1 0-1,1-1 1,-1 1-1,1-1 1,-1 0 0,1 0-1,5-2 1,41-14-162</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3.080"/>
    </inkml:context>
    <inkml:brush xml:id="br0">
      <inkml:brushProperty name="width" value="0.05" units="cm"/>
      <inkml:brushProperty name="height" value="0.05" units="cm"/>
      <inkml:brushProperty name="color" value="#0000FF"/>
    </inkml:brush>
  </inkml:definitions>
  <inkml:trace contextRef="#ctx0" brushRef="#br0">57 9 9818,'-3'-2'3086,"2"8"-1137,1 28-501,5 51-1611,-4-78 425,8 132 42,-6 0 1,-6 0 0,-26 178-1,28-315-298,0 9 60,0-1 0,-1 0 0,-1 0 1,0 0-1,-8 19 0,11-29-62,0 0 1,0 0-1,0 0 0,0 1 0,0-1 1,0 0-1,-1 0 0,1 0 0,0 0 1,0 1-1,0-1 0,0 0 0,0 0 1,-1 0-1,1 0 0,0 0 0,0 1 1,0-1-1,0 0 0,-1 0 0,1 0 1,0 0-1,0 0 0,0 0 0,-1 0 1,1 0-1,0 0 0,0 0 0,0 0 1,-1 0-1,1 0 0,0 0 0,0 0 1,0 0-1,-1 0 0,1 0 1,0 0-1,0 0 0,0 0 0,-1 0 1,1 0-1,0 0 0,0 0 0,0-1 1,-1 1-1,1 0 0,0 0 0,0 0 1,0 0-1,0 0 0,0-1 0,-1 1 1,1 0-1,0 0 0,0 0 0,0 0 1,0-1-1,0 1 0,0 0 0,0 0 1,0 0-1,0-1 0,0 1 0,0 0 1,-5-18 140,3-34-44,2 0 1,12-95 0,33-106-111,-39 224 5,8-44-32,3 1 0,46-120 0,-60 186 23,-1 0 1,1 0 0,0 1 0,1-1 0,-1 1 0,1 0-1,0 0 1,1 1 0,7-8 0,-11 11 5,0 1 0,0-1 1,0 0-1,0 1 0,0-1 1,1 1-1,-1-1 0,0 1 1,0 0-1,0 0 0,1-1 1,-1 1-1,0 0 1,0 0-1,1 0 0,-1 0 1,0 0-1,0 1 0,3 0 1,-2 0-3,0 0 0,0 0 0,0 0 1,0 1-1,-1-1 0,1 1 1,0-1-1,-1 1 0,1 0 1,-1-1-1,1 1 0,-1 0 1,0 0-1,2 3 0,9 19-8,0 1-1,-1 1 0,12 46 0,-19-57 27,-1 1 0,0 0 0,-1 0 0,-1 0 1,0 0-1,-2 0 0,-3 29 0,3-40 22,-1 0 1,0 0-1,0-1 1,0 1 0,-1 0-1,1-1 1,-1 0-1,0 1 1,-6 5 0,8-9-17,0-1 0,1 1-1,-1 0 1,0-1 0,0 1 0,1 0 0,-1-1 0,0 1 0,0-1 0,0 0 0,0 1 0,0-1 0,0 1 0,0-1 0,0 0 0,0 0 0,0 0 0,0 0 0,0 1 0,0-1-1,-1-1 1,1 1-4,0-1 0,0 0 0,1 1 0,-1-1 0,0 0 0,0 0 0,0 0-1,0 0 1,1 0 0,-1 0 0,0 0 0,1 0 0,-1 0 0,1 0-1,-1 0 1,1 0 0,0 0 0,-1 0 0,1-1 0,0 1 0,0 0 0,0-2-1,-1 0-91,1 0-1,0 0 0,0 0 0,0 0 0,0 1 0,0-1 0,0 0 0,1 0 0,0 0 0,-1 0 0,1 1 0,0-1 1,0 0-1,1 1 0,-1-1 0,0 1 0,1-1 0,3-4 0,1 2-561,0-1 1,0 1-1,0 0 1,1 0-1,12-7 1,21-9-841</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3.938"/>
    </inkml:context>
    <inkml:brush xml:id="br0">
      <inkml:brushProperty name="width" value="0.05" units="cm"/>
      <inkml:brushProperty name="height" value="0.05" units="cm"/>
      <inkml:brushProperty name="color" value="#0000FF"/>
    </inkml:brush>
  </inkml:definitions>
  <inkml:trace contextRef="#ctx0" brushRef="#br0">18 92 7538,'1'-9'6649,"-5"16"-3578,-3 21-1874,5 9-737,-2 2-139,3 0 0,0 1 0,3-1 0,10 64 0,-11-101-308,0 1-1,-1-1 1,1 1-1,0 0 0,0-1 1,0 0-1,0 1 0,1-1 1,-1 1-1,1-1 1,2 4-1,-3-6-1,0 0 0,-1 1-1,1-1 1,-1 1 0,1-1 0,0 0 0,-1 0 0,1 1-1,0-1 1,0 0 0,-1 0 0,1 0 0,0 0 0,-1 0-1,1 0 1,0 0 0,0 0 0,-1 0 0,1 0-1,0 0 1,-1 0 0,1 0 0,0-1 0,0 1 0,-1 0-1,1-1 1,0 1 0,4-4 39,0 0-1,-1 0 1,0 0-1,0-1 1,0 0-1,0 1 1,-1-1-1,5-9 1,59-123 245,-53 102-266,1 2-1,2 0 0,38-56 0,-52 86-34,-1-1 1,1 1-1,0 0 1,0 1-1,0-1 1,0 1-1,0-1 1,1 1-1,-1 0 0,1 0 1,6-3-1,-8 5 0,0-1 0,0 1-1,0 0 1,0 0 0,0 0 0,0 0-1,0 0 1,-1 0 0,1 1-1,0-1 1,0 1 0,0-1-1,0 1 1,-1-1 0,1 1 0,0 0-1,-1 0 1,1 0 0,0 0-1,-1 0 1,1 0 0,-1 1-1,0-1 1,1 0 0,-1 1 0,0-1-1,0 1 1,1 2 0,34 56-54,4 9 45,-36-64 16,0 0 0,0 0 0,0-1 0,1 1-1,-1-1 1,1 0 0,0 0 0,0-1 0,1 0-1,6 4 1,-11-7 2,1 1 0,-1 0 1,1-1-1,0 1 0,-1-1 0,1 0 0,-1 1 0,1-1 0,0 0 0,-1 0 0,1 0 0,0 0 0,-1-1 0,1 1 0,0 0 0,-1-1 1,1 1-1,-1-1 0,1 1 0,-1-1 0,1 0 0,-1 1 0,3-3 0,-1 1 5,0-1 0,-1 0 0,1 0-1,-1 0 1,1 0 0,-1-1 0,0 1 0,0 0 0,2-7-1,2-6 26,-1-1-1,-1 1 0,4-25 1,-7 32-23,-1 0 0,0 1 0,0-1-1,-1 0 1,0 0 0,-3-14 0,4 22-11,0-1-1,-1 1 0,1 0 1,0-1-1,-1 1 0,1 0 1,-1-1-1,1 1 0,-1 0 1,1-1-1,-1 1 0,0 0 0,0 0 1,0 0-1,0-1 0,0 1 1,0 0-1,0 0 0,0 1 1,0-1-1,0 0 0,0 0 1,-1 0-1,1 1 0,0-1 1,-1 1-1,1-1 0,0 1 1,-1-1-1,1 1 0,-1 0 1,1 0-1,0 0 0,-1-1 1,1 1-1,-1 1 0,1-1 0,-1 0 1,1 0-1,0 0 0,-1 1 1,1-1-1,0 1 0,-1-1 1,1 1-1,0 0 0,-1-1 1,1 1-1,0 0 0,-1 1 1,-5 3-16,1 0 1,0 1-1,1-1 1,-1 1-1,1 1 1,1-1-1,-1 1 0,1 0 1,0-1-1,0 2 1,1-1-1,0 0 1,0 1-1,-3 15 1,2-4-2,0 1 1,2 0 0,0 0-1,2 37 1,0-50 8,1 0 0,0 1 0,0-1 1,1 0-1,0 0 0,1 0 0,-1 0 0,1 0 0,0-1 0,1 1 1,0-1-1,7 10 0,-9-13 5,1-1-1,-1 0 1,1 1 0,-1-1 0,1 0-1,0 0 1,0 0 0,0-1 0,0 1-1,0-1 1,0 1 0,0-1 0,1 0-1,-1 0 1,0-1 0,1 1 0,-1-1-1,1 0 1,-1 0 0,0 0-1,1 0 1,-1 0 0,1-1 0,-1 1-1,0-1 1,1 0 0,-1 0 0,0 0-1,5-3 1,4-2 9,0 0 0,-1-1 0,0-1 1,0 0-1,0 0 0,-1-1 0,0 0 0,-1-1 0,10-13 0,6-12 34,32-58 1,-14 20 18,-43 72-60,0 1 0,0-1 0,0 1 0,1-1 0,-1 1 0,0-1 1,1 1-1,-1-1 0,0 1 0,1-1 0,-1 1 0,0 0 0,1-1 0,-1 1 0,1-1 0,-1 1 0,1 0 0,-1 0 0,1-1 0,-1 1 0,1 0 0,-1 0 0,1-1 0,-1 1 0,1 0 0,-1 0 0,1 0 0,0 0 0,-1 0 0,1 0 1,-1 0-1,2 0 0,7 18-41,0 39 14,-8-49 31,1 41-13,-3-37 8,1-1 0,1 1 0,0 0 0,0 0 0,1-1 0,1 1 0,0-1 0,1 0 1,5 13-1,-7-22 2,-1 0 1,1 0-1,0 0 1,0-1 0,0 1-1,0-1 1,0 1-1,1-1 1,-1 0 0,0 0-1,1 0 1,-1 0-1,1 0 1,-1 0 0,1-1-1,-1 1 1,1-1-1,-1 0 1,1 0 0,-1 0-1,1 0 1,-1 0-1,1 0 1,0-1 0,-1 0-1,1 1 1,3-3-1,8-1 13,-1 0-1,0-2 0,21-10 0,-18 5 1,0 0 1,-1-1-1,0-1 1,-1 0-1,-1-1 1,0-1-1,0 0 1,12-20-1,-5 7-5,33-33 1,-53 60-8,0 1-1,1-1 1,-1 0 0,1 1 0,-1-1 0,1 1 0,0-1 0,-1 1 0,1-1 0,-1 1 0,1-1 0,0 1 0,0-1 0,-1 1 0,1 0 0,0 0 0,-1-1 0,1 1 0,0 0 0,0 0 0,0 0 0,-1 0-1,1 0 1,0 0 0,0 0 0,1 0 0,-1 1 1,-1 0-1,1-1 0,0 1 1,-1 0-1,1 0 1,-1 0-1,1 0 0,-1 0 1,0-1-1,1 1 0,-1 0 1,0 0-1,1 0 1,-1 0-1,0 0 0,0 0 1,0 2-1,-4 53 29,3-52-23,-10 62 110,6-45 274,1-1-1,1 1 1,1 0-1,1 0 1,2 31-1,9-13 686</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5.074"/>
    </inkml:context>
    <inkml:brush xml:id="br0">
      <inkml:brushProperty name="width" value="0.05" units="cm"/>
      <inkml:brushProperty name="height" value="0.05" units="cm"/>
      <inkml:brushProperty name="color" value="#0000FF"/>
    </inkml:brush>
  </inkml:definitions>
  <inkml:trace contextRef="#ctx0" brushRef="#br0">44 190 11618,'-3'-13'527,"-5"-11"4166,2 26-2794,-2 18-1871,3-1-31,1 0 0,0 1 0,1-1 0,2 1 0,0-1 0,0 1 0,2 0-1,1 0 1,0-1 0,1 1 0,1-1 0,1 0 0,1 0 0,9 19 0,-15-36 9,1 0 0,0 0 0,0 0 1,0 0-1,1 0 0,-1-1 0,0 1 0,1 0 1,-1-1-1,1 1 0,0-1 0,0 1 1,-1-1-1,1 0 0,0 1 0,0-1 1,0 0-1,0 0 0,0-1 0,0 1 0,5 1 1,-4-2 7,0 0 0,0-1 1,0 1-1,0-1 0,0 1 1,0-1-1,0 0 0,0 0 1,0 0-1,-1 0 0,1-1 1,0 1-1,4-5 0,4-2 30,-1-1-1,-1 0 0,1 0 0,-2-1 0,1-1 1,8-13-1,-1-5 7,-1-1-1,-2 0 1,12-38 0,-13 34-26,1 1 0,23-42 0,-21 57-108,-14 18 81,-1 0-1,0 0 0,1 0 0,-1 0 0,0 0 0,0 0 0,1 0 0,-1 0 0,0 0 0,1 0 1,-1 1-1,0-1 0,0 0 0,1 0 0,-1 0 0,0 0 0,0 0 0,1 1 0,-1-1 1,0 0-1,0 0 0,1 0 0,-1 1 0,0-1 0,0 0 0,0 0 0,0 1 0,1-1 1,-1 0-1,0 1 0,0-1 0,0 0 0,0 0 0,0 1 0,0-1 0,0 0 0,0 1 1,3 45-214,-3-34 235,1 2-27,-2 18-5,2 1 1,1-1-1,2 1 1,2-1-1,10 37 0,-15-66 14,-1-1 0,1 1 0,0-1 0,0 1-1,1-1 1,-1 0 0,0 0 0,1 1-1,-1-1 1,1 0 0,0 0 0,0 0 0,-1-1-1,1 1 1,0 0 0,1-1 0,-1 1-1,0-1 1,0 0 0,1 0 0,-1 0 0,4 1-1,-2-1 5,0-1 0,0 0-1,0 0 1,0 0 0,0-1-1,0 1 1,0-1 0,-1 0-1,1 0 1,0-1 0,0 1-1,-1-1 1,6-2 0,4-5 22,0 1 0,0-2 0,0 0 0,-1 0 0,-1-1 0,15-19-1,25-41 101,78-146-1,-143 351-99,9-90 19,0-12 8,1 0-1,2 0 0,1 0 0,2 0 0,7 55 0,-7-85-24,-1 1 0,0-1 0,1 0 0,-1 0 0,1 0 0,0 0 0,-1 0 0,1 0 0,0 0 0,0 0 0,1 0 0,-1 0-1,0-1 1,1 1 0,-1 0 0,1-1 0,-1 1 0,1-1 0,0 1 0,3 1 0,-3-3-2,-1 0 0,1 1 0,0-1 0,-1-1 0,1 1 0,0 0 0,-1 0 0,1-1 0,0 1 0,-1-1 0,1 1 0,-1-1 1,1 0-1,-1 1 0,1-1 0,-1 0 0,1 0 0,-1 0 0,0 0 0,2-2 0,9-9 82,-1 0 0,0-1 0,-1 0 0,9-16 0,-15 22-123,47-85 178,-42 71-152,2 0 1,0 1-1,1 1 1,1 0-1,1 0 1,24-24-1,-37 41-16,1 0 0,0 1 0,0-1 0,0 0 1,0 1-1,0 0 0,1-1 0,-1 1 0,0 0 0,1 0 0,-1 0 0,1 1 0,-1-1 1,1 1-1,3-1 0,-5 1-1,1 1 0,0-1 0,-1 1 0,1-1 1,-1 1-1,1 0 0,-1 0 0,1 0 0,-1 0 0,0 0 0,1 0 1,-1 0-1,0 0 0,0 1 0,0-1 0,0 0 0,0 1 0,0-1 1,0 1-1,0-1 0,-1 1 0,1 0 0,0 2 0,5 9 1,0 0 0,0-1-1,1 0 1,15 20 0,-21-30 9,1 0-1,-1 0 1,1 0-1,-1-1 1,1 1 0,-1-1-1,1 1 1,0-1 0,0 0-1,0 0 1,0 0-1,0 0 1,0 0 0,0 0-1,0 0 1,0-1 0,0 1-1,0-1 1,1 1-1,-1-1 1,0 0 0,0 0-1,1 0 1,-1 0 0,0 0-1,0-1 1,0 1-1,1 0 1,-1-1 0,0 0-1,0 0 1,0 0 0,0 0-1,0 0 1,0 0-1,0 0 1,0 0 0,-1-1-1,3-1 1,8-8 25,0-1-1,-1 0 1,0-1 0,-1 0-1,-1-1 1,14-26 0,-18 31-12,-1 0 1,0 0-1,0-1 1,-1 0-1,0 1 1,-1-1-1,0 0 1,-1 0-1,0 0 1,0 0-1,-1 0 1,-2-14-1,2 22-16,0 1 1,0 0-1,0-1 0,0 1 0,-1 0 1,1-1-1,0 1 0,-1 0 1,1-1-1,-1 1 0,0 0 0,1 0 1,-1 0-1,0-1 0,0 1 0,1 0 1,-1 0-1,0 0 0,0 0 0,0 0 1,-1 1-1,1-1 0,0 0 1,0 0-1,0 1 0,-3-2 0,2 2-4,0 0 0,-1 0 0,1 1 0,0-1 0,0 0-1,0 1 1,0 0 0,0-1 0,0 1 0,0 0 0,0 0-1,0 0 1,0 0 0,0 0 0,-1 2 0,-8 5-20,2 1 1,-1 0-1,1 1 0,-12 15 1,5 2 6,1 0 0,2 0 0,0 1 1,2 1-1,1 0 0,1 1 0,2 0 0,1 0 1,1 0-1,1 1 0,2 34 0,1-55 5,1-1-1,1 0 0,-1 0 0,2 0 0,-1 1 0,1-1 0,1 0 1,4 11-1,-6-18 11,0 0 0,1 1 0,-1-1 0,0 0-1,1 0 1,0 0 0,-1 0 0,1 0 0,0 0 0,0 0 0,0-1 0,1 1 0,-1-1 0,0 1 0,0-1 0,1 0 0,-1 0 0,1 0 0,-1 0 0,1 0-1,0-1 1,-1 1 0,1-1 0,-1 0 0,1 0 0,0 0 0,-1 0 0,1 0 0,0 0 0,-1-1 0,1 1 0,-1-1 0,5-1 0,6-3 14,0 0 0,0-1 1,0 0-1,-1-1 0,0 0 1,0-1-1,-1 0 1,0-1-1,19-20 0,6-12 27,38-53-1,-60 75-30,13-18 4,-15 18-11,2 0 0,0 2 0,1-1 0,0 2 0,26-21 0,-41 36 0,1 0 0,-1 1 0,1-1-1,0 0 1,-1 1 0,1-1-1,0 1 1,0-1 0,-1 1 0,1-1-1,0 1 1,0 0 0,0-1-1,0 1 1,-1 0 0,1-1 0,0 1-1,0 0 1,0 0 0,0 0-1,0 0 1,0 0 0,0 0 0,0 0-1,0 0 1,-1 1 0,1-1-1,0 0 1,0 0 0,0 1 0,0-1-1,0 0 1,-1 1 0,1-1 0,0 1-1,0-1 1,-1 1 0,1 0-1,0-1 1,-1 1 0,1 0 0,0-1-1,-1 1 1,1 0 0,-1 0-1,0-1 1,1 1 0,-1 0 0,1 2-1,1 4 22,0 1 0,-1 0 0,0-1-1,0 16 1,0-9-16,4 43 30,-1-27 123,-1 1 1,-2 0-1,-4 48 0,1-71 1693,1-2-845</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5.547"/>
    </inkml:context>
    <inkml:brush xml:id="br0">
      <inkml:brushProperty name="width" value="0.05" units="cm"/>
      <inkml:brushProperty name="height" value="0.05" units="cm"/>
      <inkml:brushProperty name="color" value="#0000FF"/>
    </inkml:brush>
  </inkml:definitions>
  <inkml:trace contextRef="#ctx0" brushRef="#br0">32 1 8306,'-8'0'2360,"0"0"1985,4 1-2688,1 2 415,-1 3-1616,1 1-248,1 2-120,2-1-8,8 0-96,0-1-120,7 0 104</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05.907"/>
    </inkml:context>
    <inkml:brush xml:id="br0">
      <inkml:brushProperty name="width" value="0.05" units="cm"/>
      <inkml:brushProperty name="height" value="0.05" units="cm"/>
      <inkml:brushProperty name="color" value="#0000FF"/>
    </inkml:brush>
  </inkml:definitions>
  <inkml:trace contextRef="#ctx0" brushRef="#br0">31 0 10538,'-12'7'1321,"5"4"567,1-4-16,2-1-695,3-2-529,1-3-328,1-1-80,8-3 96,1-2-2280,0-1 1503</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4.838"/>
    </inkml:context>
    <inkml:brush xml:id="br0">
      <inkml:brushProperty name="width" value="0.05" units="cm"/>
      <inkml:brushProperty name="height" value="0.05" units="cm"/>
      <inkml:brushProperty name="color" value="#0000FF"/>
    </inkml:brush>
  </inkml:definitions>
  <inkml:trace contextRef="#ctx0" brushRef="#br0">47 72 2369,'-2'-1'309,"1"-1"0,0 1 1,0-1-1,-1 1 0,1-1 1,0 0-1,0 1 0,1-1 1,-1 0-1,0 0 1,0 0-1,1 0 0,0 0 1,-1 0-1,1 0 0,0 0 1,0 0-1,0 0 0,0 1 1,0-1-1,0 0 1,0 0-1,1 0 0,-1 0 1,1 0-1,0 0 0,-1 0 1,1 0-1,0 1 0,0-1 1,0 0-1,0 1 1,1-1-1,-1 0 0,0 1 1,1 0-1,-1-1 0,1 1 1,2-2-1,-4 3-281,0 0 0,1-1 0,-1 1 0,0 0 1,0 0-1,0 0 0,0 0 0,1 0 0,-1 0 0,0 0 0,0 0 0,0 0 0,1 0 0,-1 0 0,0 0 0,0 0 0,0 0 1,1 0-1,-1 0 0,0 0 0,0 1 0,0-1 0,1 0 0,-1 0 0,0 0 0,0 0 0,0 0 0,0 0 0,1 0 0,-1 1 1,0-1-1,0 0 0,0 0 0,0 0 0,0 0 0,0 1 0,0-1 0,1 0 0,-1 0 0,0 0 0,0 0 0,0 1 0,0-1 1,0 0-1,0 0 0,0 0 0,0 1 0,0-1 0,0 0 0,0 0 0,0 1 0,-1 18 486,-7 16-261,-1-1-94,-6 17-8,-7 54 0,20-92-137,0 1-1,1-1 0,0 1 1,1-1-1,1 1 1,0-1-1,1 1 0,1-1 1,5 18-1,-8-29-7,1 0 0,0 0-1,-1 0 1,1 0 0,0 0 0,0 0-1,0 0 1,0 0 0,1-1 0,-1 1-1,0 0 1,1-1 0,-1 1 0,1-1-1,0 0 1,-1 1 0,1-1 0,2 1 0,-3-1-1,1-1 1,-1 0 0,0 0 0,0 0-1,1 0 1,-1-1 0,0 1 0,0 0-1,1 0 1,-1-1 0,0 1 0,0-1-1,0 1 1,0-1 0,1 1 0,-1-1-1,0 0 1,0 1 0,0-1 0,0 0-1,0 0 1,0-1 0,8-8 28,-1-1 0,0 0 1,-1 0-1,9-20 0,-7 15-43,44-93 33,4-7-22,-57 115-4,0 0 1,1 0 0,-1 0 0,0 0-1,1 1 1,-1-1 0,1 0 0,-1 0 0,1 0-1,-1 1 1,1-1 0,0 0 0,-1 0 0,1 1-1,0-1 1,0 1 0,-1-1 0,1 0-1,0 1 1,0 0 0,0-1 0,0 1 0,0-1-1,0 1 1,-1 0 0,3-1 0,-3 3-1,1-1 1,0 0 0,-1 0-1,1 0 1,0 0-1,-1 1 1,0-1-1,1 0 1,-1 0 0,0 1-1,1-1 1,-1 0-1,0 1 1,0-1 0,0 0-1,0 2 1,-6 72-21,5-68 22,-9 65-25,5-44-101,1 0 0,2 0 0,0 1 0,4 34 0,7-29-1294,9-12 574</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5.239"/>
    </inkml:context>
    <inkml:brush xml:id="br0">
      <inkml:brushProperty name="width" value="0.05" units="cm"/>
      <inkml:brushProperty name="height" value="0.05" units="cm"/>
      <inkml:brushProperty name="color" value="#0000FF"/>
    </inkml:brush>
  </inkml:definitions>
  <inkml:trace contextRef="#ctx0" brushRef="#br0">120 152 4921,'-6'-66'4865,"7"56"-4245,-2 0 0,1 0 0,-1 0 0,-1 0 0,0 0 0,-4-14 0,5 24-592,1 0 0,0 1 0,0-1 0,0 1 1,0-1-1,0 1 0,-1-1 0,1 0 0,0 1 1,0-1-1,-1 0 0,1 1 0,0-1 1,-1 0-1,1 1 0,0-1 0,-1 0 0,1 0 1,0 1-1,-1-1 0,1 0 0,-1 0 0,1 0 1,-1 1-1,1-1 0,0 0 0,-1 0 0,1 0 1,-1 0-1,1 0 0,-1 0 0,1 0 0,-1 0 1,1 0-1,0 0 0,-1 0 0,1 0 0,-1-1 1,1 1-1,-1 0 0,1 0 0,0 0 0,-1 0 1,1-1-1,0 1 0,-1 0 0,1-1 0,-1 1 1,1 0-1,0 0 0,0-1 0,-1 1 0,1 0 1,0-1-1,0 1 0,-1-1 0,1 1 0,0 0 1,0-1-1,0 1 0,0-1 0,-1 1 0,1-1 1,-9 38 322,6 6-233,2 1 0,2 0 0,9 63 0,-4-52-2,-5-53-102,-1 0 0,0 0-1,0 0 1,0 0 0,0 0-1,0 0 1,0 0 0,-1 0-1,1 0 1,-1 0 0,1 0 0,-1 0-1,0 0 1,0 0 0,-1 2-1,1-3-1,1 0 1,-1-1-1,0 1 0,1 0 0,-1-1 0,0 1 0,0-1 1,0 1-1,0-1 0,1 0 0,-1 1 0,0-1 0,0 0 0,0 1 1,0-1-1,0 0 0,0 0 0,0 0 0,0 0 0,0 0 1,0 0-1,0 0 0,-1 0 0,-1-1-3,0 0 0,0 0 0,1 0-1,-1-1 1,0 1 0,0-1 0,1 1 0,-1-1 0,1 0-1,-1 0 1,1 0 0,0 0 0,0-1 0,0 1 0,0 0 0,0-1-1,0 0 1,-1-3 0,1 2-101,0 1 1,1-1-1,0 0 0,0 0 1,0 0-1,0 0 1,0 0-1,1 0 0,0-5 1,0 8-103,0-1 1,0 1-1,0 0 1,1-1 0,-1 1-1,0 0 1,1 0 0,-1-1-1,1 1 1,-1 0 0,1 0-1,0 0 1,-1 0-1,1 0 1,0-1 0,0 1-1,0 1 1,0-1 0,0 0-1,0 0 1,0 0 0,0 0-1,0 1 1,0-1-1,1 1 1,-1-1 0,0 1-1,0-1 1,1 1 0,-1-1-1,2 1 1,15-1-1650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5.608"/>
    </inkml:context>
    <inkml:brush xml:id="br0">
      <inkml:brushProperty name="width" value="0.05" units="cm"/>
      <inkml:brushProperty name="height" value="0.05" units="cm"/>
      <inkml:brushProperty name="color" value="#0000FF"/>
    </inkml:brush>
  </inkml:definitions>
  <inkml:trace contextRef="#ctx0" brushRef="#br0">118 269 6369,'4'-10'414,"-1"0"1,0-1-1,0 1 0,-1-1 0,-1 0 0,0 1 0,0-1 0,-1 0 0,-1 0 1,0 1-1,0-1 0,-1 0 0,0 1 0,-1 0 0,0-1 0,-1 1 0,0 0 0,0 0 1,-1 1-1,0-1 0,-1 1 0,0 0 0,-1 1 0,-8-10 0,15 18-399,-1-1 0,1 1 0,0-1 0,-1 1 0,1 0 0,0-1 0,-1 1 0,1 0 0,0-1 0,-1 1 0,1 0 0,-1-1 0,1 1 0,-1 0 0,1 0 0,-1-1 0,1 1 0,-1 0 0,1 0 0,-1 0 0,1 0 0,-1 0 0,1 0 0,-1 0 0,1 0 0,-1 0 0,1 0 0,-1 0 0,1 0 0,-1 0 0,1 0 0,-1 0 0,0 1-1,-8 18 133,2 43-252,6-46 156,-14 89-44,8-62 3,1 0 1,0 47-1,6-86-9,0 1-1,0 0 1,1-1-1,-1 1 1,1 0-1,0-1 0,1 1 1,-1-1-1,1 0 1,0 1-1,0-1 1,0 0-1,4 6 1,-4-8-1,1 0 1,-1 0 0,0 0 0,1 0-1,-1-1 1,1 1 0,0-1 0,-1 1-1,1-1 1,0 0 0,0 0 0,0 0-1,0-1 1,0 1 0,0 0 0,0-1-1,0 0 1,0 0 0,0 0 0,0 0-1,5-1 1,5-2-83,1 0 0,-1 0 0,0-1 0,-1-1 0,1 0 1,13-8-1,32-21-142</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5.984"/>
    </inkml:context>
    <inkml:brush xml:id="br0">
      <inkml:brushProperty name="width" value="0.05" units="cm"/>
      <inkml:brushProperty name="height" value="0.05" units="cm"/>
      <inkml:brushProperty name="color" value="#0000FF"/>
    </inkml:brush>
  </inkml:definitions>
  <inkml:trace contextRef="#ctx0" brushRef="#br0">66 4 9658,'-19'-3'1184,"10"4"537,2 8-241,5 8-800,1 6-328,1 16-184,0 12-64,0 24-56,0 8 8,-1 6 24,-4-4 72,-2-20-312,0-10-344,0-20 304</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6.760"/>
    </inkml:context>
    <inkml:brush xml:id="br0">
      <inkml:brushProperty name="width" value="0.05" units="cm"/>
      <inkml:brushProperty name="height" value="0.05" units="cm"/>
      <inkml:brushProperty name="color" value="#0000FF"/>
    </inkml:brush>
  </inkml:definitions>
  <inkml:trace contextRef="#ctx0" brushRef="#br0">11 428 7530,'-1'0'96,"0"1"1,0 0-1,1-1 1,-1 1-1,0 0 1,1 0-1,-1-1 0,0 1 1,1 0-1,-1 0 1,1 0-1,0 0 1,-1 0-1,1 0 1,-1 0-1,1 0 1,0 0-1,0 0 1,0 0-1,0 0 1,0 0-1,0 0 1,0 0-1,0 0 1,0 0-1,0 0 1,0 0-1,0 0 1,1 0-1,-1 0 1,0-1-1,1 2 1,1 0 37,0-1 1,0-1-1,0 1 0,0 0 1,1 0-1,-1-1 1,0 1-1,0-1 1,0 0-1,0 1 1,1-1-1,-1 0 1,0 0-1,0-1 1,4 0-1,2 0-43,0-1 0,-1 0 0,1 0 0,0-1 0,-1 0 0,1 0-1,-1-1 1,0 0 0,0 0 0,-1-1 0,1 0 0,-1 0 0,9-10 0,7-9 29,-1-1 1,18-28 0,-29 40-69,18-25 75,46-69-107,-68 97 101,0-1-1,-1 0 0,0-1 1,0 1-1,-1-1 0,-1 0 1,4-23-1,-6 33-47,-1 0 0,0 0 0,0 0 1,0 0-1,0 1 0,-1-1 0,1 0 0,0 0 0,-1 0 1,0 0-1,1 0 0,-1 0 0,0 1 0,-1-3 0,-6 2 425,-1 16-438,-10 36-52,3 1-1,1 0 1,-13 102-1,7 160 2,20-301-8,1-3-2,-1 0-1,1 0 1,1 1-1,2 15 1,-2-24 1,-1 0 0,0 1 1,1-1-1,-1 0 0,0 0 0,1 0 0,0 0 1,-1 0-1,1 0 0,-1 0 0,1 0 1,0 0-1,0 0 0,0 0 0,0 0 1,-1 0-1,1-1 0,0 1 0,0 0 0,0-1 1,1 1-1,-1-1 0,0 1 0,0-1 1,0 1-1,0-1 0,0 0 0,1 0 0,-1 1 1,0-1-1,0 0 0,0 0 0,1 0 1,-1 0-1,0 0 0,0-1 0,0 1 1,1 0-1,-1-1 0,0 1 0,0 0 0,2-2 1,11-4 12,-1 0 1,0-1 0,0-1-1,0 0 1,-1-1-1,0 0 1,16-18 0,-11 10 3,0-1 0,-2-1 1,0 0-1,13-24 1,-17 20 1,-1 0 0,0 0 0,10-44 0,-9 26-9,-10 40-10,-1 0-1,0 0 1,0 0-1,0 0 1,1-1 0,-1 1-1,1 0 1,-1 0-1,1 0 1,-1 0-1,1 0 1,0 0-1,-1 0 1,1 1-1,0-1 1,0 0-1,-1 0 1,3-1-1,-3 2 0,1 1 1,0-1-1,-1 0 0,1 1 1,-1-1-1,1 0 0,-1 1 1,1-1-1,-1 1 0,0-1 1,1 0-1,-1 1 0,1-1 1,-1 1-1,0 0 0,0-1 1,1 1-1,-1-1 0,0 1 0,0-1 1,0 1-1,1 0 0,-1 0 1,10 52-17,-9-48 21,0 3-4,4 25 0,14 51 0,-17-76 0,0-1 1,1 1 0,0-1 0,0 0-1,1 0 1,0 0 0,0-1-1,0 1 1,1-1 0,0 0 0,0 0-1,12 10 1,-15-16 0,-1 1-1,1 0 1,-1 0-1,1-1 0,-1 1 1,1-1-1,-1 0 1,1 1-1,0-1 1,-1 0-1,1 0 1,0 0-1,-1 0 1,1 0-1,0 0 1,-1 0-1,1-1 1,0 1-1,-1-1 1,1 1-1,-1-1 1,1 1-1,-1-1 0,1 0 1,-1 0-1,1 0 1,-1 0-1,0 0 1,3-2-1,34-42 11,-32 36-7,15-19 13,-2-1-1,24-49 0,-38 68-9,0 0 0,-1-1-1,0 0 1,-1 0 0,0 0 0,-1 0 0,0 0 0,-1 0 0,0-1-1,-1 1 1,-1-20 0,1 29-5,0 1 0,0-1 0,0 1 0,-1-1 0,1 1 0,0-1 0,-1 1 0,1-1-1,-1 1 1,1-1 0,-1 1 0,0 0 0,1-1 0,-1 1 0,0 0 0,0 0 0,0 0 0,0-1 0,0 1 0,0 0 0,-1 0-1,1 1 1,0-1 0,0 0 0,-1 0 0,1 0 0,-1 1 0,1-1 0,0 1 0,-1-1 0,1 1 0,-1 0 0,1-1 0,-1 1 0,1 0-1,-1 0 1,0 0 0,1 0 0,-3 1 0,1 0 2,1 0 1,-1 0-1,0 0 0,0 0 1,0 1-1,1 0 0,-1-1 1,1 1-1,-1 0 0,1 0 0,0 0 1,0 1-1,0-1 0,0 1 1,0-1-1,0 1 0,1-1 1,-2 4-1,-5 17 6,1 1 0,1 0-1,1 0 1,1 0 0,1 1 0,2-1 0,0 1 0,2-1 0,3 29 0,-3-48-37,-1 0 1,1 0 0,-1 0-1,1-1 1,1 1 0,-1 0-1,1 0 1,0-1 0,0 1 0,0-1-1,1 0 1,-1 1 0,1-1-1,0 0 1,0-1 0,1 1-1,-1 0 1,1-1 0,-1 0-1,1 0 1,0 0 0,1 0 0,-1-1-1,0 0 1,1 1 0,-1-2-1,1 1 1,0 0 0,-1-1-1,1 0 1,0 0 0,0 0 0,0-1-1,0 0 1,5 0 0,67-3-374</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3.968"/>
    </inkml:context>
    <inkml:brush xml:id="br0">
      <inkml:brushProperty name="width" value="0.05" units="cm"/>
      <inkml:brushProperty name="height" value="0.05" units="cm"/>
      <inkml:brushProperty name="color" value="#0000FF"/>
    </inkml:brush>
  </inkml:definitions>
  <inkml:trace contextRef="#ctx0" brushRef="#br0">61 84 7242,'-19'-41'3155,"18"39"-2901,0 0 1,0 0-1,1 1 1,-1-1-1,1 0 1,-1 0-1,1 0 1,0 0-1,-1-1 0,1 1 1,0 0-1,1 0 1,-1 0-1,0 0 1,0 0-1,1 0 1,0 0-1,-1 0 1,2-2-1,-2 4-233,0 0-1,1 0 1,-1 0-1,0 0 1,0 0 0,0 0-1,1-1 1,-1 1 0,0 0-1,0 0 1,1 0 0,-1 0-1,0 1 1,0-1-1,0 0 1,1 0 0,-1 0-1,0 0 1,0 0 0,0 0-1,1 0 1,-1 0-1,0 0 1,0 0 0,0 1-1,1-1 1,-1 0 0,0 0-1,0 0 1,0 0-1,0 0 1,0 1 0,1-1-1,-1 0 1,0 0 0,0 0-1,0 1 1,0-1 0,0 0-1,0 0 1,0 0-1,0 1 1,0-1 0,0 0-1,0 0 1,0 1 0,0-1-1,0 0 1,0 0-1,0 0 1,0 1 0,0-1-1,0 0 1,3 14 156,2 95 205,-4-1 0,-15 117 0,13-208-353,-3 36 96,-2 0 0,-21 84 0,23-131-50,4-19-56,3-22-21,132-458-60,-130 478 61,4-16-3,-6 17 0,1 0-1,0 1 1,2-1 0,-1 1-1,1 0 1,1 0 0,10-14-1,-17 27 5,1 0-1,-1-1 0,0 1 1,1-1-1,-1 1 0,0-1 1,1 1-1,-1 0 0,1-1 1,-1 1-1,0 0 0,1-1 1,-1 1-1,1 0 0,-1 0 1,1-1-1,-1 1 0,1 0 1,0 0-1,-1 0 1,1 0-1,-1 0 0,1 0 1,-1 0-1,1 0 0,-1 0 1,1 0-1,-1 0 0,1 0 1,0 0-1,-1 0 0,1 0 1,-1 1-1,1-1 0,-1 0 1,1 0-1,-1 1 0,1-1 1,-1 0-1,0 1 0,1-1 1,-1 0-1,1 1 1,-1-1-1,0 1 0,1-1 1,-1 1-1,1 0 0,10 25-13,-10-24 14,70 209 5,-69-207-1,0 0 0,0 0 0,-1 1 0,0-1 0,0 0 0,0 1-1,0-1 1,-1 1 0,0-1 0,1 1 0,-2 5 0,1-9-2,-1 0 0,1 0 0,-1 0-1,1-1 1,0 1 0,-1 0 0,0 0 0,1 0 0,-1-1-1,1 1 1,-1 0 0,0-1 0,0 1 0,1-1 0,-1 1-1,0-1 1,0 1 0,0-1 0,1 1 0,-3-1 0,-31 2-41,2-10-564,24 3-4337,10-1 2954</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4.335"/>
    </inkml:context>
    <inkml:brush xml:id="br0">
      <inkml:brushProperty name="width" value="0.05" units="cm"/>
      <inkml:brushProperty name="height" value="0.05" units="cm"/>
      <inkml:brushProperty name="color" value="#0000FF"/>
    </inkml:brush>
  </inkml:definitions>
  <inkml:trace contextRef="#ctx0" brushRef="#br0">20 1 7538,'-11'14'1840,"5"1"1593,3 6-2209,3 5-56,2 3-968,0 1-56,1 1-48,0 2-32,-1-3 24,-2 2 72,0-7-136,0-7 40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2.180"/>
    </inkml:context>
    <inkml:brush xml:id="br0">
      <inkml:brushProperty name="width" value="0.05" units="cm"/>
      <inkml:brushProperty name="height" value="0.05" units="cm"/>
      <inkml:brushProperty name="color" value="#0000FF"/>
    </inkml:brush>
  </inkml:definitions>
  <inkml:trace contextRef="#ctx0" brushRef="#br0">173 62 5825,'-3'-3'533,"0"0"-1,0-1 1,0 1 0,0-1-1,1 0 1,0 0-1,0 0 1,0 0 0,0 0-1,1 0 1,-1-1-1,1 1 1,-1-7 0,-6 18 2026,-2 9-1962,-1 11-250,0 0 1,1 0-1,2 1 0,-7 43 1,-8 118-225,17-127-2,-7 55-41,-13 221-1106,29-288 509</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2.515"/>
    </inkml:context>
    <inkml:brush xml:id="br0">
      <inkml:brushProperty name="width" value="0.05" units="cm"/>
      <inkml:brushProperty name="height" value="0.05" units="cm"/>
      <inkml:brushProperty name="color" value="#0000FF"/>
    </inkml:brush>
  </inkml:definitions>
  <inkml:trace contextRef="#ctx0" brushRef="#br0">18 25 10658,'-17'-14'1229,"17"14"-1179,0 0-1,0-1 1,0 1 0,0 0-1,0 0 1,0-1 0,0 1-1,-1 0 1,1 0 0,0-1 0,0 1-1,0 0 1,0-1 0,1 1-1,-1 0 1,0 0 0,0-1-1,0 1 1,0 0 0,0 0-1,0-1 1,0 1 0,0 0-1,0 0 1,1-1 0,-1 1-1,0 0 1,0 0 0,0 0-1,1-1 1,-1 1 0,0 0-1,0 0 1,0 0 0,1 0-1,-1-1 1,0 1 0,2 0 21,0-1 0,0 1 0,0 0-1,0 0 1,0 0 0,-1 0 0,1 0 0,0 0 0,0 0 0,0 0 0,0 1-1,-1-1 1,1 1 0,0 0 0,0-1 0,-1 1 0,1 0 0,0 0 0,2 2 0,2 2-62,1 1 1,-1 0 0,0 0-1,0 1 1,-1 0 0,0 0-1,0 0 1,-1 0 0,1 1-1,-2 0 1,1 0 0,-1 0-1,4 15 1,-2-4 12,-1 0 0,-1 1 0,0 0 0,-1 38 0,-3-47 4,0-1 0,-1 0-1,0 0 1,0 0 0,-1-1 0,-1 1 0,1-1-1,-2 1 1,1-1 0,-1 0 0,-1-1 0,1 1-1,-1-1 1,-1 0 0,0 0 0,0-1 0,0 0-1,-1 0 1,-13 8 0,5-10 131,15-15-442,19-20-873,10 5 557</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2.873"/>
    </inkml:context>
    <inkml:brush xml:id="br0">
      <inkml:brushProperty name="width" value="0.05" units="cm"/>
      <inkml:brushProperty name="height" value="0.05" units="cm"/>
      <inkml:brushProperty name="color" value="#0000FF"/>
    </inkml:brush>
  </inkml:definitions>
  <inkml:trace contextRef="#ctx0" brushRef="#br0">34 84 10114,'-2'0'241,"0"0"0,1 0 0,-1 0 0,0 0 0,1-1 0,-1 1 0,0-1 0,1 1-1,-1-1 1,1 1 0,-1-1 0,1 0 0,-1 0 0,1 1 0,0-1 0,-1 0 0,1-1 0,0 1 0,0 0 0,-2-2-1,3 1-137,0 1-1,1-1 0,-1 0 0,0 1 0,1-1 1,0 0-1,-1 1 0,1-1 0,0 1 0,0-1 1,-1 1-1,1-1 0,1 1 0,-1 0 0,0-1 1,0 1-1,0 0 0,1 0 0,-1 0 1,3-2-1,2-2-55,0 0 0,0 0 0,0 1 0,1 0 0,11-6 0,-17 10-44,0-1-1,0 1 1,0-1-1,0 1 1,0 0-1,0-1 0,0 1 1,0 0-1,0 0 1,0 0-1,0 0 1,1 0-1,-1 0 1,0 0-1,0 0 1,0 0-1,0 0 0,0 1 1,0-1-1,0 1 1,0-1-1,0 0 1,0 1-1,0 0 1,0-1-1,0 1 1,0-1-1,0 1 0,0 0 1,-1 0-1,1 0 1,0-1-1,-1 1 1,1 0-1,0 0 1,-1 0-1,1 0 1,-1 0-1,1 0 0,-1 0 1,0 0-1,1 0 1,-1 1-1,0-1 1,0 0-1,0 0 1,0 0-1,0 2 0,1 7 15,0 1-1,-1 0 0,0 0 0,-1-1 0,0 1 1,-1-1-1,0 1 0,-7 19 0,-5 4 46,-21 42 0,3-10 21,40-76-73,1 1 1,0 0 0,1 0-1,0 1 1,0 0 0,17-9-1,-16 11-91,0 1 0,1 0-1,-1 1 1,1 0-1,0 1 1,0 0 0,0 1-1,24-1 1,0 2-276</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3.358"/>
    </inkml:context>
    <inkml:brush xml:id="br0">
      <inkml:brushProperty name="width" value="0.05" units="cm"/>
      <inkml:brushProperty name="height" value="0.05" units="cm"/>
      <inkml:brushProperty name="color" value="#0000FF"/>
    </inkml:brush>
  </inkml:definitions>
  <inkml:trace contextRef="#ctx0" brushRef="#br0">90 191 8834,'-21'1'493,"11"0"227,0-1-1,0 0 1,0 0 0,-18-3-1,29 3-691,-1 0-1,0 0 0,0 0 1,1-1-1,-1 1 1,0 0-1,1 0 0,-1 0 1,0 0-1,0 0 0,1-1 1,-1 1-1,0 0 0,0 0 1,0 0-1,1-1 0,-1 1 1,0 0-1,0 0 0,0-1 1,0 1-1,0 0 0,1 0 1,-1-1-1,0 1 1,0 0-1,0-1 0,0 1 1,0 0-1,0 0 0,0-1 1,0 1-1,0 0 0,0-1 1,0 1-1,0 0 0,0-1 1,0 1-1,0 0 0,0 0 1,-1-1-1,1 1 0,0 0 1,0 0-1,0-1 1,0 1-1,-1 0 0,1 0 1,0-1-1,0 1 0,0 0 1,-1 0-1,1 0 0,0-1 1,0 1-1,-1 0 0,1 0 1,0 0-1,0 0 0,-1 0 1,1 0-1,0-1 0,-1 1 1,1 0-1,0 0 1,-1 0-1,23-10 510,104-31 123,1 6-1,1 6 1,2 5 0,243-12-1,-342 37-1031,-9 4 195</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4.719"/>
    </inkml:context>
    <inkml:brush xml:id="br0">
      <inkml:brushProperty name="width" value="0.05" units="cm"/>
      <inkml:brushProperty name="height" value="0.05" units="cm"/>
      <inkml:brushProperty name="color" value="#0000FF"/>
    </inkml:brush>
  </inkml:definitions>
  <inkml:trace contextRef="#ctx0" brushRef="#br0">30 23 10042,'-15'-7'1200,"6"1"841,4 2-313,5 1-912,3 2-199,8-1-361,2 2-104,7 0-80,1 2 16,2-2 16,0 0 1000,3 1-760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5.138"/>
    </inkml:context>
    <inkml:brush xml:id="br0">
      <inkml:brushProperty name="width" value="0.05" units="cm"/>
      <inkml:brushProperty name="height" value="0.05" units="cm"/>
      <inkml:brushProperty name="color" value="#0000FF"/>
    </inkml:brush>
  </inkml:definitions>
  <inkml:trace contextRef="#ctx0" brushRef="#br0">2 0 9810,'-1'5'3953,"10"-4"-2441,2 0-359,4 2-761,0-1 56,6-2 192,2-3-392</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7.559"/>
    </inkml:context>
    <inkml:brush xml:id="br0">
      <inkml:brushProperty name="width" value="0.05" units="cm"/>
      <inkml:brushProperty name="height" value="0.05" units="cm"/>
      <inkml:brushProperty name="color" value="#0000FF"/>
    </inkml:brush>
  </inkml:definitions>
  <inkml:trace contextRef="#ctx0" brushRef="#br0">78 71 6785,'0'-4'347,"0"1"0,0-1 0,1 1 0,-1-1 0,1 1 0,0-1 0,0 1 0,0-1 0,0 1 0,1 0 0,0-1 0,-1 1-1,1 0 1,0 0 0,0 0 0,1 1 0,-1-1 0,0 0 0,1 1 0,0-1 0,3-1 0,-12 52 2516,-39 174-1836,-10 38-1179,47-225 16</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7.927"/>
    </inkml:context>
    <inkml:brush xml:id="br0">
      <inkml:brushProperty name="width" value="0.05" units="cm"/>
      <inkml:brushProperty name="height" value="0.05" units="cm"/>
      <inkml:brushProperty name="color" value="#0000FF"/>
    </inkml:brush>
  </inkml:definitions>
  <inkml:trace contextRef="#ctx0" brushRef="#br0">28 105 9090,'-20'-8'1264,"13"-5"1441,7 3-1561,8 2-192,8 0-480,12 3-432,5-3-16,16 3-8,9-1 8,8 0 88,1-1-136,-9-3-688,-11 0 536</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8.268"/>
    </inkml:context>
    <inkml:brush xml:id="br0">
      <inkml:brushProperty name="width" value="0.05" units="cm"/>
      <inkml:brushProperty name="height" value="0.05" units="cm"/>
      <inkml:brushProperty name="color" value="#0000FF"/>
    </inkml:brush>
  </inkml:definitions>
  <inkml:trace contextRef="#ctx0" brushRef="#br0">0 59 10210,'30'-21'4924,"-27"17"-4902,1 1 1,0-1 0,0 1-1,1 0 1,-1 0 0,1 0-1,-1 1 1,1-1 0,0 1 0,0 0-1,0 1 1,0-1 0,8-1-1,-12 4-18,1-1 0,-1 1 0,1-1 0,-1 1 0,0-1 0,1 1 0,-1 0 0,0 0-1,0 0 1,1-1 0,-1 1 0,0 0 0,0 1 0,0-1 0,0 0 0,0 0 0,0 0 0,-1 0-1,1 1 1,0-1 0,-1 0 0,1 1 0,-1-1 0,1 1 0,-1-1 0,1 1 0,-1-1 0,0 1-1,0-1 1,0 1 0,0-1 0,0 1 0,0-1 0,0 0 0,-1 1 0,1 2 0,-12 57 147,-52 95 1264,89-188-911,-19 22-526,2 1 1,-1-1 0,19-15 0,-22 22 238,0 0 0,0 1 1,0-1-1,1 1 1,-1 0-1,1 0 1,-1 0-1,1 1 0,0-1 1,0 1-1,0 0 1,0 1-1,6-1 0,10 0 964</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8.628"/>
    </inkml:context>
    <inkml:brush xml:id="br0">
      <inkml:brushProperty name="width" value="0.05" units="cm"/>
      <inkml:brushProperty name="height" value="0.05" units="cm"/>
      <inkml:brushProperty name="color" value="#0000FF"/>
    </inkml:brush>
  </inkml:definitions>
  <inkml:trace contextRef="#ctx0" brushRef="#br0">15 164 6033,'-13'-3'1825,"12"-7"1639,12-5-1671,14-2-97,18-2-800,9 1-159,7 2-337,-1 1-184,-4 4-152,-4-1-8,-2 3 32,1 2 144,-7 4-48,-5 0-1953,-9-2 1337</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8.986"/>
    </inkml:context>
    <inkml:brush xml:id="br0">
      <inkml:brushProperty name="width" value="0.05" units="cm"/>
      <inkml:brushProperty name="height" value="0.05" units="cm"/>
      <inkml:brushProperty name="color" value="#0000FF"/>
    </inkml:brush>
  </inkml:definitions>
  <inkml:trace contextRef="#ctx0" brushRef="#br0">53 15 10274,'-3'-2'1312,"1"-3"-439,2 1 423,-3 1 160,3 9-824,-1 7-184,-2 11-95,0 7-97,0 12-176,0 6-24,-1 12 16,-2 5 80,1 4-584,-4-2-137,2-15 265</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9.329"/>
    </inkml:context>
    <inkml:brush xml:id="br0">
      <inkml:brushProperty name="width" value="0.05" units="cm"/>
      <inkml:brushProperty name="height" value="0.05" units="cm"/>
      <inkml:brushProperty name="color" value="#0000FF"/>
    </inkml:brush>
  </inkml:definitions>
  <inkml:trace contextRef="#ctx0" brushRef="#br0">28 172 9962,'-21'6'1192,"14"-1"585,26-7-905,14-5-112,18-9-448,1-4 16,-2-8-24,0 1-64,-9-1-96,1 4 0,-6 7 32,-1 5 897,-5 11-721</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49.688"/>
    </inkml:context>
    <inkml:brush xml:id="br0">
      <inkml:brushProperty name="width" value="0.05" units="cm"/>
      <inkml:brushProperty name="height" value="0.05" units="cm"/>
      <inkml:brushProperty name="color" value="#0000FF"/>
    </inkml:brush>
  </inkml:definitions>
  <inkml:trace contextRef="#ctx0" brushRef="#br0">29 1 12123,'-14'52'960,"1"-13"-32,12 0-120,3-8-288,7 0-448,1-2 72,-3-5-200,-2 2 2073,-4-9-1441</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0.097"/>
    </inkml:context>
    <inkml:brush xml:id="br0">
      <inkml:brushProperty name="width" value="0.05" units="cm"/>
      <inkml:brushProperty name="height" value="0.05" units="cm"/>
      <inkml:brushProperty name="color" value="#0000FF"/>
    </inkml:brush>
  </inkml:definitions>
  <inkml:trace contextRef="#ctx0" brushRef="#br0">526 1 3177,'-17'12'1365,"1"0"0,1 2 0,-1 0 1,-14 18-1,-16 14 14,22-24-1065,1 1-1,0 0 0,2 2 0,1 0 0,1 1 0,1 1 0,2 1 0,-21 47 0,10-2-186,4 1 0,-23 132 0,-3 160-57,43-318-49,-2 21-17,-17 240 179,25-273-210,1 1-1,2-1 0,1 0 1,2-1-1,1 1 0,18 49 1,-21-75-168,0 0 0,0-1 1,1 1-1,0-1 1,0 0-1,1 0 0,0-1 1,1 0-1,0 0 0,0-1 1,1 1-1,0-2 0,0 1 1,1-1-1,-1 0 0,1-1 1,1 0-1,-1 0 0,1-1 1,0 0-1,0-1 0,0 0 1,0-1-1,0 0 0,14 1 1,4-3-367,0 0 0,35-7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0.538"/>
    </inkml:context>
    <inkml:brush xml:id="br0">
      <inkml:brushProperty name="width" value="0.05" units="cm"/>
      <inkml:brushProperty name="height" value="0.05" units="cm"/>
      <inkml:brushProperty name="color" value="#0000FF"/>
    </inkml:brush>
  </inkml:definitions>
  <inkml:trace contextRef="#ctx0" brushRef="#br0">11 0 5241,'-1'1'140,"0"0"0,0 0 1,1-1-1,-1 1 0,0 0 0,0 0 0,1 0 0,-1 0 1,1 0-1,-1 0 0,1 0 0,-1 1 0,1-1 0,0 0 0,-1 0 1,1 0-1,0 0 0,0 1 0,0-1 0,0 0 0,0 0 1,0 0-1,0 1 0,0-1 0,0 0 0,1 0 0,-1 0 0,1 0 1,0 2-1,19 36 977,-16-33-907,21 35 282,56 89 930,78 173 0,-139-257-1290,-2 1 1,-2 1 0,-2 0 0,-3 1 0,-1 0 0,-3 0-1,2 97 1,-10-102-37,-3 0 0,-2 0 0,-2 0 0,-1-1 0,-3 0 0,-1-1-1,-2-1 1,-2 0 0,-41 71 0,-67 105-120,74-118-31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3.418"/>
    </inkml:context>
    <inkml:brush xml:id="br0">
      <inkml:brushProperty name="width" value="0.05" units="cm"/>
      <inkml:brushProperty name="height" value="0.05" units="cm"/>
      <inkml:brushProperty name="color" value="#0000FF"/>
    </inkml:brush>
  </inkml:definitions>
  <inkml:trace contextRef="#ctx0" brushRef="#br0">7 116 3721,'-2'-8'842,"1"-1"1,-1 1 0,1 0-1,1-1 1,0-9 0,0 15-611,0 0 0,0 0-1,0 0 1,1 0 0,-1 0 0,1 0 0,-1 1 0,1-1 0,0 0 0,1 0 0,-1 1 0,0-1-1,1 0 1,-1 1 0,1-1 0,0 1 0,0 0 0,2-3 0,-3 5-193,-1 0-1,1 0 1,-1-1 0,1 1-1,0 0 1,-1 0 0,1 0-1,0 0 1,-1 0 0,1-1-1,0 1 1,-1 1 0,1-1 0,0 0-1,-1 0 1,1 0 0,0 0-1,-1 0 1,1 0 0,-1 1-1,1-1 1,0 0 0,-1 1-1,1-1 1,-1 0 0,1 1 0,-1-1-1,1 1 1,-1-1 0,1 1-1,-1-1 1,1 1 0,-1-1-1,0 1 1,1-1 0,-1 1-1,1 1 1,13 27 503,-12-23-387,31 76 524,-4 2 0,30 142-1,-58-220-651,5 36 148,-5-41-149,-1 1 1,0 0-1,0 0 0,0 0 0,0-1 0,0 1 1,-1 0-1,1 0 0,0 0 0,-1-1 0,0 1 1,1 0-1,-1 0 0,0-1 0,0 1 0,0-1 1,-1 3-1,1-4-11,0 0 0,0 0 0,0 0 0,0 0 0,0 0 0,1 0 0,-1 0 0,0 0 0,0-1 0,0 1 1,0 0-1,0 0 0,0-1 0,0 1 0,1-1 0,-1 1 0,0-1 0,0 1 0,1-1 0,-1 1 0,0-1 0,1 0 0,-1 1 0,0-1 0,1 0 0,-1 1 1,1-1-1,-1 0 0,1 0 0,0 0 0,-1 1 0,0-3 0,-16-28 103,13 22-142,1 1 1,0 0 0,1-1 0,0 0 0,0 0 0,1 0-1,0 1 1,1-1 0,0 0 0,0 0 0,1 0 0,0 0-1,1 0 1,0 0 0,0 1 0,6-15 0,-1 7-422,1 0 1,0 1 0,1 0-1,1 0 1,0 1 0,1 0-1,23-21 1,12-5-519</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4.010"/>
    </inkml:context>
    <inkml:brush xml:id="br0">
      <inkml:brushProperty name="width" value="0.05" units="cm"/>
      <inkml:brushProperty name="height" value="0.05" units="cm"/>
      <inkml:brushProperty name="color" value="#0000FF"/>
    </inkml:brush>
  </inkml:definitions>
  <inkml:trace contextRef="#ctx0" brushRef="#br0">52 522 3513,'-46'45'6744,"41"-41"-3561,20-23-2138,-12 15-1115,69-89 1678,-26 32-1035,91-95-1,91-47-1383,-187 169 321</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4.501"/>
    </inkml:context>
    <inkml:brush xml:id="br0">
      <inkml:brushProperty name="width" value="0.05" units="cm"/>
      <inkml:brushProperty name="height" value="0.05" units="cm"/>
      <inkml:brushProperty name="color" value="#0000FF"/>
    </inkml:brush>
  </inkml:definitions>
  <inkml:trace contextRef="#ctx0" brushRef="#br0">16 111 4257,'-15'-42'5327,"14"42"-5228,1 0 0,0-1 0,0 1 0,0-1 0,0 1 0,0-1 0,0 1 1,0 0-1,0-1 0,0 1 0,0-1 0,0 1 0,0 0 0,1-1 0,-1 1 0,0-1 0,0 1 0,0 0 0,0-1 0,1 1 0,-1 0 0,0-1 1,0 1-1,1 0 0,-1-1 0,0 1 0,1 0 0,-1 0 0,0-1 0,1 1 0,-1 0 0,1-1 0,1 2-64,-1-1-1,1 0 1,-1 0 0,1 0-1,0 1 1,-1-1-1,1 1 1,-1-1 0,1 1-1,-1 0 1,1 0-1,-1-1 1,0 1 0,2 2-1,8 4 65,-1 1 0,0 1-1,-1 0 1,0 0 0,0 1 0,-1 0 0,-1 1-1,1 0 1,-2 0 0,1 0 0,-1 1-1,6 19 1,-6-15 22,-1 1 0,-1 0 0,0 0 1,-1 1-1,-1-1 0,-1 0 0,0 1 0,-4 34 0,2-48-78,0 0 0,0 1 0,0-1 0,0 0 0,-1 0 0,0 0 0,0 0 0,0 0 0,0-1 0,0 1 0,-1-1 0,0 1 0,0-1 0,-5 5 0,7-7-28,0-1 0,0 1 0,0 0 1,0-1-1,1 1 0,-1-1 1,0 0-1,0 1 0,0-1 1,0 0-1,-1 1 0,1-1 1,0 0-1,0 0 0,0 0 1,0 0-1,0 0 0,0 0 1,0 0-1,0-1 0,0 1 1,0 0-1,-2-1 0,1-1-6,0 1 0,0-1 0,1 1 0,-1-1 0,0 0 0,1 0 0,-1 0 0,1 0 0,0 0-1,0 0 1,0 0 0,0 0 0,0 0 0,0-1 0,-1-2 0,0-5-5,1 0 0,-1 0 0,1 0 1,1 1-1,0-1 0,0 0 0,1 0 0,1 0 0,-1 0 1,1 0-1,1 1 0,0-1 0,0 1 0,1-1 0,1 1 1,4-8-1,9-15-181,2 1 0,1 1 0,25-28-1,17-19-3004,-37 41 1920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4.866"/>
    </inkml:context>
    <inkml:brush xml:id="br0">
      <inkml:brushProperty name="width" value="0.05" units="cm"/>
      <inkml:brushProperty name="height" value="0.05" units="cm"/>
      <inkml:brushProperty name="color" value="#0000FF"/>
    </inkml:brush>
  </inkml:definitions>
  <inkml:trace contextRef="#ctx0" brushRef="#br0">0 106 7570,'1'2'1184,"5"-2"280,7-6 153,5-4-473,2-3-496,1 0-64,1-2-304,0 2-64,0 2-88,-2 1 8,-1 3-80,-1 1-2024,-5 3 1408</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5.227"/>
    </inkml:context>
    <inkml:brush xml:id="br0">
      <inkml:brushProperty name="width" value="0.05" units="cm"/>
      <inkml:brushProperty name="height" value="0.05" units="cm"/>
      <inkml:brushProperty name="color" value="#0000FF"/>
    </inkml:brush>
  </inkml:definitions>
  <inkml:trace contextRef="#ctx0" brushRef="#br0">1 9 10138,'13'-6'1408,"-22"3"1801,9 5-2513,3 6-560,0 1-16,0 10 168,1 1 48,0 12 9,-1 3-1,-1 9-152,2 4-40,-1 8 144,0 2-64,6-10-72</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9.089"/>
    </inkml:context>
    <inkml:brush xml:id="br0">
      <inkml:brushProperty name="width" value="0.05" units="cm"/>
      <inkml:brushProperty name="height" value="0.05" units="cm"/>
      <inkml:brushProperty name="color" value="#0000FF"/>
    </inkml:brush>
  </inkml:definitions>
  <inkml:trace contextRef="#ctx0" brushRef="#br0">3 50 5753,'-1'-3'272,"1"1"0,-1-1-1,1 0 1,0 1 0,0-1-1,0 0 1,0 0 0,1 1 0,-1-1-1,1 0 1,-1 1 0,3-6-1,-3 7-180,0 1-1,1-1 0,-1 1 0,0-1 0,1 1 1,-1-1-1,0 1 0,1-1 0,-1 1 0,0-1 1,1 1-1,-1-1 0,1 1 0,-1-1 0,1 1 0,-1 0 1,1 0-1,0-1 0,-1 1 0,1 0 0,-1 0 1,1-1-1,0 1 0,0 0-23,0 1 0,0-1 0,0 0 0,0 1 0,0-1 0,0 0 0,0 1 0,0-1 0,0 1 0,0 0 0,0-1 0,0 1 0,-1 0 0,1 0 0,0-1-1,-1 1 1,1 0 0,0 0 0,0 1 0,6 10 274,0 0-1,-1 0 0,0 0 0,-1 1 0,-1 0 0,5 20 0,13 88 658,-15-73-674,-5-31-230,3 4 35,-1 1 0,-1 0 0,-1 0 0,-2 1 0,0-1 0,-6 43 0,6-65-123,0 0 0,0 0-1,0 0 1,0 0 0,0 0 0,0 0 0,0 0-1,0-1 1,0 1 0,0 0 0,0 0 0,0 0-1,0 0 1,0 0 0,0 0 0,0 0 0,-1 0-1,1 0 1,0 0 0,0 0 0,0 0-1,0 0 1,0 0 0,0 0 0,0 0 0,0 0-1,0 0 1,0 0 0,0 0 0,-1 0 0,1 0-1,0 0 1,0 0 0,0 0 0,0 0 0,0 0-1,0 0 1,0 0 0,0 1 0,0-1 0,0 0-1,0 0 1,0 0 0,0 0 0,0 0-1,0 0 1,-1 0 0,1 0 0,0 0 0,0 0-1,0 0 1,0 0 0,0 0 0,0 0 0,0 1-1,0-1 1,0 0 0,0 0 0,0 0 0,0 0-1,-3-12 118,-2-18-48,7 11-269,0 0 1,1 0-1,1 0 1,1 1-1,0-1 0,2 1 1,0 0-1,1 1 1,0-1-1,2 2 1,0-1-1,0 1 1,26-27-1,9-9-637</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59.757"/>
    </inkml:context>
    <inkml:brush xml:id="br0">
      <inkml:brushProperty name="width" value="0.05" units="cm"/>
      <inkml:brushProperty name="height" value="0.05" units="cm"/>
      <inkml:brushProperty name="color" value="#0000FF"/>
    </inkml:brush>
  </inkml:definitions>
  <inkml:trace contextRef="#ctx0" brushRef="#br0">14 206 3921,'-9'-5'1032,"5"0"856,8-1-439,2-4-337,14-3-376,5-3-208,11-3-120,9-1 64,7-3-39,2 1-49,16 2-144,4 3-72,4 4-16,-9 2 104,-17 6-1152,-13 5 752</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0.173"/>
    </inkml:context>
    <inkml:brush xml:id="br0">
      <inkml:brushProperty name="width" value="0.05" units="cm"/>
      <inkml:brushProperty name="height" value="0.05" units="cm"/>
      <inkml:brushProperty name="color" value="#0000FF"/>
    </inkml:brush>
  </inkml:definitions>
  <inkml:trace contextRef="#ctx0" brushRef="#br0">3 1 8234,'-3'5'1972,"10"6"-1174,17 17-823,-16-19 132,6 9 50,-1 0 0,0 1 0,-2 0 0,0 1-1,-2 1 1,0-1 0,10 36 0,-14-38 47,-1-1 1,-1 1-1,0 0 1,-2 0-1,0 0 1,-1 0-1,0 0 1,-2 0-1,-7 34 1,9-50-171,0 0-1,-1 0 1,1 0 0,-1 0 0,1 0-1,-1 0 1,0 0 0,0 0 0,0 0 0,0-1-1,0 1 1,0 0 0,0 0 0,-1-1 0,1 1-1,-3 1 1,4-3-21,-1 0 0,0 0 0,1 0-1,-1-1 1,0 1 0,1 0 0,-1 0 0,0 0 0,1-1-1,-1 1 1,0 0 0,1-1 0,-1 1 0,1 0 0,-1-1 0,1 1-1,-1-1 1,1 1 0,-1-1 0,1 1 0,-1-1 0,1 1-1,0-1 1,-1 0 0,1 1 0,0-1 0,-1 0 0,1 1-1,0-2 1,-5-8 27,2 0-1,-1 0 0,1-1 1,-2-16-1,2 2-9,1 1 0,2-1 0,0 1 0,5-37 0,-3 48-278,1 0 0,0 1 1,0-1-1,1 1 0,1 0 0,0 0 0,1 0 0,0 1 0,1 0 0,11-14 0,9-5-794</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0.513"/>
    </inkml:context>
    <inkml:brush xml:id="br0">
      <inkml:brushProperty name="width" value="0.05" units="cm"/>
      <inkml:brushProperty name="height" value="0.05" units="cm"/>
      <inkml:brushProperty name="color" value="#0000FF"/>
    </inkml:brush>
  </inkml:definitions>
  <inkml:trace contextRef="#ctx0" brushRef="#br0">10 96 6617,'-8'5'1225,"6"-2"511,9-2-584,8-1-159,11-3-569,6-6 48,4-4-32,1-4-104,-3 0-72,-7-1-64,-4 5 80,-6 5-240,-1 2 24</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0.849"/>
    </inkml:context>
    <inkml:brush xml:id="br0">
      <inkml:brushProperty name="width" value="0.05" units="cm"/>
      <inkml:brushProperty name="height" value="0.05" units="cm"/>
      <inkml:brushProperty name="color" value="#0000FF"/>
    </inkml:brush>
  </inkml:definitions>
  <inkml:trace contextRef="#ctx0" brushRef="#br0">12 11 10522,'-10'-6'872,"9"3"249,1 2-497,5 2-224,1 7-296,1 7 160,-2 6 80,-2 9 80,0 6-16,-2 10-168,3 5-72,1 2-48,2 1 136,3-11 32,0-7-112</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1.207"/>
    </inkml:context>
    <inkml:brush xml:id="br0">
      <inkml:brushProperty name="width" value="0.05" units="cm"/>
      <inkml:brushProperty name="height" value="0.05" units="cm"/>
      <inkml:brushProperty name="color" value="#0000FF"/>
    </inkml:brush>
  </inkml:definitions>
  <inkml:trace contextRef="#ctx0" brushRef="#br0">23 40 9418,'-15'1'1328,"8"-1"449,7-3-585,4 1-400,8-4-600,2-1-8,4-1-40,0 4-72,4 1 8,0 0 96,-3 3-1608,4-4 1120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1.559"/>
    </inkml:context>
    <inkml:brush xml:id="br0">
      <inkml:brushProperty name="width" value="0.05" units="cm"/>
      <inkml:brushProperty name="height" value="0.05" units="cm"/>
      <inkml:brushProperty name="color" value="#0000FF"/>
    </inkml:brush>
  </inkml:definitions>
  <inkml:trace contextRef="#ctx0" brushRef="#br0">14 44 7978,'-13'-6'1280,"17"2"2025,6-2-2625,10-3-56,2 1-368,5-3-184</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2.143"/>
    </inkml:context>
    <inkml:brush xml:id="br0">
      <inkml:brushProperty name="width" value="0.05" units="cm"/>
      <inkml:brushProperty name="height" value="0.05" units="cm"/>
      <inkml:brushProperty name="color" value="#0000FF"/>
    </inkml:brush>
  </inkml:definitions>
  <inkml:trace contextRef="#ctx0" brushRef="#br0">54 268 6905,'-3'0'376,"1"-1"0,-1 1 0,0 0 0,1-1 0,-1 1 0,0 1 0,0-1 0,1 0 0,-1 1 0,0-1 0,-3 2 0,5-2-281,0 1 0,0-1 0,0 1 0,0-1 0,0 1 0,0-1 0,0 1 0,0 0 0,1-1 0,-1 1 0,0 0 0,0 0 0,1 0 0,-1-1 1,0 1-1,1 0 0,-1 0 0,1 0 0,-1 0 0,1 0 0,0 0 0,-1 0 0,1 0 0,0 0 0,0 0 0,0 0 0,0 1 0,0-1 0,0 0 0,0 0 0,0 1 0,0-1-67,1-1 1,-1 0 0,0 1-1,1-1 1,-1 1 0,1-1-1,-1 0 1,1 0 0,-1 1-1,1-1 1,-1 0 0,1 0-1,-1 1 1,1-1 0,-1 0-1,1 0 1,-1 0 0,1 0-1,-1 0 1,1 0 0,-1 0-1,1 0 1,-1 0 0,1 0-1,-1 0 1,1 0 0,0 0-1,-1-1 1,1 1 0,-1 0-1,1 0 1,-1-1 0,0 1-1,1 0 1,-1 0 0,1-1-1,-1 1 1,1 0 0,-1-1-1,0 1 1,1-1 0,-1 1-1,1-1 1,23-16 455,-24 16-461,25-20 283,-1-1 0,37-43 0,-51 53-260,0-1 0,-1-1 0,0 0-1,-1 0 1,-1 0 0,0-1 0,6-21-1,-10 2 547,-7 30-2,-6 19-315,-6 23-242,2 1 1,1 1-1,2 1 0,-10 77 1,14-54-711,3 0 0,6 93 1,6-86-97</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2.492"/>
    </inkml:context>
    <inkml:brush xml:id="br0">
      <inkml:brushProperty name="width" value="0.05" units="cm"/>
      <inkml:brushProperty name="height" value="0.05" units="cm"/>
      <inkml:brushProperty name="color" value="#0000FF"/>
    </inkml:brush>
  </inkml:definitions>
  <inkml:trace contextRef="#ctx0" brushRef="#br0">46 22 13483,'-25'0'1184,"8"0"176,14 2-439,4-1-401,10 1-448,4-2-120,11-5-632,5-3-305,6-5 401</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2.843"/>
    </inkml:context>
    <inkml:brush xml:id="br0">
      <inkml:brushProperty name="width" value="0.05" units="cm"/>
      <inkml:brushProperty name="height" value="0.05" units="cm"/>
      <inkml:brushProperty name="color" value="#0000FF"/>
    </inkml:brush>
  </inkml:definitions>
  <inkml:trace contextRef="#ctx0" brushRef="#br0">48 29 8778,'-30'-28'8135,"23"74"-7051,3-21-679,-2 50-1,5-69-390,2 0-1,-1 0 0,1 0 0,-1-1 0,2 1 0,-1 0 0,1-1 0,-1 1 0,2-1 0,-1 1 0,0-1 0,1 0 1,0 0-1,4 5 0,-6-9-9,1 0 0,-1 1-1,1-1 1,0 0 0,-1 0 0,1 0 0,0 0 0,-1 0 0,1 0 0,0-1 0,0 1 0,0 0 0,0-1-1,0 0 1,0 1 0,0-1 0,0 0 0,-1 0 0,1 0 0,0 0 0,0 0 0,0-1 0,0 1-1,0-1 1,0 1 0,0-1 0,3-1 0,5-3-17,1 0 0,-1-1 0,16-11 0,-7 5-486,-3 4 214</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3.192"/>
    </inkml:context>
    <inkml:brush xml:id="br0">
      <inkml:brushProperty name="width" value="0.05" units="cm"/>
      <inkml:brushProperty name="height" value="0.05" units="cm"/>
      <inkml:brushProperty name="color" value="#0000FF"/>
    </inkml:brush>
  </inkml:definitions>
  <inkml:trace contextRef="#ctx0" brushRef="#br0">53 21 10618,'-14'-9'1161,"6"4"263,3-1 40,3 6-864,2 1-288,2 6 136,-2 5-15,-2 14 39,-2 7-8,-1 15-200,0 8-96,0 11-88,1 4 24,5 8-88,5-2 1424,9-20-1032</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3.568"/>
    </inkml:context>
    <inkml:brush xml:id="br0">
      <inkml:brushProperty name="width" value="0.05" units="cm"/>
      <inkml:brushProperty name="height" value="0.05" units="cm"/>
      <inkml:brushProperty name="color" value="#0000FF"/>
    </inkml:brush>
  </inkml:definitions>
  <inkml:trace contextRef="#ctx0" brushRef="#br0">40 180 7994,'-22'0'1320,"9"0"680,9-2-903,5 1-281,15-6-648,7-2-48,16-8 88,10-1 40,28-3 40,8-1-32,10 3-40,-1 1-24,-17 2-8,-11 0-200,-8 3 40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3.928"/>
    </inkml:context>
    <inkml:brush xml:id="br0">
      <inkml:brushProperty name="width" value="0.05" units="cm"/>
      <inkml:brushProperty name="height" value="0.05" units="cm"/>
      <inkml:brushProperty name="color" value="#0000FF"/>
    </inkml:brush>
  </inkml:definitions>
  <inkml:trace contextRef="#ctx0" brushRef="#br0">310 1 7314,'-8'0'569,"-1"0"0,1 0 0,0 1 0,-1 0 0,1 1 1,0-1-1,0 2 0,0-1 0,0 1 0,0 0 0,-12 8 1,11-5-411,1 1 1,-1 0 0,1 1 0,0 0 0,-8 11 0,5-5-137,0 1 0,0 0-1,2 1 1,0 1 0,1-1 0,0 1-1,2 1 1,-9 31 0,13-42-22,1 1-1,0-1 1,0 0 0,0 1-1,1-1 1,0 0 0,1 1-1,0-1 1,0 0 0,0 1-1,1-1 1,0 0 0,0 0-1,1 0 1,0 0 0,0-1-1,1 1 1,-1-1 0,1 0-1,1 0 1,-1 0 0,1 0-1,0-1 1,11 9 0,-14-12 1,0 0 0,0 0 0,0-1-1,1 1 1,-1 0 0,1-1 0,-1 0 0,1 1 0,-1-1 0,1 0 0,0-1 0,0 1 0,-1 0 0,1-1 0,0 1 0,0-1 0,0 0 0,0 0 0,-1 0 0,1 0 0,0-1 0,0 1 0,0-1 0,-1 0 0,1 0 0,0 1 0,-1-2 0,1 1 0,0 0 0,-1-1 0,0 1-1,1-1 1,-1 1 0,0-1 0,0 0 0,0 0 0,0 0 0,3-4 0,1-3 9,-1 0-1,1 0 1,-2 0 0,1 0-1,-1-1 1,-1 0-1,0 0 1,0 0 0,2-14-1,-4 8 11,0-1-1,0 0 0,-2 1 0,0-1 1,-1 1-1,-1-1 0,0 1 0,-1 0 1,-1 0-1,-7-17 0,8 26-6,1-1 0,-1 1 0,0 0-1,-1 0 1,0 1 0,0-1 0,-1 1-1,1 0 1,-13-9 0,14 11-8,-1 2 0,0-1 0,0 0 0,1 1 0,-1 0 0,-1 0-1,1 1 1,0-1 0,0 1 0,0 0 0,-1 1 0,1-1 0,-1 1 0,1 0 0,0 0 0,-7 2 0,8-2-13,1 1 0,-1 0 0,0 0 0,1 0 0,0 0 0,-1 0 0,1 1 0,0-1 0,0 1 0,-1 0 0,1 0 0,1 0-1,-1 0 1,0 1 0,1-1 0,-1 1 0,1 0 0,-3 3 0,-11 24-41</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4.304"/>
    </inkml:context>
    <inkml:brush xml:id="br0">
      <inkml:brushProperty name="width" value="0.05" units="cm"/>
      <inkml:brushProperty name="height" value="0.05" units="cm"/>
      <inkml:brushProperty name="color" value="#0000FF"/>
    </inkml:brush>
  </inkml:definitions>
  <inkml:trace contextRef="#ctx0" brushRef="#br0">42 0 14387,'-19'10'808,"8"2"-64,4-1 73,2 1-713,5-2-88,3-4-112,3-3-264,7-6-1369,6-10 1113</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4.691"/>
    </inkml:context>
    <inkml:brush xml:id="br0">
      <inkml:brushProperty name="width" value="0.05" units="cm"/>
      <inkml:brushProperty name="height" value="0.05" units="cm"/>
      <inkml:brushProperty name="color" value="#0000FF"/>
    </inkml:brush>
  </inkml:definitions>
  <inkml:trace contextRef="#ctx0" brushRef="#br0">34 8 7402,'-18'-1'2332,"18"1"-2231,0 0 0,0 0 0,0 0 1,1-1-1,-1 1 0,0 0 0,0 0 1,0 0-1,0 0 0,0 0 0,0-1 1,0 1-1,0 0 0,0 0 0,0 0 1,1 0-1,-1-1 0,0 1 0,0 0 0,0 0 1,0 0-1,0 0 0,0-1 0,0 1 1,0 0-1,0 0 0,0 0 0,0 0 1,-1-1-1,1 1 0,0 0 0,0 0 1,0 0-1,0 0 0,0 0 0,0-1 0,0 1 1,0 0-1,0 0 0,0 0 0,-1 0 1,-7 39 4003,5-29-3989,1 0 0,1 0 0,0 0 0,0 0-1,1 1 1,0-1 0,1 0 0,0 1 0,1-1 0,0 0 0,5 12 0,-6-18-115,0-1 0,1 1-1,0 0 1,0-1-1,0 0 1,1 1-1,-1-1 1,1 0 0,-1 0-1,1 0 1,0 0-1,0-1 1,1 1-1,-1-1 1,0 0 0,1 0-1,0 0 1,-1 0-1,1-1 1,0 1-1,0-1 1,0 0 0,0 0-1,0 0 1,0-1-1,0 0 1,0 1-1,0-1 1,0-1 0,8 0-1,-3-1 10,1 0 1,-1-1-1,1 0 0,-1-1 1,0 0-1,-1 0 0,1-1 1,-1 0-1,1 0 0,-2-1 1,12-9-1,20-25 2955,-21 16-1677</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5.037"/>
    </inkml:context>
    <inkml:brush xml:id="br0">
      <inkml:brushProperty name="width" value="0.05" units="cm"/>
      <inkml:brushProperty name="height" value="0.05" units="cm"/>
      <inkml:brushProperty name="color" value="#0000FF"/>
    </inkml:brush>
  </inkml:definitions>
  <inkml:trace contextRef="#ctx0" brushRef="#br0">45 438 9674,'-14'1'1432,"4"4"745,7 6-1137,1 5-264,2 14-712,0 8-16,-2 15 48,0 11 0,-1 5 0,-1 1 8,1-1 32,2-4 24,3-10 1777,7-7-1353</inkml:trace>
  <inkml:trace contextRef="#ctx0" brushRef="#br0" timeOffset="1">606 0 8074,'-7'39'4721,"18"-39"-4177,5-1 208,1-4-416,1-2-2952,2-13 1959</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05.399"/>
    </inkml:context>
    <inkml:brush xml:id="br0">
      <inkml:brushProperty name="width" value="0.05" units="cm"/>
      <inkml:brushProperty name="height" value="0.05" units="cm"/>
      <inkml:brushProperty name="color" value="#0000FF"/>
    </inkml:brush>
  </inkml:definitions>
  <inkml:trace contextRef="#ctx0" brushRef="#br0">0 52 13651,'0'-4'736,"16"-2"0,9-2-248,11-4 353,1 1 623,4 0-880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15.365"/>
    </inkml:context>
    <inkml:brush xml:id="br0">
      <inkml:brushProperty name="width" value="0.05" units="cm"/>
      <inkml:brushProperty name="height" value="0.05" units="cm"/>
      <inkml:brushProperty name="color" value="#0000FF"/>
    </inkml:brush>
  </inkml:definitions>
  <inkml:trace contextRef="#ctx0" brushRef="#br0">156 88 5729,'0'0'360,"-1"-1"0,1 0 0,0 0 0,0 1 0,0-1 0,-1 0 0,1 0 0,0 1 0,-1-1 0,1 0-1,0 1 1,-1-1 0,1 0 0,-1 1 0,1-1 0,-1 1 0,1-1 0,-1 1 0,0-1 0,1 1 0,-1-1 0,0 1 0,1 0 0,-1-1 0,0 1 0,1 0-1,-1 0 1,0-1 0,0 1 0,1 0 0,-1 0 0,0 0 0,0 0 0,0 0 0,-15-1 1416,16 1-1747,-1 0 0,1 0 0,0 0 0,0 0 1,-1 0-1,1 0 0,0 0 0,-1 0 0,1-1 0,0 1 0,0 0 0,-1 0 0,1 0 1,0 0-1,0 0 0,-1-1 0,1 1 0,0 0 0,0 0 0,-1 0 0,1-1 0,0 1 0,0 0 1,0 0-1,0 0 0,-1-1 0,1 1 0,0 0 0,0-1 0,0 1 0,0 0 0,0 0 1,0-1-1,0 1 0,0 0 0,0-1 0,0 1 0,0 0 0,0 0 0,0-1 0,0 1 1,9-15 191,15-8-323,-18 20 97,0-1 1,0 1-1,0 1 1,1-1-1,-1 1 1,0 0-1,1 0 1,-1 1-1,1 0 1,0 0-1,0 1 1,-1 0-1,1 0 1,10 2-1,-14-2 5,-1 0-1,1 0 1,-1 1 0,1-1 0,-1 1-1,1-1 1,-1 1 0,1 0-1,-1 0 1,0 1 0,1-1-1,-1 0 1,0 1 0,0-1 0,0 1-1,0 0 1,0-1 0,0 1-1,-1 0 1,1 0 0,-1 0-1,1 0 1,-1 1 0,0-1-1,1 0 1,-1 1 0,-1-1 0,1 1-1,0-1 1,0 1 0,-1-1-1,0 1 1,1-1 0,-1 1-1,0-1 1,0 1 0,0 0 0,-1-1-1,1 1 1,-2 3 0,-2 5 8,0-1 1,-1 0 0,0-1 0,0 1 0,-1-1 0,0 0 0,-1-1 0,0 1 0,-15 13 0,-15 19 42,27-28-20,1 0 1,0 1 0,1 0 0,0 1 0,1-1 0,1 1 0,0 0-1,-4 20 1,10-33-33,0 0 0,0 0 0,0 0 0,0 0 0,0-1 0,1 1 0,-1 0 0,1 0 0,-1 0 0,1 0-1,-1 0 1,1-1 0,0 1 0,0 0 0,0-1 0,0 1 0,0 0 0,3 2 0,33 28-9,-2 1 38,-34-31-24,0 0 0,0-1 1,0 1-1,0 0 0,0 1 0,-1-1 1,1 0-1,-1 0 0,1 0 1,-1 0-1,0 0 0,0 0 1,0 1-1,0-1 0,0 0 0,-1 0 1,1 0-1,-2 4 0,0-1 8,0 0 0,0 1 0,-1-1 1,0 0-1,0 0 0,-7 8 0,-4 2 26,0-1 1,0-1-1,-20 14 1,31-25-26,-1 0 0,0 1 0,1-2 0,-1 1 1,0 0-1,0-1 0,0 0 0,0 1 0,0-2 1,-1 1-1,1 0 0,0-1 0,0 0 0,0 0 1,-1 0-1,1 0 0,0-1 0,0 0 0,0 0 1,0 0-1,-1 0 0,2-1 0,-1 1 0,0-1 1,0 0-1,0 0 0,-3-3 0,7 5-16,0-1 1,-1 1-1,1-1 0,0 1 1,0 0-1,-1-1 0,1 1 0,0-1 1,0 1-1,0 0 0,-1-1 0,1 1 1,0-1-1,0 1 0,0-1 1,0 1-1,0-1 0,0 1 0,0 0 1,0-1-1,0 1 0,0-1 1,0 1-1,1-1 0,-1 1 0,0-1 1,0 1-1,0 0 0,0-1 1,1 1-1,-1-1 0,0 1 0,1 0 1,-1-1-1,0 1 0,0 0 0,1-1 1,-1 1-1,1 0 0,-1 0 1,0-1-1,1 1 0,-1 0 0,1 0 1,-1 0-1,0-1 0,1 1 1,0 0-1,22-9 1724,2 5-918</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15.740"/>
    </inkml:context>
    <inkml:brush xml:id="br0">
      <inkml:brushProperty name="width" value="0.05" units="cm"/>
      <inkml:brushProperty name="height" value="0.05" units="cm"/>
      <inkml:brushProperty name="color" value="#0000FF"/>
    </inkml:brush>
  </inkml:definitions>
  <inkml:trace contextRef="#ctx0" brushRef="#br0">70 0 17580,'-21'0'1392,"7"3"272,2 0-287,4 0-857,1 1-392,2 2-96,2-2-8,3 1-184,6-1-208,4-4-432,3 2-161,3-1 457</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16.374"/>
    </inkml:context>
    <inkml:brush xml:id="br0">
      <inkml:brushProperty name="width" value="0.05" units="cm"/>
      <inkml:brushProperty name="height" value="0.05" units="cm"/>
      <inkml:brushProperty name="color" value="#0000FF"/>
    </inkml:brush>
  </inkml:definitions>
  <inkml:trace contextRef="#ctx0" brushRef="#br0">196 85 6873,'-8'-18'1955,"6"15"-1470,0 0 1,1 0-1,-1 0 1,1-1-1,0 1 1,-1 0-1,2 0 1,-1-1-1,0 1 1,1-1-1,-1 1 1,1 0-1,0-1 1,0 1-1,0-1 0,1 1 1,1-7-1,-2 10-432,0 0-1,-1 0 1,1 0-1,0 0 0,0 0 1,0 0-1,0 0 1,0 0-1,0 1 0,0-1 1,0 0-1,0 0 1,0 0-1,0 0 0,0 0 1,0 0-1,0 0 1,1 0-1,-1 0 0,0 0 1,0 1-1,0-1 1,0 0-1,0 0 0,0 0 1,0 0-1,0 0 1,0 0-1,0 0 0,0 0 1,0 0-1,0 0 1,0 0-1,0 0 0,1 0 1,-1 0-1,0 0 1,0 0-1,0 1 0,0-1 1,0 0-1,0 0 1,0 0-1,0 0 0,0 0 1,0 0-1,1 0 1,-1 0-1,0 0 0,0 0 1,0 0-1,0 0 1,0-1-1,0 1 0,0 0 1,0 0-1,0 0 1,1 0-1,-7 11 632,-54 26 824,43-28-1365,0 0 0,-22 18 0,35-25-132,1 1 0,0 0 0,0 0 0,0 0-1,0 1 1,0-1 0,1 1 0,-1-1 0,1 1 0,0 0 0,0 0 0,0 0-1,1 0 1,0 0 0,-2 8 0,10 25-93,1-6 93,-8-19-2,0 0-1,-1 0 1,-4 18 0,-2 23 16,8-52-25,-1-1-1,0 0 1,0 0-1,0 1 1,0-1-1,0 0 1,0 0-1,0 1 1,1-1-1,-1 0 1,0 0-1,0 0 1,0 1-1,1-1 1,-1 0-1,0 0 1,0 0-1,1 0 1,-1 1-1,0-1 1,0 0-1,0 0 1,1 0-1,-1 0 1,0 0-1,1 0 1,-1 0-1,0 0 1,0 0-1,1 0 1,-1 0-1,0 0 1,0 0-1,1 0 1,-1 0-1,0 0 1,1 0-1,-1 0 1,0 0-1,0 0 1,1-1-1,-1 1 1,0 0-1,0 0 1,0 0-1,1 0 1,-1-1-1,0 1 1,0 0-1,0 0 1,1 0-1,-1-1 1,0 1-1,0 0 1,0 0-1,0-1 1,0 1-1,0 0 0,1-1 1,20-17 3,-15 12-5,3-1-1,0 1 0,0 0-1,1 0 1,-1 1 0,1 0 0,0 1 0,0 0 0,1 1-1,-1 0 1,16-2 0,-21 4 1,-1 1 1,0 0-1,0 0 1,0 1-1,0-1 1,1 1-1,-1 0 1,0 0-1,0 0 1,0 0-1,-1 1 1,1 0-1,0-1 0,0 1 1,-1 1-1,1-1 1,-1 1-1,0-1 1,0 1-1,0 0 1,0 0-1,0 0 1,-1 0-1,1 1 1,-1-1-1,0 1 0,0 0 1,0-1-1,0 1 1,1 6-1,0-3 5,0 1 1,-1 1-1,1-1 0,-2 0 0,1 1 0,-1-1 0,0 0 1,-1 1-1,0 0 0,0-1 0,-1 1 0,0-1 0,-1 0 1,0 1-1,0-1 0,0 0 0,-1 0 0,-1 0 0,1 0 1,-1-1-1,0 1 0,-1-1 0,-8 10 0,-9 7 21,-1-2-1,0 0 1,-2-2-1,-52 34 0,11-8-158,65-45 409,4-1 117,9 0-87</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7.143"/>
    </inkml:context>
    <inkml:brush xml:id="br0">
      <inkml:brushProperty name="width" value="0.05" units="cm"/>
      <inkml:brushProperty name="height" value="0.05" units="cm"/>
      <inkml:brushProperty name="color" value="#0000FF"/>
    </inkml:brush>
  </inkml:definitions>
  <inkml:trace contextRef="#ctx0" brushRef="#br0">96 190 9818,'-16'-2'1224,"6"7"609,0 3-33,1 10-984,0 5-304,5 14-312,0 8-96,-1 10-40,2 1-7,-1-5 103,0-12-96,-1-19-513,5-17-1863,3-4 1408</inkml:trace>
  <inkml:trace contextRef="#ctx0" brushRef="#br0" timeOffset="1">21 2 7554,'-13'-1'1224,"5"3"1600,11 11-2415,3 6 191,6 6-528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8.152"/>
    </inkml:context>
    <inkml:brush xml:id="br0">
      <inkml:brushProperty name="width" value="0.05" units="cm"/>
      <inkml:brushProperty name="height" value="0.05" units="cm"/>
      <inkml:brushProperty name="color" value="#0000FF"/>
    </inkml:brush>
  </inkml:definitions>
  <inkml:trace contextRef="#ctx0" brushRef="#br0">94 153 6505,'1'6'684,"0"-1"0,0 0 0,1 0 0,0 0 0,0 0 0,0 0-1,0 0 1,7 9 0,6 14 538,-8-12-1018,-2 0 0,0 1 0,0 0 1,-2-1-1,0 1 0,-1 0 0,-1 1 0,0-1 1,-3 22-1,1-31-123,0 0-1,0 0 1,-1 0 0,0-1 0,-1 1 0,0-1-1,0 1 1,0-1 0,-1 0 0,0 0-1,-1 0 1,0-1 0,0 0 0,0 0 0,0 0-1,-1 0 1,0-1 0,0 0 0,-1 0 0,0-1-1,-13 8 1,18-11-68,1 0 1,-1 0-1,0 0 0,0-1 1,1 1-1,-1 0 0,0-1 0,0 1 1,0-1-1,0 0 0,0 1 1,0-1-1,0 0 0,0 0 0,1 0 1,-1 0-1,0-1 0,0 1 1,0-1-1,0 1 0,-3-2 1,4 1-9,0 0 1,0 0 0,0-1 0,0 1-1,0 0 1,0 0 0,0-1 0,0 1-1,0-1 1,1 1 0,-1-1 0,1 1-1,-1-1 1,1 0 0,0 1 0,-1-1-1,1 1 1,0-1 0,0-3 0,0-1-15,1-1 1,-1 1 0,2-1-1,-1 1 1,0-1-1,1 1 1,0 0-1,1 0 1,-1 0 0,1 0-1,6-9 1,-5 10-44,1 0 1,-1 1-1,1-1 1,0 1 0,0 0-1,1 1 1,-1-1-1,1 1 1,0 0-1,0 0 1,0 1-1,0 0 1,12-3-1,3 1-307,0 1 0,41 1-1,15-3-900,-74 5 1235,1-1 1,-1 0 0,1 1 0,-1-2 0,1 1 0,-1 0 0,0-1 0,0 1 0,0-1 0,0 0 0,0 0 0,0 0 0,0 0 0,-1-1 0,1 1 0,-1-1 0,1 0 0,-1 1-1,0-1 1,2-4 0,-2 2 16,0-1 0,0 1 0,0-1-1,0 0 1,-1 0 0,0 0 0,0 0 0,-1 0-1,0 0 1,0 0 0,-1-7 0,0 3 175,0 0 0,-1 0 1,-1 0-1,1 0 0,-2 1 0,1-1 1,-1 1-1,-1 0 0,1 0 1,-2 0-1,1 1 0,-1 0 1,0 0-1,-9-8 0,14 15-148,1 0 0,-1 0-1,0 0 1,0 1 0,0-1 0,0 0-1,1 1 1,-1-1 0,0 1 0,0-1-1,0 1 1,0-1 0,-1 1 0,1 0-1,0 0 1,0-1 0,0 1 0,0 0-1,0 0 1,0 0 0,0 0-1,0 0 1,-1 0 0,1 1 0,0-1-1,0 0 1,0 0 0,0 1 0,0-1-1,0 1 1,0-1 0,0 1 0,0-1-1,0 1 1,0 0 0,1-1 0,-1 1-1,0 0 1,0 0 0,1 0 0,-1-1-1,0 1 1,1 0 0,-1 0-1,1 0 1,-1 0 0,1 0 0,-1 0-1,1 0 1,0 0 0,-1 0 0,1 1-1,0 0 1,-3 8-29,1 1-1,0-1 0,0 1 1,0 14-1,0 37-219,2 1-1,2 0 1,12 63 0,-13-121 190,0 1 0,0-1 1,1 0-1,-1 0 0,1 1 0,0-1 1,1 0-1,-1-1 0,1 1 1,0 0-1,0-1 0,0 1 1,1-1-1,-1 0 0,6 4 0,-7-7 37,1 1-1,0-1 1,1 1 0,-1-1-1,0 0 1,0 0-1,0-1 1,1 1-1,-1-1 1,0 1-1,1-1 1,-1 0-1,1 0 1,-1-1-1,0 1 1,1-1-1,-1 1 1,0-1-1,0 0 1,1 0-1,-1-1 1,0 1 0,0-1-1,0 1 1,4-5-1,7-3 10,0 0 0,-1-2 0,0 1 1,0-2-1,-2 0 0,1 0 0,-2-1 0,1 0 0,-2-1 0,0 0 0,13-27 0,-1-10 16,-2 0 0,16-67 0,-27 91-21,-8 24-4,1 1 0,-1-1 0,1 1 0,0-1 0,0 1 0,0 0 0,1-1 0,-1 1 0,0 0 1,1 0-1,0-1 0,2-1 0,-4 3 1,1 1 1,-1 0 0,0 0 0,1 0-1,-1 0 1,0 0 0,1 0 0,-1 0-1,0 0 1,1 0 0,-1 0 0,0 0-1,1 0 1,-1 0 0,0 0 0,1 0-1,-1 0 1,0 0 0,1 0 0,-1 0-1,0 0 1,1 0 0,-1 1 0,0-1-1,1 0 1,-1 0 0,0 0 0,0 1-1,1-1 1,-1 0 0,0 0 0,1 1-1,9 21-11,1 24 9,8 60 0,-14-68 9,1-1-1,2 1 0,16 43 0,-22-78 16,-1 1-1,0-1 1,1 1 0,0-1-1,0 0 1,0 0 0,0 0 0,0 0-1,1 0 1,0 0 0,-1 0-1,1-1 1,0 1 0,0-1-1,0 0 1,6 3 0,-7-4 9,1-1 0,0 1 0,-1-1 1,1 0-1,0 1 0,0-1 0,0 0 0,-1-1 1,1 1-1,0 0 0,0-1 0,-1 0 1,1 1-1,0-1 0,-1 0 0,1 0 1,-1-1-1,1 1 0,-1 0 0,0-1 1,1 0-1,-1 1 0,3-4 0,5-4 24,-1-1 0,0 0-1,0 0 1,-1 0 0,-1-1-1,1 0 1,6-16 0,33-90 97,-34 80-124,22-43 0,-35 79-26,1-1-1,0 0 0,-1 1 1,1-1-1,0 1 0,0-1 0,0 1 1,0-1-1,1 1 0,-1 0 1,0-1-1,0 1 0,1 0 0,-1 0 1,1 0-1,-1 0 0,3-1 0,-4 3 1,1-1-1,0 0 1,-1 0-1,1 0 1,0 1-1,-1-1 1,1 0-1,0 1 1,-1-1-1,1 0 0,-1 1 1,1-1-1,-1 1 1,1-1-1,-1 1 1,1-1-1,-1 1 1,1-1-1,-1 1 1,0 0-1,1-1 0,-1 1 1,0 0-1,1-1 1,-1 1-1,0 0 1,0 1-1,4 11-2,-1 0-1,-1 0 1,1 16-1,-2-17 8,1 0-4,1 22-2,2-1 0,13 45 1,-16-71 1,0-1 1,0 1 0,0-1 0,1 1-1,0-1 1,0 0 0,1 0 0,0 0 0,0 0-1,0-1 1,1 0 0,-1 0 0,1 0-1,0 0 1,1-1 0,-1 0 0,1 0-1,8 4 1,-10-7 2,-1 0 1,1-1-1,-1 1 0,1-1 0,0 0 1,-1-1-1,1 1 0,0 0 0,-1-1 1,1 0-1,-1 0 0,1 0 0,-1 0 1,0-1-1,1 1 0,-1-1 0,0 0 0,0 0 1,0 0-1,0 0 0,0 0 0,-1-1 1,1 0-1,3-3 0,9-11 21,-1 0 0,21-32 0,-30 43-18,42-76 76,-3-2-1,62-168 1,-106 251-84,1-1 1,-1 1-1,0-1 0,1 1 1,-1-1-1,1 1 0,0 0 0,-1-1 1,1 1-1,0 0 0,0 0 0,0 0 1,0-1-1,0 1 0,0 0 0,0 0 1,0 0-1,0 0 0,2-1 0,-2 3 3,0 0-1,-1-1 0,1 1 0,0 0 0,-1 0 0,1-1 0,-1 1 0,1 0 0,-1 0 0,1 0 1,-1 0-1,1 0 0,-1 0 0,0 0 0,0 0 0,1 0 0,-1 0 0,0 0 0,0 0 1,0 1-1,4 69 65,-4-70-63,-4 139 395,1-66-116,2-1-1,15 109 1,-14-180-292,1 5 342,0 0 0,0 0 0,1-1 0,-1 1 0,2-1 0,-1 1 0,1-1 0,4 9 0,9 1 1007</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8.752"/>
    </inkml:context>
    <inkml:brush xml:id="br0">
      <inkml:brushProperty name="width" value="0.05" units="cm"/>
      <inkml:brushProperty name="height" value="0.05" units="cm"/>
      <inkml:brushProperty name="color" value="#0000FF"/>
    </inkml:brush>
  </inkml:definitions>
  <inkml:trace contextRef="#ctx0" brushRef="#br0">1 129 11194,'1'2'295,"0"0"1,0 0-1,0 0 0,1-1 0,-1 1 0,1 0 0,-1-1 0,1 1 0,0-1 0,-1 1 1,1-1-1,0 0 0,0 0 0,0 0 0,0 0 0,0 0 0,3 1 0,2 0 73,0-1 0,0 0 0,0 0 0,0 0 0,11-1-1,4-1 7,1-2-1,31-7 1,-40 7-316,-1-1 0,0 0 0,0-1 0,0-1 0,-1 0 0,0-1 0,0 0 1,0-1-1,-1 0 0,0 0 0,-1-1 0,0-1 0,0 0 0,-1 0 1,0-1-1,12-20 0,-22 52-8,-1 0-1,-6 28 1,1-22-48,1 0 0,1 0 1,2 1-1,1-1 0,1 1 0,1-1 0,5 37 0,-5-62-1,0 0 0,0 0-1,1 0 1,-1 0-1,0-1 1,1 1-1,0 0 1,-1-1-1,1 1 1,0 0-1,0-1 1,0 1-1,0-1 1,0 1-1,0-1 1,0 1-1,1-1 1,-1 0 0,1 0-1,-1 0 1,0 0-1,1 0 1,2 2-1,-2-3 2,0 0 1,0 0-1,0-1 0,0 1 0,0 0 0,0 0 1,-1-1-1,1 1 0,0-1 0,0 0 0,0 0 1,-1 1-1,1-1 0,0 0 0,-1-1 1,1 1-1,0 0 0,1-2 0,10-10 19,0 0 0,-1-1 0,17-25 0,-22 29-17,41-58 28,-20 27-20,48-55 0,-75 94-12,1 0 0,-1 1 0,1-1 1,0 1-1,0-1 0,0 1 0,0-1 0,0 1 0,0 0 0,0 0 0,0 0 0,0 0 0,0 1 0,0-1 0,4 0 1,-4 1-2,-1 0 1,0 1-1,0-1 1,0 0-1,0 1 1,0-1-1,0 1 1,0-1-1,0 1 1,0 0 0,0-1-1,0 1 1,0 0-1,0 0 1,0 0-1,0-1 1,-1 1-1,1 0 1,0 0-1,-1 0 1,1 0-1,-1 0 1,1 0 0,-1 1-1,1-1 1,-1 0-1,0 0 1,0 0-1,1 0 1,-1 1-1,0 0 1,2 16-5,0 0 0,-1-1 1,-1 21-1,-1-17 3,1 0 1,4 26-1,-3-41 1,0-1 1,1 1-1,-1-1 0,1 1 1,0-1-1,1 0 1,-1 0-1,1 0 0,0 0 1,0 0-1,0-1 0,8 9 1,-9-12 0,0 1 1,0 0-1,1 0 1,-1-1-1,0 1 0,1-1 1,-1 0-1,1 0 1,-1 0-1,1 0 1,0 0-1,0 0 1,-1-1-1,1 0 0,0 1 1,0-1-1,-1 0 1,1 0-1,0 0 1,0-1-1,0 1 0,-1-1 1,1 1-1,0-1 1,-1 0-1,1 0 1,-1 0-1,1-1 0,-1 1 1,1 0-1,-1-1 1,0 0-1,0 1 1,1-1-1,1-3 0,3-1 6,0-1-1,-1 0 1,0 0 0,0-1-1,-1 1 1,1-1-1,-2-1 1,1 1-1,3-11 1,-4 9 4,-1-1 1,-1 1 0,0-1-1,0 0 1,-1 0 0,0 0-1,-1 1 1,-2-20 0,2 26-6,0 0 0,-1 0 0,0 0 0,0 0 1,0 0-1,-1 0 0,1 1 0,-1-1 0,0 0 0,0 1 1,0 0-1,-1-1 0,1 1 0,-1 0 0,1 0 1,-1 0-1,0 1 0,0-1 0,0 1 0,-1-1 0,1 1 1,-1 0-1,1 0 0,-1 1 0,0-1 0,-6-1 1,6 2-22,0 1 1,1 0 0,-1 0 0,0 1 0,0-1 0,0 1-1,1 0 1,-1-1 0,0 2 0,1-1 0,-1 0 0,1 1 0,-1 0-1,1-1 1,0 1 0,0 1 0,0-1 0,0 0 0,0 1-1,0-1 1,1 1 0,-1 0 0,1 0 0,-1 0 0,1 0-1,-1 4 1,-5 5-579,0 1 0,2 0 0,-1 0 0,2 0 0,-7 23-1,3 11-636</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9.252"/>
    </inkml:context>
    <inkml:brush xml:id="br0">
      <inkml:brushProperty name="width" value="0.05" units="cm"/>
      <inkml:brushProperty name="height" value="0.05" units="cm"/>
      <inkml:brushProperty name="color" value="#0000FF"/>
    </inkml:brush>
  </inkml:definitions>
  <inkml:trace contextRef="#ctx0" brushRef="#br0">31 151 9170,'12'-37'1532,"-6"15"919,1 0 0,14-28 0,-38 147-631,-36 226-1627,48-267-803,3 0 0,2 0 0,14 101 0,-4-112-981,-10-45 1492,0 1 0,0-1 0,0 1 0,0-1 0,0 1-1,0 0 1,0-1 0,0 1 0,0-1 0,1 1 0,-1-1 0,0 0 0,0 1 0,1-1 0,-1 1 0,0-1 0,1 1 0,-1-1 0,1 0 0,-1 1 0,0-1 0,1 0 0,-1 1 0,1-1 0,-1 0 0,1 1 0,0-1 0,7-11-1714,0-22-83,-2-10 875,-1 0 0,-3-52 0,-11-89 1626,3 120 1188,3-1 0,2 0 0,12-90 1,-10 150-1570,0 0 0,0-1 0,0 1 0,1 0 0,-1 1 0,1-1 0,1 0 0,-1 0 0,0 1 0,5-5 0,-7 8-182,0 1-1,1-1 1,-1 1-1,1-1 1,-1 1-1,1 0 1,-1-1-1,1 1 1,-1 0 0,1-1-1,0 1 1,-1 0-1,1 0 1,-1 0-1,1 0 1,0-1-1,-1 1 1,1 0-1,-1 0 1,1 0-1,0 0 1,-1 0-1,1 0 1,0 1-1,-1-1 1,1 0-1,-1 0 1,2 1 0,0 0-11,0 0 0,0 1 0,-1-1 0,1 1 0,0 0 0,-1 0 0,1 0 0,-1-1 0,0 1 0,1 0 0,-1 1 1,1 1-1,15 28 38,-1 1 1,-2 1 0,-1 0 0,-2 1 0,12 57-1,-23-90-56,1 0 0,-1-1 0,0 1 0,0 0 0,0 0 0,0 0 0,0-1 0,0 1 0,0 0 0,-1 0 0,1-1 0,-1 1 0,1 0 0,-1-1 0,0 1 0,0 0 0,0-1 0,1 1 0,-1-1 0,-1 0 0,1 1 0,0-1 0,0 0 0,0 1 0,-1-1 0,1 0 0,-4 2 0,4-3-10,0 0 1,0 0-1,0 0 1,0 0-1,-1 0 1,1 0-1,0 0 0,0-1 1,0 1-1,0 0 1,0-1-1,-1 1 1,1-1-1,0 1 0,0-1 1,0 1-1,0-1 1,0 0-1,0 0 1,1 1-1,-1-1 0,0 0 1,0 0-1,0 0 1,1 0-1,-1 0 0,1 0 1,-1 0-1,1 0 1,-1 0-1,1 0 1,-1 0-1,1 0 0,0-1 1,0 1-1,-1 0 1,1 0-1,0 0 1,0 0-1,0-2 0,0 0-198,-1-1 0,1 1-1,-1 0 1,1 0 0,0 0-1,0-1 1,0 1-1,1 0 1,-1 0 0,1 0-1,0-1 1,0 1 0,0 0-1,0 0 1,3-4-1,4-1-588</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9.610"/>
    </inkml:context>
    <inkml:brush xml:id="br0">
      <inkml:brushProperty name="width" value="0.05" units="cm"/>
      <inkml:brushProperty name="height" value="0.05" units="cm"/>
      <inkml:brushProperty name="color" value="#0000FF"/>
    </inkml:brush>
  </inkml:definitions>
  <inkml:trace contextRef="#ctx0" brushRef="#br0">5 27 7146,'5'-10'1840,"-5"3"1329,0 1-665,0 3-567,-2 7-577,2 6-272,-5 14-416,5 3-128,-1 9-312,-1 2-72,2 2-88,0-1-24,3-6-16,-1-7 16,3-14-72,1-11-72,3-15 3073,8-15-2265</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29.947"/>
    </inkml:context>
    <inkml:brush xml:id="br0">
      <inkml:brushProperty name="width" value="0.05" units="cm"/>
      <inkml:brushProperty name="height" value="0.05" units="cm"/>
      <inkml:brushProperty name="color" value="#0000FF"/>
    </inkml:brush>
  </inkml:definitions>
  <inkml:trace contextRef="#ctx0" brushRef="#br0">46 5 7034,'-27'-4'1704,"15"18"1801,5 7-1961,7 5-344,6 7-640,4 7-288,0 4 112,9-4-416,3-4 3513,14-24-2465</inkml:trace>
  <inkml:trace contextRef="#ctx0" brushRef="#br0" timeOffset="1">295 226 10234,'-3'0'256,"0"0"0,0 1 0,0-1 0,1 1 0,-1-1 0,0 1 0,0 0-1,1 0 1,-1 0 0,1 1 0,-1-1 0,1 0 0,-1 1 0,1 0 0,0-1 0,-1 1 0,1 0 0,-2 3 0,0 1-36,0 1 0,0 0 0,1 0 1,0 0-1,-3 11 0,4-13-261,-13 39 458,2 1 0,2 0-1,2 1 1,2 0 0,2 1 0,1 60 0,4-101-381,0-1 0,1 1 0,-1 0 0,2-1 0,-1 1 0,3 6 0,-4-11-30,1 0-1,-1 0 1,1 0-1,-1 0 1,1 0-1,-1 0 1,1-1 0,0 1-1,-1 0 1,1 0-1,0-1 1,0 1-1,-1-1 1,1 1-1,0 0 1,0-1-1,0 0 1,0 1 0,0-1-1,0 1 1,0-1-1,0 0 1,0 0-1,0 0 1,0 0-1,0 1 1,0-1 0,0 0-1,0-1 1,0 1-1,0 0 1,0 0-1,0 0 1,0-1-1,0 1 1,-1 0-1,1-1 1,0 1 0,0-1-1,0 1 1,1-2-1,11-6 84,-1 0-1,-1-1 0,17-16 1,-26 23-83,45-42 122</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31.421"/>
    </inkml:context>
    <inkml:brush xml:id="br0">
      <inkml:brushProperty name="width" value="0.05" units="cm"/>
      <inkml:brushProperty name="height" value="0.05" units="cm"/>
      <inkml:brushProperty name="color" value="#0000FF"/>
    </inkml:brush>
  </inkml:definitions>
  <inkml:trace contextRef="#ctx0" brushRef="#br0">122 571 8138,'-6'4'548,"0"1"0,1-1 0,-1 1 0,1 0 0,0 1 1,1-1-1,-1 1 0,1 0 0,1 0 0,-1 0 0,-5 13 0,-24 80 2336,29-89-2673,4-9-188,-20 83 1077,19-78-1065,0 0 1,1-1-1,-1 1 1,1 0-1,0-1 1,1 1-1,-1 0 1,1-1 0,0 1-1,0-1 1,1 1-1,3 8 1,-4-13-31,0 0 0,-1 0 1,1-1-1,0 1 0,0 0 0,0-1 0,0 1 1,0-1-1,0 1 0,0-1 0,0 1 1,0-1-1,0 1 0,0-1 0,0 0 1,0 0-1,0 1 0,0-1 0,0 0 1,0 0-1,1 0 0,-1 0 0,0-1 1,0 1-1,0 0 0,0 0 0,0-1 1,0 1-1,0 0 0,0-1 0,0 1 1,0-1-1,0 1 0,0-1 0,0 0 0,0 1 1,0-1-1,-1 0 0,2-2 0,36-33 113,-22 14-85,0-1 0,-2-1 1,0-1-1,-2 0 1,-1-1-1,14-47 1,-16 44-28,2 0 1,0 1-1,2 0 1,1 1-1,20-29 1,-33 54-9,0 0 0,1 1 1,-1-1-1,0 0 0,1 1 0,0-1 1,-1 1-1,1 0 0,0-1 0,-1 1 0,1 0 1,3-2-1,-4 3 1,-1 0-1,1 0 1,-1 0-1,1 0 1,-1 1 0,0-1-1,1 0 1,-1 0-1,1 0 1,-1 0 0,1 0-1,-1 1 1,0-1-1,1 0 1,-1 0 0,0 1-1,1-1 1,-1 0 0,0 1-1,1-1 1,-1 0-1,0 1 1,1-1 0,-1 0-1,0 1 1,0-1-1,0 1 1,1-1 0,-1 0-1,0 1 1,0-1-1,0 1 1,0-1 0,0 1-1,2 56-87,-3-45 83,0 7-12,0-14 12,1 1 0,0-1 0,0 1 0,0 0 0,0-1 0,1 1 0,0 0 0,3 8 0,2-13-1,0-12 7,5-15 7,-4 4-2,4-11 9,10-50 0,-19 75-11,0 1-1,-1 0 1,-1-1 0,1 1 0,-1 0-1,0-1 1,-1 1 0,0-1-1,0 1 1,-1 0 0,0 0 0,0 0-1,-4-10 1,6 17-4,0-1 1,0 0 0,0 1-1,-1-1 1,1 1-1,0-1 1,0 1-1,-1-1 1,1 1-1,0-1 1,-1 0-1,1 1 1,-1 0-1,1-1 1,0 1-1,-1-1 1,1 1 0,-1-1-1,1 1 1,-1 0-1,0 0 1,1-1-1,-1 1 1,1 0-1,-1 0 1,1-1-1,-1 1 1,0 0-1,1 0 1,-1 0-1,0 0 1,1 0 0,-1 0-1,1 0 1,-1 0-1,0 0 1,1 0-1,-1 0 1,1 1-1,-1-1 1,0 0-1,1 0 1,-1 1-1,1-1 1,-1 0-1,1 1 1,-1-1 0,1 0-1,-1 1 1,1-1-1,-1 1 1,1-1-1,0 1 1,-1-1-1,1 1 1,-1-1-1,1 1 1,0-1-1,0 1 1,-1-1-1,1 1 1,0 0 0,0-1-1,0 1 1,0-1-1,0 2 1,-15 45-42,9-6-377,2 0 0,2 0 0,1 1 0,2-1 0,2 0 0,2 0 0,12 48 0,-16-83 346,0 1-1,1-1 1,0 0-1,0 1 1,1-1-1,0 0 1,0-1-1,7 11 1,-9-14 70,0-1 1,1 0 0,-1 0-1,1 1 1,-1-1-1,1 0 1,0-1 0,-1 1-1,1 0 1,0 0 0,-1-1-1,1 1 1,0-1 0,0 1-1,0-1 1,-1 0-1,1 0 1,0 0 0,0 0-1,0 0 1,0 0 0,0 0-1,-1-1 1,1 1 0,0-1-1,0 1 1,-1-1 0,1 0-1,0 1 1,-1-1-1,1 0 1,0 0 0,-1 0-1,3-3 1,7-5 51,0 0 1,0 0-1,-1-1 0,-1 0 1,1-1-1,12-19 0,44-82 348,-52 86-309,18-33 86,-2-2 1,33-96-1,-54 130 96,-2 1 1,-1-2-1,-1 1 0,-1 0 1,-1-1-1,-2 0 0,-1 0 1,-6-50-1,1 64 96,0 16-142,-3 21-108,-17 131-256,-7 224 0,32-364 105,2 101-270,0-103 243,-1-1 0,2 1 0,-1-1 0,2 1 0,-1-1 0,2 0 1,8 17-1,-12-26 39,0 0 1,0 0 0,0 0 0,1 0-1,-1 0 1,1 0 0,-1 0-1,1-1 1,-1 1 0,1 0-1,0-1 1,0 0 0,0 1 0,0-1-1,0 0 1,0 0 0,0 0-1,0 0 1,1 0 0,-1-1-1,0 1 1,1 0 0,-1-1 0,0 0-1,1 0 1,2 0 0,-1-1-5,1 0 1,0 0 0,-1-1-1,1 0 1,-1 0 0,0 0-1,0-1 1,1 1 0,-2-1-1,1 0 1,0 0 0,4-4-1,8-11-28,1-1 0,-2 0-1,25-42 1,32-70-22,-62 111 109,-1-1 0,-1 0-1,-1 0 1,7-37 0,-14 58-24,0 0 1,0 0 0,0-1 0,1 1 0,-1 0 0,0 0-1,0-1 1,0 1 0,0 0 0,0-1 0,0 1 0,0 0 0,0 0-1,0-1 1,0 1 0,0 0 0,0-1 0,0 1 0,0 0 0,0 0-1,0-1 1,0 1 0,0 0 0,0-1 0,-1 1 0,1 0 0,0 0-1,0-1 1,0 1 0,0 0 0,-1 0 0,1 0 0,0-1 0,0 1-1,0 0 1,-1 0 0,1 0 0,0-1 0,0 1 0,-1 0-1,1 0 1,-1 0 0,-11 8 288,-12 21-50,11-9-241,2 0 0,0 1-1,1 0 1,1 1 0,1 0 0,1 1 0,1-1 0,2 1 0,0 0 0,1 1 0,1-1 0,1 1-1,4 38 1,-3-60-6,0 1-1,1 0 0,-1 0 1,1 0-1,0-1 0,-1 1 0,1 0 1,1-1-1,-1 1 0,0-1 0,1 0 1,-1 1-1,1-1 0,0 0 1,-1 0-1,1 0 0,4 3 0,-4-4 4,-1 0-1,1-1 0,0 1 0,-1-1 0,1 1 0,0-1 0,-1 0 0,1 0 1,0 0-1,0 0 0,-1 0 0,1 0 0,0-1 0,-1 1 0,1 0 0,0-1 0,-1 1 1,1-1-1,-1 0 0,1 0 0,1 0 0,6-5 13,0 0-1,-1-1 1,0 0 0,0 0-1,0-1 1,-1 0-1,9-13 1,-2 0 10,-2-1 1,0-1-1,-1 0 1,10-33-1,20-42 15,-28 82-53,-10 30-7,-8 36-8,5-47 29,-2 5-1,-11 124-27,13-120 22,0 0-1,0-1 0,2 1 1,-1-1-1,1 1 1,1-1-1,0 0 0,0 0 1,8 15-1,-10-24 5,0 0 1,0 0-1,0 0 0,1 0 0,-1 0 1,1 0-1,0 0 0,-1 0 0,1 0 0,0-1 1,0 1-1,0-1 0,0 1 0,0-1 1,1 0-1,-1 0 0,0 0 0,1 0 1,-1 0-1,4 0 0,-2-1 9,0 0-1,-1 0 0,1 0 1,0-1-1,0 1 1,-1-1-1,1 0 1,0 0-1,-1 0 1,1-1-1,-1 1 1,5-4-1,3-2 37,1-1 0,-1 0 0,-1-1 0,0 0 0,0-1 0,13-16 1,1-9 31,0-1 1,-2-1-1,-2-1 1,16-43-1,53-168 137,-72 196-174,27-84 105,-70 214-35,4 1 0,4 0 0,3 2 0,3 0 0,-2 111 0,16-81 166</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31.789"/>
    </inkml:context>
    <inkml:brush xml:id="br0">
      <inkml:brushProperty name="width" value="0.05" units="cm"/>
      <inkml:brushProperty name="height" value="0.05" units="cm"/>
      <inkml:brushProperty name="color" value="#0000FF"/>
    </inkml:brush>
  </inkml:definitions>
  <inkml:trace contextRef="#ctx0" brushRef="#br0">0 22 10282,'9'-12'1256,"8"7"921,5 0-57,7 5-1103,4 6-161,-1 4-472,-3 3-128,-7 7-136,-7 2-16,-9 9-32,-3 2 0,0 4-24,-1 2-16,5-4 40,3-8-56,0-8-312,2-6 120,5-13-24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32.141"/>
    </inkml:context>
    <inkml:brush xml:id="br0">
      <inkml:brushProperty name="width" value="0.05" units="cm"/>
      <inkml:brushProperty name="height" value="0.05" units="cm"/>
      <inkml:brushProperty name="color" value="#0000FF"/>
    </inkml:brush>
  </inkml:definitions>
  <inkml:trace contextRef="#ctx0" brushRef="#br0">3 1 5769,'-2'4'376,"4"9"-88,6 4-80,0 5-992,2 0 488</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32.591"/>
    </inkml:context>
    <inkml:brush xml:id="br0">
      <inkml:brushProperty name="width" value="0.05" units="cm"/>
      <inkml:brushProperty name="height" value="0.05" units="cm"/>
      <inkml:brushProperty name="color" value="#0000FF"/>
    </inkml:brush>
  </inkml:definitions>
  <inkml:trace contextRef="#ctx0" brushRef="#br0">84 77 7009,'-4'9'5861,"-5"12"-3419,-25 59-1356,33-79-1080,-29 106 867,28-97-847,1-1 0,0 1 0,0 0 0,0 0 0,2 0 0,-1 0 0,1 0 0,0 0 0,4 10 0,-5-18-23,1 0-1,-1 0 1,1 0-1,0 0 1,0 0-1,0 0 1,0 0-1,0 0 0,0-1 1,0 1-1,1 0 1,-1-1-1,0 1 1,1-1-1,0 1 1,-1-1-1,1 0 1,3 2-1,-3-2 4,0-1-1,-1 1 0,1-1 0,0 0 0,-1 0 0,1 0 0,0 0 0,0 0 1,-1 0-1,1-1 0,0 1 0,-1-1 0,1 1 0,0-1 0,-1 1 1,1-1-1,-1 0 0,2-1 0,4-2 17,-1-1 0,0 0 0,0 0 0,0-1 1,0 0-1,-1 0 0,0 0 0,5-10 0,14-27 81,-2-2 0,20-58 0,10-24 187,-49 121-280,1 1 1,-1-1-1,1 0 1,0 1-1,0 0 0,0 0 1,7-6-1,-10 10-10,-1 1-1,1-1 0,0 0 1,0 1-1,-1-1 0,1 1 1,0 0-1,0-1 0,0 1 1,-1 0-1,1-1 0,0 1 1,0 0-1,0 0 0,0 0 1,0 0-1,0 0 0,0 0 1,0 0-1,-1 0 0,1 0 1,0 0-1,1 1 0,-1 0 0,1 0 0,-1 0 0,0 0 0,0 0-1,0 0 1,0 1 0,0-1 0,0 0-1,0 1 1,0-1 0,0 1 0,-1-1-1,1 1 1,-1-1 0,1 1 0,-1 0-1,0-1 1,1 3 0,15 100-26,-14-81 69,1 1-1,1 0 0,1-1 1,1 1-1,1-1 0,17 37 1,-23-58-22,0 0 0,0 0 0,0 0 0,0 0 0,1 0 0,-1-1 0,1 1 0,-1 0 0,1-1 0,-1 0 0,1 1 0,0-1 0,0 0 1,0 0-1,-1 0 0,1 0 0,0 0 0,0 0 0,1 0 0,-1-1 0,0 1 0,0-1 0,0 0 0,0 1 0,0-1 0,1 0 0,-1 0 0,0 0 0,0-1 1,0 1-1,0-1 0,1 1 0,-1-1 0,0 1 0,0-1 0,0 0 0,0 0 0,0 0 0,-1 0 0,1-1 0,0 1 0,2-2 0,6-5 33,0 0 1,-1-1-1,0 0 0,0 0 0,-1-1 0,7-11 1,6-12 21,27-61 1,-32 60-48,1 2 0,21-32 1,-37 63-29,-1 1 0,0-1 0,0 1 0,0-1 1,1 1-1,-1-1 0,0 1 0,1-1 0,-1 1 1,0-1-1,1 1 0,-1 0 0,0-1 0,1 1 1,-1 0-1,1-1 0,-1 1 0,1 0 0,-1 0 1,1-1-1,-1 1 0,1 0 0,-1 0 0,1 0 1,-1 0-1,1-1 0,-1 1 0,2 0 0,1 15 8,-9 35 11,5-44-15,-4 22 8,0-1-12,1-1 1,1 1 0,1 0-1,2 0 1,4 47 0,-4-72-1,1 0 0,-1 1 1,0-1-1,1 0 0,-1 0 1,1 0-1,-1 0 0,1 0 1,0 0-1,0 0 0,0 0 0,0 0 1,0 0-1,1-1 0,-1 1 1,0 0-1,1-1 0,-1 1 1,1-1-1,0 1 0,-1-1 1,1 0-1,0 0 0,0 0 1,0 0-1,0 0 0,0 0 0,0 0 1,0-1-1,0 1 0,0-1 1,0 0-1,1 1 0,-1-1 1,0 0-1,0 0 0,0 0 1,0-1-1,1 1 0,-1 0 1,0-1-1,0 1 0,0-1 1,0 0-1,0 0 0,2-1 0,12-5 14,-1-1-1,0-1 0,-1-1 0,22-17 0,-26 19-7,168-141 84,-178 149-88,1-1-1,-1 1 1,0 0 0,0 0 0,0 0 0,0 0-1,0-1 1,0 1 0,1 0 0,-1 0 0,0 0-1,0 0 1,0 0 0,0 0 0,1-1 0,-1 1 0,0 0-1,0 0 1,0 0 0,1 0 0,-1 0 0,0 0-1,0 0 1,0 0 0,1 0 0,-1 0 0,0 0 0,0 0-1,0 0 1,1 0 0,-1 0 0,0 0 0,0 0-1,0 0 1,1 0 0,-1 0 0,0 0 0,0 0-1,0 1 1,0-1 0,1 0 0,-1 0 0,0 0 0,0 0-1,0 0 1,0 1 0,1-1 0,1 14 42,-5 18 6,-2 1-12,0-7-153,1 0 1,1 0-1,1 1 1,3 38-1,7-33 1452,11-11-985</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33.663"/>
    </inkml:context>
    <inkml:brush xml:id="br0">
      <inkml:brushProperty name="width" value="0.05" units="cm"/>
      <inkml:brushProperty name="height" value="0.05" units="cm"/>
      <inkml:brushProperty name="color" value="#0000FF"/>
    </inkml:brush>
  </inkml:definitions>
  <inkml:trace contextRef="#ctx0" brushRef="#br0">97 1 11106,'-1'0'174,"-1"0"0,1 0 0,0 0-1,-1 0 1,1 0 0,0 0-1,0 1 1,-1-1 0,1 1 0,0-1-1,0 1 1,0-1 0,0 1 0,0 0-1,-1-1 1,1 1 0,0 0 0,1 0-1,-1 0 1,0 0 0,0 0-1,0 0 1,0 0 0,1 0 0,-1 0-1,1 0 1,-1 0 0,1 1 0,-1-1-1,1 0 1,-1 3 0,-17 46 561,17-44-518,-14 60-53,2 0-1,4 1 1,3 0-1,2 0 0,6 71 1,-1-126-151,-2-5 0,1 0 0,0 0 0,1 0 0,0 0 0,0-1 0,0 1 1,1 0-1,0-1 0,1 1 0,4 10 0,-6-16-8,0-1-1,-1 1 1,1 0-1,0-1 1,0 1-1,-1 0 1,1-1-1,0 1 1,0-1-1,0 1 1,0-1-1,0 0 1,0 1-1,0-1 1,0 0-1,0 0 1,0 0-1,0 1 1,0-1 0,0 0-1,0 0 1,0-1-1,0 1 1,0 0-1,0 0 1,0 0-1,0-1 1,0 1-1,0 0 1,-1-1-1,1 1 1,0-1-1,1 0 1,33-22 68,-28 17-61,20-14-16,-1-2 1,0 0 0,-2-2-1,-1 0 1,-1-2-1,-1-1 1,-1 0-1,18-36 1,-23 42-236,-14 21 231,-1 0 1,0 0-1,0 0 0,0-1 0,0 1 0,1 0 0,-1 0 0,0 0 0,0 0 0,0 0 1,1 0-1,-1 0 0,0 0 0,0 0 0,0 0 0,0 1 0,1-1 0,-1 0 0,0 0 0,0 0 1,0 0-1,0 0 0,1 0 0,-1 0 0,0 0 0,0 0 0,0 0 0,0 1 0,0-1 1,0 0-1,1 0 0,-1 0 0,0 0 0,0 0 0,0 1 0,0-1 0,0 0 0,0 0 1,0 0-1,0 0 0,0 1 0,0-1 0,0 0 0,0 0 0,0 0 0,0 0 0,0 1 1,0-1-1,0 0 0,0 0 0,0 0 0,0 1 0,0-1 0,0 0 0,0 0 0,-7 49-441,6-47 442,-8 36-97,-5 52 0,12-80 93,2 0 0,-1 0 0,1 1 0,1-1 0,0 0 0,0 0 0,1 0 0,0 0 0,1 0 0,7 17 0,-8-24 10,-1 0-1,0-1 1,1 1 0,0 0-1,0-1 1,0 0-1,0 1 1,0-1-1,0 0 1,1 0-1,-1 0 1,1 0-1,-1 0 1,1-1-1,0 1 1,0-1-1,0 0 1,0 0-1,0 0 1,0 0-1,0 0 1,0-1-1,0 1 1,0-1 0,0 0-1,0 0 1,0 0-1,0 0 1,1 0-1,-1-1 1,0 0-1,0 1 1,0-1-1,0 0 1,0 0-1,4-3 1,9-4 64,1-2 0,-2 1 0,1-2 0,25-22 0,-34 27-14,113-109 383,-58 54-336,-44 47-71,-18 14-25,0 0 1,1 0 0,-1 0-1,0 0 1,0 0 0,0 0-1,0 0 1,0 0 0,1 0 0,-1 0-1,0 1 1,0-1 0,0 0-1,0 0 1,0 0 0,0 0-1,1 0 1,-1 1 0,0-1-1,0 0 1,0 0 0,0 0-1,0 0 1,0 1 0,0-1 0,0 0-1,0 0 1,0 0 0,0 0-1,0 1 1,0-1 0,0 0-1,0 0 1,0 0 0,0 1-1,0-1 1,0 0 0,0 0-1,0 0 1,0 0 0,0 1-1,-1-1 1,1 0 0,0 0 0,0 0-1,0 0 1,0 0 0,0 1-1,0-1 1,-1 0 0,-19 41 67,12-26-51,-2 6 5,-31 72 11,38-86-33,1 1 0,0-1 1,1 0-1,-1 1 0,1 0 0,1-1 0,-1 1 0,1 0 0,1-1 0,1 13 0,-1-18 7,-1-1 0,1 1-1,-1-1 1,1 1 0,-1-1 0,1 0-1,0 1 1,0-1 0,-1 0 0,1 0-1,0 1 1,0-1 0,0 0-1,1 0 1,-1 0 0,0 0 0,0 0-1,0-1 1,1 1 0,-1 0 0,0-1-1,1 1 1,2 0 0,0 0 13,0 0 0,0-1-1,-1 0 1,1 0 0,0 0 0,0 0 0,0 0 0,0-1 0,4-1 0,10-3 65,-1-1 1,-1-1 0,18-9 0,-34 16-86,21-11 81,0-1-1,-1-2 1,-1 0 0,0-1-1,-1 0 1,-1-2-1,25-28 1,-6-3 234,55-95 0,-84 132-275,-4 5 4,0 0-1,1 0 0,-1 1 0,2 0 0,6-8 0,-11 13-38,0-1-1,0 1 0,0 0 1,0 0-1,1 0 0,-1 0 1,0 0-1,0 0 1,0 0-1,0-1 0,0 1 1,0 0-1,0 0 1,1 0-1,-1 0 0,0 0 1,0 0-1,0 0 0,0 0 1,0 0-1,0 0 1,1 0-1,-1 0 0,0 0 1,0 0-1,0 0 1,0 0-1,0 0 0,1 0 1,-1 0-1,0 0 1,0 0-1,0 0 0,0 0 1,0 0-1,1 0 0,-1 0 1,0 0-1,0 0 1,0 0-1,0 0 0,0 0 1,0 1-1,0-1 1,1 0-1,-1 0 0,0 0 1,0 0-1,0 0 1,0 0-1,0 0 0,0 1 1,0-1-1,2 13 130,-6 19 2,-52 240 82,1-5-192,46-209-15,3-1-1,2 99 1,10-135 6,3-27 19,12-35 26,-19 36-60,128-354 307,8-17-194,-132 363-118,0 0-1,1 1 1,0-1 0,9-11-1,-16 24 3,1 0 0,-1-1 0,0 1 0,0 0 0,0-1 0,0 1 0,1 0 1,-1 0-1,0-1 0,0 1 0,0 0 0,1 0 0,-1-1 0,0 1 0,0 0 0,1 0 0,-1 0 0,0 0 0,1 0 0,-1-1 0,0 1 0,1 0 0,-1 0 0,0 0 0,0 0 0,1 0 1,-1 0-1,0 0 0,1 0 0,-1 0 0,0 0 0,1 0 0,-1 0 0,0 0 0,1 0 0,-1 0 0,0 0 0,1 1 0,-1-1 0,0 0 0,0 0 0,1 0 0,-1 0 0,0 1 1,0-1-1,1 0 0,-1 0 0,0 1 0,0-1 0,1 0 0,-1 0 0,0 1 0,0-1 0,0 0 0,0 1 0,0-1 0,1 0 0,-1 0 0,0 1 0,4 20-31,-4-19 30,7 46-21,27 91 0,-6-33 25,-26-99 4,-1 0-1,0 1 0,0-1 0,0 1 0,-2 14 1,1-20-1,0-1 0,0 0 0,0 0 0,-1 0 0,1 1 0,-1-1 1,1 0-1,-1 0 0,1 0 0,-1 0 0,1 0 0,-1 0 0,0 0 1,0 0-1,0 0 0,1 0 0,-1 0 0,0 0 0,0-1 0,0 1 1,0 0-1,0-1 0,-1 1 0,1-1 0,0 1 0,0-1 0,0 1 1,0-1-1,-1 0 0,1 0 0,0 0 0,0 1 0,0-1 0,-1 0 1,1 0-1,0-1 0,0 1 0,-1 0 0,1 0 0,0-1 0,0 1 1,0 0-1,0-1 0,-3-1 0,-12-4-137,1 0 1,-1-2-1,1 0 0,0-1 1,1 0-1,0-1 0,0-1 1,1 0-1,1-1 0,-18-21 1,-2-9-219</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6:34.017"/>
    </inkml:context>
    <inkml:brush xml:id="br0">
      <inkml:brushProperty name="width" value="0.05" units="cm"/>
      <inkml:brushProperty name="height" value="0.05" units="cm"/>
      <inkml:brushProperty name="color" value="#0000FF"/>
    </inkml:brush>
  </inkml:definitions>
  <inkml:trace contextRef="#ctx0" brushRef="#br0">140 2 14411,'-54'-2'1544,"15"2"657,10 0-209,17 2-1232,6 2-399,19 2-241,10 1 160,24-3-176</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2.797"/>
    </inkml:context>
    <inkml:brush xml:id="br0">
      <inkml:brushProperty name="width" value="0.05" units="cm"/>
      <inkml:brushProperty name="height" value="0.05" units="cm"/>
      <inkml:brushProperty name="color" value="#0000FF"/>
    </inkml:brush>
  </inkml:definitions>
  <inkml:trace contextRef="#ctx0" brushRef="#br0">1 137 3185,'3'-8'859,"0"0"1,0 0-1,1 0 1,0 0 0,1 1-1,9-12 1,-10 14-382,1-1 0,-1 0 0,0 0 0,-1-1 0,1 1 1,-1-1-1,-1 1 0,1-1 0,1-7 0,-27 83 2387,12 19-2465,3 0 0,5 110 0,3-117-317,12 263-49,-4-172-1729,-6-100 868</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3.170"/>
    </inkml:context>
    <inkml:brush xml:id="br0">
      <inkml:brushProperty name="width" value="0.05" units="cm"/>
      <inkml:brushProperty name="height" value="0.05" units="cm"/>
      <inkml:brushProperty name="color" value="#0000FF"/>
    </inkml:brush>
  </inkml:definitions>
  <inkml:trace contextRef="#ctx0" brushRef="#br0">1 162 6409,'-1'-7'291,"2"-1"0,-1 1-1,1-1 1,0 0 0,1 1-1,0-1 1,0 1 0,0 0-1,1 0 1,0 0-1,1 0 1,-1 0 0,1 1-1,6-8 1,-8 10-229,1 1 0,0-1 0,0 1 1,0 0-1,0 0 0,0 0 0,1 0 0,-1 1 0,1-1 0,0 1 1,0 0-1,0 0 0,0 0 0,0 1 0,0-1 0,0 1 0,0 0 0,1 0 1,-1 1-1,0-1 0,1 1 0,-1 0 0,1 0 0,-1 0 0,0 1 1,7 1-1,-8-1-60,1 1 1,-1 0-1,0 0 1,0 0-1,0 0 0,0 0 1,0 1-1,0-1 1,-1 1-1,1 0 1,-1 0-1,0 0 1,0 0-1,0 0 1,0 0-1,-1 1 1,1-1-1,-1 1 1,0-1-1,1 1 0,-2-1 1,1 1-1,0 0 1,-1-1-1,0 1 1,0 0-1,0 0 1,0 3-1,-1 8 25,0 0-1,0 1 1,-2-1-1,0-1 1,-7 25-1,3-21 126,-1 0-1,-1-1 1,-19 31-1,23-41-41,0 0 0,0 0 0,-1 0 0,1-1 1,-1 0-1,-1 0 0,1-1 0,-1 0 0,0 0 0,0 0 0,-9 3 0,15-7-98,1-1-1,-1 0 0,0 1 1,1-1-1,-1 1 0,0-1 1,0 0-1,0 0 0,1 1 1,-1-1-1,0 0 0,0 0 1,0 0-1,1 0 0,-1 0 1,0 0-1,0 0 0,0 0 1,0 0-1,1 0 0,-1-1 1,0 1-1,0 0 0,0 0 1,1-1-1,-1 1 0,0-1 1,1 1-1,-1 0 0,0-1 1,0 0-1,1 0-6,0 0 0,0 0-1,0 0 1,1 0 0,-1 1 0,0-1 0,0 0-1,1 0 1,-1 0 0,1 1 0,-1-1 0,1 0-1,-1 0 1,1 1 0,-1-1 0,1 0-1,0 1 1,-1-1 0,1 1 0,0-1 0,-1 1-1,1-1 1,0 1 0,0-1 0,-1 1 0,1 0-1,0 0 1,1-1 0,19-7 1007,10 3-486</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3.645"/>
    </inkml:context>
    <inkml:brush xml:id="br0">
      <inkml:brushProperty name="width" value="0.05" units="cm"/>
      <inkml:brushProperty name="height" value="0.05" units="cm"/>
      <inkml:brushProperty name="color" value="#0000FF"/>
    </inkml:brush>
  </inkml:definitions>
  <inkml:trace contextRef="#ctx0" brushRef="#br0">116 103 6593,'-4'0'3,"-1"1"558,-1-1 0,1 0 1,0-1-1,-1 1 0,1-1 0,-10-3 0,15 4-487,0 0 1,-1 0-1,1 0 0,0-1 0,-1 1 0,1 0 1,0 0-1,-1-1 0,1 1 0,0 0 0,0-1 1,-1 1-1,1 0 0,0-1 0,0 1 0,-1 0 0,1-1 1,0 1-1,0 0 0,0-1 0,0 1 0,0-1 1,0 1-1,0 0 0,-1-1 0,1 1 0,0-1 0,0 1 1,1 0-1,-1-1 0,0 1 0,0-1 0,0 0 1,19-23 1013,-8 15-768,0 0-1,1 0 1,16-8-1,-24 14-293,0 1 0,0 0 1,0 0-1,0 1 0,0-1 0,0 1 0,0 0 0,1 0 0,-1 0 1,0 0-1,1 1 0,-1 0 0,0 0 0,1 0 0,6 2 0,-10-2-22,0 1-1,1 0 0,-1-1 1,0 1-1,0 0 0,0 0 1,0 0-1,1 0 0,-1 0 1,-1 0-1,1 0 0,0 0 1,0 1-1,0-1 0,0 0 1,-1 0-1,1 1 0,-1-1 1,1 1-1,-1-1 1,0 0-1,1 1 0,-1-1 1,0 1-1,0-1 0,0 1 1,0-1-1,0 1 0,-1 2 1,-10 43 93,-5-12-52,-2-2 0,-2 0 0,0-1 0,-3-1 0,-36 39 0,-8 13 73,209-132 286,-128 46-364,0 0 0,0 1 0,0 1 0,0 1 0,0 0 0,0 1 0,17 2 0,-25-2-161,0-1-1,0-1 1,1 1 0,-1-1-1,0 0 1,0 0-1,0-1 1,0 0 0,10-4-1,16-8-394</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4.770"/>
    </inkml:context>
    <inkml:brush xml:id="br0">
      <inkml:brushProperty name="width" value="0.05" units="cm"/>
      <inkml:brushProperty name="height" value="0.05" units="cm"/>
      <inkml:brushProperty name="color" value="#0000FF"/>
    </inkml:brush>
  </inkml:definitions>
  <inkml:trace contextRef="#ctx0" brushRef="#br0">65 26 4457,'-24'-3'1064,"6"1"961,5 0-201,7-1-360,2 2-351,6-1-425,3 2-152,10 0-304,2 0-56,8 0-64,2-1-24,3-1 8,-4 1 32,-1-2-56,-3 0-152,-4 0 64</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5.104"/>
    </inkml:context>
    <inkml:brush xml:id="br0">
      <inkml:brushProperty name="width" value="0.05" units="cm"/>
      <inkml:brushProperty name="height" value="0.05" units="cm"/>
      <inkml:brushProperty name="color" value="#0000FF"/>
    </inkml:brush>
  </inkml:definitions>
  <inkml:trace contextRef="#ctx0" brushRef="#br0">1 74 6033,'0'0'952,"11"-3"529,8-1-169,9-6 8,1-1-535,1 1-337,-4 2-96,-2 0-176,1 1 176,-3 1-3529,10-1 2457</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6.178"/>
    </inkml:context>
    <inkml:brush xml:id="br0">
      <inkml:brushProperty name="width" value="0.05" units="cm"/>
      <inkml:brushProperty name="height" value="0.05" units="cm"/>
      <inkml:brushProperty name="color" value="#0000FF"/>
    </inkml:brush>
  </inkml:definitions>
  <inkml:trace contextRef="#ctx0" brushRef="#br0">20 130 5921,'-4'-11'491,"0"0"-1,1 0 1,0-1-1,-1-12 1,4 21-372,-1 1 0,1 0 1,0-1-1,-1 1 0,1 0 0,0-1 1,0 1-1,1 0 0,-1-1 1,1 1-1,-1 0 0,1 0 0,-1-1 1,1 1-1,0 0 0,0 0 0,0 0 1,1 0-1,-1 0 0,0 0 0,1 0 1,-1 0-1,1 1 0,0-1 0,-1 0 1,1 1-1,4-3 0,-6 4-86,1 0 1,0 0-1,-1 0 0,1 1 1,-1-1-1,1 0 0,0 0 0,-1 0 1,1 1-1,-1-1 0,1 0 1,0 1-1,-1-1 0,1 0 0,-1 1 1,1-1-1,-1 1 0,0-1 1,1 1-1,-1-1 0,1 1 0,-1-1 1,0 1-1,1-1 0,-1 1 0,0-1 1,0 1-1,1 0 0,-1-1 1,0 1-1,0-1 0,0 1 0,0 0 1,0-1-1,0 1 0,0 0 1,0-1-1,0 1 0,0 0 0,0-1 1,0 1-1,1 37 592,-1-32-478,-7 469 2221,-17-5-4071,17-389 926</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6.515"/>
    </inkml:context>
    <inkml:brush xml:id="br0">
      <inkml:brushProperty name="width" value="0.05" units="cm"/>
      <inkml:brushProperty name="height" value="0.05" units="cm"/>
      <inkml:brushProperty name="color" value="#0000FF"/>
    </inkml:brush>
  </inkml:definitions>
  <inkml:trace contextRef="#ctx0" brushRef="#br0">3 74 7242,'-1'-8'329,"0"1"1,1 0-1,0-1 1,0 1-1,1 0 1,1-8-1,-2 14-266,0 0-1,1 0 0,-1 1 0,0-1 0,0 0 0,1 1 1,-1-1-1,0 1 0,1-1 0,-1 0 0,1 1 0,-1-1 1,1 1-1,-1-1 0,1 1 0,-1-1 0,1 1 0,-1-1 1,1 1-1,0 0 0,-1-1 0,1 1 0,0 0 1,-1 0-1,1-1 0,1 1 0,0 0-35,0 1-1,0-1 1,0 1 0,0-1-1,0 1 1,0 0-1,-1 0 1,1 0 0,0 0-1,0 0 1,-1 0 0,1 0-1,-1 1 1,4 2-1,1 3-16,1 0-1,-1 1 1,0-1-1,0 1 1,-1 0-1,0 1 1,-1-1-1,0 1 1,0 0-1,-1 0 1,0 1-1,0-1 0,-1 1 1,0-1-1,-1 1 1,0 16-1,-1-19 29,0-1 1,-1 1-1,1 0 0,-1 0 0,-1-1 0,1 1 0,-1-1 1,-1 1-1,1-1 0,-1 0 0,0 0 0,0 0 0,-1 0 1,0 0-1,0-1 0,0 0 0,0 1 0,-1-2 0,0 1 1,0 0-1,-1-1 0,1 0 0,-1-1 0,-8 5 0,13-7-26,0 0 0,0-1 0,0 1 0,0-1 0,0 1 0,0-1-1,-1 0 1,1 1 0,0-1 0,0 0 0,0 0 0,0 0 0,0 0-1,-1 0 1,1 0 0,0 0 0,0 0 0,0-1 0,-3 0 0,4 1-21,0-1 1,0 1 0,0-1 0,0 1 0,0-1 0,0 0-1,0 1 1,0-1 0,0 0 0,0 1 0,0-1-1,0 1 1,0-1 0,0 1 0,1-1 0,-1 0 0,0 1-1,0-1 1,1 1 0,-1-1 0,0 1 0,1-1 0,-1 1-1,0-1 1,1 1 0,-1 0 0,1-1 0,-1 1-1,1-1 1,-1 1 0,1 0 0,-1-1 0,1 1 0,-1 0-1,1 0 1,1-1 0,13-10-177</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6.840"/>
    </inkml:context>
    <inkml:brush xml:id="br0">
      <inkml:brushProperty name="width" value="0.05" units="cm"/>
      <inkml:brushProperty name="height" value="0.05" units="cm"/>
      <inkml:brushProperty name="color" value="#0000FF"/>
    </inkml:brush>
  </inkml:definitions>
  <inkml:trace contextRef="#ctx0" brushRef="#br0">36 5 4593,'2'-3'1096,"1"2"465,-1 1 183,3 0-248,-4 7-215,1 3 7,-4 9-224,-4 2-144,-5 13-296,-1 2-184,4 4-192,-1 5-63,6-6 47,3-4-56,7-14-64</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8.316"/>
    </inkml:context>
    <inkml:brush xml:id="br0">
      <inkml:brushProperty name="width" value="0.05" units="cm"/>
      <inkml:brushProperty name="height" value="0.05" units="cm"/>
      <inkml:brushProperty name="color" value="#0000FF"/>
    </inkml:brush>
  </inkml:definitions>
  <inkml:trace contextRef="#ctx0" brushRef="#br0">425 1 5545,'-3'0'143,"1"1"-1,0 0 0,-1-1 0,1 1 1,0 0-1,0 0 0,0 1 1,0-1-1,0 0 0,0 1 1,0-1-1,0 1 0,0-1 1,-2 5-1,-27 31 672,22-24-465,-23 27 268,1 1-1,3 2 1,1 1-1,2 2 1,3 0-1,-24 67 1,9 11-447,6 2 1,5 0-1,6 2 1,6 1-1,3 239 1,13-314-104,3 0 1,19 84-1,-20-121-111,1 0-1,0 0 1,1-1-1,1 0 1,0 0-1,1 0 1,1-1-1,1 0 1,0-1-1,1 0 1,0-1-1,14 13 1,-19-21-108,-1-1 1,1 1-1,0-2 0,0 1 1,0-1-1,0 0 1,11 4-1,-7-5-1,0 0 0,1-1 1,-1 0-1,16-1 0,-25 0 143</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8.701"/>
    </inkml:context>
    <inkml:brush xml:id="br0">
      <inkml:brushProperty name="width" value="0.05" units="cm"/>
      <inkml:brushProperty name="height" value="0.05" units="cm"/>
      <inkml:brushProperty name="color" value="#0000FF"/>
    </inkml:brush>
  </inkml:definitions>
  <inkml:trace contextRef="#ctx0" brushRef="#br0">49 1 6409,'-13'0'1209,"8"3"807,0 1-504,5 9-247,0 6-553,0 14-296,0 7-64,-1 17-192,-4 2-32,1-1 32,-2-6 64,2-13-296,-2-7-1464,6-6 1040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9.067"/>
    </inkml:context>
    <inkml:brush xml:id="br0">
      <inkml:brushProperty name="width" value="0.05" units="cm"/>
      <inkml:brushProperty name="height" value="0.05" units="cm"/>
      <inkml:brushProperty name="color" value="#0000FF"/>
    </inkml:brush>
  </inkml:definitions>
  <inkml:trace contextRef="#ctx0" brushRef="#br0">1 188 7826,'13'-23'1456,"17"1"648,16-1-607,5 0-177,8-1-864,0 0-120,-1 6-72,-3 2 32,-7 7-456,-7 3-768,-7 6 560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9.434"/>
    </inkml:context>
    <inkml:brush xml:id="br0">
      <inkml:brushProperty name="width" value="0.05" units="cm"/>
      <inkml:brushProperty name="height" value="0.05" units="cm"/>
      <inkml:brushProperty name="color" value="#0000FF"/>
    </inkml:brush>
  </inkml:definitions>
  <inkml:trace contextRef="#ctx0" brushRef="#br0">2 149 8146,'-1'-3'197,"1"1"0,0 0-1,-1-1 1,1 1 0,0 0 0,0-1 0,1 1 0,-1 0 0,0-1 0,1 1-1,-1 0 1,1-1 0,0 1 0,0 0 0,0 0 0,0 0 0,0 0 0,0 0 0,1 0-1,-1 0 1,1 0 0,-1 0 0,4-2 0,50-42 1221,-40 34-1244,-13 11-155,43-29 129,-44 29-148,0 1 1,0-1-1,-1 1 1,1 0 0,0-1-1,0 1 1,0 0 0,0-1-1,0 1 1,0 0-1,0 0 1,0 0 0,0 0-1,-1 0 1,1 0-1,0 0 1,0 0 0,0 0-1,0 0 1,0 1 0,0-1-1,0 0 1,0 1-1,0-1 1,-1 0 0,1 1-1,0-1 1,0 1 0,-1 0-1,1-1 1,0 1-1,-1 0 1,1-1 0,0 1-1,-1 0 1,1-1 0,-1 1-1,1 0 1,-1 0-1,1 0 1,-1 0 0,0 0-1,1-1 1,-1 1 0,0 0-1,0 0 1,0 0-1,0 0 1,0 0 0,0 0-1,0 0 1,0 0-1,0 1 1,0 5 9,-1 1 0,0 0-1,0-1 1,0 1 0,-1-1 0,0 1-1,0-1 1,-1 0 0,0 0 0,-1 0 0,-4 7-1,-9 14 35,-29 33-1,18-24-29,16-21-12,6-9-3,0 1 1,0 1-1,1-1 1,-7 17 0,11-24-1,1-1 1,0 0 0,0 1 0,0-1-1,-1 0 1,1 1 0,0-1 0,0 0-1,0 1 1,0-1 0,0 0 0,0 1-1,0-1 1,0 1 0,0-1 0,0 0-1,0 1 1,0-1 0,0 0 0,0 1 0,0-1-1,0 0 1,0 1 0,1-1 0,-1 0-1,0 1 1,0-1 0,0 0 0,1 1-1,-1-1 1,0 0 0,0 1 0,1-1-1,-1 0 1,0 0 0,0 1 0,1-1 0,-1 0-1,0 0 1,1 0 0,-1 0 0,0 1-1,1-1 1,0 0 0,22-3 28,25-15 99,27-34 1,-4 3 546,-20 27 3174,-35 17-2086</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29.807"/>
    </inkml:context>
    <inkml:brush xml:id="br0">
      <inkml:brushProperty name="width" value="0.05" units="cm"/>
      <inkml:brushProperty name="height" value="0.05" units="cm"/>
      <inkml:brushProperty name="color" value="#0000FF"/>
    </inkml:brush>
  </inkml:definitions>
  <inkml:trace contextRef="#ctx0" brushRef="#br0">32 193 11546,'-32'39'1857,"41"-48"-1313,20-8-120,7-8-272,17-9 0,11-4 16,7 4-32,7 2 0,-24 12 144,13 4 48,-30 10-144,0 6-952</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0.143"/>
    </inkml:context>
    <inkml:brush xml:id="br0">
      <inkml:brushProperty name="width" value="0.05" units="cm"/>
      <inkml:brushProperty name="height" value="0.05" units="cm"/>
      <inkml:brushProperty name="color" value="#0000FF"/>
    </inkml:brush>
  </inkml:definitions>
  <inkml:trace contextRef="#ctx0" brushRef="#br0">32 32 11779,'-10'-18'864,"4"10"112,3 3-72,3 6-576,0 6-224,0 6-88,0 6 8,-1 10 40,-2 4-24,0 11-8,0 3-8,2 11 48,1 3 112,-2 1 4217,2-6-3161</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0.491"/>
    </inkml:context>
    <inkml:brush xml:id="br0">
      <inkml:brushProperty name="width" value="0.05" units="cm"/>
      <inkml:brushProperty name="height" value="0.05" units="cm"/>
      <inkml:brushProperty name="color" value="#0000FF"/>
    </inkml:brush>
  </inkml:definitions>
  <inkml:trace contextRef="#ctx0" brushRef="#br0">1 194 9810,'13'-20'1072,"11"-3"257,20-3-497,8-3 40,9 3-672,2 0-40,-4 7 32,-11 3 88,-12 10-640,-8 3-2264,-5 15 1735</inkml:trace>
  <inkml:trace contextRef="#ctx0" brushRef="#br0" timeOffset="1">511 372 8962,'-12'31'1016,"5"7"184,1 1-127,3-1-417,3-2-448,0-7-40,2-8 120,1-3-72,8-11-88</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0.876"/>
    </inkml:context>
    <inkml:brush xml:id="br0">
      <inkml:brushProperty name="width" value="0.05" units="cm"/>
      <inkml:brushProperty name="height" value="0.05" units="cm"/>
      <inkml:brushProperty name="color" value="#0000FF"/>
    </inkml:brush>
  </inkml:definitions>
  <inkml:trace contextRef="#ctx0" brushRef="#br0">1 1 7194,'8'6'3878,"37"36"-2303,-30-21-1158,-13-17-366,0-1 1,1 0 0,-1 1-1,1-1 1,-1 0 0,1-1-1,0 1 1,0 0 0,0-1-1,0 1 1,6 2 0,8 2 37,1 0 0,0-1-1,0-1 1,35 6 0,117 14 159,83 17 84,-239-40-294,-1 1-1,0 1 0,0 1 0,0 0 0,0 0 0,16 11 0,-24-13-13,-1 0-1,0 1 1,0-1 0,-1 1 0,1 0 0,-1 0-1,0 1 1,0-1 0,3 6 0,48 93 385,-52-99-396,0 0 0,-1 0-1,1 0 1,-1 0-1,1 0 1,-1 0 0,-1 0-1,1 1 1,-1-1 0,1 0-1,-1 0 1,-1 5 0,0-5-6,0 0 0,-1 0 1,0-1-1,0 1 1,0 0-1,0-1 1,-1 0-1,0 1 0,1-1 1,-1 0-1,0 0 1,0-1-1,-1 1 1,1-1-1,0 1 0,-1-1 1,0 0-1,-7 3 1,-40 17 55,-65 18-1,-48 21 43,159-59-99,0 1 0,1-1-1,-1 0 1,1 1-1,-1 0 1,1 0 0,0 1-1,0-1 1,1 1 0,-1 0-1,1 0 1,-1 0-1,1 0 1,1 1 0,-5 6-1,6-6 3,0-1 0,0 1-1,1 0 1,-1 0 0,1 0-1,0 0 1,0 0 0,1-1-1,0 1 1,1 7 0,-2-10-5,7 36 23,-2 0 0,-1 1 0,-3-1 0,-1 1 0,-1 0 1,-2 0-1,-2-1 0,-2 0 0,-2 0 0,0-1 0,-3 0 0,-1 0 0,-2-1 1,-1-1-1,-2-1 0,-38 56 0,-15 2-901,4-4 236</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2.782"/>
    </inkml:context>
    <inkml:brush xml:id="br0">
      <inkml:brushProperty name="width" value="0.05" units="cm"/>
      <inkml:brushProperty name="height" value="0.05" units="cm"/>
      <inkml:brushProperty name="color" value="#0000FF"/>
    </inkml:brush>
  </inkml:definitions>
  <inkml:trace contextRef="#ctx0" brushRef="#br0">84 47 2409,'0'-3'429,"0"0"0,-1 1 1,1-1-1,-1 0 0,0 1 1,0-1-1,0 1 0,-1-1 0,1 1 1,0 0-1,-1 0 0,1-1 1,-1 1-1,0 0 0,0 0 1,-3-3-1,3 5-277,1-1 0,-1 1 0,1 0 1,0-1-1,-1 1 0,1 0 0,-1 0 0,1 0 0,-1 0 0,1 0 0,-1 0 1,1 0-1,0 0 0,-1 1 0,1-1 0,-1 0 0,1 1 0,0 0 0,-1-1 1,1 1-1,0 0 0,0-1 0,-1 1 0,1 0 0,0 0 0,0 0 0,0 0 0,0 0 1,0 0-1,0 0 0,0 1 0,1-1 0,-2 3 0,0 0-45,0 0 0,0 0-1,0 0 1,1 0 0,0 0-1,0 0 1,0 1 0,0-1 0,1 1-1,0-1 1,-1 0 0,2 1-1,-1-1 1,0 0 0,1 1-1,0-1 1,2 5 0,24 74 491,-25-79-559,55 120 486,15 35-175,-54-103-252,-1 1 0,-3 0-1,-3 1 1,-2 0 0,-2 0 0,-4 1 0,-4 87-1,-3-102-250,-2-1-1,-1-1 0,-2 1 1,-2-1-1,-2-1 0,-2 0 1,-1-1-1,-2-1 0,-2 0 0,-47 67 1,9-34-631</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4.894"/>
    </inkml:context>
    <inkml:brush xml:id="br0">
      <inkml:brushProperty name="width" value="0.05" units="cm"/>
      <inkml:brushProperty name="height" value="0.05" units="cm"/>
      <inkml:brushProperty name="color" value="#0000FF"/>
    </inkml:brush>
  </inkml:definitions>
  <inkml:trace contextRef="#ctx0" brushRef="#br0">86 119 1696,'-3'2'736,"-1"-1"0,0 0 0,1 1-1,-1-1 1,0 0 0,0-1 0,0 1 0,0-1-1,-4 0 1,8 0-584,-1 0 0,1 0 0,-1 0-1,1 0 1,-1 0 0,1 0 0,-1 0 0,1 0-1,0 0 1,-1 0 0,1-1 0,-1 1 0,1 0 0,-1 0-1,1-1 1,0 1 0,-1 0 0,1-1 0,0 1-1,-1 0 1,1-1 0,0 1 0,-1 0 0,1-1-1,0 1 1,0-1 0,-1 1 0,1-1 0,0-1-81,0 1 1,0-1-1,1 1 1,-1 0 0,0-1-1,1 1 1,-1-1-1,1 1 1,-1 0-1,1-1 1,0 1 0,0 0-1,-1 0 1,1 0-1,2-2 1,6-8 10,1 0 0,0 0 0,1 1 1,15-11-1,-21 17-74,0 0 0,0 1 0,0-1 1,1 1-1,-1 1 0,1-1 0,0 1 0,0 0 0,0 0 1,0 0-1,0 1 0,10-1 0,-15 2-8,1 1-1,-1-1 0,0 1 0,0-1 1,0 1-1,0 0 0,1-1 1,-1 1-1,0 0 0,0 0 1,0-1-1,0 1 0,-1 0 1,1 0-1,0 0 0,0 0 0,0 0 1,-1 0-1,1 1 0,-1-1 1,1 0-1,-1 0 0,1 0 1,-1 1-1,0-1 0,1 0 1,-1 0-1,0 1 0,0-1 0,0 0 1,0 1-1,0-1 0,0 0 1,-1 2-1,-5 47 40,6-47-32,-5 18 135,0-1 0,-2 0-1,0 0 1,-1 0 0,-1-1 0,-1 0 0,0-1 0,-1 0 0,-2 0 0,-23 26 0,36-43-141,0-1-1,-1 1 1,1-1-1,0 0 1,0 1-1,0-1 1,1 1 0,-1-1-1,0 0 1,0 1-1,0-1 1,0 0-1,0 1 1,0-1-1,0 1 1,1-1-1,-1 0 1,0 1-1,0-1 1,1 0 0,-1 0-1,0 1 1,0-1-1,1 0 1,-1 1-1,0-1 1,1 0-1,-1 0 1,0 0-1,1 1 1,-1-1-1,0 0 1,1 0 0,-1 0-1,1 0 1,-1 0-1,0 0 1,1 0-1,-1 0 1,0 0-1,1 0 1,-1 0-1,1 0 1,-1 0-1,0 0 1,1 0-1,-1 0 1,1 0 0,-1-1-1,33 5-29,-25-4 37,-4 0-7,1 1 0,-1 0 0,0 0 0,1 0 0,-1 0 1,0 1-1,0-1 0,0 1 0,0 0 0,0 0 1,0 1-1,-1-1 0,1 1 0,-1 0 0,1-1 0,-1 2 1,0-1-1,0 0 0,-1 1 0,5 6 0,-6-7 6,1 0 0,-1 1 0,0-1-1,0 0 1,-1 1 0,1-1 0,-1 1 0,0-1-1,0 1 1,0-1 0,0 1 0,-1-1 0,1 0-1,-1 1 1,0-1 0,0 1 0,0-1 0,0 0-1,-1 0 1,1 0 0,-1 0 0,0 0-1,0 0 1,0 0 0,0 0 0,-5 4 0,3-2 19,-1 0 0,0 1 1,0-2-1,0 1 0,-1-1 1,0 1-1,1-2 1,-1 1-1,-1-1 0,1 1 1,0-2-1,-1 1 0,0-1 1,0 0-1,1 0 0,-1-1 1,0 0-1,0 0 0,0-1 1,0 0-1,0 0 1,0 0-1,-1-1 0,2 0 1,-1-1-1,0 1 0,0-1 1,0-1-1,-11-5 0,49 15-1463,2-5 971</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5.242"/>
    </inkml:context>
    <inkml:brush xml:id="br0">
      <inkml:brushProperty name="width" value="0.05" units="cm"/>
      <inkml:brushProperty name="height" value="0.05" units="cm"/>
      <inkml:brushProperty name="color" value="#0000FF"/>
    </inkml:brush>
  </inkml:definitions>
  <inkml:trace contextRef="#ctx0" brushRef="#br0">79 20 11354,'-31'-5'1241,"7"7"503,6-1-640,14 1-432,3 1-544,8-3-104,4 0-8,10-2 0,3-2-96,6-3-968,4-2 720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5.684"/>
    </inkml:context>
    <inkml:brush xml:id="br0">
      <inkml:brushProperty name="width" value="0.05" units="cm"/>
      <inkml:brushProperty name="height" value="0.05" units="cm"/>
      <inkml:brushProperty name="color" value="#0000FF"/>
    </inkml:brush>
  </inkml:definitions>
  <inkml:trace contextRef="#ctx0" brushRef="#br0">155 87 7794,'-2'-3'315,"0"1"0,1 0 0,0-1 1,-1 1-1,1 0 0,0-1 0,0 0 1,0 1-1,1-1 0,-1 0 0,1 1 1,-1-1-1,1 0 0,0 0 0,0 1 0,0-1 1,0 0-1,1 0 0,-1 1 0,1-1 1,1-3-1,0-20 2776,-22 60-2163,11-21-811,-20 33 98,10-17-121,-18 39 0,36-66-94,0-1 0,0 0 0,0 1 0,0-1 0,1 1 0,-1-1 0,1 1 0,-1-1 1,1 1-1,0 0 0,-1-1 0,1 1 0,0 0 0,0-1 0,0 1 0,0 0 0,1-1 0,-1 1 0,0-1 0,1 1 0,-1 0 0,1-1 0,-1 1 0,1-1 0,0 1 0,0-1 0,0 0 0,-1 1 0,1-1 0,2 2 0,1 0-3,1 0-1,0-1 0,0 1 1,0-1-1,0 0 0,1 0 1,7 1-1,-5-1 6,-1 0 0,0 0 0,0 1 0,0 0 0,9 5 0,-13-6-1,-1 0 0,1 0-1,0 0 1,0 0 0,-1 0-1,0 1 1,1-1 0,-1 1-1,0 0 1,0 0 0,0-1 0,0 1-1,-1 0 1,1 1 0,-1-1-1,0 0 1,0 0 0,0 1-1,0 4 1,-1-5 6,0 1 0,-1-1 0,1 1 0,-1-1 0,0 1 1,0-1-1,0 0 0,-1 0 0,1 1 0,-1-1 0,0 0 0,0 0 0,0 0 0,0-1 0,-4 5 0,-6 4 34,0 0-1,-1-1 0,0-1 1,-1 0-1,0 0 0,-25 10 1,36-18 35,-24 13-213,24-8-74,16-4 130,8-2-144</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7.118"/>
    </inkml:context>
    <inkml:brush xml:id="br0">
      <inkml:brushProperty name="width" value="0.05" units="cm"/>
      <inkml:brushProperty name="height" value="0.05" units="cm"/>
      <inkml:brushProperty name="color" value="#0000FF"/>
    </inkml:brush>
  </inkml:definitions>
  <inkml:trace contextRef="#ctx0" brushRef="#br0">30 21 3497,'-29'0'7006,"50"-2"-2841,-19 2-4102,33-7 419,0 2 1,0 1 0,0 2-1,40 2 1,-59 1 2452,-4 0-1281</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37.469"/>
    </inkml:context>
    <inkml:brush xml:id="br0">
      <inkml:brushProperty name="width" value="0.05" units="cm"/>
      <inkml:brushProperty name="height" value="0.05" units="cm"/>
      <inkml:brushProperty name="color" value="#0000FF"/>
    </inkml:brush>
  </inkml:definitions>
  <inkml:trace contextRef="#ctx0" brushRef="#br0">38 73 4929,'-25'-6'1136,"15"4"1705,7-1-1497,6-2-64,7-3-375,10 0-521,4 1 0,3-2-80,0 0-72,-1 3-120,3 1 0,5 2 136,0 1 64,7 2-136</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43.072"/>
    </inkml:context>
    <inkml:brush xml:id="br0">
      <inkml:brushProperty name="width" value="0.05" units="cm"/>
      <inkml:brushProperty name="height" value="0.05" units="cm"/>
      <inkml:brushProperty name="color" value="#0000FF"/>
    </inkml:brush>
  </inkml:definitions>
  <inkml:trace contextRef="#ctx0" brushRef="#br0">336 111 3465,'1'-6'4928,"8"-10"-1754,3-12-2,-13 26-3052,1 0 0,-1-1-1,1 1 1,-1 0 0,0-1 0,0 1 0,0 0-1,0 0 1,0 0 0,0 0 0,-1 0-1,1 0 1,-1 0 0,1 0 0,-1 0 0,0 1-1,1-1 1,-1 0 0,0 1 0,0 0-1,0 0 1,-1-1 0,1 1 0,0 0-1,0 1 1,-1-1 0,-2-1 0,-2 0-15,1 0-1,-1 0 1,0 0 0,1 1 0,-1 0 0,0 0-1,0 1 1,-11 0 0,13 2-99,-1 0 0,1 0 0,0 0-1,0 1 1,0-1 0,0 1 0,1 0 0,-1 1 0,1-1-1,0 1 1,0 0 0,0 0 0,0 0 0,1 1 0,-1-1-1,1 1 1,0 0 0,1 0 0,-4 9 0,-1 1-16,1 0 0,1 1 0,0 0 0,1 0 0,-2 24 0,5-25 6,0 0 0,1 0-1,1 0 1,0-1-1,1 1 1,1 0 0,0-1-1,10 26 1,-2-15-5,1 0 1,0-1-1,32 43 1,-37-57 17,1 0 0,-2 1 0,1 0 0,-2 0 0,1 1 0,4 16 0,-9-24-4,0 1-1,0-1 0,-1 1 1,0-1-1,1 1 1,-2-1-1,1 1 0,0-1 1,-1 1-1,0-1 0,0 1 1,0-1-1,-1 0 0,1 1 1,-1-1-1,0 0 0,-1 0 1,1 0-1,0 0 0,-7 6 1,4-4 15,0-1 0,-1 0 1,0 0-1,0-1 0,0 1 1,-1-1-1,1-1 0,-1 1 1,0-1-1,0 0 0,0-1 1,0 1-1,-1-1 0,1-1 1,-1 0-1,1 0 0,-14 0 1,17-1-18,0 0 0,0 0 0,1-1 1,-1 0-1,0 1 0,1-1 0,-1-1 0,0 1 1,1 0-1,0-1 0,-1 0 0,1 0 0,0 0 1,0 0-1,0 0 0,0-1 0,0 1 1,0-1-1,1 0 0,0 0 0,-1 0 0,1 0 1,0 0-1,0 0 0,1-1 0,-1 1 0,1-1 1,-1 1-1,1-1 0,0 0 0,0 1 1,1-1-1,-1 0 0,1 0 0,0 1 0,0-1 1,0-4-1,1-3-37,0 1 0,1-1 0,0 0-1,0 1 1,1 0 0,1-1 0,0 1 0,8-15 0,52-79-289,-21 37 226,-35 52 80,37-70-31,-42 78 49,0 0-1,0 0 1,-1-1-1,0 1 1,0-1-1,-1 1 0,0-1 1,-1 1-1,1-1 1,-2-8-1,1 15 0,0 0 1,0-1-1,0 1 0,-1-1 1,1 1-1,0-1 0,-1 1 0,1 0 1,-1-1-1,0 1 0,1 0 1,-1 0-1,0-1 0,0 1 1,0 0-1,0 0 0,0 0 1,0 0-1,0 0 0,0 0 1,0 0-1,0 0 0,0 0 0,-1 1 1,-1-2-1,1 2 0,-1-1 0,1 1 0,-1 0 0,1 0 0,-1 0 0,1 1 0,-1-1 0,1 0-1,-1 1 1,1 0 0,0-1 0,-1 1 0,-3 2 0,-3 2-39,0 0 1,0 0-1,0 1 0,1 1 0,-15 13 1,4 1-844,0 1 0,2 0 0,-18 31 0,18-23-62</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44.088"/>
    </inkml:context>
    <inkml:brush xml:id="br0">
      <inkml:brushProperty name="width" value="0.05" units="cm"/>
      <inkml:brushProperty name="height" value="0.05" units="cm"/>
      <inkml:brushProperty name="color" value="#0000FF"/>
    </inkml:brush>
  </inkml:definitions>
  <inkml:trace contextRef="#ctx0" brushRef="#br0">335 53 2793,'2'-2'198,"17"-22"3135,-5-2 3635,-31 40-2775,-8 6-3518,2 2-446,-1-1-1,-1-2 1,-1 0-1,-1-2 1,0-1 0,-1-1-1,-1-1 1,-30 10 0,112-12-305,-52-11 77,0-1 0,0 1 0,0 0 1,0 0-1,0 0 0,0 0 0,-1 0 0,1 0 1,0 0-1,-1 0 0,1 0 0,0 0 1,-1 0-1,1 0 0,-1 0 0,0 1 0,1-1 1,-1 0-1,0 0 0,0 1 0,0-1 1,0 0-1,0 0 0,0 1 0,0-1 0,0 0 1,-1 0-1,1 0 0,0 1 0,-1-1 1,1 0-1,-1 0 0,1 0 0,-2 2 1,-26 47 17,19-37-17,-22 33 11,22-34 24,0 1 1,1 0 0,0 0-1,-8 22 1,16-35-31,-1 1 1,1-1-1,0 0 1,0 1-1,0-1 0,-1 1 1,1-1-1,0 1 0,0-1 1,0 1-1,0-1 1,0 1-1,0-1 0,0 1 1,0-1-1,0 1 1,0-1-1,0 1 0,0-1 1,1 1-1,-1-1 1,0 1-1,0-1 0,0 1 1,1-1-1,-1 1 0,0-1 1,1 1-1,-1-1 1,0 0-1,1 1 0,-1-1 1,0 0-1,1 1 1,-1-1-1,1 1 0,23-2 104,33-19-82,-48 17-6,36-17 1,33-12-9,-72 30-14,1 0 0,0 0 0,0 1 0,0-1 0,0 2 0,0-1 0,0 1 0,13 1 0,-18 0 0,0-1 1,0 1-1,0 0 0,-1 0 0,1-1 1,0 1-1,-1 0 0,1 1 1,-1-1-1,1 0 0,-1 0 0,1 1 1,-1-1-1,0 1 0,0-1 0,0 1 1,1-1-1,-2 1 0,1 0 1,0-1-1,0 1 0,0 0 0,-1 0 1,1 0-1,-1 0 0,0 0 0,1-1 1,-1 1-1,0 0 0,0 0 1,0 0-1,0 0 0,-1 0 0,1 0 1,0 0-1,-1 0 0,-1 2 0,0 7 12,-1-1-1,0 1 0,0-1 0,-2 0 0,-7 14 0,-1-4 7,-2-1 0,0-1 0,-1 0 0,-1-1-1,-1-1 1,0 0 0,-1-1 0,0-1 0,-2-1-1,-23 11 1,39-22-198,10-5-234,17-10 174</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45.249"/>
    </inkml:context>
    <inkml:brush xml:id="br0">
      <inkml:brushProperty name="width" value="0.05" units="cm"/>
      <inkml:brushProperty name="height" value="0.05" units="cm"/>
      <inkml:brushProperty name="color" value="#0000FF"/>
    </inkml:brush>
  </inkml:definitions>
  <inkml:trace contextRef="#ctx0" brushRef="#br0">286 28 5585,'8'-27'4470,"-16"40"-1224,-17 44-1718,-84 226-311,84-209-1024,-26 148 1,35-129-118,-28 205 122,35-212-138,3 125-1,7-182-38,1 0 0,2 0 0,1 0 0,2 0 0,0-1-1,2 0 1,14 32 0,-17-47-130,1 0 0,0-1 0,1 1 1,0-2-1,0 1 0,2-1 0,-1 0 0,1-1 0,1 0 0,0-1 0,0 0 0,1-1 0,0 0 1,0-1-1,1 0 0,23 9 0,29 1-598</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2.503"/>
    </inkml:context>
    <inkml:brush xml:id="br0">
      <inkml:brushProperty name="width" value="0.05" units="cm"/>
      <inkml:brushProperty name="height" value="0.05" units="cm"/>
      <inkml:brushProperty name="color" value="#0000FF"/>
    </inkml:brush>
  </inkml:definitions>
  <inkml:trace contextRef="#ctx0" brushRef="#br0">8 227 5265,'-2'-5'2711,"-4"-14"6219,16 3-8858,9-8 80,-1 0-1,-2 0 0,0-2 1,-1 0-1,14-37 0,-69 143 956,25-30-1121,2 0 0,2 1 0,2 0 0,3 1 0,2 0 0,2 0 0,2 0 0,10 65 0,-4-85 2053,5-7-1132</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3.981"/>
    </inkml:context>
    <inkml:brush xml:id="br0">
      <inkml:brushProperty name="width" value="0.05" units="cm"/>
      <inkml:brushProperty name="height" value="0.05" units="cm"/>
      <inkml:brushProperty name="color" value="#0000FF"/>
    </inkml:brush>
  </inkml:definitions>
  <inkml:trace contextRef="#ctx0" brushRef="#br0">35 154 8082,'-20'7'1176,"10"-3"736,5 1-143,15-4-809,9-1-280,17-3-264,8-6-64,15-8-64,9-3-40,17-3-88,9-2-8,-4 2 41,-7 3-1,-23 4-104,-16 4-409,-18 9 225</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4.524"/>
    </inkml:context>
    <inkml:brush xml:id="br0">
      <inkml:brushProperty name="width" value="0.05" units="cm"/>
      <inkml:brushProperty name="height" value="0.05" units="cm"/>
      <inkml:brushProperty name="color" value="#0000FF"/>
    </inkml:brush>
  </inkml:definitions>
  <inkml:trace contextRef="#ctx0" brushRef="#br0">16 161 10306,'-2'-4'176,"0"1"1,1-1-1,0 1 0,0-1 0,0 1 0,0-1 0,1 0 1,-1 1-1,1-1 0,0 0 0,0 0 0,0 1 1,1-1-1,-1 0 0,1 0 0,0 1 0,0-1 0,0 1 1,1-1-1,-1 1 0,1-1 0,0 1 0,0 0 1,0 0-1,0 0 0,0 0 0,1 0 0,3-3 1,-2 1-175,0 1 1,0-1 0,1 0 0,0 1 0,0 0 0,0 0 0,1 1 0,-1-1 0,1 1-1,0 0 1,0 1 0,0-1 0,0 1 0,0 0 0,0 1 0,8-2 0,-12 3-4,-1 0-1,1 0 1,0 0 0,-1 1 0,1-1 0,0 0 0,0 1 0,-1-1 0,1 1-1,-1-1 1,1 1 0,0 0 0,-1 0 0,1 0 0,-1 0 0,0 0-1,1 0 1,-1 0 0,0 0 0,1 0 0,-1 1 0,0-1 0,0 1 0,1 1-1,-1 0 5,1 1 0,-1-1-1,0 1 1,0 0-1,0 0 1,-1 0-1,1-1 1,-1 1-1,0 0 1,0 6-1,-2 4 37,0 0 0,-1 1 0,0-1 0,-11 25 0,2-8 311,-2-1-1,-2 0 1,0-2-1,-2 1 0,-1-2 1,-41 45-1,92-105-296,-20 18-17,2 1 0,0 1 0,30-23 0,-38 33-31,-1-1-1,1 1 1,0 1-1,0-1 1,0 1-1,1 0 1,-1 0-1,0 1 1,1 0-1,-1 0 1,1 1 0,-1-1-1,1 1 1,-1 1-1,13 1 1,60 16-2045,-65-16 1316</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5.080"/>
    </inkml:context>
    <inkml:brush xml:id="br0">
      <inkml:brushProperty name="width" value="0.05" units="cm"/>
      <inkml:brushProperty name="height" value="0.05" units="cm"/>
      <inkml:brushProperty name="color" value="#0000FF"/>
    </inkml:brush>
  </inkml:definitions>
  <inkml:trace contextRef="#ctx0" brushRef="#br0">95 103 8714,'-1'0'115,"0"-1"1,0 1-1,0 0 0,0 0 1,0 0-1,0 0 1,0 0-1,1 0 0,-1 0 1,0 1-1,0-1 0,0 0 1,0 0-1,0 1 1,0-1-1,0 0 0,1 1 1,-1-1-1,0 1 1,0-1-1,0 1 0,1 0 1,-1-1-1,0 1 0,1 0 1,-1-1-1,1 1 1,-1 0-1,1 0 0,-1 0 1,1-1-1,-1 1 1,1 0-1,0 0 0,-1 0 1,1 0-1,0 0 0,0 0 1,0 0-1,0 0 1,0-1-1,0 1 0,0 0 1,0 0-1,0 0 1,0 0-1,0 0 0,1 0 1,-1 0-1,0 0 0,1 0 1,0 0-1,3 10-159,0-1 0,1-1 0,12 18 0,-7-11 288,7 11-253,-6-10 30,-1 0 1,0 0-1,-2 1 0,0 0 0,7 25 0,-14-39 1,0 1-1,0-1 1,0 0-1,-1 0 1,0 1-1,0-1 1,0 0-1,0 0 1,-1 1-1,0-1 1,0 0-1,0 0 1,0 0-1,0 0 1,-1 0-1,0 0 1,0 0-1,0 0 1,0-1-1,-1 1 1,1-1-1,-1 0 1,0 1-1,0-1 1,0-1-1,0 1 1,-1 0-1,1-1 1,-1 1 0,-5 1-1,6-2-3,0 0 0,-1-1 0,1 0 0,0 0 0,-1 0 0,1 0 0,-1 0 0,1-1 0,-1 1-1,1-1 1,-1 0 0,1 0 0,-1 0 0,1-1 0,-1 1 0,1-1 0,-1 0 0,1 0 0,0 0 0,-1 0 0,1-1 0,0 1 0,-4-4 0,5 4-16,0-1 1,-1 0-1,1 0 1,0 0-1,1 0 0,-1 0 1,0 0-1,1 0 1,-1-1-1,1 1 1,0 0-1,-1-1 1,1 1-1,0-1 1,1 0-1,-1 1 1,0-1-1,1 0 0,-1 1 1,1-1-1,0 0 1,0 0-1,0 1 1,1-1-1,-1 0 1,0 0-1,1 1 1,0-1-1,0 0 1,0 1-1,1-3 0,9-16-17,2 1-1,0 0 0,1 1 1,1 1-1,0 0 0,2 1 1,19-16-1,33-37-75,-62 62 70,-1 0-1,1-1 0,-2 0 0,1 0 0,-1-1 0,-1 1 1,1-1-1,4-18 0,-9 26 21,1 0 0,-1 0-1,0-1 1,1 1 0,-1 0 0,0 0 0,0 0-1,-1 0 1,1-1 0,0 1 0,-1 0 0,1 0-1,-1 0 1,0 0 0,0 0 0,0 0 0,0 0-1,0 0 1,-2-2 0,1 2 4,0 1 1,-1-1-1,1 0 1,-1 1-1,0-1 0,1 1 1,-1 0-1,0 0 1,0 0-1,0 0 0,0 1 1,0-1-1,0 1 0,0-1 1,0 1-1,0 0 1,0 1-1,-3-1 0,-7 2 29,0 0-1,0 0 0,0 1 1,1 1-1,-1 0 0,1 1 1,0 0-1,0 1 0,1 0 1,-1 1-1,2 0 0,-1 1 1,1 0-1,0 0 0,0 1 1,1 1-1,-8 11 1,15-20-81,1 1 1,0-1 0,0 1 0,0-1 0,1 1 0,-1 0 0,0 0 0,1-1 0,-1 1 0,1 0 0,-1 0 0,1 0-1,0-1 1,0 1 0,-1 0 0,2 0 0,-1 0 0,0 0 0,0 0 0,0 0 0,1-1 0,-1 1 0,1 0 0,0 0 0,-1-1-1,1 1 1,0 0 0,0-1 0,0 1 0,0-1 0,1 1 0,-1-1 0,0 1 0,0-1 0,1 0 0,-1 0 0,1 1 0,1 0-1,28 19-744</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5.450"/>
    </inkml:context>
    <inkml:brush xml:id="br0">
      <inkml:brushProperty name="width" value="0.05" units="cm"/>
      <inkml:brushProperty name="height" value="0.05" units="cm"/>
      <inkml:brushProperty name="color" value="#0000FF"/>
    </inkml:brush>
  </inkml:definitions>
  <inkml:trace contextRef="#ctx0" brushRef="#br0">117 16 11362,'-1'-1'113,"1"1"-1,-1 0 1,1-1-1,0 1 1,-1 0-1,1 0 1,-1-1-1,1 1 1,-1 0-1,1 0 1,-1 0-1,1 0 1,-1 0-1,1-1 1,-1 1-1,1 0 1,-1 0 0,1 0-1,-1 1 1,1-1-1,-1 0 1,1 0-1,-1 0 1,1 0-1,-1 0 1,1 0-1,-1 1 1,1-1-1,-1 0 1,1 0-1,0 1 1,-1-1-1,1 0 1,-1 1-1,1-1 1,0 0-1,-1 1 1,1-1-1,0 1 1,-14 27 689,2 36-1161,11-41 353,1 0 1,1 0-1,1 0 0,8 37 0,-8-47 8,2-1 1,-1 0-1,1 0 0,1 0 0,0-1 1,1 0-1,0 0 0,1 0 1,0 0-1,9 9 0,-14-18 3,0 1 1,0-1-1,1 0 0,-1 0 0,1 0 0,0 0 1,0 0-1,-1-1 0,1 1 0,0-1 1,1 0-1,-1 0 0,0 0 0,0 0 0,0-1 1,0 1-1,1-1 0,-1 0 0,0 0 0,1 0 1,-1 0-1,0 0 0,0-1 0,1 1 1,-1-1-1,0 0 0,0 0 0,0 0 0,0-1 1,0 1-1,0-1 0,0 1 0,-1-1 1,1 0-1,-1 0 0,1-1 0,4-3 0,0-2 20,1 0-1,-1-1 1,-1 1-1,1-1 0,-2-1 1,1 1-1,-1-1 1,-1 0-1,1 0 1,3-14-1,-6 11 1,1 1 0,-1-1 0,-1 0-1,-1 0 1,1 0 0,-2 0 0,0 0 0,-1 0 0,0 1 0,0-1 0,-7-16 0,7 22-11,-1 1 0,0-1 0,0 1 0,-1 0 0,1 0 0,-1 0 0,-1 0 0,1 1 0,-1 0 0,0 0 0,0 0 0,0 0 0,-1 1 0,0 0 0,1 0 0,-1 0 0,-1 1 0,1 0 0,-1 0 0,1 1 0,-1 0 0,-9-2 0,3 2 3,0 0 0,0 2 0,0-1 0,0 2 0,-22 3 0,27-3-20,0 0-1,1 1 1,-1 0 0,0 1 0,1-1 0,0 1 0,0 1 0,0 0-1,0 0 1,-9 7 0,5 6-26</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6.328"/>
    </inkml:context>
    <inkml:brush xml:id="br0">
      <inkml:brushProperty name="width" value="0.05" units="cm"/>
      <inkml:brushProperty name="height" value="0.05" units="cm"/>
      <inkml:brushProperty name="color" value="#0000FF"/>
    </inkml:brush>
  </inkml:definitions>
  <inkml:trace contextRef="#ctx0" brushRef="#br0">65 40 4177,'-64'-34'9534,"68"31"-6550,30 1-1734,-20 7-1106,-1 0 1,0 1-1,-1 0 0,1 2 0,-1-1 1,-1 1-1,1 1 0,-1 0 0,-1 0 1,0 2-1,0-1 0,-1 1 0,0 0 1,-1 1-1,10 19 0,0 2-57,-1 1 0,-3 0 0,0 2 0,14 61 0,-18-47-65,-2-1-1,-2 1 0,-3 0 0,-1 0 0,-3 0 1,-2 0-1,-12 64 0,0-36-592,-5 0 0,-2-1 0,-60 132 1,33-104-89</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8.217"/>
    </inkml:context>
    <inkml:brush xml:id="br0">
      <inkml:brushProperty name="width" value="0.05" units="cm"/>
      <inkml:brushProperty name="height" value="0.05" units="cm"/>
      <inkml:brushProperty name="color" value="#0000FF"/>
    </inkml:brush>
  </inkml:definitions>
  <inkml:trace contextRef="#ctx0" brushRef="#br0">54 86 3393,'-17'2'1135,"-13"-2"4730,24-7-3502,12-9-1939,-1 11-375,-1 0-1,1 0 1,0 0-1,1 0 1,-1 1-1,1 0 1,0 0-1,0 0 1,0 1-1,0 0 1,12-5-1,-12 6-48,-1 0 1,0 1-1,1-1 0,0 1 1,-1 0-1,1 1 0,0-1 1,-1 1-1,1 0 0,0 1 1,-1-1-1,1 1 0,0 0 1,10 4-1,-14-4 13,0 0 1,-1 1-1,1-1 1,0 1-1,-1 0 1,1-1-1,-1 1 0,1 0 1,-1 0-1,0 0 1,0 0-1,0 0 1,0 0-1,0 0 0,0 1 1,-1-1-1,1 0 1,-1 0-1,1 1 1,-1-1-1,0 0 0,0 0 1,0 1-1,0-1 1,-1 0-1,1 1 1,0-1-1,-1 0 0,0 0 1,-1 3-1,-1 8 108,-1 0-1,-1 0 0,-10 21 0,9-24-42,-1 0 0,0 0-1,-1-1 1,0 0 0,-12 11-1,-24 30 639,43-49-707,0 0 0,0 0 1,1 0-1,-1 0 0,0 0 0,1 0 0,-1 0 0,0 0 0,1 0 1,-1 0-1,1 0 0,0 0 0,-1 1 0,1-1 0,0 0 1,0 0-1,0 0 0,0 1 0,0-1 0,0 0 0,0 0 0,0 0 1,0 1-1,0-1 0,1 0 0,-1 0 0,1 0 0,-1 0 1,1 1-1,-1-1 0,1 0 0,-1 0 0,1 0 0,0 0 1,0 0-1,-1-1 0,1 1 0,2 1 0,4 3-6,0-1-1,0-1 1,1 1 0,0-2-1,11 4 1,28 12-36,-46-18 37,1 1 0,0 0 0,-1 0 0,1 0 0,-1 0 0,1 0 0,-1 0 0,1 1 0,-1-1 0,0 0-1,0 1 1,1-1 0,-1 1 0,0-1 0,0 1 0,-1-1 0,1 1 0,1 3 0,-2-2 9,-1 0-1,1 0 1,-1 0 0,1 0-1,-1 0 1,0 0 0,0 0 0,-1 0-1,1 0 1,-1 0 0,1 0-1,-1-1 1,0 1 0,0-1 0,0 1-1,0-1 1,-1 0 0,1 1-1,0-1 1,-1-1 0,0 1 0,-5 3-1,-7 4 175,0 1-1,-27 10 1,38-18-146,0-1 1,0 0-1,-1 0 0,1-1 1,0 1-1,0-1 1,-1 0-1,1 0 0,0 0 1,0 0-1,-1-1 0,-4-1 1,8 2-38,-1 0 0,1-1 1,0 1-1,0-1 0,-1 1 0,1-1 0,0 1 1,0-1-1,0 0 0,0 0 0,0 1 1,0-1-1,0 0 0,0 0 0,0 0 1,0 0-1,1 0 0,-1 0 0,0 0 0,1 0 1,-1-1-1,0 1 0,1 0 0,0 0 1,-1 0-1,1-1 0,0 1 0,-1 0 1,1-1-1,0 1 0,0 0 0,0 0 0,0-1 1,0 1-1,1 0 0,-1-1 0,0 1 1,1 0-1,-1 0 0,0-1 0,1 1 0,0 0 1,-1 0-1,2-1 0,0-1 118,0 1-1,0 0 1,0 0-1,0 0 1,1 0-1,-1 1 0,1-1 1,0 1-1,-1-1 1,1 1-1,0 0 1,0 0-1,0 0 1,3 0-1,-4 0 66,30-6 855</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8.559"/>
    </inkml:context>
    <inkml:brush xml:id="br0">
      <inkml:brushProperty name="width" value="0.05" units="cm"/>
      <inkml:brushProperty name="height" value="0.05" units="cm"/>
      <inkml:brushProperty name="color" value="#0000FF"/>
    </inkml:brush>
  </inkml:definitions>
  <inkml:trace contextRef="#ctx0" brushRef="#br0">71 1 13595,'-28'3'1080,"10"-3"216,5 1-183,6 2-617,3 2-360,4-3-136,4 3 8,9-2-192,1-3-376,7-3 352</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8.942"/>
    </inkml:context>
    <inkml:brush xml:id="br0">
      <inkml:brushProperty name="width" value="0.05" units="cm"/>
      <inkml:brushProperty name="height" value="0.05" units="cm"/>
      <inkml:brushProperty name="color" value="#0000FF"/>
    </inkml:brush>
  </inkml:definitions>
  <inkml:trace contextRef="#ctx0" brushRef="#br0">214 13 10010,'-2'-1'299,"-1"-1"0,1 1 1,0-1-1,-1 1 0,1 0 0,-1 0 0,1 0 0,-1 1 1,1-1-1,-1 0 0,0 1 0,1 0 0,-1-1 0,0 1 0,1 0 1,-1 1-1,0-1 0,1 0 0,-5 2 0,2 0-57,-1 1 0,1 1 0,0-1 0,0 1 0,0 0 0,1 0 0,-6 6 0,3-3-259,-5 5 197,0 1 0,1 1 0,1-1 0,0 2 0,-12 23 0,17-29-155,0 0 0,1 0 0,1 1 0,0 0 0,0-1 0,1 1 0,0 0 0,1 1 0,0-1 0,1 18 0,0-27-26,0 0 0,1 1 0,-1-1 0,1 0 0,0 0 0,-1 0 0,1 0 1,0 1-1,0-1 0,-1 0 0,1 0 0,0-1 0,0 1 0,0 0 0,0 0 0,1 0 0,-1-1 0,0 1 0,0 0 1,0-1-1,0 1 0,1-1 0,-1 0 0,0 1 0,1-1 0,-1 0 0,0 0 0,1 1 0,1-2 0,52 1 9,-37-1-2,-3 1 2,-1-1-3,-1 1 1,1 1 0,-1 0 0,26 5-1,-37-5-3,-1-1-1,1 1 1,-1-1-1,1 1 1,0-1 0,-1 1-1,1 0 1,-1 0-1,0 0 1,1 0-1,-1 0 1,0 0-1,1 0 1,-1 0 0,0 0-1,0 1 1,0-1-1,0 0 1,0 1-1,0-1 1,0 1 0,-1-1-1,1 1 1,-1 0-1,1-1 1,-1 1-1,1 0 1,-1-1-1,0 1 1,0 0 0,0-1-1,0 1 1,0 0-1,0-1 1,0 1-1,0 0 1,-1-1 0,1 1-1,-1 0 1,1-1-1,-1 1 1,0-1-1,0 1 1,1-1-1,-1 1 1,0-1 0,-2 3-1,-5 6 14,0 1 0,0-1 1,-1 0-1,-1-1 0,1 0 0,-1-1 0,-1 0 1,1 0-1,-2-1 0,-13 7 0,11-6-8,0 0 0,1 1 1,0 0-1,1 1 0,-1 1 0,-17 20 1,29-28-338,10-7 122</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9.476"/>
    </inkml:context>
    <inkml:brush xml:id="br0">
      <inkml:brushProperty name="width" value="0.05" units="cm"/>
      <inkml:brushProperty name="height" value="0.05" units="cm"/>
      <inkml:brushProperty name="color" value="#0000FF"/>
    </inkml:brush>
  </inkml:definitions>
  <inkml:trace contextRef="#ctx0" brushRef="#br0">18 51 7962,'-10'0'1352,"3"-4"4049,10-1-4585,5 1-256,7-2-392,1 2-72,4 0-15,2 1 103,2-2 0,-1 2-1281,-4-10 849</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7:59.842"/>
    </inkml:context>
    <inkml:brush xml:id="br0">
      <inkml:brushProperty name="width" value="0.05" units="cm"/>
      <inkml:brushProperty name="height" value="0.05" units="cm"/>
      <inkml:brushProperty name="color" value="#0000FF"/>
    </inkml:brush>
  </inkml:definitions>
  <inkml:trace contextRef="#ctx0" brushRef="#br0">0 56 9362,'0'-2'848,"16"-3"224,3-1-47,9-2-265,-2-4-336,1 1 632,2-1-712</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2.490"/>
    </inkml:context>
    <inkml:brush xml:id="br0">
      <inkml:brushProperty name="width" value="0.05" units="cm"/>
      <inkml:brushProperty name="height" value="0.05" units="cm"/>
      <inkml:brushProperty name="color" value="#0000FF"/>
    </inkml:brush>
  </inkml:definitions>
  <inkml:trace contextRef="#ctx0" brushRef="#br0">327 90 2585,'13'-29'8554,"-12"0"-3681,-1 27-4812,-1 0 0,1 1 1,-1-1-1,1 1 1,-1-1-1,1 1 0,-1-1 1,0 1-1,0 0 1,0-1-1,0 1 1,0 0-1,0 0 0,0 0 1,-1 0-1,1 0 1,0 0-1,-1 0 0,1 0 1,0 0-1,-1 0 1,1 1-1,-1-1 1,1 1-1,-1-1 0,0 1 1,1-1-1,-1 1 1,1 0-1,-1 0 0,0 0 1,1 0-1,-1 0 1,0 0-1,-1 1 1,-6-1-58,0 1 0,1 0 1,-1 1-1,0 0 0,1 0 1,-1 1-1,1 0 0,0 0 1,0 1-1,0 0 1,0 1-1,1-1 0,0 2 1,0-1-1,0 1 0,1 0 1,-1 0-1,1 0 1,1 1-1,-1 0 0,1 1 1,1-1-1,-1 1 0,1 0 1,0 0-1,1 0 0,0 0 1,0 0-1,1 1 1,0 0-1,1-1 0,0 1 1,0 0-1,1 0 0,0 0 1,0-1-1,1 1 1,0 0-1,4 14 0,3 2-17,2 0-1,13 25 0,-14-32 18,0 0 0,-2 0-1,0 1 1,8 37 0,-14-50 2,0 0 1,-1 0-1,0 1 1,0-1-1,-1 0 0,0 1 1,0-1-1,0 0 0,-1 0 1,0 0-1,0 0 1,0 0-1,-1 0 0,0-1 1,0 1-1,0-1 0,-1 0 1,1 0-1,-10 9 1,-21 18 77,32-31-72,0 1 0,0-1 1,0 1-1,0-1 0,0 0 1,0 0-1,0 0 0,0 0 1,-1 0-1,1 0 0,0 0 0,-1-1 1,1 0-1,-1 1 0,1-1 1,-5 0-1,6-1-5,-1 0 0,1 0 0,0 0 0,-1 0 0,1 0 0,0-1 0,0 1 0,0 0 0,0-1 0,0 1 0,0-1 0,0 1 0,0-1 0,1 1 1,-1-1-1,0 0 0,1 1 0,0-1 0,-1 0 0,1 1 0,0-1 0,0 0 0,0 0 0,0 1 0,0-1 0,1-2 0,3-49-154,2 32 99,0 1 1,2 0 0,0 0 0,1 0 0,1 1-1,1 1 1,20-27 0,-10 14 65,22-44-1,-38 64-13,-1 1 0,0 0 0,-1-1 0,0 0 0,0 0 0,-1 0 0,-1 0 0,1-20 0,-2 27 2,0 1 1,0 0-1,-1-1 0,1 1 1,-1-1-1,0 1 0,0 0 1,0-1-1,0 1 0,0 0 0,-1 0 1,1 0-1,-1 0 0,0 0 1,0 0-1,0 1 0,-1-1 1,1 0-1,0 1 0,-1 0 1,0 0-1,1-1 0,-1 2 1,0-1-1,0 0 0,0 1 1,0-1-1,-1 1 0,1 0 1,0 0-1,-1 0 0,1 0 1,0 1-1,-6-1 0,3 1-3,-1-1-1,1 2 1,-1-1 0,1 1-1,-1 0 1,1 0-1,-1 1 1,1 0 0,0 0-1,0 0 1,0 1-1,0 0 1,0 0 0,1 1-1,-1-1 1,1 1-1,-7 7 1,7-6-130,0 0 0,0 1-1,1-1 1,0 1 0,0 0 0,0 0 0,1 1 0,0-1-1,0 1 1,-3 12 0,4 12-422</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3.140"/>
    </inkml:context>
    <inkml:brush xml:id="br0">
      <inkml:brushProperty name="width" value="0.05" units="cm"/>
      <inkml:brushProperty name="height" value="0.05" units="cm"/>
      <inkml:brushProperty name="color" value="#0000FF"/>
    </inkml:brush>
  </inkml:definitions>
  <inkml:trace contextRef="#ctx0" brushRef="#br0">298 59 6641,'2'-5'282,"12"-37"6939,-14 42-7109,0-1 0,0 1 0,0-1 0,0 1-1,0-1 1,0 1 0,0 0 0,0-1 0,0 1 0,0-1 0,0 1-1,0 0 1,0-1 0,-1 1 0,1-1 0,0 1 0,0 0 0,0-1 0,-1 1-1,1 0 1,0-1 0,-1 1 0,1 0 0,0 0 0,-1-1 0,1 1-1,0 0 1,-1 0 0,1-1 0,0 1 0,-1 0 0,-25 5 645,9 4-588,0 0 0,0 1-1,1 0 1,0 1 0,1 1-1,0 1 1,1 0 0,-13 16-1,19-20-129,0 1-1,1 0 1,0 0-1,0 1 1,1 0-1,1 0 0,-1 0 1,2 1-1,0 0 1,0 0-1,1 0 1,1 0-1,-2 18 1,3-29-34,1 2 1,0-1-1,-1 0 0,1 0 1,0 0-1,0 0 0,0 0 1,1 0-1,-1 0 1,0 0-1,1 0 0,-1 0 1,1 0-1,0 0 1,0-1-1,0 1 0,0 0 1,0 0-1,0-1 0,0 1 1,0 0-1,1-1 1,-1 1-1,0-1 0,1 0 1,0 1-1,-1-1 1,1 0-1,0 0 0,-1 0 1,1 0-1,0 0 1,0-1-1,0 1 0,4 1 1,3-2 23,1 0-1,0-1 1,-1 0 0,1 0 0,0-1 0,14-5 0,-15 4-20,0 1 0,1 0 0,-1 0 0,19 0 0,-25 2-8,-1 0-1,0 1 1,1-1 0,-1 0-1,0 1 1,1 0 0,-1-1-1,0 1 1,0 0 0,0 0-1,1 0 1,-1 0 0,0 1-1,-1-1 1,1 1 0,0-1-1,0 1 1,-1-1 0,1 1-1,0 0 1,-1 0 0,0 0-1,1 0 1,-1 0 0,0 0-1,0 0 1,0 0 0,-1 1-1,1-1 1,0 0 0,-1 0-1,1 1 1,-1-1 0,0 0-1,0 1 1,0-1 0,0 1-1,0-1 1,-1 0-1,1 1 1,-1 2 0,-1 4 7,-1 0 1,1 0 0,-1 0 0,-1 0-1,0-1 1,0 1 0,-1-1-1,0 0 1,-7 10 0,-9 5 49,0-1 0,-2-1 0,0-1 1,-1-1-1,-1-1 0,-1-1 0,-41 21 0,52-36-163,29-17-473,62-35 437,-18 21 362</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3.526"/>
    </inkml:context>
    <inkml:brush xml:id="br0">
      <inkml:brushProperty name="width" value="0.05" units="cm"/>
      <inkml:brushProperty name="height" value="0.05" units="cm"/>
      <inkml:brushProperty name="color" value="#0000FF"/>
    </inkml:brush>
  </inkml:definitions>
  <inkml:trace contextRef="#ctx0" brushRef="#br0">22 236 10170,'-12'3'1969,"2"3"4640,17-11-6049,3-3-136,9-8-256,7-6-40,3-7-48,4-1 24,-4-3-128,-4-1-320,-5 0-3617,3 1 2721</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3.891"/>
    </inkml:context>
    <inkml:brush xml:id="br0">
      <inkml:brushProperty name="width" value="0.05" units="cm"/>
      <inkml:brushProperty name="height" value="0.05" units="cm"/>
      <inkml:brushProperty name="color" value="#0000FF"/>
    </inkml:brush>
  </inkml:definitions>
  <inkml:trace contextRef="#ctx0" brushRef="#br0">2 1 12043,'-1'13'1296,"4"3"328,10 4-199,5 3-713,7 6-488,1 0-88,0 0-32,-3-2 0,-1-4-920,-2-3 656</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4.235"/>
    </inkml:context>
    <inkml:brush xml:id="br0">
      <inkml:brushProperty name="width" value="0.05" units="cm"/>
      <inkml:brushProperty name="height" value="0.05" units="cm"/>
      <inkml:brushProperty name="color" value="#0000FF"/>
    </inkml:brush>
  </inkml:definitions>
  <inkml:trace contextRef="#ctx0" brushRef="#br0">350 53 7898,'-1'-3'363,"0"1"0,-1-1 1,1 1-1,-1-1 1,1 1-1,-1 0 0,0 0 1,0-1-1,0 1 1,0 0-1,0 1 0,0-1 1,0 0-1,-1 1 1,1-1-1,-1 1 0,1-1 1,-1 1-1,0 0 1,-3-1-1,2 2-150,0-1 0,-1 1 0,1 0-1,0 0 1,-1 0 0,1 1 0,0 0 0,0-1 0,0 2 0,-1-1 0,1 0-1,-5 3 1,2 0-166,0-1-1,0 1 1,0 0 0,1 1-1,0 0 1,0 0-1,0 0 1,0 0-1,1 1 1,0 0-1,0 0 1,1 1 0,0-1-1,-6 13 1,6-7-46,2 0 0,0 0 0,0 1 0,1-1 0,1 0 0,0 0 0,1 1 0,0-1 0,0 0-1,5 13 1,-2-8-7,0-1 0,1 0 0,1 0-1,1 0 1,0-1 0,16 23-1,-21-35-15,-1 0-1,1 0 0,0-1 0,0 1 0,1-1 0,-1 0 0,0 1 0,1-1 1,-1 0-1,1-1 0,0 1 0,0 0 0,-1-1 0,1 1 0,0-1 0,0 0 1,1 0-1,-1 0 0,0 0 0,0-1 0,0 0 0,1 1 0,-1-1 0,3 0 1,-1-1-9,-1-1 0,0 1 0,0 0 0,-1-1 0,1 0 1,0 0-1,0 0 0,-1-1 0,0 1 0,1-1 0,-1 0 1,0 1-1,0-2 0,0 1 0,-1 0 0,1 0 0,-1-1 1,3-5-1,3-6 30,0-1 1,-1 1 0,-1-1-1,-1-1 1,0 1 0,-1-1-1,-1 0 1,-1 0 0,1-25-1,-2 35 12,-1-1 0,0 1-1,-1-1 1,1 1 0,-1 0-1,-1-1 1,0 1 0,0 0 0,0 0-1,-1 0 1,1 0 0,-2 1-1,1-1 1,-1 1 0,0 0-1,0 0 1,-1 0 0,0 0 0,0 1-1,0 0 1,-1 0 0,0 0-1,0 1 1,-8-6 0,0 5 11,-1 0 0,1 1 0,-1 0 0,0 1 0,0 0-1,0 2 1,-1 0 0,1 0 0,0 2 0,0 0 0,-1 0 0,1 1 0,0 1 0,0 1 0,1 0 0,-1 1 0,-18 9 0,32-13 81,-1-1 0,1 1 0,0-1 0,0 1 0,-1 0 0,1 0 0,0 0 1,0 0-1,0 0 0,0 0 0,0 0 0,0 0 0,0 0 0,1 0 0,-1 0 1,0 1-1,0-1 0,1 0 0,-1 0 0,1 1 0,-1-1 0,1 0 0,0 1 0,0-1 1,-1 1-1,1-1 0,0 1 0,0-1 0,0 0 0,1 1 0,-1-1 0,0 1 1,1 1-1,19 20 1461</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4.608"/>
    </inkml:context>
    <inkml:brush xml:id="br0">
      <inkml:brushProperty name="width" value="0.05" units="cm"/>
      <inkml:brushProperty name="height" value="0.05" units="cm"/>
      <inkml:brushProperty name="color" value="#0000FF"/>
    </inkml:brush>
  </inkml:definitions>
  <inkml:trace contextRef="#ctx0" brushRef="#br0">79 1 16019,'-31'0'1217,"8"0"391,4 1-664,13-1-64,18 3-1072,3-2-176,10 5 240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6.402"/>
    </inkml:context>
    <inkml:brush xml:id="br0">
      <inkml:brushProperty name="width" value="0.05" units="cm"/>
      <inkml:brushProperty name="height" value="0.05" units="cm"/>
      <inkml:brushProperty name="color" value="#0000FF"/>
    </inkml:brush>
  </inkml:definitions>
  <inkml:trace contextRef="#ctx0" brushRef="#br0">0 4 3201,'6'-2'1496,"0"1"945,3 1-49,2 1-240,1 1-567,-1 1-193,2-3-440,-1 1-184,1 1-303,-2-1-137,4 2-176,-1-2-48,1 1 32,-2-2 136,-6-3-40,-6 3-72</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26.754"/>
    </inkml:context>
    <inkml:brush xml:id="br0">
      <inkml:brushProperty name="width" value="0.05" units="cm"/>
      <inkml:brushProperty name="height" value="0.05" units="cm"/>
      <inkml:brushProperty name="color" value="#0000FF"/>
    </inkml:brush>
  </inkml:definitions>
  <inkml:trace contextRef="#ctx0" brushRef="#br0">5 25 12867,'-4'2'2472,"17"-2"-1303,7 0-561,7 0-448,4-3-24,6-1-56,2-4 96,3 2 232,-2 1-2008,-9 8 1287</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8:36.039"/>
    </inkml:context>
    <inkml:brush xml:id="br0">
      <inkml:brushProperty name="width" value="0.05" units="cm"/>
      <inkml:brushProperty name="height" value="0.05" units="cm"/>
      <inkml:brushProperty name="color" value="#0000FF"/>
    </inkml:brush>
  </inkml:definitions>
  <inkml:trace contextRef="#ctx0" brushRef="#br0">9 317 3177,'-1'-1'319,"0"0"0,0 0 1,1 1-1,-1-1 0,0 0 1,1 0-1,-1-1 0,1 1 1,-1 0-1,1 0 1,0 0-1,-1 0 0,1 0 1,0 0-1,0-1 0,0 1 1,0 0-1,0 0 0,0 0 1,0-2-1,12-25 3083,36-27-1038,-29 35-711,8-16-279,-2-1 0,41-79-1,-80 153-1315,1 2 0,3 0 0,1 0 1,-6 63-1,2 164-84,12-197 44,0 20-1150,2-63 610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36.313"/>
    </inkml:context>
    <inkml:brush xml:id="br0">
      <inkml:brushProperty name="width" value="0.05" units="cm"/>
      <inkml:brushProperty name="height" value="0.05" units="cm"/>
      <inkml:brushProperty name="color" value="#0000FF"/>
    </inkml:brush>
  </inkml:definitions>
  <inkml:trace contextRef="#ctx0" brushRef="#br0">590 177 2993,'-2'-3'731,"-1"0"1,1 0-1,-1 0 1,1-1-1,0 1 1,1-1-1,-1 1 1,0-1-1,1 0 1,0 0 0,-1-5-1,-7-15 331,5 17-880,0 0-1,-1-1 1,1 2-1,-2-1 1,1 0-1,-1 1 1,0 0-1,0 0 1,0 1-1,-1 0 0,0 0 1,0 0-1,-1 1 1,1 0-1,-1 1 1,-15-6-1,17 8-167,0-1 1,0 1-1,1 1 0,-1-1 0,0 1 0,0 0 1,0 0-1,1 1 0,-1 0 0,0 0 0,0 0 1,1 1-1,-1-1 0,1 1 0,-1 1 0,1-1 1,0 1-1,0 0 0,0 0 0,0 0 0,1 1 1,-1 0-1,1 0 0,0 0 0,-6 7 0,0 3-29,1 1 0,0 0-1,1 0 1,0 0-1,1 1 1,1 1 0,0-1-1,2 1 1,0 0-1,0 0 1,2 0 0,-1 30-1,3-23-6,0 1 0,2 0 0,1-1-1,1 1 1,1-1 0,1 0 0,1-1 0,14 33-1,-13-38 43,0-1 0,-1 1-1,-1 0 1,-1 1-1,0-1 1,2 28-1,-6-41-3,-1 0-1,0 0 1,0 0 0,-1 0-1,0 0 1,0 0-1,0 0 1,0-1-1,-1 1 1,1 0-1,-1-1 1,-1 1-1,1-1 1,0 0 0,-1 1-1,0-1 1,0-1-1,0 1 1,-1 0-1,1-1 1,-1 1-1,0-1 1,0 0-1,0-1 1,0 1-1,-1-1 1,1 1 0,-1-1-1,1 0 1,-6 1-1,-1 0-21,0-1-1,-1 0 1,1-1-1,0 0 1,0-1 0,-1 0-1,1-1 1,0 0-1,-1-1 1,1 0-1,0 0 1,0-2-1,1 1 1,-1-1 0,1-1-1,0 0 1,-15-9-1,11 1-686,16 1 231</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37.439"/>
    </inkml:context>
    <inkml:brush xml:id="br0">
      <inkml:brushProperty name="width" value="0.05" units="cm"/>
      <inkml:brushProperty name="height" value="0.05" units="cm"/>
      <inkml:brushProperty name="color" value="#0000FF"/>
    </inkml:brush>
  </inkml:definitions>
  <inkml:trace contextRef="#ctx0" brushRef="#br0">203 91 13795,'0'0'38,"-1"-1"0,1 0-1,0 0 1,0 1 0,0-1 0,0 0 0,0 0 0,0 1-1,0-1 1,0 0 0,0 0 0,0 1 0,0-1 0,0 0 0,1 0-1,-1 1 1,0-1 0,0 0 0,1 0 0,-1 1 0,1-1-1,-1 1 1,0-1 0,1 0 0,-1 1 0,1-1 0,0 1-1,-1-1 1,2 0 0,-1 1-6,0 0 1,0 0-1,1 0 0,-1 0 0,0 0 1,0 0-1,0 0 0,1 1 0,-1-1 0,0 0 1,0 1-1,0-1 0,0 1 0,1-1 1,1 2-1,2 2-14,0-1 0,0 1 0,0 0 0,-1 0-1,1 0 1,6 9 0,-7-5-1,0 0 0,-1 0-1,0 1 1,0-1 0,-1 1-1,0 0 1,0 0 0,-1 0-1,-1 0 1,1 0 0,-2 18-1,0-20 43,0 1 0,0 0-1,0-1 1,-1 1 0,0-1-1,-1 1 1,1-1 0,-1 0-1,-1 0 1,1 0 0,-1-1 0,-1 1-1,1-1 1,-7 7 0,10-12-43,0 0 1,0-1-1,0 1 1,-1-1 0,1 1-1,0-1 1,0 1 0,0-1-1,0 0 1,0 1-1,-1-1 1,1 0 0,0 0-1,0 0 1,-1 0 0,1 0-1,0 0 1,0 0 0,0-1-1,-1 1 1,1 0-1,0-1 1,0 1 0,0-1-1,0 1 1,0-1 0,0 0-1,0 1 1,0-1-1,0 0 1,0 1 0,0-1-1,-1-2 1,-37-39 180,21 21-154,11 16-42,1 0 0,-1 0 1,0 1-1,-1 0 0,1 0 0,-1 1 0,1 0 0,-1 0 1,0 1-1,-16-3 0,21 4-6,1 1-1,0 0 1,0 0 0,0 0 0,-1 0-1,1 0 1,0 1 0,0-1-1,0 1 1,-1-1 0,1 1 0,0 0-1,0 0 1,0 0 0,0 0 0,0 0-1,1 0 1,-3 2 0,2-1-4,1 0 0,-1 1 1,1-1-1,0 0 0,0 0 1,0 1-1,0-1 0,0 1 1,1-1-1,-1 1 0,1-1 1,0 1-1,0-1 0,-1 1 1,2-1-1,-1 1 0,0 0 1,0-1-1,1 1 0,0 2 1,1 2-4,1 0 1,0 0-1,0 0 1,0 0 0,1 0-1,0-1 1,0 0-1,1 1 1,0-1-1,0-1 1,0 1-1,1-1 1,-1 0 0,1 0-1,0-1 1,1 0-1,-1 0 1,9 4-1,-2-1 11,1-1-1,-1 0 1,1-1-1,1-1 1,-1 0-1,1-1 1,-1 0-1,23 1 1,-28-5 4,1 0 1,0 0-1,0-1 1,-1 0-1,1-1 1,-1 0-1,0-1 0,0 0 1,0 0-1,-1-1 1,1 0-1,-1 0 0,0-1 1,0 0-1,-1 0 1,13-15-1,-3 2 3,-1-1 0,0-1 0,-2 0 0,-1-1 1,14-29-1,-20 36 3,-1 0 0,-1 0 0,0 0 0,2-17 1,-6 25-4,0 0 1,0 0-1,0 0 1,-1 0 0,-1 0-1,1 0 1,-1 0 0,0 0-1,0 0 1,-1 0-1,-4-10 1,-5 1-9,7 27-61,6 29-60,22 75-9,-12-50 128,3-1 0,35 94 0,-27-117 92,-22-40-76,-1-1-1,1 1 1,-1 0 0,1-1-1,-1 1 1,1-1-1,0 1 1,-1 0 0,1-1-1,0 1 1,0-1-1,-1 0 1,1 1 0,0-1-1,0 0 1,0 1-1,-1-1 1,1 0 0,0 0-1,0 0 1,0 0-1,0 0 1,0 0 0,-1 0-1,1 0 1,0 0-1,0 0 1,0 0 0,0 0-1,0-1 1,-1 1-1,1 0 1,0-1 0,0 1-1,-1 0 1,1-1-1,0 1 1,0-1 0,-1 0-1,1 1 1,0-1-1,-1 1 1,1-1 0,-1 0-1,1 1 1,0-2-1,8-11 97,-1 1-1,0-1 1,-1-1-1,-1 1 1,0-1-1,7-22 1,17-93 78,-25 106-147,-2 4-21,-1 4-16,1 0 0,0 0 0,1 0 0,0 1 0,1 0 0,1 0 0,0 0-1,1 1 1,16-24 0,-22 36-8,-1 0 0,1 0-1,0 0 1,0 0 0,0 0-1,0 0 1,0 0 0,0 0 0,0 1-1,1-1 1,-1 0 0,0 1-1,0-1 1,1 1 0,-1-1-1,0 1 1,1 0 0,-1-1 0,0 1-1,1 0 1,-1 0 0,0 0-1,1 0 1,-1 0 0,0 0-1,1 1 1,-1-1 0,0 0-1,1 1 1,-1-1 0,0 1 0,1-1-1,-1 1 1,0-1 0,0 1-1,0 0 1,0 0 0,0 0-1,0-1 1,0 1 0,0 0 0,0 0-1,0 1 1,0-1 0,0 0-1,-1 0 1,2 2 0,4 8-18,0-1 1,-1 1 0,0 0 0,3 14-1,-7-22 27,12 42-16,13 84-1,-4-9 56,-22-120-36,0 1 0,0 0 0,0 0 0,0 0 0,0 0 0,1-1 0,-1 1 0,0 0-1,0 0 1,1-1 0,-1 1 0,0 0 0,1 0 0,-1-1 0,1 1 0,-1 0 0,1-1 0,-1 1 0,1-1 0,-1 1 0,1 0 0,0-1 0,-1 1 0,1-1 0,0 0 0,0 1 0,-1-1 0,1 0 0,0 1 0,0-1 0,0 0 0,1 0 3,-1-1 1,1 1-1,-1-1 1,1 0-1,-1 0 1,1 0-1,-1 0 1,0 0-1,0 0 1,0 0-1,1 0 1,-1 0-1,0-1 1,1-1-1,35-64 159,-33 59-150,21-48 98,17-63 0,-17 47-55,-24 68-65,1 0 1,-1 0-1,1 0 0,-1 1 1,1-1-1,1 0 1,-1 1-1,0-1 0,1 1 1,-1 0-1,1 0 0,5-4 1,-8 7-2,1-1 1,0 1 0,-1 0 0,1 0 0,0-1-1,-1 1 1,1 0 0,0 0 0,-1 0-1,1 0 1,0 0 0,-1 0 0,1 0 0,0 0-1,0 0 1,-1 0 0,1 1 0,0-1-1,-1 0 1,1 0 0,0 1 0,-1-1 0,1 0-1,-1 1 1,1-1 0,0 1 0,2 1-8,-1 1 1,0-1-1,0 1 1,0 0 0,0-1-1,0 1 1,-1 0-1,3 6 1,45 129-78,-40-104 92,2-1-1,1-1 1,2 0-1,34 59 1,-46-88-1,-1-1 1,1 1-1,0 0 0,0-1 1,0 1-1,1-1 0,-1 1 1,0-1-1,1 0 0,0 0 1,-1 0-1,1-1 0,0 1 1,0-1-1,0 1 1,0-1-1,0 0 0,0 0 1,5 0-1,-5-1 2,-1 0 1,1-1-1,0 1 1,-1-1-1,1 0 1,0 1-1,-1-1 1,1-1-1,-1 1 1,1 0-1,-1-1 1,0 1-1,1-1 1,-1 0-1,0 1 0,0-1 1,0 0-1,1-3 1,7-8 15,-1 0 1,0-1 0,-1 0-1,-1-1 1,0 0-1,5-19 1,4-13 5,11-53 1,-24 85 11,0 0 0,-1 0 0,-1 0 0,0-1 0,-1 1 1,-1 0-1,0 0 0,-4-18 0,4 30 5,0 0-1,0 0 0,0 0 1,0 0-1,-1 0 1,1 0-1,-1 0 1,0 1-1,0-1 1,0 1-1,0-1 0,0 1 1,0 0-1,-1-1 1,-3-2-1,5 5-27,0-1 0,0 1 0,0 0 0,0-1-1,0 1 1,0 0 0,0 0 0,0-1 0,0 1 0,0 0-1,0 0 1,0 0 0,0 0 0,0 1 0,1-1 0,-1 0-1,0 0 1,0 1 0,0-1 0,0 0 0,-1 1 0,0 1-15,0-1 0,0 1 1,1-1-1,-1 1 1,0 0-1,1-1 0,-1 1 1,1 0-1,0 0 1,-1 0-1,1 0 1,-1 4-1,-5 11-8,1 1-1,1 1 1,1-1 0,0 1-1,1 0 1,1 0 0,1 0-1,2 34 1,2-20-86,1-1 1,2-1-1,0 1 1,16 41-1,-20-65 114,1-1 1,0 1-1,0 0 0,0-1 0,1 0 0,1 0 1,-1 0-1,1 0 0,0-1 0,0 0 1,1 0-1,12 10 0,-12-13 14,0 0 0,1-1 1,-1 0-1,0 0 0,14 2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38.107"/>
    </inkml:context>
    <inkml:brush xml:id="br0">
      <inkml:brushProperty name="width" value="0.05" units="cm"/>
      <inkml:brushProperty name="height" value="0.05" units="cm"/>
      <inkml:brushProperty name="color" value="#0000FF"/>
    </inkml:brush>
  </inkml:definitions>
  <inkml:trace contextRef="#ctx0" brushRef="#br0">151 93 6329,'-110'-55'9684,"108"58"-9607,0 1 1,0 0 0,1 0-1,-1-1 1,1 1-1,0 0 1,0 1-1,1-1 1,-1 7 0,0-4-14,-1 1-65,-6 28 1,2 2 1,1-1-1,2 0 0,1 1 1,5 60-1,-3-97 5,0 0-1,0 0 1,1 0 0,-1 0-1,0 0 1,0 0-1,0 0 1,1 0 0,-1 0-1,0 0 1,1 0-1,-1 0 1,1 0 0,-1 0-1,1 0 1,0 0-1,-1-1 1,1 1-1,0 0 1,-1-1 0,1 1-1,0 0 1,0-1-1,1 1 1,-1-1 4,0 0-1,0 0 1,0 0 0,0 0-1,0 0 1,0-1 0,0 1 0,0 0-1,0-1 1,0 1 0,0-1-1,0 1 1,0-1 0,0 1-1,-1-1 1,1 0 0,0 0-1,0 1 1,0-2 0,38-51 308,-33 43-281,90-148 350,-87 140-356,0-1 1,-1 0-1,-1-1 0,-1 0 1,-1 0-1,6-39 1,-13 85-87,2-1 1,1 1 0,0 0 0,2-1-1,1 0 1,1 0 0,1 0 0,2 0 0,11 27-1,-18-49 63,0-1 0,0 0 0,0 0 0,0 1 0,0-1 0,0 0 0,1 0-1,-1 0 1,1-1 0,-1 1 0,1 0 0,0 0 0,0-1 0,-1 1-1,1-1 1,0 0 0,0 1 0,1-1 0,-1 0 0,0 0 0,0-1 0,1 1-1,-1 0 1,0-1 0,1 1 0,-1-1 0,0 0 0,1 0 0,-1 1 0,1-2-1,-1 1 1,0 0 0,1 0 0,-1-1 0,0 0 0,1 1 0,-1-1 0,0 0-1,0 0 1,0 0 0,1 0 0,-1-1 0,0 1 0,2-3 0,11-7 75,-1-1 0,0-1 0,-1 0 0,19-25 0,-21 25-64,141-180 907,-164 261-287,8-39-592,-1 61 0,5-80-47,1-1-1,0 1 1,0 0 0,1 0-1,0-1 1,1 1 0,0-1-1,0 1 1,9 16 0,17 5-21</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38.440"/>
    </inkml:context>
    <inkml:brush xml:id="br0">
      <inkml:brushProperty name="width" value="0.05" units="cm"/>
      <inkml:brushProperty name="height" value="0.05" units="cm"/>
      <inkml:brushProperty name="color" value="#0000FF"/>
    </inkml:brush>
  </inkml:definitions>
  <inkml:trace contextRef="#ctx0" brushRef="#br0">24 6 15259,'-13'-6'968,"7"6"361,2 3-689,5 7 64,6 5-424,2 9-184,0 8-24,-1 18-40,1 8-8,3 10 128,-5-6-80,-1-23 1481,1-13-1073</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38.790"/>
    </inkml:context>
    <inkml:brush xml:id="br0">
      <inkml:brushProperty name="width" value="0.05" units="cm"/>
      <inkml:brushProperty name="height" value="0.05" units="cm"/>
      <inkml:brushProperty name="color" value="#0000FF"/>
    </inkml:brush>
  </inkml:definitions>
  <inkml:trace contextRef="#ctx0" brushRef="#br0">1 1 13187,'3'44'704,"7"-22"1344,27 19-2304,11 2 592,10 12-2048,4 7 1424</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39.148"/>
    </inkml:context>
    <inkml:brush xml:id="br0">
      <inkml:brushProperty name="width" value="0.05" units="cm"/>
      <inkml:brushProperty name="height" value="0.05" units="cm"/>
      <inkml:brushProperty name="color" value="#0000FF"/>
    </inkml:brush>
  </inkml:definitions>
  <inkml:trace contextRef="#ctx0" brushRef="#br0">30 829 13123,'-1'1'222,"1"0"1,-1 0-1,0 0 1,0 0-1,0 0 1,1 0-1,-1 0 1,0 0-1,0 0 1,0-1-1,0 1 1,-1-1-1,1 1 0,0 0 1,0-1-1,0 0 1,0 1-1,-1-1 1,1 0-1,0 0 1,-2 1-1,2-2-118,0 0 0,1 0-1,-1 0 1,1 1 0,0-1 0,-1 0-1,1 0 1,0 0 0,-1 0-1,1 0 1,0 0 0,0 0 0,0 0-1,0 0 1,0 0 0,0 0-1,0 0 1,0 0 0,0 0 0,0 1-1,1-2 1,19-73 624,-16 62-572,-1 1-103,4-14 27,1 0-1,21-44 0,-27 65-81,0 0 0,1 0 0,0 0-1,0 1 1,0-1 0,0 1 0,1 0-1,0 0 1,0 0 0,0 0 0,0 1 0,0 0-1,1 0 1,0 0 0,-1 0 0,1 1-1,0-1 1,0 1 0,1 1 0,7-3-1,-10 4-3,-1 0 1,1 0-1,0 0 0,0 1 0,0-1 0,0 1 0,0-1 1,-1 1-1,1 0 0,0 0 0,-1 0 0,1 1 0,-1-1 0,1 1 1,-1-1-1,0 1 0,1 0 0,-1 0 0,0 0 0,0 0 1,0 0-1,-1 0 0,1 1 0,0-1 0,-1 1 0,0-1 0,1 1 1,0 3-1,3 7-8,0-1 0,-1 2 0,0-1 0,2 20 1,-1 9-30,-1 54 1,-5-69 301,1-1 0,2 0 0,1 0 0,1 0 0,1 0 0,8 25 0,6-22 605</inkml:trace>
  <inkml:trace contextRef="#ctx0" brushRef="#br0" timeOffset="1">1208 41 10834,'4'-25'1777,"3"9"1007,-3 16-1103,2 7-513,-3 32-824,-1 15-160,-5 31-32,-5 10-24,-3 18-48,-2 6-8,3 13-16,3 6-216,4-20-560,1-14 920,5-42-464</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39.892"/>
    </inkml:context>
    <inkml:brush xml:id="br0">
      <inkml:brushProperty name="width" value="0.05" units="cm"/>
      <inkml:brushProperty name="height" value="0.05" units="cm"/>
      <inkml:brushProperty name="color" value="#0000FF"/>
    </inkml:brush>
  </inkml:definitions>
  <inkml:trace contextRef="#ctx0" brushRef="#br0">0 715 11578,'21'7'407,"0"-1"0,0-1 0,0-1 0,0-1 0,1-1 0,-1-1 0,37-3 0,-50 2-352,-1-1 0,0 0-1,0 0 1,0-1 0,-1 0 0,1 0-1,0-1 1,-1 1 0,1-1 0,-1-1 0,0 0-1,0 1 1,0-2 0,-1 1 0,1-1-1,-1 0 1,0 0 0,0 0 0,-1-1-1,0 1 1,0-1 0,0 0 0,-1-1-1,1 1 1,-1 0 0,4-14 0,-6 11-10,1-1 1,-1 1-1,0 0 0,-1 0 1,0 0-1,-1-13 0,1 19-7,0 0 0,-1 0 0,1 0-1,-1 0 1,0 0 0,1 0 0,-1 0 0,0 1-1,-1-1 1,1 0 0,0 1 0,-1-1-1,1 1 1,-1 0 0,0-1 0,0 1 0,0 0-1,0 0 1,0 0 0,-1 0 0,1 0 0,0 1-1,-5-3 1,5 4-34,0-1 1,1 1-1,-1 0 0,0 0 0,1 0 1,-1 0-1,0 1 0,1-1 0,-1 0 1,0 1-1,1-1 0,-1 1 0,1 0 1,-1-1-1,1 1 0,-1 0 0,1 0 1,0 0-1,-1 0 0,1 0 0,0 0 0,0 0 1,0 1-1,0-1 0,0 0 0,0 1 1,0-1-1,0 0 0,0 1 0,1-1 1,-1 1-1,0 0 0,0 1 0,-17 60-105,17-61 105,-7 44-159,1 1 0,-1 51-1,8-75 13,0-1-1,1 1 0,1-1 0,2 1 0,0-1 0,10 31 0,-13-49 142,0-1 0,1 1 0,-1-1-1,1 1 1,0-1 0,0 0-1,0 0 1,0 0 0,1 0-1,-1 0 1,1 0 0,0-1-1,0 1 1,0-1 0,5 3 0,-6-3 6,1-1 0,0-1 0,0 1 1,-1 0-1,1-1 0,0 1 0,0-1 1,0 0-1,0 0 0,0 0 1,0 0-1,-1-1 0,1 1 0,0-1 1,0 0-1,2-1 0,6-2 15,0-2-1,0 0 0,-1 0 1,0-1-1,0 0 1,-1-1-1,0 0 0,8-9 1,276-342 107,-287 351-125,28-44 44,-16 24 23,-14 22-51,-3 9-25,-18 61-75,-7 22-198,-17 133 0,40-206 284,0-1 1,1 1-1,1-1 1,0 0-1,3 16 1,-3-27 9,-1 1 0,1 0 0,-1 0 1,1 0-1,0 0 0,0 0 0,-1-1 0,1 1 0,1 0 0,-1-1 1,0 1-1,0-1 0,0 1 0,1-1 0,-1 1 0,1-1 0,2 2 1,-2-3 11,0 1 0,0-1 0,-1 0 0,1 0 1,0 0-1,0 0 0,0 0 0,0 0 0,-1-1 1,1 1-1,0 0 0,0-1 0,-1 0 1,1 1-1,0-1 0,-1 0 0,1 0 0,0 0 1,-1 0-1,0 0 0,1 0 0,-1 0 0,2-3 1,15-14 168,-1-2 1,-1 0-1,-1-1 0,-1 0 1,21-43-1,-7 15 35,-1 0 195,-3 0 1,-2-2 0,-2-1-1,25-100 1,14-222 534,-55 348-898,-3 30-63,-3 49-65,-16 138-628,-76 342 1,79-473 174</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40.759"/>
    </inkml:context>
    <inkml:brush xml:id="br0">
      <inkml:brushProperty name="width" value="0.05" units="cm"/>
      <inkml:brushProperty name="height" value="0.05" units="cm"/>
      <inkml:brushProperty name="color" value="#0000FF"/>
    </inkml:brush>
  </inkml:definitions>
  <inkml:trace contextRef="#ctx0" brushRef="#br0">1 82 16532,'12'-4'361,"0"1"1,0 1 0,0 0 0,0 1-1,0 0 1,1 1 0,-1 0 0,0 0 0,1 2-1,18 4 1,15-1-201,56 0 183,-102-5-342,1 0-1,-1 0 0,1 0 1,-1 1-1,0-1 0,1 0 0,-1 0 1,0 1-1,1-1 0,-1 0 0,0 1 1,0-1-1,1 0 0,-1 1 1,0-1-1,0 1 0,0-1 0,0 0 1,1 1-1,-1-1 0,0 1 0,0-1 1,0 1-1,0-1 0,0 0 0,0 1 1,0-1-1,0 1 0,0-1 1,0 1-1,0-1 0,0 1 0,0-1 1,-1 0-1,1 1 0,0-1 0,0 1 1,0-1-1,-1 0 0,1 1 0,0-1 1,-1 1-1,-13 29-19,7-16 10,0 7 2,1-1 1,1 1-1,1 0 1,0 0-1,0 24 1,3-33 5,1 0 0,1 0 1,-1-1-1,2 1 0,0 0 0,0 0 0,1-1 0,0 1 0,1-1 1,9 18-1,-12-27 2,0 0 1,0 0 0,0-1-1,0 1 1,0 0 0,0-1-1,1 1 1,-1-1 0,1 1-1,-1-1 1,1 1-1,0-1 1,-1 0 0,1 0-1,0 0 1,0 0 0,0 0-1,0 0 1,0-1 0,0 1-1,0-1 1,0 1 0,0-1-1,0 0 1,0 0-1,0 0 1,0 0 0,0 0-1,0 0 1,0 0 0,0-1-1,0 1 1,0-1 0,0 1-1,0-1 1,0 0-1,0 0 1,0 0 0,0 0-1,-1 0 1,1 0 0,0-1-1,2-2 1,9-7 23,0-2 1,0 1-1,-2-2 1,14-18-1,-11 14-11,24-31 43,-2-1 0,-2-2 1,43-89-1,-87 170-158,1 0 0,2 0 0,1 1 0,-2 35 0,3-14 103,2-1-1,5 75 1,-2-122 2,0 0 1,0-1-1,1 1 0,-1 0 1,1-1-1,-1 1 1,1-1-1,0 1 0,0-1 1,1 1-1,2 3 1,-4-5 0,1-1 0,-1 1 0,1-1 0,-1 1 0,1-1 0,-1 0 1,1 1-1,-1-1 0,1 0 0,-1 0 0,1 1 0,0-1 0,-1 0 0,1 0 1,0 0-1,-1 0 0,1 0 0,0 0 0,-1 0 0,1 0 0,-1 0 0,1 0 1,0 0-1,-1 0 0,1-1 0,0 1 0,-1 0 0,1 0 0,0-1 0,4-2 26,-1 0 0,0-1 0,0 1 0,0-1 0,-1 0-1,1 0 1,-1-1 0,0 1 0,4-7 0,38-77 192,-32 60-196,1 1-1,1 1 0,1 1 1,24-30-1,-30 42-31,1 1-1,1 0 1,0 1-1,0 0 1,1 1-1,1 1 1,28-16-1,-41 24 4,0 1 0,0 0 0,0-1 0,0 1 1,0 0-1,1 0 0,-1 0 0,0 0 0,0 0 0,0 0 0,1 0 0,-1 0 1,0 1-1,0-1 0,0 0 0,0 1 0,0-1 0,0 1 0,0-1 0,0 1 0,0-1 1,0 1-1,0 0 0,0 0 0,0-1 0,0 1 0,0 0 0,0 0 0,-1 0 1,1 0-1,0 0 0,-1 0 0,1 0 0,-1 0 0,1 0 0,-1 0 0,1 0 0,-1 0 1,0 1-1,1 1 0,9 61 9,-8-40-5,4 1 2,0 0 0,16 41 0,-18-55 3,1-1-1,0 0 0,0 0 1,1-1-1,0 1 0,1-1 0,0 0 1,15 13-1,-20-20 8,0-1-1,0 1 1,0-1 0,0 0 0,1 1-1,-1-1 1,0 0 0,1 0 0,-1-1-1,1 1 1,-1 0 0,1-1-1,-1 0 1,1 1 0,-1-1 0,1 0-1,-1 0 1,1 0 0,-1-1 0,1 1-1,-1-1 1,4 0 0,0-2 19,0 1 0,0-1 0,0-1 1,-1 1-1,1-1 0,-1 0 0,0 0 1,7-7-1,6-9 53,0 0 1,-2-2-1,17-27 0,-18 24-35,-1-1 0,-1 0 0,10-31 0,-19 47-40,0 0 0,-2-1 0,1 1 0,-1-1 0,-1 1 0,1-1 0,-2 0 0,0 0 0,0 1 0,-1-1 0,-3-18 0,4 28-13,0 0-1,0 0 0,-1 0 0,1 0 1,0 0-1,0 0 0,0 0 0,-1 0 1,1 0-1,0 1 0,-1-1 0,1 0 1,-1 0-1,0 0 0,1 0 1,-1 1-1,1-1 0,-1 0 0,0 0 1,0 1-1,1-1 0,-1 1 0,0-1 1,0 1-1,0-1 0,0 1 0,0-1 1,1 1-1,-1 0 0,0-1 0,0 1 1,0 0-1,0 0 0,0 0 1,0 0-1,0 0 0,0 0 0,0 0 1,0 0-1,0 0 0,0 0 0,0 0 1,0 1-1,0-1 0,0 0 0,0 1 1,0-1-1,0 1 0,1-1 1,-1 1-1,0-1 0,0 1 0,0 0 1,1-1-1,-1 1 0,-1 1 0,-5 5-22,-1 1-1,1 0 0,1 1 0,-7 9 1,-6 12 13,0 1-1,3 1 1,0 1 0,2 0 0,2 1 0,1 1 0,1 0 0,3 0 0,0 0 0,2 1 0,2 0 0,1 46 0,3-76 11,-1-1 1,1 1 0,-1-1 0,1 1-1,1-1 1,-1 1 0,1-1 0,0 0 0,0 0-1,1 0 1,-1 0 0,7 8 0,-7-11 0,0 0 1,0 0 0,1 0-1,-1-1 1,0 1 0,1-1 0,-1 1-1,1-1 1,0 0 0,0 0 0,-1 0-1,1 0 1,0 0 0,0-1-1,0 1 1,0-1 0,0 0 0,0 0-1,0 0 1,-1 0 0,1-1-1,0 1 1,0-1 0,0 0 0,3-1-1,47-19 218,17-22-91</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41.710"/>
    </inkml:context>
    <inkml:brush xml:id="br0">
      <inkml:brushProperty name="width" value="0.05" units="cm"/>
      <inkml:brushProperty name="height" value="0.05" units="cm"/>
      <inkml:brushProperty name="color" value="#0000FF"/>
    </inkml:brush>
  </inkml:definitions>
  <inkml:trace contextRef="#ctx0" brushRef="#br0">28 0 16123,'-10'0'977,"6"2"279,1 0-288,0 1-232,0 0-376,-1 3 3041,10-9-2497</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27.427"/>
    </inkml:context>
    <inkml:brush xml:id="br0">
      <inkml:brushProperty name="width" value="0.05" units="cm"/>
      <inkml:brushProperty name="height" value="0.05" units="cm"/>
      <inkml:brushProperty name="color" value="#E71224"/>
    </inkml:brush>
  </inkml:definitions>
  <inkml:trace contextRef="#ctx0" brushRef="#br0">91 0 1024,'-56'12'7172,"21"-1"-2256,80-11-4478,-1 2-1,0 1 0,0 3 1,60 15-1,-103-21-413,0 0-1,0 0 1,0 0 0,0 1-1,0-1 1,0 0-1,0 0 1,0 1-1,0-1 1,0 1 0,0-1-1,-1 1 1,1-1-1,0 1 1,0-1-1,-1 1 1,1 0 0,0-1-1,-1 1 1,1 0-1,0 0 1,-1 0-1,1-1 1,-1 1 0,1 0-1,-1 0 1,0 0-1,1 0 1,-1 0-1,0 0 1,0 0 0,0 0-1,1 0 1,-1 0-1,-1 1 1,0 2 112,-1-1 1,0 0-1,0 0 1,0 0 0,0 0-1,0 0 1,-1 0-1,-3 2 1,-10 14-154,2 1 55,2 0-1,0 1 1,1 0 0,1 1 0,1 1 0,-9 34 0,-22 147-99,26-121-19,14-83 18,0 0-1,0 0 1,0 0 0,0 0 0,0-1 0,0 1 0,0 0-1,0 0 1,0 0 0,-1-1-995,0 1 995,1 0 0,0 0 0,0 0-1,0 0 1,0 0 0,0 0 0,0 0 0,0 0 0,0 0-1,0 0 1,0 0 0,-1 0 0,1 1 0,0-1 0,0 0-1,0 0 1,0 0 0,0 0 0,0 0-62,-3-10-1293,1-9-208</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27.780"/>
    </inkml:context>
    <inkml:brush xml:id="br0">
      <inkml:brushProperty name="width" value="0.05" units="cm"/>
      <inkml:brushProperty name="height" value="0.05" units="cm"/>
      <inkml:brushProperty name="color" value="#E71224"/>
    </inkml:brush>
  </inkml:definitions>
  <inkml:trace contextRef="#ctx0" brushRef="#br0">1 115 3857,'5'-7'1062,"0"0"1,1 1-1,-1 0 1,1 0-1,1 0 0,-1 1 1,11-7-1,53-27 2428,-64 37-3418,-1 0 0,1 1 0,0 0 0,0 0 0,0 0 0,0 1 0,0-1 0,0 1 0,0 1 0,-1-1 0,1 1 0,0 1 0,0-1 0,6 3 1,-6-2-195,0 0 0,-1-1 1,1 0-1,0 0 0,0 0 1,0-1-1,0 1 1,0-1-1,0-1 0,0 1 1,0-1-1,-1 0 0,1-1 1,0 1-1,7-4 1,16-13-609</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28.739"/>
    </inkml:context>
    <inkml:brush xml:id="br0">
      <inkml:brushProperty name="width" value="0.05" units="cm"/>
      <inkml:brushProperty name="height" value="0.05" units="cm"/>
      <inkml:brushProperty name="color" value="#E71224"/>
    </inkml:brush>
  </inkml:definitions>
  <inkml:trace contextRef="#ctx0" brushRef="#br0">63 206 3353,'-1'0'166,"0"0"1,0-1-1,0 1 1,0-1-1,0 1 0,0-1 1,1 1-1,-1-1 1,0 0-1,0 1 1,1-1-1,-1 0 1,0 0-1,1 1 1,-1-1-1,1 0 1,-1 0-1,1 0 1,-1 0-1,1 0 0,0 0 1,-1 0-1,1 0 1,0 0-1,0 0 1,0 0-1,0 0 1,0 0-1,0 0 1,0 0-1,0 0 1,0 0-1,0 0 0,0 0 1,1 0-1,-1 0 1,1-1-1,10-41 1441,-4 30-1452,0 0 1,0 0-1,2 1 0,14-19 0,-19 27-132,-1 0 0,0 0 0,1 0 1,0 1-1,0-1 0,0 1 0,0 0 0,1 0 0,-1 1 0,1-1 0,0 1 0,-1 0 0,1 0 0,0 0 0,0 1 0,6-1 0,-9 2 2,1 1-1,-1-1 0,0 1 0,0 0 1,0 0-1,0 0 0,0 0 0,0 0 0,0 1 1,0-1-1,-1 0 0,1 1 0,0-1 1,-1 1-1,1 0 0,-1 0 0,0-1 1,1 1-1,-1 0 0,0 0 0,0 0 1,0 0-1,0 0 0,-1 1 0,1-1 1,-1 0-1,1 4 0,2 6 76,-1 0 1,0 0-1,0 22 1,-2-18 87,0 0 1,-2 1 0,0-1 0,0 0 0,-2 0 0,0-1 0,0 1-1,-2-1 1,0 0 0,-1 0 0,0-1 0,-16 24 0,30-41-174,0 0-1,0 1 1,0 0 0,1 0 0,-1 1 0,1-1 0,0 2 0,-1-1-1,1 1 1,-1 0 0,1 1 0,0 0 0,11 3 0,-16-2-8,1 1 1,-1-1 0,0 1 0,0 0-1,0 0 1,-1 1 0,1-1-1,-1 0 1,0 1 0,0 0-1,0-1 1,0 1 0,0 0-1,-1 0 1,0 0 0,0 0-1,0 0 1,0 0 0,-1 0-1,0 1 1,1-1 0,-2 0 0,1 0-1,0 0 1,-1 0 0,0 1-1,0-1 1,-1 5 0,0-1 95,-1 1 0,0-1 0,0 0 0,0 0 0,-1 0 0,0 0 0,-1-1 0,0 1 0,0-1 1,0-1-1,-1 1 0,-12 11 0,16-17-30,0 0 1,0 0-1,0 0 0,0 0 1,0 0-1,0-1 1,0 1-1,-1-1 1,1 1-1,0-1 0,0 0 1,-1 0-1,1 0 1,0 0-1,0 0 0,-1 0 1,1-1-1,0 1 1,0-1-1,-3 0 1,-47-24 846,14 6-654,31 16-240,0 1 0,0 0-1,0 0 1,0 1-1,-1 0 1,1 0 0,-1 1-1,1 0 1,-1 0-1,1 1 1,0 0 0,-1 0-1,1 1 1,-13 4-1,20-6-35,0 0-1,0 0 0,1 1 1,-1-1-1,0 0 0,0 0 1,0 0-1,0 0 0,0 0 0,0 0 1,1 1-1,-1-1 0,0 0 1,0 0-1,0 0 0,0 0 0,0 1 1,0-1-1,0 0 0,0 0 1,0 0-1,0 1 0,0-1 0,0 0 1,0 0-1,0 0 0,0 0 1,0 1-1,0-1 0,0 0 0,0 0 1,0 0-1,0 1 0,0-1 1,0 0-1,0 0 0,0 0 1,-1 0-1,1 0 0,0 1 0,0-1 1,0 0-1,0 0 0,0 0 1,0 0-1,-1 0 0,1 0 0,0 1 1,0-1-1,0 0 0,0 0 1,-1 0-1,1 0 0,0 0 1,19 0-1309,3-6 646</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56.259"/>
    </inkml:context>
    <inkml:brush xml:id="br0">
      <inkml:brushProperty name="width" value="0.05" units="cm"/>
      <inkml:brushProperty name="height" value="0.05" units="cm"/>
      <inkml:brushProperty name="color" value="#E71224"/>
    </inkml:brush>
  </inkml:definitions>
  <inkml:trace contextRef="#ctx0" brushRef="#br0">15 146 1912,'-4'-7'10217,"4"6"-9995,7-17 2029,14-14-3147,-20 31 1309,7-11-269,-4 7-80,0 0-1,0 0 0,-1 0 0,0 0 0,0-1 0,0 1 0,-1-1 0,0 0 0,0 0 0,0 1 0,1-11 1,-28 45 516,18-15-550,0 0 0,1 0 0,1 1-1,0 0 1,1 1 0,0-1 0,-1 18 0,-2 112 72,7-98-767,-7 50 0,8-106 128</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56.992"/>
    </inkml:context>
    <inkml:brush xml:id="br0">
      <inkml:brushProperty name="width" value="0.05" units="cm"/>
      <inkml:brushProperty name="height" value="0.05" units="cm"/>
      <inkml:brushProperty name="color" value="#E71224"/>
    </inkml:brush>
  </inkml:definitions>
  <inkml:trace contextRef="#ctx0" brushRef="#br0">304 8 1200,'-6'-2'1139,"0"0"-1,0 1 0,0 0 1,0 0-1,0 0 0,-1 1 1,-7 0-1,11 1-977,-1-1 0,0 1 0,0-1-1,0 1 1,1 1 0,-1-1 0,0 0 0,1 1 0,-1 0 0,1-1-1,0 2 1,0-1 0,-1 0 0,1 0 0,1 1 0,-1 0 0,0 0-1,1-1 1,-4 6 0,1 0-50,0 1-1,1 0 0,0 0 1,1 0-1,-1 0 0,2 0 1,-1 1-1,1-1 1,1 1-1,0 0 0,0 0 1,1-1-1,1 12 0,3 11 90,1 0-1,16 52 1,-13-54-122,0 0 0,4 49 0,-12-77-57,0 0 0,0 1 0,0-1-1,0 0 1,-1 0 0,1 1 0,-1-1 0,0 0-1,1 0 1,-1 0 0,0 0 0,0 0 0,0 0 0,-1 0-1,1 0 1,0-1 0,-1 1 0,1 0 0,-1-1-1,0 1 1,0-1 0,1 1 0,-1-1 0,0 0 0,0 0-1,0 0 1,0 0 0,0 0 0,0 0 0,-1-1-1,1 1 1,0-1 0,0 1 0,0-1 0,-1 0 0,1 0-1,-4 0 1,-8 0 31,0 0 0,0-1 0,0 0 0,-24-6 0,35 7-62,1-1 1,-1 1-1,1-1 1,0 0-1,-1 0 1,1 0-1,0 0 1,0 0-1,0 0 1,-1-1-1,1 1 1,0-1-1,1 1 1,-1-1-1,0 0 1,0 0-1,1 1 1,-1-1-1,1 0 0,0-1 1,-1 1-1,1 0 1,0 0-1,0-1 1,1 1-1,-1 0 1,0-1-1,1 1 1,-1-1-1,1 1 1,0 0-1,0-1 1,0 1-1,0-1 1,0 1-1,1-1 1,-1 1-1,1-1 0,-1 1 1,3-5-1,1-4-63,0 0 0,1 0 0,0 1 0,0-1 0,1 1 0,1 0 0,10-12 0,46-35-79,5-5 125,-63 57 34,-1 0 0,0 0 0,0-1 0,-1 1 1,0-1-1,1 0 0,-2 1 0,1-2 0,-1 1 0,0 0 1,1-7-1,-2 10 3,-1 0 0,1 1 0,-1-1 0,0 0 0,0 0 1,0 1-1,-1-1 0,1 0 0,-1 1 0,1-1 0,-1 1 1,0-1-1,0 0 0,0 1 0,0 0 0,-1-1 0,1 1 0,0 0 1,-1-1-1,0 1 0,-2-2 0,0 1 5,0 0 1,0 0-1,0 0 0,0 1 1,-1 0-1,1 0 1,-1 0-1,1 0 0,-1 1 1,-9-2-1,1 1-3,1 1 0,0 0-1,0 1 1,0 0 0,-1 1 0,1 0 0,0 1 0,-21 6 0,32-8 5,0 1 1,0-1-1,0 1 1,0-1-1,0 1 1,0-1 0,0 1-1,0 0 1,0-1-1,0 1 1,0 0-1,0 0 1,1 0 0,-1-1-1,0 1 1,0 0-1,1 0 1,-1 0-1,1 0 1,-1 1 0,1-1-1,-1 0 1,1 0-1,0 0 1,0 0-1,-1 0 1,1 0 0,0 1-1,0-1 1,0 0-1,0 0 1,0 0-1,1 2 1,-2 16 413</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3:58.217"/>
    </inkml:context>
    <inkml:brush xml:id="br0">
      <inkml:brushProperty name="width" value="0.05" units="cm"/>
      <inkml:brushProperty name="height" value="0.05" units="cm"/>
      <inkml:brushProperty name="color" value="#E71224"/>
    </inkml:brush>
  </inkml:definitions>
  <inkml:trace contextRef="#ctx0" brushRef="#br0">318 1 2585,'-34'2'11381,"-69"13"-8666,97-14-2692,1 1 0,0 0 0,1 0 0,-1 0 0,0 0 0,1 1 0,-1 0 0,1 0 0,0 0 0,-1 0 0,2 1 0,-1-1 0,0 1 0,1 0 0,0 0 0,0 1 0,0-1 0,0 1 0,1-1 0,-3 6 0,5-8-13,-1 0 1,1 1 0,-1-1-1,1 0 1,0 0 0,0 0-1,0 1 1,0-1 0,0 0-1,0 0 1,1 0 0,-1 1-1,2 2 1,1 23 72,-19 40 162,11-46-49,0-1 0,1 1 0,-2 34 0,41-94 62,-33 34-262,1 1 1,0 0 0,0-1-1,0 1 1,1 0 0,-1 1-1,1-1 1,-1 1 0,1-1 0,0 1-1,0 0 1,0 0 0,0 1-1,1-1 1,-1 1 0,0 0-1,0 0 1,1 0 0,-1 1-1,1 0 1,7 0 0,-9 1 1,1 0 0,0 0 0,0 0 0,-1 0 0,1 1 0,0-1 0,-1 1 0,0 0 0,1 0 0,-1 1 0,0-1 0,0 1 0,0-1 0,0 1 0,-1 0-1,1 0 1,-1 0 0,0 0 0,0 1 0,0-1 0,0 1 0,0-1 0,-1 1 0,1 0 0,0 4 0,-1-2 37,1 0-1,-1 0 1,0 0-1,-1 0 1,0 0-1,0 0 1,0 0-1,-1-1 1,1 1-1,-1 0 1,-1 0-1,1 0 1,-1-1-1,-3 9 1,0-5 38,0 1 1,0-2-1,-1 1 1,0 0-1,-1-1 1,1 0-1,-2-1 1,-8 8-1,9-8-33,-1 0 0,0-1 0,0 0 0,-1-1 0,0 0 0,0 0-1,0-1 1,0 0 0,-1 0 0,0-1 0,1-1 0,-1 1 0,0-2-1,0 1 1,-1-1 0,1-1 0,0 0 0,-11-1 0,21 1-62,0 0 0,-1 0 0,1 0 1,0-1-1,0 1 0,0 0 0,-1 0 0,1 0 1,0 0-1,0 0 0,0 0 0,-1 0 1,1 0-1,0-1 0,0 1 0,0 0 1,0 0-1,-1 0 0,1 0 0,0 0 0,0-1 1,0 1-1,0 0 0,0 0 0,0 0 1,0-1-1,-1 1 0,1 0 0,0 0 0,0-1 1,0 1-1,0 0 0,0 0 0,0 0 1,0-1-1,0 1 0,0 0 0,0 0 0,0 0 1,0-1-1,0 1 0,1 0 0,-1 0 1,0-1-1,0 1 0,0 0 0,0 0 0,0 0 1,0 0-1,0-1 0,1 1 0,-1 0 1,0 0-1,0 0 0,0 0 0,0-1 0,1 1 1,-1 0-1,0 0 0,0 0 0,0 0 1,1 0-1,-1 0 0,0 0 0,0 0 0,0 0 1,1 0-1,14-10-1513,15-4 308</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14.280"/>
    </inkml:context>
    <inkml:brush xml:id="br0">
      <inkml:brushProperty name="width" value="0.05" units="cm"/>
      <inkml:brushProperty name="height" value="0.05" units="cm"/>
      <inkml:brushProperty name="color" value="#0000FF"/>
    </inkml:brush>
  </inkml:definitions>
  <inkml:trace contextRef="#ctx0" brushRef="#br0">253 42 1080,'151'-40'11536,"-207"38"-9488,30 7-1862,0-1 0,0-1-1,0-2 1,-48-2 0,65 0-148,1 1 1,-1 1 0,1-1-1,0 1 1,-1 1 0,1 0-1,0 0 1,0 0 0,0 1-1,0 0 1,1 1 0,-1 0-1,1 0 1,0 1 0,-10 7-1,16-10-27,0 0 0,1 1 0,-1-1 0,1 0 0,-1 0 0,1 0 0,0 0 0,-1 1 0,1-1 0,0 0 0,1 0 0,0 4 0,-1 17 101,0-22-98,0-1 1,0 1 0,0-1-1,0 0 1,-1 1 0,1-1-1,0 1 1,0-1 0,0 0-1,0 1 1,0-1-1,0 1 1,-1-1 0,1 0-1,0 1 1,0-1 0,-1 0-1,1 1 1,0-1 0,0 0-1,-1 0 1,1 1 0,0-1-1,-1 0 1,1 0-1,-1 1 1,1-1 0,0 0-1,-1 0 1,1 0 0,0 0-1,-1 0 1,0 1 0,1-1 103,1 43-92,-9 5-45,1-1 0,0 74 0,7-105 16,1-1-1,0 1 1,1-1 0,1 0-1,0 1 1,1-1-1,0 0 1,2-1 0,-1 1-1,2-1 1,16 26-1,-21-38 4,0 0 1,0 1-1,0-1 0,0 0 0,1 0 0,-1 0 0,1 0 0,0-1 0,-1 1 0,1-1 0,0 0 1,0 1-1,0-1 0,0 0 0,0-1 0,0 1 0,4 0 0,0-1 0,0 1 0,0-2 0,-1 1 0,1-1-1,0 0 1,0 0 0,12-5 0,-11 4 27,1-1-1,-1-1 1,0 0 0,-1 0-1,1 0 1,-1-1-1,0 0 1,0 0 0,0-1-1,-1 0 1,1 0-1,-2-1 1,7-8 0,-11 12 4,1 0 1,-1 0 0,0 0-1,0 0 1,0-1-1,-1 1 1,1 0 0,-1-1-1,0 1 1,0-1-1,0 1 1,0 0 0,0-1-1,-1 1 1,0 0-1,0-1 1,0 1 0,0 0-1,0 0 1,0 0-1,-1 0 1,-2-4 0,1 2 1,0 1 1,0-1-1,-1 1 1,1 0 0,-1 0-1,0 0 1,0 1 0,0-1-1,-1 1 1,1 0 0,-1 0-1,-9-4 1,-20-12 66,30 16-93,0 1 0,1-1 0,-1 1 0,-1 0 0,1 0-1,0 1 1,-6-3 0,8 4-7,1 0 0,-1 0 0,0 0-1,0 0 1,0 1 0,0-1 0,0 0 0,1 1 0,-1-1 0,0 1 0,0 0-1,1-1 1,-1 1 0,0 0 0,1 0 0,-1 0 0,1 0 0,-1 0 0,1 1-1,-1-1 1,1 0 0,-2 3 0,-94 94 36,98-93-1100,8-7 684</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15.108"/>
    </inkml:context>
    <inkml:brush xml:id="br0">
      <inkml:brushProperty name="width" value="0.05" units="cm"/>
      <inkml:brushProperty name="height" value="0.05" units="cm"/>
      <inkml:brushProperty name="color" value="#0000FF"/>
    </inkml:brush>
  </inkml:definitions>
  <inkml:trace contextRef="#ctx0" brushRef="#br0">123 9 2465,'-5'-8'8356,"1"25"-6985,-6 20-610,2 1 0,-5 64 0,9-57-599,-13 52-1,13-81 109,-1-1 0,-1 1-1,0-1 1,0-1 0,-2 1-1,0-1 1,-10 14 0,140-121 745,-101 69-996,0 0 1,-1-2 0,23-40 0,-24 36-787,0 2 0,35-39 0,-31 48-2961,-16 20 2485</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15.449"/>
    </inkml:context>
    <inkml:brush xml:id="br0">
      <inkml:brushProperty name="width" value="0.05" units="cm"/>
      <inkml:brushProperty name="height" value="0.05" units="cm"/>
      <inkml:brushProperty name="color" value="#0000FF"/>
    </inkml:brush>
  </inkml:definitions>
  <inkml:trace contextRef="#ctx0" brushRef="#br0">1 1 5025,'0'2'1040,"0"4"489,1 3 359,0 4 192,1 6-503,1 2-225,4 7-632,0-1-240,6 1-264,3-4-72,0-8-72,1-3-8,-1-8-120,-3-5-288,0-8-3568,5-6 2711</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16.044"/>
    </inkml:context>
    <inkml:brush xml:id="br0">
      <inkml:brushProperty name="width" value="0.05" units="cm"/>
      <inkml:brushProperty name="height" value="0.05" units="cm"/>
      <inkml:brushProperty name="color" value="#0000FF"/>
    </inkml:brush>
  </inkml:definitions>
  <inkml:trace contextRef="#ctx0" brushRef="#br0">47 360 9554,'-14'-3'235,"-12"2"3143,25 2-3329,1 0-1,-1-1 1,1 1 0,-1 0 0,1-1 0,-1 1 0,1 0 0,-1 0 0,1-1-1,0 1 1,-1 0 0,1 0 0,0 0 0,0-1 0,-1 1 0,1 0 0,0 0-1,0 0 1,0 0 0,0 0 0,0 0 0,0-1 0,1 1 0,-1 0 0,0 0-1,0 0 1,1 0 0,-1-1 0,0 1 0,1 1 0,11 46 62,-3 0 1,-2 1-1,-1 0 1,-3 0-1,-3 0 1,-10 97-1,25-282 729,-5-193 0,-11 292-754,2 0 0,2 0 0,9-53 0,-9 78-65,0 1-1,1 0 0,0 0 1,0 0-1,1 0 0,11-15 1,-13 20-19,1 1 1,0 1-1,1-1 1,-1 1-1,1-1 1,-1 1-1,1 1 1,0-1-1,1 1 1,-1 0-1,1 0 1,-1 0-1,10-2 1,-13 4-6,1 0 0,-1 1 0,1-1 1,0 1-1,0 0 0,-1 0 0,1 0 0,0 0 1,-1 0-1,1 0 0,0 1 0,-1-1 0,1 1 1,0 0-1,-1 0 0,1 0 0,-1 0 0,1 1 1,2 1-1,0 0 0,0 1 0,-1 1 1,1-1-1,-1 1 0,0-1 0,0 1 1,-1 0-1,4 7 0,2 5 7,0 1 1,-2 0-1,0 0 1,6 28-1,-8-25 18,-1-1 1,-1 0-1,0 1 0,-2 0 1,-1 0-1,-1 21 0,0-36-3,0 0 0,0 0 0,0 1 0,-1-1 0,0 0 0,0 0 0,-1-1 0,1 1 0,-1 0 0,0-1 0,-1 1 0,1-1 0,-1 0 0,0 0 0,-1-1 0,1 1 0,-1-1 0,0 0 0,0 0 0,0-1 0,0 1 0,-1-1 0,-10 4 0,-27 9-305,-1-2-1,-1-3 1,-58 9 0,99-20-1180,6 0-341,16 0 635</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16.554"/>
    </inkml:context>
    <inkml:brush xml:id="br0">
      <inkml:brushProperty name="width" value="0.05" units="cm"/>
      <inkml:brushProperty name="height" value="0.05" units="cm"/>
      <inkml:brushProperty name="color" value="#0000FF"/>
    </inkml:brush>
  </inkml:definitions>
  <inkml:trace contextRef="#ctx0" brushRef="#br0">353 0 6865,'-81'5'6325,"71"-6"-6074,-1 1 0,1 0 0,0 0 0,-1 1 0,1 1 0,-1 0 0,1 0 0,0 1 0,0 0 0,0 1 0,1 0 0,-19 11 0,15-6-133,0 0 1,0 1 0,1 1-1,1 0 1,-18 22 0,25-28-121,1 0-1,-1 1 1,1 0 0,0 0 0,1 0 0,-1 0 0,1 0 0,1 0 0,-1 0 0,1 1 0,0-1-1,0 1 1,1-1 0,0 1 0,0-1 0,2 13 0,-2-17-1,0 0 0,1 1 0,-1-1 0,1 0 0,-1 0 0,1-1 0,0 1 0,0 0 0,0 0 0,0 0 0,0 0 0,0-1 0,0 1 0,0 0 0,1-1 0,-1 1 0,1-1 0,-1 0 0,1 1 0,0-1 0,-1 0 1,1 0-1,2 1 0,-1-1 1,0 0 1,0-1-1,0 0 1,0 1 0,1-1-1,-1 0 1,0 0-1,0-1 1,0 1 0,0-1-1,0 1 1,1-1-1,3-2 1,6-2 31,0-1 0,0-1 0,-1 0 0,0-1 0,15-12 0,86-88 1683,-111 108-1687,-1 0-1,0 0 1,0 0 0,0-1 0,0 1 0,1 1 0,-1-1 0,0 0 0,0 0-1,0 0 1,0 0 0,0 1 0,1-1 0,-1 1 0,0-1 0,0 1 0,0-1 0,0 1-1,0 0 1,0-1 0,0 1 0,-1 0 0,1 0 0,0-1 0,0 1 0,0 0-1,-1 0 1,1 0 0,-1 0 0,1 0 0,0 0 0,0 2 0,23 36 127,-12-13 97,-7-14-289,1 1 1,0-1 0,1 0-1,11 14 1,-17-24 98,1 0 0,-1 0 0,1 0 1,0-1-1,0 1 0,0 0 0,0-1 0,0 1 1,0-1-1,0 0 0,0 0 0,1 0 0,-1 0 1,0 0-1,1 0 0,-1 0 0,1-1 0,-1 1 1,1-1-1,-1 0 0,1 0 0,-1 0 1,1 0-1,-1 0 0,1-1 0,-1 1 0,1-1 1,-1 1-1,4-2 0,29-17 759</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3.613"/>
    </inkml:context>
    <inkml:brush xml:id="br0">
      <inkml:brushProperty name="width" value="0.05" units="cm"/>
      <inkml:brushProperty name="height" value="0.05" units="cm"/>
      <inkml:brushProperty name="color" value="#E71224"/>
    </inkml:brush>
  </inkml:definitions>
  <inkml:trace contextRef="#ctx0" brushRef="#br0">17 25 5353,'-9'4'696,"5"5"729,1 2-321,3 2 104,1 3-208,5-5-336,3-4-79,10-6-289,7-4-96,14-11-56,8-5 32,7-8-1681,-5-7 1169</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4.180"/>
    </inkml:context>
    <inkml:brush xml:id="br0">
      <inkml:brushProperty name="width" value="0.05" units="cm"/>
      <inkml:brushProperty name="height" value="0.05" units="cm"/>
      <inkml:brushProperty name="color" value="#E71224"/>
    </inkml:brush>
  </inkml:definitions>
  <inkml:trace contextRef="#ctx0" brushRef="#br0">19 245 5609,'-7'11'111,"-5"10"3251,12-20-3273,1 0-1,-1-1 1,0 1 0,0 0 0,1 0 0,-1-1 0,0 1 0,1 0 0,-1-1 0,0 1 0,1 0 0,-1-1 0,1 1 0,0 0 0,-1-1 0,1 1 0,-1-1 0,1 1 0,0-1 0,-1 0-1,1 1 1,0-1 0,-1 0 0,1 1 0,0-1 0,0 0 0,0 0 0,-1 0 0,1 1 0,0-1 0,0 0 0,7 2 26,0-1 1,0 0 0,0 0-1,0-1 1,0 0-1,0 0 1,0-1-1,0 0 1,0 0-1,0-1 1,-1 0-1,1 0 1,0-1 0,-1 0-1,0 0 1,0-1-1,0 0 1,0 0-1,0-1 1,8-8-1,-5 5-89,-1 0-1,0-1 1,-1-1-1,0 0 1,0 0-1,-1 0 1,0-1-1,-1 0 1,-1 0-1,1-1 1,-2 1-1,5-18 1,-8 26-11,0 0 0,0-1 0,0 1 0,-1 0 1,1 0-1,-1 0 0,0-1 0,0 1 0,0 0 1,-1 0-1,1-1 0,-1 1 0,0 0 0,0 0 0,0 0 1,0 0-1,0 0 0,-1 0 0,1 0 0,-1 0 0,0 0 1,0 1-1,0-1 0,0 1 0,0-1 0,-5-3 0,3 4-5,-1 0-1,1 0 0,0 0 1,0 1-1,-1 0 0,1-1 1,-1 2-1,1-1 0,-1 0 1,0 1-1,1 0 0,-1 0 1,0 0-1,1 1 0,-1-1 1,1 1-1,-1 0 0,-7 3 1,2 0-10,-1 0-1,1 0 1,0 1 0,1 1 0,-1-1 0,1 1 0,0 1 0,1 0 0,-1 0 0,1 1 0,1 0-1,-1 0 1,-10 18 0,14-21-3,1 1 0,0 0 0,0 0 0,1 0 0,0 0 0,0 0 0,1 1 0,-1-1 0,1 1 0,0-1 0,1 1 0,0-1 0,0 1 0,0-1 0,1 1 0,0-1 0,0 1 0,1-1-1,0 0 1,0 1 0,0-1 0,1 0 0,0 0 0,4 6 0,10 16 2,2-2-1,1 0 0,1-2 1,46 44-1,-65-66-1,1 0 1,-1 0-1,1 0 0,-1-1 0,1 1 0,-1-1 0,1 0 0,0 1 1,0-1-1,-1 0 0,1 0 0,0-1 0,0 1 0,0-1 0,0 1 0,0-1 1,0 0-1,0 0 0,0-1 0,0 1 0,0 0 0,0-1 0,0 0 1,0 0-1,0 0 0,0 0 0,-1 0 0,1 0 0,0-1 0,-1 1 1,1-1-1,2-2 0,2-3-164,1 0 0,-1-1 0,0 1 0,-1-2 0,1 1 0,-2-1 1,10-17-1,5-18-388</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4.503"/>
    </inkml:context>
    <inkml:brush xml:id="br0">
      <inkml:brushProperty name="width" value="0.05" units="cm"/>
      <inkml:brushProperty name="height" value="0.05" units="cm"/>
      <inkml:brushProperty name="color" value="#E71224"/>
    </inkml:brush>
  </inkml:definitions>
  <inkml:trace contextRef="#ctx0" brushRef="#br0">15 284 9434,'-4'16'896,"1"-2"505,1-4-73,-1-8 360,1-4-112,2-17-359,1-8-129,6-15-736,3-6-328,5-1-664,2 3-544,3 10-1497,2 3-1832,-5 10 2569</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4.855"/>
    </inkml:context>
    <inkml:brush xml:id="br0">
      <inkml:brushProperty name="width" value="0.05" units="cm"/>
      <inkml:brushProperty name="height" value="0.05" units="cm"/>
      <inkml:brushProperty name="color" value="#E71224"/>
    </inkml:brush>
  </inkml:definitions>
  <inkml:trace contextRef="#ctx0" brushRef="#br0">41 0 9610,'-17'28'968,"5"5"729,5 10-689,3 3 696,4 6-295,4-1-153,10-2-480,7 0-472,2-5-208,0-4-56,3-10-448,0-5-416,4-15-1329,2-7 1153</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5.674"/>
    </inkml:context>
    <inkml:brush xml:id="br0">
      <inkml:brushProperty name="width" value="0.05" units="cm"/>
      <inkml:brushProperty name="height" value="0.05" units="cm"/>
      <inkml:brushProperty name="color" value="#E71224"/>
    </inkml:brush>
  </inkml:definitions>
  <inkml:trace contextRef="#ctx0" brushRef="#br0">163 5 8234,'-4'-1'187,"-1"0"0,0 0 0,1 0 0,-1 1 0,0 0 0,0 0 0,0 0 0,1 0 0,-1 1 1,0 0-1,0 0 0,1 0 0,-1 0 0,1 1 0,-1 0 0,1 0 0,0 0 0,-1 0 0,1 1 0,0 0 0,1 0 1,-1 0-1,0 0 0,1 0 0,0 1 0,0 0 0,0-1 0,0 1 0,0 0 0,1 1 0,0-1 0,0 0 0,0 1 1,-2 5-1,-2 7-149,1 1 1,1 0 0,0-1-1,1 2 1,1-1 0,1 0 0,1 34-1,1-30-35,1-1-1,1 0 1,1 0-1,0 0 1,2 0-1,0-1 1,2 0-1,11 22 1,-19-40-3,1-1 0,-1 0 0,1 1 0,0-1-1,-1 0 1,1 1 0,0-1 0,0 0 0,0 0 0,0 0 0,0 0 0,0 0 0,0 0 0,0 0 0,1-1 0,-1 1-1,0 0 1,0 0 0,1-1 0,-1 1 0,0-1 0,1 0 0,-1 1 0,1-1 0,-1 0 0,0 0 0,1 1 0,-1-1-1,1 0 1,-1-1 0,1 1 0,-1 0 0,1 0 0,-1-1 0,0 1 0,1 0 0,-1-1 0,0 0 0,1 1 0,-1-1-1,0 0 1,0 1 0,1-1 0,-1 0 0,0 0 0,0 0 0,0 0 0,0 0 0,0 0 0,1-3 0,8-8 8,-1-1 1,0 0-1,13-27 1,-12 22-6,46-72 23,-26 43-5,-1 0 0,41-98 1,-67 130 13,-6 11 40,2 5-70,0 0-1,0 0 1,0 1 0,0-1 0,0 0-1,1 0 1,-1 0 0,0 1 0,0-1-1,1 0 1,-1 1 0,1-1-1,-1 1 1,1 2 0,-18 63 77,3-18-116,3 1 1,-6 57-1,16-94 107,1 0-1,1 0 0,0 0 1,1 0-1,0 0 1,1 0-1,0 0 0,1 0 1,1-1-1,0 1 1,0-1-1,1 0 0,10 17 1,-13-26-42,0 1 0,0-1 0,0 0 0,1 0-1,-1 0 1,1 0 0,0 0 0,-1-1 0,1 1 0,0-1 0,1 0 0,-1 0 0,0 0 0,1 0 0,-1-1 0,1 1 0,-1-1 0,1 0 0,0 0-1,-1 0 1,1 0 0,0-1 0,0 0 0,0 1 0,0-1 0,-1-1 0,1 1 0,0-1 0,0 1 0,0-1 0,-1 0 0,1 0 0,0-1-1,-1 1 1,6-4 0,2-1 11,-1-1-1,-1 0 0,1 0 1,-1-1-1,-1 0 0,1 0 1,-1-1-1,-1-1 0,0 1 1,9-16-1,-1-2-1,-2 0 1,-1 0-1,-2-1 0,0-1 1,-2 0-1,-1 0 0,-1-1 0,-2 1 1,2-55-1,-3 140-87,3 0 0,17 76 0,10 80 33,-27-134 73,-9 147 0,-2-201 34,5-24-91,0 0 1,0 0-1,0 0 1,0 0-1,0 0 0,0 0 1,0-1-1,0 1 1,0 0-1,0 0 1,0 0-1,0 0 0,0 0 1,0 0-1,0 0 1,0 0-1,0-1 1,-1 1-1,1 0 0,0 0 1,0 0-1,0 0 1,0 0-1,0 0 1,0 0-1,0 0 1,0 0-1,0 0 0,0 0 1,-1 0-1,1 0 1,0 0-1,0 0 1,0 0-1,0 0 0,0 0 1,0 0-1,0 0 1,0 0-1,-1 0 1,1 0-1,0 0 0,0 0 1,0 0-1,0 0 1,0 0-1,0 0 1,0 0-1,0 0 1,-1 0-1,1 0 0,0 0 1,0 0-1,0 0 1,0 0-1,0 0 1,0 0-1,0 1 0,0-1 1,0 0-1,0 0 1,0 0-1,0 0 1,0 0-1,-1 0 0,1 0 1,0 1-1,-6-41 153,-1-80-134,6 0-1,5 0 1,19-119 0,0 138-56,-20 92 28,0-1 1,1 1-1,0 0 1,1 0-1,0 1 1,0-1-1,1 1 1,7-8-1,-12 15 6,0 0 0,0-1-1,0 1 1,0 0 0,1 0 0,-1 1-1,0-1 1,0 0 0,1 0-1,-1 0 1,0 1 0,1-1-1,-1 1 1,1-1 0,-1 1 0,1 0-1,-1-1 1,1 1 0,-1 0-1,1 0 1,-1 0 0,1 0-1,-1 0 1,1 0 0,-1 1 0,1-1-1,-1 0 1,1 1 0,-1-1-1,0 1 1,1 0 0,-1-1-1,0 1 1,1 0 0,-1 0 0,0 0-1,0 0 1,0 0 0,0 0-1,0 0 1,0 0 0,0 0-1,0 1 1,0-1 0,0 0 0,-1 0-1,2 3 1,4 6 1,-1 1-1,0-1 1,0 1 0,4 19-1,-4-14 6,-2-1-1,0 1 1,-1 0-1,-1-1 1,0 1-1,-1 0 1,-3 22-1,2-29 7,-1-1-1,1 0 1,-2-1-1,1 1 1,-1 0-1,0-1 1,0 1-1,-1-1 1,0 0-1,-1 0 1,1 0-1,-1-1 1,-1 1-1,1-1 1,-1-1 0,-9 8-1,15-13-41,0 1 0,-1-1 0,1 1 0,-1-1 0,1 1 0,0-1-1,-1 0 1,1 1 0,-1-1 0,1 0 0,-1 0 0,1 1 0,-1-1 0,0 0 0,1 0 0,-1 0 0,1 0 0,-1 1 0,1-1-1,-1 0 1,1 0 0,-1 0 0,0 0 0,1 0 0,-1-1 0,1 1 0,-1 0 0,1 0 0,-1 0 0,1 0 0,-1-1-1,0 1 1,1 0 0,-1 0 0,1-1 0,0 1 0,-1 0 0,1-1 0,-1 1 0,0-1 0,-3-25-3453,6 1 1761</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6.015"/>
    </inkml:context>
    <inkml:brush xml:id="br0">
      <inkml:brushProperty name="width" value="0.05" units="cm"/>
      <inkml:brushProperty name="height" value="0.05" units="cm"/>
      <inkml:brushProperty name="color" value="#E71224"/>
    </inkml:brush>
  </inkml:definitions>
  <inkml:trace contextRef="#ctx0" brushRef="#br0">23 48 9410,'-8'-29'1064,"1"19"1305,1 1 2632,4 13-3409,2 8 41,8 15-1209,5 10-360,5 20-56,-2 14 16,-1 30-40,-8 15-208,-4 17-833,-2-5-1303,-1-31-1697,0-20-880,7-46 2304</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6.373"/>
    </inkml:context>
    <inkml:brush xml:id="br0">
      <inkml:brushProperty name="width" value="0.05" units="cm"/>
      <inkml:brushProperty name="height" value="0.05" units="cm"/>
      <inkml:brushProperty name="color" value="#E71224"/>
    </inkml:brush>
  </inkml:definitions>
  <inkml:trace contextRef="#ctx0" brushRef="#br0">5 176 10770,'-5'-16'953,"8"7"687,6 2-1000,3 1 424,2-4 176,6-3-47,9-4 119,13-8-832,9-4-624,14-14 72</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6.709"/>
    </inkml:context>
    <inkml:brush xml:id="br0">
      <inkml:brushProperty name="width" value="0.05" units="cm"/>
      <inkml:brushProperty name="height" value="0.05" units="cm"/>
      <inkml:brushProperty name="color" value="#E71224"/>
    </inkml:brush>
  </inkml:definitions>
  <inkml:trace contextRef="#ctx0" brushRef="#br0">212 321 9906,'0'-10'584,"3"5"576,11 4-527,4 4 223,-1 4 16,-5 12 16,-5 4 0,-3 19-207,-1 8-169,4 18-480,-4 5-480,0-3-3169,-2-8 2449</inkml:trace>
  <inkml:trace contextRef="#ctx0" brushRef="#br0" timeOffset="1">1 312 13715,'0'-10'376,"10"-2"184,22-9-64,4-5 296,20-10 137,9-3-57,8-2-584,3-1-448,-8 8-856,-9 2-809,-8 13 905</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7.034"/>
    </inkml:context>
    <inkml:brush xml:id="br0">
      <inkml:brushProperty name="width" value="0.05" units="cm"/>
      <inkml:brushProperty name="height" value="0.05" units="cm"/>
      <inkml:brushProperty name="color" value="#E71224"/>
    </inkml:brush>
  </inkml:definitions>
  <inkml:trace contextRef="#ctx0" brushRef="#br0">2 171 13251,'-1'26'304,"8"0"-216,20-10-104,8-9 104,13-12 456,2-13 88,8-16 64,1-7-104,-1-8-568,3 0-392,-12 0 208</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8.086"/>
    </inkml:context>
    <inkml:brush xml:id="br0">
      <inkml:brushProperty name="width" value="0.05" units="cm"/>
      <inkml:brushProperty name="height" value="0.05" units="cm"/>
      <inkml:brushProperty name="color" value="#E71224"/>
    </inkml:brush>
  </inkml:definitions>
  <inkml:trace contextRef="#ctx0" brushRef="#br0">0 740 10434,'1'-1'190,"0"1"1,0-1-1,0 1 0,0-1 0,0 1 0,0 0 0,0-1 0,0 1 1,0 0-1,0 0 0,0 0 0,0-1 0,0 1 0,0 0 0,0 1 1,0-1-1,0 0 0,0 0 0,0 0 0,1 1 0,3 17 2853,0 12-3485,0-13 441,1 0 0,1 0 0,0-1 0,12 19 0,-16-30 0,0 0 0,1-1 0,-1 1 0,1-1-1,0 0 1,0 0 0,0-1 0,6 4 0,-8-6 0,0 1 0,0-1 0,0 0 1,0-1-1,0 1 0,0 0 0,0-1 1,0 1-1,1-1 0,-1 0 0,0 1 1,0-1-1,1 0 0,-1 0 0,0-1 1,0 1-1,0 0 0,1-1 0,-1 0 1,3 0-1,-1-2 2,0 1-1,0 0 1,-1-1 0,1 0 0,-1 0 0,0 0-1,0 0 1,0-1 0,0 1 0,0-1-1,-1 0 1,4-7 0,26-60 13,-17 34-7,86-171 22,-100 206-29,0 0-1,-1 1 1,1-1 0,0 1 0,0-1-1,0 1 1,0 0 0,0-1 0,0 1-1,1 0 1,-1 0 0,0 0 0,1 0-1,-1 0 1,0 0 0,1 0 0,2-1-1,-4 2 1,1 0 0,0 0-1,0 0 1,0 1-1,-1-1 1,1 0 0,0 0-1,0 1 1,-1-1-1,1 0 1,0 1-1,-1-1 1,1 1 0,0-1-1,-1 1 1,1-1-1,-1 1 1,1-1 0,-1 1-1,1 0 1,-1-1-1,1 1 1,-1 0 0,0-1-1,1 3 1,4 8-6,-1 1 1,0 0 0,3 22-1,-2-12 4,-1-5 4,29 84 5,-30-94-7,0 0 0,0 0 0,1-1 0,-1 1 0,2-1 0,-1 0 0,0 0 0,1 0 0,0-1 0,1 1 1,6 4-1,-10-9 1,0 0-1,-1 0 1,1 0 0,0-1 0,-1 1 0,1-1 0,0 1 0,0-1 0,-1 0 0,1 0-1,0 0 1,0 0 0,0 0 0,-1 0 0,1 0 0,0-1 0,0 1 0,-1 0 0,1-1-1,0 0 1,0 1 0,-1-1 0,1 0 0,-1 0 0,1 0 0,-1 0 0,1 0 0,-1 0-1,0 0 1,1-1 0,-1 1 0,0 0 0,2-3 0,4-5 11,0 0 1,-1-1 0,10-20-1,-15 29-11,34-74 57,-24 48 37,1 1-1,1 0 0,1 1 1,2 0-1,0 1 0,37-41 1,-51 62-84,0 1 0,0 0 0,1 0 0,-1 1 0,0-1 0,1 0 0,-1 1 1,1-1-1,0 1 0,-1 0 0,1 0 0,0 0 0,0 0 0,-1 1 0,7-2 0,-7 3-2,-1-1 0,1 0 0,0 1 0,-1-1 0,1 1 0,-1-1 0,1 1 0,-1 0 0,1-1 0,-1 1-1,1 0 1,-1 0 0,0 0 0,0 0 0,1 1 0,-1-1 0,0 0 0,0 0 0,0 1 0,1 1 0,2 5 16,-1-1 1,0 1 0,0 0-1,-1 0 1,1 0 0,-2 0-1,1 1 1,-1-1 0,0 10-1,-1 18 37,-1 0 0,-1 0 0,-15 70 0,21-119-111,1 0-1,0 1 0,1-1 1,0 1-1,1 1 1,15-21-1,-5 11-10,1 0 0,1 1-1,26-22 1,-30 29 36,0 0 0,21-26 0,-32 34 29,-1 1-1,0-1 0,0 1 0,0-1 1,0 0-1,-1 0 0,1 0 0,-1-1 1,-1 1-1,1-1 0,-1 1 0,0-1 1,0 1-1,0-7 0,-1 10 1,0 0 0,-1 0 0,1 0 0,-1 1 0,1-1 0,-1 0 0,1 0 0,-1 1 0,0-1 0,0 1 0,0-1 0,0 0 0,0 1 0,0 0 0,0-1 0,0 1 0,-1 0 0,1-1 0,-1 1 0,1 0 0,-1 0 0,1 0 0,-1 0 0,1 1 0,-1-1 0,-1 0 0,1 0-2,1 1 1,0 0-1,0 0 0,0 0 1,-1 0-1,1 0 0,0 0 1,0 0-1,-1 0 0,1 0 1,0 0-1,0 1 0,0-1 1,0 0-1,-1 1 0,1-1 1,0 1-1,0 0 0,0-1 1,0 1-1,0 0 0,0-1 1,0 1-1,0 0 0,1 0 1,-1 0-1,0 0 0,0 0 1,1 0-1,-1 0 0,0 0 1,1 0-1,0 0 0,-1 0 1,1 1-1,-1-1 0,1 0 1,0 0-1,0 2 0,-3 16 1,1 0 0,0 0 0,2 0 0,0 0 0,6 34 0,2-5-221,14 49-1,-18-84 91,0-1 0,1 1 0,0-1 0,0 0-1,2 0 1,8 13 0,-13-23 115,-1 0 0,0 0 0,1 0 0,0 0 0,-1 0 0,1-1 1,0 1-1,0 0 0,0-1 0,0 0 0,0 1 0,0-1 0,0 0 0,0 0 1,0 0-1,1 0 0,-1-1 0,0 1 0,1-1 0,-1 1 0,0-1 0,1 0 0,-1 0 1,1 0-1,-1 0 0,1 0 0,-1-1 0,0 1 0,1-1 0,-1 1 0,0-1 1,0 0-1,1 0 0,-1 0 0,0 0 0,0 0 0,0-1 0,0 1 0,0 0 0,0-1 1,0 0-1,2-3 0,9-8 13,0-1 0,-2-1 0,1 0 0,-2 0 0,0-2 0,8-17 0,44-110 21,-53 122-19,-2 7 13,0-1 0,-2 0 0,0 0 0,0 0 0,-1-1 0,-2 1 0,1-1 0,-1-28 0,29 88-56,-8 0 49,25 63 0,7 16 4,-52-117-13,0 0 0,1 1 0,-1-1 0,1 0 0,0 0 0,0-1 0,7 6 0,-10-9 0,0 0 0,0 0 0,0-1 0,0 1 1,1-1-1,-1 1 0,0-1 0,0 1 0,1-1 0,-1 0 1,0 1-1,0-1 0,1 0 0,-1 0 0,0 0 1,1 0-1,-1 0 0,0 0 0,0-1 0,1 1 1,-1 0-1,0-1 0,0 1 0,1-1 0,-1 1 1,0-1-1,0 1 0,0-1 0,0 0 0,0 0 1,0 1-1,0-1 0,0 0 0,0 0 0,0 0 0,-1 0 1,1 0-1,0 0 0,0 0 0,-1-1 0,1 0 1,5-9 4,0 1 1,-2-1 0,1-1 0,-1 1 0,-1 0 0,0-1-1,-1 0 1,0 0 0,1-12 0,-1-9 18,-2 1-1,-4-40 1,1 53 41,-1-1 0,0 1 0,-1 0 0,-2 0 1,0 0-1,0 1 0,-2 0 0,0 1 0,-1 0 0,-1 0 0,-1 1 0,0 1 1,-16-16-1,11 13 244,-2 1 1,1 1 0,-2 1 0,0 0-1,-1 2 1,-1 0 0,0 2-1,0 0 1,-47-14 0,56 21-156,-1 2 0,1 0 0,-1 0 0,1 1 1,-1 1-1,-26 2 0,35-1-165,1-1 0,0 0 1,0 1-1,-1 0 0,1 0 0,0 0 0,0 1 1,0-1-1,0 1 0,0 0 0,1 0 1,-1 0-1,0 1 0,1-1 0,0 1 0,-1 0 1,1 0-1,0 0 0,1 0 0,-1 1 1,1-1-1,-1 1 0,1-1 0,0 1 0,-2 4 1,4-6-8,-1-1 1,1 0 0,0 1 0,0-1 0,-1 0 0,1 1-1,0-1 1,0 1 0,0-1 0,1 0 0,-1 1-1,0-1 1,0 0 0,1 1 0,-1-1 0,2 2 0,20 14-195</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29.921"/>
    </inkml:context>
    <inkml:brush xml:id="br0">
      <inkml:brushProperty name="width" value="0.05" units="cm"/>
      <inkml:brushProperty name="height" value="0.05" units="cm"/>
      <inkml:brushProperty name="color" value="#E71224"/>
    </inkml:brush>
  </inkml:definitions>
  <inkml:trace contextRef="#ctx0" brushRef="#br0">33 915 7290,'-3'12'4436,"5"-43"-104,-16-118-1157,3 55-2803,5 1-1,6-115 0,0 200-385,1 0 0,0 0 0,1 0-1,5-15 1,-7 23 9,0-1 0,0 0 0,1 1-1,-1-1 1,0 1 0,1-1 0,-1 0 0,1 1-1,-1-1 1,0 1 0,1-1 0,-1 1 0,1-1 0,0 1-1,-1 0 1,1-1 0,-1 1 0,1 0 0,0-1-1,-1 1 1,1 0 0,0-1 0,-1 1 0,2 0-1,0 0-1,-1 1 0,0-1 0,1 1-1,-1-1 1,0 1 0,1 0 0,-1 0 0,0-1-1,0 1 1,0 0 0,0 0 0,1 0-1,-1 0 1,-1 1 0,1-1 0,0 0 0,1 2-1,9 13-3,-2 1 0,0 1-1,0-1 1,8 29 0,-12-32 12,0 1 1,0-1 0,2-1-1,0 1 1,0-1 0,1 0 0,1-1-1,14 17 1,-21-27 0,0 0 0,0 0 0,0 0 0,0-1 0,1 1 0,-1-1 0,1 1 0,-1-1 0,1 0 0,-1 0 0,1 0 0,-1 0 0,1 0 0,0-1 0,0 1-1,-1-1 1,1 0 0,0 0 0,0 0 0,-1 0 0,4-1 0,-2 0 5,0 0-1,1-1 0,-1 0 0,0 0 0,-1 0 1,1 0-1,0-1 0,-1 1 0,1-1 1,-1 0-1,0 0 0,3-4 0,7-10 24,0 0 1,-1-1-1,-1 0 0,10-25 1,-21 43-31,90-232 136,-26 58 253,-64 172-370,1 1 0,-1 0-1,1-1 1,-1 1 0,1-1-1,0 1 1,0 0-1,0-1 1,0 1 0,0 0-1,0 0 1,0 0-1,0 0 1,0 0 0,3-2-1,-4 3-12,1 0-1,-1 0 0,1 0 0,-1 0 1,1 0-1,-1 0 0,1 1 0,-1-1 1,1 0-1,-1 0 0,1 0 0,-1 0 1,1 1-1,-1-1 0,0 0 1,1 1-1,-1-1 0,1 0 0,-1 1 1,0-1-1,1 0 0,-1 1 0,0-1 1,1 1-1,-1-1 0,0 0 1,0 1-1,1-1 0,-1 1 0,15 46 66,-2 43-276,-4 1 0,-4 0 0,-8 124 1,1 25-3939,8-162 1796,7-33 988</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0.418"/>
    </inkml:context>
    <inkml:brush xml:id="br0">
      <inkml:brushProperty name="width" value="0.05" units="cm"/>
      <inkml:brushProperty name="height" value="0.05" units="cm"/>
      <inkml:brushProperty name="color" value="#E71224"/>
    </inkml:brush>
  </inkml:definitions>
  <inkml:trace contextRef="#ctx0" brushRef="#br0">10 74 11835,'-9'5'2587,"21"-25"-415,-7 14-2073,0 0 0,0 0 0,0 0-1,1 1 1,0 0 0,0 0 0,10-6 0,-15 10-99,0 0 1,0 1-1,1-1 1,-1 0 0,0 0-1,1 1 1,-1-1 0,1 1-1,-1-1 1,1 1 0,-1-1-1,1 1 1,-1 0-1,1 0 1,-1 0 0,1 0-1,0 0 1,-1 0 0,1 0-1,-1 1 1,1-1 0,-1 0-1,1 1 1,-1 0-1,1-1 1,-1 1 0,0 0-1,1-1 1,-1 1 0,0 0-1,0 0 1,1 0-1,-1 0 1,0 0 0,0 0-1,0 1 1,0-1 0,0 0-1,-1 1 1,1-1 0,0 0-1,-1 1 1,1-1-1,0 3 1,2 7 8,0 1-1,-1-1 1,0 1-1,0 0 1,-2 0 0,0 0-1,0-1 1,-1 1-1,0 0 1,-4 15 0,-6 19 35,-18 51 0,28-94-43,-8 23 24,-22 57 175,38-94-138,0 1 0,0-1 0,1 1-1,0 1 1,1 0 0,0 0 0,12-8-1,-1 1-609,0 1-1,46-23 0,-42 26-54</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0.784"/>
    </inkml:context>
    <inkml:brush xml:id="br0">
      <inkml:brushProperty name="width" value="0.05" units="cm"/>
      <inkml:brushProperty name="height" value="0.05" units="cm"/>
      <inkml:brushProperty name="color" value="#E71224"/>
    </inkml:brush>
  </inkml:definitions>
  <inkml:trace contextRef="#ctx0" brushRef="#br0">0 1 12115,'12'7'600,"-8"-1"1576,3 0-2208,5-2 672,-2-1 176,2-3-407,2 0 71,3 0-600,2 0-424,-3 0-1777,-6 0-1552,-3-5 2017</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1.128"/>
    </inkml:context>
    <inkml:brush xml:id="br0">
      <inkml:brushProperty name="width" value="0.05" units="cm"/>
      <inkml:brushProperty name="height" value="0.05" units="cm"/>
      <inkml:brushProperty name="color" value="#E71224"/>
    </inkml:brush>
  </inkml:definitions>
  <inkml:trace contextRef="#ctx0" brushRef="#br0">0 1 11386,'0'24'337,"10"-2"-249,2 0 56,2-3 600,1-5-104,1-5 64,-2-5-96,2-8-352,3-8-304,2-11 40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1.514"/>
    </inkml:context>
    <inkml:brush xml:id="br0">
      <inkml:brushProperty name="width" value="0.05" units="cm"/>
      <inkml:brushProperty name="height" value="0.05" units="cm"/>
      <inkml:brushProperty name="color" value="#E71224"/>
    </inkml:brush>
  </inkml:definitions>
  <inkml:trace contextRef="#ctx0" brushRef="#br0">108 259 5513,'-19'-39'3310,"-15"-23"2930,32 60-6133,0 0 0,1 0-1,0 0 1,-1 0 0,1 0 0,0 0-1,0 0 1,0 0 0,0-1 0,0 1-1,1 0 1,-1-1 0,1 1 0,0-1-1,-1 1 1,1-1 0,0 1 0,0 0-1,1-1 1,-1 1 0,0-1 0,1 1-1,-1 0 1,1-1 0,2-3 0,1 0-74,0 0 0,1 1 0,-1 0 0,1 0 1,0 1-1,1-1 0,-1 1 0,8-4 0,-4 1-32,1 1-1,1 0 0,-1 0 1,1 1-1,0 1 1,19-6-1,-28 10 0,0-1-1,1 0 0,-1 1 1,1 0-1,-1-1 1,1 1-1,-1 0 1,1 1-1,-1-1 0,1 0 1,-1 1-1,1-1 1,-1 1-1,0 0 1,1-1-1,-1 1 1,0 0-1,0 1 0,1-1 1,-1 0-1,0 1 1,0-1-1,0 1 1,-1-1-1,1 1 0,0 0 1,-1 0-1,1 0 1,-1 0-1,1 0 1,-1 0-1,0 1 0,0-1 1,0 0-1,0 0 1,0 1-1,0 3 1,2 6 7,-1 1 1,0 0 0,-1 0 0,0 0 0,-1 0 0,-1 0 0,0 0 0,-3 17 0,-6 13 174,-17 46 1,6-21 410,20-64-565,0 0 0,0 0 0,1 0-1,0-1 1,-1 1 0,1 0 0,0 0 0,1 0-1,-1 0 1,1-1 0,0 1 0,0 0 0,0 0-1,0-1 1,0 1 0,4 4 0,1 2-15,0 0 1,2-1-1,-1 0 1,10 8-1,-11-11-8,1 1 0,-1 0-1,0 0 1,-1 0 0,0 0-1,0 1 1,0 0 0,-1 0-1,4 11 1,-6-13 37,-1 0 0,0 0 0,0 0 0,0 0 1,-1 1-1,0-1 0,0 0 0,0 0 0,-1 0 0,0 1 0,0-1 1,-1 0-1,1 0 0,-1 0 0,-6 10 0,4-9 72,-1 1-1,0-2 0,0 1 1,-1-1-1,1 0 1,-1 0-1,-1 0 0,1-1 1,-1 0-1,-13 7 1,7-5-25,-1 0 1,0-1 0,0-1-1,0 0 1,-1-1 0,0-1-1,0 0 1,0-1 0,0-1-1,0 0 1,0-1 0,-25-3-1,40 4-106,-1-1 0,1 0 0,-1 0 0,1 0 0,-1 0 0,0 0 0,1 0-1,-1 0 1,1-1 0,-1 1 0,1 0 0,-1 0 0,0 0 0,1 0 0,-1-1 0,1 1 0,-1 0-1,1-1 1,-1 1 0,1 0 0,0-1 0,-1 1 0,1 0 0,-1-1 0,1 1 0,0-1 0,-1 1 0,1-1-1,0 1 1,0-1 0,-1 1 0,1-1 0,0 1 0,0-1 0,0 1 0,-1-1 0,1 0 0,0 1-1,0-1 1,17-20-1502,8 1 808</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1.927"/>
    </inkml:context>
    <inkml:brush xml:id="br0">
      <inkml:brushProperty name="width" value="0.05" units="cm"/>
      <inkml:brushProperty name="height" value="0.05" units="cm"/>
      <inkml:brushProperty name="color" value="#E71224"/>
    </inkml:brush>
  </inkml:definitions>
  <inkml:trace contextRef="#ctx0" brushRef="#br0">13 20 8026,'-13'-12'952,"13"5"1280,6 7-1471,7 6 223,2 4-64,1 9 128,-2 4 72,-5 13-303,-3 7-145,-5 9-264,-1-1-352,-3-5-976,3-10-865,4-17 785</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2.533"/>
    </inkml:context>
    <inkml:brush xml:id="br0">
      <inkml:brushProperty name="width" value="0.05" units="cm"/>
      <inkml:brushProperty name="height" value="0.05" units="cm"/>
      <inkml:brushProperty name="color" value="#E71224"/>
    </inkml:brush>
  </inkml:definitions>
  <inkml:trace contextRef="#ctx0" brushRef="#br0">0 224 5441,'4'15'1366,"-3"-12"-983,-1 0 1,1 0-1,-1 0 0,1 0 1,0 0-1,1 0 1,-1 0-1,0 0 1,1-1-1,-1 1 0,1 0 1,0-1-1,0 1 1,0-1-1,3 3 0,-4-6-43,0-1-1,0 1 0,0-1 1,0 0-1,0 0 0,-1 1 1,1-1-1,-1 0 0,1 0 1,-1 0-1,0 1 0,0-1 1,0 0-1,0 0 0,0 0 1,-1-3-1,2-2 459,1-6-590,1 0-1,1 1 1,0-1-1,1 1 1,0 0-1,1 1 1,0-1-1,9-11 1,-2 3-245,2 1 0,0 1 0,28-26 1,-41 42 30,0 0 0,0 0 0,0 0 1,0 0-1,1 0 0,-1 1 1,1-1-1,-1 1 0,1-1 0,0 1 1,0 0-1,-1 0 0,1 0 1,0 1-1,0-1 0,0 1 1,0 0-1,0-1 0,0 1 0,0 0 1,5 1-1,-5 1 1,0-1 1,-1 1-1,1-1 0,-1 1 1,1 0-1,-1 0 0,1 0 0,-1 0 1,0 0-1,0 1 0,0-1 1,0 1-1,0-1 0,-1 1 1,1 0-1,-1 0 0,0-1 1,0 1-1,0 0 0,1 4 0,24 90-3,-22-74 7,2 0 0,0 0 0,1-1 0,2 0 0,0 0 0,1-1 0,17 26 0,-26-45 2,0-1-1,1 1 1,-1 0-1,0-1 1,1 1-1,-1-1 1,1 1 0,0-1-1,-1 0 1,1 1-1,0-1 1,0 0-1,0 0 1,0 0-1,-1-1 1,1 1-1,1 0 1,-1-1-1,0 1 1,0-1-1,0 0 1,3 0-1,-2 0 2,1-1 0,-1 0 0,0 0 0,0 0 0,0 0 0,0-1-1,0 1 1,-1-1 0,1 0 0,0 0 0,-1 0 0,1 0 0,2-4 0,9-9 11,-2-1 0,0-1 1,19-34-1,-21 33-8,14-22 0,37-58-2,-53 88-3,0 0-1,0 0 1,1 1 0,0 0 0,0 0-1,17-11 1,-24 19-1,0 0 0,-1-1 0,1 1 0,0 0 0,-1 0 0,1 1 1,0-1-1,0 0 0,0 1 0,0-1 0,0 1 0,0-1 0,0 1 0,0 0 0,0 0 0,0 0 0,0 0 0,0 0 0,0 0 0,0 1 0,3 0 0,-3 0 1,-1 1 0,1-1-1,-1 0 1,1 1-1,-1-1 1,1 1 0,-1-1-1,0 1 1,0 0 0,0-1-1,0 1 1,0 0 0,0 0-1,0 0 1,0 0-1,-1 0 1,1 2 0,2 10 5,-1 1 1,-1 0-1,0-1 1,-2 22-1,0-35-3,-4 61-190,-2 11-1696,10-27-2766,4-27 2058</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2.876"/>
    </inkml:context>
    <inkml:brush xml:id="br0">
      <inkml:brushProperty name="width" value="0.05" units="cm"/>
      <inkml:brushProperty name="height" value="0.05" units="cm"/>
      <inkml:brushProperty name="color" value="#E71224"/>
    </inkml:brush>
  </inkml:definitions>
  <inkml:trace contextRef="#ctx0" brushRef="#br0">0 0 11867,'2'5'688,"5"0"616,2 8-1160,-1 2 824,-3 6 184,-2 7 89,0 9-305,1 10-336,0 13-456,1 15-16,-4 21-752,-1 1-728,0-12-905,1-14-87,1-38 1111</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3.838"/>
    </inkml:context>
    <inkml:brush xml:id="br0">
      <inkml:brushProperty name="width" value="0.05" units="cm"/>
      <inkml:brushProperty name="height" value="0.05" units="cm"/>
      <inkml:brushProperty name="color" value="#E71224"/>
    </inkml:brush>
  </inkml:definitions>
  <inkml:trace contextRef="#ctx0" brushRef="#br0">1 364 11202,'1'22'369,"0"-1"0,2 0 0,0 0 0,9 28 0,-9-39-233,0 0 0,1 0-1,0 0 1,0 0-1,1 0 1,1-1 0,0 0-1,0 0 1,1 0 0,8 8-1,-12-15-105,0 0 0,-1 0-1,1 0 1,0-1 0,0 0-1,0 1 1,0-1 0,0 0-1,0 0 1,0-1 0,1 1-1,-1 0 1,0-1 0,0 0 0,1 0-1,-1 0 1,0 0 0,0-1-1,1 1 1,-1-1 0,0 0-1,0 0 1,0 0 0,0 0-1,0 0 1,0-1 0,0 0 0,-1 1-1,4-4 1,5-2 1,0-1 1,-1 0-1,-1-1 0,1 0 1,14-19-1,-18 19-20,0 1-1,-1-1 1,0 0-1,0 0 1,-1-1 0,0 1-1,0-1 1,-1 0 0,2-14-1,-4 21-6,-1 0 1,1-1-1,-1 1 0,0 0 0,0-1 1,0 1-1,-1 0 0,1-1 0,-1 1 0,1 0 1,-1 0-1,0 0 0,-1-1 0,1 1 0,0 0 1,-1 0-1,0 0 0,1 1 0,-1-1 1,0 0-1,-1 1 0,1-1 0,0 1 0,-1 0 1,1 0-1,-1 0 0,0 0 0,0 0 1,1 0-1,-1 1 0,-1-1 0,-2 0 0,2 0 30,0 1-1,1 0 1,-1 0-1,0 0 0,0 0 1,-1 0-1,1 1 1,0 0-1,0 0 0,0 0 1,0 0-1,0 1 1,0-1-1,0 1 0,0 0 1,0 0-1,0 1 1,0-1-1,0 1 0,1 0 1,-5 2-1,5-1-12,0 0-1,-1 0 1,2 1 0,-1-1-1,0 1 1,1 0-1,-1-1 1,1 1 0,0 0-1,0 0 1,1 1-1,-1-1 1,1 0 0,0 0-1,0 1 1,0-1-1,1 1 1,0-1 0,0 8-1,1 11-17,0 1 0,2-1 0,10 40 0,-10-52-5,1 1 0,-1-1-1,2 0 1,0 0 0,0 0 0,1 0 0,0-1-1,15 19 1,-19-27-1,0 0 1,0-1-1,0 1 0,0 0 0,1-1 0,-1 1 1,0-1-1,1 1 0,-1-1 0,1 0 0,0 0 0,-1 0 1,1-1-1,0 1 0,0-1 0,-1 1 0,1-1 1,0 0-1,5 0 0,-3-1-6,0-1 0,0 1 1,0-1-1,0 1 0,0-1 0,0-1 1,0 1-1,-1-1 0,9-5 0,-1-3-17,0 0 0,0 0 0,-1-1 0,0 0 0,15-25 0,-9 12 34,-1 0-1,-1-1 1,-2-1-1,0-1 0,-2 1 1,12-47-1,-58 218 198,23-107-121,3 0 0,0 0 0,3 1 1,-3 64-1,8-98-84,2 0 0,-1-1 0,0 1 0,1 0 0,0 0 1,0-1-1,0 1 0,2 4 0,-2-7 0,-1 0 0,0-1 1,1 1-1,-1-1 0,1 1 0,-1-1 0,1 0 1,0 1-1,-1-1 0,1 1 0,-1-1 0,1 0 0,0 0 1,-1 1-1,1-1 0,0 0 0,-1 0 0,1 0 1,0 1-1,-1-1 0,1 0 0,0 0 0,-1 0 1,1 0-1,0 0 0,-1-1 0,1 1 0,0 0 0,-1 0 1,1 0-1,0-1 0,-1 1 0,1 0 0,0-1 1,-1 1-1,1 0 0,-1-1 0,1 1 0,-1-1 1,1 1-1,-1-1 0,1 1 0,-1-1 0,1 1 0,-1-1 1,0 1-1,1-1 0,-1 0 0,1 0 0,10-12 12,0-1 0,0 0 0,-1-1 0,-1 0 0,12-26 0,27-87 18,-34 86 2,32-67 0,-46 109-32,0 0 1,0-1 0,0 1-1,1 0 1,-1-1 0,0 1-1,0-1 1,0 1 0,0 0-1,1-1 1,-1 1 0,0 0-1,0 0 1,1-1 0,-1 1-1,0 0 1,0-1 0,1 1 0,-1 0-1,0 0 1,1 0 0,-1-1-1,0 1 1,1 0 0,-1 0-1,0 0 1,1 0 0,-1 0-1,1 0 1,-1-1 0,0 1-1,1 0 1,-1 0 0,1 0-1,-1 0 1,0 0 0,1 1-1,-1-1 1,0 0 0,1 0-1,9 17 23,1 29 10,-10-44-30,4 29 3,20 83 12,-21-101-16,0-1-1,1 0 0,0-1 1,0 1-1,2-1 0,14 21 1,-19-30-2,0 0 1,0 1-1,0-1 1,0 0 0,0 0-1,1 0 1,-1 0-1,1 0 1,-1 0-1,1-1 1,0 0-1,-1 1 1,1-1 0,0 0-1,0 0 1,0 0-1,0-1 1,0 1-1,0-1 1,0 0-1,0 0 1,4 0 0,-2-1 1,1 0 0,-1-1 1,0 0-1,0 0 1,0 0-1,0 0 1,0-1-1,0 0 0,-1 0 1,0 0-1,7-7 1,5-5 6,-2-1 0,0 0 0,-1-2 0,0 1 0,12-25 0,-8 9 116,0-1 1,-3-1 0,-1 0-1,-1-1 1,11-59-1,-33 182-12,-9 138-53,19-191-66,0-1 1,3 1-1,0 0 0,13 50 0,-16-83 6,0 0 0,0 1 0,1-1 0,-1 0 0,0 1 1,0-1-1,1 0 0,-1 0 0,1 1 0,-1-1 0,1 0 0,0 0 0,-1 0 0,1 1 0,0-1 0,0 0 0,0 0 0,0 0 0,0-1 0,0 1 0,0 0 0,0 0 0,0 0 0,0-1 0,1 1 0,-1-1 0,1 1 0,0-1 1,0-1 0,-1 1 0,1-1 0,-1 0 0,1 1 0,-1-1 0,1 0 0,-1 0 0,0 0 0,1 0 0,-1 0 0,0-1 0,0 1 0,0 0 0,0-1 0,0 1 0,2-3-1,6-11 13,-1-1-1,12-29 0,-9 10 7,0-1 0,-3 0-1,-1-1 1,-2 0 0,-1 0 0,-2 0-1,-2 0 1,-1 0 0,-2-1 0,-1 2-1,-2-1 1,-2 0 0,-1 1 0,-2 1-1,-26-59 1,32 84 39,0 0 1,-1 0-1,0 1 1,0 0-1,-1 0 0,-1 0 1,0 1-1,0 0 0,-11-9 1,13 13-8,1 1 1,-1-1-1,0 1 1,-1 1 0,1-1-1,0 1 1,-1 0-1,0 0 1,1 1-1,-1-1 1,0 2 0,0-1-1,1 1 1,-1 0-1,0 0 1,-9 2-1,6 0-124,1 0-1,-1 0 0,1 0 1,0 2-1,0-1 0,1 1 0,-1 0 1,1 1-1,-1 0 0,1 0 1,1 0-1,-1 1 0,1 1 1,0-1-1,0 1 0,1 0 0,0 1 1,-7 11-1,3 14-478</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4.717"/>
    </inkml:context>
    <inkml:brush xml:id="br0">
      <inkml:brushProperty name="width" value="0.05" units="cm"/>
      <inkml:brushProperty name="height" value="0.05" units="cm"/>
      <inkml:brushProperty name="color" value="#E71224"/>
    </inkml:brush>
  </inkml:definitions>
  <inkml:trace contextRef="#ctx0" brushRef="#br0">105 636 11370,'0'0'54,"0"0"-1,-1 0 0,1 0 0,0 0 0,-1 0 0,1 0 0,0 0 0,-1 0 0,1 0 0,0 0 1,-1 0-1,1-1 0,0 1 0,0 0 0,-1 0 0,1 0 0,0 0 0,0-1 0,-1 1 1,1 0-1,0 0 0,0-1 0,-1 1 0,1 0 0,0 0 0,0-1 0,0 1 0,0 0 0,0 0 1,-1-1-1,1 1 0,0 0 0,0-1 0,0 1 0,0 0 0,0-1 0,0 1 0,0 0 1,0-1-1,0 1 0,0 0 0,0 0 0,0-1 0,0 1 0,0 0 0,0-1 0,1 1 1,-1 0-1,0-1 0,0 1 0,0 0 0,0 0 0,0-1 0,1 1 0,-1 0 0,0 0 0,0-1 1,1 1-1,-30 8 1721,23-3-1678,0 1-1,1-1 0,-1 1 1,1 0-1,0 1 1,1-1-1,0 1 0,0 0 1,0 0-1,1 1 1,-1-1-1,2 0 0,-1 1 1,1 0-1,1 0 1,-1 0-1,0 11 1,0 8 12,1 0 0,2 1 0,5 47 0,-4-64-97,1 0 1,-1 0-1,9 20 1,-10-28-9,0-1 0,0 0 1,0 0-1,1 0 0,-1 0 0,1 0 1,-1 0-1,1 0 0,0 0 0,-1 0 1,4 1-1,-4-2 1,0-1 0,0 1 0,0-1-1,0 0 1,0 0 0,0 1 0,0-1 0,0 0 0,0 0 0,0 0 0,0 0 0,0 0 0,0 0 0,0 0 0,0-1 0,0 1 0,0 0-1,0 0 1,0-1 0,0 1 0,0-1 0,0 1 0,0-1 0,0 1 0,-1-1 0,1 0 0,0 1 0,1-2 0,5-5 33,-1 0 0,1-1 1,-1 1-1,0-1 0,-1-1 0,8-15 1,24-62 88,-29 67-107,4-16 20,8-41 0,-13 46-8,2 1 1,19-49-1,-27 76-26,-1 1-1,1-1 1,0 0-1,-1 1 0,1-1 1,0 1-1,0-1 1,0 1-1,0-1 0,1 1 1,-1-1-1,0 1 1,0 0-1,1 0 0,-1 0 1,1 0-1,-1 0 1,1 0-1,0 0 0,-1 0 1,1 0-1,0 1 1,-1-1-1,5 0 0,-4 2 4,0-1 0,0 1-1,0 0 1,0 0 0,0 0 0,0 0-1,0 0 1,0 0 0,0 0-1,-1 1 1,1-1 0,0 0 0,-1 1-1,1 0 1,-1-1 0,0 1-1,2 2 1,6 10 16,-1 1-1,0-1 1,-1 1 0,6 18-1,-5-10-12,-6-14-8,0-1 0,1 1 0,0-1 0,0 0 0,1 0 0,0 0 0,0 0 0,1-1 0,0 0 0,1 0 0,7 8 0,-12-14 0,-1-1 0,1 0 0,0 1 0,0-1 0,0 0 0,-1 1 0,1-1 0,0 0 1,0 0-1,0 0 0,-1 0 0,1 0 0,0 0 0,0 0 0,0 0 0,0 0 0,0 0 0,-1-1 0,1 1 0,0 0 0,0 0 1,0-1-1,-1 1 0,1-1 0,0 1 0,-1 0 0,1-1 0,0 0 0,-1 1 0,1-1 0,0 1 0,-1-1 0,1 0 0,-1 1 1,1-1-1,-1 0 0,0 1 0,1-3 0,15-33 162,-15 32-131,76-228 709,49-262 1,-120 476-501,-5 42-57,-14 157-104,-42 206 0,23-192-374,17-91-60,-22 137-4540,-5 272 0,41-484 4469,0-12 326,0 1-1,1-1 1,1 0-1,0 0 0,1 1 1,1-1-1,1 0 1,0-1-1,9 21 1,-12-34 169,0 0 0,1 0 0,-1-1 0,0 1 0,1-1 1,0 1-1,0-1 0,-1 0 0,1 0 0,0 0 0,1 0 1,-1 0-1,0 0 0,1 0 0,-1-1 0,0 1 1,1-1-1,0 0 0,-1 0 0,1 0 0,3 1 0,-3-2-6,0 0-1,0-1 1,0 1-1,0-1 1,0 1-1,0-1 0,0 0 1,0 0-1,-1-1 1,1 1-1,0 0 1,-1-1-1,1 0 0,-1 1 1,0-1-1,1 0 1,-1 0-1,0-1 1,0 1-1,0 0 0,2-5 1,8-11 64,-1-1 0,0 0 0,-2-1 0,0 0 0,-2-1 1,0 1-1,-1-1 0,-1-1 0,-1 1 0,1-24 0,1-22 294,-4 0-1,-6-68 1,1 83 245,-19-95 0,19 133-512,0 0 1,-1 0-1,0 1 1,-2 0-1,1 0 0,-2 0 1,1 0-1,-2 1 1,0 0-1,0 1 1,-20-21-1,23 28-199,0 1 0,-1-1-1,0 1 1,0 0 0,0 0-1,0 1 1,-1-1 0,1 2 0,-1-1-1,1 1 1,-1-1 0,1 2 0,-1-1-1,0 1 1,1 0 0,-1 1-1,0-1 1,1 1 0,-1 0 0,1 1-1,-1 0 1,1 0 0,0 0 0,-1 1-1,1 0 1,0 0 0,1 0-1,-1 1 1,1 0 0,-1 0 0,1 1-1,-7 8 1,-2 11-803</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5.703"/>
    </inkml:context>
    <inkml:brush xml:id="br0">
      <inkml:brushProperty name="width" value="0.05" units="cm"/>
      <inkml:brushProperty name="height" value="0.05" units="cm"/>
      <inkml:brushProperty name="color" value="#E71224"/>
    </inkml:brush>
  </inkml:definitions>
  <inkml:trace contextRef="#ctx0" brushRef="#br0">3 932 10514,'0'7'308,"-2"24"1867,5-27-848,7-17-182,0-7-528,-1-1 1,-1 0 0,-1 0-1,-2-1 1,1 0 0,2-33-1,4-141 787,-11 169-1239,-1-71 153,-1 46-268,3 0-1,1 0 0,12-57 1,-15 107-51,1 0 0,-1 0 0,0 0-1,1 0 1,0 0 0,-1 0 0,1 0 0,0 0 0,0 0 0,0 1 0,0-1 0,0 0 0,0 1 0,0-1 0,1 1 0,2-3 0,-3 4-1,-1 0 0,1 0 1,0 0-1,0-1 0,-1 1 0,1 0 0,0 1 1,0-1-1,-1 0 0,1 0 0,0 0 1,0 0-1,-1 1 0,1-1 0,0 0 1,0 1-1,-1-1 0,1 0 0,0 1 1,-1-1-1,1 1 0,-1-1 0,1 1 0,-1-1 1,1 1-1,-1 0 0,2 0 0,3 7-6,0-1-1,-1 1 1,1 0-1,-1 0 1,4 12-1,25 87-9,-22-68 9,1-1 0,2-1 0,1 1 0,27 44 0,-41-79 9,1 0 1,0 0-1,-1-1 0,1 1 0,0-1 0,0 1 0,1-1 0,-1 0 0,1 0 0,-1 0 1,1 0-1,-1 0 0,1 0 0,0-1 0,0 1 0,0-1 0,0 0 0,0 0 0,5 1 1,-5-2 1,0-1 0,0 1 0,0-1 0,0 0 0,0 0 0,0 0 0,0 0 0,0-1 0,0 1 0,0-1 0,-1 1 0,1-1 0,0 0 0,-1 0 0,0-1 0,1 1 0,-1 0 1,0-1-1,0 1 0,1-4 0,21-27 18,-2-1 0,-2 0 0,-1-2 0,23-58 0,-14 14 44,21-95 1,-47 165-50,-1 3 9,0 1 0,0 0 0,1 0-1,0 0 1,0 0 0,1 0 0,-1 0 0,1 0 0,0 1 0,1-1 0,4-5-1,-8 11-19,1 1 0,0-1 0,-1 0-1,1 0 1,0 0 0,-1 0 0,1 0-1,0 1 1,-1-1 0,1 0-1,-1 1 1,1-1 0,-1 0 0,1 1-1,0-1 1,-1 1 0,1-1 0,-1 1-1,0-1 1,1 1 0,-1-1-1,1 1 1,-1 0 0,0-1 0,1 1-1,-1-1 1,0 1 0,0 0 0,0-1-1,1 1 1,-1 0 0,0-1-1,0 1 1,0 1 0,8 25 1,1 39 110,-3 1-1,-3 1 0,-8 104 0,2-104 1208,0 38-487</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6.079"/>
    </inkml:context>
    <inkml:brush xml:id="br0">
      <inkml:brushProperty name="width" value="0.05" units="cm"/>
      <inkml:brushProperty name="height" value="0.05" units="cm"/>
      <inkml:brushProperty name="color" value="#E71224"/>
    </inkml:brush>
  </inkml:definitions>
  <inkml:trace contextRef="#ctx0" brushRef="#br0">30 5 10426,'10'1'462,"0"0"-1,0-1 1,1 0-1,16-3 1,27 0 2527,-53 3-2934,-1 0 0,1 0 0,0 0 0,0 0 0,0 1 0,0-1 0,0 0-1,0 0 1,0 1 0,0-1 0,0 1 0,0-1 0,-1 1 0,1-1 0,0 1 0,0-1-1,-1 1 1,1 0 0,0-1 0,-1 1 0,1 0 0,0 0 0,-1-1 0,1 1-1,-1 0 1,0 0 0,1 0 0,-1 0 0,1 1 0,-1 1-2,1 1 0,-1-1-1,0 0 1,0 1 0,0-1 0,0 1 0,-1-1-1,-1 6 1,-24 59 16,7-34 5,-42 58-1,-4 5 43,74-106 69,1 0 1,0 1-1,19-11 0,9-7-147,48-42-3417,-68 56 2325</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6.403"/>
    </inkml:context>
    <inkml:brush xml:id="br0">
      <inkml:brushProperty name="width" value="0.05" units="cm"/>
      <inkml:brushProperty name="height" value="0.05" units="cm"/>
      <inkml:brushProperty name="color" value="#E71224"/>
    </inkml:brush>
  </inkml:definitions>
  <inkml:trace contextRef="#ctx0" brushRef="#br0">10 3 11987,'-10'9'976,"13"-3"760,3 1-1416,4-1 312,0-3-216,2-3 217,-2-2 71,1-3-112,0-1-176,-3 0-608,-1 0-368,2-2-4689</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6.738"/>
    </inkml:context>
    <inkml:brush xml:id="br0">
      <inkml:brushProperty name="width" value="0.05" units="cm"/>
      <inkml:brushProperty name="height" value="0.05" units="cm"/>
      <inkml:brushProperty name="color" value="#E71224"/>
    </inkml:brush>
  </inkml:definitions>
  <inkml:trace contextRef="#ctx0" brushRef="#br0">0 97 10970,'8'5'985,"6"-1"167,6-3-16,2-4 56,1-8-480,0-5 113,-1-6-737,-5-2-320,-2-7 144</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7.343"/>
    </inkml:context>
    <inkml:brush xml:id="br0">
      <inkml:brushProperty name="width" value="0.05" units="cm"/>
      <inkml:brushProperty name="height" value="0.05" units="cm"/>
      <inkml:brushProperty name="color" value="#E71224"/>
    </inkml:brush>
  </inkml:definitions>
  <inkml:trace contextRef="#ctx0" brushRef="#br0">114 172 6233,'-36'-3'3395,"31"3"-2776,-1 0-1,0 0 1,1 0 0,-1-1 0,1 0-1,-1 0 1,1 0 0,-1-1 0,1 0-1,-1 0 1,-5-3 0,11 4-581,-1-1 0,0 1 0,0 0 0,1-1 0,-1 1 0,1-1 0,-1 1 1,1-1-1,0 1 0,-1-1 0,1 0 0,0 1 0,0-1 0,0 1 0,0-1 0,0 1 0,1-1 0,-1 1 0,0-1 0,1 1 0,-1-1 0,1 1 0,0-1 1,-1 1-1,1-1 0,0 1 0,0 0 0,0 0 0,0-1 0,0 1 0,2-2 0,35-41 226,-27 36-221,-1 0 1,1 1 0,0 0 0,25-10-1,-31 14-37,1 1 0,-1 0 0,1 0 0,0 0 0,0 1-1,0 0 1,0 0 0,0 0 0,0 1 0,0 0 0,0 0 0,12 3-1,-15-2-4,-1 0 0,0 0-1,0 0 1,0 0-1,0 1 1,-1-1 0,1 0-1,0 1 1,0 0-1,-1-1 1,1 1 0,-1 0-1,0 0 1,1 0-1,-1 0 1,0 0 0,0 0-1,0 0 1,0 1-1,-1-1 1,1 0 0,-1 0-1,1 1 1,-1-1 0,0 0-1,0 1 1,0-1-1,0 5 1,-1 4 6,0 1 1,-1 0-1,0-1 1,-4 15-1,-63 196 444,68-219-419,1 1 1,-1 0-1,1-1 0,-1 1 1,1 0-1,0 0 1,1 0-1,-1-1 0,0 1 1,1 0-1,0 0 1,0-1-1,0 1 0,1-1 1,-1 1-1,1-1 1,0 1-1,0-1 0,0 0 1,4 4-1,5 6-27,0-2 0,1 1 1,23 15-1,-25-20 11,0 0 0,-1 1 1,0 0-1,-1 1 0,1 0 0,9 14 1,-16-20 26,0 1-1,0 0 1,0 0 0,-1-1 0,1 1 0,-1 1 0,0-1 0,0 0-1,-1 0 1,1 0 0,-1 0 0,0 1 0,0-1 0,0 0 0,-1 0-1,1 0 1,-1 1 0,0-1 0,-2 6 0,0-4 52,-1 0-1,1 0 1,-1 0-1,0-1 1,-1 1 0,1-1-1,-1 0 1,0 0-1,0-1 1,0 1 0,-8 3-1,-1 1 45,-1 0-1,-1-1 0,1-1 0,-1-1 0,-1 0 1,1-1-1,-1-1 0,-34 5 0,47-9-132,0 0 0,0 0 1,-1 0-1,1 0 0,0-1 0,0 0 0,-1 1 0,1-2 0,0 1 0,0 0 0,0-1 0,-5-3 0,8 5-33,0-1-1,0 0 0,0 0 1,0 0-1,0 0 0,1 0 1,-1 0-1,0-1 0,0 1 0,1 0 1,-1 0-1,1-1 0,-1 1 1,1 0-1,-1-1 0,1 1 1,0 0-1,0-1 0,-1 1 1,1 0-1,0-1 0,0 1 1,1-1-1,-1 1 0,0 0 0,0-1 1,1 1-1,-1 0 0,1-1 1,-1 1-1,1 0 0,-1 0 1,1 0-1,0-1 0,-1 1 1,1 0-1,0 0 0,0 0 0,0 0 1,2-1-1,5-9-852,2 0 0,0 1 0,0 0-1,16-11 1,7-4-293</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7.823"/>
    </inkml:context>
    <inkml:brush xml:id="br0">
      <inkml:brushProperty name="width" value="0.05" units="cm"/>
      <inkml:brushProperty name="height" value="0.05" units="cm"/>
      <inkml:brushProperty name="color" value="#E71224"/>
    </inkml:brush>
  </inkml:definitions>
  <inkml:trace contextRef="#ctx0" brushRef="#br0">90 38 7754,'-3'0'339,"0"1"0,0-1 1,0 1-1,0 0 0,0 0 1,0 0-1,0 0 0,0 0 1,1 1-1,-1-1 0,1 1 1,-1 0-1,1-1 0,-1 1 1,1 1-1,0-1 0,0 0 1,0 0-1,0 1 0,-3 4 1,0 0 44,0 1 0,0-1 1,1 1-1,0 0 1,1 0-1,-4 9 0,49-59-333,-39 38-45,2 0 9,-1-1 0,0 1 0,0-1 0,0-1-1,-1 1 1,0 0 0,0-1 0,0 0 0,-1 1-1,1-1 1,-2 0 0,1 0 0,1-8-1,-3 13-11,0 1-1,0 0 0,0 0 1,0-1-1,0 1 1,0 0-1,0 0 0,0 0 1,0-1-1,0 1 0,0 0 1,0 0-1,0-1 0,0 1 1,0 0-1,0 0 0,0 0 1,0-1-1,-1 1 0,1 0 1,0 0-1,0 0 0,0-1 1,0 1-1,0 0 0,-1 0 1,1 0-1,0 0 0,0 0 1,0-1-1,0 1 0,-1 0 1,1 0-1,0 0 0,0 0 1,0 0-1,-1 0 0,1 0 1,0 0-1,0 0 0,-1 0 1,1 0-1,0 0 0,-1 0 1,-9 8 9,-7 14-196,15-20 50,1 1 0,-1 0 0,0 0 0,1-1 0,0 1 0,0 0 0,0 0 0,0 0 0,0 0 0,1 0 1,-1 1-1,1-1 0,0 5 0,4 7-428</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38.806"/>
    </inkml:context>
    <inkml:brush xml:id="br0">
      <inkml:brushProperty name="width" value="0.05" units="cm"/>
      <inkml:brushProperty name="height" value="0.05" units="cm"/>
      <inkml:brushProperty name="color" value="#E71224"/>
    </inkml:brush>
  </inkml:definitions>
  <inkml:trace contextRef="#ctx0" brushRef="#br0">80 437 11731,'-23'12'3188,"0"0"-605,19-15-1206,10-11 182,-5 13-1541,25-45 237,-1-2-1,-3 0 1,-1-2-1,14-54 1,-26 60-190,-7 30 23,1 0 1,1-1 0,0 1 0,1 0-1,7-15 1,-7 27 141,-2 11-172,-1 12-53,-19 326 40,0-74-49,17-214 7,2-1 1,15 93-1,-15-140 0,-2-6-1,0-1 0,0 0 0,1 0 1,0 0-1,0 0 0,0 0 0,0 0 0,1 0 1,-1 0-1,1-1 0,0 1 0,0 0 0,0-1 1,1 1-1,-1-1 0,6 5 0,-6-8 0,-1 1 0,0-1-1,0 0 1,0 0 0,1-1-1,-1 1 1,0 0 0,0 0-1,1 0 1,-1-1 0,0 1-1,0-1 1,0 1 0,0-1-1,0 1 1,0-1 0,0 0-1,0 0 1,0 1 0,0-1-1,0 0 1,0 0 0,0 0-1,-1 0 1,1 0 0,0 0-1,-1 0 1,1 0 0,0-2 0,19-34 34,-16 26-107,0 0 1,0 0-1,-1 0 1,0 0-1,-1-1 1,-1 1-1,1-17 1,-2 31 53,0 1 0,0 0 0,0 0 0,-1 0 0,1-1 0,-1 1 0,0 0 0,0 0 0,-1-1 0,1 1 0,-1-1 1,0 1-1,1-1 0,-2 0 0,1 0 0,0 0 0,-1 0 0,1 0 0,-1 0 0,0-1 0,0 1 0,0-1 0,0 0 0,0 0 0,0 0 0,-1 0 0,1 0 1,-1-1-1,-7 3 0,-8-1 58,-1 1 0,1 0 0,0 2 0,1 0 0,-35 17 0,47-20-27,1 0 1,-1 0 0,0 1-1,1-1 1,0 1 0,0 0-1,0 1 1,0-1-1,0 1 1,1 0 0,0 0-1,0 1 1,1-1 0,-1 1-1,1 0 1,0-1 0,1 1-1,0 1 1,-1-1 0,2 0-1,-2 9 1,3-13 8,0-1 0,0 1-1,0-1 1,1 1 0,-1-1 0,1 1 0,-1-1 0,1 1 0,0-1 0,-1 1 0,1-1-1,0 0 1,0 0 0,0 1 0,0-1 0,0 0 0,0 0 0,0 0 0,0 0 0,1 0-1,-1 0 1,0 0 0,1-1 0,-1 1 0,0 0 0,1-1 0,-1 1 0,1-1 0,-1 1-1,1-1 1,-1 0 0,1 0 0,0 0 0,-1 0 0,1 0 0,-1 0 0,3 0 0,10 0 85,1 0 0,27-5 0,-34 4-67,24-4 4,-1-1 1,1-1 0,-1-2 0,-1 0 0,58-28-1,-74 24 107,-27 11-242,-28 9-746,37-5 579,0 0 1,1 0-1,-1 0 1,1 0-1,0 0 1,0 1-1,-1 0 1,2-1-1,-1 1 1,0 0-1,1 0 1,-4 5 0,3 3-570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3.241"/>
    </inkml:context>
    <inkml:brush xml:id="br0">
      <inkml:brushProperty name="width" value="0.05" units="cm"/>
      <inkml:brushProperty name="height" value="0.05" units="cm"/>
      <inkml:brushProperty name="color" value="#E71224"/>
    </inkml:brush>
  </inkml:definitions>
  <inkml:trace contextRef="#ctx0" brushRef="#br0">7 1 4785,'-1'0'181,"0"1"1,1 0-1,-1 0 1,1 0-1,-1 0 0,1 0 1,-1 0-1,1 0 0,-1 0 1,1 0-1,0 0 1,0 0-1,-1 0 0,1 0 1,0 0-1,0 0 0,0 0 1,0 0-1,0 0 1,0 0-1,1 0 0,-1 0 1,0 0-1,1 0 0,-1 0 1,0 0-1,1 0 1,-1 0-1,1 0 0,-1 0 1,1 0-1,0 0 0,-1-1 1,1 1-1,0 0 1,0 0-1,-1-1 0,1 1 1,0 0-1,0-1 0,0 1 1,2 0-1,5 3 1058,1-1 0,0 0 0,-1 0 0,14 2 0,9 3-2,-17-2-1365,0 0 0,0-2 0,0 1 0,0-2 0,1 0 0,-1-1 0,1 0-1,0-1 1,0-1 0,-1 0 0,1-1 0,0 0 0,0-2 0,-1 1 0,1-2 0,23-9-1,12-11-529</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3.660"/>
    </inkml:context>
    <inkml:brush xml:id="br0">
      <inkml:brushProperty name="width" value="0.05" units="cm"/>
      <inkml:brushProperty name="height" value="0.05" units="cm"/>
      <inkml:brushProperty name="color" value="#E71224"/>
    </inkml:brush>
  </inkml:definitions>
  <inkml:trace contextRef="#ctx0" brushRef="#br0">88 124 5577,'-19'-31'880,"19"4"1457,2 2-785,1 8 153,-3 4-41,0 7-368,0 2-312,0 5 169,-3 5-121,0 11-344,-1 9 64,-1 22-632,1 11-88,-2 15-8,-2 3 32,-4 6-448,-2 0-432,-1-4 472</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4.402"/>
    </inkml:context>
    <inkml:brush xml:id="br0">
      <inkml:brushProperty name="width" value="0.05" units="cm"/>
      <inkml:brushProperty name="height" value="0.05" units="cm"/>
      <inkml:brushProperty name="color" value="#E71224"/>
    </inkml:brush>
  </inkml:definitions>
  <inkml:trace contextRef="#ctx0" brushRef="#br0">2 380 11562,'0'0'16,"0"0"0,0 1 0,0-1 0,-1 0 0,1 1 0,0-1 0,0 0 0,0 1 0,0-1 0,0 0 0,0 1 0,0-1 0,0 0 0,0 1 0,0-1 0,0 0 0,0 1 0,0-1 0,0 1 0,0-1-1,0 0 1,0 1 0,0-1 0,0 0 0,1 1 0,-1-1 0,0 0 0,0 0 0,0 1 0,0-1 0,1 0 0,-1 1 0,0-1 0,0 0 0,1 0 0,-1 0 0,0 1 0,1-1 0,-1 0 0,0 0-1,1 0 1,-1 0 0,0 1 0,1-1 0,-1 0 0,0 0 0,1 0 0,-1 0 0,1 0 0,22 4 4,-13-7 87,-1 0 1,1 0-1,0-1 0,-1-1 1,0 0-1,0 0 1,-1 0-1,1-1 0,-1 0 1,0-1-1,8-8 1,14-17-29,33-44 1,-43 51-20,34-40 7,46-62 181,-100 127-231,0 0 1,0 0-1,0-1 1,0 1-1,0 0 1,0 0-1,0 0 1,1-1-1,-1 1 0,0 0 1,0 0-1,0 0 1,0-1-1,0 1 1,0 0-1,0 0 1,1 0-1,-1 0 0,0 0 1,0-1-1,0 1 1,0 0-1,1 0 1,-1 0-1,0 0 1,0 0-1,0 0 0,1 0 1,-1 0-1,0 0 1,0 0-1,0 0 1,1 0-1,-1 0 1,0 0-1,0 0 0,0 0 1,1 0-1,-1 0 1,0 0-1,0 0 1,0 0-1,1 0 1,-1 0-1,0 0 0,0 0 1,0 0-1,0 0 1,1 0-1,-1 1 1,0-1-1,0 0 1,4 15 446,-4 23-31,-21 230 1229,-6 140-1457,26-396-200,2 41 6,-2-51-10,2 0 1,-1 0-1,0 0 0,0 0 0,0 0 0,1 0 1,-1-1-1,1 1 0,0 0 0,-1 0 0,1-1 1,0 1-1,0 0 0,0-1 0,0 1 0,1-1 0,-1 1 1,0-1-1,0 1 0,4 1 0,-4-3 1,1 0 0,-1 0 0,1-1 0,-1 1 0,1 0 0,-1-1 0,0 1 0,1-1-1,-1 1 1,1-1 0,-1 0 0,0 0 0,0 0 0,1 1 0,-1-1 0,0 0 0,0-1 0,0 1 0,0 0 0,0 0-1,0 0 1,0 0 0,-1-1 0,1 1 0,0 0 0,-1-1 0,1 1 0,0-2 0,2-2 6,141-249 143,-100 174-130,-42 76-20,16-22-22,-18 26 18,1 0 1,-1-1 0,1 1 0,-1 0 0,1 0 0,-1 0 0,1-1 0,0 1 0,-1 0-1,1 0 1,-1 0 0,1 0 0,-1 0 0,1 0 0,-1 0 0,1 0 0,0 0 0,-1 0-1,1 0 1,-1 1 0,1-1 0,-1 0 0,1 0 0,-1 0 0,1 1 0,-1-1 0,1 0-1,-1 1 1,1-1 0,-1 0 0,0 1 0,1-1 0,-1 1 0,1-1 0,-1 0 0,0 1-1,1-1 1,-1 1 0,0-1 0,0 1 0,0-1 0,1 1 0,-1-1 0,0 1 0,0 0 0,0-1-1,0 1 1,0 0 0,28 69-77,-18-41 65,2 0 0,0-1 0,21 32 0,-29-54 11,0 0 1,0 0-1,1 0 0,-1-1 1,1 1-1,1-1 0,-1-1 1,1 1-1,0-1 0,0 0 1,0 0-1,0 0 1,1-1-1,0 0 0,0 0 1,-1-1-1,1 0 0,13 2 1,-12-4-1,0 0 1,-1-1 0,1 0-1,0 0 1,0-1-1,-1 1 1,1-2 0,-1 1-1,1-1 1,-1 0-1,0-1 1,0 0 0,0 0-1,-1 0 1,0-1 0,1 0-1,-2 0 1,11-11-1,2-4 6,-1-1 0,-1 0-1,0-2 1,15-29 0,-22 35 6,-1 0 1,10-26-1,-16 37-1,-1 1 0,1 0 0,-1-1 0,0 1-1,0-1 1,-1 1 0,0-1 0,0 0 0,0 1 0,-1-1 0,1 1 0,-1-1 0,-2-5 0,3 10-2,-1 0 1,1 0-1,-1-1 1,1 1-1,-1 0 1,1 0-1,-1 0 1,0 0-1,0 0 1,0 0-1,1 0 1,-1 0-1,0 0 1,0 0-1,0 0 1,0 0-1,-1 1 1,1-1-1,0 0 1,0 1 0,0-1-1,0 1 1,-1 0-1,1-1 1,0 1-1,-2-1 1,0 2 0,0-1 1,1 0 0,-1 1 0,0-1-1,1 1 1,-1 0 0,1 0 0,-1 0-1,1 0 1,-1 0 0,1 1 0,-3 1-1,-2 2-7,1 0-1,0 0 0,0 0 1,1 1-1,-1 0 0,1 0 1,0 1-1,-4 7 0,5-5-4,1 0-1,-1 0 0,2 1 1,-1 0-1,1-1 0,1 1 1,0 0-1,0 0 0,1 0 1,0 0-1,0 0 0,2 0 1,3 18-1,-4-23-23,1 1 0,0-1 0,0 0 0,0 0 0,0-1 0,1 1 0,0 0 0,0-1 0,0 1 0,0-1 0,1 0 0,0 0 0,0-1 0,0 1 0,0-1 0,0 0 0,1 0 0,0 0 0,-1 0 0,1-1 0,0 0 0,0 0-1,0 0 1,1-1 0,-1 1 0,10 0 0,36-3-399,14-14 46</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4.833"/>
    </inkml:context>
    <inkml:brush xml:id="br0">
      <inkml:brushProperty name="width" value="0.05" units="cm"/>
      <inkml:brushProperty name="height" value="0.05" units="cm"/>
      <inkml:brushProperty name="color" value="#E71224"/>
    </inkml:brush>
  </inkml:definitions>
  <inkml:trace contextRef="#ctx0" brushRef="#br0">108 60 12339,'-12'-18'422,"-22"-23"1416,34 41-1796,-1 0-1,0 0 1,1 0 0,-1 0-1,1 0 1,-1 0-1,1 1 1,-1-1 0,1 0-1,-1 0 1,1 1-1,-1-1 1,1 0 0,-1 1-1,1-1 1,-1 1-1,1-1 1,0 0 0,-1 1-1,1-1 1,0 1-1,-1-1 1,1 1 0,0-1-1,0 1 1,-1-1-1,1 1 1,0 0 0,0-1-1,0 1 1,0-1-1,0 1 1,0 0 0,-9 26 198,8-25-156,-10 39 151,1 0-1,3 1 0,-4 68 1,10 129-154,4-101 156,7-308-600,1 12-98,-11 121-840,-2 13-2460,3 17 2247</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5.685"/>
    </inkml:context>
    <inkml:brush xml:id="br0">
      <inkml:brushProperty name="width" value="0.05" units="cm"/>
      <inkml:brushProperty name="height" value="0.05" units="cm"/>
      <inkml:brushProperty name="color" value="#E71224"/>
    </inkml:brush>
  </inkml:definitions>
  <inkml:trace contextRef="#ctx0" brushRef="#br0">306 101 6881,'0'-5'352,"0"-1"-1,0 1 0,-1 0 0,0-1 1,0 1-1,0 0 0,-1 0 0,1 0 0,-1-1 1,-1 2-1,1-1 0,-5-7 0,5 10-112,0-1 1,0 1-1,0 0 0,0 0 1,-1 0-1,1 1 0,-1-1 0,1 0 1,-1 1-1,1 0 0,-1-1 1,0 1-1,0 0 0,0 1 0,1-1 1,-1 0-1,0 1 0,0 0 0,0-1 1,0 1-1,0 0 0,0 0 1,0 1-1,-5 0 0,5 0-165,0 0 0,0 0-1,0 1 1,0-1 0,0 1 0,1-1-1,-1 1 1,0 0 0,1 0 0,0 0-1,-1 1 1,1-1 0,0 0 0,-4 6 0,-25 45-106,18-29 107,-6 8-79,2 1-1,1 0 1,1 2 0,2-1 0,2 2 0,1 0 0,2 0 0,1 0 0,2 1 0,1 0 0,2 0-1,2 0 1,6 47 0,-5-73-3,1-1-1,0 0 1,1 1 0,0-1-1,0-1 1,1 1 0,1 0-1,-1-1 1,9 12-1,-10-17 6,0-1-1,0 1 1,0-1-1,1 0 1,-1 0-1,1 0 1,0 0 0,0 0-1,0-1 1,0 0-1,0 0 1,1 0-1,-1 0 1,0-1-1,1 1 1,0-1-1,-1 0 1,1-1-1,-1 1 1,1-1-1,0 0 1,0 0-1,5-1 1,3-1 17,-1-1 0,0-1 0,0 0-1,0 0 1,0-1 0,-1-1 0,1 0 0,-1 0 0,-1-1 0,1 0 0,-1-1 0,-1 0-1,1-1 1,-1 0 0,-1-1 0,0 1 0,0-2 0,10-18 0,-5 8 19,-1-2 1,-1 1-1,-1-2 1,-1 1-1,-1-1 1,-2 0-1,0-1 1,4-37-1,-8 39 61,-1 1 0,-1 0 0,-1-1 0,0 1 0,-2-1-1,-1 1 1,-10-34 0,12 50-44,0 0 0,0 0 0,-1 1 0,1-1 0,-1 1 0,-1-1 1,1 1-1,-1 0 0,0 0 0,0 0 0,-1 1 0,1 0 0,-1-1 0,0 2 0,0-1 0,0 0 0,-1 1 0,1 0 0,-1 0 0,0 1 0,1 0 0,-1 0 0,0 0 0,-1 1 0,1-1 1,0 2-1,0-1 0,-1 1 0,1-1 0,0 2 0,-7 0 0,5 0-51,0 0 0,1 1 0,-1 0 0,1 1 0,0-1 0,0 2 0,0-1 0,0 1-1,0 0 1,1 0 0,-1 0 0,1 1 0,1 0 0,-1 0 0,0 1 0,-7 10 0,3-3-247,1 1 0,1 0 1,0 0-1,0 1 0,2 0 0,-10 30 1,6 7-388</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6.117"/>
    </inkml:context>
    <inkml:brush xml:id="br0">
      <inkml:brushProperty name="width" value="0.05" units="cm"/>
      <inkml:brushProperty name="height" value="0.05" units="cm"/>
      <inkml:brushProperty name="color" value="#E71224"/>
    </inkml:brush>
  </inkml:definitions>
  <inkml:trace contextRef="#ctx0" brushRef="#br0">86 23 9154,'-4'1'183,"0"1"0,0-1 0,1 1-1,-1 0 1,1 0 0,-1 0 0,1 0 0,0 1 0,0-1 0,0 1 0,0 0-1,0 0 1,0 0 0,1 0 0,0 0 0,-1 0 0,1 1 0,0-1-1,-1 5 1,-1 0 112,1 0-1,-1 0 1,1 0-1,1 0 1,0 0-1,0 1 1,-1 16-1,3-24-283,-1-1 1,1 1-1,0 0 0,0 0 0,0-1 0,0 1 0,0 0 1,0-1-1,0 1 0,0 0 0,0 0 0,0-1 0,1 1 1,-1 0-1,0 0 0,0-1 0,1 1 0,-1 0 0,0-1 1,1 1-1,-1-1 0,1 1 0,-1 0 0,1-1 1,-1 1-1,2 0 0,11-12 496,11-31 106,-18 29-520,-1 0 0,-1-1 0,0 0 1,0 0-1,-1 0 0,1-29 0,-6 43-97,-4 10 1,-4 12-765,4-5-1252,3 1 881</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6.553"/>
    </inkml:context>
    <inkml:brush xml:id="br0">
      <inkml:brushProperty name="width" value="0.05" units="cm"/>
      <inkml:brushProperty name="height" value="0.05" units="cm"/>
      <inkml:brushProperty name="color" value="#E71224"/>
    </inkml:brush>
  </inkml:definitions>
  <inkml:trace contextRef="#ctx0" brushRef="#br0">2 323 12555,'0'-1'68,"-1"0"1,1 1-1,0-1 1,0 0-1,-1 0 1,1 0-1,0 1 1,0-1-1,0 0 1,0 0-1,0 0 1,0 1-1,1-1 1,-1 0-1,0 0 1,0 1 0,1-1-1,-1 0 1,0 0-1,1 1 1,-1-1-1,0 0 1,1 1-1,-1-1 1,1 0-1,-1 1 1,1-1-1,0 1 1,0-1-1,24-26 1634,-14 16-1080,-3 2-413,-1-1 0,0 0 0,0-1 0,-1 1 0,-1-1 0,0-1 0,0 1 0,-1-1 0,4-17 0,-5 9 331,0 0 0,-1 0 0,-2 0 0,-2-38 1,40 417-309,-31-240-286,15 136-1218,-10-204 2956,4-20-962</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7.636"/>
    </inkml:context>
    <inkml:brush xml:id="br0">
      <inkml:brushProperty name="width" value="0.05" units="cm"/>
      <inkml:brushProperty name="height" value="0.05" units="cm"/>
      <inkml:brushProperty name="color" value="#E71224"/>
    </inkml:brush>
  </inkml:definitions>
  <inkml:trace contextRef="#ctx0" brushRef="#br0">357 574 12251,'-5'-8'145,"-2"0"1,1 1 0,-1-1-1,0 1 1,-1 1 0,1-1-1,-1 1 1,-1 1 0,1 0-1,-1 0 1,0 0 0,0 1-1,0 0 1,-1 1 0,1 0-1,-1 1 1,0 0 0,1 0-1,-1 1 1,0 0-1,0 1 1,0 0 0,0 1-1,0 0 1,0 0 0,-12 4-1,17-4-92,-1 0 0,1 1-1,-1 0 1,1 0-1,0 0 1,0 1 0,0 0-1,0 0 1,0 0-1,0 0 1,1 1 0,0 0-1,0 0 1,0 0-1,0 0 1,1 1 0,-1-1-1,1 1 1,0 0-1,1 0 1,-1 0 0,1 0-1,0 1 1,0-1-1,0 1 1,1-1 0,0 1-1,0 0 1,0 5-1,0 1-78,1 0-1,0 0 0,0 0 1,2 0-1,-1-1 0,1 1 1,1 0-1,0-1 0,1 1 0,0-1 1,0 0-1,1 0 0,8 12 1,-11-20 21,0 0 0,0-1 1,0 1-1,0 0 0,1-1 0,-1 0 1,1 0-1,-1 0 0,1 0 0,0 0 1,0 0-1,0 0 0,0-1 1,0 0-1,0 0 0,0 0 0,0 0 1,5 1-1,-3-2 3,0 0 0,1 0 0,-1 0 0,0-1 0,0 0 0,0 0 0,0 0 0,0 0 0,0-1 0,8-4 0,4-3 13,-1-1 1,0-1-1,-1 0 0,0-1 0,16-17 1,-12 9 54,-1 0 0,-1-1 0,-1-1 0,0-1 0,-2 0 1,-1-1-1,-1 0 0,-1-1 0,-1 0 0,-1-1 0,7-37 0,-11 39 127,-2 1 0,0-1-1,-1 0 1,-2 0 0,0 0 0,-2 0-1,0 1 1,-2-1 0,0 1-1,-2-1 1,0 1 0,-2 1-1,-11-25 1,1 14 314,17 32-466,0-1 1,0 1-1,0-1 1,0 1-1,0-1 1,0 1-1,0 0 1,-1-1-1,1 1 1,0 0-1,-1 0 1,1 0-1,-1 0 1,1 0 0,-4-1-1,12 27-38,21 43-77,-3 1-1,-3 1 1,-3 1 0,-3 1 0,-3 1 0,5 110 0,-16-154 51,0 13-5,11 51-1,-13-93 27,0 1 1,0-1-1,0 1 1,0-1-1,0 0 1,0 1-1,0-1 1,0 1-1,0-1 1,0 1-1,0-1 0,0 0 1,0 1-1,1-1 1,-1 1-1,0-1 1,0 0-1,0 1 1,1-1-1,-1 0 1,0 1-1,0-1 0,1 0 1,-1 1-1,0-1 1,1 0-1,-1 0 1,0 1-1,1-1 1,-1 0-1,1 0 1,-1 0-1,0 0 1,1 1-1,0-1 0,8-14-33,6-33-7,-15 44 38,26-102-6,-12 41 11,31-83 1,-44 144-5,-1 1 0,1 0 0,0 0-1,0-1 1,0 1 0,0 0 0,0 0 0,0 0 0,1 0 0,-1 0 0,0 0-1,1 1 1,0-1 0,-1 0 0,1 1 0,0-1 0,0 1 0,0 0 0,0-1-1,0 1 1,0 0 0,1 0 0,3-1 0,-4 3-1,1-1 0,-1 1 1,1 0-1,-1 0 0,1 0 1,-1 0-1,0 0 0,0 1 1,1-1-1,-1 1 0,0-1 1,0 1-1,0 0 0,-1 0 1,1 0-1,0 0 0,-1 0 1,1 0-1,-1 0 0,0 0 1,2 5-1,12 23 5,-1 0 1,-2 1-1,-1 1 0,-1 0 1,-2 0-1,6 46 0,-16-61-60,2-17 46,0 1 0,0-1 0,0 0-1,0 0 1,0 0 0,0 1 0,-1-1 0,1 0 0,0 0 0,0 0 0,0 1 0,0-1 0,0 0 0,-1 0 0,1 0 0,0 0-1,0 1 1,0-1 0,-1 0 0,1 0 0,0 0 0,0 0 0,-1 0 0,1 0 0,0 0 0,0 0 0,-1 0 0,1 0 0,0 0-1,0 0 1,0 0 0,-1 0 0,1 0 0,0 0 0,0 0 0,-1 0 0,1 0 0,0 0 0,0 0 0,-1 0 0,1 0 0,0 0-1,0 0 1,0-1 0,-1 1 0,1 0 0,0 0 0,0 0 0,0 0 0,-1-1 0,1 1 0,0 0 0,0 0 0,0 0-1,0-1 1,0 1 0,0 0 0,-1 0 0,1 0 0,0-1 0,0 1 0,0 0 0,0 0 0,0-1 0,0 1 0,0 0 0,0 0-1,0-1 1,0 1 0,-9-22-399</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7.971"/>
    </inkml:context>
    <inkml:brush xml:id="br0">
      <inkml:brushProperty name="width" value="0.05" units="cm"/>
      <inkml:brushProperty name="height" value="0.05" units="cm"/>
      <inkml:brushProperty name="color" value="#E71224"/>
    </inkml:brush>
  </inkml:definitions>
  <inkml:trace contextRef="#ctx0" brushRef="#br0">31 0 18260,'-13'12'256,"10"14"-376,2 1-744,-2-4 376,-3-4-1025,2-4 761</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8.310"/>
    </inkml:context>
    <inkml:brush xml:id="br0">
      <inkml:brushProperty name="width" value="0.05" units="cm"/>
      <inkml:brushProperty name="height" value="0.05" units="cm"/>
      <inkml:brushProperty name="color" value="#E71224"/>
    </inkml:brush>
  </inkml:definitions>
  <inkml:trace contextRef="#ctx0" brushRef="#br0">339 156 17108,'-6'-12'191,"1"0"0,-2 1 1,0-1-1,0 1 1,-1 1-1,0-1 0,-1 1 1,-9-9-1,12 14-75,0 0-1,0 0 1,-1 1-1,1 0 1,-1 0-1,0 1 1,0 0-1,0 0 1,0 0-1,-1 1 1,1 0-1,-1 0 1,1 1 0,-16-1-1,19 3-77,0-1-1,1 0 1,-1 1-1,0 0 1,1 0-1,-1 0 1,0 0 0,1 1-1,-1-1 1,1 1-1,0 0 1,0 0-1,0 0 1,0 0 0,0 1-1,0-1 1,0 1-1,1 0 1,-1 0-1,1 0 1,0 0 0,0 0-1,-3 7 1,-2 4-34,0 1 0,2 1 0,0-1 0,-4 22 0,-4 33-40,3-1 1,-1 97-1,13 145-856,-1-277 674,0 9-108,-1-1-470,2 0-1,10 52 0,-11-90 647,3 12-949,-3-16 1035,-1 0 0,0 0 1,0 1-1,0-1 0,1 0 0,-1 0 1,0 0-1,0 0 0,1 0 0,-1 0 0,0 0 1,0 0-1,1 0 0,-1 1 0,0-1 0,0 0 1,1 0-1,-1 0 0,0 0 0,0-1 1,1 1-1,-1 0 0,0 0 0,0 0 0,1 0 1,-1 0-1,0 0 0,0 0 0,0 0 1,1 0-1,-1-1 0,0 1 0,0 0 0,0 0 1,1 0-1,-1 0 0,0-1 0,0 1 0,0 0 1,0 0-1,1 0 0,-1-1 0,0 1 1,0 0-1,0 0 0,0-1 0,0 1 0,0 0 1,0 0-1,0-1 0,0 1 0,0 0 1,0-1-1,11-19-1777</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8.636"/>
    </inkml:context>
    <inkml:brush xml:id="br0">
      <inkml:brushProperty name="width" value="0.05" units="cm"/>
      <inkml:brushProperty name="height" value="0.05" units="cm"/>
      <inkml:brushProperty name="color" value="#E71224"/>
    </inkml:brush>
  </inkml:definitions>
  <inkml:trace contextRef="#ctx0" brushRef="#br0">19 424 11698,'0'-1'79,"-1"1"-1,0 0 0,1-1 0,-1 1 0,0 0 1,1-1-1,-1 1 0,0 0 0,1 0 0,-1 0 0,0 0 1,0 0-1,1 0 0,-1 0 0,0 0 0,0 0 0,1 0 1,-1 0-1,0 0 0,1 0 0,-1 0 0,0 1 1,0-1-1,1 0 0,-2 1 0,2 15 1198,2-11-1189,0 0 0,1-1 0,-1 1 0,1-1 0,0 0 1,5 7-1,-4-7-72,1-1-1,-1 1 1,1-1 0,0 1 0,0-1 0,0-1-1,1 1 1,-1-1 0,1 0 0,-1 0 0,1 0 0,-1-1-1,12 2 1,-7-3-10,0 0 0,1-1 0,-1 0-1,-1 0 1,1-1 0,0 0 0,14-5 0,8-7-95,0 0 1,-1-3 0,46-30 0,-72 43 62,160-115-1015,-145 103 769,-1-2-1,-1 0 1,0-1-1,-1-1 1,24-37-1,-38 51 361,-1 1-1,1 0 1,-1-1 0,0 0-1,0 0 1,-1 0 0,0 1-1,0-1 1,0 0 0,-1 0-1,1-1 1,-2-10-1,0 15 69,1 0-1,0-1 0,-1 1 0,0 0 0,1-1 0,-1 1 0,0 0 0,0 0 0,-1 0 0,1-1 0,0 1 0,-1 1 0,1-1 0,-1 0 0,1 0 0,-1 0 0,0 1 0,0-1 0,0 1 0,0 0 0,0-1 1,0 1-1,0 0 0,0 0 0,0 0 0,-1 0 0,1 1 0,0-1 0,-1 1 0,1-1 0,-1 1 0,1 0 0,-5 0 0,4 0-96,0 1 0,0-1-1,0 1 1,0 0 0,0 0 0,0 0 0,0 1 0,0-1-1,0 1 1,0-1 0,1 1 0,-1 0 0,1 0-1,-1 0 1,1 0 0,0 1 0,0-1 0,0 0-1,-3 6 1,-2 3-47,0 1 0,1 0 0,-7 17 0,-8 32-68,-25 120-1,29-106-20,-38 232-2694,48-239-134,3 67 1,8-76 1203</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49.803"/>
    </inkml:context>
    <inkml:brush xml:id="br0">
      <inkml:brushProperty name="width" value="0.05" units="cm"/>
      <inkml:brushProperty name="height" value="0.05" units="cm"/>
      <inkml:brushProperty name="color" value="#E71224"/>
    </inkml:brush>
  </inkml:definitions>
  <inkml:trace contextRef="#ctx0" brushRef="#br0">2 403 11450,'0'-1'103,"-1"0"0,1 0 0,0 0 0,0 0-1,0 0 1,0 0 0,0 0 0,0 0 0,0 0 0,0 0-1,0 0 1,0 0 0,1 0 0,-1 0 0,0 0-1,1 0 1,-1 0 0,1 0 0,-1 0 0,1 0-1,-1 0 1,1 0 0,0 0 0,-1 1 0,1-1-1,0 0 1,0 0 0,-1 1 0,1-1 0,0 1 0,0-1-1,0 1 1,0-1 0,0 1 0,0-1 0,0 1-1,0 0 1,0-1 0,0 1 0,0 0 0,0 0-1,2 0 1,6 0-294,0 1 0,0 0-1,0 0 1,14 4 0,15 2 253,-28-8-52,0 0 1,1-1 0,-1 0 0,0-1 0,0 0-1,0-1 1,-1 0 0,1 0 0,-1-1 0,0 0-1,0-1 1,0 1 0,-1-2 0,13-11 0,-5 2 15,0 0 1,-1-1-1,0 0 1,-2-1-1,21-36 1,-32 53 0,-1-1-1,0 0 1,0-1 0,0 1-1,0 0 1,-1 0-1,1 0 1,0-1 0,-1 1-1,0 0 1,1-4 0,-1 6 2,0-1 1,-1 1 0,1 0 0,0-1 0,0 1 0,0 0-1,-1-1 1,1 1 0,0 0 0,0 0 0,0-1-1,-1 1 1,1 0 0,0 0 0,-1-1 0,1 1-1,0 0 1,-1 0 0,1 0 0,0 0 0,-1-1 0,1 1-1,0 0 1,-1 0 0,1 0 0,0 0 0,-1 0-1,1 0 1,0 0 0,-1 0 0,1 0 0,-1 0-1,1 0 1,0 0 0,-1 0 0,1 0 0,0 1 0,-1-1-1,1 0 1,-5 2 81,0 0 0,1 0 0,-1 0 0,1 1-1,-1 0 1,1 0 0,0 0 0,-6 6 0,-3 4-109,1 1 0,0 1 0,1 0 0,0 1-1,1 0 1,-14 31 0,21-41-19,0 1-1,1-1 1,0 1-1,0 0 1,1 0 0,-1 0-1,1-1 1,1 2-1,-1-1 1,1 0-1,1 0 1,-1 0-1,1 0 1,0 0-1,1-1 1,0 1-1,0 0 1,0 0-1,1-1 1,0 0 0,4 8-1,-5-11 12,0-1 1,0 1-1,1-1 1,-1 0-1,0 0 0,1 0 1,-1 0-1,1 0 0,0 0 1,-1-1-1,1 1 1,0-1-1,0 0 0,0 0 1,0 0-1,0 0 1,0-1-1,0 1 0,1-1 1,-1 0-1,0 0 0,0 0 1,0 0-1,0 0 1,0-1-1,1 1 0,-1-1 1,0 0-1,3-1 0,11-4 2,-1-1 0,0 0 0,-1-1 0,17-12 0,-15 10-8,21-12-8,-2-2 1,50-41 0,-78 59 53,0-1 1,0-1-1,-1 0 1,0 0-1,0 0 1,-1-1 0,0 0-1,0 0 1,-1-1-1,-1 1 1,1-1-1,-1 0 1,-1 0-1,0-1 1,3-19-1,-5 83 134,3 0 0,1 0 0,20 77-1,-25-128-161,0 1 0,1-1 0,-1 0 0,1 0 0,0 0 0,-1 0 0,1 0 0,0 0 0,0 0 0,0 0 0,1 0 0,-1 0 0,0 0-1,1-1 1,-1 1 0,4 2 0,-5-4 5,1 0 0,0 0 0,0 0 0,0 0 0,0 0 0,0 0 0,-1 0 0,1 0-1,0 0 1,0-1 0,0 1 0,0 0 0,-1 0 0,1-1 0,0 1 0,0-1 0,-1 1 0,1-1 0,0 1-1,-1-1 1,1 1 0,0-1 0,-1 1 0,1-1 0,-1 0 0,1 1 0,0-2 0,7-10 108,-1 0 0,0-1 0,8-22 0,-11 25-140,11-27 39,2 2 0,1 0 0,2 1 1,1 1-1,39-47 0,-57 77-23,0-1 0,-1 1 0,1 1-1,0-1 1,0 0 0,1 1 0,-1-1-1,0 1 1,1 0 0,-1 0 0,1 1 0,0-1-1,0 1 1,0 0 0,0 0 0,-1 0 0,1 0-1,1 0 1,-1 1 0,0 0 0,0 0 0,0 0-1,7 2 1,-5 0-3,0 0-1,0 1 0,-1 0 1,1 0-1,-1 1 0,0-1 1,0 1-1,0 0 1,-1 0-1,1 1 0,-1 0 1,0-1-1,0 1 1,-1 1-1,4 5 0,27 55-10,-27-50 14,1 0 0,0 0 0,2 0 0,-1-1 0,22 25 0,-27-37 7,-1 0 0,1 0-1,-1 0 1,1-1 0,0 1 0,0-1-1,0 0 1,1 0 0,-1 0 0,0-1-1,1 0 1,-1 1 0,1-1 0,-1-1 0,1 1-1,0-1 1,-1 0 0,1 0 0,-1 0-1,1-1 1,0 1 0,-1-1 0,1 0-1,-1 0 1,1-1 0,-1 0 0,6-3-1,2-1 9,0-1 0,-1 0-1,0-1 1,0 0 0,-1-1-1,0 0 1,-1 0-1,0-1 1,0-1 0,10-16-1,-6 9 7,-2-1-1,0 0 1,-2-1-1,0 0 1,10-36-1,-17 44 5,0 1 0,-1 0-1,0-1 1,-2-14 0,1 24-7,0-1 0,0 0 0,-1 1 0,1-1 0,-1 0 0,0 1 0,0-1 0,0 1-1,0-1 1,-3-3 0,4 5-6,-1 1 0,1-1-1,-1 1 1,0-1-1,1 1 1,-1-1 0,0 1-1,0-1 1,1 1-1,-1 0 1,0-1 0,0 1-1,0 0 1,1 0-1,-1 0 1,0 0-1,0-1 1,0 1 0,0 0-1,1 1 1,-1-1-1,0 0 1,0 0 0,0 0-1,0 0 1,1 1-1,-1-1 1,0 0 0,0 0-1,1 1 1,-1-1-1,0 1 1,0 0 0,-4 2-5,1 1 0,0-1 0,0 1 1,0 0-1,1 0 0,-1 0 1,1 1-1,0-1 0,0 1 1,1 0-1,-1 0 0,-1 6 0,-24 70-77,21-60 73,0 2-11,1 0 0,0 1 0,2-1 0,-2 40 1,5-54 8,1 0 0,1 0 1,0 0-1,0 0 1,1 0-1,0 0 0,0 0 1,1 0-1,0-1 1,1 1-1,0-1 1,0 0-1,1 0 0,-1-1 1,9 10-1,-11-15 6,1 0 0,-1 0 0,1 0 1,-1 0-1,1 0 0,0-1 0,0 1 0,0-1 0,0 0 0,0 0 0,0 0 0,0 0 0,0 0 0,0-1 0,0 0 0,1 1 1,-1-1-1,0 0 0,0 0 0,0-1 0,0 1 0,1-1 0,-1 0 0,0 1 0,0-1 0,0-1 0,0 1 0,0 0 1,-1-1-1,1 1 0,4-5 0,11-5 21,0-2 0,-1 0 0,24-25 0,-29 26-15,11-12 5,0-1 1,-2-2-1,-2 0 1,0-1-1,18-37 0,-7 14 10,-29 48-25,0 1 0,1-1 0,-1 1 0,1 0 0,0 0 0,0 0 0,0 0 0,0 0 1,0 0-1,0 0 0,0 1 0,3-2 0,8 6-58,-2 18-17,-5 9 63,-1 1-1,-2 0 1,-1 0-1,-2 35 0,-1-39 20,1 0 0,1 0-1,2-1 1,0 1 0,2-1 0,8 28-1,-13-53-2,0 0 0,0-1 0,1 1 0,-1-1 0,0 1 0,0-1 0,0 1 0,1-1 0,-1 1 0,0-1 0,0 1 0,1-1 0,-1 1 0,1-1 0,-1 0 0,0 1 0,1-1 0,-1 0 0,1 1 0,-1-1 0,1 0 0,-1 1 0,1-1 0,-1 0 0,1 0 0,-1 1 0,1-1 0,-1 0 0,1 0 0,-1 0 0,1 0 0,-1 0 0,1 0 0,0 0 0,-1 0 0,1 0 0,-1 0 0,1 0 0,-1 0 0,1 0 0,-1-1 0,1 1 0,-1 0 0,1 0 0,-1-1 0,1 1 0,-1 0 0,1-1 0,-1 1 0,1 0 0,-1-1 0,0 1 0,1 0 0,-1-1 0,0 1 0,1-1 0,-1 1 0,0-1 0,1 0 0,23-35 87,-21 31-75,45-87 73,-35 62-84,2 1 1,1 1-1,2 0 1,0 1-1,35-38 1,-50 62-6,0 0 0,0 0 1,0 0-1,1 1 0,-1-1 0,1 1 0,0 0 0,-1 0 1,1 1-1,0-1 0,0 1 0,0-1 0,0 1 1,7-1-1,-9 3 3,1-1 0,-1 0 0,0 1 0,1-1 0,-1 1 0,0 0 0,0-1 0,1 1 0,-1 0 0,0 1 0,0-1 0,0 0 0,0 0 0,0 1 0,0-1 0,-1 1 0,1 0 0,0 0 0,-1 0 0,1-1 0,-1 1 0,0 0 0,0 1 0,1-1 0,-1 0 0,-1 0 0,2 3 0,8 24 105,-1 0 0,9 47 0,-12-45-1724,1 1-1,13 30 0,-11-44-260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0.158"/>
    </inkml:context>
    <inkml:brush xml:id="br0">
      <inkml:brushProperty name="width" value="0.05" units="cm"/>
      <inkml:brushProperty name="height" value="0.05" units="cm"/>
      <inkml:brushProperty name="color" value="#E71224"/>
    </inkml:brush>
  </inkml:definitions>
  <inkml:trace contextRef="#ctx0" brushRef="#br0">155 49 13995,'1'-1'36,"0"1"1,1 0-1,-1-1 0,0 1 1,0-1-1,0 1 0,0-1 0,0 0 1,0 1-1,0-1 0,0 0 1,0 0-1,0 1 0,0-1 1,0 0-1,0 0 0,-1 0 0,1 0 1,0 0-1,-1-1 0,1 1 1,-1 0-1,1 0 0,-1-2 1,0 2 42,0 0 1,0 0 0,-1 0 0,1 0 0,-1 0 0,1 0 0,-1 0 0,1 1 0,-1-1-1,0 0 1,1 0 0,-1 0 0,0 1 0,0-1 0,1 0 0,-1 0 0,0 1-1,0-1 1,0 1 0,0-1 0,0 1 0,-1-1 0,-1 0 15,0-1 0,0 1 0,0 0 0,0 0 0,0 1-1,0-1 1,0 1 0,0-1 0,-1 1 0,1 0 0,0 0 0,0 0 0,0 1 0,-1-1 0,1 1 0,0 0 0,0 0 0,0 0 0,0 0-1,-3 2 1,-2 4-91,0 1 0,0 0 0,1 0 0,0 1 0,1 0 0,0 0 0,1 0 0,-1 1 0,2 0 0,-1 0 0,2 0 0,-1 1 0,1-1 0,1 1 0,-2 12 0,1-2-25,1 1 0,0 0-1,2 0 1,1 0 0,1 0-1,6 35 1,-6-48-12,1-1 0,-1 1 1,2-1-1,-1 1 0,1-1 0,0 0 1,10 13-1,-13-19-36,0 0 1,1-1-1,-1 1 1,1-1-1,-1 1 1,1-1-1,0 0 1,-1 0-1,1 1 1,0-1-1,0 0 1,0-1-1,0 1 1,0 0-1,0-1 1,0 1-1,0-1 1,0 1-1,0-1 0,0 0 1,0 0-1,0 0 1,0 0-1,0 0 1,0 0-1,0-1 1,0 1-1,0-1 1,0 1-1,0-1 1,0 0-1,0 0 1,0 0-1,0 0 1,0 0-1,-1 0 1,1-1-1,0 1 1,-1 0-1,3-3 1,30-30-762</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0.559"/>
    </inkml:context>
    <inkml:brush xml:id="br0">
      <inkml:brushProperty name="width" value="0.05" units="cm"/>
      <inkml:brushProperty name="height" value="0.05" units="cm"/>
      <inkml:brushProperty name="color" value="#E71224"/>
    </inkml:brush>
  </inkml:definitions>
  <inkml:trace contextRef="#ctx0" brushRef="#br0">40 202 7258,'0'3'192,"1"-1"-1,-1 0 1,1 1 0,0-1 0,0 0 0,0 1 0,1-1 0,-1 0 0,0 0 0,1 0 0,0 0 0,-1 0 0,1-1 0,0 1 0,0 0 0,0-1 0,0 1 0,0-1 0,0 0 0,0 0 0,0 0 0,1 0 0,-1 0 0,0 0 0,1 0 0,-1-1 0,1 1 0,-1-1 0,1 0 0,-1 0-1,1 0 1,2 0 0,0-1-54,0 0 0,0 0 0,-1 0 0,1-1 0,-1 0 0,1 0 0,-1 0 0,0 0 0,0-1 0,0 1 0,0-1 0,0 0 0,0 0 0,-1-1-1,6-6 1,-1 0 67,-1-1 0,0-1 0,0 1 0,-1-1 0,7-23 0,-11 31-156,0-1 0,-1 0-1,0 0 1,0 1 0,0-1 0,-1 0-1,1 0 1,-1 0 0,0 0-1,-1 0 1,1 0 0,-1 0-1,0 0 1,0 0 0,-1 0-1,1 0 1,-1 1 0,-3-7 0,4 10-28,0 0 0,0 0 0,1 0 0,-1 0 0,0-1 0,0 1 0,-1 1 0,1-1 0,0 0 0,0 0 0,0 0 0,0 0 0,-1 1 0,1-1 0,0 1 0,-1-1 0,1 1 0,0-1 0,-1 1 1,1 0-1,-1 0 0,1 0 0,-1 0 0,1 0 0,-1 0 0,1 0 0,0 0 0,-1 0 0,1 1 0,-1-1 0,1 1 0,0-1 0,-1 1 0,1-1 0,0 1 0,0 0 0,-1-1 0,1 1 0,0 0 1,0 0-1,-2 2 0,-5 4 1,1 0 1,0 1 0,0-1-1,-8 13 1,0 3-33,0 0 0,2 0-1,0 1 1,2 1 0,0 0 0,2 1-1,1 0 1,1 0 0,1 1 0,2-1 0,-3 43-1,7-65 12,0 0-1,0 1 0,0-1 0,1 1 1,-1-1-1,1 0 0,0 0 0,1 1 0,-1-1 1,1 0-1,-1 0 0,4 5 0,-4-8-28,0 0 0,1 0 0,-1 0 0,0 0 0,1 0 0,-1 0 0,1 0 0,-1-1 0,1 1 0,-1-1 0,1 1 0,-1-1 0,1 1 0,0-1 0,-1 0 0,1 0-1,0 1 1,-1-1 0,1 0 0,0-1 0,-1 1 0,1 0 0,0 0 0,-1-1 0,1 1 0,0-1 0,-1 0 0,1 1 0,-1-1 0,1 0 0,-1 0 0,0 0 0,1 0 0,1-2-1,21-13-1313,-1-2-1,23-21 0,-42 35 1172,56-49-1485</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1.088"/>
    </inkml:context>
    <inkml:brush xml:id="br0">
      <inkml:brushProperty name="width" value="0.05" units="cm"/>
      <inkml:brushProperty name="height" value="0.05" units="cm"/>
      <inkml:brushProperty name="color" value="#E71224"/>
    </inkml:brush>
  </inkml:definitions>
  <inkml:trace contextRef="#ctx0" brushRef="#br0">59 9 8450,'-15'-9'4849,"19"9"-4377,-2 0 264,1 0 152,-3 2 0,-2 2-183,-2 5-217,-5 5-256,-1 5-80,2 3-248,-1-2-352,3-1-1377,2-6-1167</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1.563"/>
    </inkml:context>
    <inkml:brush xml:id="br0">
      <inkml:brushProperty name="width" value="0.05" units="cm"/>
      <inkml:brushProperty name="height" value="0.05" units="cm"/>
      <inkml:brushProperty name="color" value="#E71224"/>
    </inkml:brush>
  </inkml:definitions>
  <inkml:trace contextRef="#ctx0" brushRef="#br0">20 9 14675,'-8'-7'352,"3"5"-1512,1 2-1513,1 2 1649</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1.904"/>
    </inkml:context>
    <inkml:brush xml:id="br0">
      <inkml:brushProperty name="width" value="0.05" units="cm"/>
      <inkml:brushProperty name="height" value="0.05" units="cm"/>
      <inkml:brushProperty name="color" value="#E71224"/>
    </inkml:brush>
  </inkml:definitions>
  <inkml:trace contextRef="#ctx0" brushRef="#br0">196 6 9714,'-1'0'219,"0"-1"0,0 1 0,0-1 0,1 1-1,-1-1 1,0 1 0,0-1 0,0 1 0,0 0 0,0 0 0,0-1 0,0 1 0,1 0-1,-1 0 1,0 0 0,0 0 0,0 0 0,0 0 0,0 0 0,0 0 0,0 1 0,0-1-1,0 0 1,0 0 0,0 1 0,1-1 0,-1 1 0,-1 0 0,-31 10 1971,29-9-2111,0 1 1,0-1-1,0 1 1,1 0-1,-1 0 1,1 0-1,0 1 0,0-1 1,0 1-1,0 0 1,0 0-1,1 0 1,0 0-1,-1 0 1,2 0-1,-1 1 0,0-1 1,1 0-1,0 1 1,-1 8-1,1 6-75,0 1 0,2-1-1,0 0 1,4 20-1,-2-27 4,-1 1-1,-1 0 0,0 0 1,-1-1-1,0 1 0,-1 0 1,0 0-1,-1-1 0,-4 17 1,6-28-1,0 0 1,-1 0 0,1 0 0,0-1-1,-1 1 1,1 0 0,0 0 0,-1-1-1,1 1 1,-1 0 0,1-1 0,-1 1-1,1 0 1,-1-1 0,1 1 0,-1-1-1,0 1 1,1-1 0,-1 1 0,0-1-1,0 0 1,1 1 0,-1-1 0,0 0-1,0 0 1,0 1 0,1-1 0,-1 0-1,0 0 1,0 0 0,0 0 0,-1 0-1,0-1 7,0 0-1,0 0 1,1 0-1,-1 0 1,0 0-1,0 0 0,0 0 1,1-1-1,-1 1 1,1-1-1,-1 1 1,-1-3-1,-2-3-98,0 0 0,0-1 1,1 1-1,-1-1 0,-3-12 0,7 17-57,0 0 1,0 0-1,1 1 0,0-1 0,-1 0 1,1 0-1,0 0 0,0 0 1,0 0-1,1 0 0,-1 0 1,1 0-1,0 0 0,-1 1 0,3-5 1,10-15-842</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2.570"/>
    </inkml:context>
    <inkml:brush xml:id="br0">
      <inkml:brushProperty name="width" value="0.05" units="cm"/>
      <inkml:brushProperty name="height" value="0.05" units="cm"/>
      <inkml:brushProperty name="color" value="#E71224"/>
    </inkml:brush>
  </inkml:definitions>
  <inkml:trace contextRef="#ctx0" brushRef="#br0">335 107 6857,'1'-4'256,"-1"1"-1,0-1 0,0 0 0,-1 1 0,1-1 0,-1 1 0,1-1 1,-1 1-1,0-1 0,-1 1 0,1-1 0,-1 1 0,1 0 0,-1 0 0,0 0 1,0 0-1,0 0 0,-1 0 0,1 1 0,-1-1 0,1 1 0,-1-1 1,0 1-1,0 0 0,0 0 0,0 0 0,0 1 0,0-1 0,-1 1 0,-5-2 1,3 2-97,1 0 1,-1 0 0,0 1 0,0 0 0,0 0-1,0 1 1,0 0 0,0 0 0,0 0-1,1 1 1,-1-1 0,0 1 0,1 1 0,0-1-1,-1 1 1,1 0 0,0 0 0,-5 4-1,2 0-153,0 0 0,0 1-1,1 0 1,0 0-1,0 0 1,1 1-1,0 0 1,0 0-1,1 1 1,1-1 0,-1 1-1,-4 18 1,1 4-1,2 0 1,-4 58 0,7-62 56,3-28-57,0 0 0,0 0 0,0 0 0,0 0-1,0 0 1,0 0 0,-1 0 0,1 0 0,0 0-1,0 0 1,0 0 0,0 0 0,0 0-1,-1 0 1,1 0 0,0 0 0,0 0 0,0 0-1,0 0 1,0 0 0,-1 0 0,1 0-1,0 0 1,0 0 0,0 0 0,0 0 0,0 0-1,0 0 1,-1 0 0,1 0 0,0 0-1,0 0 1,0 0 0,0 0 0,0 0 0,0 1-1,0-1 1,-1 0 0,1 0 0,0 0 0,0 0-1,0 0 1,0 0 0,0 1 0,0-1-1,0 0 1,0 0 0,0 0 0,0 0 0,0 0-1,0 1 1,0-1 0,0 0 0,0 0-1,0 0 1,0 0 0,0 0 0,0 1 0,0-1-1,0 0 1,0 0 0,0 0 0,0 0-1,0 0 1,0 0 0,0 1 0,1-1 0,-10-16 154,-5-23-70,9 25-142,1 0-1,0 0 1,1-1-1,1 1 1,-2-28-1,5 37-23,-1 0 0,1 1-1,0-1 1,0 0-1,0 1 1,1-1-1,0 1 1,-1-1-1,2 1 1,-1 0 0,0 0-1,1 0 1,0 0-1,0 0 1,0 0-1,0 1 1,1-1-1,0 1 1,-1 0 0,1 0-1,0 1 1,5-3-1,18-8-92,0 2-1,0 0 1,1 2 0,0 2-1,55-9 1,-1 0 137,-50 11 21,-25 4 172,1 0 1,-1 0-1,1 0 1,-1-1 0,11-4-1,-21 7-51,0 1 0,1 0 0,-1-1 0,1 1 0,0 0 1,-1 1-1,1-1 0,0 0 0,0 0 0,1 1 0,-1-1 0,0 1 0,1 0 0,-1-1 0,1 1 0,-1 3 0,0 2-10,0 0 0,1-1 0,-1 1 0,2 0 0,-1-1 0,1 11 0,3 12-45,1 0 1,11 44 0,-12-64 1,2 16-37,-4-17 3,0 0-1,1-1 1,0 1-1,1-1 1,0 0-1,6 13 1,-9-21-16,1 0-1,-1 1 1,0-1 0,1 0-1,-1 0 1,0 0 0,1 0 0,-1 0-1,1 0 1,-1 0 0,0 0 0,1 0-1,-1 0 1,0 0 0,1 0 0,-1 0-1,0 0 1,1 0 0,-1 0 0,0 0-1,1-1 1,-1 1 0,0 0-1,1 0 1,-1 0 0,0-1 0,1 1-1,-1 0 1,0 0 0,0-1 0,1 1-1,-1 0 1,0 0 0,0-1 0,0 1-1,1 0 1,-1-1 0,0 1 0,0 0-1,0-1 1,0 1 0,0 0-1,0-1 1,0 1 0,1 0 0,-1-1-1,0 0 1,8-20 66,-3 1-457,0 1 0,-2-1 0,-1 0 0,1-28 1,-2 25-81,2-20-84</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2.898"/>
    </inkml:context>
    <inkml:brush xml:id="br0">
      <inkml:brushProperty name="width" value="0.05" units="cm"/>
      <inkml:brushProperty name="height" value="0.05" units="cm"/>
      <inkml:brushProperty name="color" value="#E71224"/>
    </inkml:brush>
  </inkml:definitions>
  <inkml:trace contextRef="#ctx0" brushRef="#br0">4 0 13283,'-3'3'32,"11"3"-3033,7 0 1777</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3.765"/>
    </inkml:context>
    <inkml:brush xml:id="br0">
      <inkml:brushProperty name="width" value="0.05" units="cm"/>
      <inkml:brushProperty name="height" value="0.05" units="cm"/>
      <inkml:brushProperty name="color" value="#E71224"/>
    </inkml:brush>
  </inkml:definitions>
  <inkml:trace contextRef="#ctx0" brushRef="#br0">98 0 96,'11'11'153,"0"0"0,0 0 0,1-2 0,23 16 0,-23-19 1072,-1 0 1,2-1-1,16 8 3499,-40-8-2808,-20 4-327,23-7-952,-6 3-255,0 0 0,1 1 1,-1 0-1,1 1 0,1 1 1,-1 0-1,1 1 0,-15 14 0,21-18-362,1 1 0,-1-1 0,2 1 0,-1-1-1,1 1 1,-1 1 0,2-1 0,-1 1 0,1-1-1,0 1 1,0 0 0,1 0 0,0 0 0,0 1-1,1-1 1,-1 0 0,2 1 0,-1 11 0,1-17-1,0 0 1,0 0 0,0-1 0,1 1 0,-1 0 0,0 0-1,1 0 1,-1 0 0,1 0 0,0-1 0,-1 1-1,1 0 1,0 0 0,0-1 0,0 1 0,1-1-1,-1 1 1,0-1 0,0 1 0,1-1 0,-1 0-1,1 0 1,-1 0 0,1 0 0,0 0 0,-1 0-1,1 0 1,0 0 0,0 0 0,-1-1 0,1 1-1,0-1 1,0 0 0,0 1 0,0-1 0,0 0-1,0 0 1,0 0 0,3-1 0,1 0 61,0 0 0,0 0 1,0-1-1,0 0 0,-1-1 0,1 1 1,-1-1-1,0 0 0,0 0 0,0 0 0,8-7 1,24-32 183,8-7 189,-45 49-443,1-1 1,0 1 0,0-1 0,-1 1 0,1 0 0,0-1 0,0 1 0,0 0 0,-1 0 0,1 0 0,0-1 0,0 1 0,0 0 0,0 0 0,0 0-1,-1 0 1,1 1 0,0-1 0,0 0 0,0 0 0,0 0 0,-1 1 0,1-1 0,0 0 0,0 1 0,0-1 0,-1 1 0,1-1 0,0 1 0,-1-1-1,1 1 1,0-1 0,-1 1 0,1 0 0,-1-1 0,1 1 0,-1 0 0,1-1 0,-1 1 0,0 0 0,1 0 0,-1-1 0,0 1 0,1 1 0,16 44 146,-14-38-136,9 31-5,-2-1 0,-1 1 0,-2 1 0,-2-1 0,-1 1 0,-3 0 0,0 0 0,-7 41 0,5-74 0,0 1-1,-1 0 0,0-1 0,-1 1 0,0-1 1,0 0-1,0 0 0,-1 0 0,0 0 0,0-1 0,-1 1 1,0-1-1,0 0 0,-10 9 0,12-13-11,0 0-1,0 0 1,-1 0-1,1 0 1,-1 0-1,1-1 1,-1 1-1,0-1 1,0 0-1,1 0 1,-1 0-1,0-1 1,0 1-1,0-1 1,0 0-1,0 0 1,1-1-1,-1 1 1,0-1-1,0 0 1,0 0-1,0 0 1,1 0-1,-1 0 1,1-1-1,-1 0 1,1 0-1,-1 0 1,1 0-1,0 0 1,-4-4-1,0 0-27,-1-1 0,1 1 0,1-1 0,-1-1 1,1 1-1,1-1 0,-1 0 0,1 0 0,1-1 0,-1 1 0,1-1 0,1 0 0,-4-12 0,4 7-148,1 0 0,0 0 1,1-1-1,1 1 0,0-1 0,1 1 0,0 0 0,4-17 0,4-5-224,2 1 1,1 0-1,2 0 0,1 2 0,2-1 1,23-33-1,-19 34 392,1 0 1,2 1-1,2 2 1,0 0 0,48-40-1,-72 68 37,1 0 0,0-1 0,0 1-1,0 0 1,0 0 0,0 1 0,0-1 0,0 1-1,0 0 1,1-1 0,-1 1 0,1 1 0,-1-1 0,6 0-1,-8 1-6,0 0-1,-1 0 0,1 1 0,0-1 0,0 0 1,0 1-1,-1-1 0,1 1 0,0-1 0,0 1 0,-1-1 1,1 1-1,0-1 0,-1 1 0,1 0 0,-1-1 1,1 1-1,-1 0 0,1-1 0,-1 1 0,1 1 1,4 32 427,-16 60 33,8-78-412,0 0 1,1 0 0,0 0 0,2 0 0,-1 1 0,2-1 0,1 0 0,4 23-1,-5-33-53,2 2 6,-1 1 1,1-1-1,0 1 1,9 13-1,-12-20-15,1-1-1,0 0 1,-1 0-1,1 0 1,0 0 0,0 0-1,0 0 1,0 0-1,0 0 1,0 0-1,0-1 1,0 1 0,0 0-1,0-1 1,0 1-1,1 0 1,-1-1-1,0 0 1,1 1-1,-1-1 1,0 0 0,0 1-1,1-1 1,-1 0-1,0 0 1,1 0-1,-1 0 1,0-1-1,1 1 1,-1 0 0,0 0-1,1-1 1,-1 1-1,0-1 1,0 1-1,1-1 1,-1 0 0,0 1-1,0-1 1,1-1-1,22-17 51,-1-1 0,-1-1 0,-1-1 0,-1-1 0,-1-1 0,23-38 0,6-5-20,-46 64-45,0 0 0,1 0-1,-1 1 1,1-1-1,-1 0 1,1 1 0,0 0-1,0 0 1,0-1-1,0 2 1,0-1 0,1 0-1,-1 1 1,1-1 0,-1 1-1,5-1 1,-6 2-2,0 0 0,0 1 1,0-1-1,-1 1 0,1-1 1,0 1-1,0-1 0,-1 1 1,1 0-1,0 0 0,-1 0 1,1 0-1,-1 0 0,1 0 1,-1 0-1,1 0 0,-1 1 1,0-1-1,0 1 0,0-1 1,0 1-1,0-1 0,0 1 1,0 0-1,0-1 0,-1 1 1,1 0-1,0-1 0,-1 1 1,0 0-1,1 0 0,-1 0 1,0 3-1,8 71-17,-7-61 25,0 0 0,0 0 0,2-1 0,-1 1 0,2 0 0,8 22 0,-11-36 1,-1-1 1,0 1 0,1 0 0,-1 0-1,0 0 1,1-1 0,-1 1 0,1 0-1,-1-1 1,1 1 0,0 0 0,-1-1 0,1 1-1,0-1 1,-1 1 0,1-1 0,0 1-1,-1-1 1,1 0 0,0 1 0,0-1-1,0 0 1,0 0 0,-1 1 0,1-1-1,0 0 1,0 0 0,0 0 0,1 0 0,1-1 8,-1 1 0,0-1 1,0 0-1,0 0 0,1 0 0,-1-1 1,0 1-1,0 0 0,-1-1 1,1 1-1,2-3 0,43-56 211,-41 52-214,60-91 83,30-39-42,-95 137-50,0-1 0,0 0-1,1 1 1,-1 0-1,0-1 1,1 1-1,-1 0 1,1-1-1,0 1 1,-1 0-1,1 0 1,0 0-1,0 1 1,-1-1-1,1 0 1,0 1 0,0-1-1,2 0 1,-2 2 1,-1-1-1,0 0 1,1 1 0,-1 0 0,0-1 0,1 1 0,-1 0 0,0-1 0,0 1 0,0 0 0,0 0 0,0 0 0,0 0 0,0 0 0,0 0 0,0 0-1,0 0 1,-1 0 0,1 1 0,0-1 0,-1 0 0,1 0 0,-1 1 0,1-1 0,0 3 0,6 21 44,-1 1 1,-1 0 0,-2 0-1,2 37 1,-3-26-623,9 45 0,-6-74-70,6-12 216</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4.121"/>
    </inkml:context>
    <inkml:brush xml:id="br0">
      <inkml:brushProperty name="width" value="0.05" units="cm"/>
      <inkml:brushProperty name="height" value="0.05" units="cm"/>
      <inkml:brushProperty name="color" value="#E71224"/>
    </inkml:brush>
  </inkml:definitions>
  <inkml:trace contextRef="#ctx0" brushRef="#br0">1 1 15547,'0'10'-40,"7"6"-104,5 4-616,1-1-16,-3-3-632,1-2-961,4 2 1273</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4.444"/>
    </inkml:context>
    <inkml:brush xml:id="br0">
      <inkml:brushProperty name="width" value="0.05" units="cm"/>
      <inkml:brushProperty name="height" value="0.05" units="cm"/>
      <inkml:brushProperty name="color" value="#E71224"/>
    </inkml:brush>
  </inkml:definitions>
  <inkml:trace contextRef="#ctx0" brushRef="#br0">344 240 9010,'5'-11'522,"-2"0"-1,1-1 1,-1 1 0,-1-1 0,0 1 0,-1-1-1,0 0 1,-1 0 0,-1-19 0,0 26-291,0 0 0,0 0 1,0 0-1,-1 0 0,0 0 1,0 0-1,0 1 0,0-1 1,-1 1-1,0-1 0,0 1 1,0 0-1,0 0 0,0 1 1,-1-1-1,0 0 0,0 1 1,0 0-1,0 0 0,-1 0 1,1 1-1,-1 0 0,1-1 1,-9-1-1,10 3-177,-1-1 0,0 1 0,0 1-1,1-1 1,-1 1 0,0-1 0,0 1 0,0 0 0,0 0-1,0 1 1,0-1 0,0 1 0,1 0 0,-1 0 0,0 0 0,-6 4-1,5-2-34,-1 0-1,1 1 0,-1 0 0,1 0 1,0 1-1,1-1 0,-1 1 0,1 0 1,-5 7-1,-1 5-40,0 0 1,1 1 0,1 0-1,0 1 1,-8 32-1,-11 78-21,-15 185 0,35-251 33,-2 62-65,5-66-1284,-1-4-3737,8-76 1728,4-9 1216</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4.799"/>
    </inkml:context>
    <inkml:brush xml:id="br0">
      <inkml:brushProperty name="width" value="0.05" units="cm"/>
      <inkml:brushProperty name="height" value="0.05" units="cm"/>
      <inkml:brushProperty name="color" value="#E71224"/>
    </inkml:brush>
  </inkml:definitions>
  <inkml:trace contextRef="#ctx0" brushRef="#br0">1 379 6441,'3'-1'471,"1"-1"0,-1 1-1,1 0 1,-1 0 0,1 1-1,0-1 1,-1 1 0,1-1-1,0 1 1,-1 0 0,1 0-1,0 1 1,-1-1 0,7 3-1,23-1 1288,-21-4-1469,1-1-1,-1 0 0,0-1 1,0 0-1,-1-1 1,1 0-1,-1-1 0,0 0 1,0-1-1,-1 0 1,11-9-1,-21 16-288,0-1 0,0 1 0,0 0 0,0 0 0,0 0 0,0 0 0,0 0 0,1 0 0,-1 0 0,0 0 0,0 0 0,0 0 1,0 0-1,0 0 0,0 0 0,1 0 0,-1 0 0,0 0 0,0 0 0,0 0 0,0 0 0,0 0 0,1 0 0,-1 0 0,0 0 0,0 0 0,0 0 0,0 0 0,0 0 0,0 0 0,1 0 0,-1 0 0,0 0 0,0 0 0,0 0 0,0 0 1,0 0-1,0 0 0,0 1 0,1-1 0,-1 0 0,0 0 0,0 0 0,0 0 0,0 0 0,0 0 0,0 1 0,0-1 0,0 0 0,0 0 0,0 0 0,0 0 0,0 0 0,0 0 0,0 1 0,2 14-16,-3 18-6,-4 14-11,1-18-7,2 0 0,0 0 0,2 0 0,4 31 0,0-53-357,2-15-61,6-7 42</inkml:trace>
  <inkml:trace contextRef="#ctx0" brushRef="#br0" timeOffset="1">363 1 8906,'-4'13'1088,"-5"16"1857,1 8-3089,2 5-280,-1 0 72,4-4 240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6.024"/>
    </inkml:context>
    <inkml:brush xml:id="br0">
      <inkml:brushProperty name="width" value="0.05" units="cm"/>
      <inkml:brushProperty name="height" value="0.05" units="cm"/>
      <inkml:brushProperty name="color" value="#E71224"/>
    </inkml:brush>
  </inkml:definitions>
  <inkml:trace contextRef="#ctx0" brushRef="#br0">295 392 11907,'-5'-2'281,"-1"-1"0,0 0 1,0 1-1,0 0 1,0 1-1,0-1 1,-1 1-1,1 1 1,0-1-1,-1 1 0,1 0 1,-1 0-1,1 1 1,0 0-1,0 0 1,-1 0-1,1 1 1,0 0-1,-9 4 1,3 0-178,1 1 0,0 1 0,0 0 0,1 0 0,0 1 0,0 0 0,1 0 0,-12 18 0,14-18-123,0 0 0,1 1 0,0-1 0,1 1 1,0 1-1,1-1 0,0 1 0,0 0 0,1 0 0,1 0 0,-2 14 0,4-21 12,-1 0 1,1 0-1,1 1 0,-1-1 0,0 0 0,1 0 0,0 0 0,0 0 0,0 1 0,1-1 0,0-1 0,-1 1 0,1 0 1,0 0-1,1-1 0,-1 1 0,1-1 0,-1 1 0,1-1 0,0 0 0,0 0 0,1-1 0,-1 1 0,1-1 1,-1 1-1,1-1 0,0 0 0,0 0 0,-1-1 0,1 1 0,0-1 0,8 2 0,-1-2 7,0 1 0,1-1 1,-1-1-1,1 0 0,-1 0 0,0-1 0,1-1 0,-1 0 1,0-1-1,0 0 0,0 0 0,0-1 0,17-9 0,-3 0-12,0-1 0,0-1 1,-2-2-1,29-24 0,-30 18 39,-1 0-1,-1-1 1,-2-1 0,0-1-1,-1-1 1,-2 0 0,-1-1-1,16-44 1,-30 71-24,0 1 0,0-1-1,1 1 1,-1-1 0,0 1 0,0-1 0,0 1-1,0-1 1,1 1 0,-1 0 0,0-1 0,1 1-1,-1-1 1,0 1 0,1 0 0,-1-1 0,0 1-1,1 0 1,-1-1 0,0 1 0,1 0 0,-1 0 0,1-1-1,-1 1 1,1 0 0,-1 0 0,1 0 0,-1 0-1,1 0 1,-1-1 0,0 1 0,1 0 0,-1 0-1,2 0 1,11 15 20,7 33-38,-18-42 24,10 24 65,1 4 316,13 53 1,-24-79-308,0-1 1,-1 1 0,0 0-1,-1 0 1,1-1 0,-1 1 0,-1 0-1,1 0 1,-2 0 0,1-1 0,-1 1-1,0-1 1,-3 9 0,5-15-64,-1 0 0,1 0 1,0 0-1,-1 0 0,1-1 1,0 1-1,-1 0 0,1 0 1,-1 0-1,1-1 0,-1 1 1,1 0-1,-1-1 0,0 1 1,1 0-1,-1-1 0,0 1 1,0-1-1,1 1 0,-1-1 1,0 0-1,0 1 0,0-1 1,0 0-1,1 1 0,-1-1 1,0 0-1,0 0 0,-1 0 1,0 0-2,1-1 1,0 0 0,-1 0-1,1 0 1,0 0 0,0 0-1,0 0 1,0 0 0,0-1 0,0 1-1,0 0 1,0 0 0,1-1-1,-1 1 1,-1-3 0,-20-70 140,20 64-142,-8-30 9,4 14-27,-1 1 0,-1 0-1,-14-30 1,22 54-4,-1 1-1,1-1 1,0 0-1,0 1 0,0-1 1,-1 1-1,1-1 1,0 0-1,-1 1 1,1-1-1,0 1 0,-1-1 1,1 1-1,-1-1 1,1 1-1,-1 0 1,1-1-1,-1 1 1,1 0-1,-1-1 0,1 1 1,-1 0-1,0-1 1,1 1-1,-1 0 1,1 0-1,-1 0 0,0 0 1,1 0-1,-1-1 1,0 1-1,1 0 1,-1 0-1,1 1 1,-1-1-1,0 0 0,1 0 1,-1 0-1,-1 1 1,0 0-9,0 1 0,0 0 0,1 0 0,-1 0 1,0 0-1,1 0 0,-1 0 0,1 0 0,0 1 1,-2 2-1,-20 61-133,21-56 137,0 0 0,0 0 0,1-1 0,1 1 0,0 0 0,0 0 0,1 0 0,0-1 0,1 1 0,0 0 0,0-1 0,1 1 0,1-1 0,5 13 0,-6-17 9,0 0 0,0-1 0,1 1 0,0-1 0,-1 0 1,1 1-1,1-2 0,-1 1 0,0 0 0,1-1 0,0 0 0,0 0 0,0-1 0,0 1 0,0-1 0,1 0 0,-1 0 0,1-1 0,-1 0 0,1 0 0,-1 0 0,1 0 0,0-1 0,0 0 0,-1 0 0,7-2 0,5 0 13,-1-2 0,1 0-1,-1-1 1,-1-1 0,1 0-1,-1-1 1,0 0 0,0-2-1,-1 0 1,0 0 0,-1-1-1,21-21 1,-15 13 5,-1-1 1,-1-1-1,-1 0 1,0-2-1,-2 1 1,-1-2-1,16-35 1,-19 30 6,-9 21-27,1 1-1,-1-1 1,2 1-1,-1 0 1,1 0 0,0 0-1,0 0 1,1 0-1,-1 0 1,6-4-1,-9 10 0,1 0-1,-1 0 1,1 0-1,-1 0 1,0 0-1,1 0 1,-1 0 0,1 0-1,-1 1 1,0-1-1,1 0 1,-1 0-1,1 0 1,-1 1-1,0-1 1,1 0-1,-1 0 1,0 1-1,0-1 1,1 0 0,-1 1-1,0-1 1,0 1-1,1-1 1,-1 0-1,0 1 1,0-1-1,0 1 1,0-1-1,1 0 1,-1 1-1,0-1 1,0 1 0,0-1-1,0 0 1,0 1-1,0 0 1,4 22-59,-1 26 20,-3 52 1,2 38 118,-2-139-72,0 1-1,0-1 0,0 1 0,0-1 0,0 1 0,0-1 0,0 1 1,0 0-1,1-1 0,-1 1 0,0-1 0,0 1 0,0-1 0,1 1 1,-1-1-1,0 1 0,1-1 0,-1 1 0,0-1 0,1 1 0,-1-1 1,0 0-1,1 1 0,-1-1 0,1 0 0,-1 1 0,1-1 0,-1 0 1,1 1-1,-1-1 0,1 0 0,-1 0 0,2 0 0,18-8 121,23-32 40,-37 35-149,30-32 60,-7 6-56,1 2-1,66-50 1,-93 77-25,0 0-1,0 0 1,-1 1-1,1-1 1,0 1-1,1 0 1,-1-1 0,0 1-1,0 1 1,0-1-1,1 0 1,-1 1 0,0 0-1,0 0 1,1 0-1,5 0 1,-7 1-1,1 0 1,-1 0 0,1 0-1,-1 1 1,1-1-1,-1 1 1,0-1-1,0 1 1,0 0-1,1-1 1,-2 1-1,1 0 1,0 1-1,0-1 1,-1 0-1,2 3 1,5 11-16,-1 1 0,-1-1-1,-1 1 1,0 0 0,3 23 0,4 11 17,-9-43 3,0 1 0,0 0 0,1 0 0,0-1-1,1 0 1,0 0 0,0 0 0,0-1 0,1 0 0,11 11 0,-13-15 7,-1-1-1,1 1 1,0-1-1,0 0 1,0 0-1,0 0 1,1 0-1,-1-1 1,0 0-1,1 0 1,-1 0-1,1 0 1,-1-1 0,1 0-1,-1 0 1,1 0-1,-1 0 1,1-1-1,-1 0 1,0 0-1,1 0 1,-1 0-1,0-1 1,5-1 0,5-3 15,0-1 0,0 0 1,0-1-1,-1 0 0,-1-1 1,1 0-1,-1-1 1,-1-1-1,0 0 0,0 0 1,-2-1-1,1-1 0,-1 1 1,-1-1-1,11-22 1,-1-10 103,-1-1 0,-2 0 0,13-77 0,17-52 357,-41 164-445,0 1-1,1 0 1,11-18 0,-15 27-35,-1 0 1,1-1-1,0 1 1,0 0-1,0 0 1,0 0 0,0 0-1,0 0 1,0 1-1,0-1 1,0 0-1,0 0 1,1 1-1,-1-1 1,0 1 0,0-1-1,3 0 1,-3 1-3,0 1 0,0-1 0,0 1 0,0-1 1,0 1-1,0-1 0,0 1 0,0 0 0,0-1 0,0 1 1,-1 0-1,1 0 0,0 0 0,0-1 0,-1 1 0,1 0 1,-1 0-1,1 0 0,-1 0 0,1 0 0,-1 0 0,1 0 1,-1 1-1,0-1 0,0 0 0,1 2 0,3 20 10,0 1 0,-2 0 0,0 0 0,-2 1 0,-1-1 0,0 0 0,-6 25 0,2-8-2,-53 352 63,56-378-69,1-1 0,1 1 0,0-1 0,2 0 0,-1 1 0,5 16 0,-5-28 1,-1 0 0,1 0 0,0 1 0,0-1 1,1 0-1,-1-1 0,1 1 0,-1 0 0,1 0 0,0-1 0,0 1 0,0-1 0,0 1 1,1-1-1,-1 0 0,0 0 0,1 0 0,0 0 0,-1 0 0,1-1 0,0 1 1,0-1-1,0 0 0,0 0 0,0 0 0,0 0 0,1 0 0,-1-1 0,0 1 0,0-1 1,0 0-1,1 0 0,2 0 0,6-2 10,-1 0 1,0-1-1,0 0 0,0-1 0,-1 0 1,19-10-1,60-40-102,-58 34-22,-11 7 49,-3 4-288,0-2 0,0 1 0,-2-2 0,1 0 1,-2-1-1,1-1 0,-2 0 0,0 0 0,12-19 1,-5-5-505</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6.360"/>
    </inkml:context>
    <inkml:brush xml:id="br0">
      <inkml:brushProperty name="width" value="0.05" units="cm"/>
      <inkml:brushProperty name="height" value="0.05" units="cm"/>
      <inkml:brushProperty name="color" value="#E71224"/>
    </inkml:brush>
  </inkml:definitions>
  <inkml:trace contextRef="#ctx0" brushRef="#br0">14 126 14475,'-13'-2'2505,"23"4"-2545,12 1 112,7-2-72,7-4 272,4-4 88,2-3-40,0-6-8,-5-4-216,1-5-344,-6-1-1769,-5 3 1377</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1T15:24:57.633"/>
    </inkml:context>
    <inkml:brush xml:id="br0">
      <inkml:brushProperty name="width" value="0.05" units="cm"/>
      <inkml:brushProperty name="height" value="0.05" units="cm"/>
      <inkml:brushProperty name="color" value="#E71224"/>
    </inkml:brush>
  </inkml:definitions>
  <inkml:trace contextRef="#ctx0" brushRef="#br0">39 1 12451,'-11'7'960,"8"-4"1184,-2 5-1848,0 1 64,-1-2-159,0-1-73,3-4 16,5-2-416,12 0 215</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22.915"/>
    </inkml:context>
    <inkml:brush xml:id="br0">
      <inkml:brushProperty name="width" value="0.05" units="cm"/>
      <inkml:brushProperty name="height" value="0.05" units="cm"/>
      <inkml:brushProperty name="color" value="#0000FF"/>
    </inkml:brush>
  </inkml:definitions>
  <inkml:trace contextRef="#ctx0" brushRef="#br0">42 3 592,'-1'-1'221,"0"1"0,0 0 0,0-1-1,0 1 1,0 0 0,0 0 0,0 0 0,0-1 0,0 1 0,0 0-1,0 0 1,0 0 0,0 1 0,0-1 0,0 0 0,0 0-1,0 1 1,0-1 0,0 0 0,0 1 0,0-1 0,1 1-1,-1-1 1,0 1 0,0-1 0,0 1 0,0 0 0,1-1 0,-2 2-1,1 29 5044,2-9-5976,-9-20-448,3-5 625</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25.570"/>
    </inkml:context>
    <inkml:brush xml:id="br0">
      <inkml:brushProperty name="width" value="0.05" units="cm"/>
      <inkml:brushProperty name="height" value="0.05" units="cm"/>
      <inkml:brushProperty name="color" value="#0000FF"/>
    </inkml:brush>
  </inkml:definitions>
  <inkml:trace contextRef="#ctx0" brushRef="#br0">12 44 1368,'-1'-1'190,"1"0"0,0-1 0,0 1 0,0 0 0,0 0 0,0 0 0,1-1 0,-1 1 0,0 0 0,0 0 0,1 0 0,-1-1 1,1 1-1,-1 0 0,1 0 0,-1 0 0,1 0 0,1-2 0,4-10 1727,-6 12-1859,0 1 0,-1-1 0,1 1-1,0 0 1,0-1 0,0 1 0,-1 0 0,1-1 0,0 1-1,0 0 1,-1 0 0,1-1 0,0 1 0,-1 0 0,1 0-1,0-1 1,-1 1 0,1 0 0,0 0 0,-1 0 0,1 0-1,0 0 1,-1-1 0,1 1 0,0 0 0,-1 0-1,1 0 1,-1 0 0,1 0 0,0 0 0,-1 0 0,1 0-1,-1 0 1,1 0 0,-1 1 0,-10-1 1902,14 0-1619,24 3-512,54 26 190,-67-22 50,-1-1-1,2-1 1,-1 0-1,1-1 1,-1-1-1,20 2 0,-6-4 73</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9.554"/>
    </inkml:context>
    <inkml:brush xml:id="br0">
      <inkml:brushProperty name="width" value="0.05" units="cm"/>
      <inkml:brushProperty name="height" value="0.05" units="cm"/>
      <inkml:brushProperty name="color" value="#0000FF"/>
    </inkml:brush>
  </inkml:definitions>
  <inkml:trace contextRef="#ctx0" brushRef="#br0">46 59 1384,'-6'-54'9386,"5"53"-9335,0 1-1,0-1 0,1 1 1,-1 0-1,0-1 0,0 1 1,0-1-1,1 1 0,-1 0 1,0 0-1,0 0 0,0 0 1,0-1-1,0 1 0,0 0 1,0 0-1,1 1 0,-1-1 0,0 0 1,0 0-1,0 0 0,0 1 1,0-1-1,1 0 0,-1 1 1,0-1-1,0 0 0,0 1 1,1-1-1,-1 1 0,0 0 1,1-1-1,-1 1 0,-1 1 1,2-2-49,-1 0 0,1 0 1,-1 0-1,1 0 0,-1 1 1,1-1-1,-1 0 0,1 0 1,0 1-1,-1-1 0,1 0 1,-1 1-1,1-1 0,0 0 1,-1 1-1,1-1 0,0 1 0,-1-1 1,1 1-1,0-1 0,-1 1 1,1-1-1,0 1 0,0-1 1,0 1-1,0-1 0,-1 1 1,1-1-1,0 1 0,0-1 1,0 1-1,0-1 0,0 1 1,0-1-1,0 1 0,1-1 1,-1 1-1,0-1 0,0 1 1,0-1-1,0 1 0,1-1 1,-1 1-1,0-1 0,1 1 0,-1-1 1,0 1-1,1-1 0,-1 0 1,0 1-1,1-1 0,-1 1 1,1-1-1,-1 0 0,0 0 1,2 1-1,13 3 263,5-1-79</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44.230"/>
    </inkml:context>
    <inkml:brush xml:id="br0">
      <inkml:brushProperty name="width" value="0.05" units="cm"/>
      <inkml:brushProperty name="height" value="0.05" units="cm"/>
      <inkml:brushProperty name="color" value="#0000FF"/>
    </inkml:brush>
  </inkml:definitions>
  <inkml:trace contextRef="#ctx0" brushRef="#br0">0 61 3009,'0'-13'1344,"3"4"864,2-1 81,-1 0-81,2 4-367,-2-2-169,2 3 1201,-8 10-2489,0 2-176,-3 1 184,5 1 0,12-9-176,1-23 128</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38.663"/>
    </inkml:context>
    <inkml:brush xml:id="br0">
      <inkml:brushProperty name="width" value="0.05" units="cm"/>
      <inkml:brushProperty name="height" value="0.05" units="cm"/>
      <inkml:brushProperty name="color" value="#0000FF"/>
    </inkml:brush>
  </inkml:definitions>
  <inkml:trace contextRef="#ctx0" brushRef="#br0">24 48 3265,'-9'0'1040,"4"0"1016,-4 0 3209,10-2-4112,2 1-25,6-2 48,1-1-16,6-5-151,1-1-177,1 0-392,-5 3-112,-5 5-208,-5 4 128,-3 8 72,-1 1-4545,-11 4 3169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2.879"/>
    </inkml:context>
    <inkml:brush xml:id="br0">
      <inkml:brushProperty name="width" value="0.05" units="cm"/>
      <inkml:brushProperty name="height" value="0.05" units="cm"/>
      <inkml:brushProperty name="color" value="#0000FF"/>
    </inkml:brush>
  </inkml:definitions>
  <inkml:trace contextRef="#ctx0" brushRef="#br0">245 148 6729,'6'-9'1282,"0"0"0,0-1 0,0 0-1,6-19 1,-11 27-1109,0-1-1,0 0 1,0 0 0,0 0-1,-1 1 1,1-1-1,-1 0 1,0 0 0,0 0-1,0 0 1,0 0-1,0 0 1,-1 1-1,1-1 1,-1 0 0,0 0-1,0 0 1,0 1-1,0-1 1,0 0 0,-1 1-1,1-1 1,-1 1-1,-2-3 1,3 4-157,0 0 1,0 0-1,0 0 1,0 0-1,0 1 1,0-1-1,0 0 0,0 1 1,-1-1-1,1 1 1,0 0-1,0-1 0,-1 1 1,1 0-1,0 0 1,0-1-1,-1 1 1,1 0-1,0 0 0,-1 0 1,1 1-1,0-1 1,0 0-1,-2 1 0,-1 0-8,1 1 0,-1-1-1,1 1 1,-1 0-1,1 0 1,0 1 0,0-1-1,-4 4 1,-4 6-29,0 0 0,-17 24 0,-11 23-12,-63 126 1,99-180 30,1 1 1,0 0-1,0 0 0,1 0 1,-1 0-1,1 0 1,0 0-1,1 0 1,0 7-1,0-12 4,0 0 0,0 0 0,0 0 0,0 0 0,1 0 0,-1 0 1,0 0-1,1 0 0,-1 0 0,1 0 0,-1 0 0,1 0 0,-1 0 0,1 0 0,0-1 0,0 1 0,-1 0 0,1 0 0,0-1 1,0 1-1,0 0 0,1 0 0,0-1 8,0 1 0,0-1 0,1 1-1,-1-1 1,0 0 0,0 0 0,0 0 0,1 0 0,-1-1 0,0 1 0,0 0 0,0-1 0,1 0 0,-1 1 0,2-2 0,22-9 91,-1-1 0,-1-1 0,0-1 0,23-18 0,85-74 163,-70 44-103,-57 56-140,0 0 0,-1 0 0,0-1-1,0 1 1,0-1 0,-1 1 0,0-1 0,-1 0 0,3-10-1,-5 17-21,0 0 0,-1 1 0,1-1 0,0 0 0,0 0 0,-1 0 0,1 0 0,0 0-1,-1 0 1,1 0 0,0 1 0,-1-1 0,1 0 0,0 0 0,-1 0 0,1 0 0,0 0-1,0 0 1,-1-1 0,1 1 0,0 0 0,-1 0 0,1 0 0,0 0 0,-1 0 0,1 0-1,0 0 1,0-1 0,-1 1 0,1 0 0,0 0 0,0 0 0,-1-1 0,1 1 0,0 0-1,0 0 1,0-1 0,-1 1 0,1 0 0,0 0 0,0-1 0,0 1 0,0 0 0,0-1 0,0 1-1,-1 0 1,1-1 0,0 1 0,0 0 0,0-1 0,0 1 0,0 0 0,0-1 0,0 1-1,0 0 1,1 0 0,-1-1 0,0 1 0,0 0 0,0-1 0,0 1 0,-19 18-117,10-4 82,0 1-1,1-1 1,0 1 0,1 1 0,1 0 0,1-1-1,0 2 1,1-1 0,0 0 0,1 1 0,1 0-1,1 0 1,1 24 0,0-38 43,1 0 0,-1-1 0,0 1 0,1-1 0,0 1 0,-1-1 0,1 0 0,0 1 0,0-1 0,0 0 0,1 1 1,-1-1-1,0 0 0,1 0 0,0 0 0,-1 0 0,1 0 0,0-1 0,0 1 0,0 0 0,3 1 0,-2-2 22,1 0 1,-1 0 0,0 0-1,1 0 1,-1-1-1,1 1 1,-1-1-1,1 0 1,-1 0-1,0 0 1,1-1-1,-1 1 1,7-3-1,4-1 80,1-2-1,-1 1 1,0-2 0,0 0 0,23-17-1,-4-1 30,-1-1 0,40-41 0,-58 52 68,0 0 1,-2-1 0,0-1 0,0 0-1,-2 0 1,15-32 0,-85 175 177,55-110-426,0-1 0,-4 32 0,8-41 214,0-1 1,1 0 0,0 0-1,0 0 1,0 0-1,1 0 1,0 0-1,0 0 1,0 0-1,0 0 1,1 0-1,0 0 1,4 7-1,14 11 855</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2.907"/>
    </inkml:context>
    <inkml:brush xml:id="br0">
      <inkml:brushProperty name="width" value="0.05" units="cm"/>
      <inkml:brushProperty name="height" value="0.05" units="cm"/>
      <inkml:brushProperty name="color" value="#0000FF"/>
    </inkml:brush>
  </inkml:definitions>
  <inkml:trace contextRef="#ctx0" brushRef="#br0">105 249 4649,'-8'13'1271,"2"0"0,0 0 1,0 0-1,-6 24 0,11-34-1191,-7 28 374,2-1 1,1 0-1,1 1 0,1 44 1,-6 46 1338,-2-161-869,3-12-867,2 0 0,2 0 0,3 0 0,2 0 0,2 0 0,2 0 0,19-80 0,-20 120-71,0 0-1,0 1 0,1-1 1,11-17-1,-14 25 3,1 1 0,-1-1 0,1 1 1,-1 0-1,1 0 0,0 0 0,0 0 0,0 1 0,1-1 0,-1 1 0,1 0 1,-1 0-1,1 0 0,0 0 0,0 1 0,0-1 0,7 0 0,-9 1 3,0 1 0,0 0 0,0 1 0,0-1 0,1 0 0,-1 1 0,0-1 0,0 1 0,0-1 0,0 1 0,0 0 0,0 0 0,0 0 0,0 0 0,0 1 0,-1-1 0,1 0 0,0 1 0,-1-1 0,1 1 0,-1-1 0,1 1 0,-1 0 0,0 0 0,0 0 0,0 0 0,0-1 0,0 1 0,0 1 0,0-1 0,-1 0 0,1 0 0,-1 0 0,1 3 0,2 10-11,-1 0-1,0-1 0,0 26 0,-2-39 21,0 22-6,-1 0 0,-1-1-1,-1 1 1,-1 0 0,-7 22 0,9-38 19,0 0 0,0 0 0,-1 0 0,1 0 0,-2-1 0,1 1-1,-1-1 1,0 0 0,0 0 0,-1 0 0,0-1 0,0 0 0,0 0 0,-1 0 0,1 0 0,-1-1-1,0 0 1,-1 0 0,-11 5 0,0-6 90,12-1-124,17 6-58,2 1 77,0 0 0,-1 1 0,0 1 0,0 0 0,-1 1 0,-1 0 0,0 1 0,10 15 0,-5-6-86,32 33 0,-32-43-848,4-4 416</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3.582"/>
    </inkml:context>
    <inkml:brush xml:id="br0">
      <inkml:brushProperty name="width" value="0.05" units="cm"/>
      <inkml:brushProperty name="height" value="0.05" units="cm"/>
      <inkml:brushProperty name="color" value="#0000FF"/>
    </inkml:brush>
  </inkml:definitions>
  <inkml:trace contextRef="#ctx0" brushRef="#br0">74 527 6937,'-5'-3'535,"0"0"-1,0-1 0,0 1 0,1-1 0,-1 0 0,1 0 1,0 0-1,0 0 0,0-1 0,1 0 0,0 0 0,0 0 1,0 0-1,-3-7 0,6 11-435,1 42-309,-6 1 193,3-34 25,0 1 0,1-1 0,0 0-1,1 0 1,0 0 0,0 0 0,0 1 0,1-1 0,1 0 0,2 10 0,-4-18-6,0 0 0,0 0 1,0 1-1,0-1 0,0 0 1,0 0-1,1 0 0,-1 1 1,0-1-1,0 0 0,0 0 1,0 0-1,0 1 0,1-1 1,-1 0-1,0 0 1,0 0-1,1 0 0,-1 1 1,0-1-1,0 0 0,0 0 1,1 0-1,-1 0 0,0 0 1,0 0-1,1 0 0,-1 0 1,0 0-1,1 0 1,-1 0-1,0 0 0,0 0 1,1 0-1,-1 0 0,0 0 1,0 0-1,1 0 0,-1 0 1,0 0-1,1-1 0,10-10 72,9-24 8,-19 32-75,14-35 30,-13 31-37,1 0 0,-1-1 0,1 1 1,1 0-1,-1 1 0,1-1 0,9-10 1,-12 16-7,0 0 1,0 1 0,1-1 0,-1 1 0,1 0 0,-1-1 0,0 1 0,1 0 0,-1 0-1,1 0 1,-1 0 0,0 0 0,1 0 0,-1 1 0,1-1 0,-1 0 0,0 1 0,1-1-1,-1 1 1,0-1 0,1 1 0,-1 0 0,0-1 0,0 1 0,0 0 0,1 0 0,-1 0-1,0 0 1,0 0 0,-1 0 0,1 0 0,0 0 0,1 2 0,31 39-177,-13-2-270,-15-28 182,1 1 0,0-1 0,1-1 0,1 1 1,10 12-1,-17-22 250,1-1 0,0 1 0,0 0 0,-1-1 0,1 1 0,0-1 0,0 0 0,0 0 0,1 1 0,-1-2 0,0 1 0,0 0 0,1 0 0,-1-1 0,0 1 0,1-1 0,-1 1 0,0-1 0,1 0 0,-1 0 0,1 0 0,-1-1 0,0 1 0,1 0 0,-1-1 0,0 0 0,1 1 0,-1-1 0,0 0 0,0 0 0,0 0 1,1-1-1,-1 1 0,3-3 0,4-4 42,0 0 1,0-1-1,-1 0 1,-1 0 0,1-1-1,-1 0 1,-1 0 0,0-1-1,0 0 1,-1 0 0,3-12-1,5-13 224,-2-1 0,8-46 0,-13 47 285,-1 0-1,-2-1 1,-1 1 0,-2-1-1,-1 1 1,-2-1 0,-2 1-1,-15-61 1,18 127-236,17 89-1016,-4 0 0,-10 212 1,-3-298 10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4.583"/>
    </inkml:context>
    <inkml:brush xml:id="br0">
      <inkml:brushProperty name="width" value="0.05" units="cm"/>
      <inkml:brushProperty name="height" value="0.05" units="cm"/>
      <inkml:brushProperty name="color" value="#0000FF"/>
    </inkml:brush>
  </inkml:definitions>
  <inkml:trace contextRef="#ctx0" brushRef="#br0">0 371 8154,'0'1'64,"0"1"0,0 0 0,0 0 1,1 0-1,-1 0 0,1 0 0,-1 0 1,1 0-1,-1-1 0,1 1 0,0 0 1,0 0-1,0-1 0,0 1 0,0-1 0,0 1 1,1-1-1,-1 1 0,0-1 0,1 0 1,-1 1-1,1-1 0,-1 0 0,1 0 1,0 0-1,0 0 0,-1-1 0,1 1 0,0 0 1,0-1-1,0 1 0,0-1 0,-1 0 1,1 0-1,0 1 0,0-1 0,0 0 1,0-1-1,0 1 0,3-1 0,1 1 32,0-1 0,0 0 0,-1 0 0,1-1 0,0 0 0,-1 0 0,1 0 0,-1-1 0,0 1 0,1-1 0,-1-1 0,7-5 0,0-4-8,-1-1-1,0 0 1,-1-1 0,-1 1 0,0-2 0,-1 0 0,-1 0 0,0 0 0,6-26 0,-1-7 323,-2 0 1,3-53-1,-10 95-325,3 21-159,1 22-54,-5 240 130,-4-59 921,2-214-886,0 1 0,1-1 0,-1 0 0,0 1 1,1-1-1,0 0 0,0 1 0,0-1 0,0 0 1,1 0-1,1 4 0,-2-6-25,-1-1-1,0 0 1,1 1-1,-1-1 1,0 0 0,1 0-1,-1 1 1,1-1-1,-1 0 1,0 0 0,1 1-1,-1-1 1,1 0-1,-1 0 1,1 0 0,-1 0-1,0 0 1,1 0-1,-1 0 1,1 0-1,-1 0 1,1 0 0,-1 0-1,1 0 1,-1 0-1,1 0 1,-1 0 0,1-1-1,17-16 261,4-16-57,152-207 249,-173 239-468,0-1-1,0 1 0,1-1 0,-1 1 1,0-1-1,1 1 0,-1 0 1,1-1-1,0 1 0,-1 0 0,1 0 1,0 0-1,0 1 0,0-1 0,-1 0 1,1 1-1,2-1 0,-3 1-2,0 0 0,0 0-1,0 0 1,0 1 0,0-1-1,0 0 1,0 1 0,0-1-1,0 1 1,0-1 0,-1 1-1,1 0 1,0-1 0,0 1-1,0 0 1,-1-1 0,1 1-1,-1 0 1,1 0 0,0 0-1,-1 0 1,1-1 0,0 3-1,2 7-39,1 0-1,-1 0 1,-1 1-1,3 19 0,-4-18 55,1 0-41,13 63-241,-15-72 259,1-1 0,0 0 0,-1 1 0,1-1 0,0 0 0,0 1 0,0-1 0,1 0 0,-1 0 0,0 0 0,1 0 0,0 0 0,-1 0 0,1 0 0,0-1 0,0 1 0,0 0 1,0-1-1,0 0 0,0 1 0,0-1 0,1 0 0,-1 0 0,4 1 0,-4-2 15,1-1 1,-1 1-1,0-1 1,0 1 0,0-1-1,0 1 1,1-1-1,-1 0 1,0 0 0,0 0-1,-1 0 1,1-1-1,0 1 1,0 0 0,0-1-1,-1 0 1,1 1-1,-1-1 1,1 0-1,-1 1 1,1-3 0,26-45 76,-27 45-74,11-21 23,-2 0-1,13-51 1,-21 68-17,0 0-1,0 0 1,-1 0 0,0 0-1,-1-1 1,0 1-1,0 0 1,-1 0-1,0-1 1,0 1 0,-1 0-1,0 0 1,-6-14-1,8 21-3,0 0-1,0 1 1,-1-1-1,1 0 1,0 0-1,-1 1 1,1-1-1,-1 0 1,1 1-1,0-1 1,-1 1-1,0-1 1,1 1-1,-1-1 0,1 1 1,-1-1-1,0 1 1,1-1-1,-1 1 1,0 0-1,1-1 1,-1 1-1,0 0 1,0 0-1,0-1 1,1 1-1,-1 0 1,0 0-1,0 0 1,1 0-1,-2 0 0,0 1 0,1 0-1,-1 0 0,1 0 0,0 0 0,0 0 0,-1 0 0,1 0 1,0 0-1,0 0 0,0 1 0,0-1 0,0 1 0,-1 2 1,-19 50-38,14-27 3,1 1 0,-4 45 1,10-61 25,-1 0 0,1-1 0,1 1 1,0-1-1,1 1 0,0-1 0,1 1 0,0-1 1,5 12-1,-7-21 8,-1 0 0,1 0 0,0 0 0,0 0 0,0 0 0,0 0 0,0 0 1,0-1-1,1 1 0,-1 0 0,1-1 0,-1 1 0,1-1 0,-1 1 0,1-1 0,0 0 0,0 0 1,-1 0-1,1 0 0,0 0 0,0 0 0,0 0 0,0-1 0,0 1 0,1-1 0,-1 0 0,0 1 1,0-1-1,0 0 0,0 0 0,0 0 0,1 0 0,-1-1 0,0 1 0,0-1 0,0 1 0,0-1 1,0 0-1,0 1 0,0-1 0,0 0 0,0 0 0,-1-1 0,1 1 0,0 0 0,-1-1 0,3-1 0,5-5 37,1 0 0,-1-1 0,-1-1 0,0 1 0,0-1 0,11-20 0,66-159 261,-85 189-305,0 0 1,1 1-1,-1-1 0,0 0 0,0 1 0,0-1 1,0 0-1,0 0 0,1 1 0,-1-1 1,0 0-1,0 1 0,0-1 0,1 0 0,-1 0 1,0 0-1,0 1 0,1-1 0,-1 0 0,0 0 1,1 0-1,-1 1 0,0-1 0,0 0 0,1 0 1,-1 0-1,0 0 0,1 0 0,-1 0 0,0 0 1,1 0-1,-1 0 0,0 0 0,1 0 0,-1 0 1,1 0-1,-1 0 0,0 0 0,1 0 1,-1 0-1,0 0 0,0 0 0,1-1 0,-1 1 1,0 0-1,1 0 0,-1 0 0,0-1 0,0 1 1,1 0-1,-1 0 0,0-1 0,0 1 0,1 0 1,-1 0-1,0-1 0,0 1 0,0 0 0,0-1 1,0 1-1,1-1 0,3 33-130,-3 15 73,-1-21 48,1 0 1,0 0-1,2 0 0,2 0 1,0 0-1,12 34 0,-17-59 28,0 0-1,1 0 0,-1 0 1,0 0-1,0-1 0,1 1 0,-1 0 1,1 0-1,-1-1 0,1 1 1,-1 0-1,1 0 0,-1-1 0,1 1 1,-1-1-1,1 1 0,0 0 1,-1-1-1,1 0 0,0 1 1,0-1-1,-1 1 0,1-1 0,0 0 1,0 1-1,0-1 0,1 0 1,-1 0 22,0-1 0,0 1 0,0-1 0,0 1 0,-1-1 0,1 0 0,0 0 0,0 1 0,0-1 0,0 0 0,-1 0 1,1 0-1,-1 0 0,1 0 0,0 0 0,-1 0 0,1-1 0,16-51 843,-16 51-884,10-55 172,-8 34-75,1 1-1,2 0 0,0 0 0,11-25 1,-15 42-165,0 1 0,1-1 0,-1 0 1,1 1-1,1-1 0,-1 1 1,0 0-1,1 0 0,0 1 1,0-1-1,0 1 0,0-1 1,1 1-1,-1 1 0,1-1 0,0 1 1,0-1-1,0 1 0,0 1 1,0-1-1,0 1 0,10-2 1,7 2-457</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4.967"/>
    </inkml:context>
    <inkml:brush xml:id="br0">
      <inkml:brushProperty name="width" value="0.05" units="cm"/>
      <inkml:brushProperty name="height" value="0.05" units="cm"/>
      <inkml:brushProperty name="color" value="#0000FF"/>
    </inkml:brush>
  </inkml:definitions>
  <inkml:trace contextRef="#ctx0" brushRef="#br0">0 43 7202,'3'-19'1232,"3"3"672,0 10-584,-2 5-439,-1 9-513,-2 10-72,-1 15-40,-1 10-16,-1 25-80,0 12-64,-3 6 0,2-2 40,-1-14-128,0-13-584,4-16 400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6.245"/>
    </inkml:context>
    <inkml:brush xml:id="br0">
      <inkml:brushProperty name="width" value="0.05" units="cm"/>
      <inkml:brushProperty name="height" value="0.05" units="cm"/>
      <inkml:brushProperty name="color" value="#0000FF"/>
    </inkml:brush>
  </inkml:definitions>
  <inkml:trace contextRef="#ctx0" brushRef="#br0">0 427 5657,'1'1'116,"-1"-1"-1,1 1 1,0 0-1,-1 0 1,1-1-1,0 1 1,0 0 0,0-1-1,-1 1 1,1 0-1,0-1 1,0 0-1,0 1 1,0-1-1,0 1 1,0-1-1,0 0 1,0 0-1,0 1 1,0-1 0,0 0-1,0 0 1,0 0-1,0 0 1,0 0-1,0-1 1,0 1-1,0 0 1,0 0-1,0-1 1,0 1-1,2-1 1,33-13 1400,-29 9-1353,0-1 0,-1 1 0,0-1 0,0 0 0,0-1 0,-1 0 0,0 0 0,0 0 0,-1 0 0,7-15 0,1-8 282,13-44 0,-22 67-374,7-30 393,-1-1 0,-2 0 0,2-45-1,-2 59-267,-7 24-201,0-1 0,1 1 0,-1 0 0,0-1 0,1 1 0,-1 0 0,1-1-1,-1 1 1,0 0 0,1 0 0,-1-1 0,1 1 0,-1 0 0,1 0 0,-1 0 0,0 0 0,1 0 0,-1 0-1,1 0 1,-1 0 0,1-1 0,-1 2 0,1-1 0,-1 0 0,1 0 0,-1 0 0,2 0 0,0 1-18,0 1 0,0-1 0,0 0 0,0 1 0,-1-1 0,1 1 0,0 0 0,-1 0 0,1 0 0,-1 0 0,1 0 0,-1 0 0,0 0 0,0 0 0,1 3 0,3 8 9,-1 0 1,-1 0 0,0 1 0,0-1-1,-1 1 1,-1 15 0,-3 86-40,0-82 49,-23 216 68,25-247-57,-1 0 0,1-1 0,0 1 0,0-1 0,0 1 0,0 0 0,0-1 0,0 1-1,1-1 1,-1 1 0,0 0 0,1-1 0,-1 1 0,2 1 0,-1-2 0,-1-1-1,0 0 1,1 0-1,-1 0 1,1 1 0,-1-1-1,0 0 1,1 0-1,-1 0 1,1 0 0,-1 0-1,1 0 1,-1 0 0,1 0-1,-1 0 1,0 0-1,1 0 1,-1 0 0,1 0-1,-1 0 1,1 0-1,-1-1 1,0 1 0,1 0-1,-1 0 1,1 0-1,-1-1 1,0 1 0,1 0-1,-1-1 1,1 1 0,35-39 348,-30 31-352,38-47 48,-2-3 1,47-85-1,-86 136-210,2 0 0,-1 0-1,1 1 1,0-1-1,9-8 1,-13 14 109,-1 1 0,1-1 1,0 0-1,-1 1 0,1-1 0,0 1 0,0 0 1,0-1-1,-1 1 0,1 0 0,0-1 0,0 1 1,0 0-1,0 0 0,0 0 0,-1-1 0,1 1 1,0 0-1,0 0 0,0 0 0,0 1 0,1-1 1,0 1-18,-1 0 0,0 0 1,0 0-1,0 0 1,0 0-1,0 0 1,0 1-1,0-1 1,0 0-1,0 1 1,-1-1-1,1 0 1,0 1-1,-1-1 1,1 1-1,-1-1 0,0 1 1,1 2-1,5 29-1266,3 62-1,-7-66 28,1 0 0,1 0-1,8 33 1,-11-59 1137,0-1 0,-1 1 0,1 0 1,0-1-1,1 1 0,-1-1 0,0 0 0,1 1 0,-1-1 0,1 0 1,-1 0-1,1 0 0,0 0 0,4 3 0,-5-5 139,1 1 0,-1-1-1,0 0 1,1 1 0,-1-1 0,1 0 0,-1 0-1,0 0 1,1 0 0,-1 0 0,1-1 0,-1 1-1,0 0 1,1-1 0,-1 1 0,0-1-1,1 1 1,-1-1 0,0 1 0,0-1 0,1 0-1,-1 0 1,0 0 0,0 0 0,0 0-1,0 0 1,0 0 0,0 0 0,1-2 0,17-18 540,0 0 0,-2-2 0,0 0 0,24-48-1,-32 54 93,-2 0-1,0 0 0,-1-1 0,0 0 0,-2 0 0,0 0 1,-1-1-1,1-27 0,-12 57 837,-2 12-1444,-29 99-49,-10 40 497,47-154-305,1 1 0,0-1 0,1 1 0,-1-1 0,3 14 0,-2-21-102,0 0 0,0 0 0,0 0 1,0 0-1,0 1 0,0-1 0,1 0 0,-1 0 0,0 0 0,1 0 0,-1 0 0,1 0 0,-1 0 0,1 0 0,-1 0 0,1 0 0,0 0 0,0 0 0,-1 0 0,1 0 0,0 0 0,0-1 0,0 1 1,0 0-1,0-1 0,0 1 0,0 0 0,0-1 0,0 0 0,0 1 0,0-1 0,0 0 0,1 1 0,-1-1 0,0 0 0,0 0 0,0 0 0,0 0 0,1 0 0,-1 0 0,0 0 0,0 0 0,0-1 1,0 1-1,0 0 0,1-1 0,-1 1 0,0-1 0,0 1 0,1-2 0,2 0 56,0-1-1,0 1 1,-1-1 0,1 0 0,-1 0-1,0 0 1,0-1 0,0 1 0,0-1-1,0 0 1,2-5 0,24-53 251,-6 14-185,33-44-27,-56 91-134,0 1 0,0 0 0,0-1 0,1 1 0,-1 0 0,0 0 0,0-1 0,0 1 0,0 0 0,1 0 0,-1 0 0,0-1 0,0 1 0,1 0 0,-1 0 0,0 0 0,0 0 0,1 0 0,-1-1 0,0 1 0,1 0 1,-1 0-1,0 0 0,0 0 0,1 0 0,-1 0 0,0 0 0,1 0 0,-1 0 0,0 0 0,1 0 0,-1 0 0,0 0 0,0 0 0,1 0 0,-1 1 0,1-1 0,5 12-109,0 27-30,-6-33 114,2 7-2,1-1 0,0 0 1,0-1-1,1 1 0,10 19 0,-12-26 30,1 0 0,0-1-1,0 1 1,0-1 0,0 1-1,1-1 1,0 0 0,0-1-1,0 1 1,0 0 0,1-1-1,-1 0 1,1 0 0,10 4-1,-14-7 12,1 0-1,0 0 0,0 0 0,0 0 0,0-1 0,-1 1 0,1 0 0,0-1 0,0 1 0,-1-1 0,1 0 0,0 0 0,-1 0 0,1 0 0,0 0 0,-1 0 0,0 0 0,1 0 0,-1 0 0,0-1 0,1 1 0,-1 0 0,0-1 0,0 1 0,0-1 0,1-2 0,27-47 106,-26 45-104,7-17 27,-1 0 1,7-29-1,-11 31-45,1 1 0,2-1 0,13-26 0,-18 49-186,-2 15 85,-2 18-4,-5 25 23,1-20-5,3 1 0,1 49-1,1-88 100,0-1 0,0 1 0,0-1 0,0 0 0,0 1 0,0-1-1,1 1 1,-1-1 0,0 1 0,1-1 0,-1 0 0,1 1 0,-1-1 0,1 0-1,0 0 1,-1 1 0,1-1 0,0 0 0,0 0 0,0 0 0,0 0-1,0 0 1,2 2 0,-1-3 8,-1 0 0,0 0 1,1 0-1,-1-1 0,0 1 0,1 0 0,-1 0 0,0-1 0,1 1 0,-1-1 0,0 1 1,0-1-1,0 0 0,0 1 0,1-1 0,-1 0 0,0 0 0,0 0 0,1-2 1,7-6 94,0-1 0,-1-1 0,12-19 1,116-222 267,-134 249-362,0-1 0,0 1 1,1 0-1,-1 0 0,1 0 1,0 0-1,0 0 1,4-2-1,-7 4-12,1 1 0,0 0 0,0-1 0,-1 1 0,1 0 0,0 0 0,0 0 0,-1 0 0,1 0 0,0 0 0,0 0 0,-1 0 0,1 0 0,0 0 0,0 0 0,-1 0 0,1 1 0,0-1 1,-1 0-1,1 0 0,0 1 0,-1-1 0,1 1 0,0-1 0,-1 0 0,1 1 0,-1-1 0,1 1 0,-1-1 0,1 1 0,-1 0 0,1-1 0,-1 1 0,1 0 0,-1-1 0,0 1 0,1 0 0,-1-1 0,0 1 0,0 0 0,0-1 0,1 1 0,-1 0 0,0 0 0,0-1 0,0 1 0,0 1 0,4 20 4,0-1 1,-1 1-1,-1 38 0,-2-42 108,1 0 1,0 0-1,1 0 1,1 0-1,1 0 0,7 21 1,8 0 176</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6.921"/>
    </inkml:context>
    <inkml:brush xml:id="br0">
      <inkml:brushProperty name="width" value="0.05" units="cm"/>
      <inkml:brushProperty name="height" value="0.05" units="cm"/>
      <inkml:brushProperty name="color" value="#0000FF"/>
    </inkml:brush>
  </inkml:definitions>
  <inkml:trace contextRef="#ctx0" brushRef="#br0">67 128 8250,'-2'0'112,"1"0"0,-1 0 0,1 0 0,-1 0 0,1 0 0,-1 1 1,1-1-1,-1 0 0,1 1 0,0-1 0,-1 1 0,1-1 0,0 1 0,-1 0 1,1 0-1,0 0 0,0-1 0,0 1 0,0 0 0,0 0 0,0 1 0,0-1 0,0 0 1,0 0-1,0 0 0,0 1 0,1-1 0,-1 0 0,1 1 0,-1-1 0,1 0 1,-1 3-1,-16 48 309,15-40-226,-1-2-2,1 0 1,0 0-1,0 0 1,1 1-1,1-1 1,0 0-1,0 0 0,1 1 1,0-1-1,5 19 1,-4-27-173,-1 0 0,0-1 0,0 1 0,0-1-1,1 0 1,-1 1 0,1-1 0,-1 0 0,1 0 0,-1 0 0,1 0 0,0 0 0,0 0 0,-1 0 0,1-1 0,0 1 0,0-1-1,0 1 1,0-1 0,0 0 0,0 1 0,0-1 0,0 0 0,-1 0 0,1-1 0,0 1 0,0 0 0,0-1 0,0 1 0,0-1-1,0 1 1,-1-1 0,1 0 0,3-2 0,7-2 67,-1-1 0,1 0 0,19-15 0,-15 9-39,0-1 1,-1-1-1,0 0 0,-1-1 0,-1 0 1,0-2-1,-1 1 0,-1-1 0,-1-1 1,0 0-1,-1-1 0,-1 1 0,-1-2 1,-1 1-1,5-23 0,0 9-64,-6 26-97,-3 22-20,-3 41-36,-1-24 94,5 52 0,-3-75 68,2-1 1,-1 1-1,1 0 1,1-1-1,-1 0 1,1 0-1,1 0 1,-1 0-1,2 0 1,7 12-1,-11-18 10,1-1 0,-1 0 0,0 1 0,1-1 0,-1 0 0,1 0 0,-1 1 0,1-1 0,-1 0-1,1-1 1,0 1 0,0 0 0,-1 0 0,1-1 0,0 1 0,0-1 0,0 1 0,0-1 0,0 0 0,-1 0 0,1 0 0,0 0 0,0 0 0,0 0 0,0-1 0,0 1-1,0 0 1,-1-1 0,1 0 0,0 1 0,0-1 0,-1 0 0,1 0 0,0 0 0,-1 0 0,3-2 0,6-5 32,0 0 0,-1 0 0,0-1 0,11-14 0,-12 14-18,18-21 41,-2-2 0,-1 0 0,-2-1 0,18-37 0,-41 77-53,0 0 1,1 0-1,0 0 1,1 0-1,0 8 1,-1 8-10,0-14 2,-1 9-12,1-1 0,0 0 0,3 29 0,7-17-15</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7.269"/>
    </inkml:context>
    <inkml:brush xml:id="br0">
      <inkml:brushProperty name="width" value="0.05" units="cm"/>
      <inkml:brushProperty name="height" value="0.05" units="cm"/>
      <inkml:brushProperty name="color" value="#0000FF"/>
    </inkml:brush>
  </inkml:definitions>
  <inkml:trace contextRef="#ctx0" brushRef="#br0">66 0 7650,'-16'27'1568,"6"5"1337,0 7-1761,1 3 176,2 2-904,-1 2-96,4-4-184,3-5-16,2-12 40,3-9-56,18-21-32</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7.995"/>
    </inkml:context>
    <inkml:brush xml:id="br0">
      <inkml:brushProperty name="width" value="0.05" units="cm"/>
      <inkml:brushProperty name="height" value="0.05" units="cm"/>
      <inkml:brushProperty name="color" value="#0000FF"/>
    </inkml:brush>
  </inkml:definitions>
  <inkml:trace contextRef="#ctx0" brushRef="#br0">1 408 6825,'9'-26'6283,"23"-10"-4459,-25 28-1231,54-62 767,82-123 0,-125 172-1384,-18 21 20,0-1 0,1 1 0,-1 0 0,0 0 0,0 0 0,1-1 0,-1 1 0,0 0 0,0 0 0,1 0 0,-1 0-1,0 0 1,0 0 0,1 0 0,-1-1 0,0 1 0,1 0 0,-1 0 0,0 0 0,1 0 0,-1 0 0,0 0 0,1 0 0,-1 1 0,0-1 0,0 0 0,1 0-1,-1 0 1,0 0 0,1 0 0,-1 0 0,0 1 0,0-1 0,1 0 0,-1 0 0,0 0 0,2 4-16,-1 0 1,0 0-1,0-1 1,0 1-1,0 0 1,-1 0-1,0 0 1,0 0-1,0 5 1,0 22-12,-1-14 21,1 1 0,1 0 0,0-1 0,2 1 0,-1-1 0,2 1 0,11 29 0,-15-45-5,1 0-1,0 0 0,0 0 1,0 0-1,0 0 1,0-1-1,1 1 0,-1-1 1,0 1-1,1-1 1,-1 1-1,1-1 0,0 0 1,-1 1-1,1-1 1,0 0-1,0 0 0,0 0 1,0-1-1,0 1 1,0 0-1,0-1 0,0 1 1,4-1-1,-3 0-7,1-1 0,-1 1 0,0-1-1,1 0 1,-1-1 0,0 1 0,1 0-1,-1-1 1,0 0 0,0 0 0,0 0-1,-1 0 1,5-4 0,6-7-20,0-1 0,-1 0-1,-1-1 1,13-20 0,-7 8 43,-1 0 0,-1-1 0,-1 0-1,-2-1 1,14-47 0,-57 147-564,-15 87 428,41-135 114,1 0-1,1 0 1,2 0 0,0 0 0,2 26-1,-1-47 22,0 0 0,0 0 0,0 0 0,0 0 0,1 0 0,-1 0 0,1 0-1,-1 0 1,1-1 0,0 1 0,0 0 0,-1 0 0,1 0 0,1-1 0,-1 1-1,0-1 1,0 1 0,0-1 0,1 1 0,-1-1 0,3 2 0,-3-3 8,1 1 0,-1-1 0,1 0 0,0 0 0,-1 0 0,1 0 0,0 0 0,-1 0 0,1 0 0,-1 0 0,1-1 0,0 1 0,-1 0 0,1-1 0,-1 0 0,1 1 1,-1-1-1,1 0 0,1-1 0,10-7 90,-1 0 0,-1-1 1,0-1-1,12-13 1,-19 19-55,15-17 131,-1-2-1,-2 0 1,22-42-1,11-17-16,-48 82-154,0-1-1,0 0 1,0 0-1,0 1 0,0-1 1,1 1-1,-1-1 1,1 1-1,-1-1 1,1 1-1,0 0 1,-1 0-1,1 0 1,0 0-1,0 0 1,0 0-1,-1 1 1,4-2-1,-3 2-2,-1 1-1,0-1 1,0 1-1,0-1 1,0 1 0,0-1-1,0 1 1,0 0-1,0-1 1,0 1-1,0 0 1,0 0-1,0 0 1,0 0 0,0 0-1,-1 0 1,1 0-1,0 0 1,-1 0-1,1 0 1,-1 0-1,1 0 1,-1 1 0,0-1-1,1 0 1,-1 0-1,0 0 1,0 1-1,0-1 1,0 2-1,7 49-9,-2 0 0,-4 99 0,-2-31 26,5-49 9,1 59-5,-6-116 13,0 0-1,0 0 1,-2 0-1,1 0 1,-2-1 0,-8 22-1,11-32 15,0 1 1,-1-1-1,1-1 0,-1 1 1,0 0-1,0 0 0,0-1 1,0 1-1,0-1 0,0 1 0,-1-1 1,0 0-1,1 0 0,-1 0 1,0-1-1,0 1 0,0 0 0,0-1 1,0 0-1,0 0 0,-6 2 1,4-3 54,0 0 1,0 0-1,0 0 1,-1 0 0,1-1-1,0 0 1,0 0 0,0 0-1,0-1 1,0 0-1,0 0 1,-8-5 0,5 3-14,1 0 0,0-1 1,0 0-1,0 0 0,0-1 1,1 0-1,0 0 0,0-1 0,0 1 1,1-1-1,0 0 0,1-1 1,-1 1-1,1-1 0,1 0 1,-5-13-1,8 18-95,0 0 0,0 0-1,0-1 1,0 1 0,1 0 0,-1 0 0,1 0-1,0 0 1,0 0 0,0 1 0,0-1 0,1 0 0,-1 0-1,1 1 1,-1-1 0,1 1 0,0-1 0,0 1-1,0 0 1,1 0 0,-1-1 0,0 2 0,1-1-1,-1 0 1,1 0 0,3-1 0,11-6-117,0 1 1,0 1-1,24-7 1,-18 6 8,57-19 570,11-3-410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8.420"/>
    </inkml:context>
    <inkml:brush xml:id="br0">
      <inkml:brushProperty name="width" value="0.05" units="cm"/>
      <inkml:brushProperty name="height" value="0.05" units="cm"/>
      <inkml:brushProperty name="color" value="#0000FF"/>
    </inkml:brush>
  </inkml:definitions>
  <inkml:trace contextRef="#ctx0" brushRef="#br0">71 16 9994,'0'-15'2633,"2"20"-1273,-2 21-920,0 12-320,-6 28-88,-1 18-24,-10 27 32,-2 3-400,-4-7 272</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9.137"/>
    </inkml:context>
    <inkml:brush xml:id="br0">
      <inkml:brushProperty name="width" value="0.05" units="cm"/>
      <inkml:brushProperty name="height" value="0.05" units="cm"/>
      <inkml:brushProperty name="color" value="#0000FF"/>
    </inkml:brush>
  </inkml:definitions>
  <inkml:trace contextRef="#ctx0" brushRef="#br0">0 403 9514,'4'4'106,"0"0"1,0 0-1,1-1 1,-1 1-1,1-1 1,-1 0-1,1 0 1,0-1-1,0 1 1,1-1-1,-1 0 1,0-1-1,1 1 0,9 1 1,-10-3-78,0-1 0,0 1 0,0-1 0,0 0 0,0 0 0,0 0 0,0-1 0,-1 0 1,1 0-1,-1 0 0,1 0 0,-1-1 0,0 1 0,0-1 0,0 0 0,6-7 0,3-2 39,-1-1-1,-1-1 1,0 0-1,-1-1 1,0 0 0,-1-1-1,-1 1 1,8-21-1,3-19 268,15-65 0,-16 55 73,-18 64-392,0 0 0,0 0 0,0 1 1,0-1-1,0 0 0,0 1 0,0-1 0,0 0 0,0 0 1,0 1-1,1-1 0,-1 0 0,0 1 0,1-1 0,-1 0 1,0 1-1,1-1 0,-1 1 0,1-1 0,-1 1 1,1-1-1,-1 0 0,1 1 0,-1 0 0,1-1 0,0 1 1,-1-1-1,1 1 0,0 0 0,-1-1 0,1 1 1,0 0-1,0 0 0,12 21-19,2 46-233,-9 10 223,-3 0 1,-4 1 0,-12 91 0,-1 21 111,16-151 187,5-32 161,6-21 227,8-21-222,-1-2 0,21-58 1,-29 63-407,1 0 0,2 1 1,1 1-1,36-51 1,-51 80-51,1-1 0,0 0 0,-1 0 0,1 0 0,0 1 0,0-1 0,0 1 0,0 0 0,0-1 0,0 1 1,0 0-1,0 0 0,0 0 0,3 0 0,-4 1-1,0 0 0,0 0 0,0 0 0,0 0 0,0 1 0,0-1 0,0 0 0,0 1 0,0-1 0,0 0 0,0 1 0,0-1 0,-1 1 0,1-1 0,0 1 0,0 0 0,0-1 0,-1 1 0,1 0 0,0 0 0,-1 0 0,1-1 0,-1 1 0,1 0 0,-1 0 0,1 0 0,-1 0 0,1 0 0,-1 0 0,0 0 0,0 0 0,0 0 0,1 0 0,-1 1 0,19 96-145,-16-76 123,1 0 0,0-1 0,2 1-1,0-1 1,1 0 0,1-1-1,13 24 1,-19-41 25,0 0 1,0 0-1,0-1 1,1 1-1,-1 0 0,0-1 1,1 0-1,0 1 0,-1-1 1,1 0-1,0 0 1,0-1-1,0 1 0,1-1 1,-1 1-1,5 0 0,-5-1 7,0-1-1,-1 0 0,1 0 1,-1 0-1,1 0 0,0 0 1,-1-1-1,1 1 0,-1-1 1,1 0-1,-1 0 0,1 0 1,-1 0-1,0 0 0,1 0 1,-1-1-1,0 1 0,0-1 1,0 1-1,0-1 0,0 0 1,2-2-1,7-10 20,-1 0 1,0-1-1,-1 0 0,0 0 1,-1-1-1,7-22 0,0-6 37,12-52 0,-16 19 16,-11 72-67,1 0 0,-2-1 0,1 1 0,0 0 0,-1 0 0,0 0 0,0 0 0,-1 0 0,0 0 0,1 0 1,-6-9-1,7 14-10,-1-1 0,1 0 0,0 1 0,0-1 0,-1 1 0,1-1 0,0 1 0,-1-1 0,1 1 0,-1-1 0,1 1 0,-1 0 0,1-1 0,0 1 0,-1-1 0,0 1 0,1 0 0,-1 0 0,1-1 0,-1 1 0,1 0 0,-1 0 0,1 0 0,-1-1 0,0 1 0,1 0 0,-1 0 0,1 0 0,-1 0 0,0 0 0,1 0 0,-1 0 0,0 0 0,1 1 0,-1-1 0,1 0 0,-1 0 0,1 0 0,-1 1 0,1-1 0,-1 0 0,0 1 0,1-1 0,-1 0 0,1 1 0,0-1 0,-1 1 0,1-1 0,-1 0 0,1 1 0,0-1 0,-1 1 0,1 0 0,0-1 0,-1 1 0,1 0 0,-15 35-82,8-11 65,1 1 1,2 0-1,0 0 0,1 44 0,3-54-41,0 1 0,2 0 0,0 0 1,1-1-1,0 0 0,2 1 0,0-1 0,9 19 0,-12-31 138,0 1 0,0-1-1,1-1 1,0 1 0,0 0 0,0-1 0,0 1 0,0-1 0,1 0 0,-1 0-1,1 0 1,0-1 0,0 1 0,0-1 0,0 0 0,1 0 0,-1 0 0,0-1 0,7 2-1,44-5 799</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29:59.588"/>
    </inkml:context>
    <inkml:brush xml:id="br0">
      <inkml:brushProperty name="width" value="0.05" units="cm"/>
      <inkml:brushProperty name="height" value="0.05" units="cm"/>
      <inkml:brushProperty name="color" value="#0000FF"/>
    </inkml:brush>
  </inkml:definitions>
  <inkml:trace contextRef="#ctx0" brushRef="#br0">385 254 9818,'-10'-29'969,"0"0"0,-2 1 0,-16-27 0,22 45-728,0 0 1,0 1-1,-1-1 0,-1 1 1,1 0-1,-1 1 0,-1 0 1,1 0-1,-2 1 0,-18-12 1,26 18-221,0 0 1,0 0 0,0 1-1,0-1 1,-1 1-1,1-1 1,0 1-1,0 0 1,0 0-1,-1 0 1,1 0 0,0 0-1,0 0 1,0 1-1,0-1 1,-1 1-1,1-1 1,0 1 0,0 0-1,0 0 1,0 0-1,0 0 1,0 0-1,1 1 1,-1-1 0,0 0-1,1 1 1,-1-1-1,1 1 1,-1 0-1,-1 2 1,-5 7-14,1 0-1,0 0 1,1 0 0,-6 14 0,9-19-5,-4 15-13,0 0 0,1 0 0,1 1 0,1-1 0,1 1 0,0 23 1,-4 18-5,-32 303 41,28-204-38,-3 25-2136,6-142 1259</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1.731"/>
    </inkml:context>
    <inkml:brush xml:id="br0">
      <inkml:brushProperty name="width" value="0.05" units="cm"/>
      <inkml:brushProperty name="height" value="0.05" units="cm"/>
      <inkml:brushProperty name="color" value="#0000FF"/>
    </inkml:brush>
  </inkml:definitions>
  <inkml:trace contextRef="#ctx0" brushRef="#br0">1 645 9834,'16'1'592,"1"0"0,0 2 0,15 3 0,-20-2-578,-1-2 0,1 0 1,0 0-1,0-1 1,-1-1-1,1 0 1,23-3-1,-23 1 19,-1-2-1,1 1 0,0-2 1,-1 0-1,0 0 1,0-1-1,12-8 0,-20 12 9,1 0 1,-1-1-1,0 1 0,0-1 0,1 0 0,-2 0 1,1 0-1,0-1 0,-1 1 0,1-1 0,-1 1 0,0-1 1,0 0-1,-1 1 0,1-1 0,-1 0 0,1 0 0,-1 0 1,-1-1-1,1 1 0,0 0 0,-1 0 0,0 0 0,-1-6 1,1 10-21,0 0 1,0-1-1,0 1 1,-1 0 0,1 0-1,0 0 1,0-1-1,-1 1 1,1 0 0,0 0-1,-1 0 1,1 0-1,0 0 1,0-1 0,-1 1-1,1 0 1,0 0 0,-1 0-1,1 0 1,0 0-1,-1 0 1,1 0 0,0 0-1,-1 0 1,1 0-1,0 0 1,-1 0 0,1 1-1,0-1 1,-1 0-1,1 0 1,0 0 0,0 0-1,-1 0 1,1 1-1,0-1 1,0 0 0,-1 0-1,1 0 1,0 1-1,0-1 1,-1 0 0,1 0-1,0 1 1,0-1 0,0 0-1,0 1 1,0-1-1,-1 1 1,-12 12 58,3 0-78,1 0 0,0 1 1,1 0-1,0 0 0,1 1 1,1-1-1,-5 18 0,7-21-3,1 0-1,0 1 1,1 0-1,1 0 1,-1 0-1,2 0 0,0 0 1,0 0-1,1 0 1,3 13-1,-4-23 21,0 0 0,1 0 0,-1-1-1,1 1 1,-1 0 0,1-1 0,0 1 0,-1-1 0,1 1-1,0-1 1,0 1 0,0-1 0,0 1 0,0-1-1,1 0 1,-1 0 0,0 1 0,0-1 0,1 0 0,-1 0-1,1 0 1,-1-1 0,1 1 0,0 0 0,2 1-1,-1-2 28,0 0 0,0-1 0,0 1 0,-1 0 0,1-1 0,0 1 0,0-1 0,0 0 0,-1 0 0,1 0 0,-1 0 0,1-1 0,0 1-1,1-3 1,10-6 112,-1 0-1,0-1 0,-1-1 0,12-15 1,181-244 364,-205 271-524,1-1-1,-1 1 1,0 0-1,0 0 1,0 0 0,0 0-1,0-1 1,0 1-1,0 0 1,1 0-1,-1 0 1,0 0-1,0 0 1,0-1-1,0 1 1,1 0-1,-1 0 1,0 0-1,0 0 1,0 0-1,1 0 1,-1 0-1,0 0 1,0 0 0,0 0-1,1 0 1,-1 0-1,0 0 1,0 0-1,0 0 1,1 0-1,-1 0 1,0 0-1,0 0 1,0 0-1,1 0 1,-1 0-1,0 0 1,0 0-1,0 0 1,1 0 0,-1 0-1,0 1 1,0-1-1,0 0 1,0 0-1,0 0 1,1 1-1,4 14-92,-2 33-26,-3-36 98,2 52-41,-3-40 74,2 0-1,0 0 1,2 0 0,0-1 0,11 38 0,-14-59 23,1-1-1,-1 0 1,0 1 0,1-1-1,0 0 1,-1 1 0,1-1 0,-1 0-1,1 0 1,0 0 0,0 1-1,0-1 1,0 0 0,0 0 0,0 0-1,0 0 1,0-1 0,0 1-1,0 0 1,1 0 0,-1-1-1,0 1 1,1 0 0,-1-1 0,0 0-1,3 1 1,-2-1 7,1 0 0,-1-1-1,0 0 1,0 1 0,0-1 0,0 0 0,0 0 0,0 0-1,0-1 1,0 1 0,-1 0 0,1-1 0,0 1 0,-1-1-1,3-1 1,6-9 76,-1-1 0,0 0 0,12-20 0,33-78 96,-38 74-300,2 1 0,1 1-1,32-44 1,-50 77 64,0 0 0,0 1 0,0-1-1,0 1 1,0-1 0,1 1 0,-1-1 0,0 1 0,1 0 0,-1 0 0,1-1-1,0 1 1,-1 0 0,1 0 0,0 1 0,0-1 0,-1 0 0,1 1-1,3-1 1,-4 2 7,0 0-1,0 0 0,0 0 0,0 0 1,0 0-1,0 1 0,0-1 1,-1 0-1,1 0 0,-1 1 1,1-1-1,-1 1 0,1-1 1,-1 1-1,0-1 0,1 0 0,-1 1 1,0-1-1,0 1 0,0-1 1,0 1-1,-1-1 0,1 1 1,0-1-1,-1 3 0,-1 32-80,-2 92-100,5-114 181,1 1 0,0-1 0,0 1 0,1-1-1,1 0 1,10 23 0,-13-34 20,0 0-1,0 0 1,1 0 0,0 0 0,-1 0-1,1 0 1,0-1 0,1 1-1,-1 0 1,0-1 0,1 0 0,-1 0-1,1 1 1,0-1 0,0-1-1,0 1 1,0 0 0,0-1-1,0 0 1,0 1 0,0-1 0,1 0-1,-1-1 1,0 1 0,1-1-1,-1 1 1,0-1 0,1 0 0,-1 0-1,1 0 1,-1-1 0,0 1-1,1-1 1,-1 0 0,0 0-1,0 0 1,1-1 0,-1 1 0,3-2-1,4-3 21,1 0 0,-1 0 0,-1-1-1,1 0 1,-1-1 0,0 0 0,-1 0-1,0-1 1,0 0 0,7-12 0,-2-3 25,18-41 0,-24 46-37,2 1 0,0 0 0,0 1 0,18-24-1,-27 41-16,0-1 0,0 1-1,1 0 1,-1 0 0,0-1-1,0 1 1,0 0-1,0-1 1,1 1 0,-1 0-1,0 0 1,0 0 0,0-1-1,1 1 1,-1 0-1,0 0 1,1 0 0,-1-1-1,0 1 1,0 0 0,1 0-1,-1 0 1,0 0-1,1 0 1,-1 0 0,0 0-1,1 0 1,-1 0 0,0 0-1,1 0 1,-1 0-1,0 0 1,1 0 0,-1 0-1,0 0 1,0 0 0,1 0-1,-1 0 1,0 0-1,1 1 1,-1-1 0,0 0-1,0 0 1,1 0 0,-1 0-1,1 1 1,5 20-189,-3 38 10,-3-52 164,0 18-9,0 0-1,2 0 1,1-1-1,1 1 1,1-1-1,11 32 1,-15-54 31,-1-1 0,1 1-1,0 0 1,0 0 0,0 0 0,0 0-1,0 0 1,0-1 0,1 1 0,-1-1 0,0 1-1,1-1 1,-1 1 0,1-1 0,0 0-1,0 0 1,-1 0 0,1 0 0,0 0 0,0 0-1,0 0 1,0 0 0,3 0 0,-3-1 3,1 0 1,0-1 0,-1 1-1,1-1 1,0 0 0,-1 1-1,1-1 1,-1 0 0,1 0-1,-1-1 1,1 1 0,-1-1 0,0 1-1,0-1 1,3-2 0,5-6 17,0-1-1,0 1 1,-1-2 0,-1 1 0,11-19 0,-9 9-2,-1 0 0,0-1 0,5-24 0,18-44-34,-31 89 9,-1-1-1,1 0 1,0 1 0,0-1 0,0 1 0,0-1 0,0 1-1,0-1 1,1 1 0,-1 0 0,0-1 0,1 1 0,-1 0-1,1 0 1,-1 0 0,1 0 0,-1 0 0,1 1 0,0-1-1,0 0 1,-1 1 0,1-1 0,0 1 0,0-1 0,2 1-1,-2 0-1,-1 1 0,0-1-1,1 1 1,-1-1 0,0 1 0,1 0-1,-1-1 1,0 1 0,0 0-1,0 0 1,1 0 0,-1 0-1,0 0 1,0 0 0,-1 0-1,1 0 1,0 0 0,0 0 0,0 1-1,-1-1 1,1 0 0,-1 0-1,1 1 1,-1-1 0,1 1-1,-1-1 1,0 0 0,0 1-1,0-1 1,0 1 0,0-1 0,0 1-1,0 1 1,-1 14-24,0 1-1,-2-1 1,-5 23 0,3-19-18,1 1 0,-1 23 1,5-39 42,0 0 1,0-1-1,1 1 1,0 0-1,0 0 1,0-1-1,0 1 1,1-1-1,0 1 1,0-1-1,1 1 1,4 6-1,-6-10 8,0-1 0,0 1 0,0-1 0,1 0 0,-1 1 0,0-1 0,1 0-1,-1 0 1,1 0 0,0 0 0,-1 0 0,1 0 0,0-1 0,-1 1 0,1-1 0,0 1 0,0-1 0,0 1-1,-1-1 1,1 0 0,0 0 0,0 0 0,0 0 0,0 0 0,0 0 0,-1-1 0,1 1 0,0-1 0,0 1 0,0-1-1,-1 0 1,1 1 0,0-1 0,-1 0 0,1 0 0,1-2 0,5-1 10,-1-1 1,0-1-1,-1 1 0,1-1 1,-1 0-1,7-9 1,3-8 8,-2-1 0,0 0 0,18-49 0,18-30-1,-44 92-26,1 1 0,0-1-1,1 2 1,0-1-1,1 1 1,0 0-1,10-7 1,-19 15-4,1 0 1,-1 1-1,0-1 0,1 1 0,-1-1 1,1 1-1,-1-1 0,1 1 1,0-1-1,-1 1 0,1 0 1,-1-1-1,1 1 0,0 0 1,-1-1-1,1 1 0,0 0 1,0 0-1,-1 0 0,1-1 0,0 1 1,-1 0-1,1 0 0,0 0 1,0 0-1,-1 0 0,1 1 1,0-1-1,-1 0 0,1 0 1,0 0-1,-1 1 0,1-1 0,0 0 1,-1 1-1,1-1 0,0 0 1,-1 1-1,1-1 0,-1 1 1,1-1-1,-1 1 0,1-1 1,-1 1-1,1-1 0,-1 1 1,0 0-1,1-1 0,-1 1 0,0 0 1,1-1-1,-1 1 0,0 0 1,0-1-1,0 1 0,1 0 1,-1 0-1,0-1 0,0 1 1,0 0-1,0-1 0,0 1 1,-1 0-1,1 0 0,0 1 0,-6 60-493,4-52 446,-2 17-108,-9 94-368,13-107 496,-1-1-1,2 0 1,0 1 0,0-1-1,1 1 1,7 19 0,-9-32 37,0-1 1,0 1 0,0 0-1,1 0 1,-1 0 0,1-1 0,-1 1-1,0 0 1,1 0 0,-1-1-1,1 1 1,0 0 0,-1-1-1,1 1 1,-1-1 0,1 1-1,0-1 1,0 1 0,-1-1-1,1 1 1,0-1 0,0 0-1,-1 1 1,1-1 0,0 0-1,0 0 1,0 0 0,0 0-1,-1 1 1,1-1 0,0 0-1,0 0 1,0-1 0,0 1-1,0 0 1,-1 0 0,1 0-1,0 0 1,0-1 0,0 1-1,-1 0 1,1-1 0,0 1-1,0-1 1,-1 1 0,1-1-1,0 1 1,-1-1 0,1 1-1,0-2 1,33-33 94,-33 34-94,26-39 234,-1-1 0,-2-1 0,34-82 0,-14 27 785,-25 51-825,-2-1 0,-2 0 0,-2-1 0,-2-1 0,-2 0 0,3-59 0,-51 265-668,23-91 406,2-10 77,2 0 0,-6 78 0,17-119-141,0-1 0,2 1 0,-1 0 0,2 0-1,0-1 1,1 1 0,0-1 0,1 0 0,0 0-1,1 0 1,1-1 0,1 1 0,-1-1 0,12 15-1,-15-24-10,0 1-1,1-1 0,0 0 1,-1 0-1,1-1 1,0 1-1,1-1 0,-1 0 1,1 0-1,-1 0 0,1 0 1,0-1-1,0 0 0,0 0 1,0 0-1,0-1 1,11 2-1,-10-3-76,1 0 1,0-1 0,-1 1-1,1-2 1,-1 1-1,0-1 1,1 1-1,-1-2 1,0 1-1,0-1 1,0 0 0,10-7-1,1-2-59,-1-2 0,0 0 0,-1-1 0,0-1 0,-1 0 0,-1-1 0,21-33 0,-27 39 559,0-1 0,-1 0 0,0 0 0,-1 0 0,0 0 0,-1-1 0,-1 0 0,0 0 0,3-24 0,-6 36-149,0-1 0,0 1-1,0 0 1,0 0 0,0-1-1,-1 1 1,1 0 0,0 0 0,-1-1-1,1 1 1,0 0 0,-1 0-1,0 0 1,1-1 0,-1 1-1,0 0 1,1 0 0,-3-1 0,3 1-56,-1 1 1,0 0-1,0-1 0,1 1 1,-1 0-1,0 0 1,0 0-1,1 0 1,-1 0-1,0 0 1,0 0-1,0 0 1,1 0-1,-1 0 1,0 0-1,0 0 1,1 0-1,-1 1 1,0-1-1,0 0 1,1 1-1,-2-1 1,-2 3 68,0-1 0,1 1 0,-1 0 0,0 0 0,1 0 0,-1 0-1,-4 8 1,-3 6-132,1 0 0,1 1 0,0 0 0,1 1-1,2-1 1,0 1 0,0 1 0,2-1 0,1 1-1,0 0 1,1 0 0,1 0 0,1-1-1,1 1 1,1 0 0,5 25 0,-6-43-10,-1 1-1,1 0 1,0 0 0,0-1 0,0 1 0,0-1-1,1 1 1,-1-1 0,1 1 0,0-1 0,-1 0-1,1 0 1,0 0 0,0 0 0,0 0 0,5 3-1,-6-5 7,1 1 0,0-1 0,-1 1 0,1-1 0,0 0-1,0 1 1,-1-1 0,1 0 0,0-1 0,0 1 0,0 0-1,-1 0 1,1-1 0,0 1 0,-1-1 0,1 1 0,0-1 0,-1 0-1,1 1 1,-1-1 0,1 0 0,-1 0 0,1 0 0,-1-1-1,0 1 1,1 0 0,-1 0 0,2-3 0,5-6 35,0 0 0,-1-1 0,0 0-1,-1-1 1,0 1 0,-1-1 0,0 0 0,-1-1 0,0 1 0,4-25 0,-5 21 37,1-1 1,1 1-1,1 0 1,0 0 0,13-22-1,-18 36-77,0 0-1,0 1 0,0-1 1,0 0-1,0 1 1,0-1-1,1 1 0,-1-1 1,0 1-1,1 0 1,-1 0-1,1-1 0,0 1 1,-1 0-1,1 0 1,0 1-1,0-1 1,2-1-1,-3 3-5,0-1 0,0 0 0,0 0-1,0 0 1,0 1 0,0-1 0,0 0 0,0 1 0,0-1 0,0 1-1,0 0 1,0-1 0,0 1 0,0 0 0,0-1 0,-1 1 0,1 0-1,0 0 1,-1 0 0,1-1 0,0 1 0,-1 0 0,1 2 0,5 9-32,-1 0 1,0 1-1,-1 0 1,4 17-1,-1-4 45,-2-11-16,2 0-1,0 0 0,0 0 0,2-1 0,0 0 0,0-1 1,1 0-1,15 15 0,-21-24 10,1 0 1,-1 0-1,1 0 0,0-1 1,0 0-1,0 0 1,0 0-1,0-1 0,1 0 1,-1 0-1,11 2 1,-12-3 3,0-1 0,1 0 0,-1 0 0,0 0 0,0-1 0,1 0 0,-1 1 0,0-2 0,0 1 0,0 0 0,0-1 0,0 1 0,0-1 1,0 0-1,0-1 0,-1 1 0,7-6 0,5-6 7,-1-1-1,0-1 1,0 0 0,-2-1 0,0 0 0,-1-1-1,-1-1 1,-1 1 0,0-1 0,-2-1 0,0 0-1,-1 0 1,-1 0 0,0-1 0,-2 0 0,-1 1-1,0-1 1,-2 0 0,0 0 0,-4-26 0,4 46-17,0 1 0,0-1 0,0 1 0,0-1 1,0 1-1,0-1 0,0 1 0,0-1 0,-1 1 1,1-1-1,0 1 0,0 0 0,0-1 1,0 1-1,-1-1 0,1 1 0,0-1 0,-1 1 1,1 0-1,0-1 0,-1 1 0,1 0 0,0-1 1,-1 1-1,1 0 0,0-1 0,-1 1 1,1 0-1,-1 0 0,1 0 0,-1-1 0,-10 12-67,-5 26-24,16-36 92,-10 27-21,2 1-1,0 1 1,2-1-1,1 1 1,2 0-1,1 0 1,1 0-1,1 0 1,2 0-1,6 32 0,-7-55 22,0-1-1,1 0 0,0 0 0,0-1 1,1 1-1,0 0 0,3 5 1,-5-9 4,0-1 1,0 0 0,0 1 0,1-1 0,-1 0-1,0 0 1,1 0 0,-1 0 0,0 0 0,1 0-1,-1 0 1,1-1 0,0 1 0,-1 0 0,1-1-1,-1 1 1,1-1 0,0 0 0,-1 0 0,1 1-1,0-1 1,0 0 0,-1 0 0,1-1 0,0 1-1,-1 0 1,1 0 0,0-1 0,-1 1 0,2-2-1,9-2 50,-1-1-1,-1-1 1,1 0-1,-1 0 1,9-8-1,34-30 63</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2.100"/>
    </inkml:context>
    <inkml:brush xml:id="br0">
      <inkml:brushProperty name="width" value="0.05" units="cm"/>
      <inkml:brushProperty name="height" value="0.05" units="cm"/>
      <inkml:brushProperty name="color" value="#0000FF"/>
    </inkml:brush>
  </inkml:definitions>
  <inkml:trace contextRef="#ctx0" brushRef="#br0">72 0 9386,'-8'10'1088,"2"10"521,3 6-241,0 10-616,0 5-312,-4 5-152,-3 2-80,-2-2-16,1 0 200,2-8-256</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3.054"/>
    </inkml:context>
    <inkml:brush xml:id="br0">
      <inkml:brushProperty name="width" value="0.05" units="cm"/>
      <inkml:brushProperty name="height" value="0.05" units="cm"/>
      <inkml:brushProperty name="color" value="#0000FF"/>
    </inkml:brush>
  </inkml:definitions>
  <inkml:trace contextRef="#ctx0" brushRef="#br0">51 14 8002,'-3'-13'5471,"-6"28"-2438,6-8-3554,-4 10 646,1 0-1,1 0 1,0 0 0,1 1 0,1 0-1,0-1 1,2 1 0,0 0 0,1 0 0,1 0-1,0 0 1,2 0 0,8 34 0,-10-49-112,-1-1 0,1 0 1,0 0-1,-1 0 0,1 1 0,0-1 0,1 0 1,-1 0-1,0 0 0,1-1 0,-1 1 1,1 0-1,-1 0 0,1-1 0,0 1 1,-1-1-1,1 0 0,0 1 0,0-1 1,0 0-1,0 0 0,5 1 0,-4-1 8,0-1 0,0 0 0,0-1-1,0 1 1,0 0 0,0-1 0,0 0-1,0 1 1,0-1 0,-1 0 0,1-1-1,0 1 1,0 0 0,-1-1 0,3-2-1,11-8 67,0-1-1,-2 0 0,1-1 0,13-18 1,-25 28-82,16-21 85,-1-1-1,28-52 0,-5 5 33,-40 71-124,0 0 0,0 1 1,0-1-1,0 0 0,0 0 0,1 1 1,-1-1-1,0 0 0,1 1 1,0 0-1,-1-1 0,1 1 0,0 0 1,-1 0-1,1 0 0,0 0 1,0 0-1,0 0 0,0 0 0,2 0 1,-3 2-7,1-1 0,-1 1 1,1 0-1,-1 0 0,0 0 1,0 0-1,1 0 1,-1 0-1,0 0 0,0 0 1,0 0-1,0 1 0,0-1 1,0 0-1,-1 1 0,1-1 1,0 0-1,-1 1 1,1-1-1,-1 1 0,1-1 1,-1 1-1,0 0 0,0-1 1,1 4-1,8 39-50,-5-20 50,1 0 0,2 0 1,0-1-1,1 0 0,16 31 0,-23-53 10,-1 0 0,1 0 0,-1 0 0,1-1 1,-1 1-1,1 0 0,0-1 0,-1 1 1,1 0-1,0-1 0,0 1 0,-1-1 0,1 1 1,0-1-1,0 0 0,0 1 0,0-1 0,0 0 1,-1 0-1,1 1 0,0-1 0,0 0 0,0 0 1,0 0-1,0 0 0,0 0 0,0 0 0,0 0 1,0-1-1,0 1 0,-1 0 0,1 0 0,0-1 1,0 1-1,0 0 0,0-1 0,-1 1 0,1-1 1,0 1-1,0-1 0,-1 0 0,1 1 0,0-1 1,0-1-1,33-38 64,-28 32-58,44-70 54,-38 56-51,1 1 1,29-34-1,-41 53-13,0 1 0,0-1 0,0 1 0,1 0 0,-1-1 0,0 1 0,1 0 0,-1 0 0,1 0 0,-1 0 0,1 0 0,0 0 0,2 0 0,-4 1-1,0 0 1,1 0-1,-1 1 1,0-1-1,1 0 1,-1 0-1,0 1 1,1-1-1,-1 0 1,0 1-1,0-1 1,1 0 0,-1 1-1,0-1 1,0 0-1,0 1 1,0-1-1,1 0 1,-1 1-1,0-1 1,0 1-1,0-1 1,0 0-1,0 1 1,0-1-1,0 1 1,0-1 0,0 0-1,0 1 1,0-1-1,0 1 1,-1-1-1,1 0 1,0 1-1,-15 50-85,-1-14 5,2 0-1,-11 49 1,18-51-32</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3.467"/>
    </inkml:context>
    <inkml:brush xml:id="br0">
      <inkml:brushProperty name="width" value="0.05" units="cm"/>
      <inkml:brushProperty name="height" value="0.05" units="cm"/>
      <inkml:brushProperty name="color" value="#0000FF"/>
    </inkml:brush>
  </inkml:definitions>
  <inkml:trace contextRef="#ctx0" brushRef="#br0">4 176 6481,'-1'0'190,"1"1"-1,0-1 0,-1 1 1,1-1-1,0 1 0,-1-1 1,1 1-1,0 0 0,0-1 1,0 1-1,-1-1 0,1 1 1,0-1-1,0 1 1,0 0-1,0-1 0,0 1 1,0-1-1,0 1 0,0 0 1,0-1-1,1 1 0,-1-1 1,0 1-1,0-1 0,0 1 1,1 0-1,14 18 1632,-12-16-1737,1 0 0,-1-1 1,0 1-1,1-1 1,-1 0-1,1 0 1,-1 0-1,1 0 1,5 1-1,-6-3-20,-1 0 0,1 0-1,-1 0 1,0-1-1,1 1 1,-1 0-1,1-1 1,-1 0-1,0 1 1,0-1-1,1 0 1,-1 0 0,0-1-1,0 1 1,0 0-1,0-1 1,0 1-1,2-3 1,0-1 51,0 1 0,0-1-1,-1 0 1,0 0 0,0 0 0,0 0 0,3-9-1,-2 3-12,-1 0 0,0 0-1,0 0 1,-1 0 0,-1 0-1,0-1 1,0-19 0,-2 27-61,0 0 0,0 1 1,0-1-1,0 0 1,-1 1-1,1-1 0,-1 1 1,0-1-1,0 1 1,0 0-1,0 0 0,-1 0 1,-3-4-1,5 6-33,0 0 0,0 0 0,0 1 0,0-1 0,0 0 0,0 1 0,0-1 0,0 1 0,-1-1-1,1 1 1,0-1 0,0 1 0,0 0 0,-1-1 0,1 1 0,0 0 0,-1 0 0,1 0 0,0 0 0,0 0 0,-1 1 0,1-1-1,0 0 1,0 0 0,0 1 0,-1-1 0,1 1 0,0-1 0,0 1 0,0 0 0,0-1 0,0 1 0,0 0 0,0 0 0,0-1 0,0 1-1,0 0 1,0 0 0,0 0 0,1 0 0,-1 0 0,0 0 0,0 3 0,-5 6-25,1 0 1,1 0-1,-1 1 0,2 0 1,-1 0-1,2 0 0,-1 0 0,2 1 1,-2 12-1,3 107 1,0-118 15,0-5-44,0 8 19,1 0 1,1 0 0,0-1-1,7 25 1,-8-37-67,-1-1-1,1 1 1,0 0-1,0-1 1,0 0-1,0 1 1,1-1-1,-1 0 1,1 1 0,-1-1-1,1 0 1,0 0-1,0 0 1,0 0-1,0-1 1,0 1-1,0-1 1,0 1 0,1-1-1,-1 0 1,0 1-1,1-1 1,-1 0-1,1-1 1,-1 1-1,1 0 1,0-1 0,-1 1-1,1-1 1,0 0-1,-1 0 1,1 0-1,0 0 1,4-2-1,36-12-2243,10-16 790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3.841"/>
    </inkml:context>
    <inkml:brush xml:id="br0">
      <inkml:brushProperty name="width" value="0.05" units="cm"/>
      <inkml:brushProperty name="height" value="0.05" units="cm"/>
      <inkml:brushProperty name="color" value="#0000FF"/>
    </inkml:brush>
  </inkml:definitions>
  <inkml:trace contextRef="#ctx0" brushRef="#br0">77 9 10618,'-2'-6'1601,"-1"3"399,0 8-456,1 6-639,-2 8-761,0 7 88,-4 13 0,0 9 8,-2 22-72,0 14-88,1 11-40,3 1 48,2-17-24,1-11 264,3-24-208</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4.489"/>
    </inkml:context>
    <inkml:brush xml:id="br0">
      <inkml:brushProperty name="width" value="0.05" units="cm"/>
      <inkml:brushProperty name="height" value="0.05" units="cm"/>
      <inkml:brushProperty name="color" value="#0000FF"/>
    </inkml:brush>
  </inkml:definitions>
  <inkml:trace contextRef="#ctx0" brushRef="#br0">1 265 9666,'0'4'114,"1"1"1,-1-1-1,1 0 1,0 0-1,1 1 1,-1-1-1,1 0 0,0 0 1,0 0-1,0 0 1,0-1-1,1 1 0,-1-1 1,1 1-1,0-1 1,0 0-1,0 0 0,6 4 1,-7-5-51,1 0 1,-1-1-1,0 1 0,1-1 1,-1 0-1,1 1 0,0-1 1,0 0-1,-1-1 0,1 1 1,0 0-1,0-1 0,0 1 1,0-1-1,-1 0 0,1 0 1,0 0-1,0-1 0,0 1 1,0-1-1,0 1 0,-1-1 1,1 0-1,0 0 0,-1 0 1,1 0-1,0-1 0,4-2 1,12-13 288,0 0 1,0-1-1,-2-1 1,-1-1 0,0 0-1,14-25 1,-4 0 84,-2-1 0,19-51 1,-48 154-635,-13 32 128,-1-2 38,4 1 0,-8 160 0,23-241 46,0 0 0,1-1-1,-1 1 1,1 0-1,1-1 1,-1 1 0,1-1-1,0 0 1,1 1 0,3 6-1,-5-12 6,0 0 0,0 0 0,-1 0 0,1 1 0,0-1 0,1 0 0,-1 0 0,0-1 0,0 1 0,0 0 0,0 0 0,1-1 0,-1 1 0,0 0 0,1-1 0,-1 1 0,1-1 0,-1 0 0,3 1 0,-2-1 22,1-1 0,0 1 1,-1-1-1,1 1 0,0-1 0,-1 0 1,1 0-1,-1 0 0,1 0 0,-1 0 1,0-1-1,1 1 0,-1-1 0,2-1 1,8-7 62,-1 0 0,0 0-1,-1-1 1,0-1 0,0 1 0,-2-2 0,15-25 0,-3-3 27,19-57 0,-26 60-77,36-69 0,-49 106-63,0 1 1,0-1-1,1 1 0,-1-1 1,0 0-1,0 1 0,1-1 0,-1 1 1,1-1-1,-1 1 0,0-1 1,1 1-1,-1-1 0,1 1 0,-1 0 1,1-1-1,-1 1 0,1 0 1,-1-1-1,1 1 0,-1 0 0,1 0 1,0-1-1,0 1 0,5 13-129,-5 34-21,-1-39 145,0 18-24,-2-5 29,2 1-1,1 0 1,0-1-1,2 1 1,0-1-1,1 0 0,10 27 1,-14-46 10,1-1-1,-1 1 1,1-1 0,0 1 0,0-1 0,0 0 0,0 1 0,0-1-1,0 0 1,0 0 0,0 1 0,0-1 0,0 0 0,1 0 0,-1 0-1,0-1 1,1 1 0,-1 0 0,1 0 0,-1-1 0,1 1 0,-1-1-1,1 1 1,-1-1 0,1 0 0,0 0 0,-1 1 0,1-1 0,-1 0-1,1 0 1,0-1 0,-1 1 0,1 0 0,-1-1 0,1 1 0,-1 0-1,1-1 1,-1 0 0,1 1 0,-1-1 0,1 0 0,1-1 0,5-4 21,0 0 0,0 0-1,0 0 1,-1-1 0,8-10 0,9-12 21,-1-1 0,-1 0 0,24-47-1,-37 60-34,0-1-1,-2 0 0,0 0 1,-1-1-1,0 0 0,-2 0 1,0 0-1,1-24 0,-5 42-12,0 0 0,0 0-1,1-1 1,-1 1 0,0 0-1,0 0 1,0 0 0,0-1 0,-1 1-1,1 0 1,0 0 0,0 0-1,-1 0 1,1 0 0,-1-1 0,1 1-1,-1 0 1,1 0 0,-1 0-1,0 0 1,1 0 0,-1 1 0,0-1-1,0 0 1,-1-1 0,1 2-5,-1 0-1,1 0 1,0 0 0,-1 0 0,1 0 0,0 0 0,0 1-1,-1-1 1,1 0 0,0 1 0,0-1 0,0 1 0,-1-1 0,1 1-1,0 0 1,0 0 0,0-1 0,-1 3 0,-8 5-47,1 1-1,1 0 1,-11 14 0,5-4 38,2 1 1,0 1 0,2 0 0,0 0-1,1 1 1,2 0 0,0 1-1,1 0 1,1 0 0,1 0-1,1 0 1,1 32 0,1-50-18,1-1 1,0 1 0,1 0-1,-1 0 1,1-1 0,-1 1-1,2-1 1,-1 1 0,0 0-1,1-1 1,0 0 0,0 1-1,0-1 1,0 0 0,1 0-1,0 0 1,0-1 0,0 1-1,0-1 1,5 5 0,-2-5-15,1 0 0,0-1 0,1 1 0,-1-2 1,12 3-1</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5.459"/>
    </inkml:context>
    <inkml:brush xml:id="br0">
      <inkml:brushProperty name="width" value="0.05" units="cm"/>
      <inkml:brushProperty name="height" value="0.05" units="cm"/>
      <inkml:brushProperty name="color" value="#0000FF"/>
    </inkml:brush>
  </inkml:definitions>
  <inkml:trace contextRef="#ctx0" brushRef="#br0">136 527 6833,'-4'-8'834,"-3"-6"1011,0 1-1,-17-23 1,22 34-1742,1 0 0,-1 0 0,1 0 0,-1 1 0,0-1-1,0 0 1,0 1 0,0-1 0,0 1 0,0-1 0,0 1 0,0 0 0,0 0 0,-1 0 0,1 0 0,0 1-1,-1-1 1,1 0 0,-1 1 0,1 0 0,0-1 0,-1 1 0,1 0 0,-1 1 0,-2-1 0,3 1-111,0 1 0,0-1 0,0 0 1,0 1-1,0-1 0,1 1 0,-1-1 0,1 1 1,-1 0-1,1 0 0,0 0 0,-1 0 0,1 0 1,0 0-1,0 0 0,1 0 0,-1 0 0,0 0 1,1 1-1,-1-1 0,1 3 0,-7 50-116,7-55 124,-1 22-7,2 0 1,0 0-1,1 0 1,1 0-1,0 0 1,2-1 0,1 0-1,1 0 1,0 0-1,2-1 1,12 23-1,-19-40 12,0 0 0,0 0 0,-1-1 0,2 1 0,-1 0 0,0-1 0,0 1 0,1-1 0,0 0 0,-1 0 0,1 0 0,0 0-1,0 0 1,0-1 0,0 1 0,0-1 0,0 0 0,1 0 0,-1 0 0,0 0 0,1 0 0,-1-1 0,1 0 0,-1 1 0,0-1 0,1-1 0,-1 1-1,1 0 1,-1-1 0,0 0 0,1 0 0,-1 0 0,0 0 0,0 0 0,0 0 0,0-1 0,0 0 0,0 0 0,5-3 0,7-7 23,0-1 0,0 0 0,-1-1 0,-1 0 0,19-27 0,-11 13 30,-2-2 0,-1 0 0,-1-1 0,-1 0 0,-2-1-1,-2-1 1,-1-1 0,-1 1 0,-2-2 0,-1 1 0,-2-1 0,2-68 0,-17-97 1592,7 165-502,14 174-1316,2 113 99,-15-180 76,1 16 87,-24 175 1,36-309 410,30-85 0,-32 109-478,0 0 0,1 1-1,2 0 1,0 1 0,1 0 0,18-20-1,-28 36-23,0 1-1,1 0 0,0 0 0,0 0 0,0 0 0,0 0 0,7-3 0,-10 6-3,0-1 0,0 1 0,0 0 0,0-1 0,0 1 0,0 0 0,0 0 0,0 0 0,0-1 0,0 1 0,0 0 0,0 1 0,0-1 0,0 0-1,0 0 1,0 0 0,0 1 0,0-1 0,0 0 0,0 1 0,0-1 0,0 1 0,0-1 0,0 1 0,0 0 0,0-1 0,-1 1 0,1 0 0,0-1-1,-1 1 1,1 0 0,0 0 0,-1 0 0,1 0 0,-1 0 0,1-1 0,-1 1 0,1 0 0,-1 0 0,0 2 0,6 17 5,-1 0 0,-1 1 1,-1-1-1,0 1 1,-2 27-1,-1-28-211,1 1 0,1-1 0,1 0 0,1 0 0,9 30-1,7-12-257</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6.475"/>
    </inkml:context>
    <inkml:brush xml:id="br0">
      <inkml:brushProperty name="width" value="0.05" units="cm"/>
      <inkml:brushProperty name="height" value="0.05" units="cm"/>
      <inkml:brushProperty name="color" value="#0000FF"/>
    </inkml:brush>
  </inkml:definitions>
  <inkml:trace contextRef="#ctx0" brushRef="#br0">301 265 6409,'0'-1'205,"1"0"-1,-1-1 0,0 1 0,1 0 1,0-1-1,-1 1 0,1 0 0,0-1 1,0 1-1,0 0 0,0 0 0,0 0 1,0 0-1,0 0 0,0 0 0,0 0 1,0 0-1,0 0 0,1 1 0,-1-1 1,0 1-1,1-1 0,-1 0 0,0 1 1,1 0-1,1-1 0,-2 2-105,0 0 0,1 0-1,-1 0 1,0 0 0,0 0 0,0 0 0,-1 0 0,1 0-1,0 0 1,0 1 0,-1-1 0,1 0 0,0 0-1,-1 1 1,1-1 0,-1 1 0,0-1 0,1 0 0,-1 1-1,0-1 1,0 1 0,0-1 0,0 1 0,0-1-1,0 0 1,-1 1 0,1-1 0,0 1 0,-1 1 0,-6 39 244,-2 1 0,-2-1 0,-29 71 0,16-44-112,10-26-105,6-16 70,-2 0 0,-20 42 0,30-69-187,0 0 0,0 0 0,0 0 0,0 0 0,0 0 0,0 0 0,0 0 0,0-1 0,0 1 0,0 0 0,0 0 0,-1 0 0,1 0 0,0 0 0,0 0 0,0 0 1,0 0-1,0 0 0,0 0 0,0 0 0,0 0 0,0 0 0,0 0 0,0 0 0,0 0 0,0 0 0,-1-1 0,1 1 0,0 0 0,0 0 0,0 0 0,0 0 0,0 0 0,0 0 0,0 0 0,0 0 0,0 0 0,-1 0 0,1 0 0,0 0 0,0 1 0,0-1 0,0 0 0,0 0 0,0 0 0,0 0 0,0 0 0,0 0 0,0 0 0,0 0 0,0 0 0,-1 0 0,1 0 0,0 0 0,0 0 0,0 0 0,0 0 0,0 0 0,0 1 0,0-1 0,0 0 0,0 0 0,0 0 0,0 0 0,0 0 0,0 0 0,0 0 0,0 0 0,-2-13 344,0-29-88,1 24-156,-6-47-4,-2 1-1,-28-96 1,37 158-109,0 0 0,-1 1 0,1-1-1,-1 1 1,1-1 0,-1 1 0,1-1 0,-1 1-1,0-1 1,0 1 0,0 0 0,0-1-1,0 1 1,0 0 0,0 0 0,0 0 0,0 0-1,0 0 1,-1 0 0,-2-2 0,3 3-4,0 0 1,0 0 0,0 0 0,-1 0 0,1 0 0,0 1-1,0-1 1,0 0 0,0 0 0,0 1 0,-1-1 0,1 1-1,0-1 1,0 1 0,0 0 0,0-1 0,0 1 0,0 0-1,1 0 1,-3 1 0,-3 5-27,-1 1 0,2 0 0,-1 0 0,1 0 1,-5 11-1,2-1 12,1 0 1,0 1 0,2 0 0,0 0 0,-4 33-1,8-41 13,0-1-1,1 0 0,-1 0 0,2 0 0,0 1 1,0-1-1,1 0 0,0 0 0,0 0 0,1 0 0,1-1 1,7 17-1,-9-24 7,0 1 0,0 0 1,0-1-1,0 1 0,0-1 0,0 0 1,1 0-1,-1 0 0,1 0 0,-1 0 1,1 0-1,0-1 0,0 0 0,0 1 1,0-1-1,0 0 0,0 0 0,5 1 0,-2-2 4,0 0-1,0 0 0,0 0 1,-1-1-1,1 0 0,0 0 1,-1 0-1,1-1 0,9-3 1,3-4 8,0-1 1,0 0-1,0-1 1,26-24 0,-21 16 3,-1-2 0,-2-1 0,0 0 0,-1-2 0,30-48 1,-23 25 55,-3-1 0,26-74 0,-49 122-69,0 0 0,0 0 0,1 0 0,-1 0 0,0 0 0,0 0 0,0 0 0,0 0 0,0 0 0,0 0 0,0 0 0,0 0 0,1 0 0,-1 0 0,0 0 0,0 0 0,0 0 0,0 0 0,0 0 0,0 0 0,0 0 0,0 0 0,1 0 0,-1 0 0,0 0 0,0 0 0,0 0 0,0-1 0,0 1 0,0 0 0,0 0 0,0 0 0,0 0 0,0 0 0,0 0 0,0 0 0,0 0 0,0-1 0,0 22-15,-7 46-25,5-40 34,0-12 3,-4 36-8,3 1 0,1-1-1,10 90 1,-8-138 24,0-1 0,1 1 0,-1 0 0,1-1-1,0 1 1,-1-1 0,1 1 0,0-1 0,0 1 0,1-1 0,-1 0 0,0 1 0,1-1 0,0 0-1,-1 0 1,1 0 0,0 0 0,0 0 0,0-1 0,0 1 0,3 1 0,-3-2 15,1-1-1,-1 1 1,0-1 0,1 0 0,-1 0-1,1 0 1,-1 0 0,1 0 0,-1 0 0,0-1-1,1 1 1,-1-1 0,0 0 0,1 0 0,-1 0-1,0 0 1,0 0 0,3-2 0,7-5 65,-1-1-1,0 0 1,-1 0 0,0-1 0,0 0 0,11-17 0,-8 6-33,-1 0 0,-1-1 0,-1 0 0,9-30 0,-13 34-49,1 0 0,0 0 0,1 0-1,1 1 1,0 0 0,2 1 0,16-21-1,-26 36-15,0 0 0,-1 0 0,1 0 1,0 1-1,-1-1 0,1 0 0,0 0 0,0 1 0,0-1 0,-1 1 0,1-1 0,0 1 0,0-1 0,0 1 0,0-1 0,0 1 0,0 0 0,0 0 0,0-1 0,0 1 1,0 0-1,0 0 0,2 0 0,-2 1-1,0 0 1,0-1 0,0 1-1,-1 0 1,1-1-1,0 1 1,0 0 0,-1 0-1,1 0 1,-1 0-1,1-1 1,-1 1-1,1 0 1,-1 0 0,0 0-1,1 0 1,-1 0-1,0 0 1,0 2 0,4 60-119,-5-53 124,1 13-11,-1-6 4,0-1-1,2 1 0,0 0 0,0 0 0,2-1 0,0 1 0,1-1 0,0 0 0,8 16 0,-12-30 9,1-1 1,0 0-1,-1 0 0,1 0 0,0 0 1,0 1-1,0-1 0,0 0 0,0 0 1,0-1-1,0 1 0,0 0 0,0 0 1,0 0-1,1-1 0,-1 1 0,0-1 1,0 1-1,1-1 0,-1 1 0,0-1 1,1 0-1,-1 0 0,0 1 0,3-1 1,-1-1 4,0 1 0,0-1 0,0 0 1,-1 0-1,1 0 0,0-1 0,0 1 0,-1 0 1,1-1-1,-1 0 0,4-2 0,6-7 28,-1 0 1,-1 0-1,16-21 0,11-20 29,-2-2 0,50-101-1,-68 117 68,-2-1 0,-1-1 0,-2 0 0,-1-1-1,5-54 1,-11 66 156,-3 47-233,-4 47-106,-10 17 29,-25 87 1,22-109 15,2 1-1,-10 120 1,23-175 5,0 1 0,0 0 0,1 0 1,0-1-1,0 1 0,0 0 0,1-1 1,0 1-1,0-1 0,0 0 0,4 7 1,-4-11 1,0 0 0,-1 0 1,1 0-1,0 0 1,0 0-1,0-1 0,0 1 1,0 0-1,0-1 1,1 0-1,-1 1 1,0-1-1,1 0 0,-1 0 1,1-1-1,-1 1 1,1 0-1,0-1 0,-1 0 1,1 1-1,0-1 1,-1 0-1,1 0 0,0-1 1,-1 1-1,1 0 1,-1-1-1,1 0 0,2 0 1,4-2-27,-1 0 1,1-1-1,-1 0 1,0 0-1,0 0 1,0-1-1,-1-1 1,1 1 0,7-9-1,3-3 752,-2-1 0,21-29 0,5-13 304</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6.818"/>
    </inkml:context>
    <inkml:brush xml:id="br0">
      <inkml:brushProperty name="width" value="0.05" units="cm"/>
      <inkml:brushProperty name="height" value="0.05" units="cm"/>
      <inkml:brushProperty name="color" value="#0000FF"/>
    </inkml:brush>
  </inkml:definitions>
  <inkml:trace contextRef="#ctx0" brushRef="#br0">1 80 12827,'17'8'1672,"12"-13"1337,10-2-1713,7-5-240,3-3-560,-1-1 385,1-2-505,2 4 24</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7.417"/>
    </inkml:context>
    <inkml:brush xml:id="br0">
      <inkml:brushProperty name="width" value="0.05" units="cm"/>
      <inkml:brushProperty name="height" value="0.05" units="cm"/>
      <inkml:brushProperty name="color" value="#0000FF"/>
    </inkml:brush>
  </inkml:definitions>
  <inkml:trace contextRef="#ctx0" brushRef="#br0">406 17 9570,'-2'-2'218,"0"0"-1,-1 1 1,1-1 0,0 1-1,-1-1 1,1 1 0,-1 0-1,1 0 1,-1 0 0,1 1-1,-1-1 1,0 1 0,1-1-1,-1 1 1,0 0 0,1 0-1,-1 0 1,0 0 0,1 0-1,-1 1 1,0-1 0,1 1-1,-4 1 1,2 1-103,0 0 0,0 0-1,0 1 1,1 0 0,-1 0 0,1-1 0,0 2-1,0-1 1,1 0 0,-1 1 0,-2 7-1,-133 285 787,108-231-855,3 2 0,3 1-1,3 1 1,4 1 0,2 1 0,3 0 0,4 0 0,1 85 0,7-136-23,0-1 0,2 0 0,0 0 0,1-1-1,1 1 1,1 0 0,1-1 0,10 23 0,-12-34-18,0 0 0,1 0 0,0 0 0,0-1 0,0 0 0,1 0 0,1 0 0,-1-1 0,1 0 0,0 0 1,0 0-1,1-1 0,-1 0 0,1-1 0,0 0 0,1 0 0,-1 0 0,1-1 0,-1-1 0,11 3 0,-4-3-5,0-1-1,29 0 1,-43-1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8.627"/>
    </inkml:context>
    <inkml:brush xml:id="br0">
      <inkml:brushProperty name="width" value="0.05" units="cm"/>
      <inkml:brushProperty name="height" value="0.05" units="cm"/>
      <inkml:brushProperty name="color" value="#0000FF"/>
    </inkml:brush>
  </inkml:definitions>
  <inkml:trace contextRef="#ctx0" brushRef="#br0">319 101 5657,'1'-2'340,"0"0"-1,-1 0 1,1 0-1,0 0 1,-1 0-1,1 0 1,-1-1-1,0 1 1,0 0-1,0 0 1,0 0-1,0-1 1,0 1-1,-1 0 1,1 0-1,-1 0 0,1 0 1,-1-1-1,0 1 1,0 0-1,0 0 1,0 1-1,-2-3 1,1 2-220,0 1-1,0-1 1,0 1 0,0 0 0,0 0 0,-1 0 0,1 0-1,0 1 1,-1-1 0,1 0 0,-1 1 0,1 0-1,-1 0 1,1 0 0,-1 0 0,1 0 0,-1 0-1,1 0 1,-1 1 0,-4 1 0,-5 1-97,0 1 0,0 1 0,0-1 0,1 2 0,0 0 0,0 0 0,0 1 0,1 1 0,0-1 1,0 2-1,1-1 0,0 1 0,0 1 0,1 0 0,0 0 0,1 0 0,0 1 0,-5 12 0,0 0-23,2 1 0,1 0-1,0 0 1,2 1 0,1 0-1,0 0 1,-2 49 0,8-74 3,-1 1 1,1 0-1,0 0 0,0 0 1,0 0-1,0 0 0,0-1 1,0 1-1,0 0 0,0 0 1,0 0-1,0 0 0,0 0 1,0-1-1,1 1 0,-1 0 1,0 0-1,1 0 0,-1-1 1,1 1-1,-1 0 0,1 0 1,-1-1-1,1 1 0,-1 0 1,1-1-1,0 1 0,-1-1 1,1 1-1,0 0 0,-1-1 1,1 0-1,1 1 0,1-1 6,-1 0-1,0 0 0,0-1 1,0 1-1,0-1 0,0 1 0,0-1 1,0 0-1,0 0 0,0 0 1,0 0-1,0 0 0,2-2 0,59-54 130,-59 54-137,24-28 58,-2-1 1,36-57-1,7-9 23,-62 90-86,0 0 1,1 0-1,15-11 0,-22 18-3,0 0 1,1 0-1,-1 0 0,1 0 0,-1 0 0,1 1 1,-1-1-1,1 1 0,-1-1 0,1 1 1,0-1-1,-1 1 0,1 0 0,3 0 1,-5 0-2,1 0 0,0 1 0,0-1 0,0 1 0,-1-1 0,1 1 0,0 0 0,-1-1 0,1 1 0,0 0 0,-1-1 0,1 1 0,-1 0 0,1 0 0,-1-1 0,1 1 0,-1 0 0,1 0 0,-1 0 0,0 0 0,0 0 0,1-1 0,-1 1 0,0 0 0,0 0 0,0 0 0,0 0 0,0 0 0,0 1 0,-1 26-57,-1 0-1,-1 0 1,-1 0-1,-13 42 1,-2 16 9,16-71 49,1-6 3,0 0-1,0 0 0,1 1 1,0-1-1,1 0 0,0 0 0,0 1 1,1-1-1,0 0 0,5 16 1,-5-24 7,-1 0 0,1 0 1,0 0-1,0 0 1,0 0-1,0 0 1,0 0-1,0 0 1,0-1-1,0 1 1,0 0-1,0-1 1,1 1-1,-1 0 0,0-1 1,0 0-1,1 1 1,-1-1-1,0 0 1,1 0-1,-1 1 1,0-1-1,1 0 1,-1 0-1,0-1 1,0 1-1,1 0 1,-1 0-1,0-1 0,1 1 1,-1 0-1,0-1 1,0 1-1,0-1 1,1 0-1,-1 1 1,0-1-1,2-2 1,5-1 26,0-2 0,-1 1 0,0-1 0,8-8 0,15-20 22,-2-1 1,-2-1-1,-2-2 0,-1 0 1,23-53-1,-14 29-14,-2 15-48,-10 33-65,-20 14 70,1 0-1,-1 0 1,1 0 0,0 0-1,-1 0 1,1 1-1,-1-1 1,1 0-1,-1 0 1,1 1-1,-1-1 1,1 0-1,-1 1 1,1-1-1,-1 1 1,1-1-1,-1 1 1,0-1 0,1 0-1,-1 1 1,1-1-1,-1 1 1,0 0-1,0-1 1,1 1-1,-1-1 1,0 1-1,0-1 1,0 1-1,0 0 1,0-1 0,0 1-1,0-1 1,0 1-1,0 1 1,4 27-44,-2 1 0,-1 0 0,-6 49 0,3-45 33,0 0 1,5 49-1,-2-79 16,-1 0 1,1-1-1,-1 1 1,1 0-1,0-1 1,1 1-1,-1-1 1,0 1-1,1-1 1,0 0-1,0 1 1,0-1-1,0 0 1,0 0-1,1-1 1,-1 1-1,1 0 1,0-1-1,5 4 1,-4-4 7,-1-1 0,0 0 0,1 0 0,-1 0 0,1-1-1,-1 1 1,1-1 0,0 0 0,-1 0 0,1 0 0,-1 0 0,1 0 0,-1-1 0,1 0 0,-1 0-1,1 0 1,-1 0 0,0 0 0,1-1 0,-1 0 0,3-2 0,6-3 19,-1-1 1,0 0-1,-1-1 1,0 0-1,0-1 0,-1 0 1,0-1-1,-1 0 1,0 0-1,-1 0 1,0-1-1,-1 0 0,0-1 1,7-23-1,-7 15 14,0 1-1,-1-1 0,-1-1 1,-1 1-1,-1 0 1,-1-1-1,-1 1 0,-4-38 1,2 51-23,0 0-1,-1 1 1,0-1 0,0 1-1,-1 0 1,-5-10 0,8 16-30,0-1 1,0 1-1,0-1 0,-1 1 1,1 0-1,0-1 0,-1 1 1,1 0-1,0 0 0,-1 0 1,0 0-1,1 0 0,-4-1 1,4 2-20,0 0 0,0 0 0,1 0 0,-1 0 0,0 0 0,0 0 0,0 0 0,0 0 0,0 1 0,0-1 0,1 0 0,-1 1 0,0-1 0,0 1 0,1-1 0,-1 1 0,0-1 0,0 1 0,1-1 0,-1 1 0,1 0 0,-1-1 0,0 1 0,1 0 0,-1 0 0,1-1 0,0 1 0,-1 0 1,0 2-1,-5 17-3117,9 6 1335</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9.510"/>
    </inkml:context>
    <inkml:brush xml:id="br0">
      <inkml:brushProperty name="width" value="0.05" units="cm"/>
      <inkml:brushProperty name="height" value="0.05" units="cm"/>
      <inkml:brushProperty name="color" value="#0000FF"/>
    </inkml:brush>
  </inkml:definitions>
  <inkml:trace contextRef="#ctx0" brushRef="#br0">232 431 12035,'-11'-7'301,"3"2"273,-1 0 0,0 0 1,0 1-1,-16-6 0,23 10-536,0-1-1,0 1 1,0-1-1,0 1 1,0 0-1,0 0 1,0 0-1,0 0 1,0 0-1,0 0 1,0 0-1,0 1 1,0-1-1,0 1 1,0-1 0,0 1-1,0 0 1,1 0-1,-1 0 1,0 0-1,0 0 1,1 0-1,-1 1 1,1-1-1,-1 0 1,1 1-1,0-1 1,-1 1-1,0 2 1,-15 26-67,2 1 1,1 0-1,2 1 1,0 1 0,3-1-1,1 2 1,1-1-1,-3 44 1,9-68 29,0 0 1,1 0-1,1 0 0,-1-1 1,4 15-1,-4-22 4,0 1-1,0-1 1,1 0 0,-1 0-1,0 0 1,1 1 0,-1-1-1,1 0 1,0 0 0,-1 0-1,1 0 1,0 0 0,-1 0-1,1 0 1,0 0 0,0 0-1,0-1 1,0 1 0,0 0-1,0 0 1,0-1 0,0 1-1,0-1 1,1 1 0,-1-1-1,0 1 1,0-1 0,0 0-1,1 0 1,-1 1 0,0-1-1,0 0 1,1 0 0,-1 0-1,0 0 1,0-1 0,1 1-1,-1 0 1,0 0 0,0-1-1,0 1 1,1-1 0,-1 1-1,0-1 1,0 1 0,0-1-1,2-1 1,6-4 33,1 0 0,-1-1 0,0 1 0,0-2 0,-1 0-1,14-16 1,40-60 94,-51 69-109,12-22 40,31-66 0,4-7-102,-58 110 34,0 0 1,0 0 0,0 0-1,0 0 1,0 0 0,0 1-1,0-1 1,0 0 0,0 0-1,0 0 1,0 0 0,0 1-1,0-1 1,0 0 0,0 0-1,0 0 1,1 0 0,-1 0-1,0 0 1,0 1 0,0-1-1,0 0 1,0 0 0,0 0-1,0 0 1,1 0 0,-1 0 0,0 0-1,0 0 1,0 0 0,0 0-1,0 1 1,1-1 0,-1 0-1,0 0 1,0 0 0,0 0-1,0 0 1,0 0 0,1 0-1,-1 0 1,0 0 0,0 0-1,0 0 1,0 0 0,1-1-1,-1 1 1,0 0 0,0 0-1,0 0 1,0 0 0,0 0-1,0 0 1,1 0 0,-1 0-1,0 0 1,0 0 0,0 0-1,0-1 1,0 1 0,0 0 0,0 0-1,0 0 1,1 0 0,-1 0-1,0-1 1,3 25-116,-2 28 64,-8 37 28,3-61 17,2 0 0,1 0 0,1 0 0,1 0 1,1 0-1,7 30 0,-9-56 14,1 1-1,-1-1 1,1 0-1,0 0 1,-1 0-1,1 0 1,0-1-1,0 1 1,0 0-1,1 0 1,-1 0-1,0-1 1,1 1-1,-1-1 1,1 1-1,-1-1 1,1 1-1,0-1 1,-1 0 0,1 0-1,0 0 1,0 0-1,0 0 1,0 0-1,0-1 1,0 1-1,0-1 1,0 1-1,0-1 1,0 0-1,1 1 1,-1-1-1,0 0 1,0-1-1,0 1 1,0 0-1,0-1 1,0 1-1,0-1 1,0 1-1,0-1 1,0 0-1,0 0 1,2-1 0,6-3 17,-1 0 1,0-1-1,0 0 1,-1 0-1,1-1 1,-1 0-1,12-14 1,-8 5 2,0 0 1,-1-1-1,-1 0 1,0-1-1,10-28 1,24-96 66,-33 100-125,1 1-1,29-63 1,-34 97-271,-3 18 148,-5 22-4,-11 92 72,4-63 74,3 0 0,3 0 0,5 62 0,-3-121 17,0-1 1,0 0-1,0 1 1,1-1-1,-1 0 1,1 0-1,0 1 1,-1-1-1,1 0 1,0 0-1,0 0 1,0 0-1,1 0 1,-1 0-1,0 0 1,1-1-1,-1 1 1,1 0-1,0-1 1,-1 1-1,1-1 1,4 3-1,-3-3 6,0 0-1,0-1 1,0 1 0,-1-1-1,1 0 1,0 0-1,0 0 1,0 0 0,0-1-1,0 1 1,0-1-1,0 1 1,0-1-1,0 0 1,3-2 0,8-4 28,1 0-1,-1-1 1,-1-1 0,0-1 0,14-12 0,-10 6-5,0-2-1,-1 0 1,-2 0 0,0-2-1,0 0 1,-2 0 0,-1-1-1,0 0 1,-2-1 0,10-32-1,3-24 215,19-140-1,-5 19 1062,-36 197-1270,1-1 1,-1 1 0,1-1-1,-1 1 1,1 0-1,0-1 1,0 1-1,0 0 1,0-1 0,0 1-1,1 0 1,-1 0-1,3-2 1,-4 4-29,1 0-1,0 1 1,-1-1 0,1 0 0,-1 1-1,1-1 1,-1 1 0,1-1 0,-1 1-1,1-1 1,-1 1 0,1-1 0,-1 1-1,0 0 1,1-1 0,-1 1 0,0-1-1,1 1 1,-1 0 0,0-1 0,0 1-1,0 0 1,0-1 0,0 1 0,0 0-1,0 0 1,0 0 0,7 71 5,-10-4-13,-4 0 0,-19 84 0,0-2 17,4 72 712,23-190 1703,6-12-1081</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09.859"/>
    </inkml:context>
    <inkml:brush xml:id="br0">
      <inkml:brushProperty name="width" value="0.05" units="cm"/>
      <inkml:brushProperty name="height" value="0.05" units="cm"/>
      <inkml:brushProperty name="color" value="#0000FF"/>
    </inkml:brush>
  </inkml:definitions>
  <inkml:trace contextRef="#ctx0" brushRef="#br0">10 0 9554,'-10'26'96,"15"6"-256,9-1 136,18-4 24</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0.485"/>
    </inkml:context>
    <inkml:brush xml:id="br0">
      <inkml:brushProperty name="width" value="0.05" units="cm"/>
      <inkml:brushProperty name="height" value="0.05" units="cm"/>
      <inkml:brushProperty name="color" value="#0000FF"/>
    </inkml:brush>
  </inkml:definitions>
  <inkml:trace contextRef="#ctx0" brushRef="#br0">228 500 7370,'-16'-2'2482,"8"0"-1485,0 1 0,0 0 0,0 0 0,0 1 0,-15 2 0,19-1-946,0 0-1,1 0 1,-1 1-1,0 0 1,1-1-1,-1 1 1,1 0-1,0 1 1,0-1-1,0 1 1,0-1-1,0 1 1,0 0-1,1 0 1,-3 4-1,-9 11-14,2 1 0,0 1-1,1-1 1,-15 42 0,22-51-36,0 0 0,1 1 1,1 0-1,0 0 1,0 0-1,1-1 1,0 2-1,1-1 1,0 0-1,1 0 0,0 0 1,3 11-1,-4-20 10,1 1 0,-1-1 0,1 0 0,0 0 0,0 0 0,-1 1 0,1-1 0,1 0 0,-1 0 0,0 0 0,0 0 0,1-1 0,-1 1 0,1 0 0,-1-1 0,1 1-1,0-1 1,0 1 0,0-1 0,0 0 0,0 0 0,0 0 0,0 0 0,0 0 0,0 0 0,0 0 0,1-1 0,-1 1 0,0-1 0,0 0 0,1 1 0,-1-1 0,0 0 0,1 0 0,-1-1 0,0 1 0,1 0-1,-1-1 1,0 0 0,0 1 0,0-1 0,0 0 0,1 0 0,1-2 0,6-2 34,0 0 0,-1-1 0,1-1 0,-2 1-1,1-2 1,-1 1 0,14-16 0,-6 0-6,0-1-1,-2 0 0,-1 0 1,13-33-1,-14 28-30,1 2 0,31-48 0,-43 74-15,-1-1 0,1 1 1,0 0-1,0 0 0,-1-1 0,1 1 0,0 0 0,0 0 1,0 0-1,0 0 0,0 0 0,0 0 0,0 0 0,1 1 0,-1-1 1,0 0-1,0 1 0,1-1 0,-1 1 0,0-1 0,3 0 1,-3 2-3,0 0 0,-1 0 1,1 0-1,-1 0 1,1 0-1,-1 0 0,1 0 1,-1 0-1,1 0 1,-1 0-1,0 0 1,0 0-1,1 0 0,-1 0 1,0 0-1,0 0 1,0 1-1,0-1 0,-1 0 1,1 1-1,-11 70-163,-11 11 115,11-48 39,2 1 0,-5 46 1,13-80 19,1 1 1,0-1 0,0 0-1,0 1 1,0-1-1,0 0 1,1 1 0,-1-1-1,1 0 1,-1 1 0,1-1-1,0 0 1,1 3 0,9-1 61,7-16 17,10-18 68,-2-1-1,-1-1 1,-2-1-1,26-47 1,63-151 440,-76 151-368,-6 7 211,26-101 1,-33 98-57,-23 76-374,0 0 0,0 0 0,0 0 1,0 0-1,0-1 0,0 1 0,0 0 0,0 0 1,0 0-1,0 0 0,0-1 0,0 1 0,0 0 1,0 0-1,0 0 0,0-1 0,0 1 1,0 0-1,0 0 0,0 0 0,0-1 0,0 1 1,0 0-1,0 0 0,0 0 0,0 0 1,0-1-1,0 1 0,1 0 0,-1 0 0,0 0 1,0 0-1,0 0 0,0-1 0,0 1 1,1 0-1,-1 0 0,0 0 0,0 0 0,0 0 1,0 0-1,1 0 0,-1 0 0,0 0 0,0 0 1,0 0-1,1 0 0,-1 0 0,0 0 1,0 0-1,0 0 0,0 0 0,1 0 0,-1 0 1,0 0-1,0 0 0,0 0 0,1 0 1,-1 0-1,0 0 0,4 17-11,-2 28-49,-50 306-21,5-50 36,42-291 40,-1 64-30,2-70 33,0-1-1,1 1 1,-1-1 0,1 0 0,0 1-1,-1-1 1,2 0 0,-1 0-1,0 1 1,1-1 0,-1 0-1,1 0 1,0-1 0,0 1 0,0 0-1,0 0 1,4 2 0,-5-4 3,1-1 0,-1 1 0,1 0 0,-1-1 0,1 0 0,0 1 0,-1-1 0,1 0 0,0 1 0,-1-1 0,1 0 0,0 0 1,0-1-1,-1 1 0,1 0 0,0 0 0,-1-1 0,1 1 0,0-1 0,-1 1 0,1-1 0,-1 0 0,1 0 0,-1 0 0,1 0 0,-1 0 1,0 0-1,1 0 0,-1 0 0,0 0 0,0-1 0,0 1 0,0 0 0,2-4 0,5-5 21,0-2-1,-1 1 1,7-14-1,-13 23-19,14-30 31,-1 0 1,-1 0-1,-1-1 0,7-38 1,-16 55-22,0 0 0,0 0 1,-2 0-1,0-1 1,-1 1-1,0 0 0,-1 0 1,-1 0-1,-1 0 0,0 0 1,-6-16-1,7 28-19,0-1 0,0 0-1,-1 1 1,1 0 0,-1 0 0,0 0-1,0 0 1,0 0 0,-1 0 0,1 1-1,-1-1 1,0 1 0,0 0 0,0 0 0,0 1-1,-1-1 1,1 1 0,-1 0 0,1 0-1,-8-1 1,9 2 12,-1 0 1,0 1-1,1 0 0,-1 0 0,1 0 0,-1 1 1,0-1-1,1 1 0,-1 0 0,1-1 1,-1 2-1,1-1 0,0 0 0,-1 1 0,1-1 1,0 1-1,0 0 0,0 0 0,0 1 0,0-1 1,1 0-1,-1 1 0,1 0 0,-1-1 1,1 1-1,0 0 0,0 0 0,-2 6 0,-12 27 2188,6 5-943</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0.828"/>
    </inkml:context>
    <inkml:brush xml:id="br0">
      <inkml:brushProperty name="width" value="0.05" units="cm"/>
      <inkml:brushProperty name="height" value="0.05" units="cm"/>
      <inkml:brushProperty name="color" value="#0000FF"/>
    </inkml:brush>
  </inkml:definitions>
  <inkml:trace contextRef="#ctx0" brushRef="#br0">216 61 12667,'7'-30'1760,"1"8"441,-3 15-377,-2 5-592,-7 17-952,-5 5-144,-8 12-72,-3 7-8,-2 13 0,-1 7-16,-5 23-16,-2 15 8,0 9 8,2-2 192,11-19-328,7-16 3177,14-22-2185</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1.176"/>
    </inkml:context>
    <inkml:brush xml:id="br0">
      <inkml:brushProperty name="width" value="0.05" units="cm"/>
      <inkml:brushProperty name="height" value="0.05" units="cm"/>
      <inkml:brushProperty name="color" value="#0000FF"/>
    </inkml:brush>
  </inkml:definitions>
  <inkml:trace contextRef="#ctx0" brushRef="#br0">65 155 10322,'1'9'461,"-1"0"-1,2 0 0,-1 0 1,1 0-1,1 0 0,0 0 1,6 14-1,-8-20-354,0 0 0,1 0 0,-1-1 0,1 1 0,-1-1 0,1 1 0,0-1 1,0 1-1,0-1 0,0 0 0,0 0 0,0 0 0,1 0 0,-1 0 0,1-1 0,-1 1 0,1-1 0,0 0 0,0 1 0,-1-1 0,1 0 0,0-1 0,0 1 0,0 0 0,0-1 0,0 0 0,4 0 0,-4-1-41,0 0 0,0 0 0,0 0 0,0-1 0,-1 0 0,1 1 0,0-1-1,0 0 1,-1 0 0,0 0 0,1-1 0,-1 1 0,0-1 0,0 1 0,0-1 0,0 0-1,-1 0 1,1 1 0,-1-1 0,2-6 0,2-3 30,0 0-1,-1-1 1,4-24 0,-6 22-36,-1-1 0,0 0 1,-2-22-1,1 34-56,0-1 1,0 1-1,-1-1 1,0 1 0,0 0-1,0-1 1,-1 1-1,1 0 1,-1 0-1,0 0 1,0 0 0,-1 0-1,1 0 1,-1 1-1,0-1 1,-5-5-1,7 9-7,0-1 0,-1 1 0,1-1 0,0 1 0,0 0 0,0 0 0,-1-1 0,1 1 0,0 0 0,0 0 0,-1 0 0,1 0 0,0 0-1,0 0 1,-1 1 0,1-1 0,0 0 0,0 1 0,0-1 0,-1 1 0,1-1 0,0 1 0,0-1 0,0 1 0,0 0 0,0-1 0,0 1-1,0 0 1,0 0 0,0 0 0,1 0 0,-1 0 0,0 0 0,0 0 0,1 0 0,-2 2 0,-24 45-96,24-45 96,-29 64-62,-55 133-4,84-193 71,0-1 0,0 1 0,1-1 0,-1 1 0,1 0 0,1 0 0,0 10 0,0-15 3,0 0 0,1 0 0,-1 0 1,1-1-1,-1 1 0,1 0 1,0 0-1,0 0 0,0 0 0,0 0 1,0-1-1,0 1 0,0 0 1,0-1-1,1 1 0,-1-1 0,1 0 1,-1 1-1,1-1 0,0 0 0,-1 0 1,1 0-1,0 0 0,0 0 1,0 0-1,-1-1 0,1 1 0,3 0 1,5 1-174,1-1 1,-1 0-1,1-1 1,0 0-1,16-2 1,25-7-284</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4.081"/>
    </inkml:context>
    <inkml:brush xml:id="br0">
      <inkml:brushProperty name="width" value="0.05" units="cm"/>
      <inkml:brushProperty name="height" value="0.05" units="cm"/>
      <inkml:brushProperty name="color" value="#0000FF"/>
    </inkml:brush>
  </inkml:definitions>
  <inkml:trace contextRef="#ctx0" brushRef="#br0">222 92 2256,'17'-2'3025,"-10"-1"-2410,-1 0 1,0 0-1,0-1 1,0 0-1,-1 0 0,11-9 1,2-14 2266,-18 26-2743,0 1-1,0-1 1,0 0-1,1 0 0,-1 0 1,0 0-1,0 0 1,0 0-1,0 1 1,-1-1-1,1 0 1,0 0-1,0 0 0,0 0 1,-1 0-1,1 1 1,0-1-1,-1 0 1,1 0-1,-1 1 1,1-1-1,-1 0 1,1 1-1,-1-1 0,0 0 1,1 1-1,-1-1 1,-1 0-1,0 0-45,0 0 0,0 0 0,0 0-1,0 1 1,0-1 0,-1 1 0,1 0-1,0-1 1,0 1 0,0 0 0,-1 0-1,1 0 1,0 1 0,0-1 0,0 0 0,-1 1-1,1 0 1,-4 1 0,-41 19-2,39-16-14,-22 10-44,0 2-1,-31 23 0,54-35-29,1 0 0,0 0 0,0 0 0,0 0 0,1 1 0,0 0 0,0 1 0,0-1 0,1 1 0,0-1 0,0 1 0,0 1-1,1-1 1,0 0 0,-2 12 0,5-17-5,-1-1-1,1 1 0,0 0 1,0-1-1,0 1 1,0 0-1,0-1 0,1 1 1,-1 0-1,0-1 1,1 1-1,-1 0 0,1-1 1,0 1-1,-1-1 0,1 1 1,0-1-1,0 1 1,0-1-1,0 0 0,0 1 1,0-1-1,2 1 0,0 0 2,0 0-1,0 0 1,0-1-1,0 1 0,1-1 1,-1 0-1,0 0 0,1 0 1,-1-1-1,7 1 0,7 0 14,1-2-1,-1 0 1,28-5-1,-40 5-5,14-2 9,-11 1-6,1 0 0,0 0 1,0 1-1,0 1 0,0 0 1,16 1-1,-25-1-8,1 0 0,-1 0 0,1 1 0,-1-1 0,1 0 0,-1 0 0,1 0 0,-1 0 0,0 1 0,1-1 0,-1 0 0,1 1 0,-1-1 0,1 0 0,-1 0 0,0 1 0,1-1 0,-1 1 0,0-1 0,1 0 0,-1 1 0,0-1 0,0 1 0,0-1 0,1 1 0,-1-1 0,0 1 0,0-1 0,0 1 1,0-1-1,0 1 0,0-1 0,0 1 0,0-1 0,0 1 0,0-1 0,0 1 0,0-1 0,0 1 0,0-1 0,0 1 0,0-1 0,-1 1 0,1 0 0,-13 20 23,12-19-22,-18 23 15,-94 138 10,100-141-41,1 0 0,1 1 0,1 0 0,1 1 0,-11 45 0,18-58 4,0 1 0,1-1 1,1 1-1,1 14 0,-1-22 11,0 0-1,1 0 1,-1 0-1,1 0 1,0 0 0,0 0-1,1 0 1,-1 0 0,1 0-1,0-1 1,0 1 0,0-1-1,1 1 1,-1-1 0,5 4-1,-6-6 6,0 0 0,1 0 0,-1-1-1,1 1 1,-1-1 0,0 1 0,1-1-1,0 0 1,-1 1 0,1-1 0,-1 0 0,1 0-1,-1 0 1,1 0 0,-1 0 0,1-1-1,-1 1 1,1 0 0,-1-1 0,1 1 0,-1-1-1,1 1 1,-1-1 0,2-1 0,37-23 92,-29 18-155,21-14-202,2-1 107</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4.431"/>
    </inkml:context>
    <inkml:brush xml:id="br0">
      <inkml:brushProperty name="width" value="0.05" units="cm"/>
      <inkml:brushProperty name="height" value="0.05" units="cm"/>
      <inkml:brushProperty name="color" value="#0000FF"/>
    </inkml:brush>
  </inkml:definitions>
  <inkml:trace contextRef="#ctx0" brushRef="#br0">20 300 8122,'-18'-6'1344,"17"0"1641,1-2-1209,8-10-128,4-2-327,4-7-497,1-2-232,2-3-360,0 3-80,0 0-40,-2 0 16,-1 5-488,-2-1-536,-2 8 504</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4.766"/>
    </inkml:context>
    <inkml:brush xml:id="br0">
      <inkml:brushProperty name="width" value="0.05" units="cm"/>
      <inkml:brushProperty name="height" value="0.05" units="cm"/>
      <inkml:brushProperty name="color" value="#0000FF"/>
    </inkml:brush>
  </inkml:definitions>
  <inkml:trace contextRef="#ctx0" brushRef="#br0">9 236 12499,'-8'6'872,"9"4"224,3 2 104,8 6-624,1 4-111,6 3-185,3 2-64,6-1-80,3-1-16,3-7 32,3-3-152,-1-9-752,1-6 560</inkml:trace>
  <inkml:trace contextRef="#ctx0" brushRef="#br0" timeOffset="1">670 14 12059,'-26'-2'1208,"3"-5"656,-2 3-239,0 5-849,-1 4-264,3 9-304,2 2-64,5 7-80,7 3-40,11 1-64,0 2 0,10-1 0,0-1 24,3 1 64,4-1-56,1-1-576,4-3 0,4-10 184</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5.358"/>
    </inkml:context>
    <inkml:brush xml:id="br0">
      <inkml:brushProperty name="width" value="0.05" units="cm"/>
      <inkml:brushProperty name="height" value="0.05" units="cm"/>
      <inkml:brushProperty name="color" value="#0000FF"/>
    </inkml:brush>
  </inkml:definitions>
  <inkml:trace contextRef="#ctx0" brushRef="#br0">77 570 6329,'-17'40'3545,"17"-40"-3488,0 1 0,-1 0-1,1-1 1,0 1 0,0 0-1,0-1 1,0 1 0,0 0-1,0 0 1,0-1 0,0 1-1,0 0 1,0-1 0,0 1-1,0 0 1,0-1 0,1 1-1,-1 0 1,0-1 0,1 1-1,-1 0 1,0-1 0,1 1-1,-1-1 1,1 1 0,-1-1-1,1 1 1,-1-1 0,1 1-1,-1-1 1,1 1 0,-1-1-1,1 1 1,0-1 0,-1 0-1,1 1 1,-1-1 0,1 0-1,0 0 1,0 0 0,-1 0-1,1 1 1,0-1 0,-1 0-1,1 0 1,0 0 0,-1 0-1,1 0 1,0-1-1,0 1 1,-1 0 0,1 0-1,0 0 1,-1-1 0,1 1-1,0 0 1,-1 0 0,2-1-1,1 0 26,0-1 0,-1 1-1,1-1 1,0 1-1,0-1 1,-1 0-1,1 0 1,-1 0-1,1 0 1,-1 0-1,0-1 1,0 1-1,0-1 1,0 1-1,0-1 1,-1 0-1,1 0 1,-1 1-1,0-1 1,0 0-1,0-1 1,0 1-1,0 0 1,-1 0-1,1 0 1,-1-6-1,1 3-35,-1-1-1,0 1 0,0 0 0,-1 0 0,1-1 1,-1 1-1,-1 0 0,1 0 0,-1 0 0,0 0 1,-1 0-1,-4-9 0,6 13-38,-1 0-1,1 0 1,0 0-1,-1 0 1,1 1 0,-1-1-1,0 0 1,0 1-1,0-1 1,1 1-1,-1-1 1,-1 1 0,1 0-1,0 0 1,0 0-1,0 0 1,-4-1-1,4 2-11,1 0 0,-1 1 0,0-1 0,1 0-1,-1 0 1,1 1 0,-1-1 0,1 1 0,-1-1-1,1 1 1,-1 0 0,1-1 0,-1 1 0,1 0-1,0 0 1,-1 0 0,1 0 0,0 0-1,-2 3 1,-2 2-21,1 0-1,0 1 0,0 0 0,0 0 0,1 0 1,0 1-1,0-1 0,0 1 0,0 8 1,-2 7-5,1 1 1,2-1 0,0 1-1,3 29 1,-1-45 23,0 1 1,1-1-1,1 1 0,-1-1 0,2 0 0,-1 0 1,1 0-1,0 0 0,0 0 0,1 0 1,0-1-1,1 0 0,0 0 0,0 0 0,7 7 1,-10-12 5,0 0 1,0 0 0,1-1-1,-1 1 1,1-1 0,0 1-1,-1-1 1,1 0 0,0 0-1,0 0 1,0 0 0,-1 0-1,1-1 1,0 0 0,0 1 0,0-1-1,5 0 1,-2-1 3,0 0 0,-1-1 1,1 1-1,-1-1 0,1 0 0,-1 0 0,0-1 1,9-5-1,4-5 12,-1 0 1,0-2-1,26-27 1,-26 23-14,-1 0 1,-1-2 0,-1 1-1,0-2 1,-2 0-1,0 0 1,-2-1-1,0-1 1,-2 1-1,11-49 1,-13 40 243,-3 1 1,0-1 0,-2 0 0,-1 0 0,-2 1 0,-1-1 0,-1 1 0,-12-42 0,15 65-10,-1-1 0,0 1-1,-1 0 1,0-1 0,0 1 0,-1 0 0,0 1 0,-1-1 0,1 1 0,-1 0-1,-1 0 1,-9-10 0,15 17-226,-1-1 0,1 1 0,-1-1 0,1 1 1,-1 0-1,1-1 0,-1 1 0,1 0 0,-1 0 0,1-1 0,-1 1 0,1 0 0,-1 0 0,0 0 0,1 0 0,-1 0 1,1 0-1,-1-1 0,0 2 0,1-1 0,-1 0 0,1 0 0,-1 0 0,1 0 0,-1 0 0,0 0 0,1 1 0,-1-1 1,1 0-1,-1 0 0,1 1 0,-1-1 0,1 0 0,-1 1 0,1-1 0,-1 0 0,1 1 0,0-1 0,-1 1 0,1-1 1,0 1-1,-1-1 0,1 1 0,0-1 0,-1 1 0,1-1 0,0 1 0,0 0 0,0-1 0,0 1 0,-1-1 0,1 1 1,0-1-1,0 1 0,0 0 0,0-1 0,0 1 0,1-1 0,-1 1 0,0 1 0,1 46-108,-1-44 121,34 229-115,-9-82 71,-15-67 16,-7-41-140,2 0-1,3 0 1,1-1 0,21 61 0,-5-62-166</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5.925"/>
    </inkml:context>
    <inkml:brush xml:id="br0">
      <inkml:brushProperty name="width" value="0.05" units="cm"/>
      <inkml:brushProperty name="height" value="0.05" units="cm"/>
      <inkml:brushProperty name="color" value="#0000FF"/>
    </inkml:brush>
  </inkml:definitions>
  <inkml:trace contextRef="#ctx0" brushRef="#br0">324 14 10642,'-11'-3'231,"-4"0"445,0 0 0,-1 1 0,1 0 0,-1 1 0,-23 2 1,36 0-610,0-1 0,-1 1 1,1-1-1,0 1 0,0 0 1,0 1-1,0-1 0,0 0 1,0 1-1,0 0 0,0-1 1,1 1-1,-1 0 0,0 1 1,1-1-1,0 0 0,0 1 1,0-1-1,0 1 0,0 0 1,0-1-1,0 1 0,1 0 1,0 0-1,-1 0 0,1 1 1,0-1-1,1 0 0,-1 0 1,0 0-1,1 1 0,0 3 1,-2 33 113,3-1 0,9 72 1,-3-62 144,-2 61 1,-5-104-284,0-1 0,-1 1-1,0-1 1,0 0 0,0 1-1,-1-1 1,0 0 0,-2 6-1,3-10-26,1 0 1,-1 0-1,0 0 0,1 0 0,-1 0 0,0 0 0,1 0 0,-1-1 0,0 1 0,0 0 1,0 0-1,0-1 0,0 1 0,0 0 0,0-1 0,0 1 0,0-1 0,0 1 1,0-1-1,0 0 0,0 1 0,0-1 0,-1 0 0,1 0 0,0 0 0,0 0 1,0 0-1,0 0 0,0 0 0,-1 0 0,1 0 0,0-1 0,0 1 0,0 0 0,0-1 1,0 1-1,0-1 0,0 1 0,0-1 0,0 1 0,0-1 0,0 0 0,0 0 1,0 1-1,-1-2 0,-6-6-150,-1-1 1,1 0 0,1 0-1,0 0 1,0-1 0,1 0-1,0 0 1,0 0 0,1-1-1,1 0 1,0 0-1,0 0 1,1-1 0,1 1-1,0-1 1,-1-18 0,10 2-752</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6.258"/>
    </inkml:context>
    <inkml:brush xml:id="br0">
      <inkml:brushProperty name="width" value="0.05" units="cm"/>
      <inkml:brushProperty name="height" value="0.05" units="cm"/>
      <inkml:brushProperty name="color" value="#0000FF"/>
    </inkml:brush>
  </inkml:definitions>
  <inkml:trace contextRef="#ctx0" brushRef="#br0">1 92 10794,'11'-51'3709,"-2"10"526,-5 47-3201,-2 28-1348,20 217 336,0 33 26,-21-148-1734,3-97 904</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7.677"/>
    </inkml:context>
    <inkml:brush xml:id="br0">
      <inkml:brushProperty name="width" value="0.05" units="cm"/>
      <inkml:brushProperty name="height" value="0.05" units="cm"/>
      <inkml:brushProperty name="color" value="#0000FF"/>
    </inkml:brush>
  </inkml:definitions>
  <inkml:trace contextRef="#ctx0" brushRef="#br0">0 442 12043,'6'-9'216,"0"-1"1,1 2 0,-1-1 0,2 1 0,-1 0 0,1 0 0,0 1 0,1 0-1,0 0 1,0 1 0,0 0 0,1 1 0,0 0 0,0 0 0,17-4 0,-26 8-195,1 1 1,0 0-1,-1-1 0,1 1 1,0 0-1,0 0 1,-1 0-1,1 0 1,0 1-1,-1-1 1,1 0-1,0 1 1,-1-1-1,1 1 0,-1 0 1,1-1-1,0 1 1,-1 0-1,0 0 1,1 0-1,-1 0 1,1 0-1,1 2 0,-2 0 24,1-1-1,0 1 0,-1 0 0,0 0 0,0 0 0,0 0 0,0 0 1,0 0-1,0 0 0,-1 0 0,1 6 0,-1 4 85,0 0 1,-1 0-1,-1 0 0,0 0 0,-5 15 0,-8 23 298,-4-1 1,-28 58-1,76-159-1815,41-56 1,-47 75-36,0-2 0,-3 0-1,0-1 1,19-52 0,-42 100 2365,1 0 0,0 1 0,0-1 0,2 1 0,0-1 0,0 1 0,5 25 0,25 105 1190,-28-133-1882,-1-8-209,-1-1 0,1 0 0,-1 0-1,1 1 1,0-1 0,-1 0 0,1 0 0,0 0 0,1 0 0,-1 0 0,0 0 0,1 0 0,2 3 0,-3-5-20,0 0 1,0 0-1,0 0 1,0 0-1,0 0 1,0 0-1,1-1 0,-1 1 1,0 0-1,0 0 1,0-1-1,0 1 1,0-1-1,0 1 1,0-1-1,0 1 0,0-1 1,-1 0-1,1 1 1,0-1-1,0 0 1,0 0-1,-1 1 1,1-1-1,0 0 0,-1 0 1,1 0-1,-1 0 1,1 0-1,0-2 1,27-38 149,-2-2 1,33-73 0,-35 66-121,6 0-24,-29 48-30,0 1 1,0 0 0,1-1-1,-1 1 1,0 0 0,1 0-1,-1 0 1,1 0 0,-1 0 0,1 0-1,0 0 1,2-1 0,-3 2-2,0 0 0,0 0 0,0 0 1,-1 0-1,1 0 0,0 1 0,0-1 1,0 0-1,0 0 0,-1 1 0,1-1 1,0 0-1,0 1 0,-1-1 0,1 1 1,0-1-1,-1 1 0,1-1 1,-1 1-1,1-1 0,0 1 0,-1 0 1,1-1-1,-1 1 0,0 0 0,1-1 1,-1 1-1,1 0 0,-1 1 0,19 48-88,-18-43 87,1 0 1,0 0-1,1 1 0,0-2 1,0 1-1,0 0 0,0-1 1,1 1-1,0-1 0,1 0 1,0 0-1,-1-1 0,12 10 1,-15-14 4,0-1 0,1 1 1,-1-1-1,1 1 0,-1-1 0,1 0 1,-1 1-1,1-1 0,-1 0 0,1 0 1,-1 0-1,1 0 0,0 0 1,-1 0-1,1-1 0,-1 1 0,1 0 1,-1-1-1,1 1 0,-1-1 1,0 0-1,1 1 0,-1-1 0,0 0 1,1 0-1,-1 0 0,0 0 0,0 0 1,0 0-1,0 0 0,1-2 1,3-2 4,0-1 1,-1 0-1,0-1 1,0 1-1,3-10 1,2-3 3,-1-1 0,-1 0 1,-1-1-1,-1 1 0,0-1 0,-2 0 1,0-1-1,-2 1 0,-1-27 0,0 46-9,0 0-1,0 0 0,-1 0 0,1 0 0,-1 0 0,1 0 1,-1 0-1,0 0 0,1 0 0,-1 1 0,0-1 0,0 0 1,-1 0-1,1 1 0,-2-3 0,2 4-2,0-1 0,1 0 0,-1 1 0,0-1 0,0 1 0,0 0-1,0-1 1,0 1 0,0 0 0,0 0 0,0-1 0,0 1 0,0 0 0,0 0 0,-1 0 0,1 0 0,0 0 0,0 1-1,0-1 1,0 0 0,-1 1 0,-2 1-8,0 0 1,0 0-1,0 0 0,0 1 1,1-1-1,-1 1 0,1 0 1,0 0-1,0 0 0,0 1 0,0-1 1,-4 8-1,-4 8-12,2 1 0,0 0 0,2 0 0,0 1 0,1 0 0,-5 35 0,5-18-77,3-1-1,1 1 1,3 39 0,0-68-94,-1 1 0,2 0 0,-1-1 1,2 1-1,-1-1 0,1 1 0,0-1 0,5 9 0,-6-15 88,0 0-1,0 0 1,0 0 0,0 0 0,1 0-1,-1-1 1,1 1 0,-1-1 0,1 0-1,0 0 1,0 0 0,0 0 0,0 0-1,0 0 1,0-1 0,1 0 0,-1 0-1,1 0 1,-1 0 0,0 0 0,1-1-1,0 1 1,-1-1 0,1 0 0,4 0-1,5-2-119,0 0-1,0-1 0,-1-1 0,1 0 1,-1 0-1,0-1 0,0-1 1,0 0-1,17-13 0,7-6-357,51-48 0,-64 51 489,0-1 0,38-52 0,-52 64 247,-1-2 0,-1 1 0,0-1 1,-1 0-1,0 0 0,-1-1 0,0 1 0,-1-1 0,2-17 0,-6 29-67,1 0-1,-1 1 0,0-1 1,0 0-1,0 1 0,0-1 1,0 0-1,0 0 0,-1 1 1,1-1-1,0 0 0,-1 1 1,1-1-1,-1 0 0,-1-2 1,1 4-35,1-1 1,-1 1-1,1-1 1,-1 1-1,1 0 1,-1-1-1,0 1 1,1 0-1,-1 0 1,1-1-1,-1 1 1,0 0-1,1 0 1,-1 0-1,0 0 1,1 0-1,-1 0 1,1 0-1,-1 0 1,0 0-1,1 0 1,-1 0-1,0 0 1,1 1-1,-1-1 1,1 0-1,-2 1 1,-1 0 25,-1 1 0,1 0 0,0 1 0,0-1 0,0 1 0,0-1 0,1 1 0,-1 0-1,0 0 1,1 0 0,0 0 0,0 0 0,-2 5 0,-9 24-54,1 1 0,2 0 0,1 1 1,1 0-1,2 0 0,-2 52 0,8-77-24,0-1 1,1 1-1,0-1 1,0 1-1,1-1 1,0 0-1,3 9 1,-4-16 3,-1 1 0,1-1 0,0 0 1,-1 1-1,1-1 0,0 0 0,0 0 0,0 0 0,0 1 0,0-1 1,0 0-1,0 0 0,0-1 0,0 1 0,1 0 0,-1 0 0,0 0 0,1-1 1,1 1-1,-2 0 7,1-1 0,0-1 0,0 1 0,0 0 0,-1 0 0,1-1 0,0 1 0,-1-1 0,1 1 0,0-1 0,-1 0 0,1 0 0,0 1 0,-1-1 0,1 0 0,-1 0 0,0-1 0,1 1 0,-1 0 0,2-3 0,12-13 62,-1-1 1,0-1-1,-2 0 1,0 0-1,-1-2 0,-1 1 1,9-27-1,18-34-25,-36 79-49,-1 1 0,0 0 0,1 0 0,-1 0 0,1-1 0,0 1 0,-1 0 0,1 0 0,0 0 0,-1 0 0,1 0 0,0 0 0,0 0 0,0 1 0,0-1 0,0 0 0,0 0 0,0 1 0,0-1 0,0 0 0,1 1 0,-1-1 0,0 1 0,0 0 0,1-1 0,-1 1 0,0 0 1,0 0-1,1 0 0,-1 0 0,0 0 0,0 0 0,1 0 0,-1 0 0,0 0 0,0 1 0,1-1 0,-1 0 0,0 1 0,0-1 0,0 1 0,1-1 0,-1 1 0,0 0 0,0 0 0,0-1 0,0 1 0,0 0 0,0 0 0,-1 0 0,1 0 0,1 2 0,8 9-9,-1-1 0,-1 2 0,13 24 0,-10-18 18,13 25-36,-19-32-20,1-1 0,0 0 0,1 0 0,0 0 0,1-1 0,0 0-1,1 0 1,10 9 0,-16-18 44,0 1-1,0-1 0,0 0 1,0 0-1,1 0 1,-1 0-1,0-1 0,1 1 1,-1-1-1,1 0 0,-1 0 1,1 0-1,-1 0 0,0 0 1,1-1-1,-1 0 0,0 0 1,1 0-1,-1 0 0,0 0 1,0-1-1,0 1 1,0-1-1,0 0 0,0 0 1,0 0-1,-1 0 0,1 0 1,3-5-1,5-3 6,-1-1 0,0 1-1,-1-2 1,-1 1 0,13-23 0,-10 6 8,-1 0 0,-2-1 0,-1 0 0,-1-1 0,4-51 0,-9 71 0,-6 62-40,3 85 0,3-114 31,1 0-1,2-1 1,0 1 0,1-1-1,1 0 1,11 28-1,-16-47 3,1 0-1,-1 0 0,1 0 0,0 0 1,0 0-1,0 0 0,0 0 1,1 0-1,-1-1 0,1 0 0,-1 1 1,5 2-1,-6-5 2,1 1 0,-1-1-1,0 0 1,0 0 0,0 1-1,1-1 1,-1 0 0,0 0 0,0 0-1,1 0 1,-1 0 0,0-1 0,0 1-1,0 0 1,1-1 0,-1 1 0,0-1-1,0 1 1,0-1 0,0 1 0,0-1-1,0 0 1,0 1 0,0-1-1,0 0 1,0 0 0,0 0 0,0 0-1,0 0 1,-1 0 0,1 0 0,0 0-1,-1 0 1,1 0 0,-1 0 0,1-2-1,6-11 16,-1 0-1,0-1 1,-1 1 0,-1-1-1,-1 0 1,0 0-1,0 0 1,-2-1-1,0 1 1,0 0-1,-2-1 1,-2-19-1,-1 7 93,-1 0-1,-1 1 0,-2-1 0,0 1 0,-23-46 1,22 55 97,-2 0 0,0 1 0,-1 0 0,0 1 0,-2 1 0,0 0 0,0 0 0,-21-14 0,26 21-97,-2 1 1,1 0 0,-1 0 0,0 1 0,0 1-1,0 0 1,-1 0 0,0 1 0,0 1-1,0 0 1,0 0 0,-1 2 0,1-1 0,-19 1-1,29 1-56,1 0 0,0 0 1,0 0-1,-1 0 0,1 0 0,0 1 0,-1-1 0,1 0 0,0 1 0,0-1 0,0 1 0,-1-1 0,1 1 0,0-1 0,0 1 0,0 0 0,0 0 1,0 0-1,0-1 0,0 1 0,0 0 0,0 0 0,1 0 0,-1 0 0,0 0 0,0 1 0,1-1 0,-1 0 0,1 0 0,-1 0 0,1 1 0,0-1 1,-1 0-1,1 0 0,0 1 0,0-1 0,0 0 0,0 1 0,0-1 0,0 0 0,0 0 0,0 1 0,1-1 0,-1 0 0,0 0 0,1 1 0,0 1 1,12 21 1056</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8.069"/>
    </inkml:context>
    <inkml:brush xml:id="br0">
      <inkml:brushProperty name="width" value="0.05" units="cm"/>
      <inkml:brushProperty name="height" value="0.05" units="cm"/>
      <inkml:brushProperty name="color" value="#0000FF"/>
    </inkml:brush>
  </inkml:definitions>
  <inkml:trace contextRef="#ctx0" brushRef="#br0">224 27 5289,'-8'-14'5437,"3"2"-1234,4 12-4138,1 0 0,-1 0 0,1 0 0,-1 0 1,0 0-1,1 0 0,-1 0 0,1 0 0,-1 0 0,1 0 0,-1 1 0,1-1 0,-1 0 0,1 0 1,-1 1-1,1-1 0,-1 0 0,1 1 0,0-1 0,-1 0 0,1 1 0,-1-1 0,1 1 0,0-1 1,-1 1-1,1-1 0,0 1 0,-1 0 0,-4 8 124,-1 0 1,2 0-1,-1 0 1,1 0 0,1 1-1,-1 0 1,2-1-1,-1 1 1,1 0-1,-1 19 1,1 9-144,4 56-1,2-56-24,17 72-1,-11-66 30,-10-42-36,1 0-1,-1 0 1,1 0-1,-1 0 1,0 0-1,0 0 1,0 0-1,0 0 1,0 0-1,0 0 1,0 0-1,-1 0 1,1 0-1,-1-1 1,-1 4-1,2-4 2,-1-1-1,1 1 1,-1-1-1,1 1 0,-1-1 1,0 1-1,1-1 1,-1 0-1,0 1 1,1-1-1,-1 0 1,0 0-1,1 0 0,-1 1 1,0-1-1,0 0 1,1 0-1,-1 0 1,0 0-1,1 0 1,-1 0-1,0 0 1,0-1-1,1 1 0,-1 0 1,0 0-1,0-1 1,-6-2 39,0 0 0,0-1 0,0 1 0,1-2 0,0 1 0,-7-7 0,-1 0-149,1 0 0,0-2 0,1 1 0,0-2 0,1 1 0,-11-20 0,19 28 18,0 0-1,1-1 1,0 1 0,0-1-1,0 1 1,0-1 0,1 0-1,0 0 1,0 0 0,1 0 0,0 0-1,0 0 1,0 0 0,1 0-1,0 0 1,0 0 0,0 1-1,1-1 1,0 0 0,0 1-1,0-1 1,4-5 0,26-43-327</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9.093"/>
    </inkml:context>
    <inkml:brush xml:id="br0">
      <inkml:brushProperty name="width" value="0.05" units="cm"/>
      <inkml:brushProperty name="height" value="0.05" units="cm"/>
      <inkml:brushProperty name="color" value="#0000FF"/>
    </inkml:brush>
  </inkml:definitions>
  <inkml:trace contextRef="#ctx0" brushRef="#br0">63 104 10026,'-3'0'410,"1"1"1,-1-1-1,1 1 0,-1 0 1,1 0-1,-1 0 0,1 0 0,0 0 1,-1 0-1,1 1 0,0-1 0,0 1 1,0-1-1,-3 5 0,2-3-164,1 0 0,0 1 0,0-1 0,0 1 0,0-1 0,1 1 0,-1 0-1,1 0 1,-1 4 0,-1 8-197,2 2-1,0-1 0,1 31 1,1-18 365,31 549 553,-31-577-959,5 42 59,-6-43-60,0 0 1,0 0 0,0 0 0,0 0 0,0 0-1,0 0 1,1 0 0,-1 0 0,0 0 0,1 0-1,-1 0 1,0 0 0,1 0 0,-1 0 0,1 0 0,-1 0-1,1-1 1,0 1 0,-1 0 0,1 0 0,0 0-1,0-1 1,-1 1 0,1 0 0,0-1 0,0 1-1,0-1 1,1 1 0,1-4 13,1-1 1,-1 1-1,0-1 0,-1 0 1,1 0-1,-1 0 0,1 0 1,-1 0-1,0-1 1,-1 1-1,1-1 0,1-8 1,3-6 23,22-57 39,41-97-3,-60 156-85,0 1 0,0 0 0,2 0 0,0 1-1,1 0 1,0 1 0,22-19 0,-33 31 0,0 1 0,1 0 0,-1-1 0,0 1 1,1 0-1,-1 0 0,1 0 0,0 0 0,-1 0 0,1 0 0,0 0 1,-1 1-1,1-1 0,0 1 0,0-1 0,0 1 0,-1 0 0,1 0 0,0-1 1,0 1-1,0 0 0,0 1 0,-1-1 0,1 0 0,0 1 0,0-1 1,3 2-1,-3 0-3,0 0 1,0 0 0,0 1-1,0-1 1,0 1-1,0 0 1,0-1-1,-1 1 1,1 0 0,-1 0-1,0 0 1,0 0-1,0 0 1,-1 0 0,2 5-1,12 64-30,-3-16 36,33 100-1,-44-154 4,0 0 0,1-1-1,0 1 1,-1-1 0,1 1 0,0-1-1,-1 1 1,1-1 0,0 1 0,0-1 0,0 1-1,1-1 1,-1 0 0,0 0 0,0 0-1,1 0 1,-1 0 0,1 0 0,-1 0-1,2 1 1,-1-2 0,-1 0 0,0 0 0,0 0 0,0-1-1,0 1 1,0 0 0,0-1 0,0 1 0,0 0 0,0-1-1,0 0 1,0 1 0,0-1 0,0 1 0,0-1 0,0 0-1,0 0 1,-1 1 0,1-1 0,0 0 0,0 0 0,0-1-1,6-8 7,-1-1 0,-1 1 0,1-1 0,3-13 0,0 0-3,-1-1 0,-1 0 0,-2 0 1,0 0-1,-2-1 0,0 1 0,-2-1 0,-1 0 1,-4-35-1,3 58-5,1-1 0,-1 1 0,0 0 0,0-1 0,0 1 0,-1 0 0,1 0 0,-4-6 0,4 9-2,1-1 1,-1 1 0,1 0-1,-1-1 1,1 1 0,-1-1 0,1 1-1,-1 0 1,1-1 0,-1 1 0,0 0-1,1 0 1,-1-1 0,0 1-1,1 0 1,-1 0 0,0 0 0,1 0-1,-1 0 1,0 0 0,1 0-1,-1 0 1,0 0 0,1 0 0,-1 1-1,0-1 1,1 0 0,-1 0 0,0 0-1,1 1 1,-1-1 0,1 0-1,-1 1 1,1-1 0,-1 1 0,1-1-1,-1 1 1,1-1 0,-1 1 0,1-1-1,-1 1 1,1-1 0,0 1-1,-1-1 1,1 1 0,0 0 0,0-1-1,-1 2 1,-6 9-17,0 1-1,1 0 1,0 0-1,1 1 1,0 0-1,1 0 0,-3 17 1,-12 94-25,17-102 33,1 0-1,0 1 0,2-1 0,5 35 0,-4-50 7,-1 0-1,1 0 1,1 0-1,-1-1 1,1 1-1,0-1 1,0 1-1,6 6 1,-7-10 2,1 0-1,-1 0 1,1-1 0,0 1 0,0-1-1,0 0 1,0 0 0,0 0-1,0 0 1,1 0 0,-1 0 0,0-1-1,1 0 1,-1 0 0,1 0-1,6 1 1,-3-2 3,0-1 0,-1 1-1,1-1 1,0-1 0,-1 1 0,1-1-1,-1 0 1,0 0 0,0-1 0,1 0-1,-2 0 1,1-1 0,0 1-1,-1-1 1,1 0 0,6-7 0,9-9 4,0-1 1,23-32-1,-17 19-2,-2-2-1,32-61 0,-48 80-1,0-1 0,-2-1 0,0 1 0,-1-1 0,-1-1 0,0 1 0,2-38 0,-7 56-2,1 0 1,-1-1-1,0 1 0,0 0 0,0-1 1,0 1-1,0-1 0,0 1 1,0-1-1,-1 1 0,1 0 0,0-1 1,-1 1-1,1 0 0,-1-1 0,0 1 1,1 0-1,-1 0 0,0 0 1,-1-2-1,1 3-3,1 0 1,-1 0 0,0 0-1,0 0 1,0 0 0,0 1 0,1-1-1,-1 0 1,0 0 0,0 1-1,0-1 1,1 0 0,-1 1-1,0-1 1,0 1 0,1-1-1,-1 1 1,1-1 0,-1 1-1,0 0 1,1-1 0,-1 1-1,0 1 1,-36 51-100,35-49 112,-14 24-27,2 1 0,0 0 0,2 1 0,1 1 0,2 0 0,1 0 0,-8 64 0,16-89 8,0 1 0,0-1 1,0 0-1,0 0 1,1 1-1,0-1 1,1 0-1,0 0 0,-1 0 1,4 6-1,-4-9 9,1-1-1,-1 0 0,0 0 1,0 0-1,1-1 0,-1 1 1,1 0-1,0 0 0,0-1 0,-1 1 1,1-1-1,0 0 0,0 1 1,0-1-1,0 0 0,1 0 1,-1 0-1,0-1 0,0 1 1,1 0-1,-1-1 0,0 0 1,1 1-1,-1-1 0,0 0 1,1 0-1,-1 0 0,0-1 1,1 1-1,2-1 0,5-2 13,1 1 0,-1-2 0,0 0 0,0 0 0,0-1 0,0 0 0,-1 0 0,0-1 0,0-1 0,-1 1 0,1-1 0,-1-1 0,-1 1 0,0-2 0,12-15 0,-6 3 9,0 0 0,-2 0 0,-1-1 0,0-1 0,-2 0 0,6-24 0,118-396 22,-114 383-61,9-16-56,-45 178-62,-1-12 291,3 1-1,4 0 1,4 1-1,4 0 1,15 169 0,1-186 2070,7-24-916</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19.427"/>
    </inkml:context>
    <inkml:brush xml:id="br0">
      <inkml:brushProperty name="width" value="0.05" units="cm"/>
      <inkml:brushProperty name="height" value="0.05" units="cm"/>
      <inkml:brushProperty name="color" value="#0000FF"/>
    </inkml:brush>
  </inkml:definitions>
  <inkml:trace contextRef="#ctx0" brushRef="#br0">5 26 14227,'-5'29'1136,"10"-1"361,18-10-393,7-5-552,15-14-32,8-12-240,18-13-88,14-7-4769,28-8 3089</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0.095"/>
    </inkml:context>
    <inkml:brush xml:id="br0">
      <inkml:brushProperty name="width" value="0.05" units="cm"/>
      <inkml:brushProperty name="height" value="0.05" units="cm"/>
      <inkml:brushProperty name="color" value="#0000FF"/>
    </inkml:brush>
  </inkml:definitions>
  <inkml:trace contextRef="#ctx0" brushRef="#br0">200 98 9794,'-6'0'205,"1"0"-1,-1 0 1,0 1-1,1-1 1,-1 2-1,1-1 1,0 0-1,-1 1 1,1 0-1,0 0 1,0 1-1,0 0 1,0-1-1,0 2 1,1-1-1,-1 0 1,-7 9-1,5-3-138,0 1-1,0 1 1,1-1-1,0 1 1,1 0-1,0 0 1,-4 16-1,3-9-76,-27 89-33,31-97 88,0-1-1,0 0 0,1 0 1,0 1-1,1-1 0,0 1 1,1-1-1,0 1 0,3 11 1,-4-20-21,0 0 0,0 1 0,1-1 1,-1 1-1,1-1 0,-1 0 0,1 0 1,0 1-1,-1-1 0,1 0 0,0 0 1,0 0-1,0 0 0,0 0 0,0 0 1,0 0-1,0 0 0,0 0 0,0 0 1,1 0-1,-1-1 0,0 1 0,0 0 1,1-1-1,-1 1 0,2-1 0,-1 0 14,1 0 0,-1 0 0,1-1-1,-1 1 1,0-1 0,1 1-1,-1-1 1,0 0 0,0 0 0,1 0-1,-1 0 1,0 0 0,3-4-1,6-3 79,-2-1 0,1 0 0,-1 0 0,11-16 0,1-5-4,-2-1-1,-1-1 1,22-51-1,28-107 134,-60 166-195,7-9 170,-14 33-215,-1 0-1,0 0 1,0 0-1,1 0 0,-1 0 1,0 0-1,1 0 1,-1 0-1,0 0 0,0 0 1,1 0-1,-1 1 1,0-1-1,1 0 1,-1 0-1,0 0 0,0 0 1,1 0-1,-1 1 1,0-1-1,0 0 0,0 0 1,1 1-1,-1-1 1,0 0-1,0 0 1,0 1-1,0-1 0,0 0 1,1 0-1,-1 1 1,0-1-1,0 0 1,0 0-1,0 1 0,0-1 1,0 0-1,0 1 1,0-1-1,0 0 0,0 1 1,0-1-1,0 0 1,0 0-1,0 1 1,-1-1-1,1 0 0,0 1 1,0-1-1,0 74 161,-1-52-178,8 120 11,-5-124 88,1-1-1,1 0 1,0 1 0,1-1 0,14 31-1,-18-48-54,-1 1 0,0-1-1,1 1 1,-1 0-1,0-1 1,1 1 0,-1-1-1,1 1 1,-1-1-1,1 0 1,-1 1 0,1-1-1,0 1 1,-1-1-1,1 0 1,-1 0 0,1 1-1,0-1 1,-1 0-1,1 0 1,0 0 0,-1 0-1,1 1 1,0-1-1,-1 0 1,1 0-1,0 0 1,-1-1 0,1 1-1,0 0 1,-1 0-1,1 0 1,0 0 0,-1-1-1,1 1 1,0 0-1,-1 0 1,1-1 0,-1 1-1,1-1 1,-1 1-1,1 0 1,-1-1 0,1 1-1,-1-1 1,1 1-1,-1-1 1,0 0 0,1 0-1,27-35 568,-23 28-450,203-298 1194,-207 303-1337,0 1 0,1 0 0,-1 0 0,1 0 0,-1 0 0,1 0 0,-1 0 0,1 0 0,0 0 0,0 1 0,0-1 0,0 1 0,0 0 0,1-1 0,1 0 0,-2 2-4,-1 1 0,1-1-1,-1 1 1,0-1-1,1 1 1,-1 0 0,0-1-1,0 1 1,0 0 0,1 0-1,-1 0 1,0 0-1,0 0 1,0 0 0,0 0-1,-1 0 1,1 0 0,0 0-1,0 1 1,-1-1 0,1 0-1,0 1 1,-1-1-1,0 0 1,1 1 0,-1-1-1,0 1 1,1 1 0,29 113 28,-23-80 20,2 0 0,19 44 0,3-16 36</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0.646"/>
    </inkml:context>
    <inkml:brush xml:id="br0">
      <inkml:brushProperty name="width" value="0.05" units="cm"/>
      <inkml:brushProperty name="height" value="0.05" units="cm"/>
      <inkml:brushProperty name="color" value="#0000FF"/>
    </inkml:brush>
  </inkml:definitions>
  <inkml:trace contextRef="#ctx0" brushRef="#br0">31 667 10962,'-7'12'2270,"1"1"1,0 0-1,-6 16 0,54-460-599,-41 398-1651,-1 15-20,0 0 1,1 0 0,2 0 0,-1 1 0,2-1-1,6-17 1,-10 35-2,0 0 0,0 0-1,0 0 1,0 0-1,0 0 1,0 0 0,0 0-1,0 0 1,0 1-1,0-1 1,0 0 0,0 0-1,0 0 1,0 0-1,0 0 1,1 0 0,-1 0-1,0 0 1,0 0-1,0 0 1,0 0 0,0 0-1,0 0 1,0 0-1,0 0 1,0 1 0,0-1-1,1 0 1,-1 0-1,0 0 1,0 0 0,0 0-1,0 0 1,0 0-1,0 0 1,0 0 0,0 0-1,0 0 1,1 0-1,-1 0 1,0 0 0,0 0-1,0-1 1,0 1-1,0 0 1,0 0 0,0 0-1,0 0 1,0 0-1,0 0 1,1 0 0,-1 0-1,0 0 1,0 0-1,0 0 1,0 0 0,0 0-1,0-1 1,3 18-45,-1 20 9,-2-22 27,0 47-21,9 73 0,-7-118 27,1-1 0,0 0 0,1 0 0,1 0 0,0 0 0,2-1 0,-1 0 0,2 0 0,14 22 0,-20-34 4,1-1 0,-1 1 1,1 0-1,-1-1 0,1 1 0,0-1 1,0 0-1,0 0 0,0 0 0,0 0 0,0 0 1,0-1-1,1 0 0,-1 1 0,1-1 1,-1 0-1,1-1 0,-1 1 0,1-1 0,0 1 1,-1-1-1,1 0 0,0-1 0,-1 1 1,1 0-1,-1-1 0,1 0 0,-1 0 1,1 0-1,-1 0 0,1-1 0,-1 1 0,6-5 1,6-3 8,0-1 0,-1-1 0,-1 0 0,0 0 0,18-21 1,-11 8 5,-1 0 0,-1-1 0,-1-1 0,-1 0 0,23-54 0,38-148 61,-60 171-70,-11 40-33,-1 15 5,-1 27-8,-5 48 3,-10 81 83,3-75-1246,5 125 0,14-127 263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1.748"/>
    </inkml:context>
    <inkml:brush xml:id="br0">
      <inkml:brushProperty name="width" value="0.05" units="cm"/>
      <inkml:brushProperty name="height" value="0.05" units="cm"/>
      <inkml:brushProperty name="color" value="#0000FF"/>
    </inkml:brush>
  </inkml:definitions>
  <inkml:trace contextRef="#ctx0" brushRef="#br0">50 392 6569,'54'-136'8704,"-53"133"-7667,-5 7-397,-10 16-195,-19 34-387,23-32-42,1 1 1,1 0-1,1 0 0,1 1 0,-4 31 0,8-40-13,1 0-1,1 0 1,0 0-1,0 0 0,2 0 1,0 0-1,1 0 1,0 0-1,9 24 0,-11-36 1,1 0-1,-1 0 0,1 0 1,-1 0-1,1 0 0,0 0 1,0 0-1,1 0 0,-1-1 1,0 1-1,1-1 0,0 1 1,-1-1-1,6 3 0,-6-4 5,1-1 0,-1 1-1,0 0 1,0-1 0,1 1 0,-1-1-1,0 0 1,0 0 0,1 0-1,-1 0 1,0 0 0,1 0-1,-1 0 1,0-1 0,0 0-1,1 1 1,1-2 0,3-1 12,-1-1 0,-1 1 0,1-1 0,-1 0 0,1-1 0,-1 1 0,0-1 0,-1 0 0,1 0 0,-1-1 0,0 1 0,0-1 0,4-9 0,-2 1 6,0-1 1,0 0-1,-2 0 1,0-1-1,-1 1 0,0-1 1,-1 0-1,-1 1 1,0-1-1,-1 0 0,-3-18 1,-1 5 5,-1 1 0,-2 1 0,0-1 0,-2 1 0,-16-35 0,36 67-148,5 8 96,-4 0-90,0-1 0,0-1-1,1 0 1,1-1 0,0-1 0,0 0-1,1-1 1,15 7 0,-22-12-101,1 0-1,-1-1 1,1 0-1,-1 0 1,1-1-1,-1 0 1,1-1 0,0 0-1,0 0 1,-1-1-1,1 0 1,-1 0-1,1-1 1,-1 0 0,1-1-1,-1 0 1,10-5-1,-4 2 156,-1-1 0,0 0-1,0 0 1,-1-2-1,0 0 1,20-18 0,-42 27 780,-8 7-290,10 0-321,0 1 0,0 0-1,1 0 1,0 1 0,0 0 0,1 0 0,0 1-1,1-1 1,-7 18 0,0 1-14,2 0-1,-8 40 1,13-45-41,1 0-1,1 1 1,1 0 0,2 35 0,0-52-52,0-1 1,0 0 0,1 1 0,0-1 0,0 0 0,1 0 0,0 0 0,0 0 0,0 0 0,1 0-1,-1 0 1,2-1 0,-1 0 0,0 1 0,1-1 0,0 0 0,0-1 0,1 1 0,-1-1 0,1 1 0,9 5-1,-10-9 10,0 0 1,-1 0-1,1 0 0,-1 0 0,1-1 0,0 1 0,-1-1 0,1 0 0,0 0 0,0-1 0,-1 1 0,1-1 0,0 0 0,-1 0 0,1 0 0,-1 0 0,1-1 0,-1 1 0,0-1 0,0 0 0,1 0 0,-1 0 0,0 0 0,-1-1 0,1 1 0,0-1 0,-1 1 0,1-1 0,2-5 0,2 0 22,-1 0 1,0 0-1,-1-1 0,0 0 0,0 0 0,-1-1 0,0 1 0,0-1 0,3-17 0,-5 11-3,-1-1-1,-1 1 1,-1 0 0,0 0 0,-1 0-1,-1 0 1,-1 0 0,0 1 0,-8-21-1,1 8 39,-2 0-1,-1 1 0,-34-51 1,37 67 139,10 19-179,14 22-82,-4-22-10,0 0 0,0-1 1,1 0-1,0-1 0,1 0 0,-1-1 0,1 0 0,0 0 0,0-1 1,1-1-1,-1 0 0,1 0 0,17 1 0,-13-2-183,1-1-1,-1-1 1,1 0 0,-1-2-1,0 1 1,1-2 0,-1 0-1,0-1 1,18-7 0,31-23-196,-50 25 479,0 1 1,1 0 0,26-9 0,-41 17-21,-1 0 1,0 0-1,1 0 1,-1 0 0,1-1-1,-1 1 1,1 0-1,-1 0 1,0 0-1,1 0 1,-1 0 0,1 0-1,-1 0 1,1 1-1,-1-1 1,1 0-1,-1 0 1,0 0-1,1 0 1,-1 0 0,1 1-1,-1-1 1,0 0-1,1 0 1,-1 1-1,0-1 1,1 0 0,-1 1-1,0-1 1,1 0-1,-1 1 1,0-1-1,0 0 1,1 1 0,0 21 324,-13 32-214,8-42-95,-29 157 211,30-149-218,1 1-1,1-1 0,1 1 1,1 0-1,0-1 0,6 25 0,-7-44-17,0 0-1,0 0 1,0 0 0,0 0-1,0 0 1,0-1-1,0 1 1,1 0-1,-1 0 1,0 0-1,0 0 1,1-1-1,-1 1 1,1 0 0,-1 0-1,0-1 1,1 1-1,-1 0 1,1-1-1,0 1 1,-1 0-1,1-1 1,-1 1-1,1-1 1,0 1-1,0-1 1,-1 1 0,1-1-1,0 1 1,0-1-1,0 0 1,-1 0-1,1 1 1,0-1-1,0 0 1,0 0-1,0 0 1,-1 0 0,1 0-1,0 0 1,0 0-1,0 0 1,0 0-1,0 0 1,-1-1-1,1 1 1,0 0-1,0 0 1,0-1 0,-1 1-1,1-1 1,0 1-1,0-1 1,0 0-1,4-3 125,-1 0-1,0 0 1,0 0-1,0 0 1,0-1 0,5-8-1,-2-3-18,1 1-1,-2-2 1,0 1-1,-1-1 1,-1 1 0,0-1-1,-1 0 1,1-33-1,-3 3 157,-2 0 0,-8-49 0,4 63-118,-1 1 1,-1 1-1,-17-45 0,17 58-54,-1 0 1,-1 0-1,0 1 1,-1 0 0,-1 1-1,-24-28 1,33 41-87,0 0 1,0 1 0,-1-1 0,1 1-1,-1-1 1,0 1 0,0 0 0,0 0-1,0 0 1,0 1 0,0-1-1,0 1 1,0-1 0,-1 1 0,1 0-1,0 0 1,-1 1 0,1-1 0,-1 1-1,1-1 1,-1 1 0,1 0 0,-1 1-1,1-1 1,-1 0 0,1 1-1,-1 0 1,1 0 0,-6 2 0,3 1-127,0 0 0,0 1-1,0 0 1,1 0 0,-1 0 0,1 0 0,0 1 0,1 0 0,0 0 0,0 0 0,0 1 0,-6 13 0,-5 19-2091,2 2 758</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2.088"/>
    </inkml:context>
    <inkml:brush xml:id="br0">
      <inkml:brushProperty name="width" value="0.05" units="cm"/>
      <inkml:brushProperty name="height" value="0.05" units="cm"/>
      <inkml:brushProperty name="color" value="#0000FF"/>
    </inkml:brush>
  </inkml:definitions>
  <inkml:trace contextRef="#ctx0" brushRef="#br0">0 27 9602,'0'-12'1824,"2"2"1321,3 5-1705,0 5-87,-1 12-777,-1 10-80,-3 18-64,0 9 8,0 11-216,0 5-48,-3 10-72,2 6-24,-1 5-8,2 2 16,5-12 8,-1-13-336,6-27 184</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2.423"/>
    </inkml:context>
    <inkml:brush xml:id="br0">
      <inkml:brushProperty name="width" value="0.05" units="cm"/>
      <inkml:brushProperty name="height" value="0.05" units="cm"/>
      <inkml:brushProperty name="color" value="#0000FF"/>
    </inkml:brush>
  </inkml:definitions>
  <inkml:trace contextRef="#ctx0" brushRef="#br0">15 164 6737,'-2'5'465,"0"1"-1,1 0 1,0 0-1,1-1 1,-1 1-1,1 0 0,0 0 1,0 0-1,1 0 1,0-1-1,0 1 0,0 0 1,1-1-1,2 7 1,-3-9-387,0 0 1,0-1-1,0 1 1,0-1 0,0 1-1,1-1 1,-1 0-1,1 0 1,0 1 0,-1-1-1,1 0 1,0 0-1,0-1 1,0 1-1,1 0 1,-1-1 0,0 1-1,1-1 1,-1 0-1,1 0 1,-1 0-1,1 0 1,-1 0 0,1 0-1,0-1 1,-1 1-1,1-1 1,0 0 0,0 0-1,-1 0 1,1 0-1,3-1 1,-2 0-6,1-1 0,0-1 0,-1 1 0,0-1 0,0 1 0,0-1 1,0 0-1,0-1 0,0 1 0,-1-1 0,1 1 0,-1-1 0,0 0 0,-1-1 0,1 1 1,-1 0-1,1-1 0,1-6 0,2-2-3,-1 0 1,-1 0-1,0 0 0,-1 0 1,3-24-1,-6 28-37,0 1 0,-1-1 1,0 0-1,0 0 0,-1 0 0,0 0 1,0 1-1,-6-13 0,7 19-22,0 0 0,1 0 0,-1 0 0,0 0 0,0 0 0,0 0 0,-1 0 0,1 0 0,0 0 0,-1 1 0,1-1 0,-1 0 0,0 1 0,1-1 0,-1 1 0,0 0 0,0 0 0,0 0 0,0 0-1,0 0 1,0 0 0,0 0 0,0 1 0,-1-1 0,1 1 0,0-1 0,0 1 0,0 0 0,-1 0 0,1 0 0,0 0 0,0 0 0,-1 0 0,1 1 0,0-1 0,0 1 0,0 0 0,-4 1 0,1 1 5,0 1 1,1-1-1,0 1 1,-1 0-1,1 0 1,1 0 0,-1 1-1,0-1 1,1 1-1,0 0 1,0 0-1,1 0 1,-1 0-1,1 1 1,-2 9 0,-4 10-23,2 0-1,-3 28 1,9-52 7,-7 42-22,0 51 0,6-84 31,1 1 0,0-1 0,1 0 0,0 1 1,1-1-1,0 0 0,1 0 0,0 0 0,0 0 0,1-1 0,6 12 0,-9-19-14,1-1 0,-1 1-1,0 0 1,1-1-1,-1 1 1,1 0-1,0-1 1,0 0 0,-1 1-1,1-1 1,0 0-1,0 0 1,0 0 0,0 0-1,0-1 1,1 1-1,-1 0 1,0-1-1,4 1 1,-2-1 26,0 0-1,1-1 1,-1 1-1,0-1 1,1 0 0,-1 0-1,0 0 1,0-1 0,0 1-1,6-4 1,40-26 23</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3.918"/>
    </inkml:context>
    <inkml:brush xml:id="br0">
      <inkml:brushProperty name="width" value="0.05" units="cm"/>
      <inkml:brushProperty name="height" value="0.05" units="cm"/>
      <inkml:brushProperty name="color" value="#0000FF"/>
    </inkml:brush>
  </inkml:definitions>
  <inkml:trace contextRef="#ctx0" brushRef="#br0">316 61 5921,'-5'0'1173,"-40"1"7086,3 4-6237,34-3-2015,1 0 1,-1 1-1,1 0 0,-1 0 1,1 0-1,0 1 1,0 0-1,1 1 1,-9 6-1,0 2 3,1 0 0,1 1 0,0 0 0,0 1 0,2 1 1,-18 30-1,23-36-15,1 0 0,1 0 0,0 1 1,0-1-1,1 1 0,0 0 0,1 0 1,0 0-1,1 0 0,0 0 0,1 0 1,0 0-1,2 14 0,-2-22 4,1 0 1,0 0-1,-1 0 1,1 0-1,0-1 1,0 1-1,0 0 1,1-1-1,-1 1 0,1-1 1,0 1-1,-1-1 1,1 1-1,0-1 1,0 0-1,1 0 0,-1 0 1,0 0-1,1-1 1,-1 1-1,1-1 1,-1 1-1,1-1 0,0 0 1,-1 0-1,1 0 1,0 0-1,0 0 1,5 0-1,-3-1 15,0 0-1,0 0 1,0-1-1,0 1 1,0-1-1,0 0 1,0-1-1,-1 1 1,1-1-1,0 0 1,-1 0 0,1 0-1,-1-1 1,0 0-1,0 1 1,0-1-1,4-5 1,6-7 37,0-1 1,-1-1-1,-1 0 0,-1-1 1,0 0-1,10-27 0,42-119 157,-41 94 58,-16 157-142,-4-37-121,-1-15 10,2 1-1,0-1 1,15 58 0,-18-92-7,0-1 1,0 0 0,1 1-1,-1-1 1,0 0-1,0 1 1,0-1 0,0 0-1,0 1 1,0-1 0,0 0-1,1 0 1,-1 1-1,0-1 1,0 0 0,0 0-1,1 1 1,-1-1 0,0 0-1,0 0 1,1 1 0,-1-1-1,0 0 1,0 0-1,1 0 1,-1 0 0,0 0-1,1 1 1,-1-1 0,0 0-1,1 0 1,-1 0-1,0 0 1,1 0 0,-1 0-1,11-9 251,10-26 141,-18 29-350,38-71 313,35-62-159,-65 121-193,1 2 1,0-1-1,1 2 1,1 0 0,23-20-1,-36 34-8,0 0-1,1-1 1,-1 1-1,1 0 1,0 0 0,-1 0-1,1 1 1,0-1-1,0 0 1,0 1-1,-1-1 1,4 0-1,-5 1 1,1 0-1,-1 0 1,1 0-1,-1 0 0,1 1 1,-1-1-1,1 0 1,-1 0-1,1 0 0,-1 1 1,1-1-1,-1 0 1,1 0-1,-1 1 0,1-1 1,-1 0-1,0 1 1,1-1-1,-1 1 0,0-1 1,1 0-1,-1 1 1,0-1-1,1 1 0,-1-1 1,0 1-1,0 0 1,2 5 2,-1 0 1,-1 0 0,1-1 0,-1 1 0,0 0 0,-1 7 0,0 4 5,1 4-5,1 1-1,1-1 1,1 0 0,7 27 0,-8-41 29,0 0 0,0 0 0,1-1 0,-1 1 0,2-1 0,-1 0 0,1 0 0,0 0 0,0 0 0,0 0 0,1-1 0,0 0 0,0 0 0,1 0 0,-1-1 0,10 6 0,-13-8 34,1-1-1,-1 0 1,0 0-1,1 0 1,-1 0 0,1-1-1,-1 1 1,1 0-1,-1-1 1,1 0-1,0 0 1,2 0 0,41-14 497</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4.944"/>
    </inkml:context>
    <inkml:brush xml:id="br0">
      <inkml:brushProperty name="width" value="0.05" units="cm"/>
      <inkml:brushProperty name="height" value="0.05" units="cm"/>
      <inkml:brushProperty name="color" value="#0000FF"/>
    </inkml:brush>
  </inkml:definitions>
  <inkml:trace contextRef="#ctx0" brushRef="#br0">231 0 6969,'-28'3'1249,"0"6"1007,-2 8-1296,1 5-183,-3 8-577,2 2-80,5 4-56,5 1-8,13 2-32,5 3 0,12-3-8,6-2 48,12-17-328,8-12-264,13-22-1177,2-12-1311,5-17 1711</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5.311"/>
    </inkml:context>
    <inkml:brush xml:id="br0">
      <inkml:brushProperty name="width" value="0.05" units="cm"/>
      <inkml:brushProperty name="height" value="0.05" units="cm"/>
      <inkml:brushProperty name="color" value="#0000FF"/>
    </inkml:brush>
  </inkml:definitions>
  <inkml:trace contextRef="#ctx0" brushRef="#br0">141 2 6553,'-6'1'290,"0"0"0,0 0 0,0 1-1,0 0 1,1 0 0,-1 0-1,1 1 1,-1-1 0,1 1 0,0 1-1,0-1 1,0 1 0,1-1 0,-1 2-1,1-1 1,0 0 0,0 1-1,1-1 1,-7 11 0,6-9-162,0 1 0,0 0 1,0 0-1,1 1 0,-1-1 1,2 1-1,-1 0 0,1-1 1,1 1-1,-1 0 0,1 0 0,1 0 1,-1 0-1,2 12 0,-1-18-105,1 0-1,-1 0 0,1-1 0,0 1 1,-1 0-1,1 0 0,0 0 1,0-1-1,0 1 0,0-1 0,1 1 1,-1-1-1,0 1 0,1-1 0,-1 1 1,1-1-1,-1 0 0,1 0 1,-1 0-1,1 0 0,0 0 0,0 0 1,0-1-1,-1 1 0,1 0 1,0-1-1,0 0 0,0 1 0,0-1 1,0 0-1,0 0 0,0 0 0,0 0 1,0 0-1,0 0 0,-1-1 1,1 1-1,0-1 0,0 1 0,2-2 1,-1 1 29,1 0 1,0 0 0,-1 0 0,0-1 0,1 0 0,-1 0 0,0 1 0,0-2-1,0 1 1,0 0 0,0-1 0,0 1 0,-1-1 0,1 0 0,-1 0 0,0 0-1,0 0 1,0 0 0,0 0 0,0-1 0,1-4 0,-1-3 21,-1 0 1,0 1-1,0-1 1,-1 0-1,0 0 1,-3-15-1,2 21-63,0 0 1,0 0 0,-1 0-1,1 0 1,-1 0-1,0 0 1,-1 0-1,1 1 1,-1-1-1,0 1 1,0-1-1,0 1 1,0 0-1,-1 0 1,-4-3-1,7 6-20,1 1-1,0 0 0,0-1 0,-1 1 1,1 0-1,0-1 0,-1 1 1,1 0-1,0 0 0,-1-1 0,1 1 1,-1 0-1,1 0 0,0-1 1,-1 1-1,1 0 0,-1 0 0,1 0 1,-1 0-1,1 0 0,0 0 1,-1 0-1,1 0 0,-1 0 1,1 0-1,-1 0 0,1 0 0,-1 0 1,1 0-1,0 0 0,-1 0 1,1 1-1,-1-1 0,1 0 0,0 0 1,-1 0-1,1 1 0,0-1 1,-1 0-1,1 1 0,0-1 0,-1 0 1,1 1-1,0-1 0,-1 0 1,1 1-1,0-1 0,0 0 0,0 1 1,-1 0-1,0 26-3162,6-3 1668</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5.978"/>
    </inkml:context>
    <inkml:brush xml:id="br0">
      <inkml:brushProperty name="width" value="0.05" units="cm"/>
      <inkml:brushProperty name="height" value="0.05" units="cm"/>
      <inkml:brushProperty name="color" value="#0000FF"/>
    </inkml:brush>
  </inkml:definitions>
  <inkml:trace contextRef="#ctx0" brushRef="#br0">8 491 10922,'0'0'89,"0"0"0,-1 0-1,1 0 1,0 0 0,-1 0-1,1-1 1,0 1 0,0 0 0,-1 0-1,1 0 1,0 0 0,-1 0-1,1-1 1,0 1 0,0 0-1,-1 0 1,1-1 0,0 1-1,0 0 1,-1 0 0,1-1 0,0 1-1,0 0 1,0 0 0,0-1-1,-1 1 1,1 0 0,0-1-1,0 1 1,0 0 0,0-1-1,0 1 1,0 0 0,0-1 0,0 1-1,0-1 1,3-19 1837,13-18-56,15-17-768,-13 27-878,-1 0 0,-2-2 0,-1 0 0,-2-1 0,12-39 0,-12 33-214,-12 37-11,0 0 0,0 0-1,0-1 1,0 1 0,0 0 0,1 0 0,-1 0-1,0 0 1,0 0 0,0 0 0,0-1 0,0 1 0,0 0-1,1 0 1,-1 0 0,0 0 0,0 0 0,0 0-1,0 0 1,0 0 0,1 0 0,-1 0 0,0 0-1,0 0 1,0 0 0,0 0 0,1 0 0,-1 0-1,0 0 1,0 0 0,0 0 0,0 0 0,1 0-1,-1 0 1,0 0 0,0 0 0,0 0 0,0 0-1,1 0 1,-1 0 0,0 0 0,0 1 0,0-1-1,0 0 1,0 0 0,0 0 0,1 0 0,-1 0-1,0 0 1,0 1 0,0-1 0,7 23-43,4 61 26,-9-55 15,9 45 0,-9-66 2,0 0 0,0 0 0,1-1 0,0 1 1,1-1-1,0 0 0,0 0 0,0 0 0,1-1 0,6 9 0,-9-14 2,-1 0 0,1 0 0,-1 0 0,1 1-1,0-1 1,-1-1 0,1 1 0,0 0-1,0 0 1,0-1 0,0 1 0,0-1 0,-1 1-1,1-1 1,0 0 0,0 0 0,0 0 0,0 0-1,0 0 1,0 0 0,0-1 0,0 1 0,0-1-1,0 1 1,-1-1 0,1 0 0,0 1-1,0-1 1,-1 0 0,1 0 0,0 0 0,-1-1-1,1 1 1,-1 0 0,3-3 0,6-5 9,0-1 0,-1-1 1,15-19-1,-22 28-9,42-61 25,-2-2 0,43-89 1,-78 146-101,-2 19 9,-2 24-17,-3-31 76,-2 79-71,1-63 65,0 0 1,1 0-1,1-1 0,1 1 1,7 30-1,-9-47 12,1 0 0,-1-1 0,1 1 0,0-1-1,0 1 1,0-1 0,0 0 0,0 1 0,0-1-1,1 0 1,-1 0 0,1 0 0,0 0 0,0 0 0,0 0-1,0 0 1,0 0 0,0-1 0,0 1 0,0-1-1,0 0 1,1 0 0,-1 1 0,1-1 0,-1-1 0,1 1-1,-1 0 1,1-1 0,-1 1 0,1-1 0,0 0-1,-1 0 1,1 0 0,0 0 0,-1 0 0,1-1 0,-1 1-1,1-1 1,-1 1 0,1-1 0,-1 0 0,3-1-1,6-3 8,0-1-1,-1 0 0,0 0 0,0-1 0,0 0 1,-1 0-1,0-1 0,9-10 0,-7 5 4,-1 0 0,0 0-1,-1-1 1,-1 0 0,0 0-1,9-24 1,-3-3 19,10-48-1,-8 23-37,-15 161-172,-69 471-22,50-473-414,4-32-2550,11-46 1413,-1 6-401</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7.055"/>
    </inkml:context>
    <inkml:brush xml:id="br0">
      <inkml:brushProperty name="width" value="0.05" units="cm"/>
      <inkml:brushProperty name="height" value="0.05" units="cm"/>
      <inkml:brushProperty name="color" value="#0000FF"/>
    </inkml:brush>
  </inkml:definitions>
  <inkml:trace contextRef="#ctx0" brushRef="#br0">6 84 7954,'2'-4'75,"30"-50"2481,-31 52-2394,0 0 0,1 0 0,-1 1 0,1-1 0,-1 0 0,1 1 0,0-1 1,-1 1-1,1 0 0,0 0 0,0-1 0,0 1 0,0 0 0,0 0 0,0 1 1,0-1-1,0 0 0,1 1 0,-1-1 0,0 1 0,0 0 0,0 0 1,1 0-1,3 0 0,-5 1-138,1 0 0,-1-1 0,0 1 0,1 0 0,-1 0 1,0 0-1,0 0 0,0 0 0,1 1 0,-1-1 0,0 0 0,-1 0 0,1 1 1,0-1-1,0 0 0,-1 1 0,1-1 0,0 1 0,-1-1 0,0 1 0,1-1 1,-1 1-1,0 0 0,0-1 0,0 1 0,0-1 0,0 1 0,0-1 0,0 1 1,0 0-1,-1-1 0,0 4 0,-16 58 15,14-55 25,-82 203 264,84-210-320,0-1 1,1 1-1,-1 0 0,1 0 1,0 0-1,-1 0 1,1 0-1,0 0 0,0 0 1,0 0-1,-1 1 1,1-1-1,0 0 1,0 0-1,0 0 0,1 0 1,-1 0-1,0 0 1,0 0-1,1 0 0,0 1 1,14-12 157,25-39-32,-38 45-149,17-20-70,70-89-398,-77 100 445,0 1 0,1 0 0,1 0-1,0 1 1,0 1 0,16-8-1,-29 17 34,0 1 0,0-1-1,0 1 1,0-1-1,0 1 1,0-1-1,0 1 1,0 0 0,0-1-1,0 1 1,0 0-1,0 0 1,0 0 0,0 0-1,0 0 1,0 0-1,0 0 1,2 0 0,-3 1 2,0-1 1,1 0-1,-1 1 1,0-1-1,1 1 1,-1-1 0,0 1-1,0-1 1,1 1-1,-1-1 1,0 1-1,0-1 1,0 1 0,0-1-1,0 1 1,0 0-1,0-1 1,0 1-1,0-1 1,0 1 0,0-1-1,0 1 1,0-1-1,0 1 1,-1 0-1,-20 49 8,11-28 79,6-9 0,0 0 0,1 1-1,0-1 1,1 1 0,1 0 0,0 0 0,2 24 0,0-30-49,-1-1 1,2 1 0,-1 0-1,1-1 1,0 1 0,1-1-1,0 0 1,0 0 0,0 0-1,1 0 1,0 0 0,1-1-1,-1 0 1,1 0 0,7 7 0,-9-11-18,0 1 1,0-1 0,0 0-1,0 0 1,1 0 0,-1-1-1,1 1 1,-1-1 0,1 0-1,0 0 1,-1 0 0,1 0-1,0 0 1,0-1 0,0 0-1,-1 0 1,1 0 0,0 0-1,0-1 1,0 1 0,-1-1-1,1 0 1,0 0 0,-1-1-1,1 1 1,-1-1 0,1 1-1,-1-1 1,0 0 0,1 0-1,4-6 1,9-5 72,-1-2 0,0 0-1,-1-1 1,16-23 0,-26 33-72,138-188 315,-147 195-337,0 3 18,0 0 0,-1-1 0,0 0 0,0 0 1,0 0-1,-10 4 0,4-5-7,1 1 1,0 0 0,1 1 0,-1 0-1,1 0 1,-17 11 0,24-13-14,-1 0 0,1 1 0,0-1 0,0 1 0,0 0 0,0 0 0,0 0 0,0 0 0,1 0 0,0 0 0,0 0 0,-1 0 0,2 0 0,-1 1-1,0-1 1,1 0 0,-1 1 0,1-1 0,0 1 0,0-1 0,1 0 0,-1 1 0,0-1 0,1 0 0,1 5 0,-1-2 0,1 0 0,-1 0 1,1 0-1,0 0 0,0 0 0,1 0 0,-1-1 0,2 1 0,-1-1 0,0 0 1,8 9-1,-8-12 6,-1 0 0,1 0 0,0-1 0,0 1 0,0-1 1,0 1-1,0-1 0,0 0 0,0 0 0,1 0 0,-1-1 1,0 1-1,1-1 0,-1 1 0,0-1 0,1 0 0,-1-1 1,0 1-1,1-1 0,-1 1 0,0-1 0,0 0 0,5-2 1,6-2 12,0 0 0,0-2 1,-1 0-1,0 0 1,24-18-1,58-57 51,-17 13-26,-63 56-31,-11 9-7,0 0 0,0 1-1,0-1 1,1 1-1,-1 0 1,1 0-1,0 1 1,9-5 0,-14 7-2,0 0 0,1 0 0,-1 0 1,0 0-1,0 0 0,1 0 0,-1 0 0,0 0 1,1 0-1,-1 0 0,0 0 0,0 1 1,1-1-1,-1 0 0,0 0 0,0 0 1,0 0-1,1 0 0,-1 0 0,0 0 1,0 1-1,1-1 0,-1 0 0,0 0 1,0 0-1,0 1 0,0-1 0,1 0 1,-1 0-1,0 0 0,0 1 0,0-1 0,0 0 1,0 0-1,0 1 0,0-1 0,0 0 1,0 0-1,0 1 0,1-1 0,-1 0 1,0 0-1,0 1 0,-1-1 0,-2 21-14,-13 17 9,-4-2 2,-25 52-16,43-82 18,-1 0 0,1 0-1,1 0 1,-1 0-1,1 1 1,0-1-1,0 0 1,1 1 0,0-1-1,0 0 1,0 1-1,2 7 1,-1-12 2,-1-1 0,1 1 1,0-1-1,-1 0 0,1 1 0,0-1 0,0 0 1,0 0-1,0 1 0,0-1 0,0 0 0,0 0 1,0 0-1,0 0 0,0 0 0,0-1 0,1 1 1,-1 0-1,0 0 0,1-1 0,-1 1 0,1-1 1,-1 1-1,1-1 0,-1 0 0,1 0 1,-1 1-1,1-1 0,-1 0 0,1 0 0,-1 0 1,1-1-1,-1 1 0,1 0 0,-1-1 0,0 1 1,1-1-1,1 0 0,7-2 10,0-1 0,0 0 0,-1 0 0,11-8 1,5-5 11,0-2 0,-2 0 0,0-2 0,29-34 0,-28 28 251,2 1 0,39-30 0,-65 55-257,1 1 0,-1-1 0,1 1 0,-1-1 0,0 1 0,1 0 0,-1-1 0,1 1 0,-1 0 0,1-1 0,-1 1 0,1 0 0,-1-1 0,1 1 0,-1 0-1,1 0 1,0 0 0,-1 0 0,1 0 0,-1-1 0,1 1 0,0 0 0,-1 0 0,1 0 0,-1 1 0,1-1 0,0 0 0,-1 0 0,1 0 0,-1 0 0,1 0 0,-1 1 0,1-1 0,0 1 0,1 21 174,-19 38-149,16-56-3,-4 8-4,1 1 0,1-1 0,0 1-1,1 0 1,-2 25 0,9-25 165,12-10-81</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7.712"/>
    </inkml:context>
    <inkml:brush xml:id="br0">
      <inkml:brushProperty name="width" value="0.05" units="cm"/>
      <inkml:brushProperty name="height" value="0.05" units="cm"/>
      <inkml:brushProperty name="color" value="#0000FF"/>
    </inkml:brush>
  </inkml:definitions>
  <inkml:trace contextRef="#ctx0" brushRef="#br0">85 419 5009,'2'-35'8102,"-5"61"-3836,1 14-3702,1-1-1,8 76 1,-5-102-560,0 0 0,1-1 0,1 1 0,0 0 0,0-1 0,1 0 0,1 0 0,0 0 0,1-1 0,0 0 0,0 0 0,15 16 0,-20-26 4,0 1 0,-1 0 0,1-1 0,0 1 0,0-1-1,0 0 1,0 0 0,0 1 0,0-1 0,0-1 0,1 1 0,-1 0 0,0 0-1,0-1 1,1 1 0,-1-1 0,0 0 0,1 0 0,-1 0 0,1 0 0,-1 0 0,0 0-1,1-1 1,-1 1 0,0-1 0,1 0 0,-1 1 0,0-1 0,0 0 0,0 0 0,0 0-1,0-1 1,0 1 0,0-1 0,0 1 0,0-1 0,-1 1 0,1-1 0,1-2 0,9-9 34,-2-1 1,1 0 0,-2 0 0,11-21 0,-15 26-37,23-48 84,-2-2-1,-2-1 1,-3-1 0,-3-1-1,16-100 1,-27 124 91,-3 9 97,2-1-1,2 2 0,12-34 1,-5 38 22,-15 24-295,1 0-1,-1 0 1,0-1 0,1 1-1,-1 0 1,0 0-1,1 0 1,-1 0 0,0 0-1,1 0 1,-1 0-1,0 0 1,1 0 0,-1 0-1,1 0 1,-1 0-1,0 0 1,1 0-1,-1 1 1,0-1 0,1 0-1,-1 0 1,0 0-1,0 0 1,1 1 0,-1-1-1,0 0 1,1 0-1,-1 1 1,0-1 0,0 0-1,0 0 1,1 1-1,-1-1 1,0 0 0,0 1-1,1 0 1,1 3 2,-1 1 0,1 0 0,-1 0-1,1 0 1,-1 0 0,-1 0 0,1 0 0,-1 6 0,-1 83 22,-22 150 0,0-19-1,21-180-32,2 1 0,11 83-1,-10-119-6,1 0 0,0 0-1,1 0 1,0 0 0,5 9-1,-7-18 11,-1 1-1,1-1 0,-1 0 0,1 0 0,0 0 0,0 0 1,0 0-1,-1 0 0,1 0 0,0 0 0,0-1 1,0 1-1,0 0 0,0 0 0,1-1 0,-1 1 1,0-1-1,0 1 0,2 0 0,-1-1 1,-1-1 1,1 1-1,0 0 0,-1-1 0,1 1 1,-1-1-1,1 1 0,-1-1 0,0 0 1,1 1-1,-1-1 0,0 0 0,1 0 1,-1 0-1,0 0 0,0 0 0,0 0 1,0-1-1,0 1 0,1-2 0,10-12-65,0-1 0,-2 0 0,0 0 0,-1-1 0,0 0 0,-2-1 0,0 0 0,-1 0 0,-1-1 0,0 1 1,3-32-1,-7 39 7,-1 1 0,1-1 1,-2 0-1,1 1 1,-1-1-1,-1 1 1,0-1-1,-1 1 1,0 0-1,0 0 1,-1 0-1,0 0 1,-1 1-1,0 0 1,0-1-1,-1 2 1,-1-1-1,1 1 1,-1 0-1,-1 0 1,1 1-1,-14-10 1,4 6-160,0 2 1,-1 0-1,0 1 1,0 1-1,-1 1 1,0 0-1,0 2 1,0 0-1,0 1 1,-1 1 0,-29 0-1,19 2 43,-1 1 1,1 2-1,0 1 0,0 2 0,0 0 1,-47 18-1,33-1-2442,15 0 1240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8.072"/>
    </inkml:context>
    <inkml:brush xml:id="br0">
      <inkml:brushProperty name="width" value="0.05" units="cm"/>
      <inkml:brushProperty name="height" value="0.05" units="cm"/>
      <inkml:brushProperty name="color" value="#0000FF"/>
    </inkml:brush>
  </inkml:definitions>
  <inkml:trace contextRef="#ctx0" brushRef="#br0">1 30 7850,'3'-3'437,"0"0"0,1 0 0,-1 0 1,1 0-1,0 1 0,0 0 0,0 0 0,0 0 1,0 0-1,1 0 0,6-1 0,-10 3-282,0 0 0,0 0 0,0 0 0,0 0-1,0 0 1,0 0 0,1 1 0,-1-1 0,0 0 0,0 1 0,0-1-1,0 0 1,0 1 0,0-1 0,0 1 0,0 0 0,0-1 0,0 1-1,1 1 1,-1 0-36,1 0-1,-1 0 0,0 0 1,0 0-1,1 0 0,-2 1 1,1-1-1,0 0 0,0 1 1,-1-1-1,1 1 0,-1 3 1,2 27 440,-2 1 1,-1 0 0,-11 63-1,3-24-429,-13 205 48,20-212-158,3 0 1,10 76-1,1-91 2047,3-19-1084</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8.404"/>
    </inkml:context>
    <inkml:brush xml:id="br0">
      <inkml:brushProperty name="width" value="0.05" units="cm"/>
      <inkml:brushProperty name="height" value="0.05" units="cm"/>
      <inkml:brushProperty name="color" value="#0000FF"/>
    </inkml:brush>
  </inkml:definitions>
  <inkml:trace contextRef="#ctx0" brushRef="#br0">82 5 11098,'-2'4'270,"-1"1"0,1 0-1,0 0 1,1 0-1,-1 0 1,1 0 0,0 0-1,0 0 1,0 0 0,1 0-1,0 0 1,0 1-1,0-1 1,2 10 0,0-1-112,1 0 1,0 0 0,1 0 0,7 16 0,-11-29-129,0 0 1,1 1 0,-1-1-1,1 1 1,-1-1-1,1 0 1,-1 0 0,1 1-1,0-1 1,0 0-1,-1 0 1,1 0 0,0 0-1,0 0 1,0 0 0,0 0-1,0 0 1,1 0-1,-1 0 1,0 0 0,0-1-1,1 1 1,-1 0-1,3 0 1,-3-2 13,0 1 0,0-1 0,1 0 0,-1 0-1,0 0 1,0 0 0,0 0 0,0 0 0,0 0 0,-1 0 0,1 0 0,0 0 0,0-1-1,-1 1 1,1 0 0,-1 0 0,1-1 0,-1 1 0,1-3 0,3-8 109,-1-1 1,0 0 0,-1-1-1,0-14 1,-2 19-103,-1 0 0,0 0 0,0 0 1,-1 1-1,-4-12 0,6 19-18,-1-1 0,1 0 0,-1 1 0,1-1 0,-1 0 0,0 1 0,1-1 0,-1 0 0,0 1 0,0-1 0,0 1 0,0 0 0,0-1 0,-1 1-1,1 0 1,0 0 0,-1 0 0,1 0 0,-1 0 0,1 0 0,-1 0 0,1 0 0,-1 0 0,1 1 0,-1-1 0,0 1 0,0-1 0,1 1 0,-1 0 0,0-1 0,0 1 0,-3 0 0,3 1-13,-1 1 1,1-1-1,0 1 1,0-1-1,-1 1 0,1-1 1,0 1-1,1 0 1,-1 0-1,0 0 1,0 0-1,1 1 1,-1-1-1,1 0 0,0 1 1,0-1-1,0 0 1,-1 4-1,-17 54-63,14-43 63,-3 7-21,1 0 0,2 1 0,0 0 0,1 0-1,2 0 1,1 0 0,2 34 0,-1-56 1,0 0 1,1 0-1,-1 0 1,1 1-1,0-1 0,0 0 1,0 0-1,0 0 1,1 0-1,-1 0 0,1-1 1,0 1-1,0 0 1,0-1-1,0 1 0,0-1 1,0 0-1,1 1 0,-1-1 1,1 0-1,0-1 1,-1 1-1,1 0 0,0-1 1,6 3-1,-1-3 246,1 1 0,-1-1 1,1 0-1,-1-1 0,1 0 0,-1 0 0,1-1 0,-1 0 0,11-3 0,68-17 909</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8.866"/>
    </inkml:context>
    <inkml:brush xml:id="br0">
      <inkml:brushProperty name="width" value="0.05" units="cm"/>
      <inkml:brushProperty name="height" value="0.05" units="cm"/>
      <inkml:brushProperty name="color" value="#0000FF"/>
    </inkml:brush>
  </inkml:definitions>
  <inkml:trace contextRef="#ctx0" brushRef="#br0">9 1365 12163,'-9'-7'1504,"9"-18"760,8-8-31,12-19-1009,4-10-312,10-22-240,2-13-143,4-30-257,1-10-64,-1-14-120,3 0-24,1 16-16,1 14 16,-1 34-224,-2 21-200,-4 43-697,-5 17 905,5 26-192</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9.209"/>
    </inkml:context>
    <inkml:brush xml:id="br0">
      <inkml:brushProperty name="width" value="0.05" units="cm"/>
      <inkml:brushProperty name="height" value="0.05" units="cm"/>
      <inkml:brushProperty name="color" value="#0000FF"/>
    </inkml:brush>
  </inkml:definitions>
  <inkml:trace contextRef="#ctx0" brushRef="#br0">16 112 10594,'6'-40'1393,"1"11"807,0 3-720,-1 14-79,-2 8-697,-2 8-176,-1 6-112,-2 11-192,-2 6 16,0 12-88,-1 10-56,2 10-56,1 8-8,-1 5 48,1-1 160,-6-13-200,-5-11-1704,-1-37 1216</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29.573"/>
    </inkml:context>
    <inkml:brush xml:id="br0">
      <inkml:brushProperty name="width" value="0.05" units="cm"/>
      <inkml:brushProperty name="height" value="0.05" units="cm"/>
      <inkml:brushProperty name="color" value="#0000FF"/>
    </inkml:brush>
  </inkml:definitions>
  <inkml:trace contextRef="#ctx0" brushRef="#br0">0 31 12411,'10'6'1272,"21"-5"1056,6-1-1255,11-1 207,5-2-672,2-4-384,0 0-40,-8 1 8,-8-1-8,-9 2-488,-6 4-368,-6 4-152,1 5 168</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0.460"/>
    </inkml:context>
    <inkml:brush xml:id="br0">
      <inkml:brushProperty name="width" value="0.05" units="cm"/>
      <inkml:brushProperty name="height" value="0.05" units="cm"/>
      <inkml:brushProperty name="color" value="#0000FF"/>
    </inkml:brush>
  </inkml:definitions>
  <inkml:trace contextRef="#ctx0" brushRef="#br0">95 533 11354,'-4'0'229,"0"0"0,0 1-1,0-1 1,0 1-1,0 0 1,0 0 0,0 1-1,0-1 1,1 1-1,-1 0 1,1 0 0,-1 0-1,1 0 1,0 1-1,0-1 1,0 1 0,0 0-1,0 0 1,-2 3-1,2 0-113,0-1 0,0 1 0,1-1 0,-1 1 0,2 0-1,-1 0 1,0 0 0,1 0 0,0 0 0,1 0 0,0 9 0,1 10-126,1 0 0,2 1 1,1-1-1,15 47 1,-18-63 17,2 3 4,-1-1-1,2 1 1,8 16 0,-13-27-4,1 0 0,-1 1 0,1-1 0,-1 0 0,1 0 0,-1 0-1,1 0 1,0 0 0,0 0 0,-1 0 0,1-1 0,0 1 0,0 0 0,0 0 0,0-1 0,0 1-1,0 0 1,0-1 0,0 1 0,0-1 0,0 1 0,1-1 0,-1 0 0,0 1 0,0-1 0,0 0 0,0 0-1,1 0 1,-1 0 0,0 0 0,0 0 0,0 0 0,1 0 0,-1-1 0,0 1 0,0 0 0,0-1-1,0 1 1,1-1 0,-1 1 0,0-1 0,0 1 0,0-1 0,0 0 0,1 0 0,14-16 46,-1-1 0,-1-1 0,0 1 0,-1-2 0,-1 0 0,9-22 0,1 2-17,50-106 65,-53 104-92,-19 41-12,1 0-1,-1 0 1,0-1-1,1 1 1,-1 0-1,1 0 1,-1 0-1,1 0 1,0 1-1,-1-1 1,1 0-1,0 0 1,0 0-1,-1 0 1,1 1-1,0-1 1,0 0-1,0 1 1,2-2-1,3 17-107,-6 37 15,-5-8 68,0-6 13,1 1 0,2 0 0,2 0 0,5 40 0,-5-77 16,0 0 0,1 0 1,-1 0-1,0 0 0,1 0 0,-1 0 0,1 0 0,0 0 0,0-1 0,0 1 1,0 0-1,0 0 0,0-1 0,0 1 0,0-1 0,1 1 0,2 2 0,-3-4 4,0 0-1,0 1 0,0-1 1,0 0-1,0 0 0,0 1 1,0-1-1,0 0 0,1 0 1,-1 0-1,0 0 0,0-1 1,0 1-1,0 0 0,0 0 1,0-1-1,0 1 0,1 0 1,-1-1-1,0 1 0,0-1 0,1 0 1,5-5 24,0 0 0,0 1 0,-1-2 0,1 1 0,-1-1 0,6-10 0,70-98 218,94-175-1,-164 272-339,-15 34 49,-19 44 30,19-50 12,-7 16 104,2 0 0,0 1-1,2 1 1,1-1 0,1 1 0,1 0 0,1 0-1,3 34 1,-1-61-91,1-1 0,-1 0 0,0 0-1,0 1 1,0-1 0,0 0 0,0 0-1,0 1 1,1-1 0,-1 0 0,0 0 0,0 1-1,0-1 1,1 0 0,-1 0 0,0 0 0,0 0-1,0 1 1,1-1 0,-1 0 0,0 0 0,0 0-1,1 0 1,-1 0 0,0 0 0,1 0 0,-1 0-1,0 0 1,0 0 0,1 0 0,-1 0 0,0 0-1,0 0 1,1 0 0,-1 0 0,0 0 0,1 0-1,-1 0 1,0 0 0,0 0 0,1 0 0,-1-1-1,0 1 1,0 0 0,1 0 0,-1 0-1,0 0 1,0-1 0,0 1 0,1 0 0,-1 0-1,0 0 1,0-1 0,0 1 0,0 0 0,0 0-1,1-1 1,-1 1 0,0 0 0,0 0 0,0-1-1,14-15 208,12-19-7,15-20-62,93-97 0,-131 149-150,-1 1 0,1 0 0,0 0 0,-1-1 0,1 2 0,0-1-1,1 0 1,-1 1 0,0-1 0,6-1 0,-8 3 0,0 0-1,-1 0 1,1 0-1,0 0 1,-1 0-1,1 0 1,0 0 0,-1 0-1,1 0 1,-1 1-1,1-1 1,0 0-1,-1 0 1,1 1 0,-1-1-1,1 0 1,0 1-1,-1-1 1,1 0 0,-1 1-1,0-1 1,2 2-1,3 22-37,-5-11 35,0-2-64,0 1 0,0-1 0,1 1 0,0-1-1,1 1 1,0-1 0,6 16 0,-8-26 65,1-1 1,-1 1-1,0 0 1,1-1-1,-1 1 1,1-1-1,-1 1 1,1-1-1,-1 1 1,1-1-1,-1 0 1,1 1-1,-1-1 1,1 0-1,0 1 0,-1-1 1,1 0-1,-1 0 1,1 1-1,0-1 1,-1 0-1,1 0 1,0 0-1,0 0 1,-1 0-1,1 0 1,0 0-1,-1 0 1,1 0-1,0 0 1,-1-1-1,1 1 0,0 0 1,-1 0-1,1 0 1,-1-1-1,1 1 1,0 0-1,-1-1 1,1 1-1,-1-1 1,1 1-1,-1-1 1,1 1-1,-1-1 1,1 1-1,-1-1 0,0 1 1,1-2-1,33-40 35,-20 24-34,46-47 5,45-56 7,-91 103 0,-1 0 0,-2-2 0,0 1 0,0-1 0,8-26 0,-9 14 234,-1-2 1,-2 1-1,-1-1 1,-2 0-1,1-52 1,-8 115-171,0-1 0,-10 34-1,3-11-63,-15 57-16,-40 108 0,-21 94-424,83-294 381,-10 66-208,13-76 230,-1-1 1,1 1-1,0-1 1,1 1-1,-1-1 1,1 1-1,0-1 1,0 0-1,1 1 1,0-1-1,0 0 1,3 6-1,-4-10 24,-1 0-1,1-1 1,0 1-1,0 0 1,0 0-1,0-1 0,0 1 1,-1 0-1,1-1 1,0 1-1,0-1 1,1 1-1,-1-1 1,0 0-1,0 1 0,0-1 1,0 0-1,0 0 1,0 0-1,0 0 1,0 0-1,1 0 1,-1 0-1,0 0 0,0 0 1,0 0-1,0-1 1,0 1-1,0 0 1,0-1-1,0 1 0,0-1 1,1 0-1,32-21 5,-32 20-3,13-10 6,-2-2 1,1 1-1,-2-1 1,0-1-1,20-31 1,-26 36 4,0-1 0,-1 1 0,0-1 0,-1 0 0,0 0 0,-1 0 0,0 0 0,-1-1 0,0 0 0,0-21 0,-2 31-5,0 0-1,0-1 1,0 1-1,0 0 1,-1 0 0,1 0-1,-1 0 1,0 0-1,0 0 1,0 0-1,0 0 1,0 0-1,0 0 1,0 0-1,0 1 1,-1-1-1,1 0 1,-1 1-1,1-1 1,-4-2-1,1 3 3,1-1 0,0 0 0,-1 1 0,1 0 0,-1 0 0,0 0 0,1 0 0,-1 1 0,0 0 0,0-1 0,-4 1 0,-5 1-23,0 1 0,1 0-1,-1 1 1,1 0-1,-1 1 1,-13 6-1,12-4-213,0 1-1,1 1 0,0 0 0,0 1 0,-16 15 0,0 11-385</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0.799"/>
    </inkml:context>
    <inkml:brush xml:id="br0">
      <inkml:brushProperty name="width" value="0.05" units="cm"/>
      <inkml:brushProperty name="height" value="0.05" units="cm"/>
      <inkml:brushProperty name="color" value="#0000FF"/>
    </inkml:brush>
  </inkml:definitions>
  <inkml:trace contextRef="#ctx0" brushRef="#br0">94 52 11322,'0'0'94,"0"0"-1,0-1 1,0 1 0,0-1-1,0 1 1,1 0-1,-1-1 1,-1 1-1,1-1 1,0 1-1,0-1 1,0 1-1,0 0 1,0-1-1,0 1 1,0-1-1,-1 1 1,1 0 0,0-1-1,0 1 1,0 0-1,-1-1 1,1 1-1,0 0 1,-1-1-1,1 1 1,0 0-1,-1 0 1,1-1-1,0 1 1,-1 0-1,1 0 1,0 0 0,-1-1-1,1 1 1,-1 0-1,1 0 1,0 0-1,-1 0 1,1 0-1,-1 0 1,1 0-1,-1 0 1,1 0-1,0 0 1,-1 0-1,1 0 1,-1 0 0,1 0-1,0 0 1,-1 0-1,1 1 1,-1-1-1,-16 29 978,-7 46-1083,18-45 85,1 0 0,-2 61 0,7-77-70,0 1 0,1 0 1,1 0-1,0 0 0,1 0 0,1-1 0,0 1 1,7 14-1,-11-28 7,0-1 0,0 1 0,0 0 0,1-1 0,-1 1 0,0-1 1,1 1-1,-1-1 0,0 1 0,1-1 0,-1 1 0,0-1 0,1 0 0,-1 1 1,1-1-1,-1 1 0,1-1 0,-1 0 0,1 0 0,-1 1 0,1-1 0,-1 0 1,1 0-1,-1 1 0,1-1 0,0 0 0,-1 0 0,1 0 0,-1 0 0,1 0 0,0 0 1,-1 0-1,1 0 0,-1 0 0,1 0 0,0 0 0,-1-1 0,1 1 0,21-21 424,12-41 185,-33 61-609,6-16 64,0-1 0,-1 0-1,-1 0 1,0 0 0,-2-1-1,0 0 1,-1 1 0,0-34-1,-2 45-103,-1-1-1,1 1 0,-1-1 1,0 1-1,-1-1 1,0 1-1,0 0 0,-1 0 1,1 0-1,-2 0 0,1 0 1,-1 1-1,0-1 1,0 1-1,-1 0 0,1 0 1,-1 0-1,-1 1 0,1 0 1,-1 0-1,0 0 1,0 1-1,-1 0 0,-9-5 1,-20-2-2968,8 14 1204</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1.267"/>
    </inkml:context>
    <inkml:brush xml:id="br0">
      <inkml:brushProperty name="width" value="0.05" units="cm"/>
      <inkml:brushProperty name="height" value="0.05" units="cm"/>
      <inkml:brushProperty name="color" value="#0000FF"/>
    </inkml:brush>
  </inkml:definitions>
  <inkml:trace contextRef="#ctx0" brushRef="#br0">253 23 9290,'-4'-2'320,"0"-1"0,1 0-1,-1 1 1,0 0 0,0 0 0,-1 0 0,1 1-1,0-1 1,-1 1 0,1 0 0,-1 0 0,1 1-1,-1-1 1,1 1 0,-1 0 0,1 0 0,-1 1-1,1-1 1,-9 3 0,9-1-233,1 0 0,-1 1 0,0-1 1,1 1-1,0 0 0,0 0 0,0 0 0,0 0 0,0 1 0,1-1 0,-1 1 0,1-1 0,0 1 1,0 0-1,0 0 0,1 0 0,0 0 0,-1 0 0,1 0 0,1 1 0,-2 5 0,-2 28-42,1 0-1,2 0 1,2 0-1,5 38 0,0 79 204,-6-148-202,0-1 1,-1 1-1,0-1 0,-1 0 1,1 1-1,-1-1 1,-4 9-1,5-14-31,1 0 1,-1 0-1,1 0 0,-1 0 0,0 0 1,1 0-1,-1-1 0,0 1 1,0 0-1,0 0 0,0-1 1,1 1-1,-1 0 0,0-1 0,0 1 1,0-1-1,0 1 0,0-1 1,0 0-1,0 1 0,-1-1 1,1 0-1,0 0 0,0 0 1,0 0-1,0 0 0,0 0 0,0 0 1,0 0-1,-1 0 0,1 0 1,0 0-1,0-1 0,0 1 1,0-1-1,0 1 0,0 0 0,0-1 1,0 0-1,0 1 0,0-1 1,1 0-1,-1 1 0,0-1 1,0 0-1,0 0 0,1 0 0,-1 0 1,0-1-1,-4-3-20,0-1-1,0 0 1,1 0-1,0 0 1,0-1 0,1 0-1,0 1 1,0-1-1,0 0 1,1 0-1,-2-13 1,1 9-216,2 0 0,-1-1 0,2 1 0,-1 0 0,2-1 0,-1 1-1,3-12 1,13-20-461</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2.001"/>
    </inkml:context>
    <inkml:brush xml:id="br0">
      <inkml:brushProperty name="width" value="0.05" units="cm"/>
      <inkml:brushProperty name="height" value="0.05" units="cm"/>
      <inkml:brushProperty name="color" value="#0000FF"/>
    </inkml:brush>
  </inkml:definitions>
  <inkml:trace contextRef="#ctx0" brushRef="#br0">33 489 6377,'3'-1'692,"0"0"-1,0 0 1,-1-1-1,1 1 1,0-1-1,0 0 1,-1 0-1,1 0 1,-1 0 0,1 0-1,-1-1 1,0 1-1,3-5 1,3-4 73,0-1 0,-1 1 1,10-22-1,-13 25-660,0-1 1,-1 1-1,0 0 0,0-1 1,-1 0-1,0 1 0,-1-1 1,1 0-1,-2 0 1,1 0-1,-1 0 0,-1 0 1,0 0-1,0 0 0,-3-11 1,3 18-88,0 0 0,1 0 1,-1 0-1,0 0 0,0 0 0,-1 0 1,1 0-1,0 0 0,-1 1 0,1-1 1,-1 1-1,1-1 0,-1 1 0,0-1 1,1 1-1,-1 0 0,0 0 0,0 0 1,0 0-1,-4-1 0,4 2-15,0 0-1,0 0 1,0 0-1,0 0 1,0 1-1,0-1 1,0 1-1,0-1 1,0 1 0,0 0-1,0 0 1,1 0-1,-1 0 1,0 0-1,1 0 1,-1 0-1,-2 3 1,-2 2-18,0 0 0,0 0 0,1 1 0,0 0 0,1 0 1,0 0-1,0 1 0,0-1 0,-3 11 0,4-3 8,1-1 0,0 0 0,1 1 0,0-1 0,2 1 0,-1 0 1,2-1-1,0 1 0,1-1 0,5 18 0,-2-11-88,1-1-1,1 0 1,1 0 0,0-1 0,1 0-1,18 23 1,-27-40 75,1 1 1,-1-1-1,1 1 1,0-1-1,0 1 1,1-1-1,-1 0 1,0 0-1,1 0 0,-1 0 1,1-1-1,-1 1 1,1-1-1,0 1 1,0-1-1,0 0 1,0 0-1,0 0 1,0-1-1,0 1 0,0-1 1,0 1-1,0-1 1,0 0-1,0 0 1,0 0-1,0-1 1,0 1-1,0-1 0,0 0 1,0 0-1,0 0 1,0 0-1,0 0 1,-1 0-1,1-1 1,0 0-1,-1 1 0,1-1 1,2-3-1,7-6 17,-1 0 0,-1 0-1,1-1 1,-2-1-1,0 0 1,12-22 0,28-48 22,-23 41-6,-1-1 0,28-70 0,-51 109-1,-1-1 0,1 1 1,0-1-1,-1 0 0,0 0 0,0 0 0,-1 0 0,1 1 0,-1-1 0,0 0 0,-1-7 1,-24 76 31,-4 17-54,-32 105 18,56-165-5,0 1-1,2-1 0,0 1 0,2 0 1,0 0-1,4 35 0,-3-55-1,0 0 0,0 0-1,0 0 1,0-1 0,1 1-1,-1 0 1,1 0 0,-1 0-1,1 0 1,0-1 0,0 1-1,-1 0 1,1-1 0,1 1-1,-1 0 1,0-1 0,0 1-1,0-1 1,1 0 0,-1 1-1,1-1 1,2 2 0,-2-3 1,0 1 0,0-1 0,0 0 0,0 0 1,0 0-1,0 0 0,0-1 0,0 1 0,0 0 1,0-1-1,0 1 0,0-1 0,0 0 0,-1 1 1,1-1-1,0 0 0,0 0 0,1-2 0,9-5 14,-1-2 0,0 1 0,0-2 1,15-18-1,2-8 26,-1 0 1,-3-2 0,-1 0 0,-1-2 0,19-53 0,-14 18 179,-4-1 0,16-90-1,-36 154-193,14-53 114,-17 66-142,0 0 1,0 1-1,0-1 1,1 0-1,-1 0 0,0 0 1,0 0-1,0 0 1,0 0-1,0 0 1,0 1-1,0-1 1,0 0-1,0 0 1,0 0-1,0 0 0,0 0 1,0 0-1,0 0 1,1 0-1,-1 0 1,0 0-1,0 1 1,0-1-1,0 0 0,0 0 1,0 0-1,0 0 1,1 0-1,-1 0 1,0 0-1,0 0 1,0 0-1,0 0 0,0 0 1,0 0-1,0 0 1,1 0-1,-1 0 1,0 0-1,0 0 1,0 0-1,0 0 0,0 0 1,0 0-1,0 0 1,1-1-1,-1 1 1,0 0-1,0 0 0,2 25 19,-3 32-1,-31 173 95,16-132 60,-4 135 1,23-161 22</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2.352"/>
    </inkml:context>
    <inkml:brush xml:id="br0">
      <inkml:brushProperty name="width" value="0.05" units="cm"/>
      <inkml:brushProperty name="height" value="0.05" units="cm"/>
      <inkml:brushProperty name="color" value="#0000FF"/>
    </inkml:brush>
  </inkml:definitions>
  <inkml:trace contextRef="#ctx0" brushRef="#br0">9 73 8034,'0'0'114,"-1"0"0,1 0 0,0 0 0,-1 0 0,1 0 1,0-1-1,-1 1 0,1 0 0,-1 0 0,1 0 0,0 0 0,-1-1 0,1 1 1,0 0-1,0 0 0,-1-1 0,1 1 0,0 0 0,0-1 0,-1 1 1,1 0-1,0-1 0,0 1 0,0 0 0,-1-1 0,1 1 0,0 0 0,0-1 1,0 1-1,0-1 0,0 1 0,0 0 0,0-1 0,0 1 0,0-1 1,0 1-1,0 0 0,0-1 0,0 1 0,0-1 0,18-10 2372,41-4-915,-50 13-1308,128-30 672,-136 32-932,0 0 0,-1 0 0,1 1 0,0-1 0,0 0 0,0 1 0,-1-1-1,1 0 1,0 1 0,-1-1 0,1 1 0,0-1 0,-1 1 0,1 0 0,-1-1 0,1 1 0,-1-1 0,1 1 0,-1 0 0,1 0 0,-1-1 0,0 1 0,1 0 0,-1 0 0,0-1 0,0 1 0,1 0 0,-1 0 0,0 0-1,0-1 1,0 1 0,0 0 0,0 0 0,0 0 0,0 0 0,0-1 0,-1 3 0,0 48-56,0-34 49,0 8-73,1 0 1,1-1-1,1 1 1,2-1 0,0 0-1,16 47 1,-8-57-1650,3-14 743</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2.685"/>
    </inkml:context>
    <inkml:brush xml:id="br0">
      <inkml:brushProperty name="width" value="0.05" units="cm"/>
      <inkml:brushProperty name="height" value="0.05" units="cm"/>
      <inkml:brushProperty name="color" value="#0000FF"/>
    </inkml:brush>
  </inkml:definitions>
  <inkml:trace contextRef="#ctx0" brushRef="#br0">1 4 6201,'4'-3'360,"9"10"473,4 6-937,2 9 176,-1 2-184,-1 7-561,-1 2-471,0 1-680,4 1 832</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3.028"/>
    </inkml:context>
    <inkml:brush xml:id="br0">
      <inkml:brushProperty name="width" value="0.05" units="cm"/>
      <inkml:brushProperty name="height" value="0.05" units="cm"/>
      <inkml:brushProperty name="color" value="#0000FF"/>
    </inkml:brush>
  </inkml:definitions>
  <inkml:trace contextRef="#ctx0" brushRef="#br0">206 76 4553,'1'-2'278,"0"0"1,0 0-1,-1 0 0,1-1 0,-1 1 1,0 0-1,0-1 0,0 1 0,0 0 1,0-1-1,0 1 0,0 0 0,-1 0 1,0-1-1,1 1 0,-1 0 1,0 0-1,0 0 0,0 0 0,0-1 1,0 2-1,0-1 0,-1 0 0,1 0 1,-1 0-1,1 1 0,-1-1 1,0 0-1,0 1 0,0 0 0,0-1 1,0 1-1,-4-2 0,3 2-142,-1 0-1,1 0 1,-1 0-1,1 0 1,-1 0-1,0 1 1,1 0-1,-1 0 1,0 0-1,1 0 1,-1 0-1,0 1 1,1 0-1,-1-1 1,1 1-1,-1 1 1,1-1 0,-1 0-1,1 1 1,0 0-1,-4 2 1,-1 3-70,0 0 1,1 0 0,-1 1-1,2 0 1,-1 0-1,1 1 1,0 0 0,1 0-1,0 1 1,0-1 0,1 1-1,0 0 1,1 0 0,0 0-1,1 1 1,-2 14 0,2-7-64,0 1 0,2-1 1,0 0-1,1 1 0,1-1 1,0 0-1,2 0 0,9 31 1,-12-47 3,-1 0 1,1 0 0,0 0-1,0 1 1,0-1 0,0 0 0,0-1-1,0 1 1,1 0 0,-1 0 0,0 0-1,1-1 1,0 1 0,-1-1-1,1 1 1,0-1 0,0 0 0,3 2-1,-3-2 17,0-1 0,0 0 0,-1 0 0,1 0 0,0 0 0,0 0-1,-1 0 1,1 0 0,0 0 0,0-1 0,-1 1 0,1-1 0,0 1-1,0-1 1,-1 0 0,1 1 0,-1-1 0,3-2 0,3-2 50,-1 0 0,1-1 0,-1 0-1,0-1 1,-1 1 0,0-1 0,0 0 0,6-10 0,2-11 30,-2 0 0,12-40 0,-17 47-88,0 0 0,2 0 0,0 1 0,1 1 0,1-1 0,19-26 0,-28 45-19,-1 0 0,1 0 0,0 0-1,0 0 1,-1 0 0,1 0 0,0 0 0,0 0 0,0 0-1,0 0 1,0 0 0,0 1 0,1-1 0,-1 0-1,0 1 1,0-1 0,0 1 0,1 0 0,-1-1-1,0 1 1,0 0 0,2 0 0,-2 0 0,0 0 0,0 1 0,0 0 0,0-1 1,0 1-1,-1 0 0,1-1 0,0 1 0,-1 0 0,1 0 0,0-1 1,-1 1-1,1 0 0,-1 0 0,1 0 0,-1 0 0,0 0 1,1 0-1,-1 0 0,0 0 0,1 1 0,0 7-2,1 1-1,-1-1 0,-1 1 1,0 15-1,-9 42 6,5-45 4,1 0 0,1-1 0,1 1 0,4 40 0,-3-60 3,0-1 0,0 0-1,0 1 1,1-1-1,-1 1 1,0-1 0,1 0-1,-1 1 1,1-1 0,-1 0-1,1 1 1,0-1 0,0 0-1,0 0 1,-1 0 0,1 0-1,0 0 1,0 0 0,0 0-1,1 0 1,-1 0 0,0 0-1,0 0 1,3 0 0,-2 0 10,0-1 1,0 0 0,0 0 0,0 0 0,0 0 0,0 0 0,0-1 0,0 1 0,0-1 0,0 1 0,0-1 0,0 0 0,0 0-1,0 0 1,2-1 0,11-8 115,-1 0 0,-1-1 0,19-17 0,-18 14-79,46-40 151,-22 19-42,65-48 0,-101 82-150,0-1 1,0 1 0,0 0-1,1-1 1,-1 1-1,0 0 1,1 0-1,-1 1 1,1-1-1,-1 0 1,1 1 0,-1 0-1,1-1 1,3 1-1,-4 0-6,-1 1 0,1-1 0,-1 1 0,0-1 0,0 1 0,1 0 0,-1-1 0,0 1 0,0 0 0,0 0 0,0 0 0,0 0 0,0 0 0,0 0 0,0 0 0,0 0 0,0 0 1,0 0-1,0 3 0,3 6 17,0 0 0,-2 1 1,1-1-1,-1 1 1,1 19-1,5 20 18,11-4 136,-18-44-31,1 0-1,-1 0 1,1 0 0,-1 0-1,1 0 1,0 0 0,0 0-1,0-1 1,0 1 0,0-1-1,0 1 1,0-1 0,0 0-1,1 0 1,-1 0 0,5 2-1,21-2 990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33.372"/>
    </inkml:context>
    <inkml:brush xml:id="br0">
      <inkml:brushProperty name="width" value="0.05" units="cm"/>
      <inkml:brushProperty name="height" value="0.05" units="cm"/>
      <inkml:brushProperty name="color" value="#0000FF"/>
    </inkml:brush>
  </inkml:definitions>
  <inkml:trace contextRef="#ctx0" brushRef="#br0">184 18 12011,'-24'-16'1512,"17"14"2417,20 18-3209,4 9-280,8 22 144,-2 17-32,-3 26 144,-1 6-88,-9 11-175,0 4-65,-13 14-152,-9 8-40,-15-6 16,-9-12-56,-28-31-72,-9-15 2520,-1-18-1903</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2.961"/>
    </inkml:context>
    <inkml:brush xml:id="br0">
      <inkml:brushProperty name="width" value="0.05" units="cm"/>
      <inkml:brushProperty name="height" value="0.05" units="cm"/>
      <inkml:brushProperty name="color" value="#0000FF"/>
    </inkml:brush>
  </inkml:definitions>
  <inkml:trace contextRef="#ctx0" brushRef="#br0">13 562 1088,'1'1'363,"0"1"0,-1 0 0,1 0 0,0-1 1,-1 1-1,1 0 0,-1 0 0,0 0 0,1 0 0,-1 0 0,0-1 0,0 1 0,0 0 0,0 0 0,-1 0 0,1 0 0,0 0 0,-1 0 0,0-1 0,1 1 1,-1 0-1,0 0 0,0-1 0,0 1 0,-1 2 0,-7 12 4098,14-31 437,47-107-4036,12-21-707,58-60-52,-64 110-98,-54 87-9,0 1-1,0-1 0,1 0 1,-1 1-1,1 0 0,9-7 0,-13 11 1,-1 1 1,1-1-1,0 1 0,0-1 0,0 1 0,-1-1 0,1 1 0,0 0 1,0-1-1,0 1 0,0 0 0,0 0 0,0 0 0,0 0 0,0 0 1,0 0-1,0 0 0,0 0 0,-1 0 0,1 0 0,2 1 0,-2-1-2,0 1 0,0 0 0,0 0 0,0 0 0,0 0 0,0 0 0,0 1 0,-1-1 0,1 0-1,0 0 1,-1 0 0,1 1 0,-1-1 0,1 0 0,-1 1 0,0-1 0,1 1 0,-1-1 0,0 2-1,2 25-36,0 0 0,-3-1-1,0 1 1,-9 48-1,2-7 29,1-8-44,-3 26-126,3 1 0,4-1-1,9 91 1,5-133-1000,4-15 402</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3.307"/>
    </inkml:context>
    <inkml:brush xml:id="br0">
      <inkml:brushProperty name="width" value="0.05" units="cm"/>
      <inkml:brushProperty name="height" value="0.05" units="cm"/>
      <inkml:brushProperty name="color" value="#0000FF"/>
    </inkml:brush>
  </inkml:definitions>
  <inkml:trace contextRef="#ctx0" brushRef="#br0">15 35 11386,'-15'16'769,"27"3"183,10-2-168,12-7-128,7-5-320,-1-13-104,2-5-120,-1-11-608,-5-4-688,-10-1 576</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3.641"/>
    </inkml:context>
    <inkml:brush xml:id="br0">
      <inkml:brushProperty name="width" value="0.05" units="cm"/>
      <inkml:brushProperty name="height" value="0.05" units="cm"/>
      <inkml:brushProperty name="color" value="#0000FF"/>
    </inkml:brush>
  </inkml:definitions>
  <inkml:trace contextRef="#ctx0" brushRef="#br0">142 97 10962,'-13'-6'1337,"-2"12"671,-1 7 0,-2 10-983,2 5-313,6 11-336,0 4-144,4 13-152,1 8-40,-1 18 120,-1 6-152,-3 2-992,1-11 776</inkml:trace>
  <inkml:trace contextRef="#ctx0" brushRef="#br0" timeOffset="1">378 13 12507,'3'-13'1080,"0"13"64,1 6 240,-4 14-823,0 9-249,-7 14-32,-2 7-104,-5 15-120,-4 10-24,0 23 0,-3 9 64,3-2-424,-1-8-432,6-30-2929,3-18 2248</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4.442"/>
    </inkml:context>
    <inkml:brush xml:id="br0">
      <inkml:brushProperty name="width" value="0.05" units="cm"/>
      <inkml:brushProperty name="height" value="0.05" units="cm"/>
      <inkml:brushProperty name="color" value="#0000FF"/>
    </inkml:brush>
  </inkml:definitions>
  <inkml:trace contextRef="#ctx0" brushRef="#br0">0 360 8810,'1'2'102,"-1"1"0,0-1 0,1 0 0,0 0 0,0 1 0,-1-1 0,1 0 0,0 0 0,1 0 0,-1 0 0,0 0 0,1 0 0,-1-1 0,1 1 0,-1 0 0,1-1 0,0 1 0,-1-1 0,1 1 0,0-1 0,0 0 0,0 0 0,0 0 0,1 0 0,-1 0 0,3 0 0,0 1 11,1 0 1,-1-1-1,0 0 0,1 0 1,-1 0-1,0-1 0,1 0 1,-1 0-1,1 0 0,8-2 1,-4-2-56,0 0 0,0 0 0,0-1 0,0 0 0,-1-1 0,0 0 0,0-1 0,0 1 0,-1-2 0,10-11 0,2-2 45,-2-2 1,27-42-1,-35 48-68,-1 0 0,0-1-1,11-37 1,-17 48 39,-1 0-1,0-1 0,-1 0 1,0 0-1,0 1 1,0-1-1,-1 0 0,-1 0 1,1 1-1,-1-1 1,0 0-1,-5-13 1,6 20-55,0 1 1,0 0 0,0-1 0,0 1-1,0-1 1,0 1 0,0 0 0,0-1-1,0 1 1,-1 0 0,1-1 0,0 1 0,0 0-1,0-1 1,-1 1 0,1 0 0,0 0-1,0-1 1,-1 1 0,1 0 0,0 0 0,0-1-1,-1 1 1,1 0 0,0 0 0,-1 0-1,1 0 1,0-1 0,-1 1 0,1 0 0,0 0-1,-1 0 1,1 0 0,0 0 0,-1 0-1,1 0 1,-1 0 0,1 0 0,0 0 0,-1 0-1,1 0 1,0 0 0,-1 0 0,1 1-1,-1-1 1,-13 19 289,-5 31-251,-18 95 84,6 1-1,-12 161 1,35-247 78,3-27-50,3-21-69,0 0-1,1 0 1,0 1 0,0-1 0,2 0-1,2 21 1,-3-32-89,0-1 0,0 1 0,0-1-1,0 1 1,0-1 0,0 1 0,0-1 0,1 1 0,-1-1-1,0 1 1,0-1 0,1 1 0,-1-1 0,0 1-1,1-1 1,-1 0 0,0 1 0,1-1 0,-1 1 0,0-1-1,1 0 1,-1 1 0,1-1 0,-1 0 0,1 0 0,-1 1-1,1-1 1,-1 0 0,1 0 0,-1 0 0,1 0 0,0 1-1,16-11 292,15-28 51,-29 34-329,26-39 108,-2-2 0,31-70-1,-36 68-118,2 1-1,43-62 1,-66 107-17,-1 0 0,0 1 0,1-1 0,0 0 0,-1 0 0,1 0 0,-1 1 0,1-1 0,0 0 0,-1 1 0,1-1 0,0 0 0,0 1 0,-1-1 0,1 1 0,0-1 0,0 1 0,0 0 1,0-1-1,0 1 0,0 0 0,0 0 0,1-1 0,-1 2-2,-1-1-1,1 1 1,0 0 0,-1-1 0,1 1 0,-1 0 0,1 0 0,-1-1 0,0 1-1,1 0 1,-1 0 0,0 0 0,1 0 0,-1-1 0,0 1 0,0 0 0,0 0-1,0 0 1,0 0 0,0 1 0,-3 60-167,2-55 166,-6 53-63,2-25-12,1 1 1,2 39-1,2-74 75,0 1 1,0-1-1,0 1 0,0-1 0,0 0 1,0 1-1,1-1 0,-1 1 1,0-1-1,1 0 0,-1 0 0,1 1 1,0-1-1,-1 0 0,1 0 1,0 1-1,0-1 0,-1 0 1,1 0-1,0 0 0,2 1 0,-2-2 2,0 1-1,0-1 1,0 0-1,1 0 1,-1 0-1,0 0 1,0 0 0,0 0-1,0 0 1,0 0-1,1 0 1,-1 0-1,0-1 1,0 1-1,0-1 1,0 1-1,0 0 1,0-1-1,0 0 1,1 0-1,7-5-9,-1 0 0,0-1 0,0 0-1,10-12 1,-3 2 18,-2-1 0,0-1 1,-1 0-1,0 0 0,-2-1 0,-1-1 0,0 0 0,-1 0 0,-1 0 0,-2-1 0,0 0 0,-1 0 0,2-42 1,-21 139-439,8-18 403,-1 4-16,-1 115 0,9-174 48,0-1 1,0 1 0,0 0-1,0 0 1,0-1-1,0 1 1,0 0-1,0-1 1,1 1 0,-1-1-1,1 1 1,-1 0-1,1-1 1,0 1 0,-1-1-1,1 1 1,0-1-1,0 0 1,0 1-1,0-1 1,2 2 0,-1-3 1,-1 0 1,0 0-1,0 0 1,0 0-1,0-1 0,1 1 1,-1 0-1,0-1 1,0 1-1,0-1 1,0 1-1,0-1 1,0 0-1,0 1 1,0-1-1,0 0 1,0 0-1,-1 0 1,1 0-1,0 0 1,0 0-1,0-1 0,10-12 46,-1-1 0,12-26 0,-6 11-17,-3-2 1,0 1-1,9-41 0,-18 55-10,0 1 0,-2 0 0,1-1 0,-2 1 1,-1-1-1,0 1 0,-1-1 0,-4-27 0,4 42-7,1-1 0,-1 1-1,0-1 1,1 1 0,-1-1 0,0 1-1,0-1 1,-1 1 0,1 0-1,0-1 1,-1 1 0,0 0 0,1 0-1,-1 0 1,0 1 0,0-1 0,0 0-1,0 1 1,0-1 0,0 1-1,-1-1 1,1 1 0,0 0 0,-4-1-1,4 2-33,-1 0 1,1 0-1,0 0 0,0 1 0,0-1 0,0 0 0,0 1 0,0 0 0,1-1 0,-1 1 0,0 0 0,0 0 0,0 0 0,1 0 1,-1 1-1,0-1 0,1 0 0,-1 1 0,1-1 0,-1 1 0,1-1 0,0 1 0,0 0 0,0-1 0,0 1 0,0 0 0,0 0 1,0 0-1,1 0 0,-1 0 0,0 2 0,-6 25-1955,7 1 827</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5.260"/>
    </inkml:context>
    <inkml:brush xml:id="br0">
      <inkml:brushProperty name="width" value="0.05" units="cm"/>
      <inkml:brushProperty name="height" value="0.05" units="cm"/>
      <inkml:brushProperty name="color" value="#0000FF"/>
    </inkml:brush>
  </inkml:definitions>
  <inkml:trace contextRef="#ctx0" brushRef="#br0">105 32 9658,'-3'-1'374,"0"0"0,0 0 1,0 0-1,-1 0 0,1 0 0,0 1 1,0-1-1,0 1 0,-1 0 0,1 0 0,0 0 1,0 1-1,-1-1 0,1 1 0,0 0 0,0 0 1,0 0-1,0 0 0,0 0 0,-3 2 0,3 0-271,0 0-1,0 0 0,1 0 0,-1 0 1,1 0-1,0 1 0,0-1 0,0 1 1,0-1-1,1 1 0,-1 0 1,1 0-1,0-1 0,0 1 0,1 0 1,-1 5-1,-2 30-99,2 0 0,2 0 0,1 0 0,2-1 0,2 1 0,16 57 0,-21-90-4,0 0-1,1 1 1,0-1 0,1 0-1,-1 0 1,1-1 0,0 1-1,6 7 1,-8-12 0,0 0 1,0-1-1,-1 1 1,1 0-1,0-1 1,0 1 0,0 0-1,0-1 1,0 1-1,0-1 1,0 0-1,0 1 1,0-1-1,0 0 1,0 0-1,0 1 1,0-1-1,0 0 1,0 0 0,0 0-1,2-1 1,0 1-1,-1-1 0,1 0 1,-1 0-1,0-1 0,1 1 1,-1 0-1,0-1 1,0 1-1,0-1 0,0 0 1,0 0-1,3-3 0,18-25-1,-2-1 0,-1 0 0,26-57-1,-3 8 3,-39 72 0,25-44-5,67-89-1,-77 126-29,-19 15 33,0 0-1,1 0 1,-1 0-1,1 0 1,-1 0-1,0 0 0,1 1 1,-1-1-1,1 0 1,-1 0-1,0 0 1,1 0-1,-1 1 1,0-1-1,1 0 0,-1 0 1,0 1-1,1-1 1,-1 0-1,0 1 1,0-1-1,1 0 1,-1 1-1,0-1 0,0 0 1,0 1-1,0-1 1,1 1-1,-1-1 1,0 0-1,0 1 1,3 48-120,-3-41 127,-3 63-40,0-43 32,1-1 0,2 1 0,1 0 0,1-1 0,1 1 0,11 41 0,-14-67 1,0-1 1,1 1-1,-1-1 0,0 0 0,1 1 1,-1-1-1,1 1 0,0-1 0,-1 0 0,1 1 1,0-1-1,0 0 0,0 0 0,0 0 1,0 1-1,0-1 0,0 0 0,0 0 1,1-1-1,-1 1 0,0 0 0,0 0 1,1-1-1,-1 1 0,1 0 0,-1-1 1,1 1-1,-1-1 0,0 0 0,1 0 1,-1 1-1,1-1 0,-1 0 0,1 0 1,0 0-1,-1-1 0,0 1 0,1 0 1,-1 0-1,1-1 0,-1 1 0,1-1 0,-1 0 1,0 1-1,1-1 0,-1 0 0,0 0 1,1 1-1,-1-1 0,0 0 0,0 0 1,0-1-1,1 0 0,8-7-2,0-1-1,-1 0 1,0-1-1,10-16 1,1-2-1,26-55 0,-40 73 9,-1-1-1,-1 1 1,0-1 0,-1 0-1,0 0 1,0 0-1,-2-1 1,1-17-1,-1 29-3,-1 1-1,0-1 0,0 1 1,0-1-1,0 1 1,0-1-1,0 1 0,0-1 1,0 1-1,0-1 0,0 1 1,0-1-1,0 1 1,0-1-1,0 1 0,0-1 1,0 1-1,-1-1 0,1 1 1,0-1-1,0 1 1,0 0-1,-1-1 0,1 1 1,0-1-1,-1 1 0,1 0 1,-1-1-1,1 1 1,0 0-1,-1-1 0,1 1 1,-1 0-1,1-1 0,-1 1 1,1 0-1,0 0 1,-1 0-1,0-1 0,-18 17-64,-10 29-38,9-7 74,1 1 0,2 0 0,2 1 0,2 1-1,-9 43 1,22-82 27,-1 0 0,0 0 0,1-1 0,0 1 0,-1 0 0,1 0 0,0-1 0,0 1-1,0 0 1,0 0 0,0 0 0,1-1 0,-1 1 0,1 0 0,-1 0 0,1-1 0,-1 1 0,1 0 0,0-1-1,0 1 1,0-1 0,0 1 0,0-1 0,1 3 0,0-4 3,0 0-1,0 1 1,-1-1-1,1 0 1,0 0-1,-1 0 1,1 0-1,0 0 1,0-1-1,-1 1 1,1 0-1,0-1 1,-1 1-1,1-1 1,0 0-1,-1 1 1,1-1-1,-1 0 1,3-2-1,10-6 21,-1-1 0,0 0 0,20-21 0,-13 8 2,-1-1 0,-1 0 0,-1-1 1,-1-1-1,-1 0 0,18-47 0,-41 164 267,-2-17-271,-23 146-21,24-175 27,-2 0-1,-30 75 0,38-113-1,1-1 0,-1 0 0,-1-1 0,1 1 0,-1 0 0,0-1 0,0 0 0,0 0-1,-1 0 1,0-1 0,0 1 0,0-1 0,0 0 0,-1-1 0,-7 4 0,9-5-10,0 0 1,0-1-1,-1 0 1,1 0-1,-1-1 1,1 1-1,-1-1 0,1 0 1,-1 0-1,1 0 1,-1-1-1,1 1 1,0-1-1,-1 0 1,1-1-1,0 1 1,-1-1-1,1 0 1,0 0-1,0 0 1,1 0-1,-7-5 1,3 1-69,0 0 1,1-1 0,-1 1 0,1-1-1,1 0 1,0-1 0,0 1 0,0-1-1,1 0 1,0 0 0,0-1 0,1 1 0,0-1-1,1 0 1,0 1 0,0-1 0,0-11-1,6-49-242</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5.609"/>
    </inkml:context>
    <inkml:brush xml:id="br0">
      <inkml:brushProperty name="width" value="0.05" units="cm"/>
      <inkml:brushProperty name="height" value="0.05" units="cm"/>
      <inkml:brushProperty name="color" value="#0000FF"/>
    </inkml:brush>
  </inkml:definitions>
  <inkml:trace contextRef="#ctx0" brushRef="#br0">261 1 14771,'-10'2'284,"-1"2"1,1-1-1,0 2 0,0-1 1,1 1-1,0 1 0,0-1 0,0 2 1,0-1-1,1 1 0,0 1 0,0-1 1,1 1-1,0 0 0,1 1 1,0 0-1,0 0 0,0 0 0,1 1 1,-5 13-1,-4 14-215,2 0 1,1 0-1,2 1 1,-6 51 0,2 15 65,0 195 0,13-298-125,0 0 0,0 0 1,0 0-1,0 0 0,0 0 0,0 0 0,0 0 0,0-1 0,0 1 1,0 0-1,1 0 0,-1 0 0,0 0 0,1 0 0,-1 0 0,0-1 0,1 1 1,-1 0-1,1 0 0,0-1 0,-1 1 0,1 0 0,0-1 0,0 2 1,0-2 1,0 0 0,0 0 0,0 0 0,0 0 0,0 0 0,0-1 0,0 1 0,0 0 0,0 0 0,0-1 0,0 1 0,0-1 0,0 1 0,-1-1 0,1 1 0,0-1 0,0 1 0,-1-1 0,2-1 0,41-47 327,-35 39-301,164-241 179,-119 169-215,-53 81-6,1 0 1,0-1-1,-1 1 1,1 0-1,0 0 1,0 0-1,0 0 1,0 0-1,0 0 1,0 0-1,0 0 1,0 0-1,1 0 1,-1 0-1,0 1 1,0-1-1,2 0 0,-2 1 2,-1 0 0,1 0 0,-1 1 0,1-1 0,-1 0 0,1 1 0,-1-1 0,1 0 0,-1 1 0,1-1 0,-1 0 0,1 1 0,-1-1-1,0 1 1,1-1 0,-1 1 0,0-1 0,1 1 0,-1-1 0,0 1 0,0-1 0,1 1 0,-1-1 0,0 1 0,0-1 0,0 1-1,0 0 1,5 57-70,-5-46 68,0 0-200,0-1 0,1 1-1,1-1 1,0 1 0,0-1-1,1 0 1,1 0 0,8 19-1,11-5-515</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6.018"/>
    </inkml:context>
    <inkml:brush xml:id="br0">
      <inkml:brushProperty name="width" value="0.05" units="cm"/>
      <inkml:brushProperty name="height" value="0.05" units="cm"/>
      <inkml:brushProperty name="color" value="#0000FF"/>
    </inkml:brush>
  </inkml:definitions>
  <inkml:trace contextRef="#ctx0" brushRef="#br0">56 12 10274,'0'-12'1408,"4"15"1209,3 3-1409,1 10 537,-7 5-809,-2 15-328,1 9-152,-5 14-288,4 8-56,-3 7-8,-8-2 80,-2-13-224,-2-17-1656,-6-35 1192</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6.418"/>
    </inkml:context>
    <inkml:brush xml:id="br0">
      <inkml:brushProperty name="width" value="0.05" units="cm"/>
      <inkml:brushProperty name="height" value="0.05" units="cm"/>
      <inkml:brushProperty name="color" value="#0000FF"/>
    </inkml:brush>
  </inkml:definitions>
  <inkml:trace contextRef="#ctx0" brushRef="#br0">46 1 13851,'24'7'1016,"25"-1"104,13-2 321,9-4-1041,-2-3 88,-13-3 1000,-10-1-992</inkml:trace>
  <inkml:trace contextRef="#ctx0" brushRef="#br0" timeOffset="1">0 545 12523,'9'0'1704,"8"3"873,18-3-1377,2-1-16,11-5-976,3 2 40,-4-4-96,-5 1 2201,9-9-1609</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6.971"/>
    </inkml:context>
    <inkml:brush xml:id="br0">
      <inkml:brushProperty name="width" value="0.05" units="cm"/>
      <inkml:brushProperty name="height" value="0.05" units="cm"/>
      <inkml:brushProperty name="color" value="#0000FF"/>
    </inkml:brush>
  </inkml:definitions>
  <inkml:trace contextRef="#ctx0" brushRef="#br0">235 490 6129,'-6'-29'6706,"6"27"-6545,0 0-1,0-1 1,0 1 0,-1 0 0,1 0 0,-1 0 0,1-1 0,-1 1-1,0 0 1,1 0 0,-1 0 0,0 0 0,0 0 0,-1 0 0,1 0-1,0 1 1,-1-1 0,1 0 0,-1 1 0,1-1 0,-1 1 0,0-1-1,0 1 1,0 0 0,1 0 0,-1 0 0,0 0 0,0 0 0,-1 0-1,1 0 1,0 1 0,0-1 0,-4 1 0,1-1-147,1 0 1,-1 1-1,1 0 0,0 0 1,-1 1-1,1-1 0,-1 1 1,1 0-1,0 0 0,0 0 1,-1 1-1,1-1 0,0 1 1,0 0-1,-4 3 1,1 0-16,1 0-1,0 1 1,0-1 0,0 1 0,1 0 0,0 0 0,-8 14 0,4-5-48,1 1 0,1 0-1,0 1 1,1-1 0,1 1-1,0 1 1,-1 17 0,5-28 1,1 0 0,-1 0-1,2 1 1,-1-1 0,1 0 0,0 0 0,3 10 0,-4-16 44,0 1 0,1-1 0,-1 0-1,1 1 1,-1-1 0,1 0-1,-1 0 1,1 1 0,0-1 0,0 0-1,-1 0 1,1 0 0,0 0-1,0 0 1,0 0 0,0 0 0,0 0-1,1-1 1,-1 1 0,0 0-1,0-1 1,0 1 0,1 0 0,-1-1-1,0 0 1,1 1 0,-1-1-1,0 0 1,1 0 0,-1 1 0,1-1-1,-1 0 1,0-1 0,1 1-1,-1 0 1,0 0 0,1 0 0,-1-1-1,0 1 1,1-1 0,-1 1 0,0-1-1,0 0 1,1 1 0,-1-1-1,1-1 1,6-3 14,-1 0 0,0-1 0,0 0 0,0-1 0,-1 1 0,0-1 0,0 0 0,-1-1 0,9-14 0,37-83 65,-45 91-69,17-40 331,-2-1-1,-3 0 1,-3-1 0,-2-1-1,10-104 1,-22 144-76,-2 13-199,1 0 1,0-1-1,0 1 0,0 0 1,1 0-1,-1-1 1,1 1-1,0 0 0,0 0 1,1 0-1,-1 0 1,1 0-1,3-6 0,-4 10-63,-1 0-1,1 0 0,0 1 1,-1-1-1,1 0 0,0 0 1,-1 1-1,1-1 0,0 0 1,-1 1-1,1-1 0,-1 0 1,1 1-1,0-1 0,-1 1 0,1-1 1,-1 1-1,0-1 0,1 1 1,-1 0-1,1-1 0,-1 1 1,0-1-1,1 1 0,-1 0 1,0-1-1,0 1 0,0 0 1,1-1-1,-1 1 0,0 0 1,0 1-1,9 27-87,-7-9 63,0 0-1,-1 0 0,-1 0 0,0-1 0,-5 23 0,-22 102-233,12-75 32,4-14-1,-7 41-1181,-49 153-1,169-412 505,25-40 1036,-107 176 84,0 1 0,2 1 1,1 1-1,1 1 0,33-24 0,-56 46-171,0-1-1,1 1 0,-1 0 0,1 0 0,-1 0 0,1 1 0,-1-1 1,1 0-1,-1 0 0,1 1 0,0-1 0,-1 1 0,1 0 0,3-1 0,-5 1-30,1 1-1,-1-1 0,0 0 0,1 1 1,-1-1-1,0 0 0,1 1 0,-1-1 0,0 1 1,0-1-1,1 1 0,-1-1 0,0 1 1,0-1-1,0 0 0,0 1 0,0-1 1,0 1-1,0-1 0,0 1 0,0-1 0,0 1 1,0-1-1,0 1 0,0-1 0,0 1 1,0-1-1,0 1 0,0-1 0,-1 1 0,1 0 1,-24 56 225,19-45-212,-138 336-85,137-331-109,11-20 34</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7.311"/>
    </inkml:context>
    <inkml:brush xml:id="br0">
      <inkml:brushProperty name="width" value="0.05" units="cm"/>
      <inkml:brushProperty name="height" value="0.05" units="cm"/>
      <inkml:brushProperty name="color" value="#0000FF"/>
    </inkml:brush>
  </inkml:definitions>
  <inkml:trace contextRef="#ctx0" brushRef="#br0">11 0 7626,'-9'28'744,"8"-2"1432,1 4-2344,7 3-1736,8 3 1432</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7.700"/>
    </inkml:context>
    <inkml:brush xml:id="br0">
      <inkml:brushProperty name="width" value="0.05" units="cm"/>
      <inkml:brushProperty name="height" value="0.05" units="cm"/>
      <inkml:brushProperty name="color" value="#0000FF"/>
    </inkml:brush>
  </inkml:definitions>
  <inkml:trace contextRef="#ctx0" brushRef="#br0">405 358 7017,'-1'-1'318,"0"0"0,0 0-1,-1 1 1,1-1 0,0 0-1,-1 1 1,1-1 0,0 1-1,-1-1 1,1 1 0,-1-1-1,1 1 1,-1 0 0,1 0-1,-1 0 1,1 0 0,0 0-1,-1 0 1,1 0 0,-1 1-1,1-1 1,-1 0-1,-2 2 1,1 0-172,0-1-1,0 1 0,0 1 1,0-1-1,1 0 1,-1 1-1,1-1 1,-1 1-1,-3 5 0,-2 6-288,0 0 0,0 0-1,-8 25 1,4-7 131,1-1 1,2 2-1,2-1 1,0 1-1,2 0 1,2 0-1,0 39 1,3-70 19,0 0-1,0 0 1,1 1-1,-1-1 1,0 0-1,1 0 1,-1 0-1,1 1 1,0-1-1,0 0 1,0 0-1,0 0 1,0 0 0,0 0-1,1-1 1,-1 1-1,2 2 1,-2-3 13,1-1 0,-1 1 0,0-1 0,0 1 0,0-1 0,0 0 0,0 1 0,1-1 0,-1 0 0,0 0 0,0 0 0,0 0 0,1 0 0,-1 0 0,0 0 0,0-1 0,0 1 0,1 0 0,-1 0 0,0-1 0,0 1 0,0-1 0,1 0 0,4-3 63,-1 1 1,0-1-1,1 0 0,-2 0 1,1-1-1,0 0 1,-1 1-1,0-2 0,0 1 1,6-11-1,3-11 27,-1-1-1,-1-1 0,-2 0 0,0-1 0,-2 1 1,-2-1-1,4-54 0,-8 58-52,0-1 1,-2 1-1,-1 0 0,-2 0 0,0 0 1,-1 0-1,-2 1 0,-1-1 0,-15-33 1,17 47-37,0 1 0,-1 0 0,0 0 0,-1 0 0,-1 1 1,1 0-1,-2 1 0,1 0 0,-1 0 0,0 1 1,-1 0-1,-15-8 0,17 12-43,1 0 1,-1 1-1,1-1 0,-1 2 1,0-1-1,0 1 0,-1 1 1,1 0-1,0 0 0,0 1 1,-1 0-1,1 0 0,0 1 1,-1 0-1,1 1 1,0 0-1,0 0 0,-9 5 1,-39 26-167</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8.492"/>
    </inkml:context>
    <inkml:brush xml:id="br0">
      <inkml:brushProperty name="width" value="0.05" units="cm"/>
      <inkml:brushProperty name="height" value="0.05" units="cm"/>
      <inkml:brushProperty name="color" value="#0000FF"/>
    </inkml:brush>
  </inkml:definitions>
  <inkml:trace contextRef="#ctx0" brushRef="#br0">18 91 6801,'4'-25'1649,"-2"2"983,-1 5-247,-1 3-273,0 8-631,0 4-273,-1 7-472,-1 8-208,-2 14-336,0 9-80,-2 9-64,2 7-16,2 5 80,1 1-96,2 3 64,4 0-16</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8.824"/>
    </inkml:context>
    <inkml:brush xml:id="br0">
      <inkml:brushProperty name="width" value="0.05" units="cm"/>
      <inkml:brushProperty name="height" value="0.05" units="cm"/>
      <inkml:brushProperty name="color" value="#0000FF"/>
    </inkml:brush>
  </inkml:definitions>
  <inkml:trace contextRef="#ctx0" brushRef="#br0">36 41 13435,'-13'-16'1056,"4"5"448,4 2-207,-1 5-769,3 4-184,6 4-232,3 8-80,4 9-56,1 10 16,-5 13-8,1 10 0,-1 21 160,-2 10-112,1 14 3609,-1 2-2609</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0:59.200"/>
    </inkml:context>
    <inkml:brush xml:id="br0">
      <inkml:brushProperty name="width" value="0.05" units="cm"/>
      <inkml:brushProperty name="height" value="0.05" units="cm"/>
      <inkml:brushProperty name="color" value="#0000FF"/>
    </inkml:brush>
  </inkml:definitions>
  <inkml:trace contextRef="#ctx0" brushRef="#br0">208 366 10274,'5'-11'1465,"3"2"1063,10 5-1096,-1 1-447,6 1-553,3 1-168,6-5-40,4-5-128,-1-8-2961,-2-7 2193</inkml:trace>
  <inkml:trace contextRef="#ctx0" brushRef="#br0" timeOffset="1">16 1 10818,'-11'4'1465,"6"-4"1975,11 0-2928,6 1-111,1-1 407,2-1-576</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0.035"/>
    </inkml:context>
    <inkml:brush xml:id="br0">
      <inkml:brushProperty name="width" value="0.05" units="cm"/>
      <inkml:brushProperty name="height" value="0.05" units="cm"/>
      <inkml:brushProperty name="color" value="#0000FF"/>
    </inkml:brush>
  </inkml:definitions>
  <inkml:trace contextRef="#ctx0" brushRef="#br0">171 309 5545,'-1'-4'263,"0"0"0,0 1-1,-1-1 1,1 1 0,-1 0-1,0-1 1,0 1 0,0 0-1,0 0 1,-1 0 0,1 0 0,-1 1-1,1-1 1,-1 1 0,0-1-1,0 1 1,0 0 0,-1 0-1,1 1 1,0-1 0,-1 0-1,1 1 1,-1 0 0,1 0 0,-1 0-1,0 0 1,1 1 0,-1-1-1,0 1 1,-6 1 0,7-1-217,-1 1 1,1-1-1,0 1 0,0 0 1,0 0-1,0 0 1,1 1-1,-1-1 1,0 1-1,0-1 1,1 1-1,-1 0 0,1 0 1,-1 0-1,1 0 1,0 1-1,0-1 1,0 1-1,0-1 1,1 1-1,-1 0 1,1-1-1,-1 1 0,-1 5 1,-1 7-47,0 1 0,1-1 0,0 1 0,1 0-1,1 0 1,1 0 0,0 0 0,1 0 0,5 25 0,-2-21-1,0 0 1,2 0-1,0-1 0,1 0 0,1 0 1,1-1-1,12 19 0,-20-34 4,1 0 0,0 0 0,1 0 0,-1 0 0,1 0 0,-1-1 0,1 1 1,0-1-1,0 0 0,0 0 0,0 0 0,0 0 0,0 0 0,5 1 0,-7-3-1,1 1 0,0-1 1,-1-1-1,1 1 0,-1 0 0,1 0 0,0 0 1,-1-1-1,1 1 0,-1-1 0,1 1 1,-1-1-1,1 0 0,-1 0 0,0 0 0,1 1 1,-1-1-1,0 0 0,0-1 0,1 1 1,-1 0-1,0 0 0,0 0 0,0-1 0,-1 1 1,1 0-1,0-1 0,0 1 0,-1-1 1,1 1-1,-1-1 0,1 1 0,0-3 1,13-39 30,-2 1 1,-2-1 0,-2-1-1,-1 0 1,-3 0 0,-1-60 0,-3 91 38,-1-1 0,0 1 0,-1 0 0,-1 0 0,0 0 0,0 0 0,-1 0 0,-1 1 0,-7-13 0,8 20 317,5 14-315,6 16-133,104 296-21,-61-164 80,-25-100 6,-24-57-6,-1 1 0,0 0 0,1 0 0,-1 0 0,1 0 0,-1 0 0,1 0 0,-1 0 0,1-1 0,-1 1 0,1 0 0,0 0 0,0-1 0,-1 1 1,1 0-1,0-1 0,0 1 0,0-1 0,0 1 0,-1-1 0,1 0 0,0 1 0,0-1 0,0 0 0,0 1 0,0-1 0,0 0 0,0 0 0,0 0 1,0 0-1,0 0 0,0 0 0,0 0 0,0 0 0,0-1 0,0 1 0,0 0 0,0-1 0,0 1 0,0 0 0,0-1 0,0 1 0,-1-1 0,1 1 1,0-1-1,0 0 0,0 1 0,-1-1 0,1 0 0,0 0 0,-1 1 0,1-1 0,0-1 0,9-17 9,0 0 0,-2 0 0,0-1 0,-1 0-1,-1 0 1,6-37 0,3-7-3,93-379 117,-97 406-8,-11 37-111,0 0 0,0 1 0,0-1 0,0 0-1,0 0 1,0 0 0,0 0 0,0 1 0,0-1 0,0 0-1,0 0 1,0 0 0,0 0 0,0 1 0,0-1-1,0 0 1,0 0 0,0 0 0,0 0 0,0 0 0,1 0-1,-1 1 1,0-1 0,0 0 0,0 0 0,0 0 0,0 0-1,0 0 1,1 0 0,-1 0 0,0 1 0,0-1-1,0 0 1,0 0 0,0 0 0,1 0 0,-1 0 0,0 0-1,0 0 1,0 0 0,0 0 0,1 0 0,-1 0 0,0 0-1,0 0 1,0 0 0,0 0 0,1 0 0,-1 0-1,0 0 1,0 0 0,0 0 0,0-1 0,0 1 0,1 0-1,-1 0 1,0 0 0,0 0 0,0 0 0,0 0 0,0 0-1,0 0 1,1-1 0,-1 1 0,0 0 0,0 0-1,0 0 1,8 61 366,0 51-193,-2 2-132,40 205 1,-42-301-48,1 0 0,0-1-1,2 1 1,0-1 0,11 18-1,-17-32 4,0-1 0,1 1 0,-1-1 0,1 1 0,0-1 0,-1 0 0,1 0 0,0 0 0,0 0 0,0 0 0,1 0 0,-1 0 0,0-1 0,1 1 0,-1-1 0,1 0 0,0 1 0,-1-1 0,1 0 0,0-1 0,0 1 0,-1 0 0,1-1 0,0 0 0,0 1 0,0-1 0,0 0 0,0-1 0,-1 1 0,1 0 0,0-1 0,0 0 0,0 1 0,-1-1 0,1 0 0,0-1 0,-1 1 0,1 0 0,-1-1 0,1 1 0,1-3 0,7-5 14,0 0 0,-1 0 0,0-1-1,-1-1 1,0 0 0,-1 0-1,0 0 1,10-21 0,44-110 43,-35 75-51,-15 37-3,-6 13 3,1 0-1,1 0 1,0 1-1,1 0 1,0 1-1,1 0 0,24-26 1,-34 41-7,0-1 1,0 1 0,0 0-1,1 0 1,-1 0 0,0 0-1,0-1 1,0 1 0,0 0-1,1 0 1,-1 0 0,0 0-1,0 0 1,0 0 0,1 0-1,-1 0 1,0 0 0,0 0-1,0 0 1,1 0 0,-1 0-1,0 0 1,0 0 0,0 0-1,1 0 1,-1 0 0,0 0-1,0 0 1,0 0 0,1 0-1,-1 0 1,0 0 0,0 0-1,0 0 1,1 0-1,-1 0 1,0 1 0,0-1-1,0 0 1,0 0 0,1 0-1,-1 0 1,0 1 0,0-1-1,0 0 1,0 0 0,0 0-1,0 0 1,0 1 0,1-1-1,-1 0 1,3 18 17,-5 18 2,0-15-167,-18 193 408,22-73-4385,4-101 2397</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0.401"/>
    </inkml:context>
    <inkml:brush xml:id="br0">
      <inkml:brushProperty name="width" value="0.05" units="cm"/>
      <inkml:brushProperty name="height" value="0.05" units="cm"/>
      <inkml:brushProperty name="color" value="#0000FF"/>
    </inkml:brush>
  </inkml:definitions>
  <inkml:trace contextRef="#ctx0" brushRef="#br0">152 48 7986,'-1'0'319,"0"0"1,-1-1 0,1 1 0,0 0-1,0 0 1,-1 0 0,1-1 0,0 2-1,0-1 1,-1 0 0,1 0 0,0 0-1,0 0 1,-1 1 0,1-1 0,0 1-1,0-1 1,0 1 0,0-1 0,0 1-1,0 0 1,0-1 0,0 1 0,-2 1-1,1 1-114,1-1 0,-1 1 0,0-1-1,1 1 1,0 0 0,-1-1-1,1 1 1,0 0 0,0 0 0,0 3-1,-1 7-188,1-1 1,0 1-1,1 24 0,2-21-13,0-1-1,0 0 1,2 0 0,0 0 0,1 0-1,0-1 1,1 1 0,1-1 0,0-1-1,1 1 1,0-1 0,1-1 0,1 0-1,0 0 1,20 18 0,-29-28-1,1-1 0,0 1 0,-1-1 0,1 0 0,0 0 0,0 1 0,0-1 0,-1-1 0,1 1 0,0 0-1,0 0 1,0-1 0,1 1 0,-1-1 0,0 0 0,0 0 0,0 1 0,0-1 0,0-1 0,0 1 0,0 0 0,1 0 0,-1-1 0,3 0 0,-3-1 3,0 0 0,0 0 1,0 0-1,0 0 0,0 0 1,0 0-1,0 0 0,-1 0 0,1-1 1,-1 1-1,0-1 0,0 0 1,0 1-1,0-1 0,1-4 0,2-13 22,-1 1 0,0-1-1,-2-37 1,-1 44-17,0 0 1,-2 0-1,0 0 0,0 1 1,-1-1-1,-1 1 0,0-1 1,0 1-1,-1 0 1,-1 1-1,0-1 0,-15-20 1,15 25-1,1 1 1,-1 0-1,0 0 1,0 0-1,-1 1 1,1 0-1,-1 0 1,0 1-1,-1 0 1,1 0-1,-1 0 1,0 1-1,0 1 0,0-1 1,0 1-1,0 0 1,0 1-1,-1 0 1,1 0-1,0 1 1,-10 1-1,14-1-15,0 0 0,-1 1-1,1 0 1,0 0-1,-1 0 1,1 0-1,0 1 1,0 0 0,0 0-1,0 0 1,0 0-1,0 0 1,1 1-1,-6 5 1,-6 18-47</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0.977"/>
    </inkml:context>
    <inkml:brush xml:id="br0">
      <inkml:brushProperty name="width" value="0.05" units="cm"/>
      <inkml:brushProperty name="height" value="0.05" units="cm"/>
      <inkml:brushProperty name="color" value="#0000FF"/>
    </inkml:brush>
  </inkml:definitions>
  <inkml:trace contextRef="#ctx0" brushRef="#br0">10 0 14571,'0'1'72,"-1"-1"0,0 0-1,1 1 1,-1-1 0,0 1 0,1-1 0,-1 1-1,1 0 1,-1-1 0,1 1 0,0-1-1,-1 1 1,1 0 0,0-1 0,-1 1 0,1 0-1,0 0 1,-1-1 0,1 1 0,0 0-1,0 0 1,0-1 0,0 1 0,0 0 0,0 0-1,0-1 1,0 1 0,1 1 0,-2 31 644,1-31-668,15 197 635,1 13-360,-16-197-286,1 13 141,-2-1 1,-7 54 0,28-180 1416,-17 89-1583,34-91 56,-34 93-67,1 1 0,0-1 1,0 1-1,1-1 0,0 1 0,0 1 0,1-1 1,-1 1-1,2 0 0,6-6 0,-13 12-1,1-1 0,0 0 0,0 1 0,0-1-1,0 1 1,0-1 0,-1 1 0,1-1-1,0 1 1,0 0 0,0-1 0,0 1 0,1 0-1,-1 0 1,0 0 0,0-1 0,0 1-1,0 1 1,0-1 0,0 0 0,0 0 0,0 0-1,0 0 1,0 1 0,0-1 0,0 0-1,0 1 1,0-1 0,1 1 0,0 1 0,-1 0 1,1 0-1,-1 0 0,0 0 1,1 0-1,-1 0 1,0 0-1,0 0 0,0 0 1,-1 1-1,1-1 1,0 4-1,1 7 6,0 0 1,-1 0-1,-1 24 0,-2-8-158,-2 1 0,0-1 0,-2 0 0,-2-1 0,0 0 0,-2 0 0,-21 42 0,26-61-985,5-13-856,7-13-587,6-12 697</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1.454"/>
    </inkml:context>
    <inkml:brush xml:id="br0">
      <inkml:brushProperty name="width" value="0.05" units="cm"/>
      <inkml:brushProperty name="height" value="0.05" units="cm"/>
      <inkml:brushProperty name="color" value="#0000FF"/>
    </inkml:brush>
  </inkml:definitions>
  <inkml:trace contextRef="#ctx0" brushRef="#br0">17 16 9034,'-13'96'8387,"11"-70"-8288,1 0-1,1 0 0,1 0 0,1-1 0,2 1 1,0-1-1,2 1 0,9 24 0,-15-49-88,0 0-1,0 0 0,1 0 0,-1 0 1,0 0-1,1 0 0,-1 0 1,1 0-1,-1 0 0,1 0 1,-1 0-1,1 0 0,-1 0 1,1-1-1,0 1 0,0 0 0,-1 0 1,1-1-1,0 1 0,0 0 1,0-1-1,0 1 0,0-1 1,0 1-1,0-1 0,0 1 1,0-1-1,0 0 0,0 0 1,0 1-1,0-1 0,0 0 0,0 0 1,0 0-1,0 0 0,0 0 1,0 0-1,0-1 0,0 1 1,0 0-1,0 0 0,0-1 1,0 1-1,0-1 0,0 1 0,0-1 1,0 1-1,0-1 0,0 1 1,0-1-1,-1 0 0,1 0 1,0 1-1,0-1 0,-1 0 1,2-1-1,7-8 105,-1-1 1,0 0 0,11-19-1,-12 18-52,85-161 530,-34 57-73,-58 115-513,1 0 0,-1 0 0,0 0 0,1 1 0,-1-1-1,1 0 1,-1 0 0,1 1 0,-1-1 0,1 0 0,-1 0 0,1 1 0,0-1 0,-1 1 0,1-1-1,0 1 1,-1-1 0,1 1 0,0-1 0,0 1 0,0-1 0,0 1 0,-1 0 0,1 0 0,0-1-1,2 1 1,-2 1-1,0-1 0,0 1 0,0-1 0,0 1-1,0 0 1,-1 0 0,1 0 0,0-1 0,0 1-1,0 0 1,-1 0 0,1 0 0,-1 0-1,1 0 1,-1 0 0,1 0 0,0 2 0,15 59 73,-16-58-69,91 562 155,-91-560-160,3 24 21,0 49 0,-3-73-9,0 1-1,-1-1 1,0 1 0,0-1 0,0 0 0,-1 1 0,0-1-1,0 0 1,0 0 0,-1 0 0,0 0 0,0 0-1,-8 9 1,10-14-8,0 0 0,0 0 0,0 0 1,0 0-1,0 0 0,0 0 0,0-1 0,0 1 0,-1 0 0,1-1 0,0 1 0,0-1 0,-1 1 0,1-1 0,0 1 0,-1-1 1,1 0-1,0 0 0,-1 0 0,1 0 0,-1 0 0,1 0 0,0 0 0,-1 0 0,-1-1 0,1 0 1,-1 0-1,0-1 0,1 1 0,0-1 1,-1 0-1,1 1 0,0-1 1,-1 0-1,1-1 0,0 1 1,-2-3-1,-2-4-6,1 0 0,-1 0 0,2 0 0,-1 0 0,-5-20 0,8 19-16,0 0 0,1 0 0,0 0 1,1 0-1,0-1 0,0 1 1,1 0-1,1 0 0,-1 0 0,2 0 1,-1 0-1,2 1 0,-1-1 1,1 1-1,7-13 0,9-11 71,1 1 0,46-52 0,-24 31 744,12-18-341</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2.337"/>
    </inkml:context>
    <inkml:brush xml:id="br0">
      <inkml:brushProperty name="width" value="0.05" units="cm"/>
      <inkml:brushProperty name="height" value="0.05" units="cm"/>
      <inkml:brushProperty name="color" value="#0000FF"/>
    </inkml:brush>
  </inkml:definitions>
  <inkml:trace contextRef="#ctx0" brushRef="#br0">291 158 10506,'-16'-52'1016,"-7"11"745,-5 5 55,-2 17-215,-1 9-313,5 12-576,3 11-208,6 14-328,1 12-64,4 25-88,2 11 0,2 20-8,-1 8 0,0 4 40,-1-2 8,2-6-568,-1-11-328,3-26 408</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4.385"/>
    </inkml:context>
    <inkml:brush xml:id="br0">
      <inkml:brushProperty name="width" value="0.05" units="cm"/>
      <inkml:brushProperty name="height" value="0.05" units="cm"/>
      <inkml:brushProperty name="color" value="#0000FF"/>
    </inkml:brush>
  </inkml:definitions>
  <inkml:trace contextRef="#ctx0" brushRef="#br0">1 547 11122,'4'-5'207,"0"1"-1,1 0 0,-1 1 0,1-1 0,0 1 1,0 0-1,1 0 0,-1 1 0,0-1 0,1 1 0,0 0 1,-1 1-1,8-2 0,2-2-21,32-9 33,-26 8-140,0-1 1,29-13-1,-43 16-45,-1 1 1,0-1 0,0-1-1,0 1 1,0-1-1,-1 0 1,1 0 0,-1 0-1,-1-1 1,1 0-1,5-8 1,4-3-35,-14 17 2,0 0-1,0 0 1,1 0-1,-1 0 1,0 0-1,0 0 1,1 0-1,-1 0 1,0 0 0,0 0-1,1 0 1,-1 0-1,0 0 1,0 0-1,1 0 1,-1 0-1,0 0 1,0 0 0,0 1-1,1-1 1,-1 0-1,0 0 1,0 0-1,0 0 1,0 1-1,1-1 1,-1 0 0,0 0-1,0 0 1,0 1-1,0-1 1,0 0-1,1 0 1,-1 0-1,0 1 1,0-1 0,0 0-1,0 0 1,0 1-1,0-1 1,0 4 31,1-1 0,-1 0 0,0 0 1,0 1-1,0-1 0,-1 0 0,1 0 1,-1 1-1,-1 4 0,-13 34 390,4-16-252,2 2 0,-7 35 0,15-55-159,-1 1-1,2 0 0,-1-1 1,1 1-1,0 0 0,1-1 1,0 1-1,1-1 0,-1 1 1,2-1-1,5 16 0,-8-22-4,1-1 1,-1 0-1,0 0 0,1 0 0,-1 0 1,1 0-1,-1 0 0,1 0 0,0 0 1,-1 0-1,1 0 0,0 0 0,0 0 1,-1 0-1,1 0 0,0-1 0,0 1 1,0 0-1,0-1 0,0 1 0,0 0 1,0-1-1,1 0 0,-1 1 0,0-1 1,0 0-1,1 1 0,0-2 15,-1 1 0,1-1-1,-1 0 1,0 0 0,1 1-1,-1-1 1,0 0 0,0 0-1,0 0 1,0-1 0,1 1-1,-2 0 1,1 0 0,0 0-1,0-1 1,0 1 0,0-2-1,5-10 116,-1 1-1,0 0 0,4-21 0,-5 14-82,-1 0 0,0 0-1,-2 0 1,0 0 0,-2-1-1,0 1 1,-1 0 0,-1 0 0,-8-30-1,8 38 0,6 15-37,-2-1-17,1 0-1,0 0 1,-1 0-1,1 0 1,0 0-1,0 0 1,1-1-1,-1 1 1,0-1-1,1 0 1,0 1-1,3 1 1,-3-3-1,1 0 1,0 0-1,0-1 1,0 1-1,0-1 1,-1 0-1,1 0 1,0 0-1,0-1 1,0 1-1,0-1 1,0 0-1,-1 0 1,1 0-1,0-1 1,5-2-1,5-4-5,-1 0 1,25-20-1,-29 20 7,0 1 0,0 0 0,1 1 0,-1 0 0,17-6 0,-26 11 1,1 1 0,0 0 1,-1 0-1,1-1 0,0 1 0,-1 0 1,1 0-1,0 0 0,0 0 0,-1 0 1,1 0-1,0 0 0,0 0 1,-1 0-1,1 0 0,0 0 0,0 0 1,-1 1-1,1-1 0,0 0 0,-1 0 1,1 1-1,0-1 0,-1 1 0,1-1 1,-1 0-1,1 1 0,0-1 1,-1 1-1,1-1 0,-1 1 0,0 0 1,1-1-1,-1 1 0,1 0 0,-1-1 1,0 1-1,1 0 0,-1-1 0,0 1 1,0 0-1,0-1 0,1 1 0,-1 0 1,0 0-1,0-1 0,0 1 1,0 1-1,-5 44 13,3-35-15,-2 18 5,1 0 1,1 0 0,1 0-1,2 0 1,1 0-1,1 1 1,1-2-1,11 38 1,-14-64-3,-1-1 0,0 0-1,1 1 1,-1-1 0,1 0 0,-1 0 0,1 0 0,0 0 0,-1 0 0,1 1-1,0-1 1,0 0 0,0-1 0,0 1 0,0 0 0,0 0 0,0 0-1,0 0 1,2 0 0,-2-1 3,-1 0-1,1 0 0,0 0 1,0 0-1,0 0 0,0 0 1,0 0-1,0 0 0,-1-1 1,1 1-1,0 0 1,0-1-1,0 1 0,-1 0 1,1-1-1,0 1 0,0-1 1,-1 0-1,1 1 0,0-1 1,0 0-1,5-6 33,-1 0-1,1-1 0,-1 1 1,5-12-1,-6 12-15,54-117 198,-43 88-181,1 1-1,40-64 0,-55 97-36,0 0 0,0 0 0,0 1-1,0-1 1,0 1 0,1-1 0,-1 1 0,0 0 0,1-1 0,-1 1 0,1 0 0,-1 0 0,1 0 0,0 0 0,-1 0 0,1 0 0,0 1 0,0-1 0,-1 1 0,1-1 0,0 1 0,3-1-1,-3 2 1,-1-1 0,1 1 0,0 0-1,-1 0 1,1 0 0,-1 0 0,1 0-1,-1 0 1,0 0 0,0 0 0,1 0-1,-1 1 1,0-1 0,0 0 0,0 1-1,0-1 1,0 1 0,-1 0 0,2 1-1,3 11-1,0-1 1,-1 1-1,0 0 0,2 22 0,1 38-5,-5-45 7,1 0-1,1-1 1,9 29 0,-13-56 0,0 0 0,0 0 0,1 0 1,-1 0-1,0 0 0,0 0 1,1-1-1,-1 1 0,1 0 0,-1 0 1,1 0-1,-1-1 0,1 1 0,0 0 1,-1-1-1,1 1 0,0 0 0,-1-1 1,1 1-1,0-1 0,0 1 0,1 0 1,-2-1-1,1 0 1,0 0 0,0-1 0,-1 1-1,1 0 1,0 0 0,0-1 0,-1 1-1,1 0 1,0-1 0,0 1 0,-1-1-1,1 1 1,-1-1 0,1 1 0,0-1-1,-1 1 1,1-1 0,-1 0 0,1 0-1,27-49 33,-22 36-29,40-89 27,-35 74-23,1 1 0,1 1 0,24-37 0,-37 64-8,0 1 0,0-1 0,0 0 0,0 1 0,0-1 0,0 1 0,0-1 0,0 1 0,0-1 0,1 0 0,-1 1 0,0-1 0,0 1 0,0-1 0,0 0 0,1 1 0,-1-1 0,0 0 0,0 1 0,1-1 0,-1 0 0,0 1 0,1-1 0,-1 0 0,0 0 0,1 0 0,-1 1 0,1-1 0,-1 0 0,0 0 0,1 0 0,-1 0 0,1 1 0,-1-1 0,0 0 0,1 0 0,-1 0 0,1 0 0,-1 0 0,1 0 0,-1 0 0,0 0 0,1 0 0,-1-1 0,1 1 0,-1 0 0,0 0 0,1 0 0,-1 0 0,1 0 0,-1-1 0,0 1 0,1 0 0,-1 0 0,0-1 0,1 1 0,-1 0 0,0-1 0,0 1 0,1 0 0,-1-1 0,0 1 0,0 0 0,1-1 0,1 42 5,-2-38-3,-1 51-2,0-21-8,1 0 1,1 0-1,1 0 0,2-1 0,10 38 0,-14-69 7,1 1-1,-1 0 1,0 0 0,1-1 0,0 1-1,-1 0 1,1-1 0,0 1-1,0-1 1,0 1 0,0-1 0,0 1-1,0-1 1,0 0 0,1 1-1,-1-1 1,0 0 0,1 0 0,-1 0-1,1 0 1,3 1 0,-4-2 1,1 0-1,-1 0 1,1 0 0,-1 0-1,1-1 1,0 1 0,-1-1-1,1 1 1,-1-1 0,0 1 0,1-1-1,-1 0 1,1 0 0,-1 0-1,0 1 1,0-1 0,1-1-1,-1 1 1,1-2 0,9-10 6,0 0 0,-1-1 1,13-25-1,-14 23 3,-8 15-9,70-106 33,-62 94-32,1 0 0,1 1 0,0 0 0,1 1 0,23-17 0,-35 28-2,1-1 1,-1 1 0,1-1 0,0 1 0,-1-1 0,1 1-1,0 0 1,0-1 0,-1 1 0,1 0 0,0 0-1,0 0 1,-1-1 0,1 1 0,0 0 0,0 0-1,-1 0 1,1 0 0,0 0 0,0 1 0,0-1-1,-1 0 1,1 0 0,0 0 0,-1 1 0,1-1-1,0 0 1,0 1 0,-1-1 0,1 1 0,0-1-1,0 1 1,1 1 0,-1 0 0,1 1 0,-1-1 0,0 0 0,0 1 0,0-1 0,0 0 0,0 1 0,0-1 0,0 4 0,6 62-6,-7-65 4,-1 48-10,0-32 7,1-1 1,0 1-1,2 0 0,0-1 0,8 33 0,-10-51 4,0 0 1,0 1 0,0-1-1,0 1 1,0-1 0,0 1-1,1-1 1,-1 1 0,0-1-1,0 0 1,0 1 0,1-1-1,-1 1 1,0-1 0,1 0-1,-1 1 1,0-1 0,1 0-1,-1 1 1,0-1-1,1 0 1,-1 0 0,1 1-1,-1-1 1,0 0 0,1 0-1,-1 0 1,1 1 0,-1-1-1,1 0 1,-1 0 0,1 0-1,-1 0 1,1 0 0,-1 0-1,1 0 1,-1 0 0,1 0-1,17-16-1,12-34 5,-28 47-4,32-71 11,-24 51-9,0 0 0,1 1 0,2 0 0,14-20 0,-26 40-1,0 1 0,-1 0 1,1 0-1,0 0 0,0 0 0,0 0 1,0 0-1,0 0 0,0 0 0,0 0 0,0 0 1,0 1-1,0-1 0,1 0 0,-1 1 1,0-1-1,0 1 0,1-1 0,-1 1 0,0 0 1,1 0-1,1-1 0,-2 2-1,0-1 0,0 1 0,0 0 0,0-1 1,-1 1-1,1 0 0,0-1 0,-1 1 0,1 0 0,0 0 0,-1 0 0,1 0 0,-1 0 0,1 0 0,-1 0 0,1 0 0,-1 0 1,0 0-1,1 0 0,-1 0 0,0 1 0,1 8-20,1-1 0,-2 1 1,1 0-1,-3 15 0,-3 10-34,-5 65-34,10-93 81,0 0 0,0 0 0,1 1 0,0-1 0,0 0 0,1 0 0,0-1 0,0 1 0,1 0 0,-1-1 0,5 7 0,-7-12 7,1 0-1,-1 0 1,1 0-1,0 0 1,-1 0-1,1 0 1,0 0-1,0 0 1,0-1-1,0 1 1,-1 0-1,1-1 1,0 1-1,0-1 1,0 1-1,0-1 1,1 1-1,-1-1 1,0 0-1,0 1 1,0-1-1,0 0 1,0 0-1,0 0 1,0 0-1,1 0 0,-1 0 1,2 0 0,0-1-1,-1 0 1,1-1 0,0 1-1,0-1 1,-1 1 0,1-1 0,-1 0-1,1 0 1,-1 0 0,4-4-1,6-9 7,0 0 0,16-30-1,-24 37-1,13-18 5,-2-1 1,-1-1-1,-2 0 0,0-1 1,-2 0-1,-1-1 0,-1 0 1,-2 0-1,-1-1 0,-1 0 1,-1-41-1,-3 35 139,-1 0-1,-2-1 1,-1 1 0,-3 1-1,-15-55 1,25 142 472,25 142-554,-18-107-1246,4 0 1,37 130-1,-45-199 112,1 0 0,0-1 0,16 26 0,-21-39 741,0 1 0,1-1 0,-1 0 0,1 0 0,0 0 0,0-1 0,0 1 0,0 0 0,7 3 0,-8-5 203,-1-1 0,1 1 0,-1-1 1,1 1-1,-1-1 0,1 0 0,0 0 0,-1 1 1,1-1-1,-1 0 0,1-1 0,0 1 0,-1 0 1,1 0-1,-1-1 0,1 1 0,-1-1 1,1 1-1,-1-1 0,1 0 0,-1 1 0,0-1 1,1 0-1,-1 0 0,2-1 0,6-7-73,0 1-1,-1-2 0,0 1 1,-1-1-1,0 0 0,0-1 0,10-21 1,-3-1 744,16-51 1,-23 65 243,-2 0 0,0-1 0,-2 1 0,0-1 0,-1 1-1,-1-40 1,-8 44 1686,-4 20-737,-9 25-164,9 7-1477,0 0 1,2 1 0,2 0 0,2 0 0,1 1 0,2 0 0,6 73-1,5-65-98,1-31 8,-9-16-7,0 0 0,-1 0 0,1 0 0,0 0 1,-1 0-1,1 0 0,0 0 0,-1 0 0,1 0 0,-1 0 0,1-1 1,0 1-1,-1 0 0,1 0 0,-1-1 0,1 1 0,-1-1 0,1 1 0,-1 0 1,1-1-1,-1 1 0,1-1 0,-1 1 0,0-1 0,1 1 0,-1-1 1,0 1-1,1-1 0,-1 0 0,0 0 0,11-17 16,-2-1 1,0 0-1,-1-1 0,-1 0 1,6-24-1,15-107 238,-24 145 53,3 17-209,5 26-118,-11-33 39,4 13-11,1 0-1,1 0 1,0-1 0,1 0 0,12 18-1,-17-30-23,0 0 0,0 0 0,0 0 0,0 0 0,1-1 0,0 1 0,-1-1 0,1 0 0,1 0 0,-1 0-1,0-1 1,1 1 0,-1-1 0,1 0 0,0-1 0,-1 1 0,1-1 0,0 0 0,0 0 0,0 0 0,0-1 0,0 1 0,6-2-1,38-7-114</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4.851"/>
    </inkml:context>
    <inkml:brush xml:id="br0">
      <inkml:brushProperty name="width" value="0.05" units="cm"/>
      <inkml:brushProperty name="height" value="0.05" units="cm"/>
      <inkml:brushProperty name="color" value="#0000FF"/>
    </inkml:brush>
  </inkml:definitions>
  <inkml:trace contextRef="#ctx0" brushRef="#br0">85 11 8514,'-13'-10'1416,"10"21"1497,0 14-1897,0 27-168,0 17-544,2 29-248,1 11-8,-11 13 224,0 1-112,-6-11-2832,-2-10 2096</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5.247"/>
    </inkml:context>
    <inkml:brush xml:id="br0">
      <inkml:brushProperty name="width" value="0.05" units="cm"/>
      <inkml:brushProperty name="height" value="0.05" units="cm"/>
      <inkml:brushProperty name="color" value="#0000FF"/>
    </inkml:brush>
  </inkml:definitions>
  <inkml:trace contextRef="#ctx0" brushRef="#br0">0 45 7001,'1'-1'136,"-1"-1"-1,0 1 0,0 0 0,1 0 0,-1-1 0,1 1 0,-1 0 0,1 0 0,-1 0 0,1 0 0,0 0 0,0 0 0,-1 0 0,1 0 0,0 0 0,0 0 0,0 0 0,0 0 0,0 1 0,0-1 0,0 0 0,0 1 0,0-1 0,1 1 0,-1-1 0,0 1 0,0 0 0,0-1 0,1 1 0,-1 0 0,0 0 0,0 0 0,1 0 0,-1 0 0,0 0 0,0 0 0,1 0 0,-1 0 0,0 1 0,0-1 0,1 1 1,-1-1-1,0 1 0,0-1 0,0 1 0,0-1 0,0 1 0,1 1 0,1 0-80,0 0 0,-1 0 0,1 0 0,-1 0-1,1 1 1,-1-1 0,0 1 0,0 0 0,-1-1 0,1 1 0,0 0 0,-1 0 0,1 0 0,-1 0 0,0 0 0,0 1 0,-1-1 0,2 6 0,-2 14 702,-1-6-605,1 0 0,1 0 0,0 0 0,2 0-1,5 22 1,-4-25-151,1-1 0,1 1-1,-1-1 1,17 24 0,-21-35 2,0 0 1,1 0-1,0 0 1,-1 0-1,1 0 1,0-1-1,0 1 0,0 0 1,0-1-1,1 1 1,-1-1-1,0 0 1,1 0-1,-1 0 1,3 1-1,-3-2 11,0 0-1,0 0 0,0 0 1,0-1-1,0 1 0,0-1 1,0 1-1,0-1 1,0 1-1,-1-1 0,1 0 1,0 0-1,-1 0 0,1 0 1,0 0-1,-1 0 1,1-1-1,-1 1 0,0 0 1,1-1-1,-1 1 0,0-1 1,2-2-1,4-8 55,0 0 0,-1 0 0,0-1 0,-1 0 0,0 0 0,-1 0 0,-1 0 1,0-1-1,-1 1 0,0-1 0,0-25 0,-2 31-49,-1 0 0,0 0 0,0 0 1,0 1-1,-1-1 0,0 0 1,0 0-1,-1 1 0,-7-14 0,8 18-6,-1-1 0,0 0 0,0 1 0,0-1 0,0 1 0,0 0-1,-1 0 1,1 0 0,-1 0 0,0 1 0,0-1 0,0 1 0,0 0-1,0 0 1,0 1 0,-1-1 0,1 1 0,-5-1 0,7 2-194,0-1-1,-1 1 1,1-1 0,0 1-1,0 0 1,0 0 0,-1 0-1,1 0 1,0 1 0,0-1-1,0 0 1,0 1 0,0 0 0,0-1-1,0 1 1,0 0 0,0 0-1,0 0 1,-2 2 0,-9 12-1434</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7.055"/>
    </inkml:context>
    <inkml:brush xml:id="br0">
      <inkml:brushProperty name="width" value="0.05" units="cm"/>
      <inkml:brushProperty name="height" value="0.05" units="cm"/>
      <inkml:brushProperty name="color" value="#0000FF"/>
    </inkml:brush>
  </inkml:definitions>
  <inkml:trace contextRef="#ctx0" brushRef="#br0">140 489 5737,'-5'-1'862,"-2"0"186,0-1 0,0 1 0,0 0 0,-1 1 0,1-1 0,-10 2 0,14 0-981,1 0 1,-1-1-1,0 2 0,1-1 0,-1 0 1,1 0-1,-1 1 0,1-1 0,0 1 1,-1 0-1,1 0 0,0-1 0,0 1 1,0 1-1,1-1 0,-1 0 0,0 0 1,1 1-1,0-1 0,-2 4 0,-2 5-22,0 0-1,1 1 1,0-1-1,1 1 0,1 0 1,-1 0-1,2 0 1,0 1-1,0-1 0,1 0 1,1 0-1,0 0 1,5 24-1,-5-29-34,1 0 0,0-1 1,0 1-1,1 0 0,0-1 0,0 1 0,1-1 0,-1 0 1,1 0-1,0 0 0,1-1 0,0 1 0,0-1 1,0 0-1,0-1 0,1 1 0,0-1 0,-1 0 0,2 0 1,-1-1-1,0 0 0,1 0 0,-1 0 0,15 3 0,-18-6-5,1 1 0,0-1 0,0 1 0,0-1 0,0-1 0,-1 1 0,1 0 0,0-1 0,0 0 0,0 0 0,-1 0 0,1 0 0,0-1 0,-1 1-1,1-1 1,5-4 0,-3 1 9,0 0 0,0 0 0,0-1 0,-1 1-1,0-1 1,0-1 0,7-12 0,-1-3 28,0-1 0,-2 0 0,-1 0 0,7-32 0,-3 0 353,-3-1 0,-2 0 1,-3 0-1,-2 0 0,-2-1 1,-4 1-1,-1-1 0,-15-63 1,35 203-233,6 125 0,-13 88-218,-6-132 48,-2-114-18,-1-36 13,1 0 0,0 0-1,1 0 1,4 20 0,-1-30-1,3-11 8,5-19 3,-9 21 0,44-109-4,-31 71 1,1 2 0,2 0 0,31-48 0,-48 85 5,1 1 0,-1 0 0,1-1 0,0 1 0,0 0 0,0 1 0,0-1 0,0 0 0,1 1 1,5-3-1,-8 4-1,0 1 1,1-1 0,-1 1 0,1 0-1,-1 0 1,0 0 0,1 0 0,-1 0-1,1 0 1,-1 0 0,0 0 0,1 0-1,-1 1 1,0-1 0,1 1 0,-1-1-1,0 1 1,1-1 0,-1 1 0,0 0-1,0-1 1,0 1 0,1 0 0,-1 0 0,0 0-1,0 0 1,-1 0 0,1 0 0,0 0-1,0 1 1,0-1 0,-1 0 0,2 3-1,9 16 1,-2 0 0,0 1 0,-1 0 0,7 33 0,-10-34-6,0-1 0,2 0 0,0 0 0,1 0 0,1-1 0,13 20 0,-21-36 2,0-1 1,0 1-1,0 0 1,0-1-1,1 0 1,-1 1-1,0-1 1,1 0-1,-1 1 1,1-1-1,0 0 1,-1 0-1,1 0 1,0-1-1,0 1 1,0 0-1,-1-1 1,1 1-1,0-1 1,0 1-1,0-1 1,0 0-1,0 0 1,3 0-1,-1-1 2,-1 0 1,1 0-1,-1-1 0,0 1 0,0-1 0,1 0 0,-1 0 0,0 0 0,-1 0 1,1-1-1,0 1 0,3-4 0,6-9 2,0 0 1,-1 0 0,16-33-1,-12 19 2,-1-1-1,-2-1 1,9-33 0,-16 49 4,-2 0 1,0-1-1,0 0 1,-2 1-1,0-1 1,-1 0 0,0 0-1,-4-22 1,4 37-5,0-1 0,0 0 1,-1 1-1,1-1 1,0 1-1,-1-1 0,1 0 1,-1 1-1,1-1 1,-1 1-1,0 0 0,0-1 1,0 1-1,0 0 1,0-1-1,0 1 0,0 0 1,0 0-1,0 0 1,-1 0-1,1 0 0,0 0 1,-2-1-1,1 2-1,0 0 0,1 0 0,-1 0 0,1 0 0,-1 0 0,1 1 0,-1-1 0,1 0 0,-1 1 0,1 0-1,-1-1 1,1 1 0,0 0 0,-1-1 0,1 1 0,0 0 0,0 0 0,-1 0 0,0 1 0,-5 6-7,-1-1 0,1 1 0,1 0 0,0 1 0,-8 13 0,-65 147-61,70-146 60,1 0 0,2 1 0,0 0 1,1 0-1,-2 39 0,6-58-6,1 0 1,1 0-1,-1 0 1,1-1-1,0 1 1,0 0-1,0 0 1,0 0-1,1 0 1,0-1 0,0 1-1,1-1 1,-1 0-1,5 7 1,-5-9-24,0 0 0,1 1 1,-1-1-1,1 0 0,0 0 0,-1-1 1,1 1-1,0 0 0,0-1 0,0 0 1,0 0-1,0 0 0,0 0 1,1 0-1,-1-1 0,0 1 0,0-1 1,1 0-1,-1 0 0,0 0 1,0 0-1,1 0 0,2-2 0,6-1-206,0 0 0,-1-1-1,0-1 1,0 0-1,0 0 1,-1-1-1,1-1 1,-1 0 0,17-15-1,8-11-775,35-42 0,-53 56 724,17-17-683,-2-1-1,-1-2 0,-2-1 1,-1-2-1,39-82 1,-61 110 2922,-13 35-1110,-17 38-53,7-32-13,-1-1 0,0-1 0,-36 35-1,-6 10 790,56-66-1525,1 0 0,0 0 1,0 0-1,0 1 0,0-1 0,1 1 1,0 0-1,0 0 0,0 0 0,1 0 1,-1 0-1,1 0 0,1 0 0,-1 0 1,1 0-1,-1 0 0,1 1 1,1-1-1,-1 0 0,1 0 0,0 0 1,0 0-1,0 0 0,1 0 0,0 0 1,0 0-1,0 0 0,1-1 0,-1 1 1,5 5-1,-2-5-36,0 1 0,0-1 0,1-1 0,-1 1 1,1-1-1,0 0 0,0 0 0,1 0 0,-1-1 0,1 0 0,0 0 1,0-1-1,0 0 0,0 0 0,0 0 0,0-1 0,0 0 1,1-1-1,-1 0 0,0 0 0,8-1 0,-5-1-36,0 0-1,0-1 1,0 0-1,-1-1 1,1 0 0,-1-1-1,0 1 1,0-2-1,0 1 1,-1-1 0,0-1-1,0 1 1,0-2-1,-1 1 1,0-1 0,-1 0-1,0 0 1,0 0-1,7-14 1,2-7-46,0-1-1,-2 0 1,-2-1 0,15-59-1,-10 18 436,-3-1 0,-4 0 0,-2 0 0,-4-1 1,-11-132-1,10 275 100,-11 105 0,1-54-444,6-49-3,-5 93 40,-27 169 0,47-402-23,4 0 1,2 1 0,3 1 0,4 1 0,43-82 0,-68 147-22,33-50-22,-32 48 21,0 1-1,0 0 1,0 0 0,0 0 0,0 0 0,0 1 0,1-1 0,-1 1-1,0-1 1,1 1 0,0 0 0,-1 0 0,1 0 0,0 0 0,-1 0-1,1 1 1,5-1 0,-7 1 1,0 0 0,0 0 0,0 0 0,0 0 0,0 0 0,0 0 0,0 0 0,0 1 0,0-1 0,0 1 0,0-1 0,0 0 0,0 1 0,0-1 0,-1 1 0,1 0 0,0-1 0,0 1 0,-1 0 0,1 0 0,0-1 0,-1 1 0,1 0 0,0 0 0,0 1 0,3 29-6,-17 36 17,13-64-9,-7 20 7,-34 108 15,37-120-15,-1-1 0,1 0 0,-2 0 0,0 0 0,0-1 0,-1 1-1,0-2 1,0 1 0,-14 12 0,18-19 8,1-1 0,0 0-1,-1 1 1,1-1 0,0 0 0,-1 0 0,1-1-1,-1 1 1,0 0 0,1-1 0,-1 1-1,0-1 1,-4 0 0,7 0-5,-1 0 0,1 0 0,-1 0 0,1 0 0,-1 0 0,1-1 0,-1 1 0,1 0 1,0 0-1,-1 0 0,1 0 0,-1-1 0,1 1 0,-1 0 0,1-1 0,0 1 0,-1 0 0,1-1 0,-1 1 0,1 0 0,0-1 1,0 1-1,-1-1 0,1 1 0,0-1 0,-1 0 0,1 0 3,0 0 1,0 0-1,0-1 1,1 1-1,-1 0 1,0 0-1,0 0 1,1 0-1,-1-1 1,1 1-1,-1 0 0,1 0 1,-1 0-1,1 0 1,0 0-1,1-1 1,-2 0-13,1 1 1,-1 0 0,1 0-1,-1 0 1,1 0 0,0 0-1,0 0 1,0 0 0,-1 0-1,1 1 1,0-1 0,0 0-1,0 0 1,0 1 0,1-1-1,-1 0 1,0 1 0,0-1-1,0 1 1,0 0 0,0-1-1,1 1 1,-1 0 0,0 0-1,0 0 1,1 0 0,-1 0-1,0 0 1,0 0 0,1 0-1,-1 0 1,0 0-1,0 1 1,0-1 0,1 1-1,-1-1 1,0 1 0,0-1-1,0 1 1,0 0 0,0-1-1,0 1 1,1 1 0,5 5 0,0 0 1,-1 1-1,0-1 1,9 18-1,4 3 1,-13-22-94,-1 0 0,1 0-1,0 0 1,1-1-1,-1 0 1,1 0 0,0 0-1,1-1 1,-1 0 0,1-1-1,-1 1 1,1-1-1,0-1 1,0 0 0,0 0-1,1 0 1,-1-1 0,0 0-1,1-1 1,-1 0-1,9-1 1,26-7-770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07.455"/>
    </inkml:context>
    <inkml:brush xml:id="br0">
      <inkml:brushProperty name="width" value="0.05" units="cm"/>
      <inkml:brushProperty name="height" value="0.05" units="cm"/>
      <inkml:brushProperty name="color" value="#0000FF"/>
    </inkml:brush>
  </inkml:definitions>
  <inkml:trace contextRef="#ctx0" brushRef="#br0">37 0 13259,'-19'15'1784,"11"4"1737,0-2-2337,7-6-168,1-2-575,4-9 2495,11-6-2120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0.943"/>
    </inkml:context>
    <inkml:brush xml:id="br0">
      <inkml:brushProperty name="width" value="0.05" units="cm"/>
      <inkml:brushProperty name="height" value="0.05" units="cm"/>
      <inkml:brushProperty name="color" value="#0000FF"/>
    </inkml:brush>
  </inkml:definitions>
  <inkml:trace contextRef="#ctx0" brushRef="#br0">174 205 2096,'-4'-64'7158,"4"-77"0,-11 211-3725,-21 56-2527,-9 44-985,24-63 109,7-36 25,-37 133 0,43-195-63,-4 26 122,15-28-16,12-13-15,34-18-144,88-28 0,-56 27-3868,-60 18 2516</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1.326"/>
    </inkml:context>
    <inkml:brush xml:id="br0">
      <inkml:brushProperty name="width" value="0.05" units="cm"/>
      <inkml:brushProperty name="height" value="0.05" units="cm"/>
      <inkml:brushProperty name="color" value="#0000FF"/>
    </inkml:brush>
  </inkml:definitions>
  <inkml:trace contextRef="#ctx0" brushRef="#br0">196 98 8874,'-3'-10'1119,"-1"0"0,0 1 1,-1 0-1,0 0 0,-10-14 1,14 21-1006,0 0 0,0 0 0,-1 1 0,1-1 1,-1 0-1,1 1 0,-1-1 0,0 1 1,1-1-1,-1 1 0,0 0 0,0-1 0,0 1 1,0 0-1,0 1 0,0-1 0,0 0 0,0 0 1,-1 1-1,1 0 0,0-1 0,0 1 1,0 0-1,-1 0 0,1 0 0,0 0 0,0 0 1,-1 1-1,1-1 0,0 1 0,0-1 1,-3 2-1,4-1-114,-1 0 0,1 0 1,0 0-1,-1 1 0,1-1 1,0 0-1,0 1 0,0-1 1,0 1-1,0-1 0,0 1 1,1-1-1,-1 1 0,0 0 0,1-1 1,-1 1-1,1 0 0,0-1 1,-1 1-1,1 0 0,0 0 1,0-1-1,0 1 0,0 0 1,0 0-1,1-1 0,-1 1 0,1 0 1,-1-1-1,1 1 0,1 3 1,1 4-29,1 0 1,0-1-1,0 1 0,9 11 1,22 27-273,2-1 0,64 64 0,-96-106 250,-1 0 0,1 0 0,-1 0 1,1-1-1,0 0 0,1 0 1,-1 0-1,0 0 0,1-1 0,0 0 1,6 2-1,-10-4 51,1 0 0,-1 0 0,0 0 0,0 0 0,0 0 1,0-1-1,0 1 0,0-1 0,0 0 0,0 1 0,0-1 0,0 0 0,0 0 0,0 0 0,-1 0 0,1-1 0,0 1 0,-1 0 1,1-1-1,-1 1 0,1-1 0,-1 1 0,0-1 0,1 0 0,-1 0 0,0 1 0,0-1 0,0 0 0,-1 0 0,1 0 0,0 0 1,-1 0-1,1 0 0,-1-3 0,4-8 70,-2 0 1,1 0-1,-2 0 1,0 0-1,0 0 1,-1 0 0,-1 0-1,0 0 1,-1 0-1,-1 0 1,1 0-1,-2 0 1,0 1-1,-7-16 1,8 22-25,0 0 0,0 0 1,-1 0-1,1 1 0,-1-1 0,-1 1 1,1 0-1,-1 0 0,0 0 0,0 1 1,0-1-1,0 1 0,-1 1 0,0-1 1,0 1-1,0 0 0,0 0 0,0 1 1,-1 0-1,1 0 0,-1 0 0,1 1 1,-1 0-1,0 0 0,1 0 0,-1 1 0,0 0 1,-12 3-1,5-1-15,0 2 1,0 0-1,0 0 1,1 1-1,0 1 1,0 0-1,0 1 0,1 1 1,-16 11-1,23-15-79,-1 0-1,1 0 1,0 1-1,0-1 0,1 1 1,-1 1-1,1-1 1,0 1-1,1-1 0,-1 1 1,1 0-1,0 0 1,1 1-1,-1-1 0,1 0 1,0 1-1,1 0 1,0-1-1,0 1 0,0 0 1,1 10-1,0-14-30,1 1 0,0 0-1,0 0 1,0 0 0,0-1 0,0 1-1,1-1 1,2 5 0,27 30-538</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1.729"/>
    </inkml:context>
    <inkml:brush xml:id="br0">
      <inkml:brushProperty name="width" value="0.05" units="cm"/>
      <inkml:brushProperty name="height" value="0.05" units="cm"/>
      <inkml:brushProperty name="color" value="#0000FF"/>
    </inkml:brush>
  </inkml:definitions>
  <inkml:trace contextRef="#ctx0" brushRef="#br0">65 74 13491,'-2'0'128,"-20"-3"3673,9 25-3056,8-8-737,0 1 0,0 0 1,1-1-1,1 1 0,1 1 0,0-1 0,1 0 0,1 18 0,0-29-9,0-1-1,0 1 0,0 0 1,1 0-1,-1 0 0,1 0 1,0 0-1,1 0 1,-1-1-1,0 1 0,1 0 1,0-1-1,0 1 1,0-1-1,1 0 0,-1 0 1,1 0-1,-1 0 0,1 0 1,0 0-1,0-1 1,0 1-1,1-1 0,-1 0 1,0 0-1,1 0 0,-1-1 1,1 1-1,0-1 1,0 0-1,0 0 0,-1 0 1,1 0-1,0-1 0,7 1 1,-6-1 5,0-1 0,0 1 0,0-1-1,-1 0 1,1 0 0,-1 0 0,1-1 0,-1 1 0,1-1 0,-1 0 0,0-1 0,0 1-1,0-1 1,6-4 0,-3 1 5,0-1-1,-1 0 0,1 0 1,-2-1-1,1 0 0,-1 0 1,5-9-1,-4 5 10,-1 0 0,0 0-1,0 0 1,-2 0 0,1-1-1,-2 1 1,1-1 0,-2 0-1,0 0 1,0 0 0,-2-14-1,0 23-3,0 0-1,0 0 1,-1-1-1,1 1 1,-1 0-1,0 0 1,0 1 0,-1-1-1,1 0 1,-1 1-1,0-1 1,1 1-1,-2 0 1,1 0-1,0 0 1,0 0-1,-1 1 1,0-1-1,1 1 1,-1 0-1,0 0 1,0 1-1,0-1 1,-1 1 0,1-1-1,0 1 1,0 1-1,-1-1 1,1 1-1,0-1 1,-1 1-1,1 0 1,-7 2-1,5-2-65,0 0 0,0 1-1,0-1 1,1 2 0,-1-1 0,0 0-1,1 1 1,-1 0 0,1 1 0,-1-1-1,1 1 1,0 0 0,0 0-1,0 1 1,1-1 0,-1 1 0,1 0-1,0 0 1,0 1 0,0-1 0,1 1-1,-1 0 1,1 0 0,-4 10-1,6 8-2594,11 0 995</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2.308"/>
    </inkml:context>
    <inkml:brush xml:id="br0">
      <inkml:brushProperty name="width" value="0.05" units="cm"/>
      <inkml:brushProperty name="height" value="0.05" units="cm"/>
      <inkml:brushProperty name="color" value="#0000FF"/>
    </inkml:brush>
  </inkml:definitions>
  <inkml:trace contextRef="#ctx0" brushRef="#br0">97 166 11466,'-11'-47'1859,"2"8"1919,-16-40-1,21 121-2623,-24 468-1148,8-243 108,21-267-110,-1 0-1,0 0 1,0 0 0,0 0-1,0 0 1,0 0 0,1 0-1,-1 0 1,0 0 0,0 0-1,0 0 1,0 0 0,1 0-1,-1 0 1,0 0 0,0 0-1,0 0 1,0 0 0,0 0-1,1 0 1,-1 0 0,0 0-1,0 0 1,0 0-1,0 0 1,0 1 0,1-1-1,-1 0 1,0 0 0,0 0-1,0 0 1,0 0 0,0 0-1,0 0 1,0 1 0,0-1-1,1 0 1,-1 0 0,0 0-1,0 0 1,0 0 0,0 1-1,0-1 1,0 0 0,0 0-1,0 0 1,8-16 60,28-95 116,-17 50-169,2 0-1,54-107 1,-72 163-20,1-1-1,-1 1 1,1 0-1,1 0 0,-1 0 1,1 0-1,6-4 1,-11 8 5,1 1 1,0-1-1,0 0 1,0 1-1,0-1 0,0 1 1,0-1-1,0 1 1,0-1-1,0 1 1,0 0-1,0 0 0,0-1 1,0 1-1,0 0 1,0 0-1,0 0 0,0 0 1,0 0-1,0 0 1,0 1-1,0-1 1,1 0-1,-1 0 0,0 1 1,0-1-1,-1 1 1,1-1-1,0 1 1,0-1-1,0 1 0,0 0 1,0-1-1,0 1 1,-1 0-1,1-1 0,0 1 1,-1 0-1,1 0 1,0 0-1,-1 0 1,1 0-1,-1 0 0,0 0 1,1 0-1,-1 0 1,0 0-1,1 0 1,-1 0-1,0 2 0,3 8-3,-1 0 0,0 0 0,-1 0 0,0 1 0,-1-1 0,-1 0 0,1 0 0,-2 1 0,1-1 0,-4 12 0,-2 2 9,0-1 1,-2 1 0,-15 31 0,-3-10 18,26-43-6,-1-1-1,0 1 1,0-1 0,0 0 0,-1 1 0,1-1 0,0 0 0,-1 0 0,1-1-1,-1 1 1,0 0 0,1-1 0,-1 1 0,-4 0 0,6-2-2,0-1-1,0 1 1,0-1 0,0 0-1,0 1 1,0-1 0,0 0 0,0 1-1,1-1 1,-1 0 0,0 0 0,0 0-1,1 0 1,-1 0 0,0 0-1,1 0 1,-1 0 0,1 0 0,-1 0-1,1 0 1,0 0 0,0 0 0,-1-1-1,1 1 1,0 0 0,0 0 0,0 0-1,0 0 1,0 0 0,0-2-1,0 2-15,0 0 0,0 0 0,-1 0 0,1 0 0,0-1 0,0 1 0,0 0 0,0 0-1,0 0 1,1 0 0,-1 0 0,0 0 0,0 0 0,1 0 0,-1-1 0,1 1 0,-1 0-1,1 0 1,-1 1 0,1-1 0,0 0 0,-1 0 0,1 0 0,0 0 0,0 0 0,-1 1 0,1-1-1,0 0 1,0 1 0,0-1 0,0 0 0,0 1 0,0 0 0,0-1 0,1 0 0,5 2-13,0 1 1,0-1-1,0 1 1,0 1-1,0-1 1,-1 1-1,10 6 1,29 10-4,-21-14-109,0 0 0,1-2 1,-1 0-1,32-2 0,3-3-105</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2.928"/>
    </inkml:context>
    <inkml:brush xml:id="br0">
      <inkml:brushProperty name="width" value="0.05" units="cm"/>
      <inkml:brushProperty name="height" value="0.05" units="cm"/>
      <inkml:brushProperty name="color" value="#0000FF"/>
    </inkml:brush>
  </inkml:definitions>
  <inkml:trace contextRef="#ctx0" brushRef="#br0">237 311 15139,'8'-19'2455,"-3"32"-612,-2 37-690,-5 3-819,-2 32-110,8 99 1,-6-192-146,0 1 1,0-1 0,-1 1 0,0-1-1,-1 1 1,1 0 0,-7-8 0,-40-58-387,33 48 309,9 14-10,-1-1 0,-1 1 0,1 0 0,-2 1-1,-11-10 1,20 18 0,-1 1-1,1-1 0,0 1 1,-1-1-1,1 1 0,-1 0 0,1 0 1,-1 0-1,0 0 0,1 1 1,-1-1-1,0 1 0,1-1 1,-5 1-1,5 1-4,0-1-1,0 1 1,0 0-1,1-1 1,-1 1 0,0 0-1,1 0 1,-1 0 0,0 0-1,1 0 1,-1 1-1,1-1 1,0 0 0,-1 1-1,1-1 1,0 1-1,0-1 1,0 1 0,0 0-1,0-1 1,0 1 0,1 0-1,-2 3 1,0 4-35,-1 1 0,2-1-1,-1 1 1,1-1 0,1 1 0,-1 0 0,2-1 0,-1 1 0,1 0 0,1-1-1,0 1 1,0-1 0,1 0 0,0 1 0,1-1 0,0-1 0,5 10 0,-7-14 19,0 0 0,0 0 1,1 0-1,0 0 1,-1 0-1,1-1 1,0 1-1,1-1 1,-1 0-1,0 0 1,1 0-1,0 0 0,0-1 1,0 1-1,0-1 1,0 0-1,0 0 1,1-1-1,-1 1 1,0-1-1,1 0 1,-1 0-1,1-1 0,0 1 1,-1-1-1,1 0 1,-1 0-1,1-1 1,0 1-1,-1-1 1,1 0-1,-1 0 1,0 0-1,1-1 0,-1 0 1,0 0-1,5-3 1,5-3 33,-1-2 0,0 1 1,0-2-1,-1 0 0,-1 0 0,0-1 1,0-1-1,12-19 0,62-116 66,-65 109 210,-2 0-1,-2-1 1,-2-1-1,-2-1 0,-1 0 1,-2 0-1,6-84 1,-14 122-16,0 10-112,4 26-78,1 49-100,-18 208 93,0-29-3634,13-259 3031</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3.305"/>
    </inkml:context>
    <inkml:brush xml:id="br0">
      <inkml:brushProperty name="width" value="0.05" units="cm"/>
      <inkml:brushProperty name="height" value="0.05" units="cm"/>
      <inkml:brushProperty name="color" value="#0000FF"/>
    </inkml:brush>
  </inkml:definitions>
  <inkml:trace contextRef="#ctx0" brushRef="#br0">9 40 11330,'-9'-3'897,"11"9"1303,8 1-1696,13 0 184,7-2-152,27-5-312,9-6-39,12-7 183,0-4 360,-1-8-432</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3.645"/>
    </inkml:context>
    <inkml:brush xml:id="br0">
      <inkml:brushProperty name="width" value="0.05" units="cm"/>
      <inkml:brushProperty name="height" value="0.05" units="cm"/>
      <inkml:brushProperty name="color" value="#0000FF"/>
    </inkml:brush>
  </inkml:definitions>
  <inkml:trace contextRef="#ctx0" brushRef="#br0">106 37 12163,'-12'-22'968,"9"12"480,0 6-56,0 8-271,3 8-377,-2 14-376,0 10-128,2 16-80,-1 9-32,-2 14-80,-4 6 48,-4 8-208,-2-2-352,-2-16-832,-1-21-617,1-31 929</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4.111"/>
    </inkml:context>
    <inkml:brush xml:id="br0">
      <inkml:brushProperty name="width" value="0.05" units="cm"/>
      <inkml:brushProperty name="height" value="0.05" units="cm"/>
      <inkml:brushProperty name="color" value="#0000FF"/>
    </inkml:brush>
  </inkml:definitions>
  <inkml:trace contextRef="#ctx0" brushRef="#br0">0 388 6801,'2'-5'441,"0"1"0,0-1-1,1 1 1,-1 0-1,1 0 1,0 0 0,0 0-1,0 1 1,1-1 0,-1 1-1,7-5 1,-8 7-306,0 0 1,0 1 0,1-1 0,-1 1-1,0-1 1,0 1 0,0 0-1,0-1 1,1 1 0,-1 0 0,0 1-1,0-1 1,0 0 0,0 1-1,0-1 1,1 1 0,-1 0 0,0-1-1,0 1 1,0 0 0,0 0-1,-1 0 1,1 1 0,0-1 0,0 0-1,-1 1 1,3 2 0,0-1-73,-1 0-10,-1-1 0,1 0 1,-1 0-1,1 0 0,0 0 1,0 0-1,0-1 0,5 3 1,-6-4-36,0 0 0,-1 0 1,1 0-1,-1-1 0,1 1 1,0 0-1,-1 0 0,1-1 1,-1 1-1,1-1 1,-1 0-1,1 1 0,-1-1 1,1 0-1,-1 0 0,0 0 1,1 0-1,-1 0 1,0 0-1,0 0 0,2-3 1,6-5 124,-1-1 0,0 0 0,-1-1 0,0 0 0,0 0 0,-1-1 1,-1 1-1,8-22 0,-2-8 573,9-55 0,1-5 805,-10 150-1643,-6 55 98,-4 0-1,-14 110 0,0 20 54,16-195 9,5-33 44,9-17 70,-1-7-79,-1 0 1,-1-1-1,-1-1 0,18-34 1,32-91 62,-39 85-63,-21 55-73,-2 1-5,0 1-1,0 0 1,0-1 0,1 1-1,-1 0 1,1 0-1,0 0 1,0 0-1,0 0 1,0 0 0,1 0-1,-1 1 1,1-1-1,0 1 1,-1 0-1,6-3 1,-7 5-4,0 0 1,0 1-1,0-1 1,0 0-1,0 0 1,0 1-1,0-1 0,0 1 1,-1-1-1,1 1 1,0-1-1,0 1 1,0 0-1,0-1 0,-1 1 1,1 0-1,0-1 1,-1 1-1,1 0 1,0 0-1,-1 0 0,1 0 1,-1 0-1,1 0 1,-1 0-1,0 0 1,1 0-1,-1 1 0,13 36-71,-11-31 69,3 11-6,27 73-31,-29-85 46,0 0-1,0 0 1,0 0-1,1 0 1,0 0-1,0-1 1,1 0-1,-1 0 1,1 0-1,0 0 1,7 4-1,-10-8 4,0 0 0,-1 0 0,1 0 0,0 0 0,0-1 0,-1 1 0,1-1 0,0 1 0,0-1 1,0 0-1,0 0 0,0 0 0,0 0 0,-1 0 0,1 0 0,0 0 0,0-1 0,0 1 0,0 0 0,0-1 0,-1 0 0,1 1 0,0-1 0,-1 0 0,1 0 0,0 0 0,-1 0 0,1 0 0,-1-1 0,1 1 0,-1 0 0,0-1 0,0 1 0,1-1 0,0-2 0,5-6 15,0-1-1,-1-1 1,0 1 0,4-16-1,-3 12 1,0-1-3,7-16 17,15-50 1,-27 74-27,1 0 0,-2-1 0,1 1 0,-1-1-1,-1 1 1,1-1 0,-1 1 0,-1-1 0,0 0 0,0 1 0,-4-14 0,5 20-6,0 1-1,-1 0 1,1 0-1,-1 0 1,1-1-1,-1 1 1,1 0-1,-1 0 1,0 0 0,1 0-1,-1 0 1,0 0-1,0 0 1,0 0-1,0 0 1,0 0-1,0 1 1,0-1-1,-2-1 1,2 2-5,0 0 1,1 0-1,-1 0 1,0 0-1,0 0 0,0 1 1,0-1-1,1 0 1,-1 0-1,0 1 1,0-1-1,1 0 0,-1 1 1,0-1-1,0 0 1,1 1-1,-1-1 0,0 1 1,1 0-1,-1-1 1,1 1-1,-1 0 1,-3 4-29,0 0 0,1 1 0,-1-1 0,1 1 1,1-1-1,-4 11 0,-2 8 14,2 0 0,2 0 0,0 1 0,-1 34 0,4-44-130,1 0 1,1 1-1,0-1 1,1 1 0,1-1-1,0 0 1,1 0 0,7 16-1,-10-28-63,1 0-1,-1 0 0,1 0 1,-1 0-1,1 0 0,0-1 1,0 1-1,0-1 0,1 1 1,-1-1-1,1 0 0,-1 0 1,1 0-1,0 0 0,-1-1 1,1 1-1,0-1 0,0 1 1,0-1-1,0 0 0,1 0 1,5 1-1,41-11-1585</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5.949"/>
    </inkml:context>
    <inkml:brush xml:id="br0">
      <inkml:brushProperty name="width" value="0.05" units="cm"/>
      <inkml:brushProperty name="height" value="0.05" units="cm"/>
      <inkml:brushProperty name="color" value="#0000FF"/>
    </inkml:brush>
  </inkml:definitions>
  <inkml:trace contextRef="#ctx0" brushRef="#br0">198 451 9690,'4'-5'591,"1"1"0,1-1 0,-1 2 0,0-1 0,1 0 0,0 1 0,0 0 0,8-3 0,-12 6-479,-1-1 0,1 1 1,0 0-1,-1 0 1,1 0-1,-1 0 0,1 0 1,0 0-1,-1 0 1,1 0-1,-1 0 0,1 1 1,-1-1-1,1 1 0,0-1 1,-1 1-1,0 0 1,1-1-1,-1 1 0,1 0 1,-1 0-1,0 0 1,0 0-1,1 0 0,-1 0 1,0 1-1,0-1 1,0 0-1,0 0 0,-1 1 1,1-1-1,0 1 0,0-1 1,-1 1-1,1-1 1,-1 1-1,1-1 0,-1 1 1,0 2-1,2 7 50,0 0 0,-1 0 0,-1 0-1,1 0 1,-2 0 0,0-1 0,0 1 0,-1 0 0,0 0-1,-5 13 1,-3 4 100,0 0-1,-22 40 1,11-38 149,11-29-65,0-19-106,-4-33-42,11 39-215,0-1 1,0 1-1,-1 0 0,0 0 1,-1 0-1,-1 1 0,0-1 1,0 1-1,-1 1 1,-13-16-1,19 24 1,0 1 0,-1 0 0,1 0 0,0 0-1,-1 0 1,1 0 0,-1 0 0,1 0 0,-1 0 0,0 1 0,1-1 0,-1 1 0,0-1 0,1 1 0,-1-1 0,0 1-1,0 0 1,1 0 0,-1 0 0,0 0 0,1 0 0,-1 0 0,0 1 0,0-1 0,-1 1 0,0 1-12,-1-1 1,1 1 0,0 0-1,1 1 1,-1-1-1,0 0 1,0 1 0,1-1-1,0 1 1,-1 0-1,-2 5 1,-1 2-25,0 1 0,1-1 0,0 1 0,1 1 0,0-1 0,-4 21 0,6-17 12,1 1 0,0-1 0,1 1 0,4 22 0,-3-32 21,-1 0 1,2 0-1,-1 0 0,1 0 0,0 0 1,0 0-1,0-1 0,1 1 0,0-1 0,0 0 1,0 1-1,1-1 0,8 8 0,-10-11 18,0-1-1,0 0 0,0 0 1,1 0-1,-1 0 0,0-1 0,1 1 1,-1 0-1,1-1 0,-1 0 1,0 1-1,1-1 0,-1 0 1,1-1-1,-1 1 0,1 0 1,-1-1-1,1 1 0,-1-1 0,0 0 1,1 1-1,-1-1 0,0 0 1,0-1-1,1 1 0,-1 0 1,2-3-1,9-5 15,0 0 0,-1-1 1,11-12-1,-19 19-11,28-32 33,-1-1-1,-2-2 0,-2-1 0,-1 0 1,-3-2-1,34-77 0,-55 113-31,0 0-1,1 0 1,0 1 0,0-1-1,0 1 1,0-1-1,8-7 1,-10 12-3,-1 0 0,0 0 0,1-1 0,-1 1 0,0 0 0,1 0 0,-1-1 0,1 1 0,-1 0 0,0 0 0,1 0 0,-1 0 0,1 0 0,-1 0 0,0-1 1,1 1-1,-1 0 0,1 0 0,-1 0 0,1 1 0,-1-1 0,0 0 0,1 0 0,-1 0 0,1 0 0,-1 0 0,0 0 0,1 0 0,-1 1 0,1-1 0,-1 0 0,0 0 0,1 1 0,-1-1 0,2 2 1,-1 0-1,0 0 0,-1 0 0,1 0 1,0 0-1,0 0 0,-1 0 1,1 0-1,-1 1 0,0-1 0,0 4 1,1 35 46,-9 74 0,5-90 12,0 0-1,1 1 1,2-1-1,0 1 1,2-1-1,1 0 1,11 47-1,-14-70-45,0-1-1,1 1 1,-1 0-1,1-1 1,-1 0-1,1 1 1,-1-1-1,1 1 1,0-1-1,0 0 0,0 1 1,0-1-1,0 0 1,0 0-1,0 0 1,0 0-1,0 0 1,1 0-1,-1 0 1,0 0-1,1 0 0,-1 0 1,0-1-1,1 1 1,-1-1-1,1 1 1,-1-1-1,4 1 1,-2-2 6,0 1 1,0-1-1,-1 0 1,1-1-1,0 1 1,-1 0-1,1-1 1,-1 1-1,1-1 1,-1 0-1,0 0 1,0 0-1,0 0 1,3-3-1,6-9 58,1 0 1,-2-1-1,17-31 0,18-61 68,-36 80-148,1 1-1,2 0 1,0 1 0,2 1-1,1 0 1,32-41 0,-46 64-6,0-1 1,0 1-1,0 0 1,0 0-1,0 0 1,0 0 0,1 0-1,-1 0 1,0 0-1,1 1 1,-1-1-1,0 0 1,1 1 0,-1-1-1,1 1 1,-1-1-1,1 1 1,2-1-1,-3 2 4,-1-1-1,1 0 1,0 1 0,0-1-1,-1 1 1,1-1-1,0 1 1,-1-1-1,1 1 1,0-1-1,-1 1 1,1 0-1,-1-1 1,1 1 0,-1 0-1,1-1 1,-1 1-1,0 0 1,1 0-1,-1 0 1,0-1-1,0 1 1,1 0-1,-1 1 1,2 8-21,-1 1 0,0 0 0,-1-1 0,-1 12 0,1-10 38,-3 60-33,0-51 19,2 0 0,0 0 0,2 0-1,0 0 1,1 0 0,8 31 0,-10-51 4,0-1 0,0 1 0,1 0 0,-1-1 0,0 1 0,0 0 0,1-1 0,-1 1 0,0 0 0,1-1 0,-1 1 0,0-1 0,1 1 0,-1-1 0,1 1 0,-1-1 0,1 1 0,-1-1 0,1 1 0,0-1 0,-1 0 1,1 1-1,-1-1 0,1 0 0,0 1 0,-1-1 0,1 0 0,0 0 0,-1 0 0,1 0 0,0 0 0,0 0 0,-1 1 0,1-2 0,0 1 0,-1 0 0,1 0 0,0 0 0,-1 0 0,1 0 0,0 0 0,-1-1 0,1 1 0,0 0 0,-1-1 0,1 1 0,-1 0 0,1-1 0,0 1 0,-1-1 0,1 1 0,-1-1 0,1 1 0,-1-1 0,1 0 0,28-35 101,18-36-49,-3-1 0,-3-2 0,-4-2 0,-3-1 0,38-128 0,-40 82 22,-48 221-183,-103 381 57,106-424 46,-7 68 0,18-108 3,1 0 1,0 0 0,1 1-1,1-1 1,0 0 0,1 0-1,1 0 1,0 0-1,1 0 1,7 17 0,-10-29 2,0 0 0,0 0 0,0 0 0,0 0 0,0 0 0,0 0 1,1 0-1,-1-1 0,1 1 0,0 0 0,-1-1 0,1 1 0,0-1 0,0 0 1,0 0-1,0 1 0,0-1 0,0 0 0,0-1 0,0 1 0,0 0 0,1-1 1,-1 1-1,0-1 0,0 1 0,1-1 0,-1 0 0,0 0 0,1 0 1,-1-1-1,0 1 0,0 0 0,1-1 0,-1 0 0,0 1 0,0-1 0,0 0 1,0 0-1,3-2 0,5-2 34,-1-1 1,0 0-1,-1-1 1,1 0-1,-1 0 1,-1-1 0,9-10-1,29-42 519,2-8-226</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6.311"/>
    </inkml:context>
    <inkml:brush xml:id="br0">
      <inkml:brushProperty name="width" value="0.05" units="cm"/>
      <inkml:brushProperty name="height" value="0.05" units="cm"/>
      <inkml:brushProperty name="color" value="#0000FF"/>
    </inkml:brush>
  </inkml:definitions>
  <inkml:trace contextRef="#ctx0" brushRef="#br0">0 0 17532,'126'100'-640,"-52"-107"1448,-17-1 768,46-26-1064</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6.642"/>
    </inkml:context>
    <inkml:brush xml:id="br0">
      <inkml:brushProperty name="width" value="0.05" units="cm"/>
      <inkml:brushProperty name="height" value="0.05" units="cm"/>
      <inkml:brushProperty name="color" value="#0000FF"/>
    </inkml:brush>
  </inkml:definitions>
  <inkml:trace contextRef="#ctx0" brushRef="#br0">402 341 11402,'2'-13'301,"5"-20"1007,-2 0 0,-1-1 0,-2-44 0,-1 71-1094,-2 0 1,1 1 0,-1-1-1,0 0 1,0 0 0,0 1-1,-1-1 1,0 1 0,-1-1 0,1 1-1,-1 0 1,0 0 0,-1 0-1,0 0 1,0 1 0,0 0-1,0-1 1,-1 1 0,0 1 0,0-1-1,0 1 1,0 0 0,-8-5-1,10 8-160,0 0-1,1 0 1,-1 1-1,0-1 1,0 0-1,0 1 1,0 0-1,0-1 1,0 1-1,0 0 0,0 1 1,0-1-1,0 1 1,0-1-1,1 1 1,-1 0-1,0 0 1,0 0-1,0 0 1,1 0-1,-1 1 1,1-1-1,-1 1 1,1 0-1,0 0 0,-1 0 1,-2 3-1,-3 4-9,0 0 1,1 1-1,0 0 0,0 0 0,1 0 0,-5 12 0,-6 16-35,3 1 0,1 0 0,-9 46 0,-16 131-23,27-143 5,-66 528-2608,68-554 1304,-1-26 501</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37.205"/>
    </inkml:context>
    <inkml:brush xml:id="br0">
      <inkml:brushProperty name="width" value="0.05" units="cm"/>
      <inkml:brushProperty name="height" value="0.05" units="cm"/>
      <inkml:brushProperty name="color" value="#0000FF"/>
    </inkml:brush>
  </inkml:definitions>
  <inkml:trace contextRef="#ctx0" brushRef="#br0">1 289 13611,'22'-5'616,"0"1"1,0 1-1,0 1 1,0 1-1,29 2 1,-24 0-333,0-1 0,0-2 1,28-4-1,-47 4-253,0 0 0,1 0 1,-1-1-1,-1 0 0,1-1 0,0 1 0,-1-1 0,0-1 0,0 0 0,0 0 0,0 0 0,-1-1 1,11-11-1,-15 15-17,-1 1 1,0-1 0,1 0-1,-1 1 1,0-1-1,0 0 1,0 0 0,0 0-1,0 0 1,0 0-1,-1 0 1,1 0 0,-1 0-1,1 0 1,-1 0-1,0 0 1,0 0 0,0 0-1,0 0 1,0 0 0,-1-4-1,1 5-7,0 1 0,0 0-1,-1-1 1,1 1 0,0 0-1,0 0 1,-1-1 0,1 1 0,0 0-1,-1 0 1,1-1 0,0 1-1,-1 0 1,1 0 0,-1 0 0,1-1-1,0 1 1,-1 0 0,1 0-1,-1 0 1,1 0 0,0 0 0,-1 0-1,1 0 1,-1 0 0,1 0-1,0 0 1,-1 0 0,1 0 0,-1 0-1,1 0 1,0 1 0,-1-1-1,-22 20 228,13-6-117,2 0 1,0 1-1,0 0 1,2 1-1,0-1 1,0 1-1,2 1 1,0-1-1,1 1 1,0-1 0,2 1-1,0 0 1,2 32-1,-1-47-98,0 0-1,0 0 1,0 0-1,0-1 1,0 1-1,1 0 1,-1 0-1,0 0 1,1-1 0,0 1-1,-1 0 1,1 0-1,0-1 1,0 1-1,0-1 1,0 1-1,0-1 1,0 1-1,0-1 1,1 1-1,-1-1 1,1 0-1,-1 0 1,2 1-1,-1-1 0,0-1 0,0 0-1,0 0 1,0 0-1,0-1 1,0 1-1,0 0 1,0-1 0,0 1-1,0-1 1,0 1-1,0-1 1,0 0-1,-1 0 1,1 0 0,0 0-1,-1 0 1,3-2-1,11-10 67,0 0 0,-1-1-1,17-22 1,-25 29-68,54-67 115,-28 32-87,41-39-1,-71 79-48,-1 1 0,1-1 0,0 0-1,0 1 1,1-1 0,-1 1 0,0-1 0,0 1 0,1 0 0,2-1 0,-4 2-1,0 0 1,-1 0-1,1-1 1,0 1-1,0 0 1,-1 0-1,1 1 1,0-1 0,-1 0-1,1 0 1,0 0-1,-1 0 1,1 1-1,-1-1 1,1 0-1,0 0 1,-1 1-1,1-1 1,-1 1-1,1-1 1,-1 0-1,1 1 1,-1-1-1,1 1 1,0 0-1,1 4-15,1 0 0,-1 0-1,0 0 1,-1 1 0,1-1-1,-1 1 1,1 8-1,7 68 80,-7-53 467,2 0 0,1 1 0,16 55 0,-14-79 351,0-16-549,2-19-146,-9 27-130,10-34-194,0 0-1,3 2 1,1-1-1,1 1 1,2 1 0,1 1-1,2 1 1,1 0-1,1 1 1,36-36 0,-12 28-303</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47.159"/>
    </inkml:context>
    <inkml:brush xml:id="br0">
      <inkml:brushProperty name="width" value="0.05" units="cm"/>
      <inkml:brushProperty name="height" value="0.05" units="cm"/>
      <inkml:brushProperty name="color" value="#0000FF"/>
    </inkml:brush>
  </inkml:definitions>
  <inkml:trace contextRef="#ctx0" brushRef="#br0">99 144 4017,'-1'-4'258,"1"-66"3912,0 65-3851,1 0 0,0 0 1,0 0-1,0 0 1,1 0-1,-1 0 0,1 0 1,0 1-1,1-1 1,-1 0-1,4-4 0,-6 9-282,1-1-1,-1 1 1,0 0-1,0-1 1,0 1-1,0 0 1,1-1-1,-1 1 1,0 0-1,0 0 1,1-1-1,-1 1 1,0 0-1,0 0 1,1-1-1,-1 1 1,0 0-1,1 0 1,-1 0-1,0 0 1,1-1-1,-1 1 1,0 0-1,1 0 1,-1 0-1,1 0 1,-1 0-1,0 0 1,1 0-1,-1 0 1,0 0-1,1 0 1,-1 0-1,1 0 1,-1 0-1,0 0 1,1 0-1,-1 1 1,0-1-1,1 0 1,-1 0-1,0 0 1,1 0-1,-1 1 1,0-1-1,0 0 1,1 0-1,-1 1 1,0-1-1,0 0 1,1 1-1,-1-1 1,0 0-1,0 1 1,0-1-1,1 0 1,-1 1-1,0-1 1,0 0-1,0 1 1,4 26 810,-13 37 78,-32 114 1,14-72-660,8-26-156,6-35-41,3 0 1,1 1-1,-3 75 1,12-120-62,0 0 0,-1 0 1,1 1-1,0-1 0,0 0 1,0 0-1,0 0 0,1 0 1,-1 0-1,0 0 0,0 0 1,1 0-1,-1 0 0,0 1 0,1-1 1,-1 0-1,1-1 0,0 1 1,-1 0-1,2 1 0,-2-2 3,1 0-1,0 0 0,0 0 0,-1 0 0,1 0 1,-1-1-1,1 1 0,0 0 0,-1 0 0,1-1 1,0 1-1,-1 0 0,1-1 0,-1 1 0,1-1 1,-1 1-1,1-1 0,-1 1 0,1-1 0,-1 1 0,0-1 1,1-1-1,24-40 308,5-19-112,-15 26-159,3 0-1,0 2 1,33-46 0,-50 79-53,-1-1 1,0 1-1,0-1 1,1 1-1,-1 0 1,0-1-1,1 1 1,-1-1-1,1 1 0,-1-1 1,0 1-1,1 0 1,-1-1-1,1 1 1,-1 0-1,1 0 0,-1-1 1,1 1-1,-1 0 1,1 0-1,-1 0 1,1 0-1,-1-1 0,1 1 1,0 0-1,-1 0 1,1 0-1,-1 0 1,1 0-1,-1 0 0,1 0 1,-1 1-1,1-1 1,0 0-1,10 21-108,-4 41 26,-6-52 76,0-4 8,13 93-48,-12-92 55,0 1 0,0 0 0,1-1 0,0 0 1,0 1-1,0-1 0,1 0 0,1-1 0,-1 1 0,8 7 0,-11-13 4,0 1-1,0-1 0,0 0 1,1 0-1,-1 0 1,1 0-1,-1 0 0,1 0 1,-1-1-1,1 1 1,-1 0-1,1-1 0,0 1 1,-1-1-1,1 1 1,0-1-1,-1 0 0,1 0 1,0 0-1,-1 0 1,1 0-1,0 0 0,0 0 1,-1-1-1,1 1 0,0-1 1,-1 1-1,1-1 1,1-1-1,3-1 140,0-1-1,-1 0 1,1 0-1,-1-1 1,0 1 0,5-7-1,17-19 319</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47.984"/>
    </inkml:context>
    <inkml:brush xml:id="br0">
      <inkml:brushProperty name="width" value="0.05" units="cm"/>
      <inkml:brushProperty name="height" value="0.05" units="cm"/>
      <inkml:brushProperty name="color" value="#0000FF"/>
    </inkml:brush>
  </inkml:definitions>
  <inkml:trace contextRef="#ctx0" brushRef="#br0">214 54 2505,'13'-4'3528,"11"-6"4383,-23 2-5276,-15-3-2029,9 7-588,-1 2 0,0-1-1,0 1 1,0 0 0,0 0 0,0 0-1,0 1 1,0 0 0,-1 0 0,1 1-1,0 0 1,-1 0 0,1 0 0,0 1-1,-1 0 1,1 0 0,0 0 0,0 1-1,0 0 1,0 0 0,0 1 0,0 0-1,1 0 1,-1 0 0,1 0 0,0 1-1,0 0 1,0 0 0,1 1 0,-1-1-1,1 1 1,0 0 0,0 0 0,1 0 0,-1 1-1,1-1 1,-3 10 0,-1 1-40,2 1 1,0 0-1,1 1 0,1-1 1,0 1-1,2-1 1,0 1-1,0 0 1,2 0-1,3 22 0,-3-38 22,0 1-1,-1-1 0,1 0 1,0 1-1,1-1 1,-1 0-1,0 1 0,1-1 1,-1 0-1,1 0 0,-1 0 1,1 0-1,0-1 0,0 1 1,0 0-1,0-1 0,0 1 1,0-1-1,1 0 0,-1 0 1,0 0-1,1 0 0,-1 0 1,1 0-1,-1-1 0,1 1 1,-1-1-1,1 1 0,-1-1 1,1 0-1,0 0 0,-1 0 1,1-1-1,-1 1 1,1-1-1,4-1 0,8-1-2,0-2-1,-1 0 0,1 0 0,23-14 1,29-19-292,4-7 150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0.433"/>
    </inkml:context>
    <inkml:brush xml:id="br0">
      <inkml:brushProperty name="width" value="0.05" units="cm"/>
      <inkml:brushProperty name="height" value="0.05" units="cm"/>
      <inkml:brushProperty name="color" value="#0000FF"/>
    </inkml:brush>
  </inkml:definitions>
  <inkml:trace contextRef="#ctx0" brushRef="#br0">31 754 6961,'-1'1'388,"1"-1"-1,-1 1 1,0 0-1,1-1 1,-1 1-1,0-1 1,0 1-1,1-1 1,-1 0-1,0 1 1,0-1-1,0 0 0,0 1 1,0-1-1,0 0 1,0 0-1,1 0 1,-1 0-1,0 0 1,0 0-1,0 0 1,0 0-1,0 0 1,0 0-1,0-1 0,-1 0 1,1 0-203,0 0 0,1 0 1,-1 0-1,1 0 0,-1 0 0,1 0 1,-1 0-1,1-1 0,0 1 0,-1 0 1,1 0-1,0 0 0,0-1 0,0 1 1,0 0-1,0 0 0,0-2 0,14-63-710,-12 58 1205,15-62-566,-4 0 0,-3-1 0,2-78-1,-12 131-113,0 8-5,0 0 0,0 0 1,1 0-1,0 0 0,1 1 0,0-1 0,0 1 0,1-1 1,1 1-1,4-10 0,-8 19 0,0-1 1,0 1-1,1-1 1,-1 1-1,0-1 1,0 1-1,1-1 0,-1 1 1,0 0-1,1-1 1,-1 1-1,1 0 1,-1-1-1,0 1 1,1 0-1,-1-1 0,1 1 1,-1 0-1,1 0 1,-1-1-1,1 1 1,-1 0-1,1 0 1,-1 0-1,1 0 1,-1 0-1,1 0 0,-1 0 1,1 0-1,-1 0 1,1 0-1,0 0 1,10 15-98,0 26 14,2 220-55,-13-258 150,1 0-1,-1-1 1,0 1-1,1 0 1,0-1-1,0 1 0,0 0 1,0-1-1,0 1 1,0-1-1,1 1 1,-1-1-1,1 0 1,-1 0-1,3 2 1,-3-3-1,1 0 0,-1-1 0,1 1 0,-1-1-1,1 1 1,-1-1 0,0 0 0,1 0 0,-1 0 0,1 0 0,-1 0 0,1 0 0,-1 0 0,1 0 0,-1 0 0,1-1 0,-1 1-1,1-1 1,-1 1 0,1-1 0,-1 1 0,0-1 0,1 0 0,-1 0 0,0 0 0,0 0 0,0 1 0,0-2 0,2 0 0,9-9 52,0 0 0,-1 0 0,0-1 1,-1-1-1,17-26 0,39-81 43,-24 38-53,71-89 39,-84 129-35,-36 92-121,-33 109 31,-34 279 1,71-410-164,1 0 0,2 49 0,8-29-86</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0.782"/>
    </inkml:context>
    <inkml:brush xml:id="br0">
      <inkml:brushProperty name="width" value="0.05" units="cm"/>
      <inkml:brushProperty name="height" value="0.05" units="cm"/>
      <inkml:brushProperty name="color" value="#0000FF"/>
    </inkml:brush>
  </inkml:definitions>
  <inkml:trace contextRef="#ctx0" brushRef="#br0">39 3 14195,'-23'-3'912,"13"6"545,4 3-481,6-3 328,3 0-616,7-2-632,5 1 8,5 0 56,0-2-16,1 0-248,-3 2 1561,-2 8-1105</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1.117"/>
    </inkml:context>
    <inkml:brush xml:id="br0">
      <inkml:brushProperty name="width" value="0.05" units="cm"/>
      <inkml:brushProperty name="height" value="0.05" units="cm"/>
      <inkml:brushProperty name="color" value="#0000FF"/>
    </inkml:brush>
  </inkml:definitions>
  <inkml:trace contextRef="#ctx0" brushRef="#br0">20 12 12571,'-16'10'864,"13"0"312,6 0-256,11-7 273,6-3-625,9-3-376,3-4 0,8-4-640,5-1-240,0 0 327</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1.483"/>
    </inkml:context>
    <inkml:brush xml:id="br0">
      <inkml:brushProperty name="width" value="0.05" units="cm"/>
      <inkml:brushProperty name="height" value="0.05" units="cm"/>
      <inkml:brushProperty name="color" value="#0000FF"/>
    </inkml:brush>
  </inkml:definitions>
  <inkml:trace contextRef="#ctx0" brushRef="#br0">273 192 6361,'-7'-12'1169,"-1"0"-1,0 1 1,0 0-1,-1 0 1,-15-13-1,22 21-934,-1 0 0,0 1 0,0-1-1,0 1 1,-1-1 0,1 1 0,-1 0-1,1 0 1,-1 1 0,0-1 0,0 1 0,1 0-1,-1 0 1,0 0 0,0 0 0,0 1-1,0-1 1,0 1 0,0 0 0,0 1-1,0-1 1,0 0 0,-6 3 0,5-1-200,1 1 1,0-1 0,0 1 0,0 1-1,0-1 1,1 0 0,-1 1 0,1 0-1,0 0 1,0 0 0,0 0-1,0 0 1,1 1 0,0-1 0,-3 6-1,0 4-43,-1 1 0,2-1 0,-6 26 0,6-14 3,2-1 0,0 46 0,2-61 8,1 0 1,0-1 0,0 1 0,1-1 0,0 0 0,1 1-1,0-1 1,0 0 0,1-1 0,8 14 0,-10-19-2,0-1 0,0 1-1,0-1 1,1 1 0,-1-1 0,1 0 0,0 0 0,-1 0 0,1-1 0,0 1 0,0-1-1,0 1 1,0-1 0,1 0 0,-1 0 0,0-1 0,0 1 0,1-1 0,-1 1 0,0-1-1,1 0 1,-1 0 0,0 0 0,1-1 0,-1 1 0,0-1 0,0 0 0,0 0-1,1 0 1,-1 0 0,0 0 0,0-1 0,0 0 0,3-2 0,4-1 12,0-2 1,0 0 0,-1 0-1,0 0 1,0-2-1,-1 1 1,0-1 0,11-14-1,-11 9 5,0-1 0,-1 0 0,0 0 0,-1-1 0,-1 1 0,0-1 0,-2-1 0,1 1 0,-2 0 1,0-1-1,-1-16 0,-1 24-9,0 1 0,0-1 0,-1 0 0,0 1 1,0-1-1,-1 1 0,0 0 0,0-1 0,-1 1 1,0 0-1,-1 1 0,0-1 0,0 0 0,-1 1 1,0 0-1,0 0 0,0 0 0,-1 1 0,0 0 1,0 0-1,-1 0 0,-12-8 0,14 12-9,1 0 0,-1 0 0,0 0-1,0 0 1,1 1 0,-1 0 0,0 0 0,0 0-1,0 1 1,0 0 0,0 0 0,0 0 0,0 0-1,0 1 1,0 0 0,0 0 0,0 0-1,0 0 1,0 1 0,0 0 0,1 0 0,-1 0-1,-5 5 1,2-2 11,0 1-1,1 0 1,0 1-1,0 0 1,0 0-1,1 0 1,0 1 0,0 0-1,1 0 1,0 0-1,-5 13 1,-11 41 71</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1.875"/>
    </inkml:context>
    <inkml:brush xml:id="br0">
      <inkml:brushProperty name="width" value="0.05" units="cm"/>
      <inkml:brushProperty name="height" value="0.05" units="cm"/>
      <inkml:brushProperty name="color" value="#0000FF"/>
    </inkml:brush>
  </inkml:definitions>
  <inkml:trace contextRef="#ctx0" brushRef="#br0">48 50 11394,'-9'-22'1153,"-1"13"2720,4 2-2553,3 1-120,2 2 184,-2 3-824,0 1-159,-1 4-193,0 2-96,1 2-24,1 0-144,2-3-184,5-2 3016,8 4-2152</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2.206"/>
    </inkml:context>
    <inkml:brush xml:id="br0">
      <inkml:brushProperty name="width" value="0.05" units="cm"/>
      <inkml:brushProperty name="height" value="0.05" units="cm"/>
      <inkml:brushProperty name="color" value="#0000FF"/>
    </inkml:brush>
  </inkml:definitions>
  <inkml:trace contextRef="#ctx0" brushRef="#br0">88 397 8746,'-18'1'371,"10"-1"264,-1 1-1,1 0 1,-1 0-1,1 0 1,0 1-1,-11 4 1,24-9 47,0 0-1,0 0 1,0-1 0,0 0-1,-1 0 1,8-8 0,22-37 723,-16 13-1430,14-38 1,-27 61 319,71-192 454,-74 206-604,-1 10-113,-2 16-37,-8 64 22,-25 299 105,33-371-41,0 1-1,1-1 1,1 1 0,7 35 0,6-9 110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3.686"/>
    </inkml:context>
    <inkml:brush xml:id="br0">
      <inkml:brushProperty name="width" value="0.05" units="cm"/>
      <inkml:brushProperty name="height" value="0.05" units="cm"/>
      <inkml:brushProperty name="color" value="#0000FF"/>
    </inkml:brush>
  </inkml:definitions>
  <inkml:trace contextRef="#ctx0" brushRef="#br0">115 31 7450,'-7'-13'1336,"1"3"1104,0 4-855,3 5-17,-1 6-776,-2 7-400,-1 10-280,-2 5-32,-2 6-40,-2 5-8,1 1 32,-1-2 208,1-3 3953,7-5-3000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4.022"/>
    </inkml:context>
    <inkml:brush xml:id="br0">
      <inkml:brushProperty name="width" value="0.05" units="cm"/>
      <inkml:brushProperty name="height" value="0.05" units="cm"/>
      <inkml:brushProperty name="color" value="#0000FF"/>
    </inkml:brush>
  </inkml:definitions>
  <inkml:trace contextRef="#ctx0" brushRef="#br0">156 9 10986,'-47'-6'1249,"-5"3"2791,39 12-3583,3 4-1,6 10-8,2 7-312,5 21-144,-1 11 8,-1 25 24,-1 5 72,-10-1-136,1-7-456,-5-22 352</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4.648"/>
    </inkml:context>
    <inkml:brush xml:id="br0">
      <inkml:brushProperty name="width" value="0.05" units="cm"/>
      <inkml:brushProperty name="height" value="0.05" units="cm"/>
      <inkml:brushProperty name="color" value="#0000FF"/>
    </inkml:brush>
  </inkml:definitions>
  <inkml:trace contextRef="#ctx0" brushRef="#br0">0 375 10794,'7'0'191,"1"-2"0,-1 1 0,0-1 0,0 0 0,0-1 0,0 1 0,0-1 0,-1-1 0,0 1 0,1-1 0,-1-1 0,0 1 0,-1-1 0,1 0 0,-1 0 0,0 0 0,0-1 0,-1 0 0,1 0 0,5-11-1,15-29-23,23-56-1,12-24 155,-61 126-317,1-1 0,0 1 0,0-1 0,1 1 0,-1 0 0,0-1 0,0 1 0,0-1 0,0 1 0,0 0 0,0-1 0,0 1 0,1 0 0,-1-1 0,0 1 0,0 0 0,0-1 0,1 1 0,-1 0 0,0-1 0,1 1 0,-1 0 0,0 0 0,1-1 0,-1 1 0,0 0 0,1 0 0,-1 0 0,0-1 0,1 1 0,-1 0 0,0 0 0,1 0 0,-1 0 0,1 0 0,-1 0 0,0 0 0,1 0 0,-1 0 1,1 0-1,-1 0 0,0 0 0,1 0 0,-1 0 0,0 0 0,1 0 0,0 1 0,4 23 74,-6 41-10,-41 182 480,-2 31 780,44-273-1280,0 0 0,-1 0 1,2 1-1,-1-1 0,1 0 0,-1 0 0,1 0 1,1-1-1,1 6 0,-3-9-28,1 0-1,0 1 1,-1-1 0,1 0 0,0 0-1,-1-1 1,1 1 0,0 0 0,0 0-1,0 0 1,0 0 0,0-1-1,0 1 1,0-1 0,0 1 0,0 0-1,1-1 1,-1 0 0,0 1 0,0-1-1,0 0 1,1 1 0,-1-1 0,0 0-1,0 0 1,0 0 0,1 0-1,-1 0 1,0-1 0,0 1 0,1 0-1,-1 0 1,0-1 0,0 1 0,0-1-1,0 1 1,0-1 0,0 1 0,0-1-1,1-1 1,18-10 95,-1-1 1,-1-1-1,0-1 0,-2-1 1,1 0-1,18-25 0,2-1-44,32-36 15,24-24-16,-93 101-73,1 1 0,-1-1 1,0 1-1,1 0 0,-1-1 1,0 1-1,1 0 0,-1-1 1,1 1-1,-1 0 0,1-1 1,-1 1-1,1 0 1,-1 0-1,1 0 0,-1-1 1,1 1-1,-1 0 0,1 0 1,-1 0-1,1 0 0,-1 0 1,1 0-1,-1 0 0,1 0 1,-1 0-1,1 0 0,-1 0 1,1 0-1,-1 1 1,1-1-1,-1 0 0,1 0 1,0 1-1,9 20-53,-1 48 17,-7-45 35,0-14 3,16 77 0,-16-82 1,-1 0 0,1 0 1,0 0-1,0 0 1,0-1-1,1 1 0,-1-1 1,1 1-1,0-1 1,1 0-1,-1 0 0,1-1 1,-1 1-1,6 3 1,-7-6 3,0 0 0,0-1 0,1 1 1,-1 0-1,1-1 0,-1 0 0,1 1 1,-1-1-1,1 0 0,-1 0 1,0-1-1,1 1 0,-1 0 0,1-1 1,-1 0-1,1 1 0,-1-1 1,0 0-1,0 0 0,1 0 0,-1 0 1,0-1-1,0 1 0,0-1 0,0 1 1,0-1-1,-1 0 0,1 0 1,0 1-1,-1-1 0,3-4 0,6-7 22,0-1-1,-1-1 1,10-18-1,-16 28-21,5-12 13,0-1-1,-1 1 0,-1-1 0,0-1 0,5-32 1,-10 43-11,1 0 1,-2 0 0,1-1-1,-1 1 1,-1 0 0,1 0-1,-1 0 1,-1-1 0,0 1-1,0 0 1,0 1 0,-1-1-1,0 0 1,-1 1 0,-6-12-1,9 18-6,0-1 0,0 0 0,0 0 0,0 1 0,-1-1 0,1 1 0,-1-1-1,1 1 1,-1 0 0,1-1 0,-1 1 0,0 0 0,0 0 0,1 0 0,-1 0 0,0 0-1,0 1 1,0-1 0,0 1 0,0-1 0,0 1 0,-3-1 0,3 2-5,0-1 1,0 1 0,0 0-1,1 0 1,-1 0 0,0 0-1,0 0 1,1 0-1,-1 0 1,1 1 0,-1-1-1,1 1 1,0-1 0,-1 1-1,1-1 1,0 1 0,0 0-1,-1 2 1,-3 6-15,0 1 0,1 0 0,0 0 0,1 0 1,0 0-1,-2 17 0,3-3-29,0-1 0,1 0 0,2 1-1,0-1 1,2 1 0,0-1 0,2 0 0,0 0 0,11 26 0,-14-46-24,0 0 1,0-1 0,0 1 0,0-1 0,1 1 0,-1-1 0,1 0-1,0 0 1,0 0 0,0 0 0,1-1 0,-1 1 0,1-1 0,-1 0 0,1 0-1,0 0 1,-1 0 0,1-1 0,5 2 0,-2-2-166,-1 0 0,1 0 1,0-1-1,0 0 0,-1 0 0,1 0 1,0-1-1,0 0 0,-1-1 0,1 1 1,8-4-1,40-20-822</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5.056"/>
    </inkml:context>
    <inkml:brush xml:id="br0">
      <inkml:brushProperty name="width" value="0.05" units="cm"/>
      <inkml:brushProperty name="height" value="0.05" units="cm"/>
      <inkml:brushProperty name="color" value="#0000FF"/>
    </inkml:brush>
  </inkml:definitions>
  <inkml:trace contextRef="#ctx0" brushRef="#br0">72 15 8666,'6'-15'4737,"-7"25"-1647,-6 29-1419,-14 42-1303,4 0 1,4 2 0,3 0-1,1 150 1,9-228-588,0 0-1,1 1 1,0-1-1,-1 0 1,1 0 0,1 0-1,-1 0 1,1 0 0,0-1-1,0 1 1,5 7-1,9 5-999</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5.404"/>
    </inkml:context>
    <inkml:brush xml:id="br0">
      <inkml:brushProperty name="width" value="0.05" units="cm"/>
      <inkml:brushProperty name="height" value="0.05" units="cm"/>
      <inkml:brushProperty name="color" value="#0000FF"/>
    </inkml:brush>
  </inkml:definitions>
  <inkml:trace contextRef="#ctx0" brushRef="#br0">52 134 14307,'-15'14'512,"4"21"-48,1 7-32,6 10 232,3 1-295,2 3-289,5-2 0,-2-11 40,2-5 136,-5-15-80,-1-7 2008,-3-9-1504</inkml:trace>
  <inkml:trace contextRef="#ctx0" brushRef="#br0" timeOffset="1">0 12 11739,'11'-11'472,"12"12"304,1 5-816,4 10 112,1 6-72,-2 12-2785,-2 12 2081</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5.789"/>
    </inkml:context>
    <inkml:brush xml:id="br0">
      <inkml:brushProperty name="width" value="0.05" units="cm"/>
      <inkml:brushProperty name="height" value="0.05" units="cm"/>
      <inkml:brushProperty name="color" value="#0000FF"/>
    </inkml:brush>
  </inkml:definitions>
  <inkml:trace contextRef="#ctx0" brushRef="#br0">8 499 8394,'-1'0'135,"1"0"-1,0 0 1,0 0 0,0 0 0,0 0 0,-1 0-1,1 0 1,0 0 0,0 0 0,0 0 0,-1 0-1,1 0 1,0 0 0,0 0 0,0 0-1,0 0 1,-1 0 0,1 0 0,-2-1 1887,2 0-1887,0 1-1,0 0 1,-1 0 0,1 0 0,0 0-1,0-1 1,0 1 0,0 0 0,0 0 0,0 0-1,0-1 1,5-11 2494,17-18-2014,-17 24-190,56-78-4,88-158 0,-141 226-410,-2 4-11,0 1 0,0 0 0,1 0 0,1 1 0,13-16 0,-21 26-2,0 0 0,0 0 0,1 0 0,-1 0 0,0 0 0,0-1 0,0 1-1,0 0 1,1 0 0,-1 0 0,0 0 0,0 0 0,0 0 0,1 0 0,-1 0 0,0 0 0,0 0 0,0 0 0,1 0-1,-1 0 1,0 0 0,0 0 0,1 0 0,-1 0 0,0 0 0,0 0 0,0 0 0,1 0 0,-1 0 0,0 0 0,0 0 0,0 0-1,0 0 1,1 1 0,-1-1 0,0 0 0,0 0 0,0 0 0,0 0 0,1 0 0,-1 1 0,0-1 0,0 0 0,0 0-1,0 0 1,0 0 0,0 1 0,0-1 0,0 0 0,0 0 0,1 0 0,-1 1 0,0-1 0,0 0 0,0 0 0,0 0 0,0 1-1,0-1 1,0 0 0,0 0 0,0 1 0,-1-1 0,1 0 0,0 0 0,0 0 0,0 1 0,0-1 0,-1 18-48,1-17 42,-3 41-40,2 0 0,6 64 0,-3-87 51,1-1 0,1 1-1,0 0 1,2-1 0,0 0-1,1 0 1,17 32 0,-22-47 0,-1-1 0,1 1 0,-1-1 0,1 0 0,0 0 0,0 1 0,0-1 0,0 0 0,0 0 0,0-1 0,1 1 0,-1 0 0,1-1 0,-1 0 0,1 1 0,-1-1 0,1 0 0,0 0 0,0-1 0,-1 1 0,1 0 0,5-1 0,-4 0 5,0-1-1,-1 0 1,1 0 0,0 0-1,-1 0 1,1-1-1,-1 1 1,0-1 0,1 0-1,-1 0 1,0 0 0,0-1-1,0 1 1,0-1-1,-1 0 1,1 1 0,2-6-1,11-12 11,-1 0 0,-1-1 0,-1-1 0,-1 0 0,-1-1 0,-1 0 0,-1-1 0,-1 0 0,-1 0 0,-2-1 0,0 0 0,3-49 0,-8 69-17,0 0 0,-1 0 0,0 0 1,1 0-1,-2 0 0,1 0 0,0 0 1,-1 1-1,0-1 0,-4-7 0,5 11-2,1 0-1,-1 1 0,1-1 1,-1 0-1,1 1 1,-1-1-1,1 1 1,-1-1-1,0 1 0,1-1 1,-1 1-1,0 0 1,1-1-1,-1 1 0,0 0 1,1-1-1,-1 1 1,0 0-1,0 0 1,1 0-1,-1 0 0,0 0 1,0 0-1,0 0 1,1 0-1,-3 0 0,1 1-3,1 0 0,-1 0-1,0 0 1,0 1-1,0-1 1,1 0-1,-1 1 1,0 0 0,1-1-1,-1 1 1,1 0-1,0 0 1,0-1 0,-2 5-1,-12 26-16,1 1 0,2 1 1,1 0-1,1 0 0,-7 56 0,7-37 10,7-40 14,-2 6-5,1 0 0,2 0 0,0 1 0,0 27 0,2-44 7,0 1-1,0-1 1,0 0 0,1 0-1,-1 0 1,1 0 0,0 0-1,0 0 1,0 0-1,0 0 1,1 0 0,-1-1-1,1 1 1,-1 0-1,1-1 1,0 1 0,0-1-1,0 1 1,0-1 0,1 0-1,-1 0 1,1 0-1,-1-1 1,1 1 0,0 0-1,-1-1 1,1 0-1,0 1 1,0-1 0,0 0-1,0-1 1,0 1 0,0 0-1,6-1 1,45-3-24,16-13 29</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6.303"/>
    </inkml:context>
    <inkml:brush xml:id="br0">
      <inkml:brushProperty name="width" value="0.05" units="cm"/>
      <inkml:brushProperty name="height" value="0.05" units="cm"/>
      <inkml:brushProperty name="color" value="#0000FF"/>
    </inkml:brush>
  </inkml:definitions>
  <inkml:trace contextRef="#ctx0" brushRef="#br0">557 331 11546,'-1'-8'181,"-7"-41"1783,-18-69 0,23 107-1729,-1-1 0,0 1 0,-1 0 0,0 0 0,0 0 0,-1 1 0,-1 0 0,0 0 0,0 0 0,-1 1 0,-15-14 0,20 21-224,1 0-1,-1 0 1,0 1 0,0-1 0,0 1 0,0 0 0,0 0 0,0 0 0,0 0 0,-1 0-1,1 1 1,0-1 0,0 1 0,-1 0 0,1 0 0,0 0 0,0 0 0,-1 1 0,1-1-1,0 1 1,0 0 0,0 0 0,0 0 0,0 0 0,0 1 0,0-1 0,0 1 0,-3 2-1,-4 4-13,0-1-1,1 2 0,-1-1 0,2 1 0,0 1 0,-10 12 0,-3 10-10,2 0 0,1 1 0,1 1 0,2 1 1,2 0-1,-12 45 0,-36 222 32,60-295-15,-42 333 25,17-115-1437,13-138 771</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1:56.885"/>
    </inkml:context>
    <inkml:brush xml:id="br0">
      <inkml:brushProperty name="width" value="0.05" units="cm"/>
      <inkml:brushProperty name="height" value="0.05" units="cm"/>
      <inkml:brushProperty name="color" value="#0000FF"/>
    </inkml:brush>
  </inkml:definitions>
  <inkml:trace contextRef="#ctx0" brushRef="#br0">0 305 10098,'21'-11'488,"-1"2"-1,1 0 1,1 1-1,0 1 1,0 1-1,40-6 1,-39 8-347,1 0 0,-1-2 0,-1-1 0,1 0 0,-1-2 0,29-15 0,-46 21-127,37-25 41,-40 26-49,0 1-1,0 0 0,0-1 1,0 0-1,-1 1 1,1-1-1,0 0 0,-1 0 1,1 0-1,-1 0 1,0 0-1,0-1 1,0 1-1,0 0 0,2-5 1,-3 7-3,0 0 1,0-1-1,0 1 1,-1 0 0,1 0-1,0 0 1,0-1-1,0 1 1,0 0-1,0 0 1,0-1-1,0 1 1,0 0-1,0 0 1,0 0 0,-1-1-1,1 1 1,0 0-1,0 0 1,0 0-1,0 0 1,-1 0-1,1-1 1,0 1-1,0 0 1,0 0 0,-1 0-1,1 0 1,0 0-1,0 0 1,0 0-1,-1 0 1,1 0-1,0 0 1,0 0-1,-1 0 1,1 0 0,0 0-1,0 0 1,-1 0-1,1 0 1,0 0-1,-16 5 156,-12 11 133,7 2 45,1 0 0,1 1 0,1 1 1,0 1-1,1 0 0,2 2 0,-14 24 1,26-43-263,1 0 1,1 0-1,-1 1 1,0-1 0,1 0-1,0 1 1,0 0 0,0-1-1,1 1 1,-1-1-1,1 1 1,0 0 0,1 6-1,0-10-53,-1 1 0,1 0 0,0-1 0,-1 1 0,1-1-1,0 1 1,0-1 0,0 0 0,0 1 0,0-1 0,0 0 0,1 0-1,-1 1 1,0-1 0,1 0 0,-1 0 0,0-1 0,1 1 0,-1 0-1,1 0 1,0-1 0,-1 1 0,1-1 0,-1 1 0,1-1 0,0 0-1,-1 1 1,1-1 0,0 0 0,0 0 0,-1 0 0,1 0-1,0-1 1,-1 1 0,1 0 0,0-1 0,-1 1 0,3-2 0,9-2 30,0-1 0,-1 0 1,0-1-1,0 0 1,-1 0-1,1-2 0,-2 1 1,1-1-1,14-15 1,2-4 7,-1 0 1,24-36-1,-36 42-38,-11 16-22,-1 0 0,1 0 0,1 1 0,-1-1 0,1 1 0,0 0-1,7-7 1,-4 13-60,-5 10 20,-5 13-3,3-24 42,-28 122-119,-4 27 971,32-150-821,0 0-1,0 1 0,0-1 1,0 0-1,-1 0 0,1 0 1,0 1-1,0-1 0,0 0 1,0 0-1,0 0 0,0 1 1,0-1-1,0 0 0,0 0 1,0 1-1,0-1 0,0 0 1,0 0-1,0 0 1,0 1-1,0-1 0,0 0 1,0 0-1,0 1 0,0-1 1,0 0-1,1 0 0,-1 0 1,0 1-1,0-1 0,0 0 1,0 0-1,0 0 0,1 0 1,-1 1-1,0-1 0,0 0 1,0 0-1,0 0 0,1 0 1,-1 0-1,0 0 1,0 0-1,1 0 0,-1 1 1,0-1-1,13-10 622,19-30-418,-22 28-111,245-315-62,-250 319-204,0 1-1,0 1 0,1-1 1,0 1-1,0-1 0,1 2 1,0-1-1,0 1 0,0 0 0,1 0 1,-1 1-1,1 0 0,12-4 1,21 4-424</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3.931"/>
    </inkml:context>
    <inkml:brush xml:id="br0">
      <inkml:brushProperty name="width" value="0.05" units="cm"/>
      <inkml:brushProperty name="height" value="0.05" units="cm"/>
      <inkml:brushProperty name="color" value="#0000FF"/>
    </inkml:brush>
  </inkml:definitions>
  <inkml:trace contextRef="#ctx0" brushRef="#br0">70 44 7146,'11'-30'4303,"0"17"1617,-12 18-5720,1 0 1,-1 0-1,0 0 1,0 1-1,-1-1 1,-2 5-1,-23 53 527,18-46-627,1 0-1,1 0 0,0 1 1,2-1-1,0 1 1,0 1-1,2-1 0,-2 26 1,5-42-98,0-1 1,0 1 0,0 0-1,0-1 1,0 1 0,0-1-1,0 1 1,1-1 0,-1 1 0,1-1-1,-1 1 1,1-1 0,-1 1-1,1-1 1,0 1 0,0-1-1,0 0 1,0 0 0,0 1-1,0-1 1,0 0 0,0 0-1,0 0 1,0 0 0,1 0-1,-1 0 1,0 0 0,1-1 0,-1 1-1,1 0 1,-1-1 0,1 1-1,-1-1 1,1 0 0,-1 1-1,1-1 1,-1 0 0,1 0-1,0 0 1,-1 0 0,1 0-1,2-1 1,7-1 24,-1-1 0,0-1 0,0 1 0,0-2 0,12-6 0,-7 3 6,12-5-25,0 0-1,1 1 0,0 2 0,1 1 1,0 2-1,50-8 0,-62 16-488,-6 4 195</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4.323"/>
    </inkml:context>
    <inkml:brush xml:id="br0">
      <inkml:brushProperty name="width" value="0.05" units="cm"/>
      <inkml:brushProperty name="height" value="0.05" units="cm"/>
      <inkml:brushProperty name="color" value="#0000FF"/>
    </inkml:brush>
  </inkml:definitions>
  <inkml:trace contextRef="#ctx0" brushRef="#br0">156 19 7066,'-20'-8'936,"10"3"1280,1 0 849,9 15-1833,0 13-408,2 7-152,-2 12 161,-2 4-25,-6 17-160,-5 7-104,-6 26-232,-1 8-96,1 1-112,1-7 56,7-28-344,2-15 1616,15-22-1071</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4.831"/>
    </inkml:context>
    <inkml:brush xml:id="br0">
      <inkml:brushProperty name="width" value="0.05" units="cm"/>
      <inkml:brushProperty name="height" value="0.05" units="cm"/>
      <inkml:brushProperty name="color" value="#0000FF"/>
    </inkml:brush>
  </inkml:definitions>
  <inkml:trace contextRef="#ctx0" brushRef="#br0">537 115 2585,'-4'-30'3754,"4"23"-2688,-1-1 0,0 0-1,-1 0 1,0 1 0,-5-15 0,6 20-949,0 0 1,0 1-1,0-1 1,0 1 0,-1-1-1,1 1 1,0 0-1,-1-1 1,1 1-1,-1 0 1,1 0 0,-1 0-1,1 0 1,-1 0-1,0 0 1,0 0-1,1 1 1,-1-1 0,0 0-1,0 1 1,0 0-1,0-1 1,0 1-1,1 0 1,-1 0 0,0 0-1,0 0 1,0 1-1,-3 0 1,-3 1-5,0 0 1,0 0-1,1 1 1,-1 0-1,1 1 1,0 0-1,0 0 1,-11 8-1,-50 46 73,61-51-157,-28 26 21,2 1 1,1 3-1,2 0 1,1 2-1,-26 48 1,39-58-41,1 1 0,1 1 0,2 0 1,2 1-1,0 0 0,2 0 0,2 1 1,-3 39-1,8-67-8,1 0 1,-1 0-1,1 1 0,1-1 1,-1 0-1,1 0 1,0 0-1,0 0 0,0 0 1,1 0-1,2 6 0,-2-9-10,-1 0-1,1 0 0,-1-1 1,1 1-1,0 0 0,0-1 1,0 1-1,0-1 0,0 0 1,0 1-1,0-1 0,0 0 0,0 0 1,1-1-1,-1 1 0,0 0 1,1-1-1,-1 1 0,1-1 1,-1 0-1,0 0 0,1 0 1,-1 0-1,1 0 0,2-1 0,12-2-395,0 0 0,0-1-1,0-1 1,18-9 0,30-12-426</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5.239"/>
    </inkml:context>
    <inkml:brush xml:id="br0">
      <inkml:brushProperty name="width" value="0.05" units="cm"/>
      <inkml:brushProperty name="height" value="0.05" units="cm"/>
      <inkml:brushProperty name="color" value="#0000FF"/>
    </inkml:brush>
  </inkml:definitions>
  <inkml:trace contextRef="#ctx0" brushRef="#br0">388 58 6521,'1'-1'178,"0"0"-1,0 0 1,-1 0-1,1 0 0,0 0 1,-1 0-1,1 0 1,-1 0-1,1 0 0,-1 0 1,1 0-1,-1 0 0,0-1 1,1 1-1,-1 0 1,0 0-1,0 0 0,0-1 1,0 1-1,0 0 1,0 0-1,0-1 0,-1 1 1,1 0-1,0 0 1,-1 0-1,1 0 0,-1-1 1,1 1-1,-1 0 1,1 0-1,-1 0 0,0 0 1,0 0-1,0 0 0,1 0 1,-1 1-1,0-1 1,-2-1-1,0 0 7,0 0 0,0 1 0,0-1 0,0 1-1,0 0 1,0 0 0,-1 0 0,1 0 0,-1 1 0,1-1 0,0 1 0,-7 0-1,-2 1-8,-1 0-1,1 1 0,0 0 1,0 1-1,0 0 0,1 1 0,-1 1 1,1 0-1,0 0 0,0 1 1,0 0-1,1 1 0,0 0 0,0 1 1,-12 13-1,8-5-97,1 1 0,1 0-1,0 1 1,2 1 0,0-1 0,1 1-1,1 1 1,-8 25 0,7-15-129,0 0 0,2 0 0,2 1 0,0 0 0,2 1 0,2-1 1,0 0-1,3 1 0,0-1 0,2 0 0,12 47 0,-9-55-304</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5.622"/>
    </inkml:context>
    <inkml:brush xml:id="br0">
      <inkml:brushProperty name="width" value="0.05" units="cm"/>
      <inkml:brushProperty name="height" value="0.05" units="cm"/>
      <inkml:brushProperty name="color" value="#0000FF"/>
    </inkml:brush>
  </inkml:definitions>
  <inkml:trace contextRef="#ctx0" brushRef="#br0">9 53 13883,'-8'3'912,"8"1"80,4 0-39,15-2-25,7-2-456,13-6-224,6-3-48,-1-4-56,1-4-288,-1-3 128</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6.393"/>
    </inkml:context>
    <inkml:brush xml:id="br0">
      <inkml:brushProperty name="width" value="0.05" units="cm"/>
      <inkml:brushProperty name="height" value="0.05" units="cm"/>
      <inkml:brushProperty name="color" value="#0000FF"/>
    </inkml:brush>
  </inkml:definitions>
  <inkml:trace contextRef="#ctx0" brushRef="#br0">482 21 3881,'0'-1'163,"0"0"1,-1 0-1,1 0 1,0 0-1,0 0 1,-1 0-1,1 0 1,-1 1-1,1-1 1,-1 0-1,1 0 1,-1 0-1,0 1 1,1-1-1,-1 0 1,0 0-1,1 1 1,-1-1-1,0 1 1,0-1-1,0 1 1,0-1-1,1 1 1,-1-1-1,0 1 1,0 0-1,0 0 1,0-1-1,0 1 1,0 0-1,0 0 1,0 0-1,0 0 1,0 0-1,0 0 1,0 0 0,-1 1-1,-2 1 162,0 1 1,1 0-1,0 0 1,-1 0-1,1 1 1,1-1-1,-6 8 0,-22 33 361,2 1-1,-36 82 0,-31 107-52,59-141-468,-10 28-54,-31 133-1,62-194-90,3 1-1,3 1 0,3 0 0,1 82 1,7-119-24,0 0 0,1 0 0,2 0 1,0 0-1,2 0 0,10 24 1,-13-38-80,1 0 1,0 0 0,1-1 0,0 0 0,1 0 0,0-1 0,0 1 0,1-2 0,0 1 0,1-1-1,0 0 1,0-1 0,1 0 0,17 10 0,-15-12-28,-1-1 1,1-1-1,0 0 0,22 3 0,-34-6 107</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6.877"/>
    </inkml:context>
    <inkml:brush xml:id="br0">
      <inkml:brushProperty name="width" value="0.05" units="cm"/>
      <inkml:brushProperty name="height" value="0.05" units="cm"/>
      <inkml:brushProperty name="color" value="#0000FF"/>
    </inkml:brush>
  </inkml:definitions>
  <inkml:trace contextRef="#ctx0" brushRef="#br0">131 18 6633,'-1'0'166,"1"-1"0,0 0 0,0 1 0,0-1 0,0 0 0,0 0 0,0 1 0,0-1 0,0 0-1,0 1 1,1-1 0,-1 0 0,0 1 0,0-1 0,1 1 0,-1-1 0,0 0 0,1 1 0,-1-1 0,0 1-1,1-1 1,-1 1 0,1-1 0,-1 1 0,1-1 0,-1 1 0,2-1 0,-1 1-58,-1 0 0,1 1 0,-1-1 1,1 0-1,-1 1 0,1-1 0,-1 0 1,1 1-1,-1-1 0,1 1 0,-1-1 0,0 1 1,1-1-1,-1 1 0,0 0 0,1-1 1,-1 1-1,0-1 0,0 1 0,0 0 1,0-1-1,1 1 0,-1-1 0,0 1 0,0 0 1,0-1-1,0 1 0,0 0 0,0-1 1,-1 2-1,-1 35 489,-1-1 0,-3 1 0,0-1 0,-3 0 0,-13 35 0,9-24-237,-66 212 1115,78-257-1451,0 0 0,0 0 0,0 0 1,1 0-1,-1 1 0,1-1 0,-1 0 0,1 1 0,0-1 1,0 0-1,0 1 0,0-1 0,1 0 0,-1 1 0,1-1 0,-1 0 1,2 4-1,-1-5-7,1 0 1,-1-1-1,0 1 1,1-1-1,-1 1 1,0-1-1,1 0 1,-1 1 0,1-1-1,-1 0 1,1 0-1,-1 0 1,0 0-1,1 0 1,-1 0-1,1-1 1,-1 1-1,0 0 1,1-1-1,-1 1 1,1-1-1,-1 1 1,0-1-1,0 0 1,1 1-1,-1-1 1,2-2-1,231-94 679,-174 75 905,-48 18-709</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7.709"/>
    </inkml:context>
    <inkml:brush xml:id="br0">
      <inkml:brushProperty name="width" value="0.05" units="cm"/>
      <inkml:brushProperty name="height" value="0.05" units="cm"/>
      <inkml:brushProperty name="color" value="#0000FF"/>
    </inkml:brush>
  </inkml:definitions>
  <inkml:trace contextRef="#ctx0" brushRef="#br0">57 25 7001,'-1'-21'4115,"4"17"-1558,5 14-1648,-7-8-775,0 1 0,0-1 0,0 1 0,-1-1 1,1 1-1,-1 0 0,0-1 0,0 1 0,0-1 1,0 1-1,0 0 0,0-1 0,-1 1 0,1-1 0,-2 5 1,-17 41 438,7-22-358,9-17-285,-23 71 545,23-73-706,2 1 0,-1 0 0,1 0 0,0 0 0,0 0 0,1 0 0,2 15 0,3-14-528</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8.063"/>
    </inkml:context>
    <inkml:brush xml:id="br0">
      <inkml:brushProperty name="width" value="0.05" units="cm"/>
      <inkml:brushProperty name="height" value="0.05" units="cm"/>
      <inkml:brushProperty name="color" value="#0000FF"/>
    </inkml:brush>
  </inkml:definitions>
  <inkml:trace contextRef="#ctx0" brushRef="#br0">11 87 11947,'-10'3'672,"16"-3"488,7-4-360,4-5 360,5-3-463,6-1-545,4-1-24,6 1-168,1 0-216,-5 1 151</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8.423"/>
    </inkml:context>
    <inkml:brush xml:id="br0">
      <inkml:brushProperty name="width" value="0.05" units="cm"/>
      <inkml:brushProperty name="height" value="0.05" units="cm"/>
      <inkml:brushProperty name="color" value="#0000FF"/>
    </inkml:brush>
  </inkml:definitions>
  <inkml:trace contextRef="#ctx0" brushRef="#br0">34 179 11034,'0'-8'464,"11"-11"-143,4-4-25,0-6 0,1-1-944,2 4 439</inkml:trace>
  <inkml:trace contextRef="#ctx0" brushRef="#br0" timeOffset="1">9 0 7017,'-9'6'785,"15"8"1551,7 2-1352,4 2 473,1 0-305,-4 3-672,1 0-160,-5-3-112,1-2-128,-1-8-1240,2-5 888</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9.014"/>
    </inkml:context>
    <inkml:brush xml:id="br0">
      <inkml:brushProperty name="width" value="0.05" units="cm"/>
      <inkml:brushProperty name="height" value="0.05" units="cm"/>
      <inkml:brushProperty name="color" value="#0000FF"/>
    </inkml:brush>
  </inkml:definitions>
  <inkml:trace contextRef="#ctx0" brushRef="#br0">5 98 7722,'-5'1'1088,"5"2"432,10 1-168,9-1-255,20-4-489,13-3-112,22-9-208,13-3-32,12 0-80,-3 0-8,-7 1-32,-9 2-112,-21-1 8</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9.355"/>
    </inkml:context>
    <inkml:brush xml:id="br0">
      <inkml:brushProperty name="width" value="0.05" units="cm"/>
      <inkml:brushProperty name="height" value="0.05" units="cm"/>
      <inkml:brushProperty name="color" value="#0000FF"/>
    </inkml:brush>
  </inkml:definitions>
  <inkml:trace contextRef="#ctx0" brushRef="#br0">3 1 10538,'-3'4'528,"3"8"-136,0 5 89,6 5-25,1 4-296,3 9-112,-1 4 8,-5 7-160,-4 1-496,-7-9 392</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09.706"/>
    </inkml:context>
    <inkml:brush xml:id="br0">
      <inkml:brushProperty name="width" value="0.05" units="cm"/>
      <inkml:brushProperty name="height" value="0.05" units="cm"/>
      <inkml:brushProperty name="color" value="#0000FF"/>
    </inkml:brush>
  </inkml:definitions>
  <inkml:trace contextRef="#ctx0" brushRef="#br0">187 10 13331,'7'-2'70,"-1"0"1,0 0-1,1 1 1,-1 0 0,1 0-1,-1 1 1,1 0-1,0 0 1,-1 0-1,1 1 1,-1 0-1,1 0 1,-1 1 0,1-1-1,-1 2 1,0-1-1,0 1 1,0-1-1,0 2 1,-1-1-1,1 1 1,-1 0-1,0 0 1,0 0 0,0 1-1,0-1 1,-1 1-1,0 0 1,5 8-1,-4-5-77,-1-1 0,0 1-1,0-1 1,-1 1-1,0 0 1,-1 1 0,1-1-1,-1 0 1,-1 1 0,0-1-1,0 1 1,-1-1 0,0 1-1,0 0 1,-1-1-1,0 1 1,0-1 0,-1 0-1,-1 1 1,1-1 0,-1 0-1,-5 10 1,0-5 2,-1-1 0,-1 0 0,1 0 0,-2-1 0,0 0 0,0-1 0,-1 0 0,0 0 0,-1-2 0,0 0 0,0 0 0,-1-1 0,1-1 0,-2 0 0,1-1 0,-1 0 0,0-1 0,0-1 0,0 0 0,0-1 0,0-1 0,0 0 0,-1-2 0,-15-1 0,29 2-71,-1 0 0,1-1 0,-1 0 0,1 1 0,0-1 1,-1 0-1,1 0 0,0-1 0,-1 1 0,1 0 0,0-1 1,0 1-1,0-1 0,-2-2 0,1-11-400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0.232"/>
    </inkml:context>
    <inkml:brush xml:id="br0">
      <inkml:brushProperty name="width" value="0.05" units="cm"/>
      <inkml:brushProperty name="height" value="0.05" units="cm"/>
      <inkml:brushProperty name="color" value="#0000FF"/>
    </inkml:brush>
  </inkml:definitions>
  <inkml:trace contextRef="#ctx0" brushRef="#br0">131 1 6601,'12'0'1582,"-4"2"-1272,0-1 0,-1 1 0,1 0 0,-1 0 0,1 1 0,-1 0 0,0 1 0,0-1 0,-1 1 0,1 1 0,-1-1 0,0 1 0,0 0 0,0 1 0,-1-1 0,9 11 0,0 4 71,-1 0 0,0 1 1,-2 1-1,11 24 0,15 47 21,-3 0 0,-5 3 1,-4 0-1,-4 2 0,11 122 0,-29-181-351,-2-1 0,-1 1 0,-2 0 0,-11 60 0,7-72-87,-1-1 0,-2 0 0,0 0 0,-2-1 0,0 0 0,-2-1-1,-21 31 1,-13 7-1180,-2-1 0,-3-3 0,-3-2-1,-70 57 1,47-52-511</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2.320"/>
    </inkml:context>
    <inkml:brush xml:id="br0">
      <inkml:brushProperty name="width" value="0.05" units="cm"/>
      <inkml:brushProperty name="height" value="0.05" units="cm"/>
      <inkml:brushProperty name="color" value="#0000FF"/>
    </inkml:brush>
  </inkml:definitions>
  <inkml:trace contextRef="#ctx0" brushRef="#br0">138 1 336,'-23'8'1285,"20"-7"-1012,0 0 0,0 0 1,0 0-1,0 0 1,0 1-1,1-1 0,-1 1 1,0-1-1,1 1 0,-9 5 4909,2-6-3607,-11 3-1328,-26 34 1530,46-39-1661,0 0 0,1 1-1,-1-1 1,0 1 0,1 0 0,-1-1 0,0 1 0,1-1-1,-1 1 1,0-1 0,1 1 0,-1 0 0,1-1 0,-1 1 0,1 0-1,-1 0 1,1-1 0,-1 1 0,1 0 0,-1 0 0,1 0 0,-1-1-1,1 1 1,0 0 0,-1 0 0,1 0 0,-1 0 0,1 0 0,-1 0-1,1 0 1,0 0 0,-1 1 0,1-1 0,31 4-299,-16-2 574,6-2-367,0-1-1,0-1 1,0-1-1,0-1 0,-1-1 1,1-1-1,-1 0 1,27-14-1,-16 8-264</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3.437"/>
    </inkml:context>
    <inkml:brush xml:id="br0">
      <inkml:brushProperty name="width" value="0.05" units="cm"/>
      <inkml:brushProperty name="height" value="0.05" units="cm"/>
      <inkml:brushProperty name="color" value="#0000FF"/>
    </inkml:brush>
  </inkml:definitions>
  <inkml:trace contextRef="#ctx0" brushRef="#br0">94 5 4937,'-8'-5'1008,"2"11"1689,1 10-1233,0 14 281,-3 8-273,4 20-592,0 11-104,1 38-360,0 12-128,-3 13-112,-3 0-24,-1-29-232,0-15-240,2-28-976,3-16-1096,5-34 1327</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4.222"/>
    </inkml:context>
    <inkml:brush xml:id="br0">
      <inkml:brushProperty name="width" value="0.05" units="cm"/>
      <inkml:brushProperty name="height" value="0.05" units="cm"/>
      <inkml:brushProperty name="color" value="#0000FF"/>
    </inkml:brush>
  </inkml:definitions>
  <inkml:trace contextRef="#ctx0" brushRef="#br0">1 125 8986,'0'-3'125,"1"0"0,-1 0-1,1 0 1,0 0 0,-1 0 0,1 0 0,1 1 0,-1-1 0,0 0-1,1 1 1,-1-1 0,1 1 0,0 0 0,0-1 0,0 1 0,0 0-1,0 0 1,0 0 0,1 1 0,-1-1 0,0 0 0,1 1-1,0-1 1,-1 1 0,1 0 0,0 0 0,0 0 0,0 0 0,4 0-1,-4 1-109,0 0-1,0 1 1,0-1-1,0 1 1,0-1-1,0 1 1,-1 0-1,1 0 1,0 0-1,-1 0 1,1 1-1,-1-1 1,1 1-1,-1-1 1,0 1-1,1 0 0,-1 0 1,0 0-1,0 0 1,0 1-1,-1-1 1,1 0-1,-1 1 1,1-1-1,-1 1 1,0 0-1,1-1 1,-2 1-1,1 0 1,1 4-1,0 2-9,-1 0-1,0 0 1,0 0-1,-1 0 1,0 0-1,0 0 1,-1 0-1,-2 10 1,-22 72 261,14-56 61,15-35-26,7-12-199,11-18-39,-4 0-96,2 1 0,2 1 0,0 1 0,2 0 0,1 2 0,0 1 0,2 2 0,57-38 0,-84 60 42,0 1 0,0-1 0,-1 0 0,1 0 1,0 1-1,0-1 0,0 0 0,0 1 0,0-1 0,0 0 0,-1 0 0,1 1 1,0-1-1,0 0 0,0 1 0,0-1 0,0 0 0,0 1 0,0-1 0,0 0 0,1 1 1,-1-1-1,0 0 0,0 1 0,0-1 0,0 0 0,0 0 0,0 1 0,1-1 1,-1 0-1,0 1 0,0-1 0,0 0 0,1 0 0,-1 0 0,0 1 0,0-1 0,1 0 1,-1 0-1,0 0 0,1 1 0,-1-1 0,0 0 0,0 0 0,1 0 0,-1 0 1,0 0-1,1 0 0,-1 0 0,0 0 0,1 0 0,-1 0 0,0 0 0,1 0 0,-1 0 1,0 0-1,1 0 0,-1 0 0,0 0 0,1 0 0,-1 0 0,0-1 0,0 1 1,1 0-1,-1 0 0,0 0 0,0 0 0,1-1 0,-11 35 655,7-25-498,-13 52 557,3 1 0,-9 103 0,20-146-605,2-18-98,-1 0-1,1 0 0,0 0 1,0 0-1,0 0 1,0-1-1,0 1 0,0 0 1,0 0-1,0 0 1,0 0-1,0 0 0,0 0 1,0-1-1,1 1 1,-1 0-1,0 0 1,1 0-1,-1 0 0,1 0 1,11-9 208,20-40-45,-25 35-130,45-66 17,2 2 0,74-79 0,-104 138-86,-23 17 14,-1 1 0,1 0 1,-1 0-1,1 0 0,-1 0 1,1 0-1,-1 0 0,1 0 1,-1 0-1,0 0 0,1 1 1,-1-1-1,1 0 0,-1 0 1,1 0-1,-1 0 0,1 1 1,-1-1-1,0 0 0,1 0 1,-1 1-1,0-1 0,1 0 1,-1 0-1,0 1 0,1-1 1,-1 1-1,0-1 0,0 0 1,1 1-1,-1 0 1,2 5-9,-1-1 1,1 1-1,-2 0 1,1 0 0,0-1-1,-2 13 1,-7 118-26,4-91 29,1 1-1,5 50 0,-2-94 8,0-1 0,0 0-1,0 1 1,0-1-1,0 0 1,0 0 0,0 1-1,0-1 1,1 0 0,-1 0-1,1 0 1,-1 1 0,1-1-1,-1 0 1,1 0-1,0 0 1,-1 0 0,1 0-1,0 0 1,0 0 0,0 0-1,0 0 1,1 1-1,-1-2 2,0 0 0,1 0 0,-1-1 0,0 1 0,0 0-1,0 0 1,0 0 0,0-1 0,0 1 0,0-1 0,0 1-1,0-1 1,0 1 0,0-1 0,0 0 0,0 1-1,-1-1 1,1 0 0,0 0 0,1-1 0,35-49 70,-25 31-48,0-1 0,-2 0 0,0-1 0,-1 0 0,9-39 0,-17 56-17,1 0 0,-1 0-1,-1 0 1,1 0 0,-1 0 0,0 0-1,0 0 1,0 0 0,-1 0-1,0 0 1,0 0 0,0 0-1,0 1 1,-1-1 0,0 0-1,0 1 1,0-1 0,-1 1-1,1-1 1,-1 1 0,0 0 0,0 0-1,-1 1 1,1-1 0,-1 0-1,0 1 1,0 0 0,0 0-1,0 0 1,0 1 0,-1-1-1,-8-2 1,11 3-20,-1 1 0,1 0 0,-1 0 0,0 0 0,0 1 0,1-1-1,-1 0 1,0 1 0,0 0 0,0 0 0,0 0 0,1 0 0,-1 0 0,0 0 0,0 1 0,0 0 0,0-1 0,1 1-1,-1 0 1,0 0 0,1 1 0,-1-1 0,-2 2 0,3-1-56,0 0 1,0 1-1,1-1 0,-1 0 1,1 1-1,-1 0 1,1-1-1,0 1 0,0 0 1,0-1-1,0 1 1,0 0-1,1 0 0,-1 0 1,1 0-1,0 0 0,0 0 1,0 0-1,0 0 1,0-1-1,1 1 0,0 5 1,9 25-348</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5.104"/>
    </inkml:context>
    <inkml:brush xml:id="br0">
      <inkml:brushProperty name="width" value="0.05" units="cm"/>
      <inkml:brushProperty name="height" value="0.05" units="cm"/>
      <inkml:brushProperty name="color" value="#0000FF"/>
    </inkml:brush>
  </inkml:definitions>
  <inkml:trace contextRef="#ctx0" brushRef="#br0">204 535 11955,'-6'-16'859,"-1"0"1,-1 1-1,-1 0 1,0 1 0,0 0-1,-18-19 1,27 33-844,-1-1-1,0 1 1,0-1 0,0 0-1,-1 1 1,1 0 0,0-1-1,0 1 1,0 0 0,0-1-1,0 1 1,0 0 0,-1 0 0,1 0-1,0 0 1,0 0 0,0 0-1,0 0 1,0 1 0,-1-1-1,1 0 1,0 1 0,0-1-1,0 1 1,0-1 0,0 1-1,0-1 1,0 1 0,0 0 0,0-1-1,0 1 1,1 0 0,-3 1-1,-28 33-37,30-34 30,-8 12-13,2 0-1,0 0 1,0 1 0,1 0 0,1 1 0,0-1 0,1 1 0,1 0 0,0 0 0,1 0 0,1 0 0,0 0 0,1 0 0,1 1 0,0-1 0,1 0-1,1 0 1,0 0 0,6 16 0,-7-26 3,-1-1-1,1 0 0,0 0 1,1 0-1,-1 0 1,1 0-1,-1 0 0,1-1 1,0 1-1,1-1 1,-1 0-1,8 5 0,-10-7 4,1 0-1,0 0 1,0 0 0,0 0-1,0-1 1,0 1-1,0-1 1,0 0 0,0 1-1,0-1 1,0 0-1,0 0 1,0 0-1,0 0 1,0-1 0,0 1-1,0-1 1,0 1-1,0-1 1,0 0-1,0 1 1,0-1 0,0 0-1,0 0 1,-1 0-1,1-1 1,0 1 0,-1 0-1,1-1 1,2-2-1,5-7 10,0 0-1,-1 0 1,0-1-1,0 0 0,-1-1 1,-1 0-1,0 0 1,5-19-1,28-117 61,-34 129-59,4-27 21,-2-2 0,-2 1 0,-2-62 0,-20-142 790,58 807-1264,-41-493 429,-1-37 14,1 0 0,1 0-1,2 0 1,0 0 0,7 26 0,-10-50 0,0-1 0,0 1 1,0 0-1,0-1 1,0 1-1,0-1 0,1 1 1,-1-1-1,0 1 0,0-1 1,0 1-1,0-1 0,1 1 1,-1-1-1,0 1 0,1-1 1,-1 1-1,0-1 1,1 1-1,-1-1 0,0 0 1,1 1-1,-1-1 0,1 0 1,-1 1-1,1-1 0,-1 0 1,1 0-1,-1 1 0,1-1 1,-1 0-1,1 0 1,-1 0-1,1 0 0,-1 1 1,1-1-1,-1 0 0,1 0 1,-1 0-1,1 0 0,-1 0 1,1-1-1,0 1 0,-1 0 1,1 0-1,-1 0 1,1 0-1,-1-1 0,1 1 1,-1 0-1,1 0 0,-1-1 1,1 1-1,-1 0 0,0-1 1,1 1-1,-1 0 0,1-1 1,-1 1-1,0-1 1,0 1-1,1-1 0,-1 1 1,0-1-1,1 0 0,21-39 88,-19 34-79,42-93 107,-26 52-87,2 1 1,2 1 0,44-62 0,-66 105-31,2-2-3,-1 1 1,0-1-1,1 1 1,0 0 0,0 0-1,0 0 1,0 0 0,0 0-1,1 1 1,-1 0 0,1-1-1,-1 1 1,9-3-1,-12 5 1,1 1 0,0-1 0,-1 0 0,1 0 0,-1 1 0,1-1 0,0 0-1,-1 1 1,1-1 0,-1 1 0,1-1 0,-1 1 0,1-1 0,-1 1 0,1-1-1,-1 1 1,0-1 0,1 1 0,-1 0 0,0-1 0,1 1 0,-1-1 0,0 1-1,0 0 1,0-1 0,1 1 0,-1 0 0,0-1 0,0 1 0,0 0-1,0 0 1,0-1 0,0 1 0,0 0 0,-1-1 0,1 1 0,0 0 0,0-1-1,0 1 1,-1 0 0,1 0 0,-9 37-23,8-35 22,-37 161-48,35-144 46,1 0-1,0 0 1,2 0 0,0 0 0,1 0-1,5 25 1,-6-42 5,0 0 0,1-1 0,0 1 0,-1-1-1,1 0 1,0 1 0,0-1 0,0 0 0,0 1 0,1-1 0,-1 0-1,1 0 1,-1 0 0,1 0 0,0 0 0,0 0 0,0-1 0,0 1-1,0 0 1,0-1 0,2 2 0,-1-3 2,0 1 0,-1-1 1,1 0-1,0 1 0,0-1 0,-1 0 1,1-1-1,0 1 0,-1 0 0,1-1 0,0 1 1,-1-1-1,1 0 0,0 0 0,-1 0 1,0 0-1,1-1 0,-1 1 0,4-3 0,4-4 9,0 1-1,-1-2 0,1 1 1,-2-1-1,1-1 1,-1 1-1,-1-2 0,11-16 1,44-99 50,-12 21-26,-35 77-26,-7 12 16,1 1 1,1 0-1,14-18 1,-24 32-25,1 1 0,-1 0 0,0 0 0,0 0 1,0-1-1,0 1 0,1 0 0,-1 0 0,0-1 1,0 1-1,0 0 0,1 0 0,-1 0 1,0 0-1,0 0 0,1-1 0,-1 1 0,0 0 1,0 0-1,1 0 0,-1 0 0,0 0 0,1 0 1,-1 0-1,0 0 0,0 0 0,1 0 1,-1 0-1,0 0 0,1 0 0,-1 0 0,0 0 1,0 0-1,1 0 0,-1 0 0,0 1 0,0-1 1,1 0-1,-1 0 0,0 0 0,0 0 1,1 0-1,-1 1 0,0-1 0,6 17 3,-2 22-26,-5 3 16,-8 52 0,4-66 20,2 0 1,2 0 0,0 0-1,6 52 1,-5-80-26,0 1-1,0 0 1,0 0 0,0-1-1,0 1 1,0 0 0,0 0-1,0-1 1,1 1 0,-1 0-1,0 0 1,0-1 0,1 1-1,-1 0 1,0-1 0,1 1-1,-1 0 1,1-1 0,-1 1-1,1-1 1,-1 1 0,1-1 0,-1 1-1,1-1 1,0 1 0,-1-1-1,1 1 1,0-1 0,-1 0-1,1 1 1,0-1 0,-1 0-1,1 0 1,0 1 0,0-1-1,-1 0 1,1 0 0,0 0-1,0 0 1,-1 0 0,1 0-1,1 0 1,22-15-189</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5.423"/>
    </inkml:context>
    <inkml:brush xml:id="br0">
      <inkml:brushProperty name="width" value="0.05" units="cm"/>
      <inkml:brushProperty name="height" value="0.05" units="cm"/>
      <inkml:brushProperty name="color" value="#0000FF"/>
    </inkml:brush>
  </inkml:definitions>
  <inkml:trace contextRef="#ctx0" brushRef="#br0">304 9 10546,'-19'-3'1239,"0"0"0,0 2 0,0 0 0,0 1 0,0 1 0,-31 4 0,44-3-1212,0-1 0,0 1-1,-1-1 1,1 2-1,1-1 1,-1 1 0,0 0-1,1 0 1,-1 0-1,1 1 1,0 0 0,0 0-1,1 0 1,-1 1-1,1-1 1,0 1-1,0 0 1,0 1 0,1-1-1,0 0 1,0 1-1,0 0 1,-3 10 0,0 8-122,0 1 1,2 0-1,1 0 1,0 0-1,2 0 1,1 1 0,2-1-1,0 0 1,7 29-1,-9-51-21,0 0-1,1-1 0,0 1 0,0-1 0,0 1 0,0-1 0,0 0 1,0 1-1,0-1 0,1 0 0,-1 0 0,1 0 0,0 0 1,-1 0-1,1 0 0,0 0 0,0-1 0,0 1 0,0 0 0,1-1 1,-1 0-1,0 0 0,1 0 0,-1 0 0,1 0 0,-1 0 1,1 0-1,-1-1 0,1 1 0,-1-1 0,1 0 0,0 0 0,-1 0 1,1 0-1,-1 0 0,1-1 0,0 1 0,4-2 0,46-13-1076</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5.888"/>
    </inkml:context>
    <inkml:brush xml:id="br0">
      <inkml:brushProperty name="width" value="0.05" units="cm"/>
      <inkml:brushProperty name="height" value="0.05" units="cm"/>
      <inkml:brushProperty name="color" value="#0000FF"/>
    </inkml:brush>
  </inkml:definitions>
  <inkml:trace contextRef="#ctx0" brushRef="#br0">34 51 6017,'-2'1'113,"0"0"0,0 0-1,0 0 1,0 0 0,0 0 0,0 0-1,1 1 1,-1-1 0,0 1 0,1-1-1,-1 1 1,1 0 0,0-1 0,-1 1-1,1 0 1,0 0 0,0 0-1,0 0 1,1 0 0,-1 0 0,0 0-1,1 0 1,-1 0 0,1 1 0,0-1-1,-1 0 1,1 0 0,0 0-1,1 1 1,-1-1 0,0 0 0,0 0-1,1 0 1,0 0 0,-1 0 0,1 1-1,0-1 1,0 0 0,0-1-1,0 1 1,0 0 0,2 2 0,1 3 115,1-1 1,-1 1 0,1-1-1,0 0 1,1 0-1,-1-1 1,1 1 0,0-1-1,1-1 1,-1 1 0,8 3-1,-9-7-135,0 1-1,0-1 0,0 0 0,0-1 1,0 1-1,0-1 0,0 0 1,0 0-1,0 0 0,0-1 1,0 0-1,0 0 0,0 0 1,-1-1-1,1 1 0,0-1 0,-1 0 1,1 0-1,-1-1 0,1 0 1,-1 1-1,0-1 0,0-1 1,-1 1-1,1-1 0,-1 1 0,4-6 1,-4 6-76,0 0 0,0 0-1,-1 0 1,0-1 0,1 1 0,-1-1 0,0 1 0,-1-1 0,1 0 0,-1 0 0,0 0 0,0 0 0,0 0-1,0 0 1,0 0 0,-1 0 0,0 0 0,0-1 0,0 1 0,-1 0 0,1 0 0,-1 0 0,0 0 0,0 0-1,0 0 1,-1 0 0,1 0 0,-1 1 0,0-1 0,0 0 0,0 1 0,-1 0 0,-3-4 0,3 3-2,0 2 0,-1-1 1,1 0-1,-1 1 0,0-1 0,0 1 1,0 0-1,0 1 0,0-1 1,-1 1-1,1-1 0,0 1 1,-1 0-1,1 1 0,-1-1 0,1 1 1,-1 0-1,1 0 0,-1 1 1,1-1-1,-1 1 0,1 0 1,0 0-1,-7 3 0,5-2-4,0 0 0,0 1-1,0 0 1,1 0 0,-1 0 0,1 1-1,0 0 1,0 0 0,0 0 0,1 1-1,-1-1 1,1 1 0,0 0 0,0 1-1,1-1 1,0 0 0,-4 9 0,3-3-15,1 0 1,0 1 0,1 0 0,0 0 0,1-1-1,0 1 1,1 0 0,0 0 0,1 0-1,0 0 1,1 0 0,0 0 0,1-1-1,5 15 1,-6-19 3,1 0 1,0-1-1,0 1 0,0-1 0,1 0 1,0 0-1,0 0 0,1 0 0,0-1 1,0 1-1,0-1 0,0-1 0,1 1 0,0-1 1,0 0-1,0 0 0,0 0 0,1-1 1,-1 0-1,1-1 0,0 1 0,0-1 1,0 0-1,11 1 0,0-3 6,0 0 0,-1-2 0,1 0 1,-1 0-1,0-2 0,0 0 0,0-1 0,0-1 0,-1 0 1,0-1-1,30-18 0,-28 14 6,-1-1 1,0 0-1,0-1 1,-2-1-1,1 0 1,-2-2-1,0 1 1,-1-2-1,19-29 1,-2-17 181,-28 59-60,0-1 0,-1 1 0,1-1 0,-1 1 0,0-1 0,-1 0 0,1 0 0,-1 1 0,0-1 0,0 0 0,-1-8-1,1 13-124,-1 0-1,1-1 1,0 1-1,0 0 1,0 0-1,0 0 1,0 0-1,0 0 1,0 0-1,0 0 1,0-1-1,0 1 1,-1 0-1,1 0 0,0 0 1,0 0-1,0 0 1,0 0-1,0 0 1,-1 0-1,1 0 1,0 0-1,0 0 1,0 0-1,0 0 1,0 0-1,-1 0 1,1 0-1,0 0 0,0 0 1,0 0-1,0 0 1,0 0-1,-1 0 1,1 0-1,0 0 1,0 0-1,0 0 1,0 0-1,0 0 1,0 0-1,-1 0 1,1 0-1,0 1 0,0-1 1,0 0-1,0 0 1,0 0-1,0 0 1,0 0-1,0 0 1,0 0-1,-1 1 1,1-1-1,0 0 1,0 0-1,0 0 1,0 0-1,0 0 0,0 1 1,0-1-1,0 0 1,0 0-1,0 0 1,0 0-1,0 1 1,-5 10 20,2 38-23,2-1 1,2 1 0,9 58 0,-5-66 3,-5-36-1,0 0-1,1 0 1,0 0 0,0-1 0,0 1-1,1 0 1,0 0 0,0-1 0,3 7 0,-4-10-120,0 0 1,0 0 0,0 0 0,1 0 0,-1 0-1,0 0 1,0 0 0,1 0 0,-1-1 0,1 1 0,-1 0-1,0-1 1,1 1 0,-1-1 0,1 0 0,-1 1-1,1-1 1,-1 0 0,1 0 0,0 0 0,-1 0-1,1 0 1,-1 0 0,1-1 0,-1 1 0,1 0 0,-1-1-1,1 1 1,-1-1 0,0 1 0,1-1 0,-1 0-1,0 0 1,2-1 0,36-20-1557</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6.231"/>
    </inkml:context>
    <inkml:brush xml:id="br0">
      <inkml:brushProperty name="width" value="0.05" units="cm"/>
      <inkml:brushProperty name="height" value="0.05" units="cm"/>
      <inkml:brushProperty name="color" value="#0000FF"/>
    </inkml:brush>
  </inkml:definitions>
  <inkml:trace contextRef="#ctx0" brushRef="#br0">105 7 12443,'-9'-6'4081,"8"20"-2977,-1 6 304,-3 12-752,-4 7-136,-3 13-240,-1 8-64,-2 13-80,0 12-40,4 8 16,2 1-39,6-15-506,3-18 697,7-28-368</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6.802"/>
    </inkml:context>
    <inkml:brush xml:id="br0">
      <inkml:brushProperty name="width" value="0.05" units="cm"/>
      <inkml:brushProperty name="height" value="0.05" units="cm"/>
      <inkml:brushProperty name="color" value="#0000FF"/>
    </inkml:brush>
  </inkml:definitions>
  <inkml:trace contextRef="#ctx0" brushRef="#br0">0 444 11114,'9'4'400,"-1"0"0,0-1 0,1 0 0,0 0 0,0-1 0,0 0-1,0-1 1,0 0 0,0 0 0,0-1 0,0 0 0,17-3 0,-16 1-276,0 0 0,0-1 0,-1-1 0,1 0-1,-1 0 1,0-1 0,0 0 0,0 0 0,-1-1 0,11-9 0,-8 5-121,0-1 0,-1-1-1,0 0 1,0 0 0,-2-1 0,1 0-1,-2 0 1,0-1 0,0 0-1,-1-1 1,-1 1 0,-1-1 0,0 0-1,-1 0 1,2-16 0,-4-87 428,-2 68 185,0 38-161,1 13 115,-10 94-366,-27 121 0,-1 0 484,33-172-415,2 0-1,4 82 1,-1-123-259,0 0 0,0 0 1,0 0-1,0-1 0,1 1 1,-1 0-1,1 0 0,0 0 0,0 0 1,0-1-1,1 1 0,-1 0 0,0-1 1,1 1-1,0-1 0,-1 1 0,1-1 1,0 0-1,0 0 0,3 2 0,-2-3 2,0 0-1,0 0 1,0 0 0,0-1-1,0 1 1,1-1-1,-1 0 1,0 0-1,0 0 1,0 0-1,0-1 1,0 1 0,0-1-1,0 0 1,0 0-1,0 0 1,0 0-1,4-2 1,5-3 14,1 0-1,-1-1 1,0 0 0,-1 0 0,0-1 0,0-1 0,-1 0 0,0 0 0,-1-1-1,1-1 1,7-12 0,4-10 11,-1 0 1,22-56-1,8-14 10,-48 100-51,14-23 3,-16 25-4,0 0-1,1 0 1,-1 0-1,1 0 1,-1 1-1,1-1 1,-1 0-1,1 0 1,0 1-1,-1-1 1,1 1 0,0-1-1,0 0 1,-1 1-1,1-1 1,0 1-1,0-1 1,0 1-1,0 0 1,0-1-1,1 1 1,-1 2-4,0 1 1,0 0-1,0 0 1,-1-1-1,1 1 0,-1 0 1,1 0-1,-1 0 1,0 0-1,0 0 1,-1-1-1,0 5 0,1 6-6,8 110-22,-6-110 31,0-1 0,1 1 0,0-1 0,1 1 1,1-1-1,0 0 0,11 18 0,-15-27 2,0-1 0,1 0 0,-1 0 1,1 0-1,0 0 0,-1 0 0,1 0 0,0-1 0,0 1 0,0 0 0,1-1 0,-1 0 0,0 1 0,0-1 0,1 0 1,-1 0-1,1 0 0,-1-1 0,1 1 0,-1-1 0,1 1 0,0-1 0,4 0 0,-2 0 3,0-2-1,0 1 0,0 0 1,-1-1-1,1 0 0,0 0 1,-1 0-1,1-1 0,-1 1 1,0-1-1,6-5 0,5-6 9,-1 0 0,0 0 0,-1-1 0,-1-1 0,13-21 0,-13 16 2,0 0 0,-2 0-1,0-1 1,6-24 0,-14 41-10,0-1 0,-1 0 0,1 1 0,-1-1 1,-1 0-1,1 0 0,-1 0 0,0 0 0,0 1 0,-1-1 1,0 0-1,0 0 0,0 0 0,0 1 0,-1-1 1,0 1-1,-1-1 0,1 1 0,-1 0 0,0 0 0,-6-9 1,8 13-6,0-1 1,-1 1 0,1 0 0,0-1 0,0 1 0,-1 0 0,1 0 0,-1 0 0,1 0-1,-1 0 1,1 0 0,-1 1 0,0-1 0,1 0 0,-1 1 0,0 0 0,0-1 0,1 1-1,-1 0 1,0 0 0,0 0 0,1 0 0,-1 0 0,0 0 0,0 0 0,1 0 0,-1 1-1,0-1 1,0 1 0,1 0 0,-1-1 0,1 1 0,-1 0 0,0 0 0,1 0 0,0 0-1,-1 0 1,1 0 0,0 0 0,-1 1 0,1-1 0,0 0 0,0 1 0,0-1 0,0 1-1,-1 1 1,-4 6-9,1 1-1,-1-1 1,2 1 0,-1 0-1,1 0 1,-3 14-1,3-3 2,0 0-1,2 0 0,0 1 1,1 0-1,1-1 1,5 31-1,-4-41-61,0 0-1,1 0 1,1-1 0,0 1-1,0 0 1,1-1-1,0 0 1,1 0 0,0 0-1,1 0 1,0-1 0,0 0-1,1 0 1,8 8 0,-9-13 18,-1 0 0,0 0 0,1-1 0,0 0-1,0 0 1,0-1 0,0 1 0,0-1 0,1-1 0,-1 1 0,0-1 0,1 0 0,-1 0 0,1-1 0,0 0 0,9-1 0,63-7-206</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7.135"/>
    </inkml:context>
    <inkml:brush xml:id="br0">
      <inkml:brushProperty name="width" value="0.05" units="cm"/>
      <inkml:brushProperty name="height" value="0.05" units="cm"/>
      <inkml:brushProperty name="color" value="#0000FF"/>
    </inkml:brush>
  </inkml:definitions>
  <inkml:trace contextRef="#ctx0" brushRef="#br0">67 0 13347,'-4'1'226,"1"0"0,-1 0 0,1 0 0,0 1 0,0-1 0,0 1 0,0 0 0,0 0 0,0 0 0,0 0 0,0 0 0,1 1 0,-1-1 0,1 1 0,0 0 0,-1-1 0,1 1 0,1 0 0,-1 0 0,0 1 0,1-1 0,0 0 0,-1 1 0,1-1 0,0 0 0,1 1 0,-1-1 0,1 1 0,-1 4 0,0 13-76,1-1 0,0 0-1,6 37 1,-5-49-76,1 14-44,1 0-1,1 0 1,0 0-1,2 0 1,1-1-1,0 0 1,1-1-1,14 25 1,-21-44-23,0 1 0,0-1-1,-1 1 1,1-1 0,0 0 0,0 1 0,1-1 0,-1 0 0,0 0-1,0 1 1,1-1 0,-1 0 0,0 0 0,1 0 0,-1-1 0,1 1 0,-1 0-1,1-1 1,0 1 0,-1-1 0,1 1 0,0-1 0,-1 0 0,1 1-1,0-1 1,-1 0 0,3 0 0,-1-2 0,-1 1 0,0 0 0,0-1 0,1 1 0,-1-1 0,0 1 0,0-1-1,0 0 1,0 0 0,-1 0 0,1 0 0,-1 0 0,1-1 0,-1 1 0,2-3 0,5-12-55,-1 0 0,-1 0 1,7-31-1,4-52-555,1-6-1548,3 41-2523,-2 35 2494</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18.353"/>
    </inkml:context>
    <inkml:brush xml:id="br0">
      <inkml:brushProperty name="width" value="0.05" units="cm"/>
      <inkml:brushProperty name="height" value="0.05" units="cm"/>
      <inkml:brushProperty name="color" value="#0000FF"/>
    </inkml:brush>
  </inkml:definitions>
  <inkml:trace contextRef="#ctx0" brushRef="#br0">301 574 11787,'0'-7'485,"0"0"0,0 0 0,-1 0 0,0 0 0,-1 0 0,1 0 1,-1 0-1,-5-11 0,6 16-428,0 0 0,-1 0-1,1 0 1,0 1 0,-1-1 0,1 0 0,-1 1 0,0-1-1,1 1 1,-1-1 0,0 1 0,0 0 0,0-1 0,0 1 0,0 0-1,0 1 1,0-1 0,0 0 0,-1 0 0,1 1 0,0 0-1,0-1 1,-1 1 0,1 0 0,0 0 0,0 0 0,-1 0-1,1 0 1,0 1 0,0-1 0,-4 2 0,-3 1-58,0 0 0,-1 1 0,1 0 1,1 1-1,-1 0 0,1 0 0,0 1 0,0 0 1,0 1-1,1-1 0,0 1 0,1 1 0,-1-1 1,1 1-1,1 0 0,-10 17 0,3-1-7,1 0-1,1 0 0,1 1 1,1 1-1,-5 28 0,13-53 9,-7 34-9,-4 47 0,10-73 9,1-1 0,0 0-1,0 0 1,0 0 0,1 0 0,1 0-1,-1 0 1,1 0 0,0 0 0,1 0 0,0-1-1,5 11 1,-7-17 2,0 1 0,0-1-1,1 1 1,-1-1 0,0 0-1,0 0 1,1 1 0,-1-1-1,1 0 1,-1 0 0,1 0-1,-1-1 1,1 1 0,-1 0-1,1 0 1,0-1 0,0 1-1,-1-1 1,1 0 0,0 1-1,3-1 1,-2 0 5,1-1-1,-1 0 1,1 1-1,-1-1 1,0 0 0,1-1-1,-1 1 1,0-1-1,0 1 1,5-4 0,2-2 18,-1-1 1,0 0-1,0 0 1,-1-1-1,13-16 1,-11 10 2,0-1-1,-1 0 1,-1-1 0,-1 0 0,9-28-1,15-91 79,-25 100-96,2 0-1,1 0 1,24-58 0,-30 97-65,-2 14 26,0 21 2,-15 105-11,7-92 34,2 0-1,4 102 1,1-149 19,1 0-1,-1 0 0,1 0 1,0 0-1,0 0 0,1 0 1,-1 0-1,1 0 0,0 0 1,0 0-1,0-1 0,0 1 1,3 3-1,-3-6 6,-1 0 0,0 0 0,1 0 0,-1-1 0,1 1 0,-1 0 0,1 0 0,-1-1 1,1 1-1,-1-1 0,1 1 0,-1-1 0,1 0 0,0 0 0,-1 1 0,1-1 0,0 0 0,-1-1 0,1 1 0,0 0 0,-1 0 0,1-1 0,0 1 0,-1-1 1,1 1-1,-1-1 0,1 0 0,-1 1 0,1-1 0,-1 0 0,0 0 0,1 0 0,-1 0 0,2-2 0,4-4 55,1 0-1,-1-1 1,-1 1-1,1-1 0,-1-1 1,-1 1-1,1-1 1,5-14-1,31-84 131,-31 75-152,132-492 243,-106 366-268,-11 79-13,-96 305-37,-26 106 21,88-295 1,2 0 0,2 0 1,1 0-1,1 0 0,3 1 0,9 70 1,-9-102 0,0 0 1,0-1 0,1 1 0,0 0 0,0 0-1,0-1 1,1 1 0,0-1 0,0 0 0,0 0-1,5 6 1,-6-9 2,0 0 1,1-1-1,-1 1 1,1 0-1,0-1 1,-1 1-1,1-1 0,0 0 1,0 0-1,0 0 1,0 0-1,0-1 0,0 1 1,0-1-1,0 1 1,0-1-1,0 0 0,0 0 1,0-1-1,0 1 1,0-1-1,4 0 0,6-3 16,-1 0-1,1-1 0,-1 0 0,0-1 0,-1 0 0,1-1 1,-1 0-1,0-1 0,-1 0 0,0 0 0,0-1 0,-1-1 1,0 0-1,-1 0 0,0-1 0,13-22 0,5-14 34,-2-2 0,31-91-1,-44 107-37,-2 3-36,-18 38-72,-20 47-24,20-29 95,2 1-1,0-1 1,2 1-1,-4 44 0,8-52 19,1 0-1,0-1 1,1 1-1,1 0 1,1 0-1,0-1 1,10 28-1,-12-42 10,0-1 0,0 0 0,0 0 0,1 0 0,-1 0 0,1 0 0,0 0 0,-1-1 0,2 1 0,-1 0-1,0-1 1,0 0 0,1 1 0,-1-1 0,1 0 0,0 0 0,0 0 0,-1-1 0,1 1 0,0-1 0,1 1 0,-1-1 0,0 0 0,0 0 0,0-1 0,5 1-1,-3-1 10,-1-1-1,1 1 0,-1-1 1,0-1-1,1 1 0,-1-1 0,0 1 1,0-1-1,0 0 0,0-1 0,0 1 1,0-1-1,-1 0 0,1 0 0,-1 0 1,1 0-1,-1 0 0,5-8 1,5-10 7,0-1 0,-1 0 0,-1-1 1,-1 0-1,-1-1 0,-2 0 0,0 0 1,5-35-1,24-77 37,-17 100-136,-9 31 19,-3 24 19,-5 19-9,-4 63 0,0-77 46,1 1-1,1 0 0,1 0 1,1-1-1,1 1 0,8 29 1,-11-51 6,1 0 0,0 0 0,0 0 0,0 0 1,0 0-1,1-1 0,-1 1 0,1 0 0,-1-1 0,1 1 1,0-1-1,0 0 0,0 1 0,0-1 0,1 0 0,-1 0 0,1-1 1,-1 1-1,1 0 0,-1-1 0,1 0 0,0 1 0,0-1 1,0 0-1,-1 0 0,1-1 0,0 1 0,0-1 0,0 1 1,0-1-1,1 0 0,-1 0 0,0 0 0,5-2 0,0 0 12,-1 0-1,0 0 0,0-1 0,0-1 1,0 1-1,-1-1 0,1 0 1,-1 0-1,0-1 0,0 0 1,-1 0-1,1 0 0,4-7 1,5-9 2,-1 0 1,-2 0 0,0-1 0,-1-1-1,-2 0 1,0 0 0,-1-1 0,-1 0-1,-2 0 1,0-1 0,-2 1 0,1-37-1,-4 57-17,0 1 0,0-1 0,0 0 0,-1 0 0,0 0 0,1 1 0,-1-1 0,-1 0 0,1 1 0,0-1 0,-1 1 0,0 0 0,0-1 0,0 1 0,0 0 0,-5-5 0,6 7-4,-1 0 0,0 0 0,0-1 1,0 2-1,0-1 0,0 0 0,0 0 0,0 1 1,0-1-1,0 1 0,-1-1 0,1 1 1,0 0-1,0 0 0,0 0 0,0 0 1,-1 0-1,1 1 0,0-1 0,0 0 1,0 1-1,0 0 0,0 0 0,0-1 0,0 1 1,0 0-1,0 1 0,0-1 0,0 0 1,-2 3-1,-8 6-12,0 0-1,1 1 1,1 0 0,0 1 0,0 0-1,1 1 1,0 0 0,2 0-1,-1 1 1,2 0 0,-1 0 0,-7 29-1,9-25 12,0 0 1,2 0-1,0 0 0,0 1 0,2-1 0,0 1 0,2 0 0,0-1 0,1 1 0,5 24 1,-5-36 5,0-1 1,1 1-1,0 0 1,0-1 0,0 0-1,1 1 1,0-1 0,0-1-1,1 1 1,-1-1 0,1 1-1,0-1 1,1-1 0,-1 1-1,1-1 1,0 0 0,0 0-1,0-1 1,8 4-1,-4-4 31,0 1-1,0-1 0,1-1 0,-1 0 0,1 0 0,0-1 0,0-1 0,-1 0 1,1 0-1,0-1 0,0 0 0,15-4 0,41-17 100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33.875"/>
    </inkml:context>
    <inkml:brush xml:id="br0">
      <inkml:brushProperty name="width" value="0.05" units="cm"/>
      <inkml:brushProperty name="height" value="0.05" units="cm"/>
      <inkml:brushProperty name="color" value="#0000FF"/>
    </inkml:brush>
  </inkml:definitions>
  <inkml:trace contextRef="#ctx0" brushRef="#br0">0 11 6433,'1'-6'10311,"-2"6"-10137,26-3 3040,44 2-4028,-58 1 1726,7 0-852,1 1 1,-1 1-1,0 0 1,1 2-1,-2 0 1,1 1 0,0 1-1,-1 0 1,0 2-1,0 0 1,21 14-1,-31-17-26,0-1-1,-1 2 0,0-1 0,0 1 1,0-1-1,-1 2 0,0-1 0,0 1 1,0-1-1,-1 1 0,0 1 0,0-1 1,-1 0-1,0 1 0,0 0 0,-1 0 1,0 0-1,0 0 0,-1 0 0,0 0 1,0 0-1,-1 0 0,0 1 0,-1-1 1,0 0-1,0 0 0,-5 16 0,-57 174 488,0-3-378,54-159-147,1 1 0,2 0 0,-2 55 0,8-79-42,-1 6-157,1-1 1,0 1 0,2 0 0,0-1-1,6 25 1,0-19-197</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34.217"/>
    </inkml:context>
    <inkml:brush xml:id="br0">
      <inkml:brushProperty name="width" value="0.05" units="cm"/>
      <inkml:brushProperty name="height" value="0.05" units="cm"/>
      <inkml:brushProperty name="color" value="#0000FF"/>
    </inkml:brush>
  </inkml:definitions>
  <inkml:trace contextRef="#ctx0" brushRef="#br0">54 129 8586,'-25'-5'1040,"9"8"1057,8-3-465,3 0 1224,10-3-1903,2 2-153,6-2-192,6 2-96,10 1-264,5 0-96,15 0-88,5-3-16,11-9 40,0-4-96,0-10-448,-2-3 3521,-5-4-2409</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34.736"/>
    </inkml:context>
    <inkml:brush xml:id="br0">
      <inkml:brushProperty name="width" value="0.05" units="cm"/>
      <inkml:brushProperty name="height" value="0.05" units="cm"/>
      <inkml:brushProperty name="color" value="#0000FF"/>
    </inkml:brush>
  </inkml:definitions>
  <inkml:trace contextRef="#ctx0" brushRef="#br0">227 233 2513,'-11'-30'5715,"10"26"-4542,0 0 0,0 0 0,0 0 0,-1 0 0,1 0 0,-1 0 0,-3-5 0,4 9-1109,0-1 1,0 0-1,1 1 1,-1-1 0,0 1-1,0-1 1,0 1-1,0 0 1,0-1 0,0 1-1,0 0 1,0 0-1,0-1 1,0 1 0,0 0-1,0 0 1,0 0-1,0 0 1,0 0-1,1 0 1,-1 1 0,0-1-1,0 0 1,0 0-1,0 1 1,0-1 0,0 1-1,0-1 1,0 0-1,0 1 1,1 0 0,-1-1-1,0 1 1,0 0-1,1-1 1,-2 2 0,-3 2-41,0 1 0,0-1 1,1 1-1,0 0 0,0 0 1,0 0-1,0 1 0,1-1 1,0 1-1,0 0 0,1 0 0,-1 0 1,1 0-1,1 0 0,-1 1 1,1-1-1,0 1 0,0-1 1,1 1-1,0-1 0,0 1 1,1-1-1,0 0 0,0 1 1,2 8-1,3 6-35,0-1-1,1 0 1,1 0 0,1-1 0,1 0-1,18 27 1,-21-34 8,1-1-1,0-1 1,1 1-1,0-2 1,1 1-1,0-1 1,16 12-1,-23-20 4,0 1 0,0 0 0,-1-1 0,1 0-1,1 1 1,-1-1 0,0 0 0,0-1 0,0 1-1,0 0 1,1-1 0,-1 0 0,0 0 0,1 0 0,-1 0-1,0 0 1,0-1 0,1 0 0,-1 1 0,0-1-1,0 0 1,0 0 0,0-1 0,0 1 0,0-1-1,0 0 1,-1 1 0,1-1 0,0 0 0,-1-1 0,1 1-1,-1 0 1,0-1 0,0 1 0,0-1 0,2-4-1,8-11 12,-1 0 0,-1-1-1,-1 0 1,0 0 0,-2-1-1,0 0 1,-1-1 0,-1 1-1,3-37 1,-5 38 13,-2 1 0,0-1 0,-2 0 1,0 0-1,-1 1 0,0-1 0,-2 1 0,0-1 0,-1 1 0,-1 0 0,-10-21 0,13 33 26,-1 1-1,1-1 0,-1 0 0,-1 1 0,1 0 0,-1 0 0,0 0 1,0 1-1,0 0 0,-1 0 0,1 0 0,-1 0 0,0 1 0,0 0 1,0 0-1,-12-3 0,8 3 24,-1 1 0,0 1 1,1-1-1,-1 2 0,0-1 0,0 1 1,0 1-1,0 0 0,1 1 0,-12 3 1,8-2 22,0 2 1,0 0-1,1 0 1,0 1 0,0 1-1,0 0 1,-16 13-1,22-14-34,-1 0-1,1 0 0,1 1 1,-1-1-1,1 2 0,0-1 1,1 1-1,0 0 0,0 0 1,1 0-1,-5 12 0,6-12 289,1 0-1,0 0 0,0 1 0,-1 15 0,11 33 709</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1.913"/>
    </inkml:context>
    <inkml:brush xml:id="br0">
      <inkml:brushProperty name="width" value="0.05" units="cm"/>
      <inkml:brushProperty name="height" value="0.05" units="cm"/>
      <inkml:brushProperty name="color" value="#0000FF"/>
    </inkml:brush>
  </inkml:definitions>
  <inkml:trace contextRef="#ctx0" brushRef="#br0">35 86 8682,'3'-28'1916,"-1"16"1022,-8 30-1396,-6 42-1289,2 2 1,4-1 0,2 1-1,2 0 1,3 0-1,10 62 1,-10-111-247,11 66 31,-12-75-36,1-1 0,0 0-1,-1 0 1,2 0 0,-1 0-1,0 0 1,0 0 0,1 0 0,0 0-1,0 0 1,-1-1 0,1 1 0,1-1-1,-1 1 1,0-1 0,1 0 0,-1 0-1,1 0 1,4 3 0,-5-5 0,0 0 0,0 1 0,0-1 0,0 0 0,0 0-1,0 0 1,1 0 0,-1-1 0,0 1 0,0 0 0,0-1 0,0 1 0,0-1 0,0 0 0,0 0 0,-1 0-1,1 0 1,0 0 0,0 0 0,2-3 0,34-33 44,-36 35-43,35-43 58,-2-2 0,-2-1-1,-2-2 1,-3-1 0,-1-1-1,-3-1 1,-3-1 0,-2-1-1,21-99 1,-29 120 209,-4 23-125,-3 25-62,-5 51 7,-15 102-1,2-31-42,10-96-201,2-20-322,0 1 1,2-1 0,0 0 0,1 1 0,1-1 0,5 25 0,8-7-971</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2.269"/>
    </inkml:context>
    <inkml:brush xml:id="br0">
      <inkml:brushProperty name="width" value="0.05" units="cm"/>
      <inkml:brushProperty name="height" value="0.05" units="cm"/>
      <inkml:brushProperty name="color" value="#0000FF"/>
    </inkml:brush>
  </inkml:definitions>
  <inkml:trace contextRef="#ctx0" brushRef="#br0">257 1 12307,'-18'3'620,"0"2"1,1 0-1,-1 1 1,1 0-1,1 2 1,-1 0-1,-14 10 1,23-12-470,0 0-1,1 1 1,-1-1 0,1 1 0,1 1-1,0 0 1,0-1 0,0 2 0,1-1-1,0 1 1,1 0 0,0 0 0,0 0-1,-4 16 1,5-14-143,0 0 1,1 0-1,0 1 0,1-1 0,0 1 0,0-1 0,2 1 0,-1 0 1,1-1-1,1 1 0,0-1 0,1 0 0,0 0 0,1 0 1,0 0-1,0 0 0,1-1 0,1 0 0,0 0 0,0 0 1,1-1-1,0 1 0,1-2 0,11 11 0,8 5 21,-26-22-125,-14-14-174,4 5-130,0-1 0,0 0 0,1-1 1,0 0-1,1 0 0,0-1 0,0 0 1,1 0-1,0-1 0,1 1 0,0-1 0,-4-18 1,9-2-488</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2.631"/>
    </inkml:context>
    <inkml:brush xml:id="br0">
      <inkml:brushProperty name="width" value="0.05" units="cm"/>
      <inkml:brushProperty name="height" value="0.05" units="cm"/>
      <inkml:brushProperty name="color" value="#0000FF"/>
    </inkml:brush>
  </inkml:definitions>
  <inkml:trace contextRef="#ctx0" brushRef="#br0">18 134 9546,'-6'5'4361,"5"2"-3289,1 6-40,-3 12-439,2 5-145,-2 10-152,0 5-56,3 3-96,0-5-40,4-2-40,3-7 32,2-14-256,1-5-240,2-21-4081,8-16 3024</inkml:trace>
  <inkml:trace contextRef="#ctx0" brushRef="#br0" timeOffset="1">76 0 8794,'-16'20'344,"9"2"584,14 4-1568,7 0 344</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3.280"/>
    </inkml:context>
    <inkml:brush xml:id="br0">
      <inkml:brushProperty name="width" value="0.05" units="cm"/>
      <inkml:brushProperty name="height" value="0.05" units="cm"/>
      <inkml:brushProperty name="color" value="#0000FF"/>
    </inkml:brush>
  </inkml:definitions>
  <inkml:trace contextRef="#ctx0" brushRef="#br0">45 363 10138,'-1'1'406,"-1"0"0,0 0 1,-1 0-1,1 0 0,0 0 0,0 0 0,0-1 0,0 1 0,-1-1 0,1 1 1,0-1-1,0 0 0,-1 0 0,1 0 0,-5-1 0,1-10 2444,13-14-2698,1 6-5,5-15-89,2 1 0,1 1 0,2 0 0,24-33 0,-40 63-58,0-1 0,0 1 0,0-1 0,0 1 0,1 0-1,-1 0 1,1 0 0,-1 0 0,1 1 0,0-1 0,0 0 0,0 1 0,0 0 0,0 0 0,0 0-1,0 0 1,5 0 0,-6 1-1,1 0-1,0 0 1,-1 1-1,1-1 1,0 1-1,-1 0 0,1 0 1,-1 0-1,0 0 1,1 0-1,-1 1 1,0-1-1,1 1 1,-1-1-1,0 1 1,3 3-1,5 8-10,0 0 0,0 1 0,-1 0 0,-1 1 1,9 20-1,-8-16 2,-5-11-1,0 0 1,0 0-1,1 0 1,1 0-1,-1-1 1,1 0-1,12 11 1,-16-16 4,0-1 1,0 1 0,0-1-1,0 0 1,1 0-1,-1 0 1,1 0-1,-1 0 1,1 0 0,-1-1-1,1 1 1,-1-1-1,1 0 1,-1 1-1,1-1 1,0 0 0,-1-1-1,1 1 1,-1 0-1,1-1 1,-1 0-1,1 1 1,-1-1 0,1 0-1,-1 0 1,0 0-1,1-1 1,-1 1-1,0 0 1,0-1 0,3-2-1,5-5-17,-1 0-1,0 0 1,-1-1 0,0 0-1,-1-1 1,0 0-1,0 0 1,-1 0 0,6-18-1,36-114-64,-43 126 91,-3-3 3,-12 27-21,-13 30-24,6 1 20,2 2-1,2 0 0,2 1 1,-12 77-1,22-113 14,1-1 0,-1 0-1,1 1 1,0-1 0,0 0 0,0 1 0,2 6 0,-2-11 4,1 1 1,-1-1-1,0 1 1,0-1-1,0 1 1,1-1 0,-1 0-1,0 1 1,0-1-1,1 1 1,-1-1-1,0 0 1,1 1-1,-1-1 1,0 0-1,1 0 1,-1 1-1,1-1 1,-1 0-1,0 0 1,1 0 0,-1 1-1,1-1 1,-1 0-1,1 0 1,-1 0-1,1 0 1,20-10-19,4-14 27,-1-2 0,-1-1-1,-2 0 1,0-2 0,-2 0-1,18-38 1,6-6 14,-43 73-15,0 0 0,0-1 0,1 1 0,-1 0-1,0-1 1,0 1 0,0 0 0,0-1 0,0 1-1,0 0 1,1-1 0,-1 1 0,0 0 0,0 0 0,0-1-1,1 1 1,-1 0 0,0 0 0,0 0 0,1-1-1,-1 1 1,0 0 0,1 0 0,-1 0 0,0 0-1,0-1 1,1 1 0,-1 0 0,0 0 0,1 0-1,-1 0 1,0 0 0,1 0 0,-1 0 0,0 0-1,1 0 1,-1 0 0,0 0 0,1 0 0,0 0-1,3 17 143,-6 43-27,2-41-102,8 160 22,-3-113-39,-3 1 0,-6 76 0,2-123 21,-1 0 0,-1 0 0,0-1 0,-2 0 0,0 0 0,-1 0 0,-1-1 0,-1 0 0,0 0 0,-2-1 0,-19 25 0,26-36 6,0-1 0,0-1 0,-1 1 0,0-1 0,0 1 0,-1-1 0,1-1 0,-1 1 0,1-1 0,-1 0 1,0 0-1,0-1 0,-1 0 0,-9 3 0,11-5-10,0 1 0,-1-1 0,1 0 0,0-1 1,0 1-1,-1-1 0,1 0 0,0-1 0,0 1 0,0-1 0,0 0 0,1 0 1,-1 0-1,0-1 0,1 1 0,-1-1 0,1 0 0,0-1 0,-4-3 0,1 0-18,0 0 0,0-1 0,0 0 0,1 0 0,1 0-1,-1-1 1,-6-16 0,9 20 149,1 0 0,1 0 0,-1 0 1,1 0-1,0 0 0,0 0 0,0-1 0,1 1 0,-1 0 1,2-1-1,-1 1 0,0 0 0,1 0 0,0-1 0,0 1 1,4-9-1,-1 7 71,0 0 0,1 0 0,0 0 0,9-9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3.606"/>
    </inkml:context>
    <inkml:brush xml:id="br0">
      <inkml:brushProperty name="width" value="0.05" units="cm"/>
      <inkml:brushProperty name="height" value="0.05" units="cm"/>
      <inkml:brushProperty name="color" value="#0000FF"/>
    </inkml:brush>
  </inkml:definitions>
  <inkml:trace contextRef="#ctx0" brushRef="#br0">150 80 17188,'-9'-29'760,"5"9"-88,-2 4-88,3 6 88,-1 6-336,-2 11-192,-1 7-8,-1 17-96,-2 6-8,2 18 0,-1 7-16,-1 26 8,0 6 32,0 2-344,-2-10-496,-5-28-3545,1-15 2761</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4.232"/>
    </inkml:context>
    <inkml:brush xml:id="br0">
      <inkml:brushProperty name="width" value="0.05" units="cm"/>
      <inkml:brushProperty name="height" value="0.05" units="cm"/>
      <inkml:brushProperty name="color" value="#0000FF"/>
    </inkml:brush>
  </inkml:definitions>
  <inkml:trace contextRef="#ctx0" brushRef="#br0">1 327 14243,'25'-6'573,"45"-6"-1,-49 10-380,0-2-1,-1 0 1,28-9-1,-29 5-94,0-1 0,-1 0 0,0-2-1,0 0 1,-1 0 0,0-2 0,24-23 0,-34 29 0,-1 0 0,1 0 0,-1 0 1,-1-1-1,1 0 0,-1 0 0,-1 0 0,1-1 1,-1 1-1,-1-1 0,0 0 0,0 0 1,0 0-1,-2-1 0,1 1 0,-1-1 1,0 1-1,-1-17 0,-1 47 41,0 1 1,-1 0-1,-7 27 0,2-8-103,-11 84-34,-4 173-1,22-292 2,0 0 0,0 0 0,1 0 0,-1 0 0,1 0 0,4 10 0,-5-16 1,0 1 0,1 0-1,-1 0 1,1 0 0,-1 0 0,1-1-1,0 1 1,-1 0 0,1-1 0,0 1-1,0 0 1,-1-1 0,1 1 0,0-1-1,0 1 1,0-1 0,0 1 0,0-1-1,0 0 1,-1 1 0,1-1 0,0 0-1,0 0 1,0 0 0,0 0 0,0 0-1,0 0 1,0 0 0,0 0 0,0 0-1,0 0 1,0 0 0,0-1 0,0 1-1,0 0 1,0-1 0,0 1 0,-1-1-1,1 1 1,0-1 0,0 1 0,0-1-1,-1 0 1,1 1 0,1-2-1,8-6 32,0 1-1,-1-1 0,0-1 0,0 0 0,0 0 0,-2 0 0,13-20 0,39-82 84,-48 85-96,2 2 1,0-1-1,1 2 0,28-35 1,-42 57-24,1 1 1,-1-1 0,0 1 0,1-1 0,-1 1-1,1-1 1,-1 1 0,1-1 0,-1 1 0,1 0-1,-1-1 1,1 1 0,-1 0 0,1-1 0,0 1-1,-1 0 1,1 0 0,-1-1 0,1 1 0,0 0 0,-1 0-1,1 0 1,0 0 0,-1 0 0,1 0 0,0 0-1,-1 0 1,1 0 0,0 0 0,-1 0 0,1 1-1,0-1 1,-1 0 0,1 0 0,-1 1 0,1-1-1,0 0 1,-1 1 0,1-1 0,-1 1 0,1-1-1,-1 0 1,1 1 0,-1-1 0,0 1 0,1-1-1,-1 1 1,0 0 0,1-1 0,-1 1 0,0-1-1,1 1 1,-1 0 0,0-1 0,0 1 0,0 0-1,0 0 1,13 51-71,-10-37 67,26 78-13,-27-88 18,0 1 0,1 0 0,0 0 0,0-1 0,0 1 0,1-1 0,-1 0 0,1 0-1,0-1 1,1 1 0,-1-1 0,11 8 0,-14-12 1,1 0 0,-1 1 0,1-1-1,0 0 1,-1 0 0,1 0 0,0 0 0,-1 0-1,1 0 1,0 0 0,-1 0 0,1-1 0,-1 1-1,1-1 1,-1 1 0,1-1 0,-1 1 0,1-1-1,-1 0 1,1 0 0,-1 0 0,0 0 0,1 0-1,-1 0 1,0 0 0,0 0 0,0-1-1,0 1 1,0 0 0,0-1 0,0 1 0,1-3-1,28-53 35,-28 52-32,1-4 4,12-24 17,16-56 0,-29 81-16,1 1 0,-2-1 1,1 0-1,-1 0 0,-1 0 1,1 0-1,-1 0 0,0 1 0,-1-1 1,0 0-1,0 0 0,-1 0 1,-5-14-1,6 20 0,0 0 0,0 0 0,0 0-1,0 0 1,0 1 0,0-1 0,-1 0 0,1 1 0,-1-1 0,1 1 0,-1-1 0,0 1-1,1 0 1,-1-1 0,-3 0 0,4 2-1,0 0-1,0-1 1,0 1-1,0 0 1,0 0-1,0 0 1,0 0-1,-1 0 1,1 0-1,0 0 1,0 1-1,0-1 1,0 0-1,0 1 1,0-1-1,0 0 1,0 1-1,0 0 1,0-1-1,0 1 1,-1 0-1,-1 3 2,-1-1 0,1 1 0,0 0-1,0 0 1,0 0 0,1 0 0,-1 1 0,1-1-1,0 1 1,0-1 0,-1 8 0,-3 9-24,2 0 1,0 0 0,2 0-1,0 0 1,2 1-1,0-1 1,1 0 0,1 0-1,1 1 1,8 27-1,-10-45-49,1 0 0,-1 0 0,1 0 0,0-1 0,0 1-1,0 0 1,1-1 0,-1 1 0,1-1 0,0 0 0,5 5-1,-6-7-30,0 1 0,1-1 0,-1 0 0,0 0 0,1 0 0,-1 0 0,0 0 0,1 0 0,-1-1 0,1 1 0,0-1 0,-1 0 0,1 0 0,-1 0-1,1 0 1,-1 0 0,1-1 0,0 1 0,-1-1 0,1 1 0,3-3 0,47-25-877</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6.093"/>
    </inkml:context>
    <inkml:brush xml:id="br0">
      <inkml:brushProperty name="width" value="0.05" units="cm"/>
      <inkml:brushProperty name="height" value="0.05" units="cm"/>
      <inkml:brushProperty name="color" value="#0000FF"/>
    </inkml:brush>
  </inkml:definitions>
  <inkml:trace contextRef="#ctx0" brushRef="#br0">34 46 9642,'11'-17'758,"8"-11"3113,-19 28-3823,1 0 0,-1 0 0,0 0 0,1 0 0,-1 0 1,0 0-1,0 0 0,1-1 0,-1 1 0,0 0 0,1 0 1,-1 0-1,0 0 0,0 0 0,1 1 0,-1-1 0,0 0 1,1 0-1,-1 0 0,0 0 0,0 0 0,1 0 0,-1 0 1,0 0-1,0 1 0,1-1 0,-1 0 0,0 0 0,0 0 0,0 1 1,1-1-1,-1 0 0,0 0 0,0 0 0,0 1 0,9 23 644,-4 14-285,-1-1 0,-1 1 0,-3 0 1,-3 42-1,-28 156 84,24-190-437,-46 318 265,53-364-313,1 0 0,-1 0-1,0 0 1,0 0 0,0 0-1,0-1 1,0 1 0,0 0 0,0 0-1,1 0 1,-1 0 0,0 0-1,0 0 1,0 0 0,0 0 0,1 0-1,-1 0 1,0 0 0,0 0-1,0 0 1,0 0 0,0 0 0,1 0-1,-1 0 1,0 0 0,0 0-1,0 0 1,0 0 0,1 0 0,-1 0-1,0 0 1,0 0 0,0 0-1,0 0 1,0 0 0,1 0-1,-1 0 1,0 0 0,0 0 0,0 1-1,0-1 1,0 0 0,0 0-1,1 0 1,-1 0 0,0 0 0,0 0-1,0 1 1,0-1 0,0 0-1,0 0 1,0 0 0,12-15 93,96-173 241,17-28-304,-120 207-36,-3 5-1,1-1 0,-1 1 0,1 0 0,0 0 0,0 0 0,0 0 0,0 0 0,1 0 0,0 1 0,-1 0 0,1 0 0,1 0 0,-1 0 0,7-3 0,-10 6-3,0 1 1,0-1-1,0 0 1,0 1-1,0-1 0,0 0 1,0 1-1,-1 0 0,1-1 1,0 1-1,0-1 1,0 1-1,0 0 0,-1 0 1,1-1-1,0 1 0,-1 0 1,1 0-1,-1 0 1,1 0-1,-1 0 0,1 0 1,-1 0-1,0 0 0,1 0 1,-1 0-1,0 0 1,0 0-1,1 0 0,-1 2 1,6 42-47,-5-37 44,4 45-3,-5-31-4,2 0-1,1 0 0,1 0 0,1 0 0,0-1 0,13 29 1,-18-49 11,0 0 1,0-1 0,0 1 0,1 0-1,-1-1 1,1 1 0,-1-1 0,0 1-1,1 0 1,-1-1 0,1 1 0,-1-1-1,1 1 1,-1-1 0,1 1 0,0-1-1,-1 0 1,1 1 0,0-1-1,-1 0 1,1 1 0,0-1 0,-1 0-1,1 0 1,0 0 0,-1 1 0,1-1-1,0 0 1,0 0 0,16-15-11,8-35 24,-23 44-9,5-8 5,31-88 16,-35 92-19,0 0-1,-1 1 0,-1-1 1,1 0-1,-1 0 1,-1 0-1,0 0 1,-2-16-1,2 25-5,0 0 0,0 0 0,0 0 0,0 0 0,-1 0 0,1 0 0,0 0 0,0 0-1,-1 0 1,1 0 0,0 0 0,-1 0 0,1 0 0,-1 1 0,1-1 0,-1 0 0,1 0 0,-1 1 0,0-1 0,1 0 0,-1 0 0,0 1 0,0-1 0,0 1 0,1-1-1,-1 1 1,0-1 0,0 1 0,0 0 0,0-1 0,0 1 0,0 0 0,0 0 0,0-1 0,0 1 0,0 0 0,0 0 0,0 0 0,1 0 0,-3 1 0,1-1-25,0 1 0,0 0 1,0 0-1,0 1 1,0-1-1,0 0 0,1 1 1,-1-1-1,0 1 0,1-1 1,-1 1-1,1 0 1,-1 0-1,1 0 0,0 0 1,-1 2-1,-5 11-192,2 1 0,-1 0-1,2 0 1,0 0 0,1 0 0,1 1-1,0 24 1,2 2-460,8 71 0,-7-104 622,1 0 0,0 1 0,1-2 0,0 1 0,0 0 0,1 0 0,0-1 0,8 13 0,-10-20 54,-1 1 0,1-1-1,0 0 1,0 0 0,0 0-1,0 0 1,0 0-1,0 0 1,0-1 0,1 1-1,-1-1 1,1 1 0,-1-1-1,1 0 1,-1 0 0,1 0-1,0-1 1,-1 1 0,1 0-1,0-1 1,0 0 0,-1 0-1,1 0 1,0 0 0,0 0-1,0 0 1,-1-1 0,1 1-1,0-1 1,0 0-1,-1 0 1,1 0 0,-1 0-1,1 0 1,-1-1 0,4-1-1,8-7 13,0 0-1,-1 0 0,-1-1 1,1-1-1,-2 0 0,0-1 1,0 0-1,14-23 0,-6 5 20,-2-1-1,27-67 1,-34 70 110,-2-1 0,-1 0 1,-1 0-1,-2-1 0,-1 1 1,-1-1-1,-4-44 0,-6-17 1641,-24-99 0,31 188-1719,40 166 45,-10 55-595,15 89 243,-44-303 245,13 41-3,-13-45 5,0 1-1,1-1 1,-1 1-1,0-1 0,0 1 1,1-1-1,-1 0 1,0 1-1,1-1 1,-1 1-1,1-1 1,-1 0-1,0 1 0,1-1 1,-1 0-1,1 0 1,-1 1-1,1-1 1,-1 0-1,1 0 0,-1 0 1,1 0-1,-1 0 1,1 0-1,-1 1 1,2-1-1,-1-1 2,0 1 0,0-1 0,1 0 0,-1 1 0,0-1-1,0 0 1,0 0 0,0 0 0,0 0 0,0 0 0,0 0 0,0 0 0,0 0 0,0 0-1,0-2 1,23-35 74,-3-1 0,18-44 0,17-33 146,18-10-116,-76 131-102,0-1-1,1 0 0,-1 1 0,1-1 0,1 1 0,-1 0 0,0-1 0,1 1 1,1 7-1,3 58 47,-2-38-37,3 706 20,-10-686 3,1-39-6,2-35-6,2 16-24,-1-325 69,4 249-53,4 1 1,17-82 0,-17 132-17,1 0 1,12-30 0,-16 52-1,0 0 1,0 0-1,1 0 1,0 1-1,0-1 1,1 1-1,0 1 1,1-1-1,0 1 1,10-9 0,-16 15-1,1 0 0,-1 0 0,1 0 1,0 0-1,-1 0 0,1 0 0,0 0 1,0 0-1,0 1 0,-1-1 0,1 1 1,0-1-1,0 1 0,0 0 0,0 0 1,0 0-1,0 0 0,0 0 0,0 0 1,0 0-1,0 1 0,-1-1 0,1 1 1,2 0-1,0 1-1,-1 0 1,0 1 0,0-1-1,0 0 1,-1 1 0,1 0-1,0 0 1,-1 0 0,0 0-1,0 0 1,4 6 0,-1 1 0,-1 0 1,0 0-1,0 0 1,-1 1 0,0 0-1,-1-1 1,2 21-1,-4-22 9,-1 0-1,0 1 1,0-1-1,-1 0 0,-1 0 1,1 0-1,-1 0 1,-7 14-1,9-21-15,0 0-1,0-1 1,0 1-1,0 0 1,0-1-1,-1 1 0,1 0 1,0-1-1,-1 1 1,1-1-1,-1 0 1,1 0-1,-1 1 0,0-1 1,0 0-1,1 0 1,-1-1-1,0 1 1,0 0-1,0-1 1,0 1-1,0-1 0,0 1 1,0-1-1,0 0 1,0 0-1,0 0 1,0 0-1,0 0 1,0 0-1,0-1 0,0 1 1,0-1-1,0 1 1,0-1-1,0 0 1,0 0-1,1 0 0,-1 0 1,0 0-1,1 0 1,-1 0-1,0-1 1,-2-2-1,3 3-64,0 1 0,0-1 1,0 0-1,0 0 0,0 0 0,0 0 0,0 0 1,0 0-1,1-1 0,-1 1 0,0 0 0,1 0 0,-1-1 1,0 1-1,1 0 0,0-1 0,-1 1 0,1 0 0,0-1 1,0 1-1,0 0 0,0-1 0,0 1 0,0-1 1,0 1-1,0 0 0,1-2 0,8-8-364</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6.427"/>
    </inkml:context>
    <inkml:brush xml:id="br0">
      <inkml:brushProperty name="width" value="0.05" units="cm"/>
      <inkml:brushProperty name="height" value="0.05" units="cm"/>
      <inkml:brushProperty name="color" value="#0000FF"/>
    </inkml:brush>
  </inkml:definitions>
  <inkml:trace contextRef="#ctx0" brushRef="#br0">309 210 12667,'3'-31'981,"2"-52"1837,-5 77-2487,0-1 0,0 0 0,-1 1 0,0-1 0,-1 1 0,1-1 0,-1 1 0,-1-1 0,-3-6 0,6 11-286,-1 1-1,0-1 0,1 1 1,-1 0-1,0-1 0,0 1 1,0 0-1,0 0 1,0 0-1,0 0 0,0 0 1,0 0-1,-1 0 0,1 0 1,0 0-1,-1 0 1,1 1-1,0-1 0,-1 0 1,1 1-1,-1 0 0,1-1 1,-1 1-1,1 0 1,-1-1-1,1 1 0,-1 0 1,1 0-1,-1 0 0,1 1 1,-1-1-1,1 0 1,-1 0-1,1 1 0,-1-1 1,1 1-1,-1 0 0,1-1 1,0 1-1,-1 0 0,1 0 1,0 0-1,0-1 1,-2 3-1,-3 2-5,0 1 0,1-1-1,0 1 1,1 0 0,-1 0 0,1 0 0,-6 13-1,-11 30-20,2 1 0,-19 81 0,-10 113-11,43-220-2,-31 240-119,24-162-448,4-55-133,-3-20 217</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7.130"/>
    </inkml:context>
    <inkml:brush xml:id="br0">
      <inkml:brushProperty name="width" value="0.05" units="cm"/>
      <inkml:brushProperty name="height" value="0.05" units="cm"/>
      <inkml:brushProperty name="color" value="#0000FF"/>
    </inkml:brush>
  </inkml:definitions>
  <inkml:trace contextRef="#ctx0" brushRef="#br0">0 807 9754,'54'-22'2757,"101"-27"0,-35 13-1143,-77 22-1275,-27 10-277,-1 0 0,1-1 1,-1-1-1,0-1 0,-1 0 0,1-1 1,-1 0-1,15-13 0,-28 20-50,1 0-1,-1 0 0,0-1 1,1 1-1,-1-1 0,0 1 1,0-1-1,0 0 1,0 1-1,0-1 0,-1 0 1,2-2-1,-2 3-4,0 1-1,0-1 1,0 1-1,0-1 0,0 1 1,0-1-1,0 1 1,0-1-1,0 1 1,-1-1-1,1 1 0,0-1 1,0 1-1,0-1 1,-1 1-1,1-1 1,0 1-1,-1-1 1,1 1-1,0 0 0,-1-1 1,1 1-1,0-1 1,-1 1-1,1 0 1,-1 0-1,1-1 1,-1 1-1,-1-1 2,0 0 0,-1 1-1,1 0 1,0-1 0,0 1 0,0 0-1,-1 0 1,1 0 0,0 0 0,0 0 0,-1 1-1,1-1 1,0 1 0,0-1 0,0 1 0,0 0-1,0 0 1,-4 2 0,0 1-12,0 0 1,0 1-1,1-1 1,-1 1-1,1 1 1,0-1-1,1 1 1,-1 0-1,1 0 1,0 0-1,0 1 0,1-1 1,0 1-1,0 0 1,1 0-1,0 0 1,0 0-1,0 0 1,1 1-1,0-1 1,1 0-1,0 13 0,0-4 6,1-1-1,0 0 1,1 0-1,1 0 0,1 0 1,0 0-1,1-1 0,0 0 1,1 0-1,9 15 0,-14-26 10,1 0 0,0 0 0,-1-1 0,1 1 0,0-1 0,0 1-1,1-1 1,-1 0 0,0 0 0,1 0 0,-1 0 0,1 0 0,0-1 0,-1 1-1,1-1 1,0 0 0,5 2 0,-6-3 6,1 0 0,-1 0 0,0 0-1,0-1 1,1 1 0,-1-1 0,0 0 0,0 1 0,0-1-1,0 0 1,0 0 0,0 0 0,0-1 0,0 1 0,0 0-1,-1-1 1,1 1 0,0-1 0,-1 0 0,1 1 0,-1-1-1,0 0 1,0 0 0,1 0 0,0-3 0,17-31 158,24-59 1,6-15-101,-41 94-69,23-37 13,-30 51-20,1-1 0,0 1 0,0-1 0,0 1 0,0 0 0,0 0 0,0 0 0,1 0 0,-1 0 0,1 1 0,-1-1 0,1 1 0,0-1 0,0 1 0,-1 0 0,4-1 0,-5 3-1,0-1-1,0 0 0,0 0 1,0 1-1,0-1 0,0 0 0,0 1 1,0-1-1,0 1 0,0-1 1,-1 1-1,1 0 0,0-1 0,0 1 1,0 0-1,-1-1 0,1 1 1,-1 0-1,1 0 0,0 0 0,-1 0 1,1 0-1,-1 0 0,0-1 0,1 1 1,-1 0-1,0 0 0,0 0 1,1 0-1,-1 0 0,0 0 0,0 0 1,0 0-1,0 2 0,1 45-38,-1-39 36,-1 49-32,-1-31 5,1 0 0,2-1 0,1 1 0,10 52 0,-12-79 32,0 1 0,0 0 1,0 0-1,0-1 0,0 1 0,0 0 1,0 0-1,1-1 0,-1 1 1,0 0-1,1-1 0,-1 1 1,0 0-1,1-1 0,-1 1 0,1-1 1,-1 1-1,1 0 0,-1-1 1,1 1-1,-1-1 0,1 1 0,-1-1 1,1 0-1,0 1 0,-1-1 1,1 0-1,0 1 0,0-1 1,-1 0-1,1 0 0,0 0 0,-1 1 1,1-1-1,0 0 0,0 0 1,-1 0-1,1 0 0,0 0 0,0 0 1,-1-1-1,1 1 0,0 0 1,-1 0-1,1 0 0,0-1 0,0 1 1,-1 0-1,1-1 0,-1 1 1,1-1-1,0 1 0,-1-1 1,1 1-1,-1-1 0,1 1 0,0-1 1,28-37 44,-2-12 26,-2-1 0,-2 0 0,-3-2 0,24-95 0,-22 42 215,13-163-1,-35 266-282,2-22 42,1 0 0,1 1 0,12-43 0,-10 56-30,-3 16-11,-1 16-5,-7 45 1,-3-1 0,-27 101 0,18-89 0,-2 6-1,3-13-174,2 1 1,-5 77-1,18-141 55,1 0 1,0 0-1,0 0 1,0 0-1,1 0 0,0-1 1,0 1-1,1 0 1,0 0-1,0-1 0,5 12 1,-5-16 85,-1-1 0,1 0 1,-1 0-1,1 1 0,0-1 1,-1-1-1,1 1 0,0 0 0,0 0 1,-1-1-1,1 1 0,0-1 0,2 1 1</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7.647"/>
    </inkml:context>
    <inkml:brush xml:id="br0">
      <inkml:brushProperty name="width" value="0.05" units="cm"/>
      <inkml:brushProperty name="height" value="0.05" units="cm"/>
      <inkml:brushProperty name="color" value="#0000FF"/>
    </inkml:brush>
  </inkml:definitions>
  <inkml:trace contextRef="#ctx0" brushRef="#br0">0 108 6433,'0'-3'462,"0"0"-1,0 0 0,1 0 1,-1 0-1,1 0 0,0 1 1,0-1-1,0 0 0,0 0 1,0 1-1,0-1 0,1 0 1,2-2-1,-4 5-361,0-1 0,1 1 0,-1 0 1,0 0-1,1-1 0,-1 1 0,0 0 0,1 0 0,-1 0 1,1 0-1,-1 0 0,0 0 0,1 0 0,-1 0 0,1 0 1,-1 0-1,0 0 0,1 0 0,-1 0 0,1 0 0,-1 0 1,0 0-1,1 0 0,-1 0 0,1 0 0,-1 1 0,0-1 1,1 0-1,-1 0 0,0 1 0,1-1 0,-1 0 0,16 24 713,-4 8-221,-1 0-1,10 50 0,-14-47-356,22 58 1,-29-92-227,0 0 1,1-1-1,-1 1 1,0-1-1,0 1 0,0-1 1,0 1-1,0 0 1,1-1-1,-1 1 1,0-1-1,1 1 0,-1-1 1,0 0-1,1 1 1,-1-1-1,0 1 1,1-1-1,-1 1 0,1-1 1,-1 0-1,1 1 1,-1-1-1,1 0 1,-1 0-1,1 1 0,-1-1 1,1 0-1,-1 0 1,1 0-1,-1 0 1,1 1-1,-1-1 0,2 0 1,10-19 248,2-41 59,-13 55-287,6-38 78,1-46 1,-1 4-88,-7 79-99,1 1 0,0-1 0,0 1 0,0 0 0,1-1 0,0 1 0,0 0 0,0 0 0,5-7 0,12-4-254</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8.935"/>
    </inkml:context>
    <inkml:brush xml:id="br0">
      <inkml:brushProperty name="width" value="0.05" units="cm"/>
      <inkml:brushProperty name="height" value="0.05" units="cm"/>
      <inkml:brushProperty name="color" value="#0000FF"/>
    </inkml:brush>
  </inkml:definitions>
  <inkml:trace contextRef="#ctx0" brushRef="#br0">101 533 15691,'-2'-6'287,"-16"-46"2354,18 51-2590,-1 0 0,1 0 0,-1 1 0,1-1 0,-1 0-1,0 0 1,1 1 0,-1-1 0,0 0 0,1 1 0,-1-1 0,0 1 0,0-1 0,0 1-1,1-1 1,-1 1 0,0-1 0,0 1 0,0 0 0,-1-1 0,1 2-41,0-1 1,0 0 0,0 1-1,0-1 1,-1 0 0,1 1-1,0-1 1,0 1-1,0 0 1,0-1 0,0 1-1,1 0 1,-1 0 0,0-1-1,0 1 1,0 0-1,1 0 1,-1 0 0,0 0-1,0 2 1,-6 9-16,1-1 1,1 1-1,0 0 1,1 0 0,0 1-1,1-1 1,0 1-1,-1 20 1,2-1-118,0-1 1,5 43 0,-2-68 98,-1-1 1,1 1-1,0-1 1,0 0-1,1 1 1,3 7-1,-5-13 22,0 1 0,1-1 0,-1 1 0,0-1 0,0 1 0,1-1 0,-1 1 0,1-1 0,-1 1 0,0-1 0,1 0 0,-1 1 0,1-1 0,-1 0 0,1 0 0,-1 1 0,1-1 0,-1 0 0,1 0 0,-1 1 0,1-1 0,-1 0 0,1 0 0,-1 0 0,1 0 0,0 0 0,1 0 3,-1-1-1,0 0 0,1 1 0,-1-1 0,0 0 1,0 1-1,0-1 0,1 0 0,-1 0 0,0 0 1,0 0-1,0 0 0,0 0 0,-1-1 0,2 0 0,10-16 12,-2-1-1,0 0 0,-1 0 1,-1-1-1,6-24 0,-7 22-6,1 1 0,0-1 0,2 2-1,12-21 1,-21 40-7,-1 0 0,1 0 0,-1 0 0,1 0 0,0 0 0,0 0 0,-1 0 0,1 0 0,0 0 0,0 0 0,0 1 1,0-1-1,0 0 0,0 1 0,0-1 0,0 1 0,0-1 0,2 0 0,-2 1-1,0 0-1,-1 1 1,1-1 0,-1 0 0,1 0 0,-1 1 0,1-1 0,-1 0 0,1 1-1,-1-1 1,0 1 0,1-1 0,-1 1 0,1-1 0,-1 1 0,0-1 0,1 1-1,-1-1 1,0 1 0,0-1 0,0 1 0,1-1 0,-1 1 0,0-1 0,0 2-1,3 47-80,-15 26-52,8-56 91,0 0-1,1 0 0,1 0 0,1 0 0,1 1 0,0-1 0,6 32 0,-6-51 47,0 1 0,0 0 0,0 0 1,0-1-1,0 1 0,0 0 0,0 0 0,1-1 0,-1 1 0,0 0 0,0 0 0,1-1 0,-1 1 0,1 0 0,-1-1 0,0 1 0,1-1 0,-1 1 0,1 0 0,-1-1 0,1 1 0,0-1 0,-1 1 1,1-1-1,0 0 0,-1 1 0,1-1 0,0 0 0,-1 1 0,1-1 0,0 0 0,-1 0 0,1 1 0,0-1 0,0 0 0,0 0 0,-1 0 0,1 0 0,0 0 0,0 0 0,-1 0 0,1 0 0,0-1 0,0 1 1,-1 0-1,1 0 0,0-1 0,-1 1 0,1 0 0,0-1 0,-1 1 0,1-1 0,0 1 0,-1-1 0,1 1 0,-1-1 0,1 1 0,-1-1 0,1 1 0,-1-1 0,1 0 0,0 0 0,31-44 285,-7 0-47,-2 0-1,-2-2 1,-3 0-1,23-85 0,21-203 538,-59 317-728,-1 2 15,0-1 0,2 1 0,0-1 0,0 1 0,8-16 1,-7 28-32,-4 12-32,-2 14-15,-49 502-133,49-517 140,3 94-82,-2-95 83,0 0 0,1-1 1,0 1-1,1 0 0,-1 0 1,1 0-1,1-1 0,-1 1 0,0-1 1,1 0-1,0 0 0,1 0 1,6 8-1,-8-11 7,0-1 0,0 0 1,1 1-1,-1-1 0,1 0 0,-1 0 1,1 0-1,-1-1 0,1 1 0,-1-1 1,1 1-1,0-1 0,-1 0 0,1 0 1,0 0-1,-1 0 0,1-1 0,0 1 1,-1-1-1,1 1 0,-1-1 0,1 0 1,-1 0-1,1 0 0,-1-1 0,0 1 1,1 0-1,-1-1 0,0 1 0,0-1 1,2-3-1,10-5 16,-1-2-1,-1 0 1,14-18 0,-7 7-2,-2-2 1,-1 0 0,-1 0 0,-1-2 0,-1 0-1,18-56 1,-28 75-13,-3 4-2,2 0 0,-1 0 0,0 0 0,1 0 0,-1 0 0,1 0 0,0 1 0,1-1 0,-1 1 0,1-1 0,3-3 0,-5 6-2,-1 1 0,0 0 0,1 0 0,-1 0 0,0 0 0,1 0-1,-1 0 1,1 0 0,-1 0 0,0 0 0,1 0 0,-1 0 0,0 0 0,1 0 0,-1 0 0,0 1 0,1-1 0,-1 0 0,0 0-1,1 0 1,-1 0 0,0 1 0,1-1 0,-1 0 0,0 0 0,0 1 0,1-1 0,-1 0 0,0 1 0,0-1 0,1 0 0,-1 0 0,0 1-1,0-1 1,0 0 0,0 1 0,0-1 0,0 0 0,1 1 0,-1-1 0,0 1 0,0-1 0,0 0 0,0 1 0,3 17-35,-5 108-6,-1-102 33,2 1 0,0 0 0,2 0 0,1 0 0,1 0 0,11 46 0,-13-70 10,-1 1 1,0 0-1,1-1 1,-1 1 0,1-1-1,-1 1 1,1-1-1,0 1 1,-1-1 0,1 1-1,0-1 1,0 0-1,0 1 1,0-1 0,0 0-1,0 0 1,1 0-1,-1 0 1,0 0 0,1 0-1,-1 0 1,0 0-1,1-1 1,-1 1 0,1 0-1,-1-1 1,1 1-1,-1-1 1,3 1 0,-1-2 1,-1 0 1,1 0 0,-1 0 0,0-1 0,0 1-1,1 0 1,-1-1 0,0 1 0,0-1-1,0 0 1,0 0 0,-1 0 0,1 0 0,0 0-1,-1 0 1,0 0 0,1 0 0,0-3 0,21-39 54,21-55 1,-33 69-57,2 1 1,0 0 0,2 0 0,2 2 0,31-43 0,-45 67-5,-1 1-1,0-1 1,1 1 0,-1 0-1,1 0 1,0 0-1,0 0 1,0 0 0,0 1-1,0-1 1,0 1-1,0 0 1,0 0 0,1 0-1,4-1 1,-7 2-1,1 1 0,0-1 1,0 0-1,0 0 0,0 1 1,-1-1-1,1 1 0,0 0 1,0-1-1,-1 1 0,1 0 1,-1 0-1,1 0 0,-1 0 1,1 0-1,-1 1 0,1-1 1,-1 0-1,0 1 0,0-1 1,0 1-1,0-1 0,0 1 1,0-1-1,0 1 0,0 0 1,-1-1-1,1 1 0,0 3 1,3 9-9,-1 0 1,-1 0-1,0 0 1,-1 0 0,0 19-1,-2-23 10,1 0 0,0-1 0,0 1 0,1-1 0,1 1 0,-1-1 0,1 1 0,1-1-1,0 0 1,0 0 0,1 0 0,0 0 0,1-1 0,6 10 0,-10-16 2,1 0-1,-1 0 1,1-1-1,-1 1 1,1-1 0,0 1-1,0-1 1,-1 0 0,1 1-1,0-1 1,0 0 0,0 0-1,1 0 1,-1-1 0,0 1-1,0 0 1,0-1-1,0 0 1,1 1 0,-1-1-1,4 0 1,-2-1 3,0 0 0,-1 0 1,0 0-1,1-1 0,-1 1 0,0-1 0,1 0 0,-1 0 1,0 0-1,0 0 0,-1 0 0,5-4 0,5-8 14,0 0 0,-1-1 1,0 0-1,10-20 0,-6 8-5,-1 0 1,17-49 0,-26 62 2,-2 0-1,1 0 1,-2 0 0,1 0-1,-2 0 1,0 0 0,-2-29-1,1 42-3,0-1-1,0 1 0,0-1 0,0 0 1,-1 1-1,1-1 0,0 1 0,-1-1 1,1 1-1,-1-1 0,1 1 0,-1-1 1,0 1-1,0 0 0,1-1 0,-1 1 1,0 0-1,0 0 0,0-1 1,-1 1-1,0-1 0,1 2-2,0 0 0,0 0-1,0 0 1,0 0 0,0 1 0,0-1 0,0 0-1,0 0 1,0 1 0,0-1 0,0 1 0,0-1-1,0 1 1,0-1 0,0 1 0,1 0 0,-1-1-1,0 1 1,0 0 0,1-1 0,-1 1 0,-1 2-1,-6 7 25,1 1 0,0 0 0,-8 18 0,-1 4-34,2 2 0,-15 51 0,25-73-3,1 0 0,1 0 1,0 0-1,1 0 0,1 0 0,-1 1 1,2-1-1,0 0 0,1 0 0,4 19 1,-4-27-9,-1-1 0,1 0-1,0 1 1,0-1 0,0 0 0,0 0 0,1 0 0,0 0 0,0 0 0,0-1-1,0 1 1,1-1 0,-1 0 0,1 0 0,0 0 0,-1 0 0,2-1 0,-1 0-1,0 1 1,0-1 0,1-1 0,-1 1 0,6 1 0,0-2 208,1 1 1,-1-2 0,1 1-1,-1-1 1,1-1-1,-1 0 1,0 0 0,1-1-1,14-5 1,37-14 768</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49.789"/>
    </inkml:context>
    <inkml:brush xml:id="br0">
      <inkml:brushProperty name="width" value="0.05" units="cm"/>
      <inkml:brushProperty name="height" value="0.05" units="cm"/>
      <inkml:brushProperty name="color" value="#0000FF"/>
    </inkml:brush>
  </inkml:definitions>
  <inkml:trace contextRef="#ctx0" brushRef="#br0">136 599 8650,'0'-14'835,"-1"-42"3206,1 55-3860,0-1 0,0 1 0,0-1-1,0 1 1,0-1 0,-1 1 0,1-1 0,-1 1 0,1-1-1,-1 1 1,1-1 0,-1 1 0,0 0 0,0-1-1,1 1 1,-1 0 0,0 0 0,0 0 0,-1 0-1,1-1 1,0 1 0,0 1 0,0-1 0,-1 0-1,1 0 1,-3-1 0,3 2-134,0 1 0,0-1 0,-1 0-1,1 0 1,0 1 0,0-1 0,0 1 0,0-1 0,0 1 0,0-1 0,0 1-1,0 0 1,0 0 0,0-1 0,0 1 0,0 0 0,0 0 0,1 0 0,-1 0-1,0 0 1,-1 2 0,-15 28-44,13-23 51,-10 18-47,1 0 1,-15 49-1,25-67-6,0 1-1,1 0 1,0 0-1,1 0 1,0 0 0,0 0-1,1 1 1,0-1-1,0 0 1,1 0-1,1 0 1,4 16 0,-6-23 3,1-1 1,-1 1 0,1-1 0,-1 1 0,1-1-1,0 1 1,-1-1 0,1 0 0,0 1-1,0-1 1,0 0 0,0 0 0,0 0 0,0 0-1,0 0 1,1 0 0,-1 0 0,0 0 0,1 0-1,-1 0 1,1-1 0,-1 1 0,0 0 0,1-1-1,-1 0 1,1 1 0,-1-1 0,1 0 0,0 0-1,-1 0 1,1 0 0,-1 0 0,1 0 0,-1 0-1,1 0 1,0-1 0,-1 1 0,1 0 0,-1-1-1,0 0 1,1 1 0,-1-1 0,1 0 0,-1 0-1,0 1 1,0-1 0,1 0 0,-1 0 0,0-1-1,2-1 1,6-5 36,-1 0-1,1-1 0,-2 0 1,1 0-1,7-13 0,34-74 77,-37 70-100,0 1 0,23-33 0,-35 57-18,1-1-1,-1 1 1,1 0 0,0 0-1,0 0 1,-1 0-1,1 0 1,0 1-1,0-1 1,0 0-1,0 0 1,0 0 0,0 1-1,0-1 1,0 0-1,0 1 1,0-1-1,0 1 1,1 0-1,-1-1 1,0 1 0,0 0-1,0 0 1,1-1-1,-1 1 1,2 0-1,-2 1-2,1 0 0,-1 0 0,0 0 0,1 0 0,-1 0 0,0 0 0,0 0 0,0 0 0,0 1 0,0-1-1,0 0 1,0 1 0,0-1 0,0 0 0,-1 1 0,2 2 0,3 9-17,-1 1 0,-1-1 0,3 18 0,-6-30 21,2 17-9,-2-12 7,1-1 0,-1 1 0,1-1 0,0 1 1,1-1-1,-1 1 0,1-1 0,0 0 0,0 0 0,1 0 0,5 9 0,-8-14 6,0 1 0,1-1-1,-1 0 1,1 0 0,-1 0 0,1 0-1,-1 1 1,1-1 0,-1 0-1,1 0 1,-1 0 0,1 0 0,-1 0-1,0 0 1,1 0 0,-1 0-1,1 0 1,-1 0 0,1 0 0,-1-1-1,1 1 1,-1 0 0,1 0-1,-1 0 1,0-1 0,1 1 0,-1 0-1,1 0 1,-1-1 0,0 1-1,1 0 1,-1-1 0,0 1 0,1 0-1,-1-1 1,0 1 0,0-1-1,1 0 1,12-20 202,-11 17-166,25-54 224,-2-2 0,-3 0 0,-3-1 0,16-89 0,28-89 422,-39 185-278,-24 53-402,0 1-1,0-1 1,1 1 0,-1-1 0,0 1-1,0-1 1,1 1 0,-1-1 0,1 1 0,-1-1-1,0 1 1,1 0 0,-1-1 0,1 1-1,-1 0 1,1-1 0,-1 1 0,1 0 0,-1-1-1,1 1 1,-1 0 0,1 0 0,-1 0-1,1-1 1,-1 1 0,1 0 0,0 0 0,0 0-1,0 2-3,0-1 1,0 0-1,0 1 0,-1 0 0,1-1 0,0 1 0,-1-1 0,0 1 0,1 0 1,-1-1-1,0 1 0,1 0 0,-1 0 0,0-1 0,-1 4 0,2 30 0,-3-1 0,-1 1 0,-10 52 0,-35 104-10,40-163 0,-19 72 32,-92 363-2568,98-359 511,4 1 0,-4 155 0,25-180 1265,-4-78 804,0 0 0,0 0 1,1 1-1,-1-1 0,1 0 1,0 0-1,-1 0 0,1 0 0,0 0 1,0 0-1,1 0 0,-1 0 1,2 2-1,-2-4-4,-1 1 0,1-1 0,0 0 0,-1 1 0,1-1 1,-1 0-1,1 1 0,0-1 0,-1 0 0,1 0 0,0 0 0,-1 0 0,1 0 1,0 0-1,-1 0 0,1 0 0,0 0 0,-1 0 0,1 0 0,0 0 0,-1-1 0,1 1 1,0 0-1,-1 0 0,1-1 0,0 1 0,0-1 0,3-2 152,1-1-1,-1 1 1,0-1-1,0-1 1,0 1-1,-1 0 1,5-7-1,14-24 151,-1 0 1,-2-1-1,-1-1 0,-2 0 1,-2-2-1,-1 1 0,10-55 1,-17 61-289,-2 0 0,-1 0 1,-2 0-1,0 0 0,-3 0 1,-1 0-1,-1 0 0,-1 0 1,-18-54-1,17 68-17,-1 0 0,-1 1-1,-1 0 1,0 0-1,-17-22 1,20 31-16,0 1 0,-1 0-1,0 0 1,0 0 0,0 1 0,0 0-1,-1 0 1,0 1 0,-1 0-1,1 1 1,-1 0 0,-10-4 0,16 7-30,0 0 0,0 0 1,0 1-1,0-1 1,0 1-1,0 0 1,0 0-1,0 0 1,0 0-1,0 0 1,0 1-1,0-1 0,0 1 1,0 0-1,0 0 1,-4 2-1,-9 12-103</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0.488"/>
    </inkml:context>
    <inkml:brush xml:id="br0">
      <inkml:brushProperty name="width" value="0.05" units="cm"/>
      <inkml:brushProperty name="height" value="0.05" units="cm"/>
      <inkml:brushProperty name="color" value="#0000FF"/>
    </inkml:brush>
  </inkml:definitions>
  <inkml:trace contextRef="#ctx0" brushRef="#br0">292 198 6937,'10'-6'789,"0"0"0,-1-1 0,0 0 0,-1 0-1,1 0 1,-1-1 0,-1-1 0,13-17-1,-18 24-624,-1 0-1,1 0 1,0-1-1,-1 1 1,0-1-1,0 1 1,1-1-1,-1 1 1,-1-1-1,1 0 1,0 0-1,-1 1 1,1-1-1,-1 0 1,0 0-1,0 0 1,0 1-1,0-1 1,-1 0-1,1 0 1,-1 0-1,0 1 0,1-1 1,-1 0-1,0 1 1,-1-1-1,1 1 1,0-1-1,-1 1 1,1 0-1,-1-1 1,0 1-1,0 0 1,0 0-1,0 0 1,0 0-1,0 1 1,-1-1-1,1 1 1,-5-3-1,1 1-126,1 1 1,-1 0-1,0 0 1,0 1-1,0 0 0,0 0 1,0 0-1,0 0 0,0 1 1,0 0-1,0 1 1,0-1-1,0 1 0,0 0 1,0 1-1,0 0 0,0-1 1,0 2-1,1-1 0,-8 5 1,0 0-46,0 0 0,1 1 0,0 1 0,0 0-1,1 0 1,0 1 0,-14 17 0,11-8-2,1 1-1,1 0 1,0 0 0,2 1-1,0 1 1,2-1-1,-11 41 1,12-33-1,2 2 0,0-1 0,2 0 0,2 1 0,2 45 0,0-68-20,0 1 1,0 0 0,1 0-1,0-1 1,0 1-1,1-1 1,0 0-1,1 0 1,-1 0 0,2 0-1,7 11 1,-9-15-44,0-1 1,1 0-1,-1 0 0,0 0 1,1 0-1,0-1 1,0 1-1,0-1 0,0 0 1,0 0-1,0 0 1,0-1-1,1 0 1,-1 1-1,1-2 0,-1 1 1,1 0-1,-1-1 1,1 0-1,-1 0 1,1 0-1,-1-1 0,7-1 1,43-11-2265,6-10 980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0.940"/>
    </inkml:context>
    <inkml:brush xml:id="br0">
      <inkml:brushProperty name="width" value="0.05" units="cm"/>
      <inkml:brushProperty name="height" value="0.05" units="cm"/>
      <inkml:brushProperty name="color" value="#0000FF"/>
    </inkml:brush>
  </inkml:definitions>
  <inkml:trace contextRef="#ctx0" brushRef="#br0">290 95 6153,'-3'-6'1147,"1"0"0,-1 0 0,0 0 0,0 0 0,-1 1 0,-4-6 0,4 6-504,0 0 0,0 1 0,-1 0 1,0 0-1,0 0 0,-8-5 0,10 7-543,0 0-1,-1 1 1,1-1-1,-1 1 1,1-1-1,-1 1 1,0 0-1,1 1 1,-1-1-1,0 1 1,0-1-1,1 1 1,-1 0-1,0 0 1,0 1-1,0-1 1,1 1-1,-1 0 1,0 0-1,1 0 1,-1 1-1,1-1 1,-1 1-1,1 0 1,-5 3-1,-1 2-75,-1 0-1,2 1 1,-1 1 0,1-1-1,0 1 1,1 1 0,0-1-1,1 1 1,0 0 0,-7 17-1,6-9 9,0 0 0,2 1-1,0 0 1,2 0 0,-4 34-1,7 8-115,2 0 0,2-1 0,14 63 0,-14-94-44,-2-16-125,6 20-1515,-3-37 976</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1.273"/>
    </inkml:context>
    <inkml:brush xml:id="br0">
      <inkml:brushProperty name="width" value="0.05" units="cm"/>
      <inkml:brushProperty name="height" value="0.05" units="cm"/>
      <inkml:brushProperty name="color" value="#0000FF"/>
    </inkml:brush>
  </inkml:definitions>
  <inkml:trace contextRef="#ctx0" brushRef="#br0">0 77 12299,'17'-5'1280,"9"-1"536,5-1 313,6 0-753,8 0-432,7-2-472,0 0-224,-7-1-8,-6 0-32,-4 3-79</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2.841"/>
    </inkml:context>
    <inkml:brush xml:id="br0">
      <inkml:brushProperty name="width" value="0.05" units="cm"/>
      <inkml:brushProperty name="height" value="0.05" units="cm"/>
      <inkml:brushProperty name="color" value="#0000FF"/>
    </inkml:brush>
  </inkml:definitions>
  <inkml:trace contextRef="#ctx0" brushRef="#br0">200 90 6409,'0'-30'3181,"1"25"-2652,-1 0-1,1 1 0,-2-1 0,1 0 0,0 0 1,-1 0-1,0 0 0,0 1 0,-3-9 1,4 13-493,-1-1 0,1 1 0,0 0 0,-1-1 1,1 1-1,-1 0 0,1 0 0,-1 0 1,1-1-1,-1 1 0,1 0 0,-1 0 1,1 0-1,0 0 0,-1 0 0,1 0 1,-1 0-1,1 0 0,-1 0 0,1 0 1,-1 0-1,1 0 0,-1 1 0,1-1 1,-1 0-1,1 0 0,-1 0 0,1 1 1,-1-1-1,1 0 0,0 0 0,-1 1 1,1-1-1,0 0 0,-1 1 0,1-1 1,0 0-1,-1 1 0,1-1 0,0 1 1,-1-1-1,1 1 0,0-1 0,0 0 1,0 1-1,-1 0 0,-14 23 151,14-23-164,-20 40 32,1 1-1,2 1 0,2 1 1,2 0-1,-10 57 0,-18 230-21,39-279-102,3 78-1,1-113-203,1-1-1,1 1 0,0-1 1,1 0-1,1 0 0,0 0 0,1 0 1,14 24-1,-18-35-21,1-1-1,-1 0 0,1 0 1,0-1-1,0 1 1,1-1-1,-1 1 0,1-1 1,0 0-1,6 4 1,-5-5 77,1 0 0,-1-1 0,1 0 0,0 0 0,-1 0 0,1 0 0,-1-1 0,8-1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3.209"/>
    </inkml:context>
    <inkml:brush xml:id="br0">
      <inkml:brushProperty name="width" value="0.05" units="cm"/>
      <inkml:brushProperty name="height" value="0.05" units="cm"/>
      <inkml:brushProperty name="color" value="#0000FF"/>
    </inkml:brush>
  </inkml:definitions>
  <inkml:trace contextRef="#ctx0" brushRef="#br0">249 104 8202,'1'-40'2664,"0"32"-1851,-1 1 1,0-1-1,0 1 0,-1 0 1,-2-14-1,3 21-765,-1-1 0,1 1 0,0-1 0,-1 1 0,1-1 0,-1 1 0,1 0 0,-1-1 0,1 1-1,-1 0 1,1 0 0,-1-1 0,0 1 0,1 0 0,-1 0 0,1 0 0,-1 0 0,1 0 0,-1 0 0,0 0 0,1 0 0,-1 0 0,1 0 0,-1 0 0,0 0-1,1 0 1,-1 0 0,1 0 0,-1 1 0,1-1 0,-1 0 0,0 0 0,1 1 0,-1-1 0,1 0 0,-1 1 0,1-1 0,-1 1 0,-24 16 280,24-16-275,-16 14-11,1 0 0,1 1 0,0 1 0,1 1 0,1 0 0,1 1 0,0 0 0,1 0 0,2 1 0,0 1 0,1 0 0,0 0 0,-5 31 0,3-4-34,3 0 1,1 1 0,3-1 0,1 1 0,7 57-1,16 37-146,-9-84 91</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3.685"/>
    </inkml:context>
    <inkml:brush xml:id="br0">
      <inkml:brushProperty name="width" value="0.05" units="cm"/>
      <inkml:brushProperty name="height" value="0.05" units="cm"/>
      <inkml:brushProperty name="color" value="#0000FF"/>
    </inkml:brush>
  </inkml:definitions>
  <inkml:trace contextRef="#ctx0" brushRef="#br0">0 169 11674,'76'-18'1102,"55"-16"309,-119 30-1342,1-1 0,0-1 0,-1 0 0,0 0 0,0-1 0,-1-1 0,16-13 0,-21 15 9,-1-1 1,1 0-1,-1 0 0,6-11 0,-4 9 1234,-13 44-488,-1 1-454,3 0 0,1 1 0,1 0-1,2 0 1,2-1 0,1 1 0,9 38-1,-12-73-352,0-1-1,0 1 0,1-1 0,-1 0 0,0 1 1,1-1-1,-1 1 0,1-1 0,-1 0 1,1 0-1,0 1 0,0-1 0,-1 0 0,1 0 1,0 0-1,0 0 0,0 0 0,0 0 1,2 1-1,-2-2-5,0 1 1,0-1-1,0 0 1,-1 0 0,1 0-1,0-1 1,0 1-1,0 0 1,0 0-1,0 0 1,-1-1 0,1 1-1,0 0 1,0-1-1,0 1 1,-1-1-1,1 1 1,0-1-1,0 1 1,-1-1 0,1 1-1,-1-1 1,2 0-1,5-8 71,1-1 0,-2 1 1,11-18-1,-10 14-63,21-32 56,-11 14-41,38-48 0,-50 72-34,1 1 1,-1 0-1,1 0 1,0 1-1,0-1 0,1 2 1,-1-1-1,1 1 1,0-1-1,0 2 1,1-1-1,-1 1 1,9-2-1,-13 5-1,0 0-1,0 0 0,1 0 1,-1 0-1,0 0 0,0 1 1,0 0-1,0 0 0,0 0 1,0 0-1,0 0 1,0 0-1,0 1 0,0-1 1,0 1-1,-1 0 0,1 0 1,-1 0-1,1 0 0,-1 1 1,0-1-1,0 0 1,0 1-1,0 0 0,-1-1 1,3 4-1,5 10-9,0 0 1,-2 0-1,8 20 1,-15-36 10,33 114 224,-29-107-693,0-9-2794,2-12 1497</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4.026"/>
    </inkml:context>
    <inkml:brush xml:id="br0">
      <inkml:brushProperty name="width" value="0.05" units="cm"/>
      <inkml:brushProperty name="height" value="0.05" units="cm"/>
      <inkml:brushProperty name="color" value="#0000FF"/>
    </inkml:brush>
  </inkml:definitions>
  <inkml:trace contextRef="#ctx0" brushRef="#br0">1 1 11634,'20'2'753,"3"1"991,3 5-1608,4 5 392,2 1-360,0 8-72</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4.400"/>
    </inkml:context>
    <inkml:brush xml:id="br0">
      <inkml:brushProperty name="width" value="0.05" units="cm"/>
      <inkml:brushProperty name="height" value="0.05" units="cm"/>
      <inkml:brushProperty name="color" value="#0000FF"/>
    </inkml:brush>
  </inkml:definitions>
  <inkml:trace contextRef="#ctx0" brushRef="#br0">131 492 12483,'-5'-3'642,"-1"0"1,0 0-1,0 1 1,-1-1-1,1 1 1,0 1-1,-1-1 1,-11 0 0,16 2-611,-1 1 1,1-1 0,0 1 0,0-1-1,0 1 1,0 0 0,0 0 0,0 0 0,0 0-1,0 0 1,0 0 0,0 1 0,0-1-1,1 1 1,-1-1 0,1 1 0,-1 0-1,1-1 1,-1 1 0,1 0 0,0 0 0,0 0-1,0 0 1,0 0 0,0 0 0,1 0-1,-1 0 1,1 1 0,-1-1 0,1 3-1,-6 24-37,1 0 0,2 1 0,0-1 0,3 1 0,0 0-1,2-1 1,10 59 0,-11-86-14,-1 1 0,1 0 0,-1-1 0,1 1 0,0 0-1,0-1 1,0 1 0,0-1 0,0 1 0,1-1 0,-1 0 0,1 1 0,0-1-1,-1 0 1,1 0 0,0 0 0,0 0 0,0-1 0,0 1 0,1 0 0,-1-1 0,0 0-1,4 2 1,-2-2-6,0-1 1,-1 0-1,1 0 0,0-1 0,-1 1 1,1-1-1,0 0 0,-1 0 0,1 0 0,-1 0 1,1 0-1,-1-1 0,1 0 0,-1 1 0,0-1 1,6-5-1,10-7 11,0-1 0,-1 0 0,-1-1 1,0-1-1,-1-1 0,-1 0 0,-1-1 0,-1-1 0,20-37 1,-19 26 19,-1-2 0,-1 0 0,-2 0 1,-1-1-1,-2 0 0,3-36 0,12-222 863,-19 233 97,1 42-430,2 17-211,6 30-185,-3 14-131,-1 1 1,1 90-1,-15 94 8,4-184-14,0 30-1653,-23 135 0,17-179 589</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4.742"/>
    </inkml:context>
    <inkml:brush xml:id="br0">
      <inkml:brushProperty name="width" value="0.05" units="cm"/>
      <inkml:brushProperty name="height" value="0.05" units="cm"/>
      <inkml:brushProperty name="color" value="#0000FF"/>
    </inkml:brush>
  </inkml:definitions>
  <inkml:trace contextRef="#ctx0" brushRef="#br0">0 391 9594,'8'-8'561,"0"1"0,0 0-1,1 0 1,0 1 0,0 0 0,1 1 0,-1 0 0,1 0-1,0 1 1,1 0 0,12-2 0,-10 2-220,0 1 1,1 1-1,0 0 0,-1 1 1,1 0-1,0 1 0,0 1 1,19 3-1,-31-4-327,0 1-1,-1-1 0,1 1 1,-1-1-1,1 1 1,-1-1-1,1 1 0,-1 0 1,1-1-1,-1 1 1,1 0-1,-1 0 0,0 0 1,0 0-1,1 1 1,-1-1-1,0 0 0,0 0 1,0 1-1,0-1 1,0 1-1,-1-1 0,1 1 1,0-1-1,-1 1 1,1-1-1,-1 1 0,1-1 1,-1 1-1,0 0 1,0-1-1,0 1 0,0 0 1,0-1-1,0 1 1,0 0-1,0-1 0,-1 1 1,1 0-1,-1-1 1,1 1-1,-2 1 0,-3 10 18,0-1 0,-1 1 0,0-1 0,-11 13 0,9-11 5,2-5-63,-1 2-47,1-1-1,-1 2 1,2-1 0,0 0 0,0 1-1,-5 23 1,12-27-563,8-11 166</inkml:trace>
  <inkml:trace contextRef="#ctx0" brushRef="#br0" timeOffset="1">317 1 11626,'-12'3'593,"9"7"839,10 11-1424,8 7-112,9 11-3265,5 4 2497</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5.159"/>
    </inkml:context>
    <inkml:brush xml:id="br0">
      <inkml:brushProperty name="width" value="0.05" units="cm"/>
      <inkml:brushProperty name="height" value="0.05" units="cm"/>
      <inkml:brushProperty name="color" value="#0000FF"/>
    </inkml:brush>
  </inkml:definitions>
  <inkml:trace contextRef="#ctx0" brushRef="#br0">272 62 10058,'-2'-4'339,"0"1"0,0-1 0,0 0-1,0 1 1,-1 0 0,0 0 0,1-1 0,-1 2-1,0-1 1,-1 0 0,1 1 0,0-1 0,-1 1 0,1 0-1,-1 0 1,0 0 0,0 1 0,0-1 0,1 1-1,-7-1 1,2 1-98,0 0-1,-1 1 0,1 0 0,0 1 1,0 0-1,-1 0 0,1 1 1,0 0-1,-11 4 0,12-3-201,0 0-1,1 1 1,-1-1 0,1 1-1,0 1 1,0-1 0,1 1-1,0 0 1,-1 0-1,2 1 1,-1-1 0,0 1-1,1 0 1,0 0-1,1 1 1,0-1 0,-1 1-1,2 0 1,-1 0 0,1 0-1,-2 9 1,3-10-42,0 0 1,0 0-1,0 1 0,1-1 1,0 0-1,0 0 1,0 1-1,1-1 1,0 0-1,0 0 1,1 1-1,0-1 0,0 0 1,0-1-1,1 1 1,-1 0-1,1-1 1,1 1-1,-1-1 0,1 0 1,0 0-1,0 0 1,1-1-1,-1 1 1,7 4-1,-8-7 3,0-1 0,0 1 1,-1-1-1,1 0 0,0 1 0,0-1 0,0 0 1,0-1-1,1 1 0,-1 0 0,0-1 0,0 0 1,0 0-1,0 0 0,1 0 0,-1 0 0,4-2 1,0 1 3,-1-1 0,0-1 1,0 1-1,0-1 0,0 0 1,0-1-1,-1 1 0,6-5 1,2-3 12,0-1 1,-1 0 0,-1 0 0,0-1 0,16-27-1,-19 25 5,-1 0-1,0-1 1,8-32-1,10-24 35,-25 71-57,0 0 1,0 1-1,1-1 1,-1 0 0,0 0-1,0 1 1,1-1-1,-1 1 1,1-1-1,-1 0 1,0 1-1,1-1 1,-1 1 0,1-1-1,0 1 1,-1-1-1,1 1 1,-1 0-1,1-1 1,0 1-1,-1 0 1,1-1 0,0 1-1,-1 0 1,2-1-1,8 13-15,1 27 0,-9-5 24,-2 55 1,0 12 437,0-99-418,0-1 1,0 1 0,0 0 0,1 0 0,-1 0-1,0-1 1,1 1 0,-1 0 0,1 0 0,0-1-1,-1 1 1,1-1 0,0 1 0,0 0 0,0-1 0,0 1-1,0-1 1,0 0 0,1 1 0,1 1 0,-1-3-5,-1 1 0,1-1 0,0 1 0,-1-1 0,1 0 0,-1 0 0,1 1 0,0-1 0,-1 0 0,1-1 0,0 1 1,-1 0-1,1 0 0,-1-1 0,1 1 0,0-1 0,-1 1 0,2-2 0,9-3 63,-1-2 1,-1 1-1,1-2 0,14-12 1,-21 16-82,145-140 288,-115 108-236,-33 35-56,0-1 1,0 1-1,0 0 0,0 0 0,0 0 1,0 0-1,0 0 0,1 1 0,-1-1 1,0 0-1,1 0 0,-1 1 0,0-1 1,1 1-1,-1-1 0,1 1 0,2-1 0,-4 1 0,1 1-1,0-1 1,-1 0-1,1 1 1,-1-1-1,1 0 1,0 1-1,-1-1 1,1 1-1,-1-1 1,1 1-1,-1-1 1,0 1-1,1-1 1,-1 1-1,1 0 1,-1-1-1,0 1 0,1 0 1,-1-1-1,0 1 1,0 0-1,0-1 1,0 1-1,1 1 1,0 9 11,0 0 0,-1 0 0,-1 20 1,0-13-8,0-8 0,2-1 1,-1 0-1,1 1 1,1-1-1,0 0 1,0 0-1,1 0 1,0 0 0,0 0-1,5 8 1,16 18 54</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5.519"/>
    </inkml:context>
    <inkml:brush xml:id="br0">
      <inkml:brushProperty name="width" value="0.05" units="cm"/>
      <inkml:brushProperty name="height" value="0.05" units="cm"/>
      <inkml:brushProperty name="color" value="#0000FF"/>
    </inkml:brush>
  </inkml:definitions>
  <inkml:trace contextRef="#ctx0" brushRef="#br0">301 43 11995,'-3'-4'582,"0"0"0,0 1 1,-1-1-1,1 1 0,-1 0 1,0 0-1,0 0 0,0 0 1,0 0-1,0 1 0,-9-4 1,10 6-467,-1-1 0,0 1 1,1 0-1,-1 0 0,0 0 1,1 0-1,-1 1 0,1 0 1,-1-1-1,1 1 0,-1 0 1,1 1-1,-1-1 0,1 1 1,0-1-1,-6 5 0,-8 5-81,1 0-1,1 1 0,0 0 1,0 1-1,1 1 0,1 1 1,0 0-1,-11 17 0,19-25-44,0 1-1,1 0 1,-1 0 0,1 0-1,1 0 1,0 1-1,0-1 1,0 1-1,1 0 1,1 0-1,-1-1 1,2 1 0,-1 0-1,1 1 1,0-1-1,1 0 1,0 0-1,1-1 1,3 16-1,-3-20-40,-1-1 0,1 1 0,0-1 0,0 1 0,0-1 0,0 0-1,1 0 1,-1 0 0,1 0 0,0 0 0,0-1 0,0 1-1,0-1 1,0 0 0,1 1 0,-1-2 0,1 1 0,-1 0-1,1-1 1,5 2 0,-1-1 230,0-1 1,0 0-1,0 0 0,0-1 1,1 0-1,-1 0 0,0-1 1,0 0-1,9-2 0,44-14 711</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5.873"/>
    </inkml:context>
    <inkml:brush xml:id="br0">
      <inkml:brushProperty name="width" value="0.05" units="cm"/>
      <inkml:brushProperty name="height" value="0.05" units="cm"/>
      <inkml:brushProperty name="color" value="#0000FF"/>
    </inkml:brush>
  </inkml:definitions>
  <inkml:trace contextRef="#ctx0" brushRef="#br0">132 99 4681,'24'17'4599,"-24"-17"-4512,0 0-1,0 0 0,0 1 1,1-1-1,-1 0 0,0 0 1,0 0-1,0 1 0,0-1 1,0 0-1,0 0 0,0 1 1,0-1-1,0 0 0,0 0 1,0 1-1,0-1 0,0 0 1,0 0-1,0 1 0,-1-1 1,1 0-1,0 0 0,0 0 1,0 1-1,0-1 0,0 0 1,0 0-1,-1 0 0,1 1 1,0-1-1,0 0 0,0 0 1,-1 0-1,1 0 1,0 0-1,0 1 0,0-1 1,-1 0-1,1 0 0,0 0 1,0 0-1,-1 0 0,1 0 1,0 0-1,0 0 0,-1 0 1,1 0-1,-55 3 5711,20-1-5259,33-2-519,-1 1 0,0 0 1,1 0-1,-1 0 1,1 0-1,0 1 1,-1-1-1,1 1 1,0-1-1,0 1 0,0 0 1,0 0-1,0 0 1,0 0-1,1 0 1,-1 0-1,-2 4 1,1-1-16,1 1 1,-1 0-1,1 0 1,0 0-1,0 0 1,1 1-1,-1 7 1,0-3-12,2 0-1,-1 0 1,2 0-1,-1 0 1,2 0 0,-1-1-1,1 1 1,6 17 0,-7-26 7,0 1 1,0-1-1,0 0 1,0 0 0,1 1-1,-1-1 1,1 0 0,-1 0-1,1 0 1,0 0-1,0-1 1,0 1 0,0 0-1,0-1 1,0 1-1,0-1 1,0 0 0,1 0-1,-1 0 1,0 0-1,1 0 1,-1 0 0,1-1-1,-1 1 1,1-1 0,-1 0-1,1 1 1,-1-1-1,1 0 1,0-1 0,-1 1-1,1 0 1,-1-1-1,1 1 1,-1-1 0,1 0-1,-1 0 1,0 0-1,1 0 1,-1 0 0,3-3-1,2 0 10,0 0 0,0-1 0,0 0-1,-1 0 1,0 0 0,0-1-1,0 0 1,-1 0 0,0-1 0,0 1-1,-1-1 1,5-9 0,-6 7-1,0-1 0,-1 0 0,0 0 1,0 0-1,-1 0 0,-1 0 0,0 0 1,0 0-1,-1 0 0,0 0 0,0 0 1,-2 0-1,1 0 0,-1 0 0,0 1 1,-1-1-1,0 1 0,-1 0 0,0 0 1,0 1-1,-1-1 0,0 1 0,0 0 1,-1 1-1,0-1 0,0 1 0,-1 1 0,-8-6 1,-6 3-109,21 9 82,1 0 0,-1 0 0,1 0 0,-1 0 0,1 0-1,-1 0 1,1 0 0,-1 0 0,1 0 0,-1 1 0,1-1 0,0 0 0,-1 0 0,1 1 0,-1-1-1,1 0 1,0 1 0,-1-1 0,1 0 0,0 1 0,-1-1 0,1 0 0,0 1 0,0-1-1,-1 1 1,1-1 0,0 1 0,0-1 0,0 0 0,-1 1 0,1-1 0,0 1 0,0-1 0,0 1-1,0-1 1,0 1 0,0-1 0,0 1 0,0-1 0,0 1 0,0-1 0,1 1 0,-1-1-1,0 1 1,0 0 0,6 20-327</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7.346"/>
    </inkml:context>
    <inkml:brush xml:id="br0">
      <inkml:brushProperty name="width" value="0.05" units="cm"/>
      <inkml:brushProperty name="height" value="0.05" units="cm"/>
      <inkml:brushProperty name="color" value="#0000FF"/>
    </inkml:brush>
  </inkml:definitions>
  <inkml:trace contextRef="#ctx0" brushRef="#br0">31 762 9346,'-2'-2'376,"-19"-23"3709,20 24-3918,1 1 0,-1-1 0,1 1 0,-1-1 1,1 1-1,-1-1 0,1 0 0,-1 1 1,1-1-1,-1 1 0,1-1 0,0 0 0,-1 1 1,1-1-1,0 0 0,0 1 0,0-1 1,-1 0-1,1 0 0,0 1 0,0-1 0,0 0 1,0 0-1,0 1 0,0-1 0,1 0 1,-1 0-1,0 1 0,0-1 0,0 0 1,1 1-1,-1-1 0,1-1 0,2 3-131,0 1 0,0-1 0,0 0-1,0 1 1,0-1 0,0 1 0,0 0 0,-1 0-1,1 0 1,-1 0 0,1 0 0,2 4 0,3 1 2,-5-4-34,1 0-1,0 0 1,-1-1 0,1 0-1,0 1 1,0-1-1,0-1 1,0 1 0,1-1-1,-1 1 1,0-1-1,9 1 1,-9-3 4,-1 1 0,0-1 1,0 0-1,1 0 0,-1 0 0,0 0 0,0 0 1,0-1-1,0 1 0,0-1 0,-1 0 1,1 0-1,0 0 0,-1 0 0,0-1 0,1 1 1,-1 0-1,3-5 0,4-5 90,-1-1 0,1 0 0,-2 0 1,0-1-1,-1 1 0,0-2 0,-1 1 0,0-1 0,-2 0 0,1 1 1,-2-2-1,0 1 0,-1 0 0,0 0 0,-2-1 0,-1-17 0,2 32-93,0-1-1,0 1 0,0 0 1,-1 0-1,1 0 0,0 0 1,0 0-1,-1 0 0,1-1 1,-1 1-1,1 0 0,-1 0 1,1 0-1,-1 0 0,1 0 1,-1 1-1,0-1 0,0 0 1,1 0-1,-3-1 0,3 2-4,-1 0 0,0 0-1,0 0 1,1 0-1,-1 0 1,0 0 0,1 0-1,-1 0 1,0 0 0,0 1-1,1-1 1,-1 0 0,0 1-1,1-1 1,-1 0-1,0 1 1,1-1 0,-1 0-1,1 1 1,-1-1 0,0 1-1,0 1 1,-4 4-33,-1 0 0,1 0 0,1 1 0,-7 12 0,-11 21-559,-29 82 1,46-109 482,1 0 1,1 0-1,0 1 1,1-1-1,0 1 1,1-1-1,0 1 1,1-1-1,1 1 1,0 0 0,4 13-1,-5-24 97,1 1 0,-1-1 0,1 0 0,0 0 0,0 0 0,0 0 0,1-1 0,-1 1 0,1 0 0,0 0 0,-1-1 0,1 1 0,0-1 0,1 0 0,-1 1 0,0-1 0,1 0 0,-1 0 0,1-1 0,-1 1 0,1 0 0,0-1 0,0 0 0,0 1 0,0-1 0,0 0 0,0-1 0,0 1 0,0 0 0,0-1 0,0 0 0,0 0 0,0 0 0,1 0 0,-1 0 0,0 0 0,5-2 0,2-1 30,1-1 1,-1 0-1,0 0 1,0-1 0,0-1-1,-1 1 1,1-1-1,-1-1 1,12-12-1,6-6 134,-3-2 0,0 0 0,-1-2 0,-2 0-1,-1-2 1,-1 0 0,-2-1 0,-1 0 0,-2-2 0,-1 0-1,9-36 1,37-230 1594,-49 236-1167,-2 36-361,-7 28-217,-1 0 0,0 0-1,1 0 1,-1 0 0,0 0 0,0 0 0,1 0 0,-1 0 0,0 0-1,0 0 1,1 0 0,-1 1 0,0-1 0,0 0 0,1 0-1,-1 0 1,0 0 0,0 0 0,0 0 0,1 1 0,-1-1-1,0 0 1,0 0 0,0 0 0,0 1 0,1-1 0,-1 0-1,0 0 1,0 1 0,0-1 0,0 0 0,0 0 0,0 1-1,0-1 1,0 0 0,1 0 0,-1 1 0,0-1 0,0 0-1,0 0 1,0 1 0,0-1 0,-1 0 0,1 1 0,7 50-57,-12 0 42,-1 1 0,-28 99 0,20-91-11,-10 42-41,-53 245-588,63-263 348,3 1-1,1 92 1,10-168 279,3 52-121,-3-59 146,1 0-1,-1 0 1,0 0-1,0-1 1,1 1-1,-1 0 1,1 0-1,0 0 1,0 0-1,-1-1 1,1 1-1,0 0 1,0-1-1,1 1 1,-1 0-1,0-1 1,0 0-1,1 1 1,-1-1-1,1 0 1,-1 0-1,1 1 1,2 0-1,-2-2 9,0 0 0,0 0 1,0 0-1,0 0 0,0 0 0,0 0 0,0-1 0,-1 1 0,1-1 0,0 1 0,0-1 0,0 0 1,-1 0-1,1 0 0,0 0 0,-1 0 0,1 0 0,-1 0 0,1 0 0,-1-1 0,2-2 0,28-35 118,-30 37-118,12-20 27,-1 0 0,-1 0 0,-2-1-1,0-1 1,-1 1 0,-1-1 0,-2-1-1,0 1 1,2-39 0,-5 31-20,-2 0 0,-1 0 0,-1 0 0,-1 0-1,-2 0 1,-2 0 0,-10-30 0,15 55-13,-1-1 0,0 1-1,0 0 1,-1 0 0,1 0-1,-2 0 1,1 1 0,-9-10 0,12 15-9,-1-1 0,1 1 0,-1 0 1,0 0-1,1 0 0,-1 0 0,0 0 1,0 0-1,0 0 0,0 1 0,0-1 1,0 1-1,0-1 0,0 1 0,0 0 1,0 0-1,0 0 0,0 0 0,0 0 1,0 0-1,0 1 0,0-1 0,0 1 1,0-1-1,0 1 0,0 0 0,0-1 1,0 1-1,0 0 0,0 0 0,1 1 1,-1-1-1,1 0 0,-1 1 0,-2 2 1,1-2-40,1 0 0,-1 1 0,1-1 0,-1 1 0,1-1 0,0 1 0,0 0 0,0 0 0,1 0 0,-1 0 1,0 0-1,1 0 0,0 0 0,0 1 0,-1 3 0,2-6 29,0 0 1,0 0-1,0 0 0,0 0 1,1 0-1,-1 0 1,0 0-1,0 0 0,1 0 1,-1 0-1,0 0 0,1-1 1,-1 1-1,1 0 0,-1 0 1,1 0-1,-1-1 1,1 1-1,0 0 0,-1-1 1,3 2-1,-1-1 10,0 1 0,0-1 0,1 0 0,-1-1 1,1 1-1,-1 0 0,1-1 0,-1 1 0,1-1 0,-1 0 0,1 0 0,2 0 0,10-1 10,1-1-1,-1-1 1,1 0 0,-1-1-1,0-1 1,-1 0-1,1-1 1,-1 0-1,0-2 1,0 1-1,-1-2 1,0 0-1,-1 0 1,0-1-1,0 0 1,12-16-1,9-11 88,-1-1 0,-2-2 0,44-78-1,-51 77 290,29-70-1,-46 95-178,-1 0 1,0 0-1,-1 0 0,-1-1 0,0 1 0,-1-1 1,-1 0-1,-1-17 0,0 32-164,0 0 1,0 0-1,0 0 0,0 0 0,-1 0 1,1 0-1,0 0 0,-1 0 1,0 1-1,1-1 0,-1 0 0,0 0 1,0 0-1,0 1 0,0-1 1,0 0-1,0 1 0,-1-1 0,1 1 1,0 0-1,-1-1 0,1 1 0,-1 0 1,-2-2-1,2 3-27,0 0 0,0 0 0,1 1 0,-1-1 0,0 0 0,0 1 0,1-1 1,-1 1-1,0 0 0,1 0 0,-1-1 0,0 1 0,1 0 0,0 0 0,-1 1 0,1-1 0,-1 0 0,1 0 0,0 1 0,0-1 0,0 0 0,0 1 1,0 0-1,0-1 0,0 1 0,0-1 0,0 4 0,-17 33-28,2 2 0,2 0 0,1 1 1,3 0-1,-8 57 0,0-9-125,-67 381-1561,69-328 421,1 188 0,15-323 1252,0 11-40,0-1 0,1 1 0,1-1 0,1 1 0,8 29 0,-11-46 85,1 1-1,-1 0 1,1 0 0,-1-1-1,1 1 1,0 0 0,0-1-1,0 1 1,0-1 0,0 1-1,0-1 1,1 1 0,-1-1-1,0 0 1,1 1 0,-1-1-1,1 0 1,-1 0 0,1 0-1,1 1 1,-1-2 12,0-1 0,0 1 1,-1 0-1,1 0 0,0 0 0,-1-1 1,1 1-1,-1-1 0,1 0 0,-1 1 0,1-1 1,-1 0-1,1 0 0,-1 0 0,1 0 0,-1 0 1,0 0-1,0 0 0,1 0 0,-1-1 0,0 1 1,0 0-1,0-1 0,0-1 0,10-14 86,-1-1 0,0 0 0,-2 0 0,0 0 0,-1-1 0,-1-1 0,-1 1 0,0-1 0,-2 0 0,0 0 0,0-32 0,-3-2-39,-2-1 0,-2 1 0,-12-58 1,7 68-6,-1 0 0,-2 1 0,-27-65 1,33 95 12,0-1 1,-1 1 0,0 1-1,-1-1 1,0 1 0,-1 0 0,-1 1-1,0 0 1,0 1 0,-1 0-1,0 0 1,-1 1 0,0 1 0,-23-13-1,15 17 8,20 4-87,0 0 1,0 0 0,-1 0 0,1 0 0,0 0 0,0 0 0,0 0 0,-1 0 0,1 0 0,0 1 0,0-1-1,0 0 1,0 0 0,-1 0 0,1 0 0,0 1 0,0-1 0,0 0 0,0 0 0,0 0 0,-1 1 0,1-1 0,0 0-1,0 0 1,0 0 0,0 1 0,0-1 0,0 0 0,0 0 0,0 1 0,0-1 0,0 0 0,0 0 0,0 1-1,0-1 1,0 0 0,0 0 0,0 0 0,1 1 0,0 2-10,0 0-1,0-1 1,1 1-1,-1-1 1,1 1-1,0-1 1,0 0 0,0 1-1,4 3 1,8 4-62,1 1 1,-1-2-1,1 0 1,1-1-1,0 0 1,0-1-1,1-1 1,-1 0 0,1-2-1,0 0 1,1-1-1,30 2 1,-21-3-2,0-2 1,-1-1 0,1-2 0,0 0-1,-1-2 1,0-1 0,45-15 0,-59 16 67,-1-1 1,1 1 0,-1-2-1,0 1 1,-1-2-1,0 1 1,0-1 0,10-12-1,-16 17 28,-1 0 0,0-1-1,-1 1 1,1 0 0,-1-1-1,1 0 1,-1 0-1,0 0 1,0 0 0,-1 0-1,1 0 1,-1 0 0,0 0-1,0-1 1,-1 1 0,1 0-1,-1-1 1,0 1 0,0 0-1,0-1 1,0 1 0,-1 0-1,0-1 1,0 1-1,0 0 1,-1 0 0,-1-5-1,3 8 0,0 0 0,-1 0-1,1 0 1,0 0-1,-1 1 1,1-1-1,-1 0 1,1 0 0,-1 0-1,1 0 1,-1 0-1,0 1 1,1-1-1,-1 0 1,0 1-1,0-1 1,1 0 0,-1 1-1,0-1 1,0 1-1,0-1 1,0 1-1,0-1 1,0 1 0,0 0-1,0 0 1,0-1-1,-2 1 1,2 1-13,0 0 0,0 0 0,-1 0 0,1 0 0,0 0 0,0 0 0,0 0 0,0 0 1,0 0-1,0 1 0,0-1 0,1 0 0,-1 1 0,0-1 0,1 1 0,-1 1 0,-19 73-126,19-69 155,-2 8-43,-21 125-29,23-122 29,0 1 1,1 0-1,0-1 0,2 1 1,6 28-1,-9-46-5,1 0 1,0 0-1,1 0 1,-1 0-1,0 0 1,0 0-1,0 0 1,1 0-1,-1 0 1,0 0-1,1-1 1,-1 1-1,1 0 1,-1 0-1,1 0 1,-1 0-1,1 0 1,0-1-1,-1 1 1,1 0-1,0-1 1,0 1-1,-1 0 1,1-1-1,0 1 1,0-1-1,0 0 1,1 1-1,0-1 126,0-1-1,-1 0 0,1 0 0,0 0 0,0 0 0,-1 0 0,1 0 0,-1 0 1,1-1-1,-1 1 0,0 0 0,1-1 0,1-2 0,21-22 737</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7.721"/>
    </inkml:context>
    <inkml:brush xml:id="br0">
      <inkml:brushProperty name="width" value="0.05" units="cm"/>
      <inkml:brushProperty name="height" value="0.05" units="cm"/>
      <inkml:brushProperty name="color" value="#0000FF"/>
    </inkml:brush>
  </inkml:definitions>
  <inkml:trace contextRef="#ctx0" brushRef="#br0">24 9 14587,'-19'-9'856,"15"13"313,4 8-409,4 8-312,5 5 64,7 9 608,2 7-720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8.071"/>
    </inkml:context>
    <inkml:brush xml:id="br0">
      <inkml:brushProperty name="width" value="0.05" units="cm"/>
      <inkml:brushProperty name="height" value="0.05" units="cm"/>
      <inkml:brushProperty name="color" value="#0000FF"/>
    </inkml:brush>
  </inkml:definitions>
  <inkml:trace contextRef="#ctx0" brushRef="#br0">135 134 12643,'-16'-26'3189,"14"22"-2746,1 1 0,-1-1 1,0 1-1,0 0 0,0 0 1,-1 0-1,1 0 0,-6-5 0,7 8-416,-1-1-1,1 1 1,0 0-1,0-1 1,-1 1-1,1 0 0,0 0 1,-1 0-1,1 0 1,0 0-1,-1 0 1,1 0-1,0 0 0,0 1 1,-1-1-1,1 1 1,0-1-1,0 1 1,0-1-1,-1 1 0,1-1 1,0 1-1,0 0 1,0 0-1,0 0 1,0-1-1,0 1 0,0 0 1,1 0-1,-1 0 1,-1 3-1,-5 3-29,1 1 0,1 0 0,-1 1 1,1-1-1,1 1 0,0 0 0,0 0 0,0 1 0,1-1 0,1 1 0,0-1 0,0 1 1,1 0-1,0 0 0,0 11 0,1-13-34,0-1 0,1 0 1,0 0-1,0 0 0,0 0 0,1 0 1,0 0-1,1 0 0,-1 0 0,1 0 1,0-1-1,1 0 0,0 0 0,0 0 1,0 0-1,1 0 0,-1-1 0,1 0 1,1 0-1,-1 0 0,10 6 0,-9-8-80,1-1-1,-1 0 1,0 0 0,1-1-1,-1 0 1,1 0 0,-1 0-1,1-1 1,0 0-1,-1 0 1,1-1 0,-1 0-1,1 0 1,-1 0 0,1-1-1,-1 0 1,0 0-1,0-1 1,9-4 0,-4 2-271,1-1 1,-2-1-1,1 1 1,-1-1-1,0-1 1,0 0-1,-1-1 1,0 0-1,11-14 1,-15 15 200,0-1 0,-1 1 0,0-1 0,0 0 0,-1 0 0,0 0 0,-1 0 0,3-19 0,-3-2 688,-1-45 0,0-16 2969,8 204-982,-11-75-2235,-7 44 0,5-58-88,0 0 0,2 0 0,1 0 0,1 0 0,5 39 0,-5-63-162,0 0-1,1 0 1,-1 0-1,0 0 1,0-1-1,0 1 1,0 0-1,0 0 1,0 0 0,0 0-1,0 0 1,0 0-1,1 0 1,-1 0-1,0 0 1,0 0 0,0 0-1,0 0 1,0 0-1,0 0 1,0 0-1,0 0 1,0 0-1,1 0 1,-1 0 0,0 0-1,0 0 1,0 0-1,0 0 1,0 1-1,0-1 1,0 0-1,0 0 1,0 0 0,0 0-1,1 0 1,-1 0-1,0 0 1,0 0-1,0 0 1,0 0-1,0 0 1,0 0 0,0 0-1,0 1 1,0-1-1,0 0 1,0 0-1,0 0 1,0 0 0,0 0-1,0 0 1,0 0-1,0 0 1,0 1-1,0-1 1,0 0-1,0 0 1,0 0 0,4-11 243,-2 6-117,12-25 64</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8.447"/>
    </inkml:context>
    <inkml:brush xml:id="br0">
      <inkml:brushProperty name="width" value="0.05" units="cm"/>
      <inkml:brushProperty name="height" value="0.05" units="cm"/>
      <inkml:brushProperty name="color" value="#0000FF"/>
    </inkml:brush>
  </inkml:definitions>
  <inkml:trace contextRef="#ctx0" brushRef="#br0">9 19 12243,'-8'-19'3152,"9"23"-1791,9 15-1025,3 6-264,7 17-104,5 5-216,7 11 184</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9.049"/>
    </inkml:context>
    <inkml:brush xml:id="br0">
      <inkml:brushProperty name="width" value="0.05" units="cm"/>
      <inkml:brushProperty name="height" value="0.05" units="cm"/>
      <inkml:brushProperty name="color" value="#0000FF"/>
    </inkml:brush>
  </inkml:definitions>
  <inkml:trace contextRef="#ctx0" brushRef="#br0">38 628 9538,'-19'-4'8606,"49"-6"-4758,1 0-4003,-24 7 186,0-1 0,-1 0 0,1 0 0,-1 0 0,0-1 0,-1 0 0,1 0 0,-1 0 0,0-1 0,0 0 0,-1 0-1,1 0 1,-1 0 0,-1-1 0,1 0 0,-1 0 0,0 0 0,2-8 0,-4 9-14,0 0 0,0 0-1,0 1 1,0-1-1,-1 0 1,0 0 0,-1 0-1,1 0 1,-1 0 0,0 1-1,0-1 1,-1 0-1,0 1 1,0-1 0,0 1-1,0 0 1,-1-1 0,0 1-1,0 0 1,-1 1-1,1-1 1,-1 1 0,0-1-1,-5-3 1,7 6-12,1 1 0,0 0 1,0 0-1,-1 0 0,1 0 1,-1 0-1,1 0 0,-1 1 0,1-1 1,-1 0-1,0 1 0,1-1 1,-1 1-1,0 0 0,1-1 0,-1 1 1,0 0-1,1 0 0,-1 0 0,0 0 1,1 1-1,-1-1 0,0 0 1,1 1-1,-4 0 0,1 1-4,1 0-1,-1 1 1,1-1-1,0 1 1,0-1 0,0 1-1,0 0 1,0 0-1,1 0 1,-4 6-1,-2 4-14,1 1-1,0 0 0,1 0 0,-8 27 0,10-24 6,1-1 0,1 1 0,1 0 0,0 0 0,1 0 0,1 0 1,6 31-1,-7-42 6,1 1 1,1-1-1,-1 0 1,1 1 0,0-1-1,1 0 1,0-1-1,-1 1 1,2 0 0,-1-1-1,1 1 1,0-1-1,0 0 1,0 0-1,1-1 1,-1 1 0,1-1-1,0 0 1,0-1-1,1 1 1,-1-1 0,1 0-1,9 4 1,-9-6 7,1 0 0,0-1 0,-1 0 0,1 0-1,0 0 1,0-1 0,-1 0 0,1 0 0,-1 0 0,1-1 0,-1 0 0,1 0 0,-1-1 0,0 0 0,0 0-1,0-1 1,0 1 0,4-5 0,10-7 27,-2 0-1,0-1 0,27-32 1,-35 37 57,-1 0 0,0 0 0,-1-1 0,0 0 0,-1-1 0,0 0 0,-1 0 0,0-1 1,-1 1-1,5-27 0,-21 118-37,-9 89-55,20-166 4,0 0-1,-1 1 0,1-1 1,0 1-1,0-1 1,0 1-1,0-1 1,0 0-1,0 1 1,1-1-1,-1 1 1,0-1-1,1 1 0,-1-1 1,1 0-1,-1 1 1,1-1-1,0 0 1,-1 0-1,1 1 1,0-1-1,0 0 0,0 0 1,2 1-1,-2-2 2,0 1-1,1-1 0,-1 0 0,1 0 1,-1 0-1,1 0 0,-1 0 0,1-1 1,-1 1-1,1 0 0,-1-1 0,0 1 1,1-1-1,-1 1 0,1-1 1,-1 0-1,0 1 0,0-1 0,2-1 1,10-8 13,0-1 0,0 0 0,12-14-1,-20 20-7,81-95 47,-60 67-54,2 0 0,45-40 0,-72 72-4,0 1 0,-1-1-1,1 0 1,-1 1-1,1-1 1,0 0-1,-1 1 1,1-1-1,0 1 1,0-1-1,0 1 1,-1-1 0,1 1-1,0 0 1,0-1-1,0 1 1,0 0-1,0 0 1,0 0-1,0-1 1,0 1-1,0 0 1,-1 0-1,3 1 1,-2 0-1,-1 0 0,0 0 1,1 0-1,-1 0 0,0 0 0,0 0 1,0 0-1,0 0 0,0 0 0,0 0 1,0 0-1,0 0 0,0 0 0,0 0 1,0 0-1,-1 0 0,0 2 0,-24 64-88,20-55 85,0 1-1,1 0 0,0 0 0,1 0 0,-2 25 0,4-34 7,1 0 0,-1 1-1,2-1 1,-1 0 0,0 1 0,1-1-1,-1 0 1,1 0 0,1 1-1,-1-1 1,0 0 0,1 0-1,0 0 1,0 0 0,0-1 0,0 1-1,1 0 1,5 5 0,-6-8 2,0 0 0,0 1 1,0-1-1,0 0 0,0 0 1,0-1-1,0 1 0,1 0 1,-1-1-1,0 1 0,0-1 0,1 0 1,-1 0-1,0 0 0,1 0 1,-1 0-1,0 0 0,0-1 1,1 1-1,-1-1 0,0 0 1,0 1-1,0-1 0,1 0 0,2-2 1,7-4 9,0 0-1,-1 0 1,12-11 0,-15 12-4,8-6 4,-1-1-1,0-1 0,-1-1 1,0 0-1,-1 0 1,-1-2-1,-1 1 0,0-2 1,-1 1-1,-1-1 1,0-1-1,-2 0 1,0 0-1,-1 0 0,6-39 1,7-60 21,-9 43-7,26-90-1,-34 162-44,-1 8 4,-1 20-6,-3 35 0,-46 409 6,49-468 17,-2 15 0,2 1 1,-1-1-1,2 0 1,3 22-1,-4-35 1,1-1-1,-1 1 1,1 0-1,-1-1 1,1 1 0,0-1-1,0 1 1,0-1 0,0 0-1,0 1 1,1-1 0,-1 0-1,1 0 1,-1 0 0,1 0-1,0 0 1,0 0 0,0-1-1,0 1 1,0 0 0,0-1-1,0 0 1,1 1 0,-1-1-1,0 0 1,1 0 0,-1 0-1,1-1 1,-1 1 0,1-1-1,0 1 1,-1-1 0,1 0-1,-1 0 1,6 0-1,1-2-17,0 0 0,0-1-1,0 0 1,0 0-1,-1-1 1,0 0-1,1-1 1,-2 0 0,1 0-1,13-12 1,6-7 729,34-39 1,-21 18-131</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9.407"/>
    </inkml:context>
    <inkml:brush xml:id="br0">
      <inkml:brushProperty name="width" value="0.05" units="cm"/>
      <inkml:brushProperty name="height" value="0.05" units="cm"/>
      <inkml:brushProperty name="color" value="#0000FF"/>
    </inkml:brush>
  </inkml:definitions>
  <inkml:trace contextRef="#ctx0" brushRef="#br0">92 53 9242,'-44'10'2152,"14"0"1641,17-4-1336,9 0-345,12-4-1064,11-2-407,19-4-353,9-3-88,16-6-32,4-2-32,7-5 2560,8-7-1904</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2:59.783"/>
    </inkml:context>
    <inkml:brush xml:id="br0">
      <inkml:brushProperty name="width" value="0.05" units="cm"/>
      <inkml:brushProperty name="height" value="0.05" units="cm"/>
      <inkml:brushProperty name="color" value="#0000FF"/>
    </inkml:brush>
  </inkml:definitions>
  <inkml:trace contextRef="#ctx0" brushRef="#br0">88 12 14011,'-26'-12'1128,"13"12"729,11 9-681,13 10-248,8 11-352,16 21-184,7 11 80,-3 20 137,1 16 47,-15 21-104,-7 5-160,-10-2-208,-13-8-56,-21-13 8,-11 0-144,-25-11-640,-9-10-112,-12-22 240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06.805"/>
    </inkml:context>
    <inkml:brush xml:id="br0">
      <inkml:brushProperty name="width" value="0.05" units="cm"/>
      <inkml:brushProperty name="height" value="0.05" units="cm"/>
      <inkml:brushProperty name="color" value="#0000FF"/>
    </inkml:brush>
  </inkml:definitions>
  <inkml:trace contextRef="#ctx0" brushRef="#br0">182 229 2377,'17'-14'1884,"-1"-2"0,-1 0 1,21-27-1,-32 37-1500,0-1 0,0 0 1,0 0-1,-1-1 0,0 1 1,-1 0-1,1-1 0,-2 0 0,1 0 1,-1 1-1,0-1 0,0 0 1,-1-11-1,0 18-323,0 0 1,0 0-1,-1 0 0,1 0 0,0 0 1,0 0-1,0 0 0,-1 0 1,1 0-1,0 0 0,-1 0 1,1 0-1,-1 1 0,1-1 0,-1 0 1,1 0-1,-1 0 0,0 1 1,0-1-1,1 0 0,-1 1 1,0-1-1,0 0 0,1 1 0,-1-1 1,-2 0-1,1 1-2,-1-1 0,1 1 1,0-1-1,-1 1 0,1 0 0,-1 0 0,1 0 0,-1 1 1,1-1-1,-5 2 0,-2 0-19,1 1-1,-1 0 1,1 1 0,0 0 0,-9 6-1,-2 5-33,2 0 0,0 1 0,1 2 0,1-1-1,0 2 1,1 0 0,1 0 0,1 1-1,1 1 1,1 0 0,-13 38 0,20-51-7,1-1 0,0 1 0,1-1 0,-1 1 1,1 0-1,1-1 0,0 1 0,0 0 0,0 0 0,2 8 0,-1-15 1,-1 0 0,0-1 0,0 1 0,1-1-1,-1 1 1,0-1 0,1 1 0,-1-1 0,1 1-1,-1-1 1,1 1 0,-1-1 0,1 1 0,-1-1-1,1 0 1,-1 1 0,1-1 0,-1 0-1,1 1 1,0-1 0,-1 0 0,1 0 0,-1 0-1,1 0 1,0 1 0,-1-1 0,1 0 0,0 0-1,0 0 1,26-7-1,19-17 8,-21 6 5,-1-1-1,0-2 0,-2 0 0,21-25 1,-42 45-11,0 1 0,0-1 1,-1 0-1,1 1 1,0-1-1,-1 0 0,1 1 1,-1-1-1,1 0 1,-1 0-1,1 0 1,-1 0-1,0 1 0,1-1 1,-1 0-1,0 0 1,0 0-1,1 0 0,-1 0 1,0 0-1,0 0 1,0 0-1,0 0 1,0-1-1,-2 3-1,1-1 0,0 0 0,0 1 1,0-1-1,0 1 0,0-1 0,0 1 0,0-1 0,0 1 1,0 0-1,0-1 0,0 1 0,0 0 0,1 0 0,-1 0 1,0 0-1,1 0 0,-1 0 0,0 1 0,-8 10-9,0 1-1,1 0 0,1 0 1,0 1-1,-6 20 1,10-26 5,0 1 1,1 0 0,0 0 0,0 0-1,1 1 1,0-1 0,1 0 0,0 0-1,1 1 1,1 9 0,-1-16 10,-1-1 1,1 0-1,0 1 0,0-1 1,-1 0-1,2 1 1,-1-1-1,0 0 0,0 0 1,1 0-1,-1 0 1,1 0-1,0 0 1,-1 0-1,1-1 0,0 1 1,0-1-1,0 1 1,0-1-1,0 0 0,3 1 1,0 0 20,-1-1 0,1 1 1,0-2-1,0 1 0,0 0 1,0-1-1,0 0 0,0 0 1,0 0-1,5-2 0,7-1 73,-1-1 0,0-1 0,-1 0 0,1-1 0,23-13 0,-5-3-43,-1 0 1,-1-2-1,-1-2 0,-2-1 1,0-1-1,-2-1 0,-1-2 1,-1 0-1,-2-2 0,22-40 1,-41 65 62,0-1 0,-1 1 0,0-1 0,3-15 0,-6 21 228,-1 6-36,-5 29-25,-5 101-206,10-91-79,-3 0 0,-10 53 1,13-91 7,0 0 0,-1 0 0,1-1 0,-1 1 0,0-1 0,0 1 0,0-1 0,0 1 0,-1-1 0,1 0 0,-1 0 0,0 0 1,0-1-1,0 1 0,0-1 0,0 1 0,-7 3 0,8-6-53,0 1 0,0-1 0,0 1 0,0-1 0,1 1 0,-1-1 0,0 0 1,0 0-1,0 0 0,0 0 0,0 0 0,0 0 0,0-1 0,1 1 0,-1-1 0,0 1 0,0-1 0,0 0 0,1 0 0,-1 1 0,0-1 1,1 0-1,-1-1 0,1 1 0,-1 0 0,1 0 0,-1-1 0,1 1 0,0-1 0,0 1 0,0-1 0,0 1 0,0-1 0,0 0 0,0 1 1,0-1-1,1 0 0,-1 0 0,0-2 0,-4-16-577</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07.889"/>
    </inkml:context>
    <inkml:brush xml:id="br0">
      <inkml:brushProperty name="width" value="0.05" units="cm"/>
      <inkml:brushProperty name="height" value="0.05" units="cm"/>
      <inkml:brushProperty name="color" value="#0000FF"/>
    </inkml:brush>
  </inkml:definitions>
  <inkml:trace contextRef="#ctx0" brushRef="#br0">118 123 9258,'6'-12'620,"18"-41"2667,-23 51-3078,0 0 1,0-1-1,0 0 0,-1 1 0,1-1 1,-1 1-1,1-1 0,-1 0 0,0 1 1,0-1-1,0 0 0,-1 1 0,1-1 1,-1 1-1,1-1 0,-1 1 0,-1-5 1,1 6-170,0 1 0,1-1 0,-1 0 1,0 1-1,0-1 0,1 1 0,-1-1 0,0 1 1,0-1-1,0 1 0,0 0 0,1-1 1,-1 1-1,0 0 0,0 0 0,0-1 0,0 1 1,0 0-1,0 0 0,0 0 0,0 0 0,0 0 1,0 1-1,0-1 0,1 0 0,-1 0 1,0 1-1,0-1 0,0 0 0,0 1 0,0-1 1,0 1-1,1-1 0,-1 1 0,0-1 1,0 1-1,1 0 0,-1-1 0,0 2 1,-30 29 9,20-16-50,2 0 0,0 0 0,1 1 0,1 0 0,0 1 0,1 0 0,1 0 0,0 0 0,-4 35 0,5-14 0,2 1 0,1-1 1,6 61-1,-4-91-6,0-1 0,0 1 0,1-1 0,0 0-1,0 0 1,1 1 0,0-1 0,0-1 0,1 1 0,0 0 0,6 7 0,-8-11 1,0-1 1,1 1 0,-1-1-1,1 0 1,0 0 0,-1 0-1,1-1 1,0 1 0,0-1-1,0 1 1,0-1 0,1 0-1,-1 0 1,0 0 0,0-1-1,1 1 1,-1-1 0,0 0-1,1 0 1,-1 0 0,0 0 0,0 0-1,1-1 1,-1 1 0,0-1-1,0 0 1,1 0 0,3-2-1,3-3 7,0 1-1,0-1 0,0-1 0,-1 1 1,0-2-1,0 1 0,-1-1 0,0-1 0,0 1 1,-1-1-1,0-1 0,-1 1 0,9-17 1,-6 8 7,0 0 0,-1-1 1,-1 0-1,-1 0 0,-1 0 1,6-40-1,-10 47 17,-1-1 1,0 1-1,-1 0 1,0 0-1,-1 0 0,0 0 1,-1 1-1,0-1 1,-1 1-1,0-1 1,-1 1-1,0 0 0,-14-19 1,15 23 3,-1 1 0,0 0 0,0 0 1,-1 1-1,1-1 0,-1 1 0,-1 1 0,1-1 1,0 1-1,-1 0 0,0 0 0,0 1 0,0 0 0,-1 0 1,1 1-1,0 0 0,-1 0 0,0 1 0,1 0 1,-1 0-1,0 1 0,-12 0 0,16 0-57,0 1 0,0-1 0,0 1 0,0 0 0,0 0 0,0 0 0,0 1 0,0-1 0,0 1 0,0 0 0,1 0 0,-1 0 0,1 1 0,0-1 0,-1 1 0,1 0 0,0 0 0,1 0 0,-1 0 0,0 0 0,1 1-1,0-1 1,0 1 0,0 0 0,-2 4 0,-3 31-238</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08.240"/>
    </inkml:context>
    <inkml:brush xml:id="br0">
      <inkml:brushProperty name="width" value="0.05" units="cm"/>
      <inkml:brushProperty name="height" value="0.05" units="cm"/>
      <inkml:brushProperty name="color" value="#0000FF"/>
    </inkml:brush>
  </inkml:definitions>
  <inkml:trace contextRef="#ctx0" brushRef="#br0">0 28 17516,'36'-14'680,"-28"7"-264,-3 2 40,3 4-136,-3 1-208,6 4-632,2 2-3529,11-9 2641</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08.585"/>
    </inkml:context>
    <inkml:brush xml:id="br0">
      <inkml:brushProperty name="width" value="0.05" units="cm"/>
      <inkml:brushProperty name="height" value="0.05" units="cm"/>
      <inkml:brushProperty name="color" value="#0000FF"/>
    </inkml:brush>
  </inkml:definitions>
  <inkml:trace contextRef="#ctx0" brushRef="#br0">84 179 10458,'-11'-13'1590,"0"-2"0,0 1 0,2-1 0,-13-26 0,25 55-1525,-1 0 0,-1 0 1,0 1-1,0-1 0,-2 1 0,0-1 1,0 0-1,-5 17 0,0 18-31,4-22-30,-1 8 4,1 48 1,3-74-7,-1 0-1,2 1 1,-1-1 0,1 0-1,0 0 1,1 0 0,0-1-1,1 1 1,0-1-1,6 11 1,-9-17 0,0-1-1,0 0 1,0 1-1,0-1 0,0 0 1,1 1-1,-1-1 1,0 0-1,1 0 1,-1 0-1,1 0 1,-1-1-1,1 1 1,-1 0-1,1 0 1,0-1-1,-1 1 1,1-1-1,0 0 1,0 1-1,3-1 1,-2-1 2,1 1 1,-1-1-1,1 1 1,-1-1 0,1-1-1,-1 1 1,1 0-1,-1-1 1,0 1 0,4-3-1,7-6 20,-1-1 1,0 0-1,18-19 0,-28 26-19,9-10 20,-1 0-1,0 0 0,-1-1 1,-1-1-1,0 0 0,-1 0 1,-1 0-1,0-1 0,-2 0 1,0-1-1,0 1 0,-2-1 1,2-18-1,-4 25 28,-1 1 1,0-1-1,-1 0 0,0 1 1,-1 0-1,0-1 1,0 1-1,-1 0 0,0 0 1,-7-13-1,7 16 17,-1 1-1,-1-1 1,0 1 0,1-1-1,-2 1 1,1 1-1,-1-1 1,0 1 0,0 0-1,0 0 1,-1 1-1,0 0 1,0 0 0,-14-6-1,17 8-54,-1 1-1,1-1 0,-1 1 1,0 0-1,0 0 0,0 0 1,1 0-1,-1 1 1,0 0-1,0 0 0,0 1 1,0-1-1,0 1 0,1 0 1,-1 0-1,0 0 1,1 1-1,-1 0 0,0 0 1,1 0-1,0 0 0,-7 6 1,5-4-303,1 1 0,0 0 0,1 1 0,-1-1 0,1 1 0,0-1 0,0 1 0,1 1 0,0-1-1,0 0 1,1 1 0,-1-1 0,1 1 0,1 0 0,-2 8 0,0 30-1646</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08.974"/>
    </inkml:context>
    <inkml:brush xml:id="br0">
      <inkml:brushProperty name="width" value="0.05" units="cm"/>
      <inkml:brushProperty name="height" value="0.05" units="cm"/>
      <inkml:brushProperty name="color" value="#0000FF"/>
    </inkml:brush>
  </inkml:definitions>
  <inkml:trace contextRef="#ctx0" brushRef="#br0">34 195 11274,'-3'-3'330,"0"0"0,-1 0 0,1-1 0,1 0 0,-1 1 0,0-1 0,1 0 0,0 0 0,0-1 0,-3-8 0,4 11-163,1-1 0,0 0 0,-1 0 0,1 0 0,0 1 0,1-1 0,-1 0 0,0 0 0,1 0 0,0 1 0,0-1 0,-1 0 0,2 1 0,-1-1 0,0 1 0,0-1 0,1 1 0,-1-1 0,1 1 0,3-3 0,4-4-91,0 1 1,1 0 0,1 0-1,-1 1 1,1 0 0,0 1 0,1 0-1,-1 1 1,1 1 0,0-1 0,0 2-1,1 0 1,-1 0 0,1 1-1,0 1 1,-1 0 0,1 1 0,21 1-1,-32 0-74,0-1-1,0 0 1,0 1-1,0-1 1,0 1 0,-1-1-1,1 1 1,0 0-1,0 0 1,-1 0-1,1 0 1,0 0-1,-1 0 1,1 0-1,-1 1 1,0-1 0,1 1-1,-1-1 1,0 1-1,0-1 1,0 1-1,0 0 1,0-1-1,0 1 1,0 0-1,-1 0 1,1-1 0,-1 1-1,1 0 1,-1 0-1,0 0 1,1 0-1,-1 0 1,0 0-1,0 0 1,-1 0-1,1 0 1,0 0 0,-1 0-1,1-1 1,-1 1-1,1 0 1,-2 2-1,-4 12 7,-1-2 0,0 1 0,0-1 0,-13 17 0,10-15 3,-61 98 28,-63 109 2,129-215-34,-14 30-19,19-37 17,-1 0-1,0 1 0,1-1 0,-1 0 0,1 0 0,0 1 0,-1-1 0,1 0 0,0 0 0,0 1 0,0-1 0,0 0 0,0 1 0,0-1 0,0 0 0,0 1 0,1-1 0,-1 0 0,0 1 0,1-1 0,-1 0 0,2 2 0,-1-2 12,1 0-1,-1-1 1,1 1-1,0-1 1,-1 1 0,1-1-1,0 1 1,-1-1-1,1 0 1,0 0 0,-1 0-1,1 0 1,0 0-1,0 0 1,-1 0 0,1-1-1,0 1 1,-1-1-1,1 1 1,1-2 0,42-15 187,-31 11-155,182-64 371,-159 56-327</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09.551"/>
    </inkml:context>
    <inkml:brush xml:id="br0">
      <inkml:brushProperty name="width" value="0.05" units="cm"/>
      <inkml:brushProperty name="height" value="0.05" units="cm"/>
      <inkml:brushProperty name="color" value="#0000FF"/>
    </inkml:brush>
  </inkml:definitions>
  <inkml:trace contextRef="#ctx0" brushRef="#br0">457 16 11066,'0'-1'131,"0"0"-1,0 1 1,0-1-1,0 0 1,0 1-1,-1-1 1,1 0-1,0 1 1,0-1-1,-1 1 1,1-1-1,0 0 1,-1 1-1,1-1 1,-1 1 0,1-1-1,-1 1 1,1-1-1,-1 1 1,1-1-1,-1 1 1,1 0-1,-1-1 1,0 1-1,1 0 1,-1-1-1,1 1 1,-1 0-1,0 0 1,1 0-1,-1 0 1,0 0-1,1-1 1,-1 1-1,0 0 1,0 1-1,1-1 1,-1 0-1,0 0 1,1 0-1,-1 0 1,0 0-1,1 1 1,-1-1-1,1 0 1,-1 0-1,0 1 1,1-1-1,-1 1 1,0 0-1,-36 32 1212,17-13-686,-207 133 1180,220-148-1790,-5 1 30,0 2 0,1 0 0,0 0 0,0 1 1,1 0-1,0 1 0,1 0 0,0 1 0,1 0 0,0 0 0,0 1 0,-9 21 0,16-31-74,1 0 0,-1 0 0,1 1 0,-1-1 0,1 0 0,0 0 0,0 0 0,0 1 0,0-1-1,0 0 1,0 0 0,1 1 0,-1-1 0,1 0 0,-1 0 0,1 0 0,0 0 0,0 0 0,0 0-1,0 0 1,0 0 0,1 0 0,-1 0 0,1-1 0,-1 1 0,1 0 0,-1-1 0,1 1 0,0-1-1,0 0 1,0 0 0,0 1 0,0-1 0,0 0 0,0-1 0,0 1 0,0 0 0,0-1 0,3 1-1,4 2 0,0-1-1,1-1 0,-1 1 1,0-2-1,0 1 0,0-1 1,1-1-1,11-1 0,57-20 13,-64 16-5,1 1-1,-1 1 1,1 0-1,0 1 0,0 0 1,0 2-1,1-1 1,27 3-1,-42-1-2,1 1-1,0-1 1,-1 0-1,1 1 1,-1 0-1,0-1 1,1 1-1,-1 0 1,1 0-1,-1 0 1,0 0-1,0 0 1,1 0-1,-1 0 1,0 0-1,0 0 1,0 0-1,0 1 1,-1-1-1,1 0 1,0 1-1,1 2 1,-1 0 11,0 0 1,0 1 0,0-1 0,0 1 0,-1-1 0,0 1-1,0-1 1,0 6 0,-2 1 31,1 0 0,-1 0 0,-1-1 0,0 1 0,-1-1 0,-6 14 0,3-13 5,0-1 1,0 0-1,-1-1 1,0 0-1,-1 0 0,0 0 1,0-1-1,-1-1 1,0 0-1,-1 0 1,1-1-1,-19 8 0,19-9-32,0-1 0,0-1 0,-1 0-1,1 0 1,-1-1 0,0 0 0,1-1-1,-1 0 1,0 0 0,0-1 0,0-1-1,0 0 1,1-1 0,-17-3 0,26 5-35,0-1 1,0 1 0,0 0-1,0 0 1,0-1 0,1 1 0,-1-1-1,0 1 1,0-1 0,0 1-1,0-1 1,0 1 0,1-1 0,-1 0-1,0 1 1,0-1 0,1 0-1,-1 0 1,1 1 0,-1-1 0,1 0-1,-1 0 1,1 0 0,-1 0-1,1 0 1,0 0 0,-1 0 0,1 0-1,0 0 1,0 0 0,0 0-1,0 0 1,0 0 0,0 0 0,0-2-1,1 1 93,0 0 0,0 0 0,0 0 0,0 0-1,0 0 1,1 0 0,-1 0 0,1 0 0,-1 0 0,1 0-1,0 1 1,0-1 0,-1 1 0,4-2 0,24-15 459</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0.928"/>
    </inkml:context>
    <inkml:brush xml:id="br0">
      <inkml:brushProperty name="width" value="0.05" units="cm"/>
      <inkml:brushProperty name="height" value="0.05" units="cm"/>
      <inkml:brushProperty name="color" value="#0000FF"/>
    </inkml:brush>
  </inkml:definitions>
  <inkml:trace contextRef="#ctx0" brushRef="#br0">223 41 3649,'-1'-7'1104,"4"0"1144,2-1-223,4 0 111,0 2-327,0 3-217,-2 2-72,-4 5-255,-3 6-65,-9 9-200,-5 5-168,-13 11-360,-4 4-127,-10 3-73,-4 3 32,-5-5 2056,1-8-1592</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3.444"/>
    </inkml:context>
    <inkml:brush xml:id="br0">
      <inkml:brushProperty name="width" value="0.05" units="cm"/>
      <inkml:brushProperty name="height" value="0.05" units="cm"/>
      <inkml:brushProperty name="color" value="#0000FF"/>
    </inkml:brush>
  </inkml:definitions>
  <inkml:trace contextRef="#ctx0" brushRef="#br0">265 28 5721,'4'-23'4761,"-1"18"-1493,-3 18-1853,-2 18-695,-2 1 1,-1 0 0,-13 42 0,7-38-616,-3-1 1,-1 0-1,-1-1 0,-2-1 1,-2 0-1,0-2 0,-3 0 1,-38 42-1,17-24 119,55-58-217,0 1 0,1 1 0,20-10 0,-13 6-3,76-37-8,134-49 0,-222 94 5,0 1 0,0 0 0,0 0 0,0 0 0,0 1 1,0 0-1,0 0 0,1 1 0,7 0 0,-12 1 2,0-1 1,-1 1-1,1 0 1,-1 0-1,1 0 0,-1 0 1,0 1-1,1-1 1,-1 1-1,0-1 1,0 1-1,0 0 0,0 0 1,0 0-1,0 0 1,-1 0-1,1 0 1,-1 0-1,1 1 0,-1-1 1,0 0-1,0 1 1,0-1-1,0 1 1,0-1-1,-1 1 0,1 3 1,1 1-108,4 13-244,-6-19 210,0-1-1,0 0 1,1 1-1,-1-1 1,0 0 0,1 1-1,-1-1 1,0 0-1,1 0 1,-1 1-1,1-1 1,-1 0-1,0 0 1,1 0 0,-1 0-1,1 0 1,-1 1-1,0-1 1,1 0-1,-1 0 1,1 0-1,-1 0 1,1 0 0,-1 0-1,0 0 1,1-1-1,-1 1 1,1 0-1,-1 0 1,1 0 0,-1 0-1,0 0 1,1-1-1,-1 1 1,0 0-1,1 0 1,-1-1-1,0 1 1,1 0 0,-1-1-1,0 1 1,1 0-1,-1-1 1,0 0-1,13-11-2192</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3.807"/>
    </inkml:context>
    <inkml:brush xml:id="br0">
      <inkml:brushProperty name="width" value="0.05" units="cm"/>
      <inkml:brushProperty name="height" value="0.05" units="cm"/>
      <inkml:brushProperty name="color" value="#0000FF"/>
    </inkml:brush>
  </inkml:definitions>
  <inkml:trace contextRef="#ctx0" brushRef="#br0">161 12 9474,'-3'-7'816,"3"4"312,0 2 9,2 6-33,-2 5-184,-3 16 16,-3 9 9,-4 16-145,-3 8-112,-2 13-264,-3 8-104,-3 11-160,1 7-40,-1-1-24,3-6-64,8-22-512,6-11-256,17-26 320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4.314"/>
    </inkml:context>
    <inkml:brush xml:id="br0">
      <inkml:brushProperty name="width" value="0.05" units="cm"/>
      <inkml:brushProperty name="height" value="0.05" units="cm"/>
      <inkml:brushProperty name="color" value="#0000FF"/>
    </inkml:brush>
  </inkml:definitions>
  <inkml:trace contextRef="#ctx0" brushRef="#br0">7 310 9794,'-6'2'984,"9"-5"449,4-5-81,10-12-680,3-4-160,6-13-160,2-2-88,-1 0-104,-2 0-40,-3 8 24,-5 2-144,-3 10-744,-5 6-776,-2 3 736</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4.681"/>
    </inkml:context>
    <inkml:brush xml:id="br0">
      <inkml:brushProperty name="width" value="0.05" units="cm"/>
      <inkml:brushProperty name="height" value="0.05" units="cm"/>
      <inkml:brushProperty name="color" value="#0000FF"/>
    </inkml:brush>
  </inkml:definitions>
  <inkml:trace contextRef="#ctx0" brushRef="#br0">23 0 7834,'-8'10'1088,"1"6"624,1 3 121,4 10-633,2 4-144,5 12-184,3 3-168,7 2-287,-1-4-153,5-9-144,0-8 32,1-12-448,2-7-481,5-13 457</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5.288"/>
    </inkml:context>
    <inkml:brush xml:id="br0">
      <inkml:brushProperty name="width" value="0.05" units="cm"/>
      <inkml:brushProperty name="height" value="0.05" units="cm"/>
      <inkml:brushProperty name="color" value="#0000FF"/>
    </inkml:brush>
  </inkml:definitions>
  <inkml:trace contextRef="#ctx0" brushRef="#br0">134 101 7906,'-1'-2'301,"0"-1"0,1 1 0,-1-1 0,0 1 0,0-1 0,-1 1 1,1 0-1,0-1 0,-1 1 0,1 0 0,-1 0 0,0 0 0,0 0 0,0 0 1,0 0-1,0 1 0,0-1 0,0 1 0,0 0 0,-4-2 0,4 2-213,0 1-1,0 0 1,0 0-1,0 0 0,-1 0 1,1 1-1,0-1 1,0 1-1,0-1 1,0 1-1,0-1 1,0 1-1,1 0 0,-1 0 1,0 0-1,0 0 1,0 0-1,1 1 1,-1-1-1,1 0 1,-1 1-1,1-1 0,-1 1 1,1 0-1,0-1 1,-2 5-1,-4 5-64,1 1 0,0 0 0,1 0 0,0 0 0,0 1 1,2 0-1,0 0 0,0 0 0,1 0 0,1 0 0,0 1 0,0-1 0,4 23 0,-1-14 4,0 0 1,2 0-1,1-1 0,1 1 1,1-1-1,0 0 0,16 29 1,-20-43-26,1-1 1,0 0 0,0-1 0,0 1 0,1-1 0,0 1-1,0-2 1,0 1 0,0 0 0,1-1 0,0 0-1,0 0 1,0-1 0,0 0 0,1 0 0,-1 0-1,1-1 1,9 3 0,-10-4 0,-1-1 1,0 0-1,1 0 1,-1 0-1,1 0 0,-1-1 1,1 0-1,-1 0 1,0-1-1,0 1 1,0-1-1,0 0 0,0-1 1,0 1-1,0-1 1,0 0-1,-1 0 0,0 0 1,1-1-1,-1 1 1,-1-1-1,1 0 1,0-1-1,3-5 0,4-6 26,-2 0 0,1 0-1,-2-2 1,0 1 0,-1-1-1,-1 0 1,-1 0 0,-1 0-1,0-1 1,2-33 0,-5 39 10,0 1 0,-1-1 0,-1 0 0,0 1 0,0-1 0,-1 0 0,-1 1 0,0 0 0,-1-1 0,-1 1 0,1 1 0,-2-1 0,0 1 0,0 0 0,-1 0 0,-15-18 0,15 22 28,-1 1 0,0 0 0,0 0 0,0 1 0,-1 0 0,0 1 0,0-1-1,0 2 1,0-1 0,-1 1 0,-12-2 0,14 3-35,-1 1 0,1 0-1,-1 0 1,1 1 0,-1 0 0,1 0 0,0 1 0,-1 0-1,1 1 1,0-1 0,-1 2 0,1-1 0,-12 6-1,18-6 59,-1 0 0,1 0-1,0 0 1,-1 0-1,1 0 1,0 0 0,0 0-1,0 1 1,0-1-1,1 1 1,-1 0-1,1-1 1,-1 1 0,1 0-1,0 0 1,0 0-1,0 0 1,1 0 0,-1 0-1,1 0 1,0 0-1,-1 0 1,1 0-1,1 0 1,-1 1 0,0-1-1,1 0 1,1 5-1,11 32 1109</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5.722"/>
    </inkml:context>
    <inkml:brush xml:id="br0">
      <inkml:brushProperty name="width" value="0.05" units="cm"/>
      <inkml:brushProperty name="height" value="0.05" units="cm"/>
      <inkml:brushProperty name="color" value="#0000FF"/>
    </inkml:brush>
  </inkml:definitions>
  <inkml:trace contextRef="#ctx0" brushRef="#br0">0 2 15355,'8'0'1129,"-4"-2"575,2 2-952,0 0 240,-6 2-576,0 2-160,0 0-136,-3 1 40,3-4-608,0 1-296,3-7 392</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6.069"/>
    </inkml:context>
    <inkml:brush xml:id="br0">
      <inkml:brushProperty name="width" value="0.05" units="cm"/>
      <inkml:brushProperty name="height" value="0.05" units="cm"/>
      <inkml:brushProperty name="color" value="#0000FF"/>
    </inkml:brush>
  </inkml:definitions>
  <inkml:trace contextRef="#ctx0" brushRef="#br0">89 107 5921,'-12'-34'4840,"11"29"-4322,0 0 0,0 0 1,0 0-1,-1 0 0,0 1 1,0-1-1,-1 1 0,1-1 1,-1 1-1,0 0 1,0 0-1,0 0 0,0 0 1,-7-4-1,10 7-488,-1 1 1,1 0-1,-1 0 1,0 0-1,1 0 0,-1 0 1,0 0-1,1 0 1,-1 0-1,1 0 1,-1 0-1,0 0 0,1 1 1,-1-1-1,0 0 1,1 0-1,-1 0 0,1 1 1,-1-1-1,1 0 1,-1 1-1,1-1 1,-1 1-1,1-1 0,-1 1 1,1-1-1,-1 1 1,1-1-1,0 1 0,-1-1 1,1 1-1,0-1 1,-1 1-1,1-1 1,0 1-1,0 0 0,0-1 1,-1 2-1,-7 28-38,8-28 38,-5 35-34,2 1 0,1-1-1,2 1 1,2 0 0,1 0-1,2-1 1,1 0 0,15 47 0,-19-77-4,0 0 1,1 0 0,0 0 0,0 0 0,0-1 0,6 9-1,-8-14 8,0 0-1,-1 0 0,1 0 0,0 0 0,0 0 0,0 0 0,0 0 0,1 0 0,-1-1 1,0 1-1,0 0 0,0-1 0,1 1 0,-1-1 0,0 1 0,0-1 0,1 1 1,-1-1-1,0 0 0,1 0 0,-1 0 0,1 0 0,-1 0 0,0 0 0,1 0 1,-1 0-1,0-1 0,1 1 0,-1 0 0,0-1 0,0 1 0,1-1 0,-1 1 0,0-1 1,0 0-1,0 0 0,1 1 0,-1-1 0,1-2 0,6-4 6,0-1-1,-1 0 0,0 0 1,0 0-1,-1-1 1,0 0-1,-1-1 1,0 1-1,0-1 1,-1 0-1,5-19 0,-4 12 7,-1 1 0,0-2 0,-2 1 0,0 0 0,-1-1 0,-2-27 0,0 34-2,-1 0 1,0 1 0,-1 0 0,-1-1 0,1 1 0,-1 0-1,-1 1 1,0-1 0,-12-16 0,14 21-5,0 1 0,0 0 0,-1 0 0,1 1 0,-1-1 0,0 1 0,0-1 0,0 1 0,-1 0 0,1 1 0,-1-1 0,1 1 0,-1 0 0,0 0 0,0 0 0,0 1 0,0 0 0,0-1 0,0 2 0,0-1 0,0 1 0,-8 0 0,11 0-34,0 1 0,-1-1 0,1 1 0,-1 0 0,1 0 1,0 0-1,0 0 0,0 0 0,-1 0 0,1 1 0,0-1 0,1 1 0,-1-1 0,0 1 0,0 0 1,1 0-1,-1 0 0,1 0 0,-1 0 0,1 0 0,0 0 0,0 0 0,0 0 0,0 1 1,0-1-1,-1 5 0,0 18-262</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6.491"/>
    </inkml:context>
    <inkml:brush xml:id="br0">
      <inkml:brushProperty name="width" value="0.05" units="cm"/>
      <inkml:brushProperty name="height" value="0.05" units="cm"/>
      <inkml:brushProperty name="color" value="#0000FF"/>
    </inkml:brush>
  </inkml:definitions>
  <inkml:trace contextRef="#ctx0" brushRef="#br0">33 150 10794,'-2'0'133,"1"0"-1,0 0 1,0 0-1,-1 0 1,1 0-1,0 0 1,-1 0-1,1 0 1,0-1-1,0 1 0,-1 0 1,1-1-1,0 1 1,0-1-1,0 1 1,0-1-1,0 0 1,-1 0-1,1 1 1,0-1-1,1 0 1,-1 0-1,0 0 1,0 0-1,0 0 0,0 0 1,1 0-1,-2-2 1,2 1-19,0 0 1,1 0-1,-1 0 1,1 1-1,-1-1 0,1 0 1,-1 0-1,1 0 1,0 0-1,0 1 0,0-1 1,0 1-1,0-1 1,0 0-1,1 1 0,1-2 1,7-8 127,1 1 1,0 0-1,23-14 0,-22 16-180,0 1-1,1 0 0,0 1 0,0 1 1,18-6-1,-29 10-59,0 1 0,0-1-1,0 1 1,0 0 0,1-1 0,-1 1 0,0 0 0,0 0-1,0 0 1,0 0 0,1 1 0,-1-1 0,0 1 0,0-1-1,0 1 1,0 0 0,0-1 0,0 1 0,0 0 0,0 1-1,0-1 1,0 0 0,-1 0 0,1 1 0,-1-1 0,1 1-1,-1-1 1,1 1 0,-1 0 0,0 0 0,1 0 0,-1-1-1,0 1 1,0 0 0,-1 0 0,1 0 0,0 1 0,-1-1-1,1 0 1,-1 0 0,0 0 0,0 0 0,0 4 0,1 16 12,-2 1 1,0-1 0,-2 0 0,0 0 0,-2 0 0,0-1-1,-1 1 1,-17 35 0,12-27 246,0 1 1,-11 63-1,22-93-245,-1-1-1,1 1 1,0-1-1,0 1 1,0 0-1,0-1 0,0 1 1,0-1-1,0 1 1,0 0-1,0-1 1,0 1-1,0-1 1,0 1-1,0-1 1,1 1-1,-1 0 1,0-1-1,0 1 1,0-1-1,1 1 1,-1-1-1,0 1 1,1-1-1,-1 1 1,1-1-1,-1 1 1,0-1-1,1 0 1,-1 1-1,1-1 1,-1 0-1,1 1 1,0-1-1,23-5 253,29-29-126,-48 30-119,170-103-186,-147 91 47</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17.233"/>
    </inkml:context>
    <inkml:brush xml:id="br0">
      <inkml:brushProperty name="width" value="0.05" units="cm"/>
      <inkml:brushProperty name="height" value="0.05" units="cm"/>
      <inkml:brushProperty name="color" value="#0000FF"/>
    </inkml:brush>
  </inkml:definitions>
  <inkml:trace contextRef="#ctx0" brushRef="#br0">276 47 6689,'27'-46'8013,"-34"48"-4731,-23 18-2113,-153 147 653,177-162-1789,5-4-22,0 0 0,-1-1 0,1 1-1,0 0 1,0 0 0,-1 0 0,1 0-1,0 0 1,0 0 0,0 0 0,0 0-1,0 0 1,1 0 0,-1 1 0,0-1-1,0 0 1,1 0 0,-1 1 0,1-1 0,-1 1-1,1-1 1,0 0 0,-1 1 0,1-1-1,0 1 1,0-1 0,0 1 0,0-1-1,0 1 1,1 2 0,0-2-5,0-1 1,-1 1-1,1-1 0,-1 1 1,1 0-1,-1-1 0,0 1 1,0 0-1,0 0 0,1-1 1,-2 1-1,1 0 1,0-1-1,0 1 0,0 0 1,-1-1-1,1 1 0,-1 0 1,0-1-1,-1 4 0,-22 38 107,9-17-32,0 29 86,15-52-140,-1 0 0,1 1 0,-1-1 0,1 1 0,0-1 0,0 0 0,1 1-1,-1-1 1,1 0 0,-1 0 0,1 1 0,0-1 0,1 0 0,1 5-1,-2-7-21,0-1 0,0 1 0,0-1 0,0 1-1,-1-1 1,1 0 0,0 1 0,0-1-1,0 0 1,0 0 0,0 0 0,0 1-1,0-1 1,0 0 0,0 0 0,0-1 0,0 1-1,0 0 1,0 0 0,0 0 0,0-1-1,0 1 1,0 0 0,0-1 0,0 1 0,1-2-1,29-14 17,-28 14-13,58-41 31,-45 30-33,0 1 1,1 1 0,0 0 0,1 1 0,0 1 0,38-13-1,-54 22-5,0-1-1,-1 1 1,1-1-1,0 1 1,0 0-1,0 0 0,0 0 1,-1 0-1,1 0 1,0 0-1,0 1 1,0-1-1,0 1 0,-1-1 1,1 1-1,0 0 1,-1-1-1,1 1 1,0 0-1,-1 0 0,1 0 1,-1 0-1,1 1 1,1 1-1,-1 0 2,0 0-1,0 0 1,-1 0 0,1 1-1,-1-1 1,0 0-1,0 1 1,0-1-1,0 1 1,0-1 0,-1 8-1,1 2 9,-2 0 0,1-1 0,-2 1 0,0 0-1,0-1 1,-6 18 0,1-15 8,1-1-1,-2 1 1,0-1 0,0-1-1,-1 0 1,-1 0 0,0 0-1,-1-1 1,0-1 0,-1 0-1,0-1 1,-1 0 0,0 0-1,-1-2 1,0 0 0,-17 8-1,-13-11-51,24-11-251,19 6 273,1 0-1,0-1 0,-1 1 0,1-1 0,0 1 0,-1-1 0,1 1 0,0-1 1,0 0-1,0 1 0,-1-1 0,1 1 0,0-1 0,0 1 0,0-1 0,0 0 1,0 1-1,0-1 0,0 1 0,0-1 0,0 0 0,0 1 0,1-1 0,-1 1 1,0-1-1,0 1 0,0-1 0,1 1 0,-1-1 0,0 1 0,1-1 0,11-17-189</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20.416"/>
    </inkml:context>
    <inkml:brush xml:id="br0">
      <inkml:brushProperty name="width" value="0.05" units="cm"/>
      <inkml:brushProperty name="height" value="0.05" units="cm"/>
      <inkml:brushProperty name="color" value="#0000FF"/>
    </inkml:brush>
  </inkml:definitions>
  <inkml:trace contextRef="#ctx0" brushRef="#br0">349 202 2393,'23'-52'3670,"-17"41"-2882,-1-1 0,0 0 0,0 0 0,-1 0 0,-1 0 0,0 0 0,0-1 0,-1 0 0,0-18 0,-2 30-755,0 1 1,0 0-1,0 0 0,0-1 0,0 1 1,1 0-1,-1 0 0,0-1 0,0 1 1,0 0-1,0 0 0,0-1 0,0 1 1,0 0-1,-1-1 0,1 1 1,0 0-1,0 0 0,0-1 0,0 1 1,0 0-1,0 0 0,0 0 0,-1-1 1,1 1-1,0 0 0,0 0 0,0-1 1,0 1-1,-1 0 0,1 0 1,0 0-1,0 0 0,0-1 0,-1 1 1,1 0-1,0 0 0,0 0 0,-1 0 1,1 0-1,0 0 0,-1 0 0,1 0 1,0 0-1,0 0 0,-1 0 1,1 0-1,0 0 0,0 0 0,-1 0 1,1 0-1,0 0 0,0 0 0,-1 0 1,1 0-1,0 0 0,0 0 0,-1 1 1,1-1-1,0 0 0,0 0 1,-1 0-1,1 0 0,0 0 0,0 1 1,0-1-1,-1 0 0,-12 17 523,-13 30-222,-24 60 1,8-16-219,-3 0-50,5 2 0,4 1 0,-39 157 0,47-106-37,7 0 0,6 2 0,8 282 0,9-382-199,3 0 0,1 0 0,15 53-1,-17-83-56,2 0 0,0-1 0,0 0 0,2 0 0,0-1 0,0 0 0,2 0 0,0-1 0,0 0 0,1-1 0,22 20-1,-18-21-11,1-1 0,0-1-1,19 8 1</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22.010"/>
    </inkml:context>
    <inkml:brush xml:id="br0">
      <inkml:brushProperty name="width" value="0.05" units="cm"/>
      <inkml:brushProperty name="height" value="0.05" units="cm"/>
      <inkml:brushProperty name="color" value="#0000FF"/>
    </inkml:brush>
  </inkml:definitions>
  <inkml:trace contextRef="#ctx0" brushRef="#br0">67 120 3617,'1'-6'468,"-1"0"0,2 0 1,-1 0-1,1 0 0,-1 1 0,2-1 1,-1 1-1,1-1 0,-1 1 0,1 0 1,1 0-1,-1 0 0,1 0 0,0 1 1,0-1-1,0 1 0,1 0 0,-1 1 1,1-1-1,0 1 0,0-1 0,1 2 1,-1-1-1,10-3 0,-15 6-442,1 0 0,-1-1 1,0 1-1,1 0 0,-1 0 0,0 0 0,1 0 0,-1 0 0,0 0 0,1 0 0,-1 0 0,1 0 0,-1 0 0,0 0 0,1 0 1,-1 1-1,0-1 0,1 0 0,-1 0 0,0 0 0,1 0 0,-1 1 0,0-1 0,1 0 0,-1 0 0,0 1 0,0-1 0,1 0 1,-1 0-1,0 1 0,0-1 0,1 0 0,-1 1 0,0-1 0,0 0 0,0 1 0,0-1 0,0 0 0,1 1 0,-1-1 1,0 0-1,0 1 0,0-1 0,0 1 0,0-1 0,0 0 0,0 1 0,0-1 0,0 0 0,-1 1 0,1-1 0,0 1 0,0-1 1,0 0-1,0 1 0,0-1 0,-1 0 0,1 1 0,-11 28 485,9-25-358,-39 98 463,5 0-1,-32 153 0,64-240-601,2-8-4,0 1-1,1-1 1,0 1 0,0-1 0,1 1 0,0 11 0,0-18-8,0-1 1,0 0-1,0 1 1,1-1-1,-1 0 1,0 1 0,0-1-1,1 0 1,-1 0-1,0 1 1,0-1-1,1 0 1,-1 0-1,0 1 1,0-1-1,1 0 1,-1 0-1,0 0 1,1 1-1,-1-1 1,0 0-1,1 0 1,-1 0 0,1 0-1,-1 0 1,0 0-1,1 0 1,-1 0-1,0 0 1,1 0-1,-1 0 1,1 0-1,-1 0 1,0 0-1,1 0 1,-1 0-1,0 0 1,1-1-1,-1 1 1,0 0 0,1 0-1,-1 0 1,1-1-1,19-9 81,-17 8-64,17-9 6,0 0 1,1 2-1,0 0 0,0 1 0,1 1 1,0 2-1,1 0 0,-1 1 0,1 1 1,-1 1-1,1 1 0,0 1 0,26 4 1,-45-4-28,0 1 1,1 0 0,-1-1-1,0 0 1,0 0 0,0 0-1,1-1 1,-1 1 0,0-1-1,5-1 1,22-17-4945,-16 9 3136</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22.360"/>
    </inkml:context>
    <inkml:brush xml:id="br0">
      <inkml:brushProperty name="width" value="0.05" units="cm"/>
      <inkml:brushProperty name="height" value="0.05" units="cm"/>
      <inkml:brushProperty name="color" value="#0000FF"/>
    </inkml:brush>
  </inkml:definitions>
  <inkml:trace contextRef="#ctx0" brushRef="#br0">57 55 10362,'-10'-17'1008,"8"5"697,2 4-465,5-1-136,-1 3-336,0 3-239,-1 3-17,-1 5 16,-2 5 24,-3 14-32,-4 7-80,-2 15-208,0 6-88,1 7-80,2 2 56,-1-3-216,1-6-440,-1-21 368</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22.719"/>
    </inkml:context>
    <inkml:brush xml:id="br0">
      <inkml:brushProperty name="width" value="0.05" units="cm"/>
      <inkml:brushProperty name="height" value="0.05" units="cm"/>
      <inkml:brushProperty name="color" value="#0000FF"/>
    </inkml:brush>
  </inkml:definitions>
  <inkml:trace contextRef="#ctx0" brushRef="#br0">0 136 13619,'17'-9'800,"17"-7"56,9-1 136,8-3-231,8-2-305,10 3-224,-1 2-56,-3 7-168,-10 4-416,-23 6 280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23.069"/>
    </inkml:context>
    <inkml:brush xml:id="br0">
      <inkml:brushProperty name="width" value="0.05" units="cm"/>
      <inkml:brushProperty name="height" value="0.05" units="cm"/>
      <inkml:brushProperty name="color" value="#0000FF"/>
    </inkml:brush>
  </inkml:definitions>
  <inkml:trace contextRef="#ctx0" brushRef="#br0">25 374 11915,'-15'10'944,"21"-20"768,8-7-872,15-16 201,5-6-425,9-9-352,2 2-48,0 1-40,-1 2-344,-18 7-752,-10-1 623</inkml:trace>
  <inkml:trace contextRef="#ctx0" brushRef="#br0" timeOffset="1">25 0 8210,'-21'16'984,"17"-3"1312,4 2-903,13 0 7,6 4-80,11 4-359,2 2-137,4 4-384,3 0-136,-1-2-112,-1-2 32,-8-7-544,-6-5 8,0-13 96</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23.946"/>
    </inkml:context>
    <inkml:brush xml:id="br0">
      <inkml:brushProperty name="width" value="0.05" units="cm"/>
      <inkml:brushProperty name="height" value="0.05" units="cm"/>
      <inkml:brushProperty name="color" value="#0000FF"/>
    </inkml:brush>
  </inkml:definitions>
  <inkml:trace contextRef="#ctx0" brushRef="#br0">15 99 8650,'-11'1'1120,"7"2"2113,8 0-2025,9 0-264,13 1 0,12 0 17,23-4-193,18 0-144,24-2-296,2-3-96,8-5-120,-8-4 0,1-11-64,4-2-248,-8-7 160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31.012"/>
    </inkml:context>
    <inkml:brush xml:id="br0">
      <inkml:brushProperty name="width" value="0.05" units="cm"/>
      <inkml:brushProperty name="height" value="0.05" units="cm"/>
      <inkml:brushProperty name="color" value="#0000FF"/>
    </inkml:brush>
  </inkml:definitions>
  <inkml:trace contextRef="#ctx0" brushRef="#br0">318 52 1976,'0'-1'285,"0"1"0,0-1 0,0 0 0,0 0 0,-1 0 0,1 0 0,0 0 0,-1 0 0,1 0 0,-1 0 0,1 1 1,-1-1-1,1 0 0,-1 0 0,1 0 0,-1 1 0,0-1 0,1 0 0,-1 1 0,0-1 0,0 1 0,1-1 0,-1 1 0,0-1 0,-1 0 0,-32-6 3496,-32 12-1391,57-4-2328,1 2-1,0-1 1,0 1 0,1 0-1,-1 1 1,1 0 0,-1 0 0,1 1-1,0-1 1,1 2 0,-1-1-1,1 1 1,0 0 0,1 0-1,-1 0 1,1 1 0,0 0 0,1 0-1,0 0 1,0 1 0,0 0-1,1-1 1,0 1 0,1 0-1,0 0 1,0 1 0,-1 10-1,2-8-57,0-1 0,0 1 0,1-1 0,1 0 0,-1 1 0,2-1 0,-1 0 0,2 1 0,-1-1 0,1 0 0,1-1 0,0 1-1,0 0 1,1-1 0,0 0 0,1 0 0,0-1 0,0 1 0,1-1 0,0-1 0,15 14 0,-18-17 1,1-1 0,0 0 0,0 0 1,0 0-1,0-1 0,1 1 0,-1-1 1,1 0-1,-1-1 0,1 1 0,-1-1 1,1-1-1,0 1 0,0-1 0,0 1 1,-1-2-1,1 1 0,0-1 0,0 0 1,-1 0-1,1 0 0,0-1 0,-1 0 0,0 0 1,1 0-1,-1-1 0,0 0 0,0 0 1,0 0-1,-1-1 0,1 1 0,-1-1 1,0 0-1,0 0 0,0-1 0,0 1 1,-1-1-1,0 0 0,0 0 0,0 0 1,3-9-1,0-6 24,-1 0 1,-1 0 0,-1 0-1,0 0 1,-2-1 0,0 1-1,-2-1 1,0 0 0,-1 1-1,-1 0 1,-8-29 0,9 43-4,0 1 0,0-1 1,0 1-1,-1 0 0,0 0 1,0 1-1,0-1 0,0 0 1,-1 1-1,0 0 0,0 0 1,0 0-1,-1 0 0,1 1 1,-1-1-1,0 1 0,-7-3 1,5 3 11,0 0 1,-1 1 0,1 0 0,0 1-1,0 0 1,-1 0 0,1 0 0,-1 1 0,1 0-1,-1 1 1,1 0 0,-10 2 0,8-1-5,0 0 1,-1 0 0,2 2-1,-1-1 1,0 1-1,1 0 1,-1 0 0,1 1-1,1 1 1,-1-1-1,1 1 1,0 0 0,0 1-1,0 0 1,1 0-1,0 0 1,1 1 0,-1 0-1,2 0 1,-1 0-1,-6 16 1,4 22 2281,5 3-1098</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31.384"/>
    </inkml:context>
    <inkml:brush xml:id="br0">
      <inkml:brushProperty name="width" value="0.05" units="cm"/>
      <inkml:brushProperty name="height" value="0.05" units="cm"/>
      <inkml:brushProperty name="color" value="#0000FF"/>
    </inkml:brush>
  </inkml:definitions>
  <inkml:trace contextRef="#ctx0" brushRef="#br0">106 50 12107,'0'3'8945,"-8"0"-7624,-2 0-329,-4 2-400,-1 0-152,-2-1-232,3-3-72,1-1-88,3-1-24,5-6-88,5-3-200,10-5-456,6-1 560,17-8-136</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31.819"/>
    </inkml:context>
    <inkml:brush xml:id="br0">
      <inkml:brushProperty name="width" value="0.05" units="cm"/>
      <inkml:brushProperty name="height" value="0.05" units="cm"/>
      <inkml:brushProperty name="color" value="#0000FF"/>
    </inkml:brush>
  </inkml:definitions>
  <inkml:trace contextRef="#ctx0" brushRef="#br0">62 250 5473,'-10'1'467,"6"-1"287,0 1 1,-1-1 0,1 1-1,0 0 1,0 0-1,-1 0 1,1 1 0,0-1-1,0 1 1,-6 4 1794,17-10-1023,23-16-909,-1-1 0,-1-2 0,25-26 1,-41 38-516,-1-1 1,0-1-1,-1 0 1,-1 0-1,0-1 1,-1 0-1,0 0 1,-1-1 0,5-16-1,-17 54 28,-5 48 0,5-19-127,-13 67-74,-3 226 1,21-337 217,0-1 0,0 0 0,1 0 0,0 0 0,0 0 0,1 0 0,0 0 0,0 0 0,6 11 1,13-1 529</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32.963"/>
    </inkml:context>
    <inkml:brush xml:id="br0">
      <inkml:brushProperty name="width" value="0.05" units="cm"/>
      <inkml:brushProperty name="height" value="0.05" units="cm"/>
      <inkml:brushProperty name="color" value="#0000FF"/>
    </inkml:brush>
  </inkml:definitions>
  <inkml:trace contextRef="#ctx0" brushRef="#br0">15 41 4897,'-13'-23'3963,"13"23"-3843,0-1-1,0 1 0,0 0 0,-1-1 0,1 1 0,0-1 0,0 1 1,0-1-1,0 1 0,0-1 0,0 0 0,0 1 0,0-1 1,0 1-1,0-1 0,0 1 0,0-1 0,0 1 0,1-1 0,-1 1 1,0-1-1,0 1 0,0 0 0,1-1 0,-1 1 0,0-1 0,1 1 1,-1-1-1,0 1 0,1 0 0,-1-1 0,0 1 0,1 0 0,-1-1 1,1 1-1,-1 0 0,1 0 0,-1 0 0,1-1 0,-1 1 1,1 0-1,-1 0 0,1 0 0,-1 0 0,1 0 0,0 0 0,0 1 3,0 0 0,1 0 0,-1 1 0,0-1 0,-1 1 0,1-1-1,0 1 1,0-1 0,-1 1 0,1-1 0,-1 1 0,1 0 0,-1-1-1,1 1 1,-1 0 0,0-1 0,0 1 0,0 3 0,0-1 52,22 101 362,4-1-1,55 138 0,16 58-502,-73-205 72,-5 0 0,14 195-1,-31-236-302,-3 1 1,-2-1-1,-2-1 0,-3 1 0,-2-1 0,-34 103 0,-9-29-1135,-10-5 455</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35.566"/>
    </inkml:context>
    <inkml:brush xml:id="br0">
      <inkml:brushProperty name="width" value="0.05" units="cm"/>
      <inkml:brushProperty name="height" value="0.05" units="cm"/>
      <inkml:brushProperty name="color" value="#0000FF"/>
    </inkml:brush>
  </inkml:definitions>
  <inkml:trace contextRef="#ctx0" brushRef="#br0">16 76 5089,'-1'0'244,"1"0"-1,-1 0 0,1 0 1,-1 0-1,1 0 1,-1 0-1,1 0 0,-1 0 1,1 0-1,-1 0 1,1 0-1,-1 0 1,1-1-1,-1 1 0,1 0 1,-1 0-1,1 0 1,-1-1-1,1 1 0,-1 0 1,1-1-1,-1 1 1,1 0-1,0-1 1,-1 1-1,1 0 0,0-1 1,-1 1-1,1-1 1,0 1-1,0-1 0,-1 1 1,1-1-1,0 1 1,0-1-1,0 1 1,0-2-1,16-12 2544,34-5-2164,73 5-39,25-2 3122,-134 14-2324</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35.934"/>
    </inkml:context>
    <inkml:brush xml:id="br0">
      <inkml:brushProperty name="width" value="0.05" units="cm"/>
      <inkml:brushProperty name="height" value="0.05" units="cm"/>
      <inkml:brushProperty name="color" value="#0000FF"/>
    </inkml:brush>
  </inkml:definitions>
  <inkml:trace contextRef="#ctx0" brushRef="#br0">6 32 7362,'-6'7'984,"6"-4"776,4 0-280,8 0-31,4-2-257,8-1-192,8-3 8,7-4-255,2-3-177,-4 0-272,-8 3-96,-9 2 0,-4 4 2088,6-5-1591</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3.340"/>
    </inkml:context>
    <inkml:brush xml:id="br0">
      <inkml:brushProperty name="width" value="0.05" units="cm"/>
      <inkml:brushProperty name="height" value="0.05" units="cm"/>
      <inkml:brushProperty name="color" value="#0000FF"/>
    </inkml:brush>
  </inkml:definitions>
  <inkml:trace contextRef="#ctx0" brushRef="#br0">81 21 6369,'-33'10'3385,"-15"1"6300,83-13-9333,0-2 0,47-11 0,-57 9-359,1 1 0,0 1 0,0 1 0,0 1 1,1 2-1,32 3 0,-57-3 9,-1 1-1,1-1 1,0 1-1,0 0 1,0-1 0,0 1-1,-1 0 1,1 0-1,0 1 1,-1-1 0,1 0-1,-1 0 1,1 1-1,-1-1 1,0 1-1,1-1 1,-1 1 0,0 0-1,0-1 1,0 1-1,0 0 1,0 0 0,-1 0-1,1 0 1,-1 0-1,1-1 1,-1 1 0,0 0-1,1 0 1,-1 0-1,0 3 1,0 8 23,-1-1 0,0 0 0,-5 24 0,3-22 5,-12 52 92,-3-1-1,-45 106 1,33-97-498,-24 95 1,51-152-36,2-12-8</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3.692"/>
    </inkml:context>
    <inkml:brush xml:id="br0">
      <inkml:brushProperty name="width" value="0.05" units="cm"/>
      <inkml:brushProperty name="height" value="0.05" units="cm"/>
      <inkml:brushProperty name="color" value="#0000FF"/>
    </inkml:brush>
  </inkml:definitions>
  <inkml:trace contextRef="#ctx0" brushRef="#br0">21 115 15019,'-15'0'1000,"9"0"185,6 3-161,5-2-392,8 2-304,11-3-176,8-3-24,13-4-88,7-5-24,13-1 16,-2 0 32,-2-3-232,-5 2-232,-5-2-840,-2 0-497,0 5 889</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4.050"/>
    </inkml:context>
    <inkml:brush xml:id="br0">
      <inkml:brushProperty name="width" value="0.05" units="cm"/>
      <inkml:brushProperty name="height" value="0.05" units="cm"/>
      <inkml:brushProperty name="color" value="#0000FF"/>
    </inkml:brush>
  </inkml:definitions>
  <inkml:trace contextRef="#ctx0" brushRef="#br0">114 53 6825,'-1'0'256,"-10"-2"1694,0 0 1,0 0-1,0 1 0,-21 1 0,30 0-1912,1 0 0,-1 0 0,1 0-1,-1 1 1,1-1 0,-1 0 0,1 1-1,-1-1 1,1 1 0,0 0-1,-1-1 1,1 1 0,0 0 0,-1 0-1,1 0 1,0-1 0,0 2-1,0-1 1,0 0 0,0 0 0,0 0-1,0 0 1,0 1 0,0-1-1,0 0 1,1 1 0,-1-1 0,0 0-1,1 1 1,0-1 0,-1 1 0,1-1-1,0 1 1,0-1 0,-1 1-1,1-1 1,0 1 0,1 0 0,-1-1-1,0 1 1,0-1 0,1 1-1,-1-1 1,1 0 0,-1 1 0,2 1-1,4 14-54,2 1 0,0-2-1,1 1 1,19 26 0,4 7 14,-26-39 1,1 1 0,0-1 0,1-1 0,1 1 0,-1-1 0,2-1 0,15 14 0,-23-22 2,1 1 1,-1 0-1,1-1 1,0 0-1,-1 1 1,1-1-1,0 0 1,0 0-1,0-1 0,0 1 1,0-1-1,0 1 1,0-1-1,0 0 1,6 0-1,-5-1 4,-1-1 0,1 1-1,-1 0 1,0-1 0,0 0-1,1 1 1,-1-1-1,0-1 1,0 1 0,-1 0-1,1-1 1,0 1 0,-1-1-1,1 0 1,-1 0 0,3-5-1,1-1 31,0-1 0,-1-1 0,0 1-1,0-1 1,-1 0 0,0 0 0,-1 0-1,-1 0 1,0-1 0,0 1 0,-1-1 0,0 1-1,-1-1 1,-1 1 0,-2-17 0,2 21 34,0 1 1,-1-1 0,0 0-1,0 1 1,-1-1 0,0 1-1,0 0 1,0 0 0,-1 0 0,0 0-1,0 1 1,0 0 0,-1 0-1,0 0 1,0 0 0,0 0-1,-1 1 1,1 0 0,-1 0 0,0 1-1,0 0 1,0 0 0,-1 0-1,1 1 1,-1 0 0,-12-3-1,10 4-17,1 0-1,-1 0 0,0 1 0,1 0 0,-1 0 0,1 1 0,-1 0 0,0 1 0,1 0 0,0 0 0,-1 0 0,-10 6 0,15-6-2,0 0 0,1 0 0,-1 1 0,1-1-1,-1 1 1,1-1 0,0 1 0,0 0 0,0 0 0,0 1 0,0-1 0,1 1 0,-1-1 0,1 1 0,0 0 0,0 0 0,1-1 0,-1 2-1,1-1 1,0 0 0,0 0 0,0 0 0,1 0 0,-1 1 0,1-1 0,0 0 0,1 5 0,10 37 544</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4.873"/>
    </inkml:context>
    <inkml:brush xml:id="br0">
      <inkml:brushProperty name="width" value="0.05" units="cm"/>
      <inkml:brushProperty name="height" value="0.05" units="cm"/>
      <inkml:brushProperty name="color" value="#0000FF"/>
    </inkml:brush>
  </inkml:definitions>
  <inkml:trace contextRef="#ctx0" brushRef="#br0">59 157 10130,'-27'-3'1289,"-4"0"3647,32-1-3110,20-1-1608,30-3-45,1 3 0,0 2 1,0 2-1,62 7 0,61 0-90,-171-6-83,-1 0 1,1 0-1,0 0 0,-1 0 1,1-1-1,0 1 1,-1-1-1,1 0 0,-1 0 1,1-1-1,-1 1 0,1-1 1,-1 1-1,4-4 0,-6 4-8,-1 1-1,1-1 1,-1 0-1,1 1 1,-1-1-1,0 0 1,1 0-1,-1 1 1,0-1-1,0 0 1,1 0-1,-1 0 1,0 0-1,0 1 1,0-1-1,0 0 1,0 0-1,0 0 1,0 0-1,0 1 1,0-1-1,-1-1 1,-17-27-349,10 21 327,1 1 0,-1 0-1,-1 1 1,1-1 0,-1 2-1,0-1 1,0 1-1,-1 0 1,1 1 0,-1 0-1,0 1 1,-14-3 0,85 16-328,-32-6 310,1 1 0,36 12-1,-60-15 50,1 0 1,-1 1-1,0-1 0,0 1 0,-1 0 0,1 1 0,0 0 0,-1-1 0,0 2 0,0-1 0,0 1 0,-1-1 0,0 1 0,1 0 0,5 11 0,-9-12 45,1 0 0,-1 0-1,0 0 1,-1 0 0,1 1-1,-1-1 1,0 0 0,0 0-1,0 0 1,-1 0 0,1 0 0,-1 0-1,0 0 1,0 0 0,0 0-1,-1 0 1,0 0 0,1 0-1,-1-1 1,0 1 0,-1-1 0,1 1-1,-1-1 1,-3 4 0,-11 12 369,0-1 1,-36 29 0,36-33-303,-21 17 82,22-19-151,1 1 0,0 0-1,-16 19 1,28-23-120,14-10 855,20-10-375</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5.433"/>
    </inkml:context>
    <inkml:brush xml:id="br0">
      <inkml:brushProperty name="width" value="0.05" units="cm"/>
      <inkml:brushProperty name="height" value="0.05" units="cm"/>
      <inkml:brushProperty name="color" value="#0000FF"/>
    </inkml:brush>
  </inkml:definitions>
  <inkml:trace contextRef="#ctx0" brushRef="#br0">234 46 9106,'-7'-37'4478,"-2"28"-491,8 10-3897,0-1 1,1 0 0,-1 1 0,0-1 0,0 1 0,0-1 0,0 1 0,1 0 0,-1-1 0,0 1 0,1 0 0,-1-1 0,0 1 0,1 0 0,-1 0 0,1 0 0,-1-1 0,1 1 0,-1 1-1,-39 79 504,4 1-1,4 2 1,3 2-1,-28 135 1,55-212-588,0-1 31,0-1 1,1 0-1,0 1 0,0-1 0,1 1 0,0 9 1,0-15-25,1 0 1,-1-1-1,0 1 0,1-1 1,0 1-1,-1-1 1,1 0-1,0 1 1,0-1-1,-1 0 1,1 1-1,0-1 0,0 0 1,1 0-1,-1 0 1,0 0-1,0 0 1,0 0-1,1 0 0,-1 0 1,1 0-1,-1-1 1,0 1-1,1-1 1,-1 1-1,1-1 1,0 1-1,-1-1 0,1 0 1,-1 0-1,1 0 1,-1 0-1,1 0 1,0 0-1,-1 0 0,4-1 1,38-4 85,-1-2 1,74-23-1,-73 17-205,1 2-1,77-8 1,-101 18 1651,-1 5-745</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5.774"/>
    </inkml:context>
    <inkml:brush xml:id="br0">
      <inkml:brushProperty name="width" value="0.05" units="cm"/>
      <inkml:brushProperty name="height" value="0.05" units="cm"/>
      <inkml:brushProperty name="color" value="#0000FF"/>
    </inkml:brush>
  </inkml:definitions>
  <inkml:trace contextRef="#ctx0" brushRef="#br0">31 35 13339,'10'-16'784,"4"4"272,2 5 32,-2 7 9,-3 4-377,-10 14-288,-4 5-48,-11 13 16,-5 6-16,0 10-144,0 1-80,9-3-48,3-6 152,3-13 553,2-11-513</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6.101"/>
    </inkml:context>
    <inkml:brush xml:id="br0">
      <inkml:brushProperty name="width" value="0.05" units="cm"/>
      <inkml:brushProperty name="height" value="0.05" units="cm"/>
      <inkml:brushProperty name="color" value="#0000FF"/>
    </inkml:brush>
  </inkml:definitions>
  <inkml:trace contextRef="#ctx0" brushRef="#br0">1 152 17068,'6'-11'584,"17"-7"-232,11-3-136,17-5 168,4 0-176,1 4-440,-5 3 296,-11 11-88</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6.459"/>
    </inkml:context>
    <inkml:brush xml:id="br0">
      <inkml:brushProperty name="width" value="0.05" units="cm"/>
      <inkml:brushProperty name="height" value="0.05" units="cm"/>
      <inkml:brushProperty name="color" value="#0000FF"/>
    </inkml:brush>
  </inkml:definitions>
  <inkml:trace contextRef="#ctx0" brushRef="#br0">3 169 16932,'-1'-1'62,"1"0"1,0 0-1,-1 0 1,1 0-1,0 0 1,0-1-1,0 1 1,0 0-1,0 0 1,0 0-1,0 0 1,0-1-1,0 1 1,1 0-1,-1 0 1,0 0-1,1 0 1,-1 0-1,1 0 1,0 0-1,-1 0 1,1 0-1,-1 0 1,1 0-1,0 0 1,0 0-1,0 1 1,0-1-1,-1 0 1,1 0-1,0 1 1,0-1-1,2 0 1,43-30 527,-37 26-457,8-5-143,30-21 216,-45 30-296,-1 0 0,1-1 1,0 1-1,0-1 0,-1 1 0,1-1 0,-1 0 1,0 0-1,1 0 0,-1 0 0,0 0 0,0 0 1,0 0-1,0 0 0,-1 0 0,1 0 0,-1-1 1,1 1-1,-1-3 0,0 4 20,0 0 1,0 1-1,0-1 1,0 0-1,0 0 0,-1 1 1,1-1-1,0 0 1,-1 0-1,1 1 0,0-1 1,-1 0-1,1 1 1,-1-1-1,1 1 1,-1-1-1,1 1 0,-1-1 1,1 1-1,-1-1 1,0 1-1,1-1 0,-1 1 1,0 0-1,1-1 1,-1 1-1,0 0 1,-1-1-1,-27 1-599,-26 17 637,53-17 53,0 1 0,1 0 0,-1 0 0,0 0 0,1 0 0,-1 1 0,1-1 0,-1 0 0,1 1 0,0-1 0,0 1 0,-1-1 0,1 1 1,0-1-1,0 1 0,0 0 0,1 0 0,-1-1 0,0 1 0,1 0 0,-1 0 0,0 3 0,2-1 16,-1-1-1,0 0 1,1 0 0,0 1 0,0-1-1,0 0 1,0 0 0,0 0-1,0 0 1,1 0 0,0 0-1,2 4 1,9 8 117,0 0 0,0-1-1,28 22 1,-26-23-129,62 50 3723,-37-39-2145</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6.902"/>
    </inkml:context>
    <inkml:brush xml:id="br0">
      <inkml:brushProperty name="width" value="0.05" units="cm"/>
      <inkml:brushProperty name="height" value="0.05" units="cm"/>
      <inkml:brushProperty name="color" value="#0000FF"/>
    </inkml:brush>
  </inkml:definitions>
  <inkml:trace contextRef="#ctx0" brushRef="#br0">19 18 9794,'-17'-14'5753,"16"11"-4176,5 3-313,-3 0-208,7 1-688,3 1-104,4-1-40,5 2-104,0 1-88,0 1 56,-2-1 8,-3 0-40,0 1 8</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3:47.251"/>
    </inkml:context>
    <inkml:brush xml:id="br0">
      <inkml:brushProperty name="width" value="0.05" units="cm"/>
      <inkml:brushProperty name="height" value="0.05" units="cm"/>
      <inkml:brushProperty name="color" value="#0000FF"/>
    </inkml:brush>
  </inkml:definitions>
  <inkml:trace contextRef="#ctx0" brushRef="#br0">0 41 13299,'19'-6'808,"9"5"512,3 1-440,3-6 385,-3 2-561,4-3-352,-2-2-128,2 2-104</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06.762"/>
    </inkml:context>
    <inkml:brush xml:id="br0">
      <inkml:brushProperty name="width" value="0.05" units="cm"/>
      <inkml:brushProperty name="height" value="0.05" units="cm"/>
      <inkml:brushProperty name="color" value="#0000FF"/>
    </inkml:brush>
  </inkml:definitions>
  <inkml:trace contextRef="#ctx0" brushRef="#br0">139 190 5121,'-2'-3'888,"-1"1"0,1-1-1,-1 1 1,1 0 0,-1 0 0,0 0 0,1 0-1,-1 0 1,-4-1 0,5 3-711,0-1 0,1 0 0,-1 0 0,1 1 0,-1-1-1,1 0 1,-1 0 0,1 0 0,0 0 0,-1-1 0,1 1 0,0 0 0,0-1 0,0 1 0,0 0 0,0-1-1,0 1 1,0-1 0,1 1 0,-1-1 0,0 0 0,1 1 0,-1-1 0,1 0 0,0 0 0,0 1 0,-1-1 0,1 0-1,0 1 1,1-1 0,-1-3 0,1 0-126,0 0 0,0 0 0,1 0 0,0 0-1,0 0 1,0 1 0,0-1 0,1 1 0,0-1-1,0 1 1,0 0 0,0 0 0,1 0 0,-1 0 0,1 0-1,0 1 1,0 0 0,0 0 0,8-4 0,-4 2-59,-1 1 1,1 0-1,0 0 1,0 1-1,0 0 1,1 1-1,-1-1 1,1 2-1,-1-1 1,1 1 0,9 0-1,-16 1 4,0 0 1,0 1-1,0-1 0,0 1 1,0-1-1,0 1 0,0 0 1,0-1-1,0 1 0,0 0 1,-1 0-1,1 1 1,0-1-1,0 0 0,-1 1 1,1-1-1,-1 1 0,1-1 1,-1 1-1,0-1 0,0 1 1,0 0-1,0 0 0,0 0 1,0 0-1,0 0 0,0 0 1,-1 0-1,1 0 0,-1 0 1,1 0-1,-1 0 0,0 0 1,0 0-1,0 0 0,0 0 1,0 0-1,-1 3 0,0 9 11,-1 1-1,-1-1 1,0 0-1,-6 17 0,-6 12 14,-2-1 1,-1 0-1,-48 77 0,16-46 365,-62 72 0,111-139 80,13-7-254,14-7-42,-25 7-142,28-7-156,1 2-1,-1 0 1,1 2-1,0 2 1,45 0-1,-40 2-1246,-3 0 526</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07.274"/>
    </inkml:context>
    <inkml:brush xml:id="br0">
      <inkml:brushProperty name="width" value="0.05" units="cm"/>
      <inkml:brushProperty name="height" value="0.05" units="cm"/>
      <inkml:brushProperty name="color" value="#0000FF"/>
    </inkml:brush>
  </inkml:definitions>
  <inkml:trace contextRef="#ctx0" brushRef="#br0">245 111 11410,'-6'-7'706,"0"1"-1,0 0 0,-1 0 0,1 0 0,-1 0 1,0 1-1,-1 0 0,-8-4 0,14 8-609,-1 0 0,1-1 1,-1 1-1,1 0 0,0 0 0,-1 1 0,0-1 1,1 1-1,-1-1 0,1 1 0,-1 0 0,0 0 1,1 0-1,-1 0 0,0 0 0,1 0 0,-1 1 0,1-1 1,-1 1-1,1 0 0,-1 0 0,1 0 0,-1 0 1,1 0-1,0 1 0,0-1 0,-1 1 0,1-1 1,0 1-1,0 0 0,-2 2 0,2 1-88,-1-1-1,1 1 1,0 0-1,0 0 1,1-1 0,-1 1-1,1 0 1,0 1-1,0-1 1,1 0 0,0 0-1,0 0 1,0 0-1,0 1 1,1-1 0,2 8-1,2 10-34,1 0-1,10 26 1,25 39 13,-29-67 32,-2 0 0,0 1 0,-2 0 0,10 37 0,-17-56-7,0 1 1,0 0-1,-1-1 1,0 1 0,1 0-1,-1-1 1,-1 1-1,1 0 1,0-1-1,-1 1 1,0-1 0,0 1-1,0-1 1,0 1-1,0-1 1,-1 1-1,1-1 1,-1 0-1,0 0 1,0 0 0,0 0-1,-1 0 1,1 0-1,-1-1 1,0 1-1,1-1 1,-1 0 0,0 0-1,0 0 1,0 0-1,-1 0 1,1 0-1,0-1 1,-1 0-1,1 0 1,-1 0 0,-3 1-1,1-1 6,0 0-1,-1-1 1,1 1 0,0-1-1,0-1 1,0 1 0,-1-1-1,1 0 1,0 0 0,0-1-1,0 0 1,0 0 0,1 0-1,-1-1 1,0 0-1,1 0 1,0 0 0,0-1-1,0 0 1,0 0 0,-6-6-1,10 8-26,0 0 0,0 0-1,0 1 1,0-1 0,0 0-1,1 0 1,-1-1 0,0 1-1,1 0 1,0 0 0,-1 0 0,1 0-1,0 0 1,0-1 0,0 1-1,0 0 1,1 0 0,-1 0-1,1 0 1,-1 0 0,1 0-1,0 0 1,-1 0 0,1 0-1,0 0 1,1 0 0,-1 0 0,0 0-1,0 1 1,1-1 0,2-2-1,7-9-107,1 1 0,0 0 0,15-11 0,-8 8-24,15-17-96,51-60 1,-75 80 241,-1-1 0,0 1-1,-1-1 1,0-1 0,-1 1 0,-1-1 0,0-1 0,-1 1 0,4-17 0,-9 26 8,1 1 0,-1-1 0,0 0 0,0 1 0,0-1 0,-1 1 1,0-1-1,0 1 0,0-1 0,0 1 0,-1 0 0,0 0 0,0-1 0,0 1 0,0 0 0,0 1 0,-1-1 0,0 0 1,0 1-1,0-1 0,0 1 0,0 0 0,-1 0 0,1 0 0,-1 1 0,0-1 0,0 1 0,0 0 0,-5-2 0,1 0 17,0 0 0,0 1 0,-1 1-1,0-1 1,1 1 0,-1 1-1,0 0 1,0 0 0,0 0-1,1 1 1,-1 1 0,0-1-1,-17 5 1,24-5-11,1 1 0,-1-1-1,0 1 1,1-1 0,0 1-1,-1 0 1,1 0 0,-1 0-1,1 0 1,0 0 0,0 0-1,-1 0 1,1 0 0,0 0-1,0 0 1,0 1 0,0-1 0,0 0-1,1 1 1,-1-1 0,0 1-1,0 2 1,2 16 137</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07.704"/>
    </inkml:context>
    <inkml:brush xml:id="br0">
      <inkml:brushProperty name="width" value="0.05" units="cm"/>
      <inkml:brushProperty name="height" value="0.05" units="cm"/>
      <inkml:brushProperty name="color" value="#0000FF"/>
    </inkml:brush>
  </inkml:definitions>
  <inkml:trace contextRef="#ctx0" brushRef="#br0">174 16 17028,'-6'-3'231,"0"1"0,0 0 1,0 0-1,-1 0 1,1 0-1,-1 1 1,1 0-1,-1 1 0,1 0 1,-13 0-1,16 1-166,-1 0-1,1 0 0,0 0 0,0 0 0,0 0 0,0 0 1,1 1-1,-1 0 0,0-1 0,0 1 0,1 0 1,-1 0-1,1 1 0,0-1 0,0 0 0,0 1 1,0-1-1,0 1 0,0 0 0,0 0 0,1 0 0,0 0 1,-2 4-1,-1 7-54,0 1 1,1 0-1,0 0 1,1-1 0,1 2-1,0-1 1,1 0-1,1 0 1,4 25-1,-3-27-10,1 1-1,0-1 1,1 0-1,0-1 1,1 1 0,1-1-1,0 0 1,0 0-1,1-1 1,1 1-1,9 9 1,-14-17 7,1 0-1,0-1 1,0 1-1,0-1 1,0 0 0,0-1-1,1 1 1,-1-1 0,1 0-1,0 0 1,-1 0 0,1 0-1,0-1 1,0 0-1,0 0 1,0 0 0,1-1-1,-1 0 1,0 0 0,0 0-1,0 0 1,0-1 0,0 0-1,0 0 1,0 0 0,0-1-1,0 1 1,0-1-1,-1-1 1,1 1 0,-1-1-1,1 1 1,-1-1 0,5-4-1,-2 1 35,1 0 0,-1-1-1,-1 0 1,1 0 0,-1 0-1,0-1 1,-1 0 0,1 0-1,-2 0 1,1-1 0,-1 1-1,-1-1 1,1 0-1,-1 0 1,-1-1 0,0 1-1,2-16 1,-5 17-21,1 1 0,-1 0 0,0 0 0,0 0 0,-1 0 1,0 0-1,0 0 0,-1 0 0,1 0 0,-2 1 0,1-1 0,-1 1 0,0 0 0,0 0 0,0 0 0,-1 1 0,0 0 0,0 0 0,-1 0 1,1 0-1,-1 1 0,-11-7 0,5 4-8,-2 1-1,1-1 1,-1 2 0,0 0-1,0 1 1,0 0 0,-1 1 0,1 1-1,-1 0 1,-19 1 0,30 1-14,-1 0 1,1 0 0,-1 0-1,1 1 1,0 0 0,-1 0-1,1 0 1,0 0 0,-1 1-1,1-1 1,0 1-1,0 1 1,-5 2 0,7-3-189,0 0 1,0 0 0,0 0-1,0 1 1,1-1 0,-1 0-1,1 1 1,-1 0 0,1-1-1,0 1 1,0 0-1,0 0 1,0-1 0,1 1-1,-1 0 1,1 0 0,-1 0-1,1 0 1,0 0 0,0 0-1,1 3 1,5 37-1615</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08.546"/>
    </inkml:context>
    <inkml:brush xml:id="br0">
      <inkml:brushProperty name="width" value="0.05" units="cm"/>
      <inkml:brushProperty name="height" value="0.05" units="cm"/>
      <inkml:brushProperty name="color" value="#0000FF"/>
    </inkml:brush>
  </inkml:definitions>
  <inkml:trace contextRef="#ctx0" brushRef="#br0">1 282 4465,'4'-15'1926,"8"-30"4319,-11 43-5924,0 0-1,-1 0 1,1 0-1,0 0 1,0 0-1,0 1 1,1-1-1,-1 0 1,0 1-1,1-1 1,-1 1-1,1-1 1,-1 1-1,1 0 1,0-1-1,-1 1 1,4-1-1,-5 2-248,1 0 0,0 0-1,0 0 1,0 0-1,0 1 1,0-1 0,0 0-1,0 0 1,0 1 0,-1-1-1,1 1 1,0-1 0,0 1-1,0-1 1,-1 1 0,1-1-1,0 1 1,-1-1 0,1 1-1,0 0 1,-1 0-1,1-1 1,-1 1 0,1 0-1,-1 0 1,0 0 0,1-1-1,-1 1 1,1 1 0,11 30 249,-11-28-194,9 52 485,-10-47-522,1-1 1,0 1-1,1-1 1,0 1 0,0-1-1,4 9 1,-6-17-84,0 0 1,0 1-1,1-1 1,-1 0-1,0 1 1,0-1-1,1 1 1,-1-1-1,0 0 1,1 1-1,-1-1 1,0 0 0,1 0-1,-1 1 1,0-1-1,1 0 1,-1 0-1,1 0 1,-1 1-1,0-1 1,1 0-1,-1 0 1,1 0-1,-1 0 1,1 0-1,-1 0 1,0 0-1,1 0 1,-1 0-1,1 0 1,-1 0-1,1 0 1,-1 0-1,1 0 1,-1-1 0,1 1-1,18-14 145,10-23-6,27-58 8,-42 67-139,2 2 0,0 0 0,40-47 1,-55 71-22,0 1 1,1-1 0,-1 1 0,1-1 0,-1 1 0,1 0-1,-1-1 1,1 1 0,0 0 0,0 0 0,-1 0 0,1 1-1,0-1 1,0 0 0,0 1 0,0-1 0,0 1 0,0 0-1,0-1 1,0 1 0,2 0 0,-2 1 1,0 0-1,0-1 1,-1 1-1,1 0 1,0 0-1,-1 0 1,1 1 0,-1-1-1,1 0 1,-1 1-1,1-1 1,-1 0 0,0 1-1,0 0 1,0-1-1,0 1 1,2 3-1,3 10-8,-1 0 0,0 0 0,-1 1 0,3 20 0,-4-21 14,2 17-7,-5-24 7,1 0 1,0-1-1,0 1 0,1-1 1,-1 1-1,2-1 0,-1 0 0,1 0 1,0 0-1,0 0 0,1 0 1,7 9-1,-9-15 6,-1 0 0,1 0 1,0-1-1,0 1 0,0 0 1,0-1-1,0 1 0,0-1 0,0 0 1,0 1-1,0-1 0,0 0 1,0 0-1,0-1 0,0 1 0,0 0 1,0-1-1,0 1 0,0-1 1,0 1-1,0-1 0,0 0 0,0 0 1,0 0-1,-1 0 0,1 0 1,0-1-1,-1 1 0,3-3 0,8-5 46,-1-1-1,17-22 0,-25 30-46,22-31 54,32-55 0,-37 56-55,1 0 1,28-31-1,-48 61-9,0 1 0,1-1 0,-1 1 0,0-1 0,1 1 0,-1 0 0,1 0 0,0 0 0,-1 0 0,1 0 0,0 0 0,0 0 0,1 0 0,-2 1 2,-1 0-1,1 0 1,-1 0 0,1 0 0,-1 0-1,1 0 1,-1 0 0,1 0 0,-1 1 0,1-1-1,-1 0 1,0 0 0,1 1 0,-1-1-1,1 0 1,-1 0 0,0 1 0,1-1-1,-1 0 1,0 1 0,1-1 0,-1 1-1,0-1 1,1 0 0,-1 1 0,0-1 0,0 1-1,0-1 1,1 1 0,-1 0 0,1 6-14,1 1 1,-2-1 0,1 0 0,-1 1-1,0 7 1,-1-3 18,1-3-15,0 16 11,0-1-1,2 1 1,0 0 0,12 43 0,-13-63-4,0 0 1,0-1 0,1 1-1,0-1 1,0 1-1,0-1 1,1 0-1,-1 0 1,1 0-1,0 0 1,0 0 0,1 0-1,-1-1 1,1 0-1,-1 0 1,1 0-1,0 0 1,0 0-1,1-1 1,-1 0-1,0 0 1,1 0 0,-1 0-1,1-1 1,0 0-1,-1 0 1,1 0-1,0 0 1,0-1-1,0 0 1,9 0 0,45-14-1890,9-10 928</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19.614"/>
    </inkml:context>
    <inkml:brush xml:id="br0">
      <inkml:brushProperty name="width" value="0.05" units="cm"/>
      <inkml:brushProperty name="height" value="0.05" units="cm"/>
      <inkml:brushProperty name="color" value="#0000FF"/>
    </inkml:brush>
  </inkml:definitions>
  <inkml:trace contextRef="#ctx0" brushRef="#br0">50 381 9122,'-49'-2'5968,"680"-14"-2011,520-7-3070,-1-86-765,-633 16 12,94-16-1081,-378 81 556</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2.293"/>
    </inkml:context>
    <inkml:brush xml:id="br0">
      <inkml:brushProperty name="width" value="0.05" units="cm"/>
      <inkml:brushProperty name="height" value="0.05" units="cm"/>
      <inkml:brushProperty name="color" value="#E71224"/>
    </inkml:brush>
  </inkml:definitions>
  <inkml:trace contextRef="#ctx0" brushRef="#br0">193 151 3441,'0'-3'342,"1"1"0,-1 0 0,0-1-1,0 1 1,0-1 0,0 1 0,0 0 0,0-1 0,-1 1 0,1-1 0,-1 1 0,0 0 0,1 0 0,-1-1 0,0 1 0,0 0 0,-1 0 0,1 0 0,0 0-1,-1 0 1,1 0 0,-1 0 0,0 1 0,-2-3 0,2 3-184,-1 0 0,0 0 0,1 0 0,-1 1 0,1-1 0,-1 1 0,0-1 0,0 1 0,1 0 0,-1 0 0,0 0 0,1 1 0,-1-1 0,0 1 0,1-1 0,-1 1 0,0 0 0,1 0 0,-1 0 0,1 0 0,0 1 0,-3 0 0,0 2-79,0 0-1,0-1 0,1 1 1,-1 1-1,1-1 0,0 1 0,1-1 1,-1 1-1,1 0 0,-1 1 1,2-1-1,-1 1 0,-2 7 0,-4 12 6,-10 43-1,16-54-43,-1 1-23,-14 78 40,17-87-59,1-1 0,0 1 0,-1 0 0,2-1 0,-1 1 0,1 0 0,0-1 0,0 1 0,0 0 0,1-1 0,0 1 0,0-1 0,4 8 0,-4-11 1,-1-1 0,1 1 0,-1-1 0,1 0 1,-1 0-1,1 0 0,0 0 0,-1 0 0,1 0 0,0-1 1,0 1-1,0 0 0,0-1 0,0 1 0,0-1 0,-1 0 1,1 0-1,0 0 0,0 0 0,0 0 0,0 0 1,0 0-1,0-1 0,0 1 0,0-1 0,0 1 0,0-1 1,0 0-1,-1 1 0,1-1 0,0 0 0,-1 0 0,1-1 1,2-1-1,9-5 10,-1-1 0,0-1 0,13-12 0,-22 19-7,12-11 12,-1-1 0,-1-1 1,0 0-1,19-32 0,-27 40 15,-1 0 0,0 0-1,0-1 1,-1 1 0,0-1 0,0 0-1,-1 0 1,-1 0 0,1 0-1,-1 0 1,-1 0 0,0 0 0,-1-12-1,-3 13 372,-2 19-126,-1 19-77,5-12-185,1 1 0,0-1 1,2 1-1,0-1 0,1 1 0,7 30 0,-7-43-15,0 0 0,0 0 1,1 1-1,0-1 0,0-1 1,0 1-1,0 0 0,1-1 0,9 10 1,-11-12 2,1-1 0,0 0 0,0 0 0,0 0 0,0 0 0,0-1 1,0 1-1,0-1 0,1 0 0,-1 0 0,0 0 0,1 0 0,-1 0 0,1-1 1,-1 0-1,1 1 0,-1-1 0,1-1 0,5 0 0,-1 0 18,-1-1 0,0 0 0,0-1-1,1 0 1,-2 0 0,1 0 0,0-1-1,-1 0 1,1-1 0,-1 1 0,0-1-1,-1 0 1,1 0 0,-1-1 0,0 0 0,0 0-1,-1 0 1,6-10 0,-3 4 139,0-2 1,-1 1-1,-1 0 1,0-1-1,0 0 1,-2 0-1,1-1 1,1-24-1,-1 17 221,2 30-148,3 39-122,-5 14-78,-2-19-1,2-1 0,10 47-1,-13-87-23,-1 0 0,0 1-1,0-1 1,0 1-1,1-1 1,-1 0-1,1 0 1,-1 1-1,1-1 1,-1 0-1,1 0 1,0 1-1,0-1 1,0 0-1,-1 0 1,1 0-1,0 0 1,0 0-1,0 0 1,1-1-1,-1 1 1,0 0 0,0 0-1,2 0 1,-2-1 2,1 0 1,-1 0 0,1-1 0,-1 1 0,1 0 0,-1-1 0,1 1-1,-1-1 1,0 0 0,1 1 0,-1-1 0,0 0 0,0 0-1,0 1 1,1-1 0,-1 0 0,0 0 0,1-2 0,7-7 43,0-1 0,-1-1 0,10-17 0,-17 27-49,46-85 111,20-34 128,-67 120-237,1 1 0,-1-1 0,1 0 0,-1 0-1,1 1 1,-1-1 0,1 0 0,-1 0 0,1 1 0,0-1-1,-1 1 1,1-1 0,0 1 0,0-1 0,-1 1 0,1-1-1,0 1 1,0-1 0,0 1 0,0 0 0,-1 0-1,1-1 1,0 1 0,0 0 0,0 0 0,0 0 0,0 0-1,0 0 1,0 0 0,-1 0 0,1 0 0,0 1 0,0-1-1,0 0 1,1 1 0,1 1-1,-1 0 0,1 0-1,-1 0 1,0 0 0,0 1 0,0-1 0,0 1-1,0-1 1,0 1 0,1 4 0,5 9-18,-1 1 0,9 30 0,-8-8-81,-5-26 2,-1 1-1,2-1 1,0 0 0,1 0 0,7 16 0,-11-28 88,-1 0 0,1 0-1,0-1 1,-1 1 0,1 0 0,0-1 0,-1 1 0,1 0-1,0-1 1,0 1 0,0-1 0,0 1 0,0-1 0,-1 1 0,1-1-1,0 0 1,0 0 0,0 1 0,0-1 0,0 0 0,0 0-1,0 0 1,0 0 0,0 0 0,0 0 0,0 0 0,0 0 0,0-1-1,0 1 1,0 0 0,0 0 0,0-1 0,0 1 0,0-1-1,0 1 1,-1-1 0,1 1 0,0-1 0,0 0 0,0 1 0,-1-1-1,1 0 1,0 1 0,-1-1 0,1 0 0,0-2 0,32-40-46,-31 40 47,6-11 14,0-1-1,-1 0 1,-1 0-1,0-1 1,-1 1-1,-1-1 1,0-1-1,3-30 0,11 95 24,-13-22-128,-1 0 0,-1 0 0,-2-1 0,-2 39 0,4 51-80,-3-114 176,0 1-1,0 0 0,0-1 1,0 1-1,1-1 1,-1 1-1,1 0 0,-1-1 1,1 1-1,-1-1 0,1 0 1,0 1-1,0-1 1,1 2-1,-1-2 1,-1-1 1,0 0-1,1 0 1,-1 0-1,1 1 1,-1-1-1,1 0 1,-1 0-1,1 0 1,-1 0-1,1 0 1,-1 0-1,0 0 1,1 0-1,-1 0 1,1 0-1,-1 0 1,1 0-1,-1 0 1,1-1 0,-1 1-1,1 0 1,-1 0-1,0 0 1,1-1-1,-1 1 1,1 0-1,-1 0 1,0-1-1,1 0 1,3-2 7,-1 0 1,0-1-1,0 0 1,-1 0-1,1 0 1,-1 0-1,1 0 1,2-8-1,6-17 33,-2-1 0,0-1 0,-2 1 0,-2-2 0,3-39 0,-7 50 45,-1 0 0,-1 0-1,0 0 1,-2 0-1,-1 0 1,0 1-1,-1-1 1,-16-36-1,17 49-9,0 0 0,-1 0 0,-1 0 0,1 1 0,-1 0 0,0 0 0,-1 1 0,0-1 0,0 1-1,0 1 1,-1-1 0,-13-6 0,17 9-67,0 1 0,-1 0 1,1 0-1,-1 0 0,1 1 0,-1 0 0,0 0 0,1 0 0,-1 0 0,0 1 1,0-1-1,0 1 0,1 1 0,-1-1 0,0 1 0,0 0 0,1 0 1,-1 0-1,0 0 0,1 1 0,-1 0 0,1 0 0,0 0 0,0 0 0,-8 6 1,10-6-41,1-1 0,-1 1 1,0-1-1,1 1 0,0-1 0,-1 1 1,1 0-1,0 0 0,0 0 1,0 0-1,0 0 0,0 0 1,0 0-1,1 0 0,-1 0 1,1 0-1,-1 0 0,1 0 1,0 0-1,0 1 0,0 3 1,3 20-282</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2.709"/>
    </inkml:context>
    <inkml:brush xml:id="br0">
      <inkml:brushProperty name="width" value="0.05" units="cm"/>
      <inkml:brushProperty name="height" value="0.05" units="cm"/>
      <inkml:brushProperty name="color" value="#E71224"/>
    </inkml:brush>
  </inkml:definitions>
  <inkml:trace contextRef="#ctx0" brushRef="#br0">168 80 7730,'2'-30'1672,"-1"5"1625,1 11-1313,-2 4 1353,-2 13-2377,-3 12-416,-4 9-184,-4 18-200,-3 14-56,-4 28 8,0 7-40,-5 1-568,2-7-456,1-25-1120,5-13 999</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3.425"/>
    </inkml:context>
    <inkml:brush xml:id="br0">
      <inkml:brushProperty name="width" value="0.05" units="cm"/>
      <inkml:brushProperty name="height" value="0.05" units="cm"/>
      <inkml:brushProperty name="color" value="#E71224"/>
    </inkml:brush>
  </inkml:definitions>
  <inkml:trace contextRef="#ctx0" brushRef="#br0">5 269 8530,'-1'2'140,"1"-1"0,-1 0 0,0 1 0,1-1 1,-1 1-1,1-1 0,0 0 0,0 1 0,-1-1 0,1 1 0,0-1 1,0 1-1,0-1 0,1 1 0,-1-1 0,0 1 0,0-1 1,1 1-1,-1-1 0,1 1 0,-1-1 0,1 0 0,0 1 0,0 0 1,2 1-38,-1 0 0,0-1 0,1 0 1,0 1-1,-1-1 0,1 0 1,0 0-1,0-1 0,0 1 1,5 1-1,0 0-11,-1 0 0,1-1 0,0 1 0,0-2 0,1 1 0,-1-2 0,0 1 0,15-1 0,-11-3-7,0 0 0,-1-1 0,0-1 1,0 0-1,0 0 0,-1-1 1,1 0-1,-1-1 0,-1 0 0,1 0 1,-1-1-1,-1-1 0,11-12 1,14-18 748,48-74 1,-74 101-618,42-74 2192,-44 108-1892,-9 41-510,-3 0 0,-3 0 0,-18 63 0,10-49-5,-8 28 27,11-46 179,-11 79 0,25-135-192,1-1-1,-1 0 1,1 0 0,0 0-1,0 0 1,0 1 0,0-1 0,0 0-1,0 0 1,0 0 0,1 0-1,-1 0 1,1 1 0,0-1-1,0 0 1,-1 0 0,1 0-1,1-1 1,-1 1 0,0 0-1,2 2 1,-1-3-4,-1 0 1,1-1-1,0 1 0,-1-1 1,1 0-1,-1 1 0,1-1 1,0 0-1,-1 0 0,1 0 1,0 0-1,-1-1 0,1 1 0,0 0 1,-1-1-1,1 1 0,-1-1 1,1 1-1,-1-1 0,1 0 1,1 0-1,9-7 46,0 1 0,0-1 1,0-1-1,19-19 0,-13 7-19,0-1 1,-2-1 0,24-42-1,-27 41-29,1 2 1,1-1-1,1 2 0,20-21 0,-34 40-10,-1 1 0,1-1 0,-1 1 0,1-1 0,0 1 1,-1 0-1,1 0 0,0 0 0,0 0 0,0 0 0,0 0 0,0 0 0,4 0 0,-5 1 0,0 0 0,-1 0 0,1 0 1,0 0-1,0 0 0,0 1 0,-1-1 0,1 0 1,0 0-1,-1 1 0,1-1 0,0 1 0,-1-1 0,1 0 1,0 1-1,-1-1 0,1 1 0,-1 0 0,1-1 1,-1 1-1,1-1 0,-1 1 0,1 0 0,-1-1 0,1 2 1,1 6 1,1-1 1,-1 1-1,-1 0 1,1 0-1,-1 15 1,1-2 2,0-6-3,13 65 8,-14-73-10,1 0 1,0-1-1,1 1 1,0-1-1,0 1 0,0-1 1,1 0-1,-1 0 0,7 6 1,-9-11-1,0 0 0,0 0 0,0 0 1,0 0-1,0 0 0,1-1 0,-1 1 0,0-1 1,0 1-1,0 0 0,1-1 0,-1 0 1,0 1-1,1-1 0,-1 0 0,0 0 0,1 0 1,-1 0-1,1 0 0,-1 0 0,0 0 1,1 0-1,-1 0 0,0-1 0,1 1 0,-1 0 1,0-1-1,0 0 0,1 1 0,-1-1 1,0 1-1,0-1 0,0 0 0,0 0 0,0 0 1,0 0-1,0 0 0,0 0 0,0 0 1,1-1-1,6-8 6,-1 0 0,1 0 1,8-18-1,-8 15 0,13-19 7,45-81 10,-60 100-18,0 0 1,-1-1-1,0 1 1,-1-1-1,-1 0 1,3-28-1,-5 39 1,-1-1 0,0 1 0,-1-1 0,1 1 0,0-1 0,-1 1 0,0-1-1,0 1 1,0-1 0,0 1 0,0 0 0,-1 0 0,0 0 0,1 0 0,-1 0 0,0 0 0,-1 0-1,1 0 1,-4-3 0,4 5-2,1 0 1,0 0-1,-1 0 0,1 1 1,0-1-1,-1 0 0,1 1 0,-1-1 1,1 1-1,-1 0 0,1 0 1,-1-1-1,1 1 0,-1 0 0,1 0 1,-1 0-1,1 1 0,-4-1 1,3 1-3,-1 0 0,0 1 1,1-1-1,-1 0 1,1 1-1,-1-1 1,1 1-1,0 0 1,0 0-1,-1 0 0,1 0 1,1 0-1,-3 4 1,-5 6-16,2 1 0,-1 0 0,2 0 1,0 1-1,0 0 0,2 0 0,-1 0 1,-1 18-1,1-3-172,1 0 0,1 0 0,2 36 0,1-59 132,1 0-1,-1 0 1,1 0 0,0 0 0,0 0-1,1 0 1,-1 0 0,1 0 0,1-1-1,4 9 1,-5-11 8,0 0 0,0-1 0,1 1-1,-1-1 1,1 0 0,0 0 0,0 0 0,0 0-1,0 0 1,0 0 0,0-1 0,0 0 0,0 1-1,1-1 1,-1-1 0,0 1 0,1 0-1,-1-1 1,1 1 0,5-1 0,58-6-670,13-8 239</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4.257"/>
    </inkml:context>
    <inkml:brush xml:id="br0">
      <inkml:brushProperty name="width" value="0.05" units="cm"/>
      <inkml:brushProperty name="height" value="0.05" units="cm"/>
      <inkml:brushProperty name="color" value="#E71224"/>
    </inkml:brush>
  </inkml:definitions>
  <inkml:trace contextRef="#ctx0" brushRef="#br0">40 79 8210,'-5'-22'3877,"2"31"-490,0 38-1163,4 9-1261,1-12-493,-3 1 1,-1-1-1,-2 0 0,-13 59 0,11-86-345,4-19 32,9-28-57,24-74-87,-22 70-24,1-1 0,1 1 0,2 1 1,1 0-1,2 1 0,24-36 0,-35 62 2,0 0 0,1 1-1,0-1 1,0 1 0,0 0-1,1 1 1,-1 0 0,1 0-1,0 0 1,14-4-1,-19 7 6,0 0-1,0 1 0,0-1 0,0 1 0,0 0 0,0 0 0,0 0 0,0 0 0,0 0 1,0 0-1,0 0 0,0 0 0,0 1 0,0-1 0,0 1 0,0 0 0,0 0 0,2 1 1,-2-1-1,-1 1 0,1 0 1,-1-1-1,1 1 1,-1 0-1,0 0 0,0 0 1,0 0-1,0 0 1,0 1-1,0-1 0,0 0 1,-1 0-1,1 0 1,-1 1-1,0-1 1,0 0-1,1 1 0,-2-1 1,1 3-1,-1 6 7,-1 0 0,0 0 0,-1 0 0,0 0 0,0-1-1,-1 1 1,-9 15 0,-13 44 78,24-59-65,0 1 1,1 0 0,0 0-1,1 0 1,0 0 0,4 17-1,-4-26-14,1 0 1,-1-1-1,1 1 0,0 0 1,0-1-1,0 1 0,0-1 1,1 1-1,-1-1 0,1 1 1,-1-1-1,1 0 0,0 0 1,2 3-1,-2-4-1,0 0 1,0-1-1,-1 1 0,1 0 1,0-1-1,0 1 0,0-1 1,0 1-1,0-1 0,-1 0 1,1 0-1,0 0 0,0 0 1,0 0-1,0 0 0,0-1 1,0 1-1,0 0 0,0-1 1,-1 0-1,1 1 1,0-1-1,2-2 0,1 0 6,-1 0-1,0 0 0,0 0 1,0-1-1,0 0 0,-1 0 1,1 0-1,-1 0 0,0-1 1,0 1-1,-1-1 0,1 0 1,-1 1-1,0-1 1,0 0-1,-1-1 0,1 1 1,-1 0-1,0 0 0,-1 0 1,1-1-1,-1-8 0,0 1 5,0-1-1,-1 1 0,0-1 0,-1 1 0,-1 0 0,0 0 0,0 0 0,-6-12 1,6 19-6,-1 0 0,0 0 0,0 1 0,0 0 0,-1 0 0,-6-7 0,10 12-68,1-1-1,-1 0 0,1 1 0,-1-1 0,1 1 1,-1-1-1,1 0 0,-1 1 0,0-1 0,1 1 1,-1 0-1,0-1 0,0 1 0,1-1 0,-1 1 1,0 0-1,0 0 0,1-1 0,-1 1 0,0 0 1,0 0-1,0 0 0,1 0 0,-1 0 0,0 0 1,0 0-1,0 0 0,1 0 0,-1 1 0,0-1 1,0 0-1,0 0 0,1 1 0,-1-1 0,0 0 1,1 1-1,-1-1 0,0 1 0,1-1 0,-1 1 1,0-1-1,1 1 0,-1-1 0,1 1 1,-1 0-1,1-1 0,-1 1 0,1 0 0,0 0 1,-1-1-1,1 1 0,0 0 0,-1 0 0,1-1 1,0 1-1,0 0 0,0 0 0,0 0 0,0-1 1,0 1-1,0 0 0,0 0 0,0 1 0,0 16-1234</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5.128"/>
    </inkml:context>
    <inkml:brush xml:id="br0">
      <inkml:brushProperty name="width" value="0.05" units="cm"/>
      <inkml:brushProperty name="height" value="0.05" units="cm"/>
      <inkml:brushProperty name="color" value="#E71224"/>
    </inkml:brush>
  </inkml:definitions>
  <inkml:trace contextRef="#ctx0" brushRef="#br0">11 106 14499,'-7'-26'2688,"4"37"-1079,5 45-1218,4 3-396,-3-29 92,1 1 0,12 46 0,-16-74-76,1 0 1,0-1-1,0 1 1,0 0-1,0-1 1,0 1-1,1-1 0,-1 1 1,1-1-1,-1 0 1,1 0-1,0 0 1,0 0-1,0 0 1,0 0-1,0 0 1,1 0-1,4 2 0,-5-4-3,1 1 0,-1-1 0,1 1 0,-1-1 0,1 0-1,-1 0 1,1 0 0,-1 0 0,1 0 0,-1-1 0,1 1-1,-1-1 1,1 0 0,-1 0 0,0 0 0,5-2-1,5-4 5,-1-1-1,0 0 0,-1 0 0,0-1 1,0-1-1,13-15 0,2-10-32,0 0-1,33-67 1,22-34 45,-84 192 114,1-30-134,-7 97 4,9-109-10,1 0-1,1 0 1,1 0-1,-1 0 0,2 0 1,6 18-1,-9-30 0,1 0 1,-1 0-1,1 0 0,0 0 0,0-1 0,0 1 0,0 0 0,0-1 1,0 1-1,0 0 0,1-1 0,-1 1 0,0-1 0,1 0 1,-1 0-1,1 1 0,0-1 0,-1 0 0,1 0 0,0 0 0,0-1 1,0 1-1,0 0 0,-1-1 0,1 1 0,0-1 0,0 1 0,0-1 1,0 0-1,0 0 0,0 0 0,0 0 0,0 0 0,0-1 1,0 1-1,0-1 0,0 1 0,0-1 0,0 0 0,0 1 0,-1-1 1,1 0-1,0 0 0,2-2 0,10-6-43,-1 0 0,0-1 0,-1 0 1,16-17-1,-20 19 6,186-204-508,-189 208 448,-13 17 1,-18 18-10,-4 0 476,0 1 0,3 2 0,0 0 0,-36 65 0,60-93-320,-1 0 1,1 1-1,0 0 1,1-1-1,0 1 1,0 0-1,0 0 0,0 8 1,2-14-46,0 1-1,0-1 1,0 1 0,1-1-1,-1 1 1,0-1 0,1 1-1,-1-1 1,1 1 0,-1-1-1,1 1 1,0-1 0,-1 0-1,1 1 1,0-1 0,0 0-1,0 0 1,0 1 0,0-1-1,0 0 1,1 0 0,-1 0-1,0 0 1,0-1 0,1 1-1,-1 0 1,1 0 0,-1-1-1,1 1 1,-1-1 0,1 1-1,-1-1 1,1 0 0,-1 0-1,1 0 1,-1 1 0,1-1-1,-1-1 1,1 1 0,-1 0-1,4-1 1,2 1 0,-1-1-1,1 0 0,0 0 1,0-1-1,-1 0 1,1 0-1,-1-1 0,1 1 1,-1-1-1,0-1 0,0 1 1,0-1-1,-1 0 1,1 0-1,-1-1 0,0 0 1,5-6-1,4-7 20,0 0-1,-1-1 0,18-37 1,-29 55 38,-1 8-17,-2 24 6,-6 38-9,6-63-38,-14 102 18,-32 119 1,46-222-34,-1 1 1,0-1-1,0 1 1,0-1-1,-1 0 1,0 0-1,0 0 1,0 0-1,-1-1 1,0 1-1,0-1 1,0 0-1,-9 7 1,11-9-42,-1-1-1,0 1 1,0-1 0,0 0-1,0 0 1,0 0 0,0 0-1,0-1 1,0 1 0,0-1-1,0 0 1,0 0 0,0 0 0,0 0-1,0-1 1,0 1 0,-1-1-1,1 0 1,0 1 0,1-1-1,-1-1 1,0 1 0,0 0-1,0-1 1,1 1 0,-1-1 0,-3-3-1,0-1-295,0 1 0,0-1-1,1 0 1,-1 0 0,2 0-1,-1-1 1,1 0 0,0 0 0,0 0-1,1 0 1,0-1 0,0 1-1,1-1 1,0 0 0,0 0 0,1 0-1,0 0 1,0 0 0,1 0-1,0 0 1,1-12 0,10-43-1471</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6.440"/>
    </inkml:context>
    <inkml:brush xml:id="br0">
      <inkml:brushProperty name="width" value="0.05" units="cm"/>
      <inkml:brushProperty name="height" value="0.05" units="cm"/>
      <inkml:brushProperty name="color" value="#E71224"/>
    </inkml:brush>
  </inkml:definitions>
  <inkml:trace contextRef="#ctx0" brushRef="#br0">201 9 15355,'0'0'60,"0"0"0,0 0 1,0-1-1,0 1 0,0 0 0,0-1 0,0 1 0,0 0 0,0 0 0,0-1 0,0 1 0,0 0 0,0-1 1,0 1-1,0 0 0,0 0 0,0-1 0,0 1 0,0 0 0,0 0 0,-1-1 0,1 1 0,0 0 0,0 0 1,0-1-1,-1 1 0,1 0 0,0 0 0,0 0 0,0 0 0,-1-1 0,1 1 0,0 0 0,0 0 0,-1 0 1,1 0-1,0 0 0,0 0 0,-1 0 0,1 0 0,-1-1 0,-12 9 1559,-12 19-177,10-5-1308,1 1 0,0 1-1,2 0 1,1 0-1,1 1 1,1 1-1,-6 26 1,-1 18-96,-9 98 1,20-130-15,-5 61 40,10-89-42,0 0 0,0 0 0,1 0 0,0 0 0,1 0 0,0 0 0,4 10 0,-6-19-17,0 0 1,0 0-1,1 0 1,-1-1-1,1 1 0,-1 0 1,0 0-1,1 0 1,-1-1-1,1 1 0,0 0 1,-1-1-1,1 1 0,0 0 1,-1-1-1,1 1 1,0-1-1,0 1 0,-1-1 1,1 1-1,0-1 0,0 0 1,0 1-1,0-1 1,0 0-1,0 0 0,-1 1 1,1-1-1,1 0 0,0-1 3,1 1 0,-1-1 0,0 0-1,0 1 1,0-1 0,0 0-1,0 0 1,0 0 0,0-1-1,0 1 1,2-3 0,43-48 72,-45 48-72,20-28 6,-2-1 1,-1-1 0,18-48 0,-26 54-20,1 1 0,1 1 0,1 0 0,2 1 0,0 0 0,36-39 0,-51 62 2,1 0 1,0 0-1,0 0 1,-1 1-1,1-1 1,0 1 0,0 0-1,0-1 1,0 1-1,1 0 1,-1 0-1,0 0 1,0 1 0,1-1-1,2 0 1,-4 1 0,0 0 1,0 0-1,0 1 1,0-1-1,0 0 1,-1 1-1,1-1 0,0 1 1,0-1-1,0 1 1,-1-1-1,1 1 1,0-1-1,-1 1 1,1 0-1,0-1 1,-1 1-1,1 0 1,-1 0-1,1-1 1,-1 1-1,0 0 1,1 0-1,-1 0 1,0 0-1,1 1 1,1 9-8,0 0 1,-1 0-1,0 0 1,-2 22 0,1-20 12,-2 29-5,0-7-5,4 48-1,-1-75 2,0 0 0,0-1 0,0 1-1,1-1 1,0 1 0,1-1 0,0 0 0,0 0 0,0 0-1,1 0 1,0 0 0,5 6 0,-8-12 0,0 0 0,1-1-1,-1 1 1,0 0 0,0-1 0,0 1 0,1 0 0,-1-1 0,0 0 0,1 1 0,-1-1 0,0 0-1,1 0 1,-1 0 0,0 0 0,1 0 0,-1 0 0,0 0 0,1 0 0,-1 0 0,0 0-1,1-1 1,-1 1 0,0-1 0,0 1 0,1-1 0,-1 0 0,0 1 0,0-1 0,0 0 0,0 0-1,2-1 1,37-34-225,-35 31 177,12-15-133,0 0-1,-2-1 1,0 0 0,19-37 0,37-100-139,-51 112 378,-30 83 252,2 0 1,-6 73 0,-6 41 453,1-87-391,14-49-259,1 0 0,0 0 0,0 0-1,-1 28 1,5-42-106,0-1-1,1 0 0,-1 0 0,0 0 1,1 0-1,-1 0 0,1 0 1,-1 0-1,0 0 0,1 0 0,-1 0 1,0 0-1,1 0 0,-1 0 0,1 0 1,-1 0-1,0 0 0,1 0 0,-1-1 1,0 1-1,1 0 0,-1 0 1,0 0-1,1-1 0,-1 1 0,0 0 1,1 0-1,-1-1 0,0 1 0,0 0 1,1 0-1,-1-1 0,0 1 1,0 0-1,0-1 0,1 1 0,-1-1 1,0 1-1,0 0 0,0-1 0,17-18 19,10-24-3,26-52 0,-35 59-30,1 1-1,2 1 1,29-35-1,-44 62 6,0 1-1,0 0 0,0 1 0,1-1 0,9-5 1,-15 10 4,0 0 1,0 1 0,0-1 0,0 0 0,0 1-1,0-1 1,0 1 0,0-1 0,1 1 0,-1 0-1,0-1 1,0 1 0,0 0 0,1 0 0,-1 0-1,0 0 1,0 0 0,1 0 0,-1 0-1,0 0 1,0 0 0,0 1 0,1-1 0,-1 0-1,0 1 1,0-1 0,0 1 0,0-1 0,0 1-1,0 0 1,0 0 0,0-1 0,0 1-1,0 0 1,0 0 0,0 0 0,0 0 0,-1 0-1,1 0 1,0 0 0,-1 0 0,1 0 0,-1 0-1,1 0 1,-1 0 0,1 2 0,3 12-10,-1 0 0,-1 0 1,2 22-1,-3-19 5,1 1 0,7 27 0,-8-42 4,1 1 1,0 0-1,0-1 0,0 1 0,0-1 0,1 1 1,-1-1-1,1 0 0,0 0 0,0 0 0,1-1 1,-1 1-1,9 5 0,-10-7 2,1-1 0,0 1-1,-1-1 1,1 0 0,0 0 0,0 0 0,0-1 0,0 1-1,0-1 1,0 1 0,0-1 0,0 0 0,0 0 0,0 0-1,0-1 1,0 1 0,0-1 0,0 0 0,0 1 0,0-1-1,-1-1 1,1 1 0,0 0 0,0-1 0,-1 1 0,1-1-1,-1 0 1,0 0 0,1 0 0,-1 0 0,0 0 0,3-4-1,8-9-19,-1 1 0,-1-2-1,17-29 1,-27 44 17,18-32-67,7-9-190,-2-1-1,36-90 1,-59 130 260,0 1 1,0-1-1,0 1 1,0-1-1,-1 1 0,1-1 1,-1 0-1,0 1 1,0-1-1,0 1 0,0-1 1,0 0-1,-1 1 0,1-1 1,-1 0-1,0-2 1,0 4 0,0 0 1,1 0-1,-1 1 1,0-1-1,0 1 1,0-1-1,1 1 1,-1-1-1,0 1 1,0-1-1,0 1 1,0 0 0,0 0-1,0-1 1,0 1-1,0 0 1,0 0-1,0 0 1,0 0-1,0 0 1,0 0-1,0 0 1,0 0-1,0 1 1,0-1 0,0 0-1,-1 1 1,-7 3-1,1-1-1,0 1 1,1 1 0,-1 0 0,1 0 0,-1 0 0,-10 11 0,-8 14-13,1 1-1,1 2 1,2 0-1,1 1 1,2 1-1,1 1 1,2 0-1,-19 63 1,33-91 16,-1 1 0,1-1 0,1 1 0,-1 0 0,2 0 1,-1 9-1,1-17 0,0 1-1,0-1 1,1 1 0,-1 0 0,0-1-1,1 1 1,-1-1 0,1 1 0,0-1 0,-1 1-1,1-1 1,0 0 0,0 1 0,0-1 0,0 0-1,0 0 1,0 1 0,0-1 0,0 0-1,1 0 1,-1 0 0,0 0 0,1-1 0,-1 1-1,0 0 1,1 0 0,-1-1 0,1 1 0,-1-1-1,1 0 1,0 1 0,-1-1 0,1 0-1,-1 0 1,1 0 0,0 0 0,-1 0 0,3-1-1,7 0 8,-1-1 0,1 0 0,-1-1 0,0-1 0,0 1 0,0-2 0,0 1 0,-1-1-1,0-1 1,17-12 0,10-11 11,37-38 0,-67 62-18,1-2 2,25-24 8,35-43 1,-60 66-1,0-1 0,-1 0 0,0 0 0,0 0 0,-1-1 0,-1 0 1,0 0-1,0 0 0,-1 0 0,0-1 0,2-11 0,-10 75 67,-9 175 671,14-227-743,0 0 0,0 0 0,0 0 1,0 0-1,0 1 0,1-1 0,-1 0 0,0 0 0,0 0 1,1 0-1,-1 0 0,1 0 0,-1 0 0,1 0 0,-1 0 0,1 0 1,0-1-1,-1 1 0,1 0 0,0 0 0,0 0 0,0-1 1,-1 1-1,1 0 0,0-1 0,0 1 0,0-1 0,0 1 0,0-1 1,0 0-1,0 1 0,0-1 0,0 0 0,0 0 0,0 1 1,1-1-1,-1 0 0,0 0 0,0 0 0,0 0 0,0-1 0,0 1 1,0 0-1,0 0 0,0-1 0,2 1 0,7-4 5,0 1 0,1-1-1,17-10 1,-17 8 10,18-10-6,0-2 0,-2-2 0,0 0 0,46-47 0,40-31 40,-96 90 163,-16 20-31,-20 35 59,9-25-206,3-2-214,1 1 0,0 0 0,2 0 0,0 0 1,0 32-1,7-28 56,11-13-87</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8.315"/>
    </inkml:context>
    <inkml:brush xml:id="br0">
      <inkml:brushProperty name="width" value="0.05" units="cm"/>
      <inkml:brushProperty name="height" value="0.05" units="cm"/>
      <inkml:brushProperty name="color" value="#E71224"/>
    </inkml:brush>
  </inkml:definitions>
  <inkml:trace contextRef="#ctx0" brushRef="#br0">69 465 2873,'14'-7'2249,"14"-9"806,-28 15-2860,1 1 0,0-1-1,-1 1 1,1 0 0,-1-1 0,1 1-1,0-1 1,-1 0 0,1 1-1,-1-1 1,0 1 0,1-1 0,-1 0-1,1 1 1,-1-1 0,0 0 0,0 1-1,1-1 1,-1 0 0,0 1-1,0-1 1,0 0 0,0 0 0,0 1-1,0-1 1,0 0 0,0 0 0,0 1-1,0-1 1,-1-1 0,1 1-116,-1 0 0,0 1-1,1-1 1,-1 1 0,0-1 0,0 1 0,1-1 0,-1 1 0,0-1 0,0 1 0,0 0 0,0-1 0,1 1 0,-1 0-1,0 0 1,0-1 0,0 1 0,0 0 0,0 0 0,0 0 0,0 0 0,0 1 0,0-1 0,0 0 0,1 0-1,-1 0 1,0 1 0,0-1 0,0 0 0,0 1 0,0-1 0,1 1 0,-1-1 0,0 1 0,0-1 0,1 1 0,-1 0-1,1-1 1,-1 1 0,-1 1 0,-27 27 288,21-15-314,1 0 1,0 0-1,1 1 1,0 0-1,1 0 1,1 0-1,0 1 1,-2 27-1,4-29-43,1-1-1,1 0 1,0 1-1,1-1 1,0 1 0,1-1-1,1 0 1,0 0-1,0 0 1,9 20 0,-11-31-10,0-1 1,0 1-1,0 0 1,0 0-1,0-1 1,0 1-1,0-1 1,1 1 0,-1-1-1,1 1 1,-1-1-1,1 0 1,-1 0-1,1 0 1,0 0-1,-1 0 1,1 0 0,0 0-1,0 0 1,0-1-1,0 1 1,3 0-1,-2-1 3,0 0-1,1-1 1,-1 1-1,0-1 0,0 0 1,0 0-1,-1 0 1,1 0-1,0 0 0,0-1 1,0 1-1,-1-1 0,4-2 1,4-5 8,1 0 0,-2 0 0,1-1 0,-1-1 0,11-17 0,-8 11-3,-2-2 0,0 1 1,12-34-1,-19 43 20,0 1 0,-1-2 0,0 1 0,0 0 1,-1 0-1,0-1 0,-1 1 0,0 0 0,0-1 0,-3-13 0,15 69 211,-4-29-264,24 42-96,-30-55 115,1 0 0,-1-1 0,1 1 0,0-1 0,0 0 0,0 0 0,1 0 0,-1 0-1,1 0 1,-1-1 0,7 4 0,-8-6 8,0 1-1,0-1 1,-1 0-1,1 0 1,0 0 0,0 0-1,0 0 1,0-1-1,-1 1 1,1 0-1,0-1 1,0 1-1,0-1 1,-1 0-1,1 0 1,0 0-1,-1 0 1,1 0-1,-1 0 1,1 0-1,-1 0 1,0 0 0,1-1-1,-1 1 1,0 0-1,0-1 1,0 1-1,0-1 1,0 0-1,1-2 1,26-58 50,-26 56-45,21-67 573,-4 0 1,12-86-1,-9 43 362,-21 110-893,16-66 402,-15 66-422,0 0 0,0 0 0,1 0 0,0 1 0,0-1 0,0 1 0,0 0 0,9-10-1,-12 15-27,1-1 0,-1 1-1,0 0 1,1-1-1,-1 1 1,1 0-1,-1-1 1,1 1 0,-1 0-1,1-1 1,-1 1-1,1 0 1,-1 0-1,1 0 1,-1 0 0,1-1-1,-1 1 1,1 0-1,-1 0 1,1 0-1,-1 0 1,1 0 0,-1 0-1,1 0 1,-1 1-1,1-1 1,-1 0-1,1 0 1,-1 0 0,1 0-1,-1 1 1,1-1-1,-1 0 1,1 0-1,-1 1 1,1-1 0,-1 0-1,0 1 1,1-1-1,-1 1 1,1-1-1,-1 0 1,0 1 0,0-1-1,1 1 1,-1 0-1,10 23-1,-7-7 1,0 0 0,-1 0 0,0-1 0,-2 1 0,0 0 0,-1 0 0,0 0 0,-2 0 0,-4 18 0,-9 23-1,-29 69-1,24-71-3,-30 81-49,-86 256-831,115-315 335,2 2-1,4 0 1,-5 84-1,20-152 450,0 0-1,0 1 1,1-1 0,1 1-1,0-1 1,6 23 0,-7-34 99,0 0-1,0 0 1,1 0 0,-1 0 0,1-1 0,-1 1 0,1 0 0,-1 0 0,1-1-1,-1 1 1,1 0 0,0-1 0,-1 1 0,1-1 0,0 1 0,0-1 0,-1 1-1,1-1 1,0 1 0,0-1 0,0 0 0,0 1 0,-1-1 0,1 0 0,0 0-1,0 0 1,0 1 0,0-1 0,0 0 0,0 0 0,0-1 0,0 1 0,0 0-1,-1 0 1,1 0 0,0 0 0,0-1 0,0 1 0,0-1 0,-1 1 0,1 0-1,0-1 1,0 1 0,0-1 0,-1 1 0,1-1 0,0 0 0,-1 1 0,1-2-1,33-32 25,-34 33-23,15-19 29,-2 0-1,0-1 1,-2-1-1,0 0 1,-1-1 0,-1 1-1,-2-2 1,0 1-1,4-27 1,-5 7 33,-1 0 0,-2 0 0,-2 0 1,-6-57-1,4 82-38,-1 0 1,-1 0-1,0 1 1,-1 0-1,-1 0 1,-1 0-1,-1 0 1,0 1 0,-1 0-1,0 0 1,-1 1-1,-1 0 1,-1 1-1,0 0 1,-1 0-1,-17-14 1,14 19-1591,23 12 871</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8.889"/>
    </inkml:context>
    <inkml:brush xml:id="br0">
      <inkml:brushProperty name="width" value="0.05" units="cm"/>
      <inkml:brushProperty name="height" value="0.05" units="cm"/>
      <inkml:brushProperty name="color" value="#E71224"/>
    </inkml:brush>
  </inkml:definitions>
  <inkml:trace contextRef="#ctx0" brushRef="#br0">183 118 5777,'1'-3'329,"0"0"0,0-1-1,0 1 1,-1 0 0,0 0-1,1 0 1,-1 0 0,0-1 0,-1 1-1,1 0 1,0 0 0,-1 0-1,0 0 1,0 0 0,0-1-1,0 1 1,0 1 0,-1-1 0,1 0-1,-1 0 1,0 1 0,0-1-1,0 0 1,0 1 0,0 0-1,0 0 1,-1-1 0,1 1 0,-1 1-1,1-1 1,-5-2 0,4 3-223,0 0 1,0 0 0,-1 0 0,1 1 0,0-1-1,0 1 1,0 0 0,-1 0 0,1 0 0,0 1-1,0-1 1,0 1 0,0-1 0,0 1 0,0 0-1,0 0 1,0 1 0,0-1 0,0 1 0,0-1 0,-4 4-1,1 1-84,0-1 0,0 1-1,0 0 1,1 1 0,0-1-1,1 1 1,-1 0 0,1 0-1,1 1 1,-1-1 0,1 1-1,0 0 1,1 0 0,0-1-1,0 2 1,0 8 0,-2 16-27,2 1 0,2 49 0,0-66-9,1 1 0,1 0 0,1 0 0,1-1 0,0 1 0,7 18 0,-9-32 11,-1-1 1,0 1 0,1-1-1,0 1 1,0-1-1,0 0 1,0 0 0,0 0-1,1 0 1,-1 0-1,1 0 1,0-1 0,0 1-1,0-1 1,0 0-1,0 0 1,0 0 0,1 0-1,-1-1 1,1 1 0,-1-1-1,1 0 1,0 0-1,-1 0 1,1-1 0,0 1-1,0-1 1,-1 0-1,1 0 1,0 0 0,0 0-1,-1-1 1,1 1-1,0-1 1,5-2 0,-1 0 7,1-1 0,-1 0 0,-1 0 0,1-1 1,-1 0-1,1 0 0,-2-1 0,1 1 0,0-2 1,-1 1-1,0-1 0,-1 0 0,0 0 0,0 0 1,0-1-1,-1 0 0,0 0 0,0 0 0,-1 0 1,3-12-1,0 1 10,-1 0 0,-1-1 0,-1 1 0,-1-1 0,-1 1 0,0-1 0,-1 0 0,-4-23 0,2 32 20,-1-1 0,0 1 0,-1 0 1,0 0-1,-1 1 0,0-1 0,-1 1 0,0 0 1,0 1-1,-1-1 0,-13-12 0,18 19-15,-1 0-1,0-1 1,-1 2 0,1-1-1,0 0 1,-1 1 0,1-1-1,-1 1 1,0 0-1,0 0 1,0 1 0,0-1-1,0 1 1,0 0 0,0 0-1,-1 0 1,1 1-1,0-1 1,-1 1 0,1 0-1,0 0 1,0 1-1,-1-1 1,1 1 0,0 0-1,0 0 1,0 0 0,-1 1-1,2-1 1,-1 1-1,0 0 1,0 0 0,-6 5-1,-10 17 2139,8 5-1091</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9.241"/>
    </inkml:context>
    <inkml:brush xml:id="br0">
      <inkml:brushProperty name="width" value="0.05" units="cm"/>
      <inkml:brushProperty name="height" value="0.05" units="cm"/>
      <inkml:brushProperty name="color" value="#E71224"/>
    </inkml:brush>
  </inkml:definitions>
  <inkml:trace contextRef="#ctx0" brushRef="#br0">1 31 13211,'1'-13'1496,"1"4"841,-1 5-1281,2 1 272,-3 2-952,2 1-192,0 0-176,1 0-384,6 0-1120,3 0 928</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59.590"/>
    </inkml:context>
    <inkml:brush xml:id="br0">
      <inkml:brushProperty name="width" value="0.05" units="cm"/>
      <inkml:brushProperty name="height" value="0.05" units="cm"/>
      <inkml:brushProperty name="color" value="#E71224"/>
    </inkml:brush>
  </inkml:definitions>
  <inkml:trace contextRef="#ctx0" brushRef="#br0">50 84 8666,'-1'-46'4305,"1"44"-4191,0 0 0,0 1 0,0-1 0,0 0 0,1 1 0,-1-1-1,1 0 1,-1 1 0,1-1 0,-1 1 0,1-1 0,0 1-1,0-1 1,0 1 0,0-1 0,0 1 0,0 0 0,0 0-1,0-1 1,0 1 0,1 0 0,-1 0 0,0 0 0,1 0 0,1 0-1,-23 36 596,12-21-595,1 0 1,1 1 0,0 0-1,0 0 1,2 1 0,0-1 0,1 1-1,0 0 1,0 21 0,2 7-112,2 1 0,7 46 0,-7-83-3,0 0 1,0 0-1,1 0 1,1 0-1,-1-1 1,1 1-1,0-1 1,1 0-1,0 0 1,0 0-1,1 0 1,8 9-1,-11-13 4,1 0-1,0-1 0,0 1 0,0-1 1,1 0-1,-1 0 0,1 0 0,-1 0 1,1 0-1,-1-1 0,1 0 0,0 0 1,0 0-1,0 0 0,0 0 0,-1-1 0,1 0 1,0 0-1,0 0 0,0 0 0,0-1 1,0 1-1,0-1 0,0 0 0,0 0 1,-1 0-1,6-3 0,-4 1 11,1 1 0,0-2 0,-1 1 0,1-1 0,-1 1-1,0-1 1,-1-1 0,1 1 0,-1-1 0,1 0 0,-1 0 0,-1 0 0,5-7 0,-3 2 0,0-1 1,0 1 0,-2-1 0,1 0 0,-1 0 0,-1 0-1,2-13 1,-2 4 24,-1 0 0,-1 0 0,-1 0 0,-1 0 0,0 0-1,-2 0 1,0 1 0,-8-24 0,7 31 88,0 1-1,-1-1 1,0 1 0,-16-21 0,20 28-93,-1 1 0,1 0 0,-1 0 1,0 0-1,0 0 0,0 0 1,0 0-1,-1 1 0,1 0 0,-1 0 1,1 0-1,-1 0 0,0 0 0,0 1 1,0-1-1,0 1 0,0 0 0,0 0 1,-5 0-1,8 1-60,0 0 0,1 0-1,-1 0 1,0 1 0,1-1 0,-1 0 0,0 0 0,1 0 0,-1 1-1,1-1 1,-1 0 0,1 1 0,-1-1 0,1 0 0,-1 1 0,1-1-1,-1 1 1,1-1 0,-1 1 0,1-1 0,0 1 0,-1-1 0,1 1-1,0-1 1,-1 1 0,1 0 0,0-1 0,0 1 0,0 0 0,-1-1-1,1 1 1,0-1 0,0 1 0,0 0 0,0-1 0,0 1 0,0 1-1,4 17-402</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0.039"/>
    </inkml:context>
    <inkml:brush xml:id="br0">
      <inkml:brushProperty name="width" value="0.05" units="cm"/>
      <inkml:brushProperty name="height" value="0.05" units="cm"/>
      <inkml:brushProperty name="color" value="#E71224"/>
    </inkml:brush>
  </inkml:definitions>
  <inkml:trace contextRef="#ctx0" brushRef="#br0">170 99 4489,'2'-4'602,"0"0"1,-1 0-1,1 0 0,-1 0 1,0-1-1,0 1 0,0 0 1,-1-1-1,0 1 0,0-1 1,0 1-1,0-1 0,-1 1 1,-1-7-1,2 9-470,-1 1 0,1-1 0,-1 1 0,0-1 0,1 1 0,-1-1 0,0 1 0,0 0 0,0 0 1,0-1-1,0 1 0,0 0 0,-1 0 0,1 0 0,0 0 0,0 0 0,-1 0 0,1 1 0,-1-1 0,1 0 0,-1 1 0,1-1 0,-1 1 0,1-1 1,-1 1-1,1 0 0,-1 0 0,1 0 0,-1 0 0,0 0 0,1 0 0,-1 0 0,1 0 0,-1 0 0,1 1 0,-1-1 0,1 1 0,-1-1 0,1 1 0,-1 0 1,1-1-1,-1 1 0,1 0 0,-2 1 0,-4 3-100,0 0 1,0 0-1,0 0 0,0 1 1,1 0-1,0 0 1,0 0-1,1 1 0,0 0 1,0 0-1,0 0 1,1 1-1,0 0 0,1 0 1,0 0-1,0 0 1,-2 9-1,-2 10-74,2 0 0,0 0 0,2 0 0,0 30 0,3-40 2,0 0 0,1 1-1,1-1 1,0 0 0,1 0-1,8 22 1,-10-35 36,0-1 1,0 1-1,1-1 0,-1 0 0,1 1 1,0-1-1,0 0 0,0 0 1,0 0-1,1-1 0,-1 1 0,1 0 1,-1-1-1,1 1 0,0-1 0,0 0 1,0 0-1,1 0 0,-1-1 1,0 1-1,1-1 0,-1 0 0,1 1 1,-1-1-1,1-1 0,-1 1 1,1-1-1,0 1 0,-1-1 0,1 0 1,0 0-1,-1-1 0,1 1 1,0-1-1,6-2 0,-1 0 11,0-1-1,0 0 0,0 0 1,-1-1-1,0 0 1,0-1-1,0 0 0,-1 0 1,0 0-1,0-1 1,0 0-1,-1-1 0,0 1 1,0-1-1,-1 0 1,0-1-1,4-10 0,-1 3 7,-1-1-1,-1 1 1,0-1-1,-2 0 0,0 0 1,0-1-1,-2 1 0,1-27 1,-4 30 7,0 0 0,-1 0 1,0 0-1,-2 0 0,1 0 0,-2 1 1,-8-19-1,12 28-36,-1 0 1,0 0-1,0 0 0,0 0 1,0 0-1,-1 1 0,1-1 1,-1 1-1,0-1 0,0 1 1,-1 0-1,1 0 1,-1 1-1,1-1 0,-1 1 1,0 0-1,0 0 0,0 0 1,0 0-1,0 0 0,0 1 1,0 0-1,-1 0 0,1 0 1,0 1-1,-1-1 0,-5 1 1,-14 7-740,5 12 267</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0.509"/>
    </inkml:context>
    <inkml:brush xml:id="br0">
      <inkml:brushProperty name="width" value="0.05" units="cm"/>
      <inkml:brushProperty name="height" value="0.05" units="cm"/>
      <inkml:brushProperty name="color" value="#E71224"/>
    </inkml:brush>
  </inkml:definitions>
  <inkml:trace contextRef="#ctx0" brushRef="#br0">4 68 13467,'-1'-1'102,"1"-1"0,-1 1 0,1-1 0,-1 1-1,1 0 1,0-1 0,0 1 0,0-1 0,0 1 0,0-1 0,0 1 0,0-1 0,0 1 0,1-1 0,-1 1 0,0-1 0,1 1-1,-1 0 1,1-1 0,0 1 0,0 0 0,-1-1 0,1 1 0,0 0 0,0 0 0,0 0 0,0 0 0,0 0 0,0 0 0,0 0-1,1 0 1,-1 0 0,0 0 0,0 1 0,1-1 0,-1 1 0,1-1 0,-1 1 0,0-1 0,3 0 0,8-3 51,1 0 0,-1 1 0,19-2 0,-29 4-132,5 0 3,-1 0 0,0 1 0,0-1 1,0 1-1,0 0 0,0 1 0,1 0 1,-1 0-1,0 0 0,0 0 0,0 1 0,0 0 1,9 5-1,-13-6 0,0 1 0,1 0 0,-1 0 0,0 1 0,0-1 0,0 0 0,0 1 0,-1-1 0,1 1 0,0 0 0,-1-1 0,0 1 0,0 0 0,0 0 0,0 0 0,0 0 0,-1 0 0,1 0 0,-1 0 1,0 0-1,0 0 0,0 0 0,0 0 0,0 0 0,-1 0 0,1 0 0,-1 0 0,0 0 0,-1 4 0,-7 17 98,0 1 1,-2-1-1,-1-1 1,-1 0-1,-22 30 1,-18 33-30,43-67-80,-25 51 24,33-66-35,0 0 0,1 0 0,0 0 0,0 0 0,0 0 0,0 0 0,0 0 0,1 1-1,0-1 1,0 0 0,0 0 0,0 1 0,1-1 0,1 5 0,-2-8-2,1 0 1,0 0 0,-1 0 0,1 0 0,0-1-1,0 1 1,0 0 0,0 0 0,0 0 0,0-1-1,0 1 1,0 0 0,0-1 0,0 1 0,0-1-1,0 0 1,0 1 0,0-1 0,0 0 0,1 1-1,-1-1 1,0 0 0,0 0 0,0 0 0,1 0-1,-1 0 1,0 0 0,2-1 0,34-8 14,38-21-109,131-74-1,-171 86-266,-13 5 95</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4.444"/>
    </inkml:context>
    <inkml:brush xml:id="br0">
      <inkml:brushProperty name="width" value="0.05" units="cm"/>
      <inkml:brushProperty name="height" value="0.05" units="cm"/>
      <inkml:brushProperty name="color" value="#E71224"/>
    </inkml:brush>
  </inkml:definitions>
  <inkml:trace contextRef="#ctx0" brushRef="#br0">390 147 3265,'6'-24'5702,"-2"10"-4081,0 0 0,-2-1 1,3-14-1,-5 27-1505,0 0-1,1 1 0,-1-1 1,0 0-1,0 0 1,0 0-1,-1 0 0,1 0 1,0 1-1,0-1 0,-1 0 1,0 0-1,1 0 1,-1 1-1,0-1 0,0 0 1,0 1-1,0-1 1,0 1-1,0-1 0,0 1 1,0-1-1,-1 1 1,1 0-1,0 0 0,-1-1 1,1 1-1,-1 0 1,0 0-1,-2-1 0,2 2-70,0 0-1,0 0 1,0 0-1,0 0 1,0 0 0,0 0-1,0 1 1,0-1-1,0 1 1,0-1-1,0 1 1,0 0-1,1 0 1,-1 0-1,0 0 1,0 0-1,1 0 1,-1 0-1,1 0 1,-1 1-1,1-1 1,0 1-1,-1-1 1,-1 4-1,-28 44 117,12-8-129,2 0 0,2 1 0,1 0 0,-9 55 0,-19 181-14,30-184 1,2-4-18,7-49-43,-2 0-1,-2-1 1,-19 66-1,26-104 3,-1 1 0,0 0-1,0-1 1,0 1 0,0-1 0,-1 1-1,1-1 1,-1 1 0,1-1 0,-1 0-1,0 0 1,0 0 0,0 0 0,0 0-1,0 0 1,0-1 0,-1 1 0,1-1 0,0 1-1,-1-1 1,1 0 0,-6 2 0,5-3-299,0 0 0,-1-1 1,1 1-1,0 0 0,0-1 0,0 0 1,1 0-1,-1 0 0,0 0 1,0 0-1,0-1 0,1 1 1,-1-1-1,1 0 0,-1 1 1,1-1-1,0-1 0,-1 1 1,1 0-1,-3-5 0,-4-4-1736</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4.911"/>
    </inkml:context>
    <inkml:brush xml:id="br0">
      <inkml:brushProperty name="width" value="0.05" units="cm"/>
      <inkml:brushProperty name="height" value="0.05" units="cm"/>
      <inkml:brushProperty name="color" value="#E71224"/>
    </inkml:brush>
  </inkml:definitions>
  <inkml:trace contextRef="#ctx0" brushRef="#br0">1 80 4921,'8'-6'1200,"1"2"1833,3-1-793,3 1 81,4 0-137,4-2-655,3 0-225,0 0-392,2 1-272,4 0-264,1 0-104,2-1-184,1 0 25,-7 2-234,-1-1-239,0 2 224</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5.636"/>
    </inkml:context>
    <inkml:brush xml:id="br0">
      <inkml:brushProperty name="width" value="0.05" units="cm"/>
      <inkml:brushProperty name="height" value="0.05" units="cm"/>
      <inkml:brushProperty name="color" value="#E71224"/>
    </inkml:brush>
  </inkml:definitions>
  <inkml:trace contextRef="#ctx0" brushRef="#br0">40 50 7714,'-11'-6'1088,"0"3"584,5 2-383,-3-1-41,7 2-496,3-1-48,8 1 152,1-2 24,4 2 81,-1-1-105,3-2-328,1-1-144,5-1-232,3-1-80,1 1 8,-2 0-384,-1 2 2825,-2 1-1945</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5.985"/>
    </inkml:context>
    <inkml:brush xml:id="br0">
      <inkml:brushProperty name="width" value="0.05" units="cm"/>
      <inkml:brushProperty name="height" value="0.05" units="cm"/>
      <inkml:brushProperty name="color" value="#E71224"/>
    </inkml:brush>
  </inkml:definitions>
  <inkml:trace contextRef="#ctx0" brushRef="#br0">14 13 8882,'-10'15'680,"7"0"600,14-5-792,11-3 1,13-7-241,5-6-160,5-5-56,0-2 24,-5-2-761,1 1 537</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8.656"/>
    </inkml:context>
    <inkml:brush xml:id="br0">
      <inkml:brushProperty name="width" value="0.05" units="cm"/>
      <inkml:brushProperty name="height" value="0.05" units="cm"/>
      <inkml:brushProperty name="color" value="#E71224"/>
    </inkml:brush>
  </inkml:definitions>
  <inkml:trace contextRef="#ctx0" brushRef="#br0">167 10 5505,'-1'-1'307,"-1"-1"-1,1 1 1,-1 1-1,1-1 0,-1 0 1,0 0-1,1 1 1,-1-1-1,0 1 1,0-1-1,0 1 1,1 0-1,-1 0 1,0-1-1,0 2 1,0-1-1,0 0 0,1 0 1,-1 0-1,-3 2 1,1 0-97,1 0-1,0 1 1,0 0 0,0 0-1,0-1 1,0 2 0,0-1 0,-3 7-1,-5 7-6,1 0-1,1 1 1,1 0-1,0 1 0,1 0 1,1 0-1,1 0 1,-5 40-1,6-23-111,2 1 0,1-1 0,2 1 0,6 36 0,-6-63-77,1 0 0,0-1 0,1 1 0,7 18 0,-9-27-12,-1 1-1,1-1 1,-1 0 0,1 0 0,-1 1 0,1-1 0,0 0-1,-1 0 1,1 0 0,0 1 0,0-1 0,0 0 0,0 0 0,0 0-1,0-1 1,0 1 0,1 0 0,-1 0 0,0-1 0,0 1-1,1 0 1,-1-1 0,0 1 0,1-1 0,-1 0 0,0 1-1,1-1 1,-1 0 0,1 0 0,-1 0 0,0 0 0,1 0 0,-1 0-1,1-1 1,-1 1 0,0 0 0,1-1 0,-1 1 0,0-1-1,1 1 1,-1-1 0,0 1 0,0-1 0,0 0 0,3-2-1,4-4 34,-1 0-1,0-1 1,0 0-1,0 0 1,-1-1-1,0 0 1,-1 0-1,0 0 1,0-1 0,-1 0-1,5-17 1,-3 7 86,-1 0 1,-1-1 0,-1 1 0,-1-1 0,0-23 0,-3 28 14,0 0 1,-1 0-1,-1 0 0,0 0 1,-1 1-1,-12-29 0,14 38-72,-1 1 0,1 0 0,-1 0 0,1 0 0,-1 0 0,-1 0 0,1 1 0,-1-1 0,0 1 0,0 0 0,0 0 0,0 0 0,-1 1 0,1 0 0,-1-1 0,0 2 0,0-1 0,0 0 0,-1 1 0,1 0 0,0 1 0,-11-3 0,14 4-101,-1 0 1,1 0-1,-1 0 0,1 0 1,-1 1-1,1-1 1,-1 1-1,1 0 0,0-1 1,-1 1-1,1 0 0,0 1 1,0-1-1,0 0 1,0 0-1,0 1 0,0-1 1,0 1-1,0 0 0,1 0 1,-1 0-1,1-1 1,-1 2-1,1-1 0,-1 0 1,1 0-1,0 0 0,0 0 1,0 1-1,1-1 1,-1 0-1,0 1 0,1-1 1,0 1-1,-1-1 0,1 1 1,0-1-1,1 4 1,6 24-627</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9.007"/>
    </inkml:context>
    <inkml:brush xml:id="br0">
      <inkml:brushProperty name="width" value="0.05" units="cm"/>
      <inkml:brushProperty name="height" value="0.05" units="cm"/>
      <inkml:brushProperty name="color" value="#E71224"/>
    </inkml:brush>
  </inkml:definitions>
  <inkml:trace contextRef="#ctx0" brushRef="#br0">13 0 10698,'0'31'1289,"-9"-10"2063,5 2-2063,4-1-41,4-5-328,8-6-696,1-6-72,4-5-128,2-4-288,0-9 864,1-4-560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9.356"/>
    </inkml:context>
    <inkml:brush xml:id="br0">
      <inkml:brushProperty name="width" value="0.05" units="cm"/>
      <inkml:brushProperty name="height" value="0.05" units="cm"/>
      <inkml:brushProperty name="color" value="#E71224"/>
    </inkml:brush>
  </inkml:definitions>
  <inkml:trace contextRef="#ctx0" brushRef="#br0">92 121 13171,'-33'-24'1305,"-17"-8"1760,49 32-3051,0 0 1,1 1-1,-1-1 0,1 0 0,-1 1 0,1-1 1,-1 1-1,1-1 0,0 1 0,-1-1 0,1 1 1,0-1-1,-1 1 0,1-1 0,0 1 1,-1-1-1,1 1 0,0 0 0,0-1 0,0 1 1,0-1-1,-1 1 0,1 0 0,0-1 0,0 1 1,0 0-1,0-1 0,1 1 0,-1 0 1,0-1-1,0 2 0,1 23 246,40 198 340,-35-194-573,-2-12-22,0 0 0,1 0 1,1 0-1,16 30 1,-20-43-6,1 0 0,0 0 1,-1 0-1,2 0 1,-1-1-1,0 1 0,1-1 1,-1 0-1,1 0 1,5 3-1,-6-4 0,-1-1 1,1 0-1,0-1 0,-1 1 1,1 0-1,0-1 0,-1 1 0,1-1 1,0 0-1,-1 0 0,1 0 1,0 0-1,0 0 0,-1-1 1,1 1-1,0-1 0,-1 0 0,1 0 1,3-1-1,0-2 10,0 0 0,0 0 0,-1 0 0,0-1 1,0 1-1,0-1 0,0 0 0,-1-1 0,0 1 0,0-1 0,0 0 0,-1 0 0,1 0 1,-2-1-1,4-7 0,2-8 20,-1 0 0,-1-1 1,3-27-1,-5 27 11,-2 1 0,-1-1 0,-1 0 0,-1 1 1,-4-26-1,4 39 35,-1-1 0,0 1 0,0 0 1,-1 1-1,0-1 0,-1 0 0,0 1 1,0 0-1,0 0 0,-1 0 0,-1 0 1,1 1-1,-1 0 0,-1 0 1,-9-8-1,-11 5 193,27 11-299,1-1 0,-1 0 0,0 0 0,0 1 0,0-1 0,1 0 0,-1 1 0,0-1 0,0 0 0,0 0 0,0 1 0,0-1 0,0 0 0,0 1 0,0-1 0,0 0 0,0 1 0,0-1 0,0 0 0,0 1 0,0-1 0,0 0 0,0 1 0,0-1 0,0 0 0,0 1 0,0-1 0,-1 0 0,1 0 0,0 1 0,0-1 0,0 0 0,-1 1 0,1-1 0,0 0 0,0 0 0,0 0 0,-1 1 0,1-1 0,0 0 0,-1 0 0,1 0 0,0 0 0,0 1 0,-1-1 0,1 0 0,0 0 0,-1 0 0,1 0 0,0 0 0,-1 0 0,1 0 0,0 0 0,-1 0 0,1 0 0,0 0 0,-1 0 0,1 0 0,0 0 0,-1 0 0,1 0 0,0-1 0,-1 1 0,1 0 0,-1 0 0,15 13-757</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9.731"/>
    </inkml:context>
    <inkml:brush xml:id="br0">
      <inkml:brushProperty name="width" value="0.05" units="cm"/>
      <inkml:brushProperty name="height" value="0.05" units="cm"/>
      <inkml:brushProperty name="color" value="#E71224"/>
    </inkml:brush>
  </inkml:definitions>
  <inkml:trace contextRef="#ctx0" brushRef="#br0">1 97 14435,'21'-8'1559,"-1"-1"1,28-17-1,-37 19-1410,1 0 0,1 0 0,-1 1-1,1 1 1,0 0 0,0 0 0,1 2 0,27-5-1,-41 8-144,1 0-1,0 0 1,0 0-1,0 0 1,-1 0 0,1 0-1,0 0 1,0 0-1,0 0 1,-1 0-1,1 0 1,0 1-1,0-1 1,-1 0-1,1 1 1,0-1-1,0 1 1,-1-1-1,1 1 1,0-1-1,-1 1 1,1-1-1,-1 1 1,1-1-1,-1 1 1,1 0-1,-1-1 1,1 1-1,-1 0 1,0-1 0,1 1-1,-1 0 1,0 0-1,0 0 1,1-1-1,-1 1 1,0 0-1,0 0 1,0 0-1,0-1 1,0 1-1,0 0 1,0 0-1,0 0 1,-1-1-1,1 1 1,0 0-1,0 0 1,-1 1-1,-18 44 109,17-43-105,-31 60 79,14-31-62,2 0 1,1 2-1,2 0 1,-10 36-1,24-68-24,-1 0-1,0 0 1,1 0-1,0-1 1,-1 1 0,1 0-1,0 0 1,0 0-1,0 0 1,0 0 0,0 0-1,1-1 1,-1 1-1,0 0 1,1 0 0,-1 0-1,1-1 1,0 1-1,0 0 1,0 0-1,0-1 1,1 2 0,-1-2-1,1 0 0,-1 0 0,1 0 0,-1 0 0,1-1 0,0 1 0,0-1 0,-1 1 0,1-1 0,0 0 0,-1 1 0,1-1 1,0 0-1,0 0 0,0 0 0,-1 0 0,1-1 0,3 0 0,6-2 5,0 0 1,0-1 0,0 0-1,0-1 1,15-10-1,-13 7-68,-1-1 1,0 0-1,11-12 0,12-17-3410,-17 14 1867</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0.206"/>
    </inkml:context>
    <inkml:brush xml:id="br0">
      <inkml:brushProperty name="width" value="0.05" units="cm"/>
      <inkml:brushProperty name="height" value="0.05" units="cm"/>
      <inkml:brushProperty name="color" value="#E71224"/>
    </inkml:brush>
  </inkml:definitions>
  <inkml:trace contextRef="#ctx0" brushRef="#br0">206 60 9370,'1'-10'1032,"1"-21"1648,-2 30-2504,0 1 0,0-1 0,0 0 0,0 0 0,0 0 0,0 1 0,0-1 0,0 0 0,0 0 0,0 0 0,0 0 0,-1 1 0,1-1 0,0 0 0,-1 0 0,1 1 0,0-1 0,-1 0 0,1 1 0,-1-1 0,1 0 0,-1 1 0,0-2 0,-3 4-44,1-1-1,0 0 0,0 1 0,0 0 1,0 0-1,0 0 0,0 0 0,1 0 1,-1 1-1,1-1 0,0 1 0,-5 5 0,5-6-8,-30 37 359,1 2 0,2 1 0,-25 48 0,52-87-458,1 1-1,-1-1 1,0 1-1,1-1 1,0 1 0,0-1-1,0 1 1,0 0-1,0 0 1,1-1-1,0 6 1,0-8-18,0-1-1,0 1 1,0 0 0,0-1-1,1 1 1,-1 0 0,0-1-1,1 1 1,-1-1 0,0 1 0,1 0-1,-1-1 1,1 1 0,-1-1-1,1 1 1,-1-1 0,1 1-1,-1-1 1,1 0 0,-1 1-1,1-1 1,0 0 0,-1 1 0,2-1-1,0 1 4,0-1-1,1 0 1,-1 1-1,0-1 1,1 0-1,-1 0 1,0-1-1,0 1 1,1 0-1,-1-1 0,3 0 1,69-27 145,-57 21-140,0 0-1,0 1 0,0 0 1,31-4-1,-46 9-11,0 1-1,0 0 1,0 0-1,-1 0 1,1-1-1,0 2 1,0-1-1,0 0 1,-1 0-1,1 1 1,0-1-1,0 1 1,0-1-1,-1 1 1,1 0-1,0-1 1,-1 1 0,1 0-1,-1 0 1,1 0-1,-1 1 1,1-1-1,-1 0 1,2 3-1,-1-1 8,-1 0 0,0-1 0,-1 1 0,1 0 0,0 0 0,-1-1 0,1 1 0,-1 0 0,0 0-1,0 0 1,0 0 0,-1 0 0,1 0 0,-2 3 0,-1 8 63,-2 1-1,1-1 1,-2-1-1,-13 26 1,4-15 36,-1 0 1,0-1-1,-22 24 0,29-38-97,-1 1-1,0-1 1,0-1-1,0 0 0,-1 0 1,0-1-1,-1-1 0,-21 10 1,32-15-78,0-1-1,0 0 1,1 1 0,-1-1 0,0 0 0,0 1 0,0-1 0,1 0 0,-1 0 0,0 0 0,0 0 0,0 0 0,0 0 0,1 0 0,-1 0 0,0 0 0,0 0 0,0 0 0,1 0 0,-1-1 0,0 1 0,0 0 0,-1-1 0,2 0-138,0 0 0,-1 0 1,1 0-1,0 1 1,0-1-1,-1 0 0,1 0 1,0 0-1,0 0 1,0 0-1,0 0 0,0 1 1,0-1-1,1 0 0,-1 0 1,0 0-1,0 0 1,1 1-1,0-3 0,7-19-2046</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0.974"/>
    </inkml:context>
    <inkml:brush xml:id="br0">
      <inkml:brushProperty name="width" value="0.05" units="cm"/>
      <inkml:brushProperty name="height" value="0.05" units="cm"/>
      <inkml:brushProperty name="color" value="#E71224"/>
    </inkml:brush>
  </inkml:definitions>
  <inkml:trace contextRef="#ctx0" brushRef="#br0">240 76 7522,'-6'-26'2828,"-4"-9"744,10 34-3465,-2-1-1,1 1 1,0 0 0,0 0 0,0 0 0,0 0 0,-1 0 0,1 0-1,0 1 1,-1-1 0,1 0 0,-1 1 0,1-1 0,-1 1 0,1-1-1,-1 1 1,1 0 0,-1 0 0,1 0 0,-1-1 0,1 1-1,-1 1 1,-2-1 0,-3 1-2,0 1-1,0 0 0,1 0 0,-1 0 1,1 1-1,-1 0 0,1 0 1,0 0-1,0 1 0,0 0 1,1 0-1,-1 1 0,1-1 0,0 1 1,0 1-1,1-1 0,-1 0 1,-5 12-1,-1 0-23,1 0-1,1 0 1,1 1 0,0 1-1,-7 28 1,12-32-59,0 1 0,0-1 1,2 1-1,0 0 0,1 18 0,0-27-18,1-1-1,-1 1 0,1-1 1,1 0-1,-1 1 1,1-1-1,0 0 1,1 0-1,-1 0 0,1 0 1,1 0-1,-1-1 1,1 1-1,0-1 1,5 6-1,-8-10-1,0 0 1,1 1-1,-1-1 1,1 0-1,-1 0 0,1 0 1,-1-1-1,1 1 0,-1 0 1,1-1-1,0 1 0,-1 0 1,1-1-1,0 0 0,0 0 1,-1 1-1,1-1 1,0 0-1,0 0 0,-1 0 1,1-1-1,0 1 0,2-1 1,0 0 8,-1-1 1,1 0-1,-1 0 1,1 0-1,-1 0 1,0-1 0,0 1-1,0-1 1,0 0-1,3-3 1,5-8 40,-1-1 1,0 0-1,11-25 1,4-14 8,21-70 1,-10 23 448,-28 91 61,-2 23-339,-1 35-188,-5-38 2,8 90-15,9 85 395,-17-185-415,0 1 1,0 0-1,0-1 1,0 1-1,0 0 1,0-1-1,1 1 1,-1 0-1,0-1 1,0 1-1,1-1 1,-1 1-1,0 0 1,1-1-1,-1 1 1,0-1 0,1 1-1,-1-1 1,1 1-1,-1-1 1,1 1-1,0-1 1,-1 0-1,1 1 1,-1-1-1,1 0 1,-1 1-1,1-1 1,0 0-1,0 0 1,23-7 161,23-31-64,-43 34-88,35-34 28,34-46-1,21-21 216,-92 103-231,0 0-1,-1 0 1,1 0-1,0 1 1,1-1-1,-1 1 1,0-1-1,0 1 1,1 0-1,-1 0 0,0 0 1,1 0-1,4-1 1,-6 2-17,0 0 0,0 0 0,0 0 1,-1 1-1,1-1 0,0 0 0,0 0 0,0 1 0,0-1 0,0 1 1,-1-1-1,1 0 0,0 1 0,0 0 0,-1-1 0,1 1 1,0-1-1,-1 1 0,1 0 0,0-1 0,-1 1 0,1 0 0,-1 0 1,1 0-1,0 1 0,2 6 47,-1 1 1,1 0-1,-2 0 0,1 0 1,-1 0-1,0 9 0,1 1-99,0-2-75,0 6 205,1 0-1,8 26 1,-9-42-360,0-1-1,0 0 1,0 0-1,1 0 1,0-1 0,0 1-1,1-1 1,0 1 0,0-1-1,0-1 1,0 1-1,9 7 1,21 12-1177</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1.324"/>
    </inkml:context>
    <inkml:brush xml:id="br0">
      <inkml:brushProperty name="width" value="0.05" units="cm"/>
      <inkml:brushProperty name="height" value="0.05" units="cm"/>
      <inkml:brushProperty name="color" value="#E71224"/>
    </inkml:brush>
  </inkml:definitions>
  <inkml:trace contextRef="#ctx0" brushRef="#br0">90 9 16075,'-4'-8'801,"1"8"103,2 6 16,-2 9 96,-2 7-272,1 19-280,-2 11-71,-1 24-153,0 11-80,-5 8-48,1 1 40,0-16-248,3-7-272,2-26-393,5-15-2591,9-26 2167</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1.992"/>
    </inkml:context>
    <inkml:brush xml:id="br0">
      <inkml:brushProperty name="width" value="0.05" units="cm"/>
      <inkml:brushProperty name="height" value="0.05" units="cm"/>
      <inkml:brushProperty name="color" value="#E71224"/>
    </inkml:brush>
  </inkml:definitions>
  <inkml:trace contextRef="#ctx0" brushRef="#br0">1 242 14547,'0'5'113,"-1"0"-1,1 0 0,1 0 1,-1 0-1,1 0 1,-1-1-1,1 1 0,1 0 1,-1 0-1,1-1 1,-1 1-1,1-1 1,1 1-1,-1-1 0,1 0 1,0 0-1,-1 0 1,8 6-1,-8-7-65,1-1 0,-1 0 1,1 0-1,0 0 0,0-1 0,0 1 0,0-1 1,0 1-1,0-1 0,0 0 0,0 0 0,1-1 1,-1 1-1,0 0 0,0-1 0,1 0 0,-1 0 1,0 0-1,1 0 0,-1-1 0,0 1 0,1-1 1,-1 0-1,0 0 0,0 0 0,0 0 0,0-1 1,5-2-1,1-2-28,0 0 0,-1 0 1,0-1-1,0 0 0,0-1 1,-1 0-1,0 0 0,-1 0 1,9-15-1,5-12 116,18-47 1,-5 12 513,2-1 1243,-31 73-1317,-1 11-452,-2 20-131,-42 238 88,-1 26 8,41-291-70,1 0-1,0 0 1,0 1-1,0-1 1,1 0-1,0 0 1,3 8-1,-4-13-10,1 1 0,-1-1 0,1 0 0,0 0 0,-1 0-1,1 0 1,0 0 0,0 0 0,0 0 0,0 0 0,0-1-1,0 1 1,0 0 0,0 0 0,0-1 0,0 1 0,0-1-1,1 1 1,-1-1 0,0 0 0,0 1 0,1-1 0,-1 0-1,0 0 1,0 0 0,1 1 0,-1-1 0,0-1 0,0 1-1,1 0 1,-1 0 0,0 0 0,0-1 0,1 1 0,-1-1-1,0 1 1,0-1 0,0 1 0,2-2 0,7-2 13,-1-1 1,1 0 0,-1-1-1,-1 0 1,1 0-1,-1-1 1,0 0 0,0 0-1,-1 0 1,11-16-1,1-5 7,-1-1-1,14-32 0,-20 37-22,1-1 0,1 2-1,1 0 1,18-21 0,-32 42-6,1 0 1,0 0-1,0 0 1,0 0-1,-1 1 0,2-1 1,-1 1-1,0 0 1,0-1-1,0 1 1,1 0-1,-1 0 0,3 0 1,-4 1 0,0 0 1,0 0-1,0 0 1,0 0-1,0 1 1,0-1-1,0 0 1,0 1-1,0-1 1,-1 1-1,1-1 1,0 1-1,0-1 1,0 1-1,0-1 1,-1 1-1,1 0 1,0 0-1,-1-1 1,1 1-1,-1 0 1,1 0-1,-1 0 0,1 0 1,-1 0-1,1-1 1,-1 1-1,0 0 1,1 0-1,-1 0 1,0 0-1,0 0 1,0 0-1,0 2 1,11 65 0,-11-55 0,2 0 0,0 0 0,0 0-1,1 0 1,1 0 0,0 0 0,1-1 0,8 17 0,-12-28-2,0 1 1,0 0 0,0-1 0,1 1 0,-1-1 0,0 0 0,1 1 0,-1-1 0,1 0 0,-1 0 0,1 0 0,0 0 0,-1 0 0,1 0 0,0 0 0,0-1 0,0 1-1,-1 0 1,1-1 0,0 0 0,0 1 0,0-1 0,3 0 0,0-1-3,-1 0 0,0 0 0,0 0 0,0 0 0,0-1 0,0 1 1,0-1-1,0 0 0,0-1 0,4-2 0,4-5-9,0 0-1,0 0 1,-1-1 0,-1-1 0,10-12-1,-17 20 12,14-21-10,24-41-1,-38 60 16,0-1-1,0 1 0,0-1 1,-1 1-1,0-1 1,0 0-1,-1 0 0,0 0 1,0 0-1,0 0 1,-1 0-1,-1-11 0,1 17 2,0-1-1,0 1 0,0 0 0,0 0 0,0-1 0,-1 1 0,1 0 0,0 0 0,0 0 0,-1-1 1,1 1-1,-1 0 0,1 0 0,-1 0 0,0 0 0,1 0 0,-1 0 0,0 0 0,0 0 1,0 0-1,1 0 0,-1 1 0,0-1 0,0 0 0,0 1 0,0-1 0,-1 0 0,1 1 0,0-1 1,0 1-1,0 0 0,0-1 0,0 1 0,-1 0 0,1 0 0,0-1 0,0 1 0,-1 0 0,1 0 1,0 1-1,0-1 0,0 0 0,-1 0 0,1 0 0,0 1 0,0-1 0,0 1 0,0-1 0,-1 1 1,1-1-1,0 1 0,-2 1 0,-2 2 3,0 0 1,0 0 0,0 0-1,0 0 1,0 1 0,1 0-1,0 0 1,-6 8 0,-13 29-12,1 2 0,3 0 0,-22 68 0,39-104-2,0 0 0,1 0 1,0 0-1,0 0 0,1 0 1,-1 0-1,2 0 1,1 13-1,-1-18-8,0 0 1,0 1 0,0-1-1,0 0 1,0 0-1,1 0 1,-1-1 0,1 1-1,0 0 1,0-1-1,0 1 1,0-1-1,1 1 1,-1-1 0,1 0-1,-1 0 1,1 0-1,0 0 1,-1-1 0,1 1-1,0-1 1,0 1-1,0-1 1,5 1-1,6 0 235,1 0 0,-1-1-1,1-1 1,-1 0 0,1-1-1,23-5 1,51-8 596</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2.667"/>
    </inkml:context>
    <inkml:brush xml:id="br0">
      <inkml:brushProperty name="width" value="0.05" units="cm"/>
      <inkml:brushProperty name="height" value="0.05" units="cm"/>
      <inkml:brushProperty name="color" value="#E71224"/>
    </inkml:brush>
  </inkml:definitions>
  <inkml:trace contextRef="#ctx0" brushRef="#br0">46 664 13843,'-3'-2'236,"0"1"0,1 0 0,-1-1 0,0 0 0,1 0 0,-1 0 0,1 0 0,0 0 0,-1 0 0,1-1 0,0 1 0,1-1 0,-1 1 0,0-1 0,1 0 0,-1 0 0,1 0 0,0 0 0,0 0 0,0 0 0,0 0 0,1 0 0,-1 0 0,1 0 1,0-5-1,-1-13 225,1 1 1,1 0 0,4-22-1,0 1-8,-3-30 12,-1 23-372,1 1 1,3-1-1,1 1 0,17-58 0,-23 104-94,0 0-1,0-1 0,0 1 1,1 0-1,-1-1 0,0 1 1,1 0-1,-1 0 0,1-1 1,0 1-1,-1 0 0,1 0 1,0 0-1,0 0 0,0 0 1,0 0-1,0 0 0,1-1 1,3 20-34,-5 41 15,-5-18 16,1-3-3,0 58 1,4-87 4,1 0 0,0 0 1,0-1-1,0 1 1,1 0-1,1-1 1,-1 0-1,1 1 0,1-1 1,0 0-1,0-1 1,6 11-1,-7-15 2,0 0 0,0 0 0,0 0 1,0-1-1,0 1 0,1-1 0,-1 1 0,1-1 0,-1 0 0,1 0 0,0-1 0,0 1 0,0-1 0,0 0 0,0 0 0,5 1 0,-2-2 2,1 0-1,0 0 1,0 0-1,0-1 0,-1 0 1,1-1-1,0 1 1,7-4-1,6-3 4,-1-1 1,0-1-1,-1-1 0,0 0 0,20-17 1,-9 4 16,-2-1 1,-1-1-1,-1-2 1,-2 0-1,0-2 1,-2-1-1,-1 0 1,-2-2 0,-1 0-1,23-59 1,-51 114 226,-15 45-226,1 41-161,-17 203 1,40-299-64,0 0 0,1 1 0,3 20 0,-2-30 101,0 0 0,-1 0 0,1 0 1,0 0-1,0-1 0,1 1 0,-1 0 0,0 0 0,1-1 0,0 1 0,0-1 0,0 1 0,0-1 0,0 0 1,0 0-1,0 0 0,1 0 0,-1 0 0,4 2 0,30 10-775</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3.792"/>
    </inkml:context>
    <inkml:brush xml:id="br0">
      <inkml:brushProperty name="width" value="0.05" units="cm"/>
      <inkml:brushProperty name="height" value="0.05" units="cm"/>
      <inkml:brushProperty name="color" value="#E71224"/>
    </inkml:brush>
  </inkml:definitions>
  <inkml:trace contextRef="#ctx0" brushRef="#br0">234 326 11634,'-3'-3'283,"1"1"-1,0-1 1,-1 1-1,1-1 0,-1 1 1,0 0-1,0 0 0,0 0 1,0 1-1,0-1 0,0 1 1,0-1-1,-1 1 0,1 0 1,0 0-1,-1 0 0,1 1 1,-1-1-1,-3 1 1,2 1-75,0 0 1,1 0 0,-1 0-1,0 0 1,1 1 0,-1 0-1,1 0 1,0 0 0,-1 0-1,1 1 1,0 0 0,1 0-1,-8 6 1,1 1-160,0 1 1,1 0-1,0 1 0,1 0 0,0 0 1,1 0-1,1 1 0,0 0 0,-7 21 1,9-23-56,1 0 1,1 0-1,-1 0 1,2 0 0,-1 1-1,2-1 1,-1 1 0,2-1-1,-1 0 1,2 1-1,-1-1 1,6 17 0,-6-25-6,0 1 1,0-1-1,0 0 1,1 0-1,-1 0 1,1 0-1,0 0 0,0 0 1,0 0-1,0-1 1,0 1-1,1-1 1,-1 1-1,1-1 1,-1 0-1,1 0 1,0 0-1,0 0 1,0-1-1,0 1 0,0-1 1,1 1-1,-1-1 1,0 0-1,1-1 1,-1 1-1,0-1 1,1 1-1,-1-1 1,1 0-1,-1 0 1,1 0-1,-1-1 0,0 1 1,1-1-1,3-1 1,0 0-8,1-1-1,-1 0 1,1-1 0,-1 1 0,0-1 0,-1 0-1,1-1 1,-1 0 0,0 0 0,0 0 0,0-1 0,-1 0-1,0 0 1,9-13 0,-5 2 14,-1 1 1,-1-1-1,-1 0 0,0-1 1,-1 0-1,-1 0 0,2-22 0,-4 29 17,-1 0 1,0-1-1,-1 1 0,-1 0 0,0-1 0,0 1 0,-1 0 0,-1 0 0,1 0 0,-2 0 0,0 0 0,-9-17 0,11 25 4,0 1 1,0-1-1,0 1 1,0-1-1,-1 1 1,1 0-1,-1 0 1,0 0-1,0 0 1,-3-1-1,5 2-13,1 1-1,-1 0 0,1 0 0,-1 0 0,1 0 0,-1-1 1,1 1-1,-1 0 0,1 0 0,0 0 0,-1 0 0,1 0 0,-1 0 1,1 0-1,-1 0 0,1 0 0,-1 0 0,1 0 0,-1 1 1,1-1-1,-1 0 0,1 0 0,0 0 0,-1 1 0,1-1 0,-1 0 1,0 1-1,1 0-3,0 0-1,-1 0 1,1 0 0,0 0 0,-1 0 0,1 0-1,0 1 1,0-1 0,0 0 0,0 0 0,0 0-1,0 0 1,0 0 0,0 1 0,1-1 0,-1 0 0,1 2-1,1 2-155,0 0-1,0 1 0,1-1 0,0 0 0,0 0 1,0 0-1,0 0 0,1-1 0,0 0 1,0 1-1,0-1 0,1-1 0,-1 1 0,1-1 1,0 1-1,0-1 0,0-1 0,0 1 1,0-1-1,1 0 0,6 2 0,-2-1-20,1 0 0,-1 0 1,1-1-1,0-1 0,0 0 0,0-1 0,0 0 0,0 0 1,0-1-1,15-3 0,-12 0 161,0-1 0,-1 0 0,1-1 0,-1 0 0,24-16 0,-31 18 22,0 0 0,1-1-1,-2 0 1,1 0 0,-1-1 0,1 1 0,-2-1 0,1 0-1,-1 0 1,0-1 0,0 0 0,6-13 0,-10 20 17,1-1 1,-1 0 0,0 0-1,1 0 1,-1 0 0,1 0-1,-1 0 1,0 0-1,0 0 1,0 0 0,0 0-1,0 0 1,0 0 0,0 0-1,0-1 1,0 1-1,0 0 1,0 0 0,-1 0-1,1 0 1,0 0-1,-1 0 1,1 1 0,-1-1-1,1 0 1,-1 0 0,1 0-1,-1 0 1,0 0-1,0 1 1,1-1 0,-1 0-1,0 1 1,0-1 0,0 0-1,1 1 1,-1-1-1,0 1 1,0-1 0,0 1-1,0 0 1,0-1 0,-2 1-1,1 0 97,-1 0 0,0 0 0,1 0 0,-1 0 0,0 0 0,1 1 0,-1-1 0,1 1-1,-1 0 1,1 0 0,-1 0 0,1 0 0,0 0 0,-1 0 0,1 1 0,-3 2 0,-3 4 28,1 0 0,0 1 0,0 0 0,0 0 0,1 1 0,1-1 0,0 1 0,0 1-1,1-1 1,-3 12 0,-5 21-101,-8 48 0,20-89-40,-6 26-4,2 0 0,1 0-1,1 0 1,3 46 0,-2-72-5,1-1 1,0 1-1,1-1 1,-1 1 0,0-1-1,0 0 1,1 1 0,-1-1-1,0 1 1,1-1-1,0 0 1,-1 1 0,1-1-1,0 0 1,-1 0 0,1 0-1,0 1 1,0-1-1,0 0 1,0 0 0,0 0-1,0 0 1,2 0 0,-1 0-1,-1-1 0,0 0 0,1 0 1,-1 0-1,1 0 0,-1-1 0,0 1 1,1 0-1,-1-1 0,0 1 0,1-1 1,-1 1-1,0-1 0,0 1 0,0-1 1,1 0-1,-1 0 0,0 1 0,1-3 1,6-4-7,0 0 0,-1-1 0,0 0 1,11-17-1,-3-1 4,-1-1-1,17-41 1,-26 55 11,-1 0 0,0 0 0,-1-1 0,0 1 0,-1-1 0,-1 1 0,0-24 0,-1 37-5,0-1 1,1 1 0,-1-1 0,0 0-1,0 1 1,0-1 0,0 0 0,0 1 0,0-1-1,0 1 1,0-1 0,-1 0 0,1 1 0,0-1-1,0 1 1,0-1 0,-1 0 0,1 1-1,0-1 1,-1 1 0,1-1 0,0 1 0,-1-1-1,1 1 1,-1-1 0,1 1 0,-1 0 0,1-1-1,-1 1 1,1-1 0,-1 1 0,1 0-1,-1 0 1,1-1 0,-1 1 0,0 0 0,0 0-1,0 0-3,0 1 0,1-1 0,-1 1 0,0-1 1,1 1-1,-1 0 0,1-1 0,-1 1 0,1 0 0,0-1 0,-1 1 0,1 0 0,0-1 0,-1 1 0,1 0 0,0 0 0,0 0 0,-1-1 0,1 1 0,0 0 0,0 0 0,0 0 0,0 0 0,0-1 0,0 1 0,1 0 0,-1 1 0,1 3-122,0 0-1,0-1 0,1 1 1,0-1-1,0 1 0,0-1 1,0 0-1,1 1 1,-1-1-1,1 0 0,0-1 1,0 1-1,1 0 0,-1-1 1,1 0-1,0 0 1,-1 0-1,1 0 0,1-1 1,-1 1-1,0-1 0,1 0 1,-1 0-1,1-1 1,-1 1-1,1-1 0,8 1 1,1 1-33,1-2 0,-1 1 0,1-2 0,-1 0 1,1 0-1,-1-2 0,0 0 0,16-4 1,-5 0 136,-1-2 0,41-18 1,-59 23 45,1 0 0,-1-1 0,1 0 1,-1 0-1,0-1 0,0 0 0,-1 0 0,0 0 1,1 0-1,-2-1 0,1 0 0,-1 0 1,7-12-1,-10 17 8,-1 0 1,1 0-1,0 0 1,-1 1 0,1-1-1,-1 0 1,0 0-1,1 0 1,-1 0-1,0 0 1,0-1-1,1 1 1,-1 0-1,0 0 1,0 0-1,0 0 1,0 0-1,0 0 1,-1 0-1,1 0 1,0 0-1,0 0 1,-1 0-1,1 0 1,0 0-1,-1 0 1,1 0-1,-1 0 1,0 0-1,1 0 1,-1 0-1,0 1 1,1-1-1,-1 0 1,0 0-1,0 1 1,0-1 0,1 0-1,-1 1 1,0-1-1,0 1 1,-2-1-1,1 0 23,0 1 0,-1 0 0,1 0 0,0 0 0,0 0 0,0 0-1,0 1 1,-1-1 0,1 1 0,0-1 0,0 1 0,0 0 0,0 0 0,0 0 0,0 0 0,0 0 0,1 0-1,-1 0 1,0 1 0,-2 2 0,-10 13-77,0 1-1,2 0 1,0 0-1,1 1 1,1 1-1,1 0 1,1 0-1,0 1 1,2 0-1,0 0 1,2 1-1,0 0 1,1 0-1,1-1 1,2 35-1,0-52 7,1 1-1,-1-1 1,1 0-1,0 1 1,0-1-1,1 0 1,-1 1-1,1-1 1,0 0-1,0 0 1,0 0-1,1 0 1,0-1-1,-1 1 1,5 3-1,-5-6 18,-1 1 0,2-1 0,-1 0 0,0 0 0,0 0 0,0 0 0,0 0 1,1 0-1,-1-1 0,0 1 0,1-1 0,-1 0 0,0 0 0,1 1 0,-1-2 0,0 1 0,1 0 0,-1 0 0,1-1 0,-1 1 0,0-1 0,0 0 0,1 1 0,-1-1 0,0 0 0,0 0 0,0-1 0,0 1 0,0 0 0,2-3 0,8-4 35,0-2-1,-1 0 1,0 0 0,-1-1-1,0 0 1,-1 0-1,0-1 1,-1-1-1,0 1 1,-1-1-1,0-1 1,-1 1-1,-1-1 1,0 0-1,-1 0 1,-1-1-1,0 1 1,0-1-1,0-19 1,-2 5 189,-2 0 0,0 0 0,-2 0 0,-1 1 0,-1-1 0,-2 1-1,-1 0 1,-22-53 0,24 68-55,-1-1 0,-1 1 0,0 1-1,0-1 1,-1 1 0,-1 1-1,0 0 1,-1 0 0,-15-11 0,21 18-178,0 0 0,0 1 1,0 0-1,0 0 0,-1 0 1,0 0-1,1 1 0,-1 0 1,0 0-1,0 1 0,0-1 1,0 1-1,0 1 0,-1-1 0,1 1 1,0 0-1,0 0 0,0 1 1,-1 0-1,1 0 0,0 1 1,0-1-1,0 1 0,1 0 1,-9 5-1,-10 12-971,11 5 326</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4.324"/>
    </inkml:context>
    <inkml:brush xml:id="br0">
      <inkml:brushProperty name="width" value="0.05" units="cm"/>
      <inkml:brushProperty name="height" value="0.05" units="cm"/>
      <inkml:brushProperty name="color" value="#E71224"/>
    </inkml:brush>
  </inkml:definitions>
  <inkml:trace contextRef="#ctx0" brushRef="#br0">120 1 12323,'1'3'240,"-1"1"-1,1-1 1,-1 1 0,0-1 0,0 1 0,-1-1 0,1 1 0,-1-1 0,0 1 0,0-1 0,0 0 0,0 1 0,0-1 0,-4 5 0,-33 50 1801,6-9-1389,0 28-380,31-73-251,-1 0 0,1 0-1,0 1 1,0-1-1,0 0 1,1 1-1,-1-1 1,1 1-1,0-1 1,1 0-1,-1 1 1,1-1-1,0 0 1,0 1-1,0-1 1,3 6-1,-2-8 4,-1 0-1,1 0 1,0-1 0,0 1 0,0-1-1,0 1 1,0-1 0,1 0-1,-1 0 1,0 0 0,1 0-1,-1 0 1,0-1 0,1 1-1,-1-1 1,1 1 0,-1-1-1,1 0 1,-1 0 0,1 0-1,-1 0 1,1-1 0,2 0 0,57-14 383,-46 8-333,-1 0 0,0 0 0,0-1 0,-1-1-1,0-1 1,-1 0 0,0 0 0,0-2 0,20-23-1,-12 8 480,-1 0-1,-2-1 0,28-58 1,-46 86-539,0 0 1,0 0 0,0 0 0,0 0 0,0 0-1,0 0 1,1 0 0,-1 0 0,0 1 0,0-1-1,0 0 1,0 0 0,0 0 0,1 0 0,-1 0-1,0 0 1,0 0 0,0 0 0,0 0-1,0 0 1,1 0 0,-1 0 0,0 0 0,0 0-1,0 0 1,0 0 0,0 0 0,1 0 0,-1 0-1,0 0 1,0 0 0,0 0 0,0-1 0,0 1-1,0 0 1,1 0 0,-1 0 0,0 0 0,0 0-1,0 0 1,0 0 0,0 0 0,0-1 0,0 1-1,0 0 1,1 0 0,-1 0 0,0 0 0,0 0-1,0-1 1,0 1 0,0 0 0,0 0 0,0 0-1,0 0 1,0 0 0,0-1 0,0 1-1,0 0 1,0 0 0,0 0 0,0 0 0,0-1-1,1 21 260,-6 39-375,4-50 185,-29 286-36,-15 185 34,44-471-87,1-3 20,0 0-1,-1 0 1,1 0 0,-1-1-1,-4 11 1,5-15-12,0-1-1,0 1 1,-1-1 0,1 1-1,0-1 1,0 0 0,-1 1-1,1-1 1,0 1 0,-1-1 0,1 0-1,-1 0 1,1 1 0,0-1-1,-1 0 1,1 1 0,-1-1 0,1 0-1,0 0 1,-1 0 0,1 0-1,-1 1 1,1-1 0,-1 0-1,1 0 1,-1 0 0,0 0 0,-20-13 61,-143-128 63,147 127-118,15 13-11,1 0 1,-1 1-1,1-1 1,0 0-1,-1 0 1,1 0-1,0 0 1,0 0-1,0 0 0,0-1 1,0 1-1,0 0 1,0 0-1,0-1 1,0 1-1,1-1 1,-1 1-1,1 0 0,-1-1 1,1 0-1,-1 1 1,1-1-1,0 1 1,0-1-1,-1 1 1,1-1-1,1-2 0,1 1-23,0 1-1,0 0 0,0 0 1,0 0-1,0 0 0,1 0 0,-1 0 1,1 1-1,-1-1 0,1 1 0,0 0 1,-1 0-1,1 0 0,6-1 1,33-13-259,308-115-1518,-232 76 2038</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8.636"/>
    </inkml:context>
    <inkml:brush xml:id="br0">
      <inkml:brushProperty name="width" value="0.05" units="cm"/>
      <inkml:brushProperty name="height" value="0.05" units="cm"/>
      <inkml:brushProperty name="color" value="#E71224"/>
    </inkml:brush>
  </inkml:definitions>
  <inkml:trace contextRef="#ctx0" brushRef="#br0">26 163 7970,'-4'-15'391,"-1"-1"703,0-1 0,1 0-1,1 0 1,1 0-1,1-1 1,0-28 0,11 94 2058,-5 308-2204,-18-120-4317,11-224 2944</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9.320"/>
    </inkml:context>
    <inkml:brush xml:id="br0">
      <inkml:brushProperty name="width" value="0.05" units="cm"/>
      <inkml:brushProperty name="height" value="0.05" units="cm"/>
      <inkml:brushProperty name="color" value="#E71224"/>
    </inkml:brush>
  </inkml:definitions>
  <inkml:trace contextRef="#ctx0" brushRef="#br0">1 435 9242,'11'0'462,"1"-1"0,-1 0 0,1-1-1,-1 0 1,0-1 0,0 0 0,0-1 0,17-8 0,-15 5-323,0-1 0,0-1 1,0 0-1,-1-1 1,-1 0-1,1-1 0,-2 0 1,0 0-1,16-24 1,-14 16 28,0-1 0,-1-1-1,-1 0 1,-1-1 0,-1 1 0,5-25 0,-8 25 774,-2 1 0,0-2 0,1-31 0,14 213-176,-22 137-760,-1-16 293,5-281-296,0 0-1,0 0 0,0 0 1,0 0-1,0-1 1,0 1-1,0 0 1,0 0-1,1 0 1,-1 0-1,0 0 0,0 0 1,0 0-1,0 0 1,0 0-1,0 0 1,1 0-1,-1 0 1,0 0-1,0 0 1,0 0-1,0 0 0,0 0 1,0 0-1,1 0 1,-1 0-1,0 0 1,0 0-1,0 0 1,0 0-1,0 0 0,0 0 1,1 0-1,-1 0 1,0 0-1,0 0 1,0 1-1,0-1 1,0 0-1,0 0 0,0 0 1,0 0-1,0 0 1,1 0-1,-1 0 1,0 0-1,0 1 1,0-1-1,0 0 0,0 0 1,0 0-1,0 0 1,0 0-1,0 0 1,0 0-1,0 1 1,0-1-1,0 0 0,11-19 43,10-28-30,-1-8-4,-13 32-13,2 0 0,0 0-1,1 0 1,1 1 0,1 1 0,1 0 0,21-26-1,-32 45 2,-1 1-1,1-1 1,-1 0-1,1 1 1,0-1-1,0 1 1,0-1-1,0 1 1,0 0-1,0 0 1,0 0-1,0 0 1,0 0-1,0 0 0,0 1 1,1-1-1,-1 1 1,0-1-1,1 1 1,-1 0-1,0 0 1,3 0-1,-3 1 2,1 0-1,-1 0 1,-1 0-1,1 1 0,0-1 1,0 1-1,0-1 1,-1 1-1,1-1 1,-1 1-1,1 0 1,-1 0-1,0 0 0,1 0 1,-1 0-1,0 0 1,0 0-1,-1 0 1,1 0-1,0 1 1,-1-1-1,1 5 0,8 77-1,-9-71 0,0 0 0,1-1 0,1 1-1,0 0 1,1 0 0,0 0 0,1-1 0,0 0 0,8 15-1,-12-26 3,0 0-1,1-1 1,-1 1-1,0 0 1,1-1-1,-1 1 1,1 0-1,-1-1 1,1 1-1,0-1 1,-1 1-1,1-1 0,-1 1 1,1-1-1,0 0 1,0 1-1,-1-1 1,1 0-1,0 1 1,-1-1-1,1 0 1,0 0-1,0 0 1,0 0-1,-1 0 0,1 0 1,0 0-1,0 0 1,1 0-1,0-1 1,-1 0-1,1 1 1,0-1-1,-1-1 0,1 1 1,-1 0-1,1 0 1,-1-1-1,1 1 1,-1 0-1,2-4 0,28-50 1,-29 49 1,12-28 8,-1-1 0,12-59-1,-3 11-2,-13 66-2,-7 32-33,-5 35-104,-5-2-128,2-22-241,1 0 0,2 1 0,0-1 0,2 1 0,1 0 0,6 45 0,-5-68 403,0 0 0,0 0 0,0 1 1,1-1-1,-1 0 0,1 0 0,0 0 0,0 0 0,1-1 0,-1 1 0,1-1 1,-1 1-1,1-1 0,0 0 0,1 0 0,-1 0 0,0 0 0,1-1 1,0 1-1,-1-1 0,1 0 0,0 0 0,0 0 0,0-1 0,1 1 0,-1-1 1,0 0-1,0-1 0,6 2 0,48-5-77</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9.869"/>
    </inkml:context>
    <inkml:brush xml:id="br0">
      <inkml:brushProperty name="width" value="0.05" units="cm"/>
      <inkml:brushProperty name="height" value="0.05" units="cm"/>
      <inkml:brushProperty name="color" value="#E71224"/>
    </inkml:brush>
  </inkml:definitions>
  <inkml:trace contextRef="#ctx0" brushRef="#br0">285 48 7354,'-3'-5'599,"-1"1"1,1 0-1,-1 0 1,0 0-1,0 0 1,0 1-1,-1-1 1,1 1-1,-1 0 0,-7-3 1,9 5-460,1 0 0,-1 1 0,0-1-1,1 1 1,-1 0 0,0 0 0,0 0 0,1 0 0,-1 0 0,0 0 0,1 1 0,-1 0-1,0-1 1,1 1 0,-1 0 0,1 0 0,-1 0 0,1 1 0,0-1 0,-1 0-1,1 1 1,0 0 0,-4 3 0,-7 8-26,1 0-1,0 1 1,1 0-1,1 0 1,0 1-1,1 1 1,1 0-1,-10 23 1,3 0 8,2 2-1,-12 59 1,24-96-114,-2 9 36,1 1 0,-1-1 0,2 0-1,0 1 1,0-1 0,2 1 0,1 13 0,-2-26-39,0 0 1,0-1-1,0 1 1,0 0 0,1-1-1,-1 1 1,0-1-1,0 1 1,0 0-1,1-1 1,-1 1 0,0-1-1,1 1 1,-1-1-1,0 1 1,1-1 0,-1 1-1,1-1 1,-1 0-1,1 1 1,-1-1-1,1 1 1,-1-1 0,1 0-1,-1 0 1,1 1-1,0-1 1,-1 0-1,1 0 1,0 1 0,18-11 78,15-28-15,-32 35-58,22-32 54,-1-1 0,29-65-1,-11 21 665,-38 164 410,-4 67-871,4-85-240,-4 0 1,-3 0-1,-18 99 0,19-152-5,-1 0-1,-1 0 0,-11 23 1,15-33-28,0-1 1,0 1-1,0-1 1,-1 1-1,1-1 1,-1 0-1,0 0 1,1 0-1,-1 0 1,0 0-1,0 0 1,-1 0-1,1 0 1,0-1-1,0 1 1,-1-1-1,1 0 1,-1 0 0,1 0-1,-1 0 1,0 0-1,1 0 1,-1-1-1,-5 1 1,6-1-43,1-1 1,-1 1-1,1-1 1,-1 0 0,1 1-1,-1-1 1,1 0-1,-1 0 1,1 0-1,0 0 1,-1 0 0,1 0-1,0 0 1,0 0-1,0-1 1,0 1 0,0 0-1,0-1 1,0 1-1,0 0 1,1-1-1,-1 0 1,0 1 0,1-1-1,-1 1 1,1-3-1,-6-44-1243,6 47 1245,-1-34-2079,8-64-1,6 15 653</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0.269"/>
    </inkml:context>
    <inkml:brush xml:id="br0">
      <inkml:brushProperty name="width" value="0.05" units="cm"/>
      <inkml:brushProperty name="height" value="0.05" units="cm"/>
      <inkml:brushProperty name="color" value="#E71224"/>
    </inkml:brush>
  </inkml:definitions>
  <inkml:trace contextRef="#ctx0" brushRef="#br0">60 346 10034,'4'-3'1897,"-4"7"1295,-2 8-1007,-7 4-201,-1 11-872,-2 5-271,2 4-409,0 6-136,4-2-184,2 1-56,4-7-40,3-5-24,1-14-176,2-8-176,0-16-697,1-9-103,-3-13 528</inkml:trace>
  <inkml:trace contextRef="#ctx0" brushRef="#br0" timeOffset="1">25 0 12587,'6'12'432,"4"10"200,3 2-632,6-2-128,1 1 128</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1.097"/>
    </inkml:context>
    <inkml:brush xml:id="br0">
      <inkml:brushProperty name="width" value="0.05" units="cm"/>
      <inkml:brushProperty name="height" value="0.05" units="cm"/>
      <inkml:brushProperty name="color" value="#E71224"/>
    </inkml:brush>
  </inkml:definitions>
  <inkml:trace contextRef="#ctx0" brushRef="#br0">1 107 11354,'2'10'663,"23"100"3110,-19-86-3575,2-1 0,0 0 0,1 0 0,22 38 0,-31-60-195,1 0 0,-1 0 0,1 0 0,0 1 0,-1-1 0,1 0 1,0 0-1,0 0 0,0-1 0,0 1 0,0 0 0,0 0 0,0 0 1,0-1-1,0 1 0,0 0 0,0-1 0,0 1 0,1-1 0,-1 1 1,0-1-1,0 0 0,1 1 0,-1-1 0,0 0 0,0 0 0,1 0 1,1 0-1,0-1 1,-1 0 0,0-1 0,0 1 0,0 0 0,0-1 0,0 0 0,0 1 0,0-1-1,0 0 1,-1 0 0,1 0 0,0 0 0,1-3 0,5-10 10,0 0-1,-1-1 0,6-19 1,0-9 14,-3-1 1,9-84-1,-11 69-35,-8 60-7,0 0-1,0 0 0,0 0 0,0 0 1,0 0-1,0 0 0,1 0 0,-1 0 1,0 0-1,0 0 0,0 0 0,0 0 0,0 0 1,0 1-1,0-1 0,0 0 0,0 0 1,1 0-1,-1 0 0,0 0 0,0 0 1,0 0-1,0 0 0,0 0 0,0 0 1,0 0-1,0 0 0,1 0 0,-1 0 1,0 0-1,0 0 0,0 0 0,0-1 1,0 1-1,0 0 0,0 0 0,0 0 1,0 0-1,1 0 0,-1 0 0,0 0 1,0 0-1,6 23-820,7 43-1638,-10-51 1394,5 36-2002,-7-36 2480,1 0 1,0 0-1,1-1 1,1 1-1,0-1 0,11 23 1,-14-35 653,0-1 1,0 1 0,1-1 0,-1 0-1,0 0 1,1 1 0,-1-1-1,1 0 1,-1 0 0,1-1 0,0 1-1,-1 0 1,1 0 0,0-1-1,0 1 1,-1-1 0,1 0-1,0 1 1,0-1 0,0 0 0,0 0-1,-1 0 1,1 0 0,0 0-1,0-1 1,0 1 0,-1 0 0,1-1-1,0 0 1,0 1 0,-1-1-1,1 0 1,0 0 0,-1 0 0,3-1-1,7-4 488,-1-1-1,1 0 0,14-14 0,-24 21-517,11-11 545,1-1 1,-2 0-1,0-1 1,0 0 0,16-27-1,-23 33-308,0-1 0,0 0 0,-1 1-1,0-1 1,-1 0 0,1 0 0,-2-1-1,1 1 1,-1 0 0,0-1 0,-1 1-1,0-1 1,-1-13 0,1 21-210,0 0 0,0 0 0,-1 0 1,1 0-1,0-1 0,0 1 0,-1 0 0,1 0 1,0 0-1,-1 0 0,1 0 0,-1 0 0,0 0 1,1 0-1,-1 1 0,0-1 0,1 0 1,-1 0-1,0 0 0,0 1 0,-1-2 0,1 2-24,0 0 0,0 0 0,0 0 0,0 0 0,0 0 0,0 0-1,0 0 1,0 0 0,0 0 0,0 0 0,0 1 0,1-1-1,-1 0 1,0 1 0,0-1 0,0 1 0,0-1 0,1 1 0,-2 0-1,-4 4-4,2 0-1,-1-1 1,0 2-1,1-1 1,-6 9-1,0 3-48,1 1-1,1-1 1,0 2 0,1-1-1,1 1 1,1 0 0,1 0-1,-3 24 1,6-35 29,0 0-1,0-1 1,1 1 0,0 0 0,1-1-1,0 1 1,0 0 0,0-1-1,1 1 1,0-1 0,1 1-1,-1-1 1,2 0 0,-1 0-1,1 0 1,0-1 0,0 1-1,0-1 1,1 0 0,0 0-1,1-1 1,-1 1 0,11 7-1,-13-11 6,1 0-1,0 0 0,0 0 0,0 0 0,0-1 1,0 1-1,1-1 0,-1 0 0,0 0 0,1-1 1,-1 1-1,0-1 0,1 0 0,-1 0 0,0 0 1,8-2-1,-5 0 0,0 0 1,0-1 0,-1 0-1,1 0 1,-1 0 0,1-1-1,-1 0 1,0 0 0,6-7-1,4-4 7,0-2-1,-1 0 1,-1 0-1,-1-2 0,16-27 1,-14 15 158,-2-1 0,-1 0 1,-1-1-1,-2 0 0,6-35 0,-17 134 70,0-32-39,2 0 1,1 0-1,1-1 1,2 1-1,15 62 1,-19-95-172,1 1 0,-1-1 0,0 1 0,1-1 1,0 0-1,-1 0 0,1 1 0,0-1 1,-1 0-1,1 0 0,0 0 0,0 0 0,0 0 1,0 0-1,0 0 0,0 0 0,0 0 0,1 0 1,-1 0-1,2 0 0,-2-1-15,0 0 0,0 0 0,0 0 0,1 0 0,-1 0 0,0 0 0,0 0 0,0-1 0,0 1 0,0 0 0,0-1 0,0 1 0,0-1 0,0 1 0,0-1 0,0 0 0,0 1 0,0-1 0,1-1 0,5-5 11,-1 0 1,0 0-1,0-1 0,6-12 0,-9 16-16,189-290 163,-189 290-147,0-1 0,1 1-1,-1 0 1,1 0 0,0 0 0,9-6 0,-13 10-18,0 0 0,1 0 0,-1-1 0,1 1 1,-1 0-1,1 0 0,-1 0 0,1-1 0,-1 1 0,1 0 1,-1 0-1,1 0 0,-1 0 0,1 0 0,-1 0 0,1 0 1,-1 0-1,1 0 0,-1 0 0,1 1 0,-1-1 0,1 0 1,-1 0-1,1 0 0,-1 1 0,0-1 0,1 0 0,0 1 1,0 0 6,0 1 1,0-1-1,-1 1 1,1-1-1,0 1 1,-1-1-1,1 1 1,-1-1-1,1 1 1,-1 0-1,0-1 1,0 1-1,0 3 1,2 23 95,0 2 21,9 54 0,-9-73-180,1 0-1,1-1 0,-1 0 1,2 1-1,0-1 0,0-1 0,0 1 1,12 14-1,28 22-144</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2.106"/>
    </inkml:context>
    <inkml:brush xml:id="br0">
      <inkml:brushProperty name="width" value="0.05" units="cm"/>
      <inkml:brushProperty name="height" value="0.05" units="cm"/>
      <inkml:brushProperty name="color" value="#E71224"/>
    </inkml:brush>
  </inkml:definitions>
  <inkml:trace contextRef="#ctx0" brushRef="#br0">68 262 11498,'-1'1'168,"0"1"0,-1-1-1,1 1 1,0-1 0,0 1-1,0-1 1,1 1 0,-1 0-1,0-1 1,1 1 0,-1 0-1,1 0 1,-1-1-1,1 1 1,0 0 0,0 0-1,0 2 1,0 39 830,1-26-494,-8 269 2014,2-213-1989,-29 137 0,27-188-384,7-22-142,0 0-1,0 0 1,0 0 0,0 0-1,0 0 1,0 0-1,0 0 1,0 0-1,0-1 1,0 1 0,0 0-1,0 0 1,0 0-1,0 0 1,0 0-1,0 0 1,0 0 0,0 0-1,0 0 1,-1 0-1,1-1 1,0 1-1,0 0 1,0 0 0,0 0-1,0 0 1,0 0-1,0 0 1,0 0-1,0 0 1,0 0 0,0 0-1,0 0 1,0 0-1,-1 0 1,1 0-1,0 0 1,0 0 0,0 0-1,0-1 1,0 1-1,0 0 1,0 0 0,0 0-1,0 0 1,-1 0-1,1 0 1,0 0-1,0 1 1,0-1 0,0 0-1,0 0 1,0 0-1,0 0 1,0 0-1,0 0 1,0 0 0,-1 0-1,1 0 1,2-42 94,73-498 12,-72 512-103,24-132 3,-23 144-4,1 0-1,0 0 0,1 0 0,1 1 1,0 0-1,1 0 0,14-19 1,-21 31-3,0 1 1,1 0-1,-1 0 1,1 1-1,-1-1 1,1 0-1,0 0 1,0 1-1,0-1 1,0 1 0,0-1-1,0 1 1,0 0-1,0 0 1,0 0-1,1 0 1,-1 1-1,0-1 1,1 0-1,-1 1 1,1 0-1,-1-1 1,0 1 0,1 0-1,-1 0 1,5 1-1,-4 1 0,0-1 0,0 1 0,0 0 0,0 0-1,0 0 1,-1 1 0,1-1 0,-1 0 0,1 1 0,-1 0 0,0 0 0,0 0-1,0 0 1,-1 0 0,1 0 0,-1 0 0,1 0 0,0 6 0,6 19 32,-2 0 1,-1 1 0,-1 0-1,-2 0 1,0 0 0,-2 0-1,-2 0 1,0 0 0,-2 0-1,-1-1 1,-1 1 0,-12 30-1,17-54-4,-1 0 0,0 0-1,0 0 1,-1-1-1,1 1 1,-1-1-1,0 0 1,0 0-1,-1 0 1,1 0 0,-1 0-1,0-1 1,0 1-1,0-1 1,0 0-1,-1-1 1,-5 4-1,2-3 19,-1 0-1,1-1 0,-1 0 0,1 0 0,-1-1 0,0 0 0,1 0 0,-1-1 0,-11-1 0,19 1-47,1 0 0,0-1 0,-1 1 0,1 0 0,-1 0 1,1 0-1,-1 0 0,1 0 0,-1 0 0,1 0 0,-1 0 0,1 0 0,0 0 0,-1 0 0,1 0 0,-1 0 0,1 0 0,-1 0 0,1 0 0,-1 0 0,1 1 0,0-1 0,-1 0 0,1 0 0,-1 1 0,1-1 0,0 0 0,-1 0 0,1 1 0,0-1 0,-1 0 0,1 1 0,0-1 1,0 1-1,-1-1 0,1 1 0,11 13-33,29 11-13,-20-16 37,-11-7 13,-1 1 0,1 0 0,-1 1 0,0 0 0,-1 0 0,1 1 0,-1 0 0,0 0 0,0 1 1,0 0-1,-1 0 0,0 0 0,11 15 0,-11-12-4,0-1-1,1 0 1,0 0 0,0 0 0,1-1 0,0 0-1,0 0 1,1-1 0,0 0 0,0-1-1,0 0 1,0 0 0,1-1 0,0 0-1,0-1 1,0 0 0,1 0 0,-1-1-1,0-1 1,1 0 0,0 0 0,-1-1-1,1 0 1,-1-1 0,1 0 0,-1-1-1,1 0 1,-1-1 0,0 0 0,0 0 0,0-1-1,0 0 1,-1-1 0,0 0 0,0-1-1,0 0 1,0 0 0,12-13 0,-15 13 3,-1 0 0,1 0 0,-1-1 0,-1 0 0,1 0 0,-1 0 0,0 0 0,-1-1 0,0 1 0,0-1 0,-1 0 0,0 0 0,0 0 0,-1 0 1,0 0-1,0 0 0,-1-1 0,0 1 0,0 0 0,-1 0 0,0 0 0,-1 0 0,1 0 0,-2 0 0,1 0 0,-7-12 0,7 13 11,-2 0-1,1 1 1,-1 0-1,0 0 1,0 0 0,0 0-1,-1 1 1,0 0-1,0 0 1,-1 0-1,1 0 1,-1 1-1,0 0 1,0 0 0,-1 1-1,1 0 1,-1 0-1,1 0 1,-1 1-1,0 0 1,0 0-1,0 0 1,0 1-1,0 1 1,-1-1 0,1 1-1,0 0 1,0 0-1,0 1 1,-10 2-1,12-2-2,0 1 0,0-1 0,1 1 0,-1 0-1,1 0 1,0 0 0,0 1 0,0-1 0,0 1-1,0 0 1,0 0 0,1 1 0,-1-1 0,1 1-1,0 0 1,-5 6 0,4-2-18,0 0 1,0 0-1,1 1 1,0-1-1,1 0 1,0 1-1,0 0 1,-1 15-1,2-7-84,1-1 0,1 0-1,0 0 1,1 1 0,0-1 0,2 0-1,0-1 1,1 1 0,12 28-1,-13-38 74,0 1-1,0-1 0,1 1 1,-1-1-1,2 0 0,-1-1 1,0 0-1,1 1 1,0-2-1,1 1 0,-1-1 1,1 0-1,-1 0 0,1 0 1,0-1-1,1-1 0,-1 1 1,10 2-1,-3-3 11,-1 0 1,0-1-1,1-1 0,-1 0 0,1 0 0,-1-1 1,1-1-1,-1 0 0,25-9 0,31-15-43</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4.933"/>
    </inkml:context>
    <inkml:brush xml:id="br0">
      <inkml:brushProperty name="width" value="0.05" units="cm"/>
      <inkml:brushProperty name="height" value="0.05" units="cm"/>
      <inkml:brushProperty name="color" value="#E71224"/>
    </inkml:brush>
  </inkml:definitions>
  <inkml:trace contextRef="#ctx0" brushRef="#br0">181 80 2673,'58'-80'11146,"-63"84"-8221,-22 20-1960,2 12-847,1 0 0,2 2 0,2 1 0,2 0 0,1 1 0,2 1-1,-17 77 1,19-56 16,4 1 0,2 1 0,2-1 0,8 111-1,0-133-433,13 63-1,-14-93 193,1 0-1,0-1 0,1 1 1,0-1-1,0 0 0,1 0 1,0 0-1,1-1 0,0 0 1,15 16-1,-18-22-21,0 0 0,0-1-1,0 1 1,0-1 0,1 0 0,-1 0-1,1 0 1,5 2 0,33 0-652</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5.433"/>
    </inkml:context>
    <inkml:brush xml:id="br0">
      <inkml:brushProperty name="width" value="0.05" units="cm"/>
      <inkml:brushProperty name="height" value="0.05" units="cm"/>
      <inkml:brushProperty name="color" value="#E71224"/>
    </inkml:brush>
  </inkml:definitions>
  <inkml:trace contextRef="#ctx0" brushRef="#br0">100 182 8602,'-1'-2'243,"-1"0"0,1-1 0,0 1 0,-1 0 0,1-1 1,0 0-1,0 1 0,1-1 0,-1 1 0,0-1 0,1 0 0,0 0 0,-1 1 0,1-1 1,0 0-1,1 0 0,-1 1 0,0-1 0,1 0 0,0-2 0,2-1-18,-1 1 0,0-1-1,1 1 1,0 0 0,0 0-1,1 1 1,-1-1 0,1 1-1,6-6 1,-1 2 8,0 0 0,1 0-1,0 1 1,0 1 0,1-1 0,0 2 0,0-1-1,22-6 1,-32 12-197,1-1-1,-1 1 0,0-1 1,1 1-1,-1 0 1,1 0-1,-1-1 0,1 1 1,-1 0-1,1 0 1,-1 1-1,1-1 0,-1 0 1,1 0-1,-1 1 1,1-1-1,-1 1 0,0-1 1,1 1-1,-1 0 1,0-1-1,1 1 0,-1 0 1,0 0-1,0 0 1,1 1-1,-1 0 4,1 1 0,-1-1 0,0 0-1,-1 1 1,1-1 0,0 0 0,-1 1 0,1-1 0,-1 1 0,0-1 0,0 1 0,0 0-1,-1 4 1,-1 9 60,-1 0 0,-1 0 1,-10 24-1,-7 17 41,-47 87 1,53-118-106,0 0 1,-3-1 0,0-1-1,-1-1 1,-29 28-1,47-50-23,-1 1 0,1-1 0,0 0 0,-1 0 0,1 0-1,-1 0 1,1 0 0,-1 0 0,1 0 0,-1-1 0,0 1-1,1-1 1,-1 1 0,0-1 0,0 1 0,1-1 0,-1 0 0,0 0-1,-2 0 1,3 0-6,1 0-1,0-1 0,-1 1 1,1 0-1,0 0 0,-1 0 1,1-1-1,0 1 0,0 0 1,-1 0-1,1-1 0,0 1 1,0 0-1,-1 0 0,1-1 0,0 1 1,0 0-1,0-1 0,-1 1 1,1 0-1,0-1 0,0 1 1,0-1-1,0 1 0,0 0 1,0-1-1,0 1 0,0 0 1,0-1-1,8-20 38,3 4-59,-3 5 23,0 0 0,0 0 1,1 1-1,1 0 0,14-13 0,-21 22-17,-1-1 0,1 1-1,0 1 1,0-1-1,0 0 1,1 1 0,-1 0-1,0-1 1,1 1 0,-1 0-1,0 1 1,1-1-1,-1 1 1,1-1 0,-1 1-1,1 0 1,-1 1-1,1-1 1,-1 0 0,1 1-1,-1 0 1,0 0-1,1 0 1,-1 0 0,0 0-1,0 1 1,6 3-1,38 23-1023,-17-15 616</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5.793"/>
    </inkml:context>
    <inkml:brush xml:id="br0">
      <inkml:brushProperty name="width" value="0.05" units="cm"/>
      <inkml:brushProperty name="height" value="0.05" units="cm"/>
      <inkml:brushProperty name="color" value="#E71224"/>
    </inkml:brush>
  </inkml:definitions>
  <inkml:trace contextRef="#ctx0" brushRef="#br0">32 1 14083,'0'7'1160,"-11"-6"2233,-1 2-2337,8 3-488,-1 1 192,5-3-1080,6-1-552,7-4-96,5-5 232</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6.159"/>
    </inkml:context>
    <inkml:brush xml:id="br0">
      <inkml:brushProperty name="width" value="0.05" units="cm"/>
      <inkml:brushProperty name="height" value="0.05" units="cm"/>
      <inkml:brushProperty name="color" value="#E71224"/>
    </inkml:brush>
  </inkml:definitions>
  <inkml:trace contextRef="#ctx0" brushRef="#br0">44 59 13243,'-1'-1'144,"0"0"-1,1-1 1,-1 1 0,1 0 0,-1 0 0,1 0-1,0 0 1,-1-1 0,1 1 0,0 0-1,0 0 1,0 0 0,0-1 0,0 1 0,0 0-1,0 0 1,1 0 0,-1-1 0,0 1-1,1 0 1,-1 0 0,0 0 0,1 0 0,0 0-1,-1 0 1,2-2 0,1 1-28,0 0 1,0 0-1,0 0 0,0 1 1,1-1-1,-1 1 0,0 0 1,6-1-1,-1-1-98,1 1 0,0 0 0,-1 1-1,1 0 1,0 0 0,0 1 0,0 0 0,9 1 0,-16 0-17,1-1 0,-1 1 0,0-1 1,1 1-1,-1 0 0,0 0 0,0 0 0,0 0 0,1 0 0,-1 0 1,0 1-1,-1-1 0,1 1 0,0-1 0,0 1 0,-1 0 1,1-1-1,-1 1 0,1 0 0,-1 0 0,0 0 0,0 0 0,0 1 1,0-1-1,0 0 0,0 0 0,-1 1 0,1-1 0,-1 0 0,1 1 1,-1-1-1,0 0 0,0 1 0,0 2 0,-2 12 41,1 0-1,-2-1 0,-1 0 0,0 0 1,0 0-1,-9 18 0,-48 92 279,39-83-209,-80 128 1662,112-182-1790,1 1 0,0 0 0,0 0 0,1 1 0,0 1 0,1 0 0,0 0 0,0 1 0,1 1 0,28-9 0,51-3-3653,-65 13 2768</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6.526"/>
    </inkml:context>
    <inkml:brush xml:id="br0">
      <inkml:brushProperty name="width" value="0.05" units="cm"/>
      <inkml:brushProperty name="height" value="0.05" units="cm"/>
      <inkml:brushProperty name="color" value="#E71224"/>
    </inkml:brush>
  </inkml:definitions>
  <inkml:trace contextRef="#ctx0" brushRef="#br0">157 155 10250,'-3'-2'498,"0"0"0,0 1 1,0-1-1,-1 1 0,1 0 0,0-1 0,-1 1 0,1 1 0,-5-2 1,-1 11 2506,9 15-2703,9 39 29,9 87 104,-17-128-365,0 1 1,-2-1 0,0 1 0,-8 33 0,7-48-14,-1-1 0,0 1 0,0-1 1,-1 0-1,0 0 0,0 0 0,-1-1 0,0 1 0,-5 5 0,9-11-49,0 1 0,0-1 0,0 0-1,0 0 1,0 0 0,0 1 0,0-1-1,-1 0 1,1-1 0,0 1 0,-1 0-1,1 0 1,0 0 0,-1-1 0,1 1-1,-1-1 1,1 1 0,-1-1 0,1 0-1,-1 1 1,1-1 0,-1 0 0,0 0-1,1 0 1,-1 0 0,1-1 0,-1 1-1,1 0 1,-1-1 0,1 1 0,-1-1-1,1 1 1,-1-1 0,1 1 0,-1-1-1,1 0 1,0 0 0,0 0 0,-1 0-1,1 0 1,0 0 0,0 0 0,0 0-1,0-1 1,0 1 0,0 0 0,0 0-1,1-1 1,-1 1 0,0-3 0,-3-4-20,1 0 0,1 0 0,-1 0 0,2-1 0,-1 1 0,1 0 0,0-1 0,1 1 0,0-1 0,0 0 0,1 1 0,0-1 0,0 1 0,1 0 0,0-1 0,1 1 0,0 0 0,0 0 0,6-9 0,8-16-112,1 1 0,2 1 0,24-29 0,11-8 29,-34 46 92,-2-2 0,-1 0 0,23-39 0,-40 61 7,0 0-1,0 0 1,0 0 0,0 0-1,0 0 1,0 0 0,-1-1 0,1 1-1,-1 0 1,0 0 0,1-1-1,-1 1 1,0 0 0,0-1 0,0 1-1,-1 0 1,1 0 0,-1-1-1,0-3 1,0 5 7,-1-1-1,1 1 1,0-1-1,0 1 0,-1-1 1,1 1-1,-1 0 1,1 0-1,-1 0 1,0 0-1,1 0 1,-1 0-1,0 0 0,0 1 1,1-1-1,-1 1 1,0-1-1,-3 0 1,-4 0 34,-1 1 1,0 0 0,1 0 0,-1 0-1,0 2 1,1-1 0,-16 5 0,14-3-54,1 1 0,0 0 0,0 1 0,0 0 1,1 0-1,0 1 0,-13 10 0,13-8-868,0 1 0,1 0-1,-13 16 1,-3 10-735</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6.875"/>
    </inkml:context>
    <inkml:brush xml:id="br0">
      <inkml:brushProperty name="width" value="0.05" units="cm"/>
      <inkml:brushProperty name="height" value="0.05" units="cm"/>
      <inkml:brushProperty name="color" value="#E71224"/>
    </inkml:brush>
  </inkml:definitions>
  <inkml:trace contextRef="#ctx0" brushRef="#br0">43 309 10498,'-19'4'1433,"5"2"1015,8-6-1048,3-2 25,7-8-705,6-3-296,12-10-152,8-3-24,12-7-136,2 3-40,-1-5-80,-4-1-352,-10 0-1440,-9-3-1953,-7 4 2008</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7.251"/>
    </inkml:context>
    <inkml:brush xml:id="br0">
      <inkml:brushProperty name="width" value="0.05" units="cm"/>
      <inkml:brushProperty name="height" value="0.05" units="cm"/>
      <inkml:brushProperty name="color" value="#E71224"/>
    </inkml:brush>
  </inkml:definitions>
  <inkml:trace contextRef="#ctx0" brushRef="#br0">0 1 14155,'0'16'864,"12"7"264,4 4-23,7 9 183,3 3-472,3 2-432,-3-1-96,-3-6-280,0-6-312,-2-12-768,5-7-224,9-9 544</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7.611"/>
    </inkml:context>
    <inkml:brush xml:id="br0">
      <inkml:brushProperty name="width" value="0.05" units="cm"/>
      <inkml:brushProperty name="height" value="0.05" units="cm"/>
      <inkml:brushProperty name="color" value="#E71224"/>
    </inkml:brush>
  </inkml:definitions>
  <inkml:trace contextRef="#ctx0" brushRef="#br0">149 11 15995,'0'-10'721,"-3"17"727,2 5-1264,-8 8-32,0 3 40,-4 10-136,-4 9-32,0 16 48,-2 13-128,-1 14-440,-1 6 664,1 3-360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7.968"/>
    </inkml:context>
    <inkml:brush xml:id="br0">
      <inkml:brushProperty name="width" value="0.05" units="cm"/>
      <inkml:brushProperty name="height" value="0.05" units="cm"/>
      <inkml:brushProperty name="color" value="#E71224"/>
    </inkml:brush>
  </inkml:definitions>
  <inkml:trace contextRef="#ctx0" brushRef="#br0">164 0 13219,'-3'2'224,"0"-1"0,0 1 0,0 0 0,0 0 0,1 0 1,-1 0-1,1 0 0,-1 1 0,1-1 0,0 1 0,0-1 0,0 1 0,-2 4 1,-24 44-55,22-37 89,-12 30-295,1 2-1,3 0 1,2 0-1,2 1 0,2 1 1,-3 67-1,11-114 33,-2 14-53,1 0 1,1-1-1,1 1 0,3 26 0,-4-39 56,1 0 1,-1 0-1,0 0 1,1 0-1,0 0 1,-1 0-1,1-1 1,0 1 0,0 0-1,0 0 1,0-1-1,0 1 1,0 0-1,0-1 1,1 0-1,-1 1 1,0-1-1,1 0 1,0 1-1,-1-1 1,1 0-1,-1 0 1,1 0-1,0 0 1,0-1-1,0 1 1,0 0-1,-1-1 1,1 1 0,0-1-1,0 0 1,0 0-1,0 0 1,0 0-1,0 0 1,0 0-1,0 0 1,0 0-1,0-1 1,0 1-1,0-1 1,-1 0-1,1 1 1,0-1-1,0 0 1,3-2-1,5-3 35,0 0 0,1-1 0,-2 0-1,1-1 1,-1 1 0,-1-2-1,1 1 1,-1-1 0,-1-1 0,0 0-1,7-11 1,3-8 38,0-2 1,20-54-1,-31 66-2,0 0 0,0-1 1,-2 0-1,-1 1 0,0-1 1,0-24-1,-3 36 67,0-1 0,-1 1 0,0-1 0,0 1 1,-1-1-1,0 1 0,0 0 0,-1-1 0,0 1 0,0 1 0,-1-1 0,0 0 1,0 1-1,-1 0 0,0 0 0,-11-12 0,12 16-99,0 0 0,0 0 1,-1 1-1,1-1 0,-1 1 0,0 0 0,0 0 0,1 1 0,-1 0 0,0-1 1,0 1-1,-1 1 0,1-1 0,0 1 0,0 0 0,0 0 0,0 1 0,0-1 1,0 1-1,0 0 0,0 1 0,0-1 0,0 1 0,0 0 0,1 0 0,-1 0 1,1 1-1,-1 0 0,1-1 0,0 2 0,0-1 0,0 0 0,-5 7 0,-12 18-298</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8.368"/>
    </inkml:context>
    <inkml:brush xml:id="br0">
      <inkml:brushProperty name="width" value="0.05" units="cm"/>
      <inkml:brushProperty name="height" value="0.05" units="cm"/>
      <inkml:brushProperty name="color" value="#E71224"/>
    </inkml:brush>
  </inkml:definitions>
  <inkml:trace contextRef="#ctx0" brushRef="#br0">284 0 11114,'-20'12'4343,"-58"27"-550,57-25-3591,0 0-1,1 1 1,1 1-1,1 0 1,0 2-1,-18 23 0,36-41-184,0 1-1,0-1 0,-1 1 0,1 0 0,0-1 0,0 1 0,0-1 0,0 1 0,0 0 1,0-1-1,0 1 0,0 0 0,0-1 0,0 1 0,1-1 0,-1 1 0,0-1 0,0 1 1,0 0-1,1-1 0,-1 1 0,0-1 0,1 1 0,-1-1 0,1 1 0,-1-1 0,0 1 1,1-1-1,-1 0 0,1 1 0,-1-1 0,1 0 0,-1 1 0,2-1 0,26 19-42,-12-8 125,-13-8-43,-1 0 0,-1 0 0,1 0 0,0 0 1,-1 1-1,0-1 0,1 1 0,-2-1 1,1 1-1,0-1 0,-1 1 0,1 0 1,-1 5-1,7 28 130,-7-36-171,0 0-1,0 1 1,0-1 0,0 1-1,0-1 1,0 1-1,0-1 1,-1 0 0,1 1-1,0-1 1,-1 1-1,1-1 1,-1 0 0,1 0-1,-1 1 1,0-1 0,0 0-1,0 0 1,1 0-1,-1 0 1,0 0 0,0 0-1,0 0 1,-1 0-1,1 0 1,0 0 0,0 0-1,0-1 1,-1 1-1,1 0 1,0-1 0,-1 1-1,1-1 1,0 0 0,-1 1-1,-2-1 1,1 1-35,-1 0 1,1 0-1,0 0 1,-1 0 0,1-1-1,-1 0 1,1 1-1,-1-1 1,1-1-1,-1 1 1,1 0-1,-1-1 1,1 0-1,-1 0 1,-3-1-1,6 1-17,0 1 0,0-1-1,-1 0 1,1 0 0,0 0-1,0 0 1,0 0-1,0 0 1,0 0 0,0 0-1,0 0 1,0 0-1,1 0 1,-1-1 0,0 1-1,1 0 1,-1-1 0,1 1-1,-1-1 1,1 1-1,0 0 1,-1-1 0,1 1-1,0-1 1,0 1 0,0-1-1,0 1 1,0-1-1,1 1 1,-1-2 0,8-5 429</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49.136"/>
    </inkml:context>
    <inkml:brush xml:id="br0">
      <inkml:brushProperty name="width" value="0.05" units="cm"/>
      <inkml:brushProperty name="height" value="0.05" units="cm"/>
      <inkml:brushProperty name="color" value="#E71224"/>
    </inkml:brush>
  </inkml:definitions>
  <inkml:trace contextRef="#ctx0" brushRef="#br0">213 79 6089,'-28'-63'6525,"23"47"-2050,20 45-2584,6 14-1254,35 75 742,44 134 0,-87-213-1305,-2 0 0,-2 1 0,-2 1 0,-1-1 0,-2 1 0,-2 0 1,-5 71-1,1-95-129,-1-1 1,0 0-1,-1 0 1,-1-1 0,-1 1-1,0-1 1,-1 0-1,0 0 1,-1-1 0,-14 19-1,9-17-276,-2 0-1,0 0 1,0-1-1,-2-1 1,0-1-1,0 0 1,-26 14 0,-96 41-5040,82-41 3499</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0.412"/>
    </inkml:context>
    <inkml:brush xml:id="br0">
      <inkml:brushProperty name="width" value="0.05" units="cm"/>
      <inkml:brushProperty name="height" value="0.05" units="cm"/>
      <inkml:brushProperty name="color" value="#E71224"/>
    </inkml:brush>
  </inkml:definitions>
  <inkml:trace contextRef="#ctx0" brushRef="#br0">95 106 6593,'-1'-1'140,"1"1"0,-1 0 0,0 0 0,1 0 0,-1 0 0,1-1 0,-1 1-1,0 0 1,1 0 0,-1 0 0,0 0 0,1 0 0,-1 0 0,1 1 0,-1-1-1,0 0 1,1 0 0,-1 0 0,1 1 0,-1-1 0,0 0 0,1 0 0,-1 1-1,1-1 1,-1 1 0,0 0 0,-1 17 3635,2-10-4365,0 22 1070,-8 194 1243,6-201-1669,-2 1-1,0-1 1,-2 0-1,0 0 1,-2-1-1,0 0 1,-15 28-1,17-44-7,6-19-32,10-33-24,-7 30 11,24-187 38,2-17 2308,0 291-1541,-24-36-755,-1 0-1,0 50 0,3 29 128,-7-109-168,3 14 23,0 0-1,11 36 1,-13-51-29,0-1-1,0 1 0,1-1 0,-1 1 1,1-1-1,0 0 0,0 0 1,0 0-1,0 0 0,1 0 0,-1 0 1,1 0-1,-1-1 0,1 0 0,0 1 1,0-1-1,0 0 0,1 0 1,-1 0-1,0-1 0,1 1 0,4 0 1,-6-2-2,0 0 1,0 0 0,0 0 0,1-1-1,-1 1 1,0-1 0,0 1 0,0-1-1,0 0 1,0 0 0,0 0 0,-1 0-1,1 0 1,0 0 0,0-1 0,-1 1 0,1 0-1,-1-1 1,1 0 0,-1 1 0,1-1-1,-1 0 1,0 1 0,0-1 0,0 0-1,1-2 1,24-59 47,-24 59-46,6-27 29,0 0 1,-3-1-1,0 0 1,-2 1-1,-1-1 1,-2 0-1,-1 0 1,-2 0-1,-1 0 1,-1 0-1,-2 1 1,-1 0 0,-21-52-1,21 69 43,6 21-225,9 29-734,8 0-115,9 10 321</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0.798"/>
    </inkml:context>
    <inkml:brush xml:id="br0">
      <inkml:brushProperty name="width" value="0.05" units="cm"/>
      <inkml:brushProperty name="height" value="0.05" units="cm"/>
      <inkml:brushProperty name="color" value="#E71224"/>
    </inkml:brush>
  </inkml:definitions>
  <inkml:trace contextRef="#ctx0" brushRef="#br0">145 72 9818,'-9'-3'416,"0"0"397,1 1 0,-1 0 0,0 0 0,-15-1 0,22 3-748,0 0 0,1 0 0,-1 0 0,1 0 0,-1 0 0,0 1 0,1-1 0,-1 1 0,1-1 0,-1 1 0,1-1 0,-1 1 0,1 0 0,-1 0 0,1 0 1,0 0-1,-1 0 0,1 0 0,0 0 0,0 0 0,0 0 0,0 0 0,0 1 0,0-1 0,0 0 0,0 1 0,0-1 0,1 1 0,-1-1 0,1 1 0,-1 0 0,0 1 0,-1 20-79,0-1 1,1 1-1,2 0 1,0 0-1,1-1 1,1 1-1,2-1 1,0 0-1,1 0 0,1 0 1,1-1-1,17 32 1,-24-51 10,1 1 1,-1-1-1,1 1 1,0-1-1,0 1 1,0-1-1,0 0 1,0 0-1,0 0 1,0 0-1,1-1 1,4 4 0,-6-5 9,0 0 0,0 1 0,0-1 0,0 0 0,0 0 0,1 0 0,-1 0 0,0 0 0,0 0 0,0-1 0,0 1 0,0 0 0,0-1 0,0 1 0,0 0 0,0-1 0,0 1 0,0-1 0,0 1 0,0-1 0,0 0 0,0 1 0,0-1 0,0 0 0,-1 0 0,1 0 0,0 0 0,-1 1 0,1-1 0,-1 0 0,1 0 0,-1 0 0,1 0 0,-1 0 0,1-2 0,5-12 187,0-1 0,-1 1 1,-1-1-1,0 0 0,-1-1 1,1-30-1,-3 19 57,-1-1 1,-1 1-1,-7-33 1,6 52-160,0 0 1,-1 0-1,0 0 1,0 1-1,-1-1 1,0 1-1,-1 0 0,0 0 1,0 0-1,-11-12 1,14 18-81,0-1 0,-1 1 0,1 0 0,-1 0 0,1 0 0,-1 0 0,0 0 0,1 1 0,-1-1 0,0 1 0,0 0 0,0 0 0,0 0 0,-1 0 0,1 0 0,0 1 0,0-1 0,0 1 0,-1 0 0,1 0 0,0 0 0,0 0 0,-1 1 0,1-1 0,0 1 0,0 0 0,0 0 0,0 0 0,0 0 0,0 1 0,0-1 0,0 1 0,-4 3 0,5-3-2,0-1 0,0 1 0,0 0 0,0 0 0,1 0 0,-1 1 0,1-1 0,-1 0 0,1 0 0,0 1 0,0-1-1,0 1 1,0-1 0,0 1 0,1-1 0,-1 1 0,0 4 0,1 21 199</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1.147"/>
    </inkml:context>
    <inkml:brush xml:id="br0">
      <inkml:brushProperty name="width" value="0.05" units="cm"/>
      <inkml:brushProperty name="height" value="0.05" units="cm"/>
      <inkml:brushProperty name="color" value="#E71224"/>
    </inkml:brush>
  </inkml:definitions>
  <inkml:trace contextRef="#ctx0" brushRef="#br0">50 62 15419,'-49'-62'4345,"54"71"-4259,0 1 0,-1-1 0,0 1 0,0 0-1,-1 0 1,-1 0 0,1 0 0,0 15 0,2 90-223,-4-85 188,-6 219-538,-8-83-3456,13-142 835,1-10 1157</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1.540"/>
    </inkml:context>
    <inkml:brush xml:id="br0">
      <inkml:brushProperty name="width" value="0.05" units="cm"/>
      <inkml:brushProperty name="height" value="0.05" units="cm"/>
      <inkml:brushProperty name="color" value="#E71224"/>
    </inkml:brush>
  </inkml:definitions>
  <inkml:trace contextRef="#ctx0" brushRef="#br0">0 195 8850,'0'5'163,"0"-1"0,0 1 0,1-1 0,-1 0 0,1 0 0,0 1 1,0-1-1,0 0 0,1 0 0,0 0 0,-1 0 0,1 0 0,1 0 0,-1-1 0,0 1 0,1-1 0,0 1 0,0-1 1,0 0-1,0 0 0,0 0 0,1 0 0,-1-1 0,1 0 0,0 1 0,0-1 0,0-1 0,0 1 0,0 0 1,0-1-1,0 0 0,7 1 0,-6-1-132,1-1 0,-1 0-1,1 0 1,-1 0 0,1 0 0,-1-1 0,1 0 0,-1 0 0,0-1 0,0 0 0,1 1 0,-1-2-1,0 1 1,-1-1 0,1 1 0,0-1 0,-1-1 0,1 1 0,-1 0 0,0-1 0,0 0 0,-1 0-1,1 0 1,-1-1 0,5-7 0,-5 5 37,0-1-1,0 1 1,0-1 0,-1 0-1,0 0 1,-1 0-1,0 0 1,0-1-1,-1 1 1,1 0 0,-2 0-1,1 0 1,-1 0-1,-1-1 1,0 1 0,0 0-1,-4-11 1,4 14 21,0 0 0,0 1 1,0-1-1,-1 1 0,1-1 1,-1 1-1,0 0 0,0 0 0,-1 0 1,1 0-1,-1 1 0,0-1 1,0 1-1,0 0 0,0 0 1,0 0-1,-1 1 0,0-1 0,1 1 1,-1 1-1,0-1 0,0 0 1,0 1-1,0 0 0,0 0 0,0 1 1,0-1-1,-8 1 0,10 1-13,-1-1-1,1 1 1,0-1-1,0 1 1,0 0-1,0 0 0,0 0 1,0 1-1,0-1 1,0 1-1,0-1 1,0 1-1,1 0 0,-1 0 1,1 0-1,-1 1 1,1-1-1,-3 5 1,1-2-19,1 1 1,0 0 0,0 0 0,1 0-1,0 0 1,0 0 0,0 0 0,-1 13-1,1 7-53,2 0 0,0 0 0,6 43 0,-5-65 5,2 17-106,0-1 1,1 0-1,2 0 1,0 0-1,1-1 0,0 1 1,2-2-1,0 1 0,17 23 1,-21-35 21,0-1 1,0 1-1,1-1 1,0 0-1,0 0 1,0-1-1,1 1 0,0-1 1,0-1-1,0 1 1,1-1-1,0-1 1,-1 0-1,1 0 1,0 0-1,0-1 0,1 0 1,-1 0-1,0-1 1,1 0-1,-1-1 1,1 0-1,-1 0 1,1-1-1,12-2 0,49-19-203</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1.881"/>
    </inkml:context>
    <inkml:brush xml:id="br0">
      <inkml:brushProperty name="width" value="0.05" units="cm"/>
      <inkml:brushProperty name="height" value="0.05" units="cm"/>
      <inkml:brushProperty name="color" value="#E71224"/>
    </inkml:brush>
  </inkml:definitions>
  <inkml:trace contextRef="#ctx0" brushRef="#br0">251 512 6865,'-10'-9'231,"1"-1"-1,0 0 0,1-1 0,1 0 0,-1 0 0,2-1 1,0 0-1,0 0 0,1 0 0,0 0 0,1-1 0,1 0 0,-4-25 1,0-14 1084,3-1 0,3-60 1,1 74-149,-1-29 2091,-16 122-1123,-28 264-1891,18-100-1808,16-150-1411,-23 76 0,24-119 1686</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2.933"/>
    </inkml:context>
    <inkml:brush xml:id="br0">
      <inkml:brushProperty name="width" value="0.05" units="cm"/>
      <inkml:brushProperty name="height" value="0.05" units="cm"/>
      <inkml:brushProperty name="color" value="#E71224"/>
    </inkml:brush>
  </inkml:definitions>
  <inkml:trace contextRef="#ctx0" brushRef="#br0">1 524 9202,'54'34'4793,"-49"-32"-4751,0-1 0,-1 0 0,1 0 0,0 0 0,0 0 0,0-1-1,0 0 1,0 0 0,0 0 0,0-1 0,0 1 0,0-1 0,0 0 0,-1-1 0,7-2 0,-3 1-17,-1-1 1,0-1-1,1 1 0,-2-1 1,1-1-1,-1 1 0,1-1 1,6-8-1,5-10 87,-1 0-1,-1-1 0,26-54 0,-24 41 519,25-79 0,-38 99-211,0 1-1,-2-1 0,0 0 0,-1 0 0,-1-1 0,-1 1 0,-1-20 0,3 166 281,-3 99-703,-2-127-1,13 136-1,-9-227 4,0-1 0,1 1 0,0-1 0,0 0 0,1 0 0,4 10 0,-7-17 2,1-1-1,-1 1 1,1 0-1,-1 0 1,1 0-1,0 0 1,-1-1 0,1 1-1,0 0 1,-1-1-1,1 1 1,0 0-1,0-1 1,0 1 0,0-1-1,0 1 1,-1-1-1,1 0 1,0 1-1,0-1 1,0 0 0,0 0-1,1 1 1,0-2-1,0 1 1,0-1 0,0 0-1,0 1 1,0-1 0,-1 0-1,1 0 1,0 0 0,0 0-1,-1-1 1,1 1-1,-1 0 1,0-1 0,1 1-1,-1-1 1,2-2 0,19-23 6,-2-2 0,-1 0 0,-1-1 0,15-36 1,40-134 24,-69 187-28,-4 9-2,1 1-1,-1-1 0,1 1 1,1-1-1,-1 1 0,0-1 1,1 1-1,-1 0 0,1 0 0,0 0 1,0 0-1,0 0 0,1 0 1,-1 0-1,1 1 0,2-3 0,-4 5 0,0 0 0,0 0-1,0 0 1,0 1-1,0-1 1,0 0-1,0 1 1,-1-1-1,1 1 1,0-1 0,0 1-1,0-1 1,-1 1-1,1 0 1,0-1-1,-1 1 1,1 0 0,0-1-1,-1 1 1,1 0-1,-1 0 1,1 0-1,-1-1 1,0 1 0,1 0-1,-1 0 1,0 0-1,0 0 1,1 0-1,-1 0 1,0 1-1,11 38-80,-10-35 54,10 46-244,-8-30-11,1 0 0,1 0 0,2 0-1,-1-1 1,2 0 0,12 21 0,-19-39 236,-1-1 1,1 1-1,0-1 1,0 1-1,0-1 1,1 0-1,-1 1 0,0-1 1,0 0-1,1 0 1,-1 0-1,1 0 1,-1 0-1,1 0 0,-1 0 1,1-1-1,0 1 1,-1 0-1,1-1 1,0 1-1,0-1 1,-1 0-1,4 1 0,-3-2-7,1 1-1,-1-1 0,1 0 0,-1 0 1,1 0-1,-1 0 0,1 0 0,-1-1 0,0 1 1,0-1-1,0 1 0,0-1 0,0 0 0,2-2 1,6-9-162,0 0 1,0 0 0,14-29 0,-22 38 190,4-8-55,5-6 53,-2 0 1,0 0 0,-1-1-1,-1 0 1,9-38-1,-16 57 33,0 1 0,0-1 0,0 0 0,0 0 0,-1 0 0,1 0 0,0 1 0,0-1 0,0 0 0,-1 0 0,1 0 0,0 0 0,0 0 0,0 0 0,-1 0 0,1 0 0,0 0 0,0 1 0,-1-1 0,1 0 0,0 0 0,0 0 0,-1 0 0,1 0 0,0 0 0,0-1 0,0 1 0,-1 0 0,1 0 0,0 0 0,0 0 0,-1 0 0,1 0 0,0 0 0,0 0 0,0-1 0,-1 1 0,1 0 0,0 0 0,0 0 0,0 0 0,0 0 0,-1-1 0,1 1 0,0 0 0,0 0 0,0 0 0,0-1 0,0 1 0,0 0 0,0 0 0,0-1 0,0 1 0,-1 0 0,1 0 0,0-1 0,0 1 0,0 0 0,0 0 0,0 0 0,0-1 0,1 1 0,-1 0 0,0-1 0,-13 16 236,1 20-137,1 0 1,2 1-1,1 1 0,-4 61 1,12-95-102,-1 49 45,1-51-47,0 0 1,-1 0-1,1 0 0,0 0 1,1 0-1,-1 1 0,0-1 1,0 0-1,0 0 0,1 0 1,-1 0-1,0 0 0,1 0 1,-1 0-1,1-1 0,-1 1 1,1 0-1,0 0 0,-1 0 1,1 0-1,0-1 0,-1 1 1,1 0-1,0 0 0,0-1 1,0 1-1,0-1 0,0 1 1,0-1-1,0 1 0,0-1 1,0 0-1,0 1 0,0-1 1,0 0-1,0 0 1,0 0-1,0 1 0,0-1 1,1-1-1,0 0 3,0 0 0,0 0 0,0 0 0,0 0 0,-1-1 1,1 1-1,-1-1 0,1 1 0,-1-1 0,1 0 0,-1 0 0,0 1 0,0-1 0,0 0 1,0 0-1,0 0 0,0 0 0,-1 0 0,2-4 0,10-50 102,-9 42-53,4-25 112,-4 18-66,1 1-1,1 0 1,12-31 0,-16 51-100,-1 0 0,0-1 1,0 1-1,0 0 0,0 0 1,0 0-1,0 0 0,0 0 1,0 0-1,0 0 0,1-1 1,-1 1-1,0 0 1,0 0-1,0 0 0,0 0 1,0 0-1,0 0 0,1 0 1,-1 0-1,0 0 0,0 0 1,0 0-1,0 0 0,0 0 1,1 0-1,-1 0 0,0 0 1,0 0-1,0 0 0,0 0 1,0 0-1,1 0 0,-1 0 1,0 0-1,0 0 0,0 0 1,0 0-1,0 0 0,0 1 1,1-1-1,-1 0 0,0 0 1,0 0-1,0 0 0,0 0 1,0 0-1,0 0 0,0 1 1,0-1-1,0 0 0,0 0 1,1 0-1,-1 0 0,0 0 1,0 0-1,0 1 0,0-1 1,0 0-1,0 0 0,0 0 1,0 0-1,7 18 29,4 20-24,-3 6-13,-6-30 0,0 0 0,1 1 0,0-1 0,1-1-1,1 1 1,0-1 0,13 25 0,-17-36 5,0-1 1,0 0 0,-1 1 0,1-1-1,1 0 1,-1 0 0,0 0 0,0 0-1,0 0 1,0 0 0,1 0-1,-1 0 1,0 0 0,1 0 0,-1-1-1,1 1 1,-1-1 0,1 1-1,-1-1 1,1 0 0,0 1 0,-1-1-1,1 0 1,-1 0 0,1 0-1,-1 0 1,1 0 0,0-1 0,-1 1-1,1 0 1,-1-1 0,1 1 0,-1-1-1,1 1 1,-1-1 0,0 0-1,1 0 1,-1 1 0,0-1 0,1 0-1,-1 0 1,0-1 0,0 1-1,0 0 1,0 0 0,0 0 0,0-1-1,1-1 1,5-6 4,0-1-1,0 0 1,-1-1 0,9-20-1,0-8 186,-2 0 0,-2 0-1,11-78 1,1-127 1352,-17 165-1027,-6 75-455,0 0-12,0-1 0,0 1 0,0 0-1,1 0 1,-1 0 0,1 0 0,0 0 0,0 0 0,1 0 0,-1 1 0,4-7 0,-4 11-40,0 0 0,0 1 0,-1-1 0,1 0 0,0 0 0,-1 1 0,1-1 0,-1 0 0,0 1-1,1-1 1,-1 1 0,0-1 0,0 0 0,0 1 0,0-1 0,0 3 0,0-1 4,3 51-294,-4 0 1,-12 96 0,3-45-765,-2 97-748,12-120 1416</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3.300"/>
    </inkml:context>
    <inkml:brush xml:id="br0">
      <inkml:brushProperty name="width" value="0.05" units="cm"/>
      <inkml:brushProperty name="height" value="0.05" units="cm"/>
      <inkml:brushProperty name="color" value="#E71224"/>
    </inkml:brush>
  </inkml:definitions>
  <inkml:trace contextRef="#ctx0" brushRef="#br0">0 54 14395,'3'2'1232,"3"0"1185,10 0-1801,4-2 48,12-13-248,4-6-184,6-8-120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4.067"/>
    </inkml:context>
    <inkml:brush xml:id="br0">
      <inkml:brushProperty name="width" value="0.05" units="cm"/>
      <inkml:brushProperty name="height" value="0.05" units="cm"/>
      <inkml:brushProperty name="color" value="#E71224"/>
    </inkml:brush>
  </inkml:definitions>
  <inkml:trace contextRef="#ctx0" brushRef="#br0">13 5 8282,'-12'-3'3672,"24"2"-582,-9 1-2817,0 0 0,1 0-1,-1 0 1,0 1 0,0-1 0,0 1-1,0 0 1,1 0 0,-1 0-1,0 0 1,-1 0 0,4 3-1,0 2-110,-1 0-1,-1 0 1,1 0 0,-1 1-1,0 0 1,0 0-1,-1 0 1,0 1 0,3 10-1,-3-9-149,1 1 0,-1-2 0,1 1 1,1 0-1,10 14 0,-14-22-65,-1 0 1,1 0 0,0 0 0,-1-1 0,1 1-1,0 0 1,0-1 0,0 1 0,-1-1-1,1 1 1,0-1 0,0 1 0,0-1 0,0 1-1,0-1 1,0 0 0,0 1 0,0-1-1,0 0 1,0 0 0,0 0 0,0 0 0,0 0-1,0 0 1,0 0 0,0 0 0,0-1-1,0 1 1,0 0 0,0 0 0,0-1 0,2 0-1,23-23-3254,-6 1 1759</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4.409"/>
    </inkml:context>
    <inkml:brush xml:id="br0">
      <inkml:brushProperty name="width" value="0.05" units="cm"/>
      <inkml:brushProperty name="height" value="0.05" units="cm"/>
      <inkml:brushProperty name="color" value="#E71224"/>
    </inkml:brush>
  </inkml:definitions>
  <inkml:trace contextRef="#ctx0" brushRef="#br0">198 10 7170,'-5'-9'5924,"-1"18"-2441,-3 25-1034,8-30-2255,-28 101 1265,-17 68-1139,6-13-227,19-85-1221,-19 135-1,39-187-340,3-16 563</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4.825"/>
    </inkml:context>
    <inkml:brush xml:id="br0">
      <inkml:brushProperty name="width" value="0.05" units="cm"/>
      <inkml:brushProperty name="height" value="0.05" units="cm"/>
      <inkml:brushProperty name="color" value="#E71224"/>
    </inkml:brush>
  </inkml:definitions>
  <inkml:trace contextRef="#ctx0" brushRef="#br0">50 151 5177,'-4'-22'2368,"4"17"-1798,0 1 1,-1 0-1,1-1 1,-1 1 0,0-1-1,0 1 1,-1 0-1,1 0 1,-1 0-1,0 0 1,0 0-1,0 0 1,-1 0-1,1 0 1,-1 1-1,-3-4 1,6 7-543,-1 0 1,1-1-1,0 1 1,-1 0 0,1 0-1,0 0 1,-1-1-1,1 1 1,-1 0 0,1 0-1,0 0 1,-1 0-1,1 0 1,-1 0 0,1 0-1,0 0 1,-1 0-1,1 0 1,0 0 0,-1 0-1,1 0 1,-1 0-1,1 1 1,0-1-1,-1 0 1,1 0 0,0 0-1,-1 1 1,1-1-1,0 0 1,-1 0 0,1 1-1,0-1 1,0 0-1,-1 0 1,1 1 0,0-1-1,-4 19 295,8 20-287,1-22-46,0 0 0,1 0 0,0-1 0,1 1 0,1-1 0,1-1 0,0 0 0,1 0 0,17 19 0,-26-33 8,-1 0-1,1 0 0,0 0 0,0 0 1,0 0-1,0 0 0,1 0 0,-1 0 1,0 0-1,0 0 0,0 0 0,1-1 1,-1 1-1,0-1 0,1 1 0,-1-1 1,1 1-1,-1-1 0,0 0 1,1 0-1,-1 1 0,1-1 0,2-1 1,-3 1 0,0-1 1,1 0 0,-1 0 0,0 0 0,0 0-1,1 0 1,-1 0 0,0 0 0,0 0 0,0 0-1,-1-1 1,1 1 0,0 0 0,0-1 0,-1 1-1,1 0 1,-1-1 0,1-1 0,3-9 9,-2 0-1,0 0 1,0 0 0,0-16 0,-2 9 17,0 1 0,-1 0 1,-1-1-1,-1 1 0,-5-18 0,8 32 2,-1 0 0,-1-1 0,1 1 0,0 0 0,-1 0-1,0 0 1,0 0 0,0 1 0,-1-1 0,1 0 0,-1 1 0,1 0-1,-1 0 1,-1-1 0,1 2 0,0-1 0,-1 0 0,1 1-1,-1-1 1,0 1 0,1 0 0,-1 0 0,0 1 0,0-1-1,-1 1 1,-7-2 0,-8 6 170,22 6-351,28 10-1065,-2-7-129,6 2 491</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5.201"/>
    </inkml:context>
    <inkml:brush xml:id="br0">
      <inkml:brushProperty name="width" value="0.05" units="cm"/>
      <inkml:brushProperty name="height" value="0.05" units="cm"/>
      <inkml:brushProperty name="color" value="#E71224"/>
    </inkml:brush>
  </inkml:definitions>
  <inkml:trace contextRef="#ctx0" brushRef="#br0">42 11 8130,'-1'-1'298,"-1"0"0,1 1 0,-1-1 0,0 1 1,1-1-1,-1 1 0,0 0 0,1-1 0,-1 1 1,0 0-1,1 0 0,-1 0 0,0 0 0,0 1 1,1-1-1,-1 0 0,0 1 0,1-1 0,-1 1 1,-1 0-1,2 1-199,1-1 0,-1 0 0,0 0 1,1 0-1,-1 1 0,1-1 0,0 0 1,-1 1-1,1-1 0,0 0 0,0 1 0,0-1 1,0 0-1,0 1 0,0-1 0,0 0 1,1 1-1,-1-1 0,0 0 0,1 0 1,-1 1-1,1-1 0,-1 0 0,1 0 0,1 2 1,8 26 8,-2 1-1,10 57 1,-14-63-95,0 1 0,2-1-1,1 0 1,0 0 0,16 30 0,-23-53-12,1 0 0,-1 0 0,0 0 0,1 0 0,-1 0 0,1 0 0,-1-1 1,1 1-1,0 0 0,-1 0 0,1-1 0,0 1 0,-1 0 0,1-1 0,0 1 0,0-1 0,0 1 1,0-1-1,-1 1 0,1-1 0,0 0 0,0 1 0,0-1 0,0 0 0,0 0 0,0 0 1,0 1-1,1-1 0,-1-1 10,1 0 1,0 1-1,-1-1 1,0 0-1,1 0 1,-1 0-1,1 0 1,-1 0-1,0 0 1,0-1-1,0 1 1,0 0-1,0-1 1,2-2-1,5-10 154,0-1 0,9-28-1,-12 28-39,40-104 498,14-31 295,-59 150-901,0-1 0,0 1-1,0 0 1,0-1 0,0 1-1,0 0 1,0 0 0,0-1-1,0 1 1,0 0 0,0-1-1,0 1 1,0 0 0,1 0-1,-1-1 1,0 1 0,0 0 0,0 0-1,0-1 1,1 1 0,-1 0-1,0 0 1,0 0 0,1-1-1,-1 1 1,0 0 0,0 0-1,1 0 1,-1 0 0,0 0-1,0 0 1,1-1 0,-1 1-1,0 0 1,1 0 0,-1 0-1,0 0 1,0 0 0,1 0 0,-1 0-1,0 0 1,1 0 0,-1 0-1,0 0 1,1 1 0,5 16 301,-1 41-260,-4-45 0,1 16-69,2-1 0,8 32 1,-10-51-9,1 0 0,0-1 0,0 1 1,1-1-1,0 1 0,0-1 0,1-1 0,0 1 1,1-1-1,9 12 0,14-4 1973,0-11-1002</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6.234"/>
    </inkml:context>
    <inkml:brush xml:id="br0">
      <inkml:brushProperty name="width" value="0.05" units="cm"/>
      <inkml:brushProperty name="height" value="0.05" units="cm"/>
      <inkml:brushProperty name="color" value="#E71224"/>
    </inkml:brush>
  </inkml:definitions>
  <inkml:trace contextRef="#ctx0" brushRef="#br0">208 38 7362,'-1'-2'219,"0"0"1,0-1 0,0 1 0,0 0-1,0 0 1,-1 0 0,1 0-1,-1 1 1,1-1 0,-1 0 0,0 0-1,0 1 1,1-1 0,-1 1 0,0 0-1,0 0 1,-1-1 0,1 1 0,0 1-1,0-1 1,0 0 0,-1 0-1,1 1 1,0-1 0,-1 1 0,1 0-1,0 0 1,-1 0 0,1 0 0,-1 0-1,1 0 1,0 1 0,-1-1 0,1 1-1,0 0 1,0-1 0,-1 1-1,1 0 1,-2 2 0,-3 1-59,0 1 0,0 1 0,1-1 0,0 1 0,0 1 0,0-1 0,1 1 0,0 0 0,-7 12 0,2-1-118,1 0 0,0 1 0,2 0 0,0 0 0,-6 31 0,11-40-71,1 0 0,0 0 0,0 1 0,1-1 0,0 0 0,1 0 0,0 0 0,1 0 0,0 0 0,0 0 0,1-1 0,0 1 0,5 9-1,-7-16-14,0-1 0,0 1 0,0-1 0,1 0 0,-1 0 0,1 1 0,-1-1 0,1 0 0,0-1 0,-1 1 0,1 0-1,0 0 1,0-1 0,1 1 0,-1-1 0,0 0 0,0 1 0,1-1 0,-1 0 0,0 0 0,1-1 0,-1 1 0,1 0-1,0-1 1,-1 0 0,1 1 0,-1-1 0,1 0 0,-1 0 0,1-1 0,0 1 0,-1 0 0,1-1 0,-1 0 0,1 1-1,-1-1 1,0 0 0,1 0 0,-1 0 0,0-1 0,4-2 0,10-6-986,-2-2-1,1 0 1,-2 0-1,22-25 1,-22 23-367,20-22-428</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6.943"/>
    </inkml:context>
    <inkml:brush xml:id="br0">
      <inkml:brushProperty name="width" value="0.05" units="cm"/>
      <inkml:brushProperty name="height" value="0.05" units="cm"/>
      <inkml:brushProperty name="color" value="#E71224"/>
    </inkml:brush>
  </inkml:definitions>
  <inkml:trace contextRef="#ctx0" brushRef="#br0">151 122 2016,'18'-41'2601,"9"-15"4738,-27 56-7220,0-1-1,0 1 1,0-1 0,1 1 0,-1 0-1,0-1 1,0 1 0,1-1 0,-1 1-1,0 0 1,1-1 0,-1 1 0,0 0 0,1 0-1,-1-1 1,0 1 0,1 0 0,-1 0-1,1 0 1,-1-1 0,1 1 0,-1 0-1,0 0 1,1 0 0,-1 0 0,1 0-1,-1 0 1,1 0 0,-1 0 0,1 0-1,-1 0 1,0 0 0,1 0 0,-1 0-1,1 0 1,10 15 1734,1 25-828,-10-10-822,-1 0 0,-1 1-1,-5 38 1,0 29-71,3-112-118,0 2 0,-1-1 0,0 0 0,-1 0 0,-1 1 0,0 0-1,0 0 1,-1 0 0,-1 1 0,0-1 0,0 2 0,-1-1 0,-1 1-1,-16-16 1,23 24-13,-1 0 0,0 0 0,0 0-1,1 0 1,-1 0 0,-1 0 0,1 1-1,0 0 1,0 0 0,0 0 0,-1 0-1,1 0 1,-1 0 0,1 1 0,0 0 0,-1 0-1,1 0 1,-7 0 0,7 1-1,0 1 0,1-1 0,-1 0 0,1 1 0,-1-1 0,1 1 0,-1 0 0,1-1 0,0 1 0,0 1 0,0-1 0,0 0 0,0 0 0,1 1 0,-1-1 0,1 1 0,-3 4 0,0 2-26,1 1 1,0 0-1,0 0 1,1 0 0,0 0-1,1 0 1,0 0-1,1 0 1,0 1-1,1-1 1,2 14 0,-2-17-27,1 1 0,-1-1 1,2 0-1,-1 0 0,1 0 1,0 0-1,1-1 0,0 1 1,0-1-1,0 0 1,1 0-1,0 0 0,0 0 1,7 5-1,-8-8 39,0-1 0,-1 0 0,1 0 1,0 0-1,0 0 0,0-1 0,1 1 0,-1-1 1,0 0-1,1 0 0,-1-1 0,0 0 0,1 1 0,-1-1 1,0-1-1,1 1 0,-1-1 0,1 1 0,-1-1 0,0 0 1,0-1-1,0 1 0,0-1 0,0 0 0,6-3 0,23-16 53,-1-1 0,-2-1 0,0-1 0,-1-2 0,-2-1 0,41-51 0,-58 65 14,0-1-1,-2 1 1,10-20 0,-16 28 18,1-1 1,-1 1-1,0 0 1,-1-1-1,1 1 1,-1-1 0,0 0-1,-1 1 1,1-1-1,-1 0 1,0 1-1,-2-10 1,2 16-56,0-1 1,0 0-1,0 0 1,0 0-1,0 0 1,0 1-1,-1-1 1,1 0-1,0 0 1,0 0-1,0 0 1,0 0-1,-1 1 1,1-1-1,0 0 1,0 0-1,0 0 0,-1 0 1,1 0-1,0 0 1,0 0-1,0 0 1,-1 0-1,1 0 1,0 0-1,0 0 1,0 0-1,-1 0 1,1 0-1,0 0 1,0 0-1,0 0 0,-1 0 1,1 0-1,0 0 1,0 0-1,0 0 1,-1-1-1,1 1 1,0 0-1,0 0 1,0 0-1,0 0 1,-1 0-1,1 0 1,0-1-1,0 1 0,0 0 1,0 0-1,0 0 1,0-1-1,-1 1 1,1 0-1,0 0 1,-6 21 305,8 10-304,1-1 0,1 1 0,2-1 0,18 56 0,-10-33-3,-12-49-17,7 25 37,-2-23 4,0-17 12,22-77 73,-21 58-70,1 0 1,1 1 0,2 0-1,1 1 1,30-49-1,-42 76-41,0-1 0,0 1 0,0-1 0,0 1 0,0 0 0,1-1-1,-1 1 1,0 0 0,0 0 0,1 0 0,-1 0 0,1 0 0,-1 0 0,1 0-1,-1 0 1,1 0 0,0 1 0,-1-1 0,1 1 0,2-1 0,-3 1-6,0 1 0,0-1 0,1 1 0,-1-1 0,0 1 0,0 0 0,0-1-1,0 1 1,0 0 0,-1 0 0,1 0 0,0-1 0,0 1 0,0 0 0,-1 0 0,1 0 0,-1 0 0,1 0 0,0 0 0,-1 1 0,0-1 0,1 1 0,4 13 30,-2 1-1,0-1 0,2 26 1,-2-22-25,0 0-269,0 1 0,11 30-1,-11-43-37,-1 0 0,1-1 0,1 1 0,-1-1 0,1 0 1,0 0-1,1 0 0,-1 0 0,1-1 0,8 8 0,23 7-985</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4:37.911"/>
    </inkml:context>
    <inkml:brush xml:id="br0">
      <inkml:brushProperty name="width" value="0.05" units="cm"/>
      <inkml:brushProperty name="height" value="0.05" units="cm"/>
      <inkml:brushProperty name="color" value="#E71224"/>
    </inkml:brush>
  </inkml:definitions>
  <inkml:trace contextRef="#ctx0" brushRef="#br0">1 187 8298,'0'-33'3586,"0"32"-3383,0-1 1,-1 1 0,1 0 0,0 0 0,1 0 0,-1 0 0,0-1 0,0 1 0,0 0-1,1 0 1,-1 0 0,1 0 0,-1 0 0,1 0 0,-1 0 0,1 0 0,-1 0 0,1 0 0,0 0-1,0 0 1,-1 0 0,1 0 0,0 0 0,1 0 0,-1 2-97,0-1 0,0 1-1,0 0 1,0 0 0,-1 0 0,1 0 0,0-1-1,-1 1 1,1 0 0,0 0 0,-1 0 0,1 1-1,-1-1 1,0 0 0,1 0 0,-1 0 0,0 0 0,0 0-1,0 0 1,0 1 0,0-1 0,0 0 0,0 1-1,2 38 276,-2-35-225,0 29 85,5 68 65,-4-92-300,0 0-1,1-1 1,1 1-1,0 0 1,0-1-1,0 0 1,10 16-1,-12-23-5,-1-1-1,1 0 0,0 1 0,0-1 0,0 0 0,0 0 0,0 0 0,0 0 1,1 0-1,-1 0 0,0 0 0,0-1 0,1 1 0,-1 0 0,0-1 0,1 1 1,-1-1-1,1 1 0,-1-1 0,1 0 0,-1 1 0,1-1 0,-1 0 0,1 0 0,-1 0 1,1 0-1,-1-1 0,1 1 0,-1 0 0,1 0 0,-1-1 0,1 1 0,-1-1 1,0 0-1,1 1 0,-1-1 0,0 0 0,1 0 0,-1 0 0,2-1 0,7-6 2,-1 0 0,0 0 0,0-1 0,8-10 0,-9 9-1,9-8 5,-1-1 0,-1 0 0,-1-1 0,0 0 0,-2-1 0,0-1 0,-2 0 0,0-1 0,-2 0 0,0 0 0,5-29 0,-8 33 37,-2 31-21,-3 42-7,0-44-8,-1 44 0,-1-32-9,1 0 1,1 0-1,1 1 0,2-1 0,0 0 0,1-1 0,8 27 0,-12-47 1,0 0 0,1 0-1,-1 0 1,1 0 0,-1 0 0,1 0 0,-1 0-1,1 0 1,-1 0 0,1-1 0,0 1-1,-1 0 1,1 0 0,0-1 0,0 1 0,-1 0-1,1-1 1,0 1 0,0-1 0,0 1-1,0-1 1,0 0 0,0 1 0,0-1-1,0 0 1,0 1 0,0-1 0,0 0 0,0 0-1,0 0 1,0 0 0,0 0 0,0 0-1,0 0 1,0-1 0,0 1 0,0 0 0,0-1-1,0 1 1,0 0 0,0-1 0,0 1-1,0-1 1,0 1 0,0-1 0,-1 0-1,1 1 1,1-2 0,6-5-7,-1 0 0,0 0 0,0 0 0,6-9 0,-9 11 7,67-94-28,23-26 54,-94 124-22,0 1-1,0 0 1,0 0 0,0-1 0,0 1 0,1 0-1,-1 0 1,0-1 0,0 1 0,0 0 0,0 0 0,1 0-1,-1-1 1,0 1 0,0 0 0,1 0 0,-1 0-1,0 0 1,0-1 0,1 1 0,-1 0 0,0 0-1,0 0 1,1 0 0,-1 0 0,0 0 0,1 0 0,-1 0-1,0 0 1,0 0 0,1 0 0,-1 0 0,0 0-1,0 0 1,1 0 0,-1 0 0,0 0 0,1 0 0,-1 1-1,0-1 1,0 0 0,0 0 0,1 0 0,-1 0-1,0 1 1,5 17 95,-7 32 23,1-42-104,3 207 122,-1-224-153,0-1 0,1 1 0,0-1 0,0 1 0,1 0 0,0 0 0,6-10 0,-7 15 5,1 1-1,-1 0 0,1 0 1,-1 1-1,1-1 0,0 0 1,0 1-1,0 0 0,1 0 1,-1 0-1,0 0 0,1 0 1,-1 1-1,1-1 0,0 1 1,-1 0-1,1 0 0,0 0 1,0 1-1,0-1 0,4 1 1,1 0 6,1-1 1,-1-1-1,0 1 1,0-2 0,0 1-1,-1-1 1,1 0-1,-1-1 1,1 0-1,-1 0 1,0-1-1,-1 0 1,1-1 0,-1 1-1,0-1 1,0-1-1,-1 1 1,0-1-1,0 0 1,0-1-1,-1 1 1,0-1 0,-1 0-1,0-1 1,0 1-1,0-1 1,-1 1-1,-1-1 1,1 0-1,-2 0 1,1 0 0,-1 0-1,0-1 1,-1 1-1,-1-10 1,1 8 13,1 6-2,-1 1 0,0 0 0,0 0 0,0 0 0,0-1 0,-1 1 0,1 0 0,-1 0 0,0 0 0,0 0 0,-1 0 0,1 0 0,-4-5 0,4 9-3,1-1 0,-1 1-1,0 0 1,1 0 0,-1 0-1,0 0 1,1 0 0,-1 0-1,1 0 1,-1 0 0,0 1-1,1-1 1,-1 0 0,0 0-1,1 0 1,-1 1 0,1-1 0,-1 0-1,1 1 1,-1-1 0,1 0-1,-1 1 1,1-1 0,-1 1-1,1-1 1,-1 1 0,1-1-1,0 1 1,-1-1 0,1 1-1,0-1 1,-1 1 0,1-1 0,0 1-1,0 0 1,-1-1 0,1 2-1,-12 26 26,12-27-28,-6 16-7,-38 118-16,39-118-27,1 1 1,1 0-1,1-1 1,0 1-1,2 30 1,0-46 13,0 0-1,0 1 1,0-1 0,0 0 0,1 0-1,-1 0 1,1 1 0,-1-1 0,1 0 0,0 0-1,0 0 1,0 0 0,0 0 0,0 0-1,0-1 1,1 1 0,-1 0 0,0-1-1,1 1 1,0 0 0,-1-1 0,1 0 0,0 1-1,0-1 1,0 0 0,-1 0 0,1 0-1,1 0 1,1 0 0,1 0-275,0-1 1,0 0-1,0 0 0,0 0 1,0-1-1,0 0 1,-1 0-1,1 0 0,0 0 1,0-1-1,-1 0 1,6-2-1,43-21-1431</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1.976"/>
    </inkml:context>
    <inkml:brush xml:id="br0">
      <inkml:brushProperty name="width" value="0.05" units="cm"/>
      <inkml:brushProperty name="height" value="0.05" units="cm"/>
      <inkml:brushProperty name="color" value="#E71224"/>
    </inkml:brush>
  </inkml:definitions>
  <inkml:trace contextRef="#ctx0" brushRef="#br0">183 18 5945,'-1'-1'314,"1"0"0,-1 0 0,0 0 0,1 0 0,-1 0 0,0 0 0,0 0 0,1 0 0,-1 0 0,0 0 0,0 1 0,0-1 0,0 0 0,0 1 0,0-1 0,0 0 1,0 1-1,0 0 0,0-1 0,-1 1 0,1 0 0,0-1 0,-1 1 0,-1 0-69,1 0 0,-1 0 0,1 1 1,-1-1-1,1 1 0,0-1 1,-1 1-1,1 0 0,0 0 0,-4 2 1,-1 1-102,1 0-1,1 0 1,-1 1 0,0 0 0,1 0 0,-9 10-1,3 3-46,1 0-1,0 1 0,2 0 1,0 0-1,1 1 0,1 0 1,1 0-1,1 1 0,-4 41 1,6-15-67,1 1-1,2 0 1,10 59 0,-5-71-20,0 1-1,17 48 0,-20-76-176,0 0 0,0 0 0,1-1 0,0 1 0,1-1 0,-1 0 0,2 0 0,-1-1 0,1 1 0,0-1 0,1-1 0,-1 1 0,1-1 0,1 0 0,8 5 0,-13-9-28,0-1 0,0 1 0,1-1 0,-1 0 0,0 0 0,1-1 0,-1 1 0,7 0 0,30-8-960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2.345"/>
    </inkml:context>
    <inkml:brush xml:id="br0">
      <inkml:brushProperty name="width" value="0.05" units="cm"/>
      <inkml:brushProperty name="height" value="0.05" units="cm"/>
      <inkml:brushProperty name="color" value="#E71224"/>
    </inkml:brush>
  </inkml:definitions>
  <inkml:trace contextRef="#ctx0" brushRef="#br0">55 111 4969,'-2'2'497,"1"0"0,-1 0 0,0 0 0,1 0 0,-1 1 0,1-1-1,0 0 1,0 1 0,0-1 0,0 0 0,0 1 0,0-1 0,1 1 0,-1 0 0,1-1 0,-1 4 0,1 47 2399,0-34-2157,2 28 275,0-34-849,-1 0 0,-1 0 1,0 0-1,0 0 0,-2 1 1,0-1-1,0 0 0,-8 23 1,10-35-156,0-1 1,0 1 0,-1 0-1,1-1 1,0 1 0,0 0-1,-1-1 1,1 1 0,0-1 0,-1 1-1,1-1 1,-1 1 0,1-1-1,0 1 1,-1-1 0,1 1-1,-1-1 1,1 1 0,-1-1 0,0 0-1,1 1 1,-1-1 0,1 0-1,-1 1 1,0-1 0,0 0-1,-6-13 105,3-32-100,3 11 35,1 0 0,1 1-1,3-1 1,13-62-1,-15 87-105,1 0-1,1 0 0,-1 1 1,1-1-1,1 1 0,0 0 1,0 0-1,0 1 0,13-14 1,-12 17-137,-1-1-1,0 1 1,1 0 0,0 1 0,0 0-1,0 0 1,0 0 0,1 0 0,-1 1 0,1 0-1,-1 1 1,1-1 0,0 1 0,0 1-1,8-1 1,-8 1-537,0 1-1,0-1 0,0 2 1,0-1-1,0 1 1,0 0-1,-1 0 1,1 1-1,0-1 0,9 8 1,12 8-1251</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3.203"/>
    </inkml:context>
    <inkml:brush xml:id="br0">
      <inkml:brushProperty name="width" value="0.05" units="cm"/>
      <inkml:brushProperty name="height" value="0.05" units="cm"/>
      <inkml:brushProperty name="color" value="#E71224"/>
    </inkml:brush>
  </inkml:definitions>
  <inkml:trace contextRef="#ctx0" brushRef="#br0">147 278 5841,'-1'-1'370,"0"0"0,0 0 0,0 0-1,0 0 1,0 1 0,-1-1 0,1 0 0,0 0 0,-1 1-1,1-1 1,0 1 0,-1 0 0,1-1 0,-1 1-1,1 0 1,-1 0 0,1 0 0,-1 0 0,1 0-1,-3 0 1,1 1-33,-1 0-1,1 0 1,0 0 0,0 0-1,0 1 1,0-1-1,0 1 1,-5 4-1,1 0 8,0 0 0,0 1 0,1-1-1,-1 2 1,-7 11 0,9-10-324,0 0 1,0 0 0,1 0 0,1 1 0,0-1 0,0 1-1,0 0 1,1 0 0,1 0 0,0 0 0,0 0-1,1 0 1,0 0 0,1 0 0,0 0 0,1 0-1,0 0 1,0 0 0,1-1 0,0 1 0,1-1-1,0 1 1,0-1 0,1 0 0,1-1 0,-1 1-1,1-1 1,1 0 0,7 7 0,-13-14-22,0 0 0,-1 0 0,1-1 0,0 1 0,0 0 0,0-1-1,0 1 1,0-1 0,0 1 0,0-1 0,0 1 0,0-1 0,0 0 0,0 1 0,0-1 0,0 0 0,0 0 0,0 0 0,0 0 0,0 0 0,0 0 0,0 0 0,1 0 0,-1 0 0,0-1 0,1 1 0,0-2-2,-1 1 0,1 0 0,0 0 0,-1-1 0,1 1 0,-1-1 0,0 1 0,0-1 0,1 0 0,-1 0 0,0 1 0,0-1 0,0-2 0,4-9-13,0-1 1,-2 1-1,4-19 0,-6 24 14,12-108 25,-6 30-7,-7 85-17,0 1 1,0 0 0,0-1-1,0 1 1,0-1 0,0 1-1,0 0 1,0-1-1,0 1 1,0-1 0,0 1-1,0 0 1,0-1 0,0 1-1,0-1 1,0 1 0,1 0-1,-1-1 1,0 1-1,0 0 1,0-1 0,1 1-1,-1 0 1,0-1 0,0 1-1,1 0 1,-1 0-1,0-1 1,1 1 0,-1 0-1,0 0 1,1-1 0,-1 1-1,0 0 1,1 0 0,-1 0-1,0 0 1,1 0-1,-1 0 1,1-1 0,-1 1-1,1 0 1,14 16-12,8 31-183,-22-47 192,-1 1 1,9 22-213,1-1 0,2 0 0,0 0 0,29 37 0,-41-59 216,0 1-1,0-1 1,1 0 0,-1 1 0,0-1-1,1 0 1,-1 1 0,0-1 0,1 0-1,-1 0 1,0 1 0,1-1 0,-1 0-1,1 0 1,-1 0 0,1 1-1,-1-1 1,0 0 0,1 0 0,-1 0-1,1 0 1,-1 0 0,1 0 0,-1 0-1,1 0 1,-1 0 0,1 0 0,-1 0-1,0 0 1,1-1 0,-1 1 0,1 0-1,-1 0 1,1 0 0,-1-1 0,0 1-1,1 0 1,-1 0 0,0-1 0,1 1-1,-1 0 1,0-1 0,1 1 0,-1 0-1,0-1 1,0 1 0,1 0 0,-1-1-1,0 1 1,0-1 0,0 1 0,1-1-1,-1 1 1,0 0 0,0-1-1,0 1 1,0-2 0,8-32 102,-8 29-74,7-48 355,-2-53 0,-5 74-218,1 0-1,1 1 1,2-1-1,1 1 1,1 0-1,21-59 1,-26 87-150,0 0 0,1 0 0,-1 0 0,1 0 0,0 0 0,0 1 0,0-1 0,0 0 0,1 1 0,-1 0-1,0-1 1,1 1 0,0 0 0,5-3 0,-7 5-8,-1 0 0,1-1-1,0 1 1,-1 0 0,1 0-1,0 0 1,-1 0-1,1 0 1,-1 0 0,1 0-1,0 0 1,-1 1 0,1-1-1,0 0 1,-1 0-1,1 0 1,-1 1 0,1-1-1,-1 0 1,1 1 0,-1-1-1,1 0 1,-1 1-1,1-1 1,-1 1 0,1-1-1,-1 1 1,1 0 0,0 1 9,1 1 1,-1 0 0,0 0-1,0-1 1,0 1-1,0 0 1,0 0 0,-1 0-1,1 5 1,1 57-283,-3 0 0,-3 0 1,-20 105-1,17-124-558,1-10-162,-2 13-795,6-37-931,5-18-2180,6-20 5757,20-43-1,-24 59-340,1 1 0,0 0 0,0 0 0,1 1 0,1 0 0,-1 0-1,14-11 1,14-11 599,-25 20-804,1 0 0,1 1 1,0 0-1,0 1 0,21-11 0,-32 18-288,1 0 0,-1 1 0,0-1 1,1 1-1,-1 0 0,0-1 0,1 1 0,-1 0 0,0 0 0,1 0 0,-1 0 0,1 0 1,-1 0-1,0 0 0,1 1 0,-1-1 0,0 0 0,1 1 0,-1-1 0,0 1 0,0-1 1,1 1-1,-1 0 0,0-1 0,0 1 0,0 0 0,0 0 0,0 0 0,0 0 1,0 0-1,0 0 0,0 0 0,0 0 0,-1 0 0,1 1 0,0-1 0,-1 0 0,1 0 1,-1 1-1,1-1 0,-1 0 0,0 1 0,1-1 0,-1 0 0,0 1 0,0 1 1,1 11 172,1-1 1,-2 1 0,-2 23 0,2-29-181,-17 142-1548,18-145-52,4-2 601</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3.574"/>
    </inkml:context>
    <inkml:brush xml:id="br0">
      <inkml:brushProperty name="width" value="0.05" units="cm"/>
      <inkml:brushProperty name="height" value="0.05" units="cm"/>
      <inkml:brushProperty name="color" value="#E71224"/>
    </inkml:brush>
  </inkml:definitions>
  <inkml:trace contextRef="#ctx0" brushRef="#br0">1 0 10850,'1'2'472,"5"4"337,1 2-737,3-1-88,1 2-777,-1 0-783,1-2 808</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3.929"/>
    </inkml:context>
    <inkml:brush xml:id="br0">
      <inkml:brushProperty name="width" value="0.05" units="cm"/>
      <inkml:brushProperty name="height" value="0.05" units="cm"/>
      <inkml:brushProperty name="color" value="#E71224"/>
    </inkml:brush>
  </inkml:definitions>
  <inkml:trace contextRef="#ctx0" brushRef="#br0">108 0 4129,'1'1'316,"-1"0"-1,1 0 1,-1 0 0,0 0-1,1 0 1,-1 0 0,0 0-1,0 0 1,1 0 0,-1 0-1,0 0 1,0 0 0,0 0 0,0 0-1,0 0 1,-1 0 0,1 0-1,0 1 1,0-1 0,-1 0-1,1 0 1,-1-1 0,1 1-1,-2 2 1,-21 17 2624,-5 5-1409,20-11-1325,0 0 1,1 0 0,1 0-1,1 0 1,0 1 0,0 0 0,-2 18-1,6-24-196,-1-1 1,1 1-1,1 0 0,-1 0 0,1 0 0,1 0 0,0 0 0,0 0 0,1-1 0,0 1 0,0 0 0,1-1 1,8 16-1,-11-22-12,1 0 0,0-1 0,0 1 0,0-1 0,0 1 0,0-1 0,0 1 0,1-1 0,-1 0 0,0 1 1,1-1-1,-1 0 0,1 0 0,-1 0 0,1 0 0,0 0 0,-1 0 0,1-1 0,0 1 0,0 0 0,-1-1 1,1 0-1,0 1 0,0-1 0,0 0 0,0 0 0,0 0 0,-1 0 0,1 0 0,0 0 0,0-1 0,0 1 1,0 0-1,-1-1 0,1 0 0,0 1 0,0-1 0,-1 0 0,1 0 0,-1 0 0,1 0 0,-1 0 0,1 0 1,-1-1-1,2-1 0,3-3 4,0 0 1,-1 0-1,0 0 1,0-1-1,0 0 1,-1 0-1,0 0 1,6-16-1,-5 9 10,-1-1 0,0 1 0,-1-1 0,0 0 0,-2 0 0,1 0 0,-2-1-1,0 1 1,-1 0 0,0 0 0,-2 0 0,1 0 0,-9-24 0,11 37-7,-1 0 0,0 0-1,0 0 1,0 0 0,0 0 0,0 0 0,0 1 0,0-1-1,-1 0 1,1 0 0,-1 1 0,1-1 0,-1 1 0,0-1-1,1 1 1,-1 0 0,0 0 0,0 0 0,0 0 0,0 0-1,0 0 1,0 0 0,0 1 0,0-1 0,-1 1 0,1-1-1,0 1 1,0 0 0,0 0 0,-1 0 0,1 0-1,0 0 1,0 0 0,0 1 0,0-1 0,-4 2 0,4-1-129,-1 1 0,0 0 0,1-1 0,-1 1 0,1 0 0,-1 0 0,1 1 0,0-1 0,0 0 0,0 1 0,0-1 1,0 1-1,1 0 0,-1-1 0,1 1 0,0 0 0,-1 0 0,1 0 0,1 0 0,-1 0 0,0 0 0,1 0 0,0 1 0,-1-1 1,1 4-1,4 14-986</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4.330"/>
    </inkml:context>
    <inkml:brush xml:id="br0">
      <inkml:brushProperty name="width" value="0.05" units="cm"/>
      <inkml:brushProperty name="height" value="0.05" units="cm"/>
      <inkml:brushProperty name="color" value="#E71224"/>
    </inkml:brush>
  </inkml:definitions>
  <inkml:trace contextRef="#ctx0" brushRef="#br0">148 100 8554,'-3'-2'255,"0"0"1,1 0-1,-1 1 1,0-1-1,0 0 1,0 1-1,0 0 1,0 0-1,-1 0 1,1 0-1,0 0 1,0 1-1,-1-1 1,1 1-1,0 0 1,-1 0-1,1 0 1,0 0-1,-4 2 1,3-1-139,1 0 1,0 1-1,-1-1 1,1 1 0,0 0-1,0 0 1,0 0 0,0 1-1,0-1 1,0 1 0,1 0-1,-1-1 1,1 1-1,-4 6 1,2-2-117,0 0 1,1 0-1,-1 1 0,1 0 1,1-1-1,0 1 0,0 0 0,0 0 1,1 0-1,0 0 0,1 1 0,0-1 1,0 0-1,3 16 0,-2-19-47,0 0-1,1 0 0,0 0 0,0 0 1,0 0-1,1 0 0,-1-1 0,1 1 1,0-1-1,1 0 0,-1 0 0,1 0 1,0 0-1,0-1 0,6 5 0,-8-7 34,0 0-1,0 0 1,1 0-1,-1 0 1,0-1-1,0 1 0,1-1 1,-1 1-1,0-1 1,1 0-1,-1 0 1,0 0-1,1 0 1,-1 0-1,0-1 0,1 1 1,-1-1-1,0 0 1,1 1-1,-1-1 1,0 0-1,0 0 0,0 0 1,0-1-1,0 1 1,0 0-1,0-1 1,0 0-1,-1 1 1,1-1-1,-1 0 0,1 0 1,-1 1-1,0-1 1,1-1-1,0-2 1,3-3 12,0-1 0,-1 0 1,0 0-1,-1 0 1,0 0-1,0-1 0,-1 1 1,0-1-1,-1 0 0,0-13 1,0 5 13,-2 0 1,0 0-1,-1 0 0,-7-31 1,8 45-8,-1 0 1,1 1 0,0-1-1,-1 0 1,0 1-1,0 0 1,0-1 0,0 1-1,-1 0 1,1 0-1,-1 0 1,0 0 0,0 1-1,0-1 1,0 1 0,0 0-1,0 0 1,-1 0-1,1 0 1,-1 0 0,0 1-1,1 0 1,-1-1-1,-5 0 1,6 2-26,0 0 0,0 0-1,0 0 1,0 0 0,0 0-1,0 0 1,0 1 0,0-1 0,0 1-1,0 0 1,0 0 0,1 0-1,-1 1 1,0-1 0,1 1 0,-1-1-1,1 1 1,-1 0 0,1 0 0,0 0-1,-1 0 1,1 0 0,1 0-1,-1 1 1,0-1 0,0 1 0,1-1-1,-1 1 1,1 0 0,0-1 0,0 1-1,-1 5 1,-4 19-197</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4.704"/>
    </inkml:context>
    <inkml:brush xml:id="br0">
      <inkml:brushProperty name="width" value="0.05" units="cm"/>
      <inkml:brushProperty name="height" value="0.05" units="cm"/>
      <inkml:brushProperty name="color" value="#E71224"/>
    </inkml:brush>
  </inkml:definitions>
  <inkml:trace contextRef="#ctx0" brushRef="#br0">104 168 13691,'2'-34'668,"0"22"-279,-1 1 0,-1-1 0,1 1-1,-2-1 1,0 1 0,0-1 0,-1 1 0,-5-20-1,6 30-350,1 1 0,0-1 0,0 1 0,0-1 0,0 1 0,0-1 0,-1 1-1,1-1 1,0 1 0,0-1 0,-1 1 0,1 0 0,0-1 0,-1 1-1,1-1 1,0 1 0,-1 0 0,1-1 0,-1 1 0,1 0 0,-1 0 0,1-1-1,0 1 1,-1 0 0,1 0 0,-1 0 0,1-1 0,-1 1 0,1 0 0,-1 0-1,0 0 1,1 0 0,-1 0 0,1 0 0,-1 0 0,1 0 0,-1 0-1,-14 19 538,-2 31-340,16-49-215,-14 65 75,2 1-1,3 0 1,-1 91 0,20 202-3872,-6-327 1906,3-19 752</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5.045"/>
    </inkml:context>
    <inkml:brush xml:id="br0">
      <inkml:brushProperty name="width" value="0.05" units="cm"/>
      <inkml:brushProperty name="height" value="0.05" units="cm"/>
      <inkml:brushProperty name="color" value="#E71224"/>
    </inkml:brush>
  </inkml:definitions>
  <inkml:trace contextRef="#ctx0" brushRef="#br0">0 75 11602,'5'0'1025,"2"3"823,6 2-496,10-4-239,7-4-305,14-6-424,2-4-128,0-5 96,-3-3-344,-12 1 72</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6.747"/>
    </inkml:context>
    <inkml:brush xml:id="br0">
      <inkml:brushProperty name="width" value="0.05" units="cm"/>
      <inkml:brushProperty name="height" value="0.05" units="cm"/>
      <inkml:brushProperty name="color" value="#E71224"/>
    </inkml:brush>
  </inkml:definitions>
  <inkml:trace contextRef="#ctx0" brushRef="#br0">50 112 6553,'-1'0'152,"1"0"0,0 0 0,-1 0 1,1 0-1,-1 0 0,1 0 0,-1 0 0,1 0 0,-1 0 0,1 0 0,-1 0 0,1 0 0,-1 1 0,1-1 0,0 0 0,-1 0 0,1 0 0,-1 1 0,1-1 0,0 0 0,-1 1 0,1-1 0,0 0 0,-1 1 0,1-1 0,0 0 0,-1 1 0,1-1 0,0 1 0,0-1 0,0 0 0,-1 1 0,-2 21 2196,6 22-356,6 0-529,-5-29-1069,-1 1 0,0 0 0,-1 0 0,-1 0 0,0 0 1,-1 0-1,-5 30 0,5-45-385,0 0 1,0 0 0,0-1-1,0 1 1,0 0 0,0-1-1,0 1 1,0 0 0,0 0-1,-1-1 1,1 1 0,0 0-1,0-1 1,-1 1 0,1-1-1,0 1 1,-1 0 0,1-1-1,-1 1 1,1-1 0,-1 1-1,1-1 1,-1 1 0,0-1-1,1 1 1,-1-1-1,1 0 1,-1 1 0,0-1-1,1 0 1,-1 1 0,0-1-1,1 0 1,-1 0 0,0 0-1,0 0 1,1 0 0,-1 0-1,0 0 1,1 0 0,-1 0-1,0 0 1,0 0 0,1 0-1,-1 0 1,0-1 0,1 1-1,-1 0 1,0 0 0,1-1-1,-1 1 1,0-1 0,1 1-1,-1 0 1,0-1 0,-1-2-6,-1 1 0,1 0 0,0-1 0,0 1 0,0-1 0,0 0 0,0 0 0,0 1 0,1-1 0,0 0 0,-2-4 0,2 1-11,0 0-1,1 0 1,0 0-1,0 0 1,0 0-1,1 0 1,-1 0-1,1 0 1,1 1-1,-1-1 1,1 0 0,0 0-1,1 1 1,-1 0-1,1-1 1,0 1-1,0 0 1,1 0-1,7-8 1,8-9-93,2 2 1,42-35 0,-41 38-1,2-4-19,3-2-131,1 1-1,0 1 0,42-22 1,-97 77 338,17-19-40,4-6-24,0 0 0,0 0-1,1 0 1,1 0 0,0 1 0,0 0 0,0 0 0,2 0-1,-1 0 1,1 1 0,1-1 0,-1 13 0,2-16-25,0-1 1,1 1 0,-1 0-1,1 0 1,1-1-1,0 1 1,0-1-1,0 1 1,0-1 0,1 0-1,0 0 1,1 0-1,-1 0 1,1 0-1,0-1 1,1 1 0,-1-1-1,1-1 1,10 9-1,-14-12 1,-1 0 0,1-1 0,0 1 0,-1-1 0,1 1 0,0-1 0,-1 0 0,1 1 0,0-1 0,0 0 0,0 1 0,-1-1 0,1 0-1,0 0 1,0 0 0,0 0 0,-1 0 0,1 0 0,0 0 0,0 0 0,0 0 0,0 0 0,-1 0 0,1-1 0,0 1 0,0 0 0,0 0 0,-1-1 0,1 1 0,0-1 0,0 1-1,0-1 1,1-1 1,0 0 1,0-1-1,0 1 0,-1-1 0,1 1 0,-1-1 0,1 1 0,-1-1 0,2-5 0,1-7 10,0 0 0,3-27 0,-6 27 12,-1 0 1,0 0-1,0 0 1,-2 0 0,0 0-1,-1 0 1,0 1-1,-1-1 1,-1 1 0,0 0-1,-1 0 1,-10-17-1,16 31-46,0 0 0,0 0 0,0 0 0,0 0 0,0 0 0,0 1 0,0-1 0,0 0 0,0 0 0,0 0 0,0 0 0,0 0 0,0 0 0,0 0 0,0 1 0,0-1 0,0 0-1,0 0 1,-1 0 0,1 0 0,0 0 0,0 0 0,0 0 0,0 0 0,0 0 0,0 0 0,0 0 0,0 1 0,0-1 0,-1 0 0,1 0 0,0 0 0,0 0 0,0 0 0,0 0 0,0 0 0,0 0-1,0 0 1,-1 0 0,1 0 0,0 0 0,0 0 0,0 0 0,0 0 0,0 0 0,0 0 0,-1 0 0,1-1 0,0 1 0,0 0 0,0 0 0,0 0 0,0 0 0,0 0 0,0 0 0,0 0 0,-1 13-1469,1-12 1451,0 19-974</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7.656"/>
    </inkml:context>
    <inkml:brush xml:id="br0">
      <inkml:brushProperty name="width" value="0.05" units="cm"/>
      <inkml:brushProperty name="height" value="0.05" units="cm"/>
      <inkml:brushProperty name="color" value="#E71224"/>
    </inkml:brush>
  </inkml:definitions>
  <inkml:trace contextRef="#ctx0" brushRef="#br0">4 105 11947,'0'-1'180,"0"1"0,-1-1 0,1 1 0,-1-1 1,1 1-1,0-1 0,0 1 0,-1-1 0,1 1 1,0-1-1,0 0 0,0 1 0,-1-1 0,1 1 1,0-1-1,0 1 0,0-1 0,0 0 1,0 1-1,0-1 0,0 1 0,0-1 0,1 0 1,-1 1-1,0-1 0,0 1 0,0-1 0,1 1 1,-1-2-1,6 25 822,-4 45-682,-2-27-99,2 1 0,12 70 1,-14-111-220,0 1 1,0-1 0,0 1-1,1-1 1,-1 0 0,0 1 0,1-1-1,-1 1 1,1-1 0,-1 0-1,1 1 1,0-1 0,0 0-1,0 0 1,-1 0 0,1 1-1,0-1 1,0 0 0,0 0-1,1 0 1,-1 0 0,1 0-1,0-1 0,-1 0 0,0-1 0,0 1-1,0 0 1,0-1 0,0 1-1,0-1 1,0 1 0,-1-1 0,1 0-1,0 1 1,0-1 0,0 0 0,-1 0-1,1 0 1,0 0 0,-1 1 0,1-1-1,0 0 1,-1 0 0,1-2-1,28-68 35,-28 68-34,26-86 33,-17 50-7,2 0-1,27-59 1,-39 97-28,1 0 1,-1 0-1,0 0 1,1 0-1,-1 0 1,1 0-1,-1 0 1,1 1 0,-1-1-1,1 0 1,0 0-1,-1 1 1,1-1-1,0 0 1,0 0-1,-1 1 1,1-1 0,0 1-1,0-1 1,0 1-1,0-1 1,0 1-1,0 0 1,0-1-1,1 1 1,-1 0 0,0 1 1,0 0-1,0-1 1,0 1-1,0 0 1,-1-1-1,1 1 1,0 0-1,0 0 1,-1 0 0,1 0-1,0 0 1,-1-1-1,1 1 1,-1 0-1,1 0 1,-1 1-1,1 1 1,16 69 6,-14-54-50,21 61-583,-21-72 527,0 0-1,0 0 1,1-1 0,-1 1 0,2-1 0,-1 0 0,0 0 0,11 10 0,-13-15 93,-1-1 1,0 1-1,0 0 0,1-1 1,-1 1-1,0-1 1,1 1-1,-1-1 1,1 0-1,-1 1 1,0-1-1,1 0 1,-1 0-1,1 0 1,-1 0-1,1 0 1,-1-1-1,1 1 1,-1 0-1,0-1 1,1 1-1,-1-1 1,0 1-1,1-1 1,-1 1-1,0-1 1,0 0-1,1 0 1,-1 0-1,0 0 1,0 0-1,0 0 1,0 0-1,0 0 1,1-2-1,33-48-9,-29 41 5,48-86 6,-49 86 16,-1-1-1,0 0 0,0 1 0,-1-1 0,0-1 0,-1 1 0,1-18 0,-4 18 183,-3 10-52,-6 18 20,-8 29-90,8-14-65,2-9-7,1 1 1,1-1-1,1 1 0,1 0 1,1 1-1,0 38 1,3-62-2,0 0 1,0 0 0,0 0-1,0 0 1,0 0 0,1 0-1,-1 1 1,0-1 0,0 0-1,1 0 1,-1 0 0,1 0-1,-1 0 1,1 0 0,-1 0-1,1 0 1,0-1 0,-1 1-1,1 0 1,0 0 0,0 0-1,1 0 1,-1 0 1,0-1 0,0 0 0,0 0-1,0 0 1,-1 0 0,1-1 0,0 1 0,0 0-1,0 0 1,0-1 0,0 1 0,0 0 0,-1-1 0,1 1-1,0-1 1,0 1 0,0-1 0,-1 1 0,1-1 0,1 0-1,31-41 82,-19 20 96,-1-1-1,-1 0 1,-2 0 0,0-1 0,-2 0 0,9-35 0,-2 122 706,-2-8-862,-2 1 0,-3 0-1,2 101 1,-10-150-15,0-1 0,-1 0 0,0 1-1,0-1 1,0 0 0,0 0 0,-1 0 0,0 0 0,-1 0-1,1 0 1,-1 0 0,0-1 0,-1 1 0,1-1 0,-1 0-1,0 0 1,0-1 0,-1 1 0,-6 5 0,5-6-67,-1-1-1,1 1 1,-1-1 0,0 0-1,1-1 1,-1 0 0,0 0 0,-1 0-1,1-1 1,0 0 0,0 0 0,-1-1-1,1 0 1,0-1 0,-1 1 0,-8-3-1,10 3-157,1-1-1,0 0 0,0 0 1,0 0-1,0-1 0,0 1 1,0-1-1,1 0 1,-1-1-1,0 1 0,1-1 1,0 0-1,0 0 0,-1 0 1,2-1-1,-1 1 0,0-1 1,1 0-1,0 0 1,0 0-1,0-1 0,0 1 1,1-1-1,-1 1 0,-1-7 1,-3-27-1342</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9.023"/>
    </inkml:context>
    <inkml:brush xml:id="br0">
      <inkml:brushProperty name="width" value="0.05" units="cm"/>
      <inkml:brushProperty name="height" value="0.05" units="cm"/>
      <inkml:brushProperty name="color" value="#E71224"/>
    </inkml:brush>
  </inkml:definitions>
  <inkml:trace contextRef="#ctx0" brushRef="#br0">35 8 12491,'-1'0'117,"1"-1"1,0 1-1,0-1 0,-1 1 1,1 0-1,0-1 1,0 1-1,-1-1 0,1 1 1,-1 0-1,1-1 1,0 1-1,-1 0 1,1 0-1,-1-1 0,1 1 1,-1 0-1,1 0 1,-1 0-1,1-1 0,-1 1 1,1 0-1,-1 0 1,1 0-1,-1 0 1,1 0-1,-1 0 0,1 0 1,-1 0-1,1 0 1,-1 0-1,1 0 1,-1 1-1,1-1 0,0 0 1,-1 0-1,1 0 1,-1 1-1,-10 20 1582,4 35-1101,19 189 370,-2-110-605,-9-100-290,0-7-12,0 1 1,9 39-1,-10-67-60,0-1-1,0 0 0,0 1 1,0-1-1,0 0 1,0 0-1,0 1 0,0-1 1,0 0-1,0 0 1,0 1-1,0-1 0,0 0 1,0 0-1,1 1 1,-1-1-1,0 0 0,0 0 1,0 1-1,0-1 1,1 0-1,-1 0 0,0 0 1,0 1-1,0-1 1,1 0-1,-1 0 0,0 0 1,0 0-1,1 0 0,-1 1 1,0-1-1,0 0 1,1 0-1,-1 0 0,0 0 1,0 0-1,1 0 1,-1 0-1,9-10 2,5-23-9,-12 30 7,-2 1-1,64-145-44,-55 130 21,0 0-1,2 1 1,0 0-1,0 1 0,2 0 1,16-16-1,-27 29 19,-1 1-1,0 0 1,0 0-1,1-1 0,-1 1 1,0 0-1,1 1 1,-1-1-1,1 0 0,0 0 1,-1 1-1,1-1 1,-1 0-1,1 1 0,0 0 1,0-1-1,-1 1 1,4 0-1,-4 0 4,0 1 1,0-1-1,0 1 0,0-1 1,0 1-1,0 0 0,0-1 1,-1 1-1,1 0 0,0 0 1,0 0-1,-1-1 0,1 1 1,0 0-1,-1 0 1,1 0-1,-1 0 0,1 0 1,-1 0-1,1 0 0,-1 2 1,3 10-5,-1-1 1,-1 1-1,0-1 1,-1 17-1,1-4-18,0-18 9,0 1-1,1-1 1,0 1-1,0-1 1,0 0-1,1 0 1,0 0-1,8 12 1,-10-17 12,0-1-1,0 0 1,0 1-1,0-1 1,0 0-1,0 1 1,0-1 0,0 0-1,1 0 1,-1 0-1,0 0 1,1 0-1,-1-1 1,1 1 0,-1 0-1,1-1 1,-1 1-1,1-1 1,0 1-1,-1-1 1,1 1 0,-1-1-1,1 0 1,0 0-1,-1 0 1,1 0-1,0 0 1,-1-1 0,1 1-1,0 0 1,-1-1-1,1 1 1,-1-1-1,1 0 1,-1 1 0,1-1-1,-1 0 1,1 0-1,-1 0 1,0 0-1,1 0 1,-1 0 0,0 0-1,0-1 1,0 1-1,2-2 1,7-11 2,0-1 0,0 1 0,-1-2 0,-1 1 0,-1-1 0,0 0 0,-1-1 0,8-32 0,12-30 1,-20 72 16,-2 19 21,-1 23 55,-11 65 280,4-75-257,2 0 0,1 0 0,0 0 0,5 35 0,-4-59-111,0-1-1,0 0 1,0 1-1,0-1 1,0 1-1,0-1 1,0 0-1,0 1 1,0-1-1,1 1 1,-1-1-1,0 0 1,0 1-1,0-1 1,0 1-1,1-1 1,-1 0-1,0 1 1,0-1-1,1 0 1,-1 1-1,0-1 1,0 0-1,1 0 1,-1 1-1,0-1 1,1 0-1,-1 0 1,0 0-1,1 1 1,0-1-1,8-10 36,11-39-25,-11 27-4,12-23-3,23-49 5,-38 85-11,-1-1 0,1 1 1,1 1-1,-1-1 0,2 1 1,14-14-1,-21 22 1,-1-1 1,1 0 0,0 1-1,-1-1 1,1 0-1,0 1 1,0-1 0,-1 1-1,1-1 1,0 1-1,0 0 1,0-1-1,0 1 1,0 0 0,0 0-1,0-1 1,-1 1-1,1 0 1,0 0 0,0 0-1,0 0 1,0 0-1,0 0 1,0 1-1,0-1 1,0 0 0,0 0-1,-1 1 1,1-1-1,0 0 1,0 1-1,0-1 1,0 1 0,-1-1-1,1 1 1,0-1-1,0 1 1,-1 0 0,1-1-1,-1 1 1,1 0-1,0 0 1,-1-1-1,0 1 1,1 0 0,-1 0-1,1 1 1,2 6 9,0 0-1,-1 0 1,0 0 0,2 13 0,-2-6-6,1-1-2,1-1 0,0 1 0,0-1-1,2 1 1,8 15 0,-12-27-3,-1 1 0,0-2 0,1 1 0,-1 0-1,1 0 1,-1 0 0,1-1 0,0 1 0,0-1-1,0 1 1,0-1 0,0 0 0,0 1 0,0-1-1,0 0 1,4 1 0,-3-2 0,-1 0-1,0 0 1,1-1 0,-1 1 0,0 0-1,0-1 1,1 0 0,-1 1-1,0-1 1,0 0 0,0 0 0,0 0-1,0 0 1,0-1 0,0 1-1,0-1 1,0 1 0,-1-1-1,1 1 1,-1-1 0,2-2 0,10-13 8,-1 0 0,-1 0 0,0-2 0,-2 1 0,0-1 0,-1 0 1,-1-1-1,-1 0 0,6-28 0,-12 47-4,1 0-1,-1 0 1,0 0-1,1 0 1,-1 0-1,0 0 1,1 0 0,-1 0-1,0 0 1,0 0-1,0 0 1,0 0-1,0 0 1,0 0 0,0 0-1,0 0 1,0 0-1,-1 0 1,1 0-1,0 0 1,-1 0 0,1 0-1,-1 0 1,1 0-1,-1 1 1,0-3-1,-1 3 2,1 1-1,0-1 0,-1 0 0,1 1 0,0-1 0,0 1 1,-1 0-1,1-1 0,0 1 0,0 0 0,0 0 0,0 0 1,0 0-1,0 0 0,0 0 0,-1 1 0,-40 48 34,22-21-38,1 1-1,-28 64 1,42-84-3,1 1 0,0 0 0,1-1-1,0 1 1,1 1 0,0-1 0,1 0 0,0 0 0,1 0 0,0 1-1,0-1 1,2 0 0,2 16 0,-3-26 2,-1 1 1,0 0-1,1 0 0,0 0 1,-1 0-1,1 0 1,0-1-1,0 1 0,0 0 1,0-1-1,0 1 0,0-1 1,1 1-1,-1-1 1,0 1-1,1-1 0,-1 0 1,1 0-1,0 0 0,-1 0 1,1 0-1,0 0 1,-1 0-1,1 0 0,2 0 1,-1-1 0,0 0 1,0 0 0,0-1 0,0 1 0,0-1-1,0 0 1,0 1 0,0-1 0,0-1-1,-1 1 1,1 0 0,0-1 0,-1 1-1,4-3 1,9-8 14,-2 0-1,1-1 1,22-28-1,-10 10 9,-3-1 0,29-50 0,-43 64-3,0-1 0,-1 0 0,-1 0 0,0-1 0,-2 0 1,5-31-1,-11 77 12,2 0 0,0 0 1,1-1-1,9 39 1,3 26 490,-14-90-516,0 0 0,0 0 0,0 0-1,0 1 1,0-1 0,0 0 0,0 0-1,0 0 1,0 1 0,0-1 0,0 0 0,0 0-1,0 0 1,0 1 0,0-1 0,0 0-1,0 0 1,0 0 0,0 1 0,0-1 0,1 0-1,-1 0 1,0 0 0,0 0 0,0 0-1,0 1 1,0-1 0,0 0 0,1 0-1,-1 0 1,0 0 0,0 0 0,0 0 0,1 0-1,-1 1 1,0-1 0,0 0 0,0 0-1,0 0 1,1 0 0,-1 0 0,0 0 0,0 0-1,0 0 1,1 0 0,-1 0 0,0 0-1,0 0 1,0 0 0,1 0 0,-1 0 0,0-1-1,0 1 1,1 0 0,13-13 124,19-34-168,-23 31 77,-1 5-34,21-31 32,1 2 0,53-53 0,-82 91-25,-1 1 0,1-1 0,-1 1 0,1-1 0,-1 1 0,1 0 0,0 0 0,0 0 0,-1 0 0,1 0 0,0 0 0,0 0 0,0 1 0,0-1 1,3 0-1,-4 2-5,-1-1 1,1 0 0,-1 1 0,1-1 0,-1 0 0,1 1 0,-1-1 0,1 1 0,-1-1-1,1 1 1,-1-1 0,0 1 0,1-1 0,-1 1 0,0-1 0,1 1 0,-1 0 0,0-1 0,0 1-1,0 0 1,1-1 0,-1 1 0,0-1 0,0 1 0,0 0 0,0-1 0,0 1 0,0 0-1,0-1 1,-1 2 0,0 12 80,-2 0 0,0 0 0,-5 15 0,4-15-117,-25 118-729,28-129 371,0 9-312,6-7-3664,5-5 2039</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09.632"/>
    </inkml:context>
    <inkml:brush xml:id="br0">
      <inkml:brushProperty name="width" value="0.05" units="cm"/>
      <inkml:brushProperty name="height" value="0.05" units="cm"/>
      <inkml:brushProperty name="color" value="#E71224"/>
    </inkml:brush>
  </inkml:definitions>
  <inkml:trace contextRef="#ctx0" brushRef="#br0">37 19 11698,'-6'-19'4770,"13"45"-2317,1 63-1915,-4 0-1,-4 0 0,-4 0 0,-20 116 0,3-96-375,39-161-205,2 2 0,2 0 1,44-69-1,-60 107 50,0 1 1,2 1-1,-1-1 1,1 1-1,1 0 1,0 1-1,0 0 1,1 0-1,12-7 1,-22 15-4,1 0 1,0 1-1,0-1 1,0 1-1,0-1 1,0 1-1,0 0 1,0-1-1,0 1 1,0 0 0,0 0-1,0-1 1,0 1-1,0 0 1,0 0-1,0 0 1,0 0-1,0 1 1,0-1-1,0 0 1,0 0 0,0 0-1,0 1 1,0-1-1,0 1 1,0-1-1,-1 1 1,1-1-1,0 1 1,0-1-1,0 1 1,0 0-1,-1-1 1,1 1 0,0 0-1,-1 0 1,1 0-1,-1 0 1,1-1-1,-1 1 1,1 0-1,-1 0 1,1 0-1,-1 0 1,1 2 0,1 5 18,0 1 0,0-1 0,-1 1 0,0 12 1,0-14-13,2 110 83,-4-80-414,2 0 0,2 1-1,13 69 1,-15-105 185,-1 0 1,0 0 0,1 0 0,-1 0-1,1 0 1,-1 0 0,1 0-1,0-1 1,0 1 0,0 0-1,0-1 1,0 1 0,0 0-1,1-1 1,-1 0 0,0 1-1,1-1 1,-1 0 0,1 1 0,3 1-1,10-11-790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0.215"/>
    </inkml:context>
    <inkml:brush xml:id="br0">
      <inkml:brushProperty name="width" value="0.05" units="cm"/>
      <inkml:brushProperty name="height" value="0.05" units="cm"/>
      <inkml:brushProperty name="color" value="#E71224"/>
    </inkml:brush>
  </inkml:definitions>
  <inkml:trace contextRef="#ctx0" brushRef="#br0">21 202 11002,'0'6'328,"0"-1"-1,0 0 0,1 1 0,-1-1 1,1 0-1,0 0 0,1 1 0,-1-1 1,1 0-1,3 7 0,-4-11-268,0 0 0,-1 0 0,1 0 0,0 0-1,-1 0 1,1 0 0,0 0 0,0 0 0,0 0 0,0-1-1,0 1 1,0 0 0,0-1 0,0 1 0,0-1 0,0 1-1,1-1 1,-1 1 0,0-1 0,2 1 0,-2-2-15,1 1 1,0 0-1,0 0 1,0-1-1,0 1 1,-1-1 0,1 0-1,0 0 1,0 1-1,-1-1 1,1 0-1,0 0 1,-1-1-1,1 1 1,-1 0-1,0 0 1,2-3 0,2-2 53,0 0 0,-1 0 0,0-1 1,-1 1-1,1-1 0,-1 0 0,-1 0 0,1 0 1,-1-1-1,0 1 0,-1 0 0,0-1 1,1-13-1,-2 7 30,0 1 1,0-1-1,-1 1 0,-1-1 1,0 1-1,-8-25 0,10 36-87,-1 0-1,1 0 0,-1 0 0,0 0 1,1 0-1,-1 1 0,0-1 0,0 0 1,0 0-1,0 1 0,0-1 0,-1 0 0,1 1 1,-1-1-1,1 1 0,-1 0 0,1 0 1,-1-1-1,1 1 0,-1 0 0,-3-1 1,3 2-16,1 0 1,-1 0-1,1 1 1,-1-1 0,1 1-1,-1-1 1,1 1-1,-1-1 1,1 1 0,0 0-1,-1 0 1,1 0-1,0-1 1,0 1-1,0 0 1,0 1 0,0-1-1,0 0 1,0 0-1,0 0 1,-1 2 0,-5 9 15,0 0 1,1 0 0,1 0 0,0 0 0,-4 15-1,4-9-36,1 1-1,1 0 0,1 0 1,0 1-1,2 22 0,0-34-9,0-1 1,1 1-1,0 0 1,0 0-1,1-1 0,0 1 1,1-1-1,-1 1 1,2-1-1,-1 0 0,1 0 1,0 0-1,0-1 1,0 1-1,8 6 0,-10-10 4,0-1-1,1 0 0,-1 0 0,1-1 0,0 1 0,-1-1 1,1 1-1,0-1 0,0 0 0,0 0 0,0 0 0,0 0 0,0 0 1,0-1-1,1 0 0,-1 1 0,0-1 0,3-1 0,0 0-3,0 0 0,-1 0 0,1-1 0,0 1 0,-1-1 0,0-1 0,1 1 0,-1-1-1,6-4 1,3-4-6,0 0 0,0-1 0,-1-1 0,0 0 0,13-20 0,-3 2 34,-1-1-1,-1 0 0,-3-2 0,0 0 0,14-41 1,-33 75-20,1-1 1,0 1-1,0 0 0,0 0 1,0 0-1,0 0 1,0 0-1,0 0 1,0 0-1,0-1 0,0 1 1,0 0-1,0 0 1,0 0-1,0 0 1,0 0-1,0 0 0,0-1 1,0 1-1,0 0 1,0 0-1,1 0 0,-1 0 1,0 0-1,0 0 1,0 0-1,0 0 1,0-1-1,0 1 0,0 0 1,0 0-1,0 0 1,0 0-1,1 0 1,-1 0-1,0 0 0,0 0 1,0 0-1,0 0 1,0 0-1,0 0 1,0 0-1,1 0 0,-1 0 1,0 0-1,0 0 1,0 0-1,0 0 0,0 0 1,0 0-1,0 0 1,1 0-1,-1 0 1,0 0-1,0 0 0,0 0 1,0 0-1,0 0 1,0 0-1,0 0 1,1 0-1,-1 0 0,0 0 1,0 0-1,0 0 1,0 1-1,0-1 1,0 0-1,0 0 0,4 13 98,1 20-40,-8 50 14,1 23-40,3-96-34,0 1 1,1-1-1,0 1 1,0-1-1,1 0 1,1 0-1,7 17 1,-10-26-3,-1 0 0,0-1 0,0 1 0,1 0 1,-1 0-1,0 0 0,1-1 0,-1 1 1,1 0-1,-1-1 0,1 1 0,-1 0 1,1-1-1,-1 1 0,1-1 0,-1 1 1,1-1-1,0 1 0,0-1 0,-1 1 1,1-1-1,0 1 0,0-1 0,-1 0 1,1 0-1,0 1 0,0-1 0,0 0 1,-1 0-1,1 0 0,0 0 0,0 0 0,0 0 1,0 0-1,-1 0 0,1 0 0,0-1 1,0 1-1,0 0 0,-1 0 0,1-1 1,0 1-1,0 0 0,-1-1 0,1 1 1,0-1-1,-1 1 0,1-1 0,0 1 1,0-2-1,26-39-166,-25 38 160,15-31-85</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0.587"/>
    </inkml:context>
    <inkml:brush xml:id="br0">
      <inkml:brushProperty name="width" value="0.05" units="cm"/>
      <inkml:brushProperty name="height" value="0.05" units="cm"/>
      <inkml:brushProperty name="color" value="#E71224"/>
    </inkml:brush>
  </inkml:definitions>
  <inkml:trace contextRef="#ctx0" brushRef="#br0">23 1 16396,'-12'14'664,"5"8"184,4 1-584,9-3 104,5-1-448,7-4-696,5-2 96,7 0 80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0.935"/>
    </inkml:context>
    <inkml:brush xml:id="br0">
      <inkml:brushProperty name="width" value="0.05" units="cm"/>
      <inkml:brushProperty name="height" value="0.05" units="cm"/>
      <inkml:brushProperty name="color" value="#E71224"/>
    </inkml:brush>
  </inkml:definitions>
  <inkml:trace contextRef="#ctx0" brushRef="#br0">127 2 10978,'-14'-1'4874,"12"1"-4760,1 0 1,-1 0 0,0 0 0,0 0-1,1 0 1,-1 0 0,0 0-1,1 0 1,-1 1 0,0-1 0,1 1-1,-1-1 1,1 1 0,-1 0 0,1-1-1,-1 1 1,1 0 0,-1 0-1,1 0 1,0 0 0,0 0 0,-1 0-1,1 1 1,0-1 0,0 0 0,0 1-1,-1 2 1,-7 8 13,0 1 0,2 0 0,0 0-1,0 0 1,1 1 0,1 0 0,0 1 0,1-1 0,0 1 0,1 0-1,1 0 1,1 0 0,0 0 0,1 25 0,0-39-125,0 0 1,0 0-1,0 0 1,0 0 0,0 0-1,0 0 1,0 0-1,0 0 1,1 0-1,-1 0 1,0 0-1,0 0 1,1 0-1,-1 0 1,1 0-1,-1 0 1,1 0 0,-1-1-1,1 1 1,-1 0-1,1 0 1,0-1-1,0 1 1,-1 0-1,1-1 1,0 1-1,0-1 1,0 1 0,-1-1-1,1 1 1,0-1-1,0 0 1,0 1-1,0-1 1,0 0-1,0 0 1,0 1-1,0-1 1,0 0-1,0 0 1,0 0 0,0 0-1,0 0 1,0-1-1,0 1 1,0 0-1,0 0 1,0-1-1,0 1 1,-1-1-1,1 1 1,0 0-1,0-1 1,0 0 0,1 0-1,4-3 7,0-1-1,1 0 1,-1-1 0,-1 1-1,7-9 1,8-13 28,24-40 0,12-18 445,-59 134 597,-5 2-907,-2 84 0,-4 31-131,11-149-27,0 1 0,-1-1 0,-2 0 0,1 0 0,-2-1 0,0 0 0,-10 16 0,15-29-29,-1 1 0,1 0 0,-1-1 0,0 0 0,0 1 0,-1-1 0,1 0 0,0-1 0,-8 5 1,10-6-38,0-1 0,0 1 1,0-1-1,0 0 1,0 1-1,0-1 1,-1 0-1,1 0 0,0 1 1,0-1-1,0 0 1,0 0-1,-1 0 1,1 0-1,0-1 1,0 1-1,0 0 0,-1 0 1,1-1-1,0 1 1,0-1-1,0 1 1,0-1-1,0 1 1,0-1-1,0 0 0,0 0 1,0 1-1,0-1 1,0 0-1,1 0 1,-1 0-1,0 0 1,1 0-1,-1 0 0,0 0 1,1 0-1,-1 0 1,0-2-1,-2-7-504,-1 0 1,2 0-1,-1 0 0,1 0 0,1-1 0,-1-11 1,1-41-671</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1.501"/>
    </inkml:context>
    <inkml:brush xml:id="br0">
      <inkml:brushProperty name="width" value="0.05" units="cm"/>
      <inkml:brushProperty name="height" value="0.05" units="cm"/>
      <inkml:brushProperty name="color" value="#E71224"/>
    </inkml:brush>
  </inkml:definitions>
  <inkml:trace contextRef="#ctx0" brushRef="#br0">64 96 14803,'-3'16'3869,"-8"20"-2777,11-36-972,-16 64 245,3-1-1,4 2 0,2 0 0,2-1 1,7 102-1,-1-150-356,-2-11-4,1 1-1,0 0 0,0 0 0,1 0 1,-1 0-1,2 0 0,-1-1 0,0 1 1,1 0-1,3 7 0,-4-13-3,0 0 1,-1 1-1,1-1 0,-1 0 0,1 0 1,0 1-1,-1-1 0,1 0 0,-1 0 1,1 0-1,0 0 0,-1 0 0,1 0 1,0 0-1,-1 0 0,1 0 1,0 0-1,-1 0 0,1-1 0,-1 1 1,1 0-1,0 0 0,-1-1 0,1 1 1,-1 0-1,1-1 0,-1 1 0,1 0 1,-1-1-1,1 1 0,-1-1 0,1 0 1,19-17 2,-18 16-3,39-43 7,36-51 1,-41 48-13,44-43 0,-79 90 5,-1 1 0,0-1-1,1 1 1,-1 0 0,0-1-1,1 1 1,-1 0-1,0-1 1,1 1 0,-1 0-1,1-1 1,-1 1 0,1 0-1,-1 0 1,1-1-1,-1 1 1,1 0 0,-1 0-1,1 0 1,-1 0 0,1 0-1,-1 0 1,1 0-1,-1 0 1,1 0 0,-1 0-1,1 0 1,-1 0 0,1 0-1,-1 0 1,1 0-1,7 17 1,-7 44 8,-1-35-12,0-21 3,10 72-52,-10-74 46,0 0-1,1-1 1,0 1-1,-1 0 0,1-1 1,0 1-1,0-1 1,1 1-1,-1-1 1,0 1-1,1-1 1,0 0-1,-1 0 1,1 0-1,0 0 0,0 0 1,0 0-1,0 0 1,1-1-1,-1 1 1,0-1-1,1 1 1,-1-1-1,4 1 1,-4-2 2,1 0 1,-1-1-1,1 1 1,-1-1-1,0 1 1,1-1-1,-1 0 1,0 0-1,0 0 1,0 0-1,0 0 1,0-1-1,0 1 1,0-1-1,0 1 1,0-1-1,0 0 1,-1 1-1,1-1 1,-1 0-1,1 0 1,0-3-1,32-55-6,-29 50 10,9-20 3,-2-1 1,0 0-1,-3-1 1,10-48-1,6-131 36,-11 75 154,-46 308 196,28-132-383,-7 57-57,3 0 0,12 192-1,-2-275 32,0 0 0,1-1 0,0 1 0,6 14 0,-8-26 14,0 1 0,0-1-1,1 0 1,-1 1-1,0-1 1,1 0 0,0 0-1,0 0 1,-1 0 0,1 0-1,0 0 1,3 1 0,-4-2 1,1 0 1,-1-1-1,0 1 1,1-1 0,-1 1-1,1-1 1,-1 0-1,0 0 1,1 0-1,-1 0 1,1 0 0,-1 0-1,1 0 1,-1 0-1,1 0 1,-1-1 0,1 1-1,-1-1 1,0 1-1,1-1 1,-1 1 0,0-1-1,3-1 1,5-5-70,0 0 1,0 0 0,-1-1 0,1 0 0,-2 0-1,1-1 1,11-18 0,-1-2-864,20-43 0,-13 9-1145,-12-2 814</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1.884"/>
    </inkml:context>
    <inkml:brush xml:id="br0">
      <inkml:brushProperty name="width" value="0.05" units="cm"/>
      <inkml:brushProperty name="height" value="0.05" units="cm"/>
      <inkml:brushProperty name="color" value="#E71224"/>
    </inkml:brush>
  </inkml:definitions>
  <inkml:trace contextRef="#ctx0" brushRef="#br0">0 103 16051,'3'4'1033,"10"-2"247,6-2-344,9-10-312,0-5-304,7-8-128,1-5-216,-7-5 64</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2.328"/>
    </inkml:context>
    <inkml:brush xml:id="br0">
      <inkml:brushProperty name="width" value="0.05" units="cm"/>
      <inkml:brushProperty name="height" value="0.05" units="cm"/>
      <inkml:brushProperty name="color" value="#E71224"/>
    </inkml:brush>
  </inkml:definitions>
  <inkml:trace contextRef="#ctx0" brushRef="#br0">1 23 9746,'23'-8'992,"-4"-2"1417,4 5-1553,-1 5 136,-7 18 144,-2 15-143,-4 29-9,-5 14-144,-4 15-304,-4 1-144,-7-10-208,-4-4-64,-4-15-128,-1-6-112,0-21-144,1-13-160,6-27 224</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2.703"/>
    </inkml:context>
    <inkml:brush xml:id="br0">
      <inkml:brushProperty name="width" value="0.05" units="cm"/>
      <inkml:brushProperty name="height" value="0.05" units="cm"/>
      <inkml:brushProperty name="color" value="#E71224"/>
    </inkml:brush>
  </inkml:definitions>
  <inkml:trace contextRef="#ctx0" brushRef="#br0">0 66 7578,'10'1'1229,"0"0"0,1 0 0,-1-1 1,15-2-1,8 1 684,-52 40 743,17-31-2650,1 0-1,0 0 1,0 0 0,0 1-1,1-1 1,0 0 0,1 1-1,0-1 1,0 0-1,0 0 1,1 0 0,1 0-1,-1 0 1,1 0-1,1 0 1,-1-1 0,1 0-1,1 0 1,-1 0 0,1 0-1,1 0 1,-1-1-1,9 7 1,-13-12-6,0 0 1,0 0-1,1 0 1,-1 0-1,0 0 1,1 0-1,-1-1 1,1 1-1,-1 0 0,1-1 1,-1 1-1,1-1 1,0 0-1,-1 0 1,1 1-1,-1-1 1,1 0-1,0 0 0,-1-1 1,1 1-1,-1 0 1,1 0-1,-1-1 1,1 1-1,0-1 1,-1 1-1,2-2 0,0 0 21,0-1-1,0 1 0,0-1 0,0 0 0,0 0 1,-1 0-1,0 0 0,1-1 0,-1 1 0,3-7 1,2-7 114,-1-1 1,0 1 0,5-35-1,-9 42-75,-1 0 0,0-1 0,0 0 0,-1 1-1,-1-1 1,0 1 0,-3-15 0,3 22-37,0 0 0,1 0 0,-1 0 1,-1 0-1,1 0 0,0 0 0,-1 0 1,0 0-1,1 1 0,-1-1 0,0 0 1,0 1-1,-1 0 0,1-1 0,0 1 1,-1 0-1,0 0 0,1 1 0,-1-1 1,0 0-1,0 1 0,0 0 0,0-1 0,0 1 1,0 0-1,0 1 0,0-1 0,-4 0 1,4 1-60,0 1-1,0-1 1,-1 1 0,1 0 0,0 0 0,0 0 0,0 1 0,0-1 0,0 0 0,1 1 0,-1 0-1,0 0 1,1 0 0,-1 0 0,1 0 0,0 0 0,0 1 0,0-1 0,0 1 0,0 0 0,0-1-1,0 1 1,1 0 0,0 0 0,-1 0 0,1 0 0,0 4 0,-5 21-499</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3.438"/>
    </inkml:context>
    <inkml:brush xml:id="br0">
      <inkml:brushProperty name="width" value="0.05" units="cm"/>
      <inkml:brushProperty name="height" value="0.05" units="cm"/>
      <inkml:brushProperty name="color" value="#E71224"/>
    </inkml:brush>
  </inkml:definitions>
  <inkml:trace contextRef="#ctx0" brushRef="#br0">63 1 11186,'-7'42'2829,"-16"82"1140,-3 31-1873,21-93-2533,3 0-1,3 1 0,16 119 0,-12-162-375</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3.778"/>
    </inkml:context>
    <inkml:brush xml:id="br0">
      <inkml:brushProperty name="width" value="0.05" units="cm"/>
      <inkml:brushProperty name="height" value="0.05" units="cm"/>
      <inkml:brushProperty name="color" value="#E71224"/>
    </inkml:brush>
  </inkml:definitions>
  <inkml:trace contextRef="#ctx0" brushRef="#br0">1 51 13507,'6'-6'192,"0"1"0,0 1 0,0-1 0,1 1-1,0 0 1,0 0 0,0 1 0,0 0 0,0 0 0,1 1 0,-1 0 0,1 0 0,0 1 0,0 0 0,-1 0 0,10 1-1,-14 0-165,1 0 0,-1 0 0,1 0-1,-1 0 1,1 1 0,-1 0 0,1 0-1,-1 0 1,1 0 0,-1 0 0,0 0 0,0 1-1,0 0 1,0 0 0,0 0 0,0 0-1,0 0 1,0 0 0,-1 1 0,1-1-1,-1 1 1,0 0 0,0 0 0,0 0-1,0 0 1,0 0 0,-1 0 0,1 0-1,-1 1 1,0-1 0,0 0 0,0 1-1,0-1 1,-1 1 0,1-1 0,-1 6-1,-1 3 16,1 0 0,-2-1 0,1 1 0,-2 0 0,0-1 0,0 0 0,-1 0 0,0 0 0,-1 0-1,0 0 1,-13 18 0,18-28-52,0-1 0,0 0 0,-1 1-1,1-1 1,0 0 0,0 0 0,0 1-1,-1-1 1,1 0 0,0 1 0,0-1 0,-1 0-1,1 0 1,0 1 0,0-1 0,-1 0-1,1 0 1,0 0 0,-1 1 0,1-1 0,0 0-1,-1 0 1,1 0 0,0 0 0,-1 0-1,1 0 1,0 0 0,-1 0 0,1 0 0,-1 0-1,1 0 1,0 0 0,-1 0 0,1 0-1,0 0 1,-1 0 0,1 0 0,0 0 0,-1-1-1,-5-15-1482,5-23-2444,4 20 2688</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4.111"/>
    </inkml:context>
    <inkml:brush xml:id="br0">
      <inkml:brushProperty name="width" value="0.05" units="cm"/>
      <inkml:brushProperty name="height" value="0.05" units="cm"/>
      <inkml:brushProperty name="color" value="#E71224"/>
    </inkml:brush>
  </inkml:definitions>
  <inkml:trace contextRef="#ctx0" brushRef="#br0">24 262 6697,'8'-11'1793,"-2"-2"2256,0 3-1449,-2 5-911,-1 4-361,-1 5-664,-2 6-120,-2 13-168,-1 6-88,-1 13-96,1 3-56,2 0-80,-1 1 0,2-4-48,0-6-160,0-10-288,3-10-288,3-18 336</inkml:trace>
  <inkml:trace contextRef="#ctx0" brushRef="#br0" timeOffset="1">5 1 13419,'-4'1'520,"6"14"200,7 1-648,6-1-48,0 3 104,6-1-1008,2 2-1601,6-2 1529</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4.879"/>
    </inkml:context>
    <inkml:brush xml:id="br0">
      <inkml:brushProperty name="width" value="0.05" units="cm"/>
      <inkml:brushProperty name="height" value="0.05" units="cm"/>
      <inkml:brushProperty name="color" value="#E71224"/>
    </inkml:brush>
  </inkml:definitions>
  <inkml:trace contextRef="#ctx0" brushRef="#br0">16 97 7082,'24'271'6738,"-24"-161"-6334,-21 185-1,9-251-338,12-44-68,0 0-1,0 0 1,0-1 0,0 1 0,0 0 0,0 0 0,0 0 0,0 0-1,0 0 1,0 0 0,0 0 0,0-1 0,-1 1 0,1 0 0,0 0-1,0 0 1,0 0 0,0 0 0,0 0 0,0 0 0,0 0 0,0 0-1,0 0 1,0 0 0,-1 0 0,1 0 0,0-1 0,0 1 0,0 0-1,0 0 1,0 0 0,0 0 0,0 0 0,-1 0 0,1 0 0,0 0-1,0 0 1,0 0 0,0 0 0,0 0 0,0 0 0,0 0 0,-1 1-1,1-1 1,0 0 0,0 0 0,0 0 0,0 0 0,0 0 0,0 0-1,0 0 1,0 0 0,0 0 0,-1 0 0,1 0 0,0 0 0,0 1 0,0-1-1,0 0 1,0 0 0,0 0 0,0 0 0,0 0 0,0 0 0,0 0-1,0 1 1,-1-28-638,1 24 511,7-140-5648,5-5 3554,-5 82 2974,4 0 1,24-87-1,-7 80 1219,-27 69-1756,1 0 1,-1 1 0,1-1-1,0 1 1,0 0-1,1 0 1,-1 0 0,1 0-1,0 0 1,-1 0-1,1 1 1,0-1 0,0 1-1,1 0 1,-1 0-1,7-3 1,-10 5-167,1 0 0,0 0 0,0 0 1,-1 0-1,1 0 0,0 0 0,0 0 0,0 0 1,-1 1-1,1-1 0,0 0 0,-1 0 0,1 1 1,0-1-1,0 0 0,-1 1 0,1-1 0,-1 1 0,1-1 1,0 1-1,-1-1 0,1 1 0,-1-1 0,1 1 1,-1 0-1,0-1 0,1 1 0,-1 0 0,1-1 1,-1 1-1,0 0 0,0 0 0,1-1 0,-1 1 1,0 0-1,0 0 0,0-1 0,0 1 0,0 0 0,0 0 1,0-1-1,0 1 0,0 1 0,-3 40 619,3-38-531,-51 289 1706,42-268-1779,6-22-20,4-16-38,0 10-10,1-8-1,0 0 0,1 0 0,7-17 0,-9 27 6,-1-1 0,1 0 0,0 0 0,0 1-1,0-1 1,0 1 0,0-1 0,0 0 0,0 1 0,1 0 0,-1-1 0,0 1-1,1 0 1,-1 0 0,1 0 0,0 0 0,-1 0 0,1 0 0,0 0 0,-1 0-1,1 1 1,0-1 0,0 1 0,0-1 0,0 1 0,-1 0 0,1 0 0,0 0-1,3 0 1,5 1 3,1 1 1,-1-2-1,1 0 0,0 0 0,-1-1 0,1 0 0,-1 0 1,0-2-1,1 1 0,-1-1 0,0-1 0,0 1 1,-1-2-1,1 1 0,-1-2 0,0 1 0,0-1 0,-1 0 1,1-1-1,-1 0 0,-1 0 0,0-1 0,0 0 0,0 0 1,-1-1-1,7-12 0,-8 12 49,0-1 0,-1 0 1,-1 0-1,0-1 0,0 1 0,-1-1 0,0 1 0,-1-1 1,1-17-1,-2 21 24,0 1 1,0-1 0,-1 1-1,0-1 1,0 1 0,0-1-1,-1 1 1,0 0 0,0 0-1,-1 0 1,0 0-1,0 0 1,0 0 0,-1 1-1,1-1 1,-10-8 0,12 12-25,0 1 1,-1 0-1,1 0 1,-1 0 0,1 0-1,-1 0 1,1 0-1,-1 1 1,0-1-1,1 0 1,-1 1 0,0-1-1,0 1 1,1 0-1,-1-1 1,0 1-1,0 0 1,0 0 0,1 0-1,-1 0 1,0 1-1,-3 0 1,2 0-12,-1 1 1,1-1-1,0 1 1,0 0-1,0 0 1,0 0-1,0 1 1,0-1-1,1 1 1,-5 5-1,-1 2-28,1 2 0,0-1 0,0 1 0,1 0 0,-6 16 0,7-13-11,1 0 0,0 1 1,1-1-1,1 1 0,0 0 1,2-1-1,-1 1 0,4 29 0,-2-40-21,-1 0 0,1 0 0,0 0 0,1 0 0,-1 0 0,1 0 0,0-1 0,0 1 0,0 0 0,1-1 0,-1 0 0,1 0-1,0 0 1,0 0 0,1 0 0,-1 0 0,1-1 0,0 0 0,0 0 0,0 0 0,0 0 0,1 0 0,-1-1 0,1 0-1,-1 0 1,1 0 0,0-1 0,0 1 0,0-1 0,0 0 0,5 0 0,-1-1-147,-1 0 1,1 0-1,-1-1 1,1-1-1,-1 1 0,0-1 1,1 0-1,-1-1 1,12-6-1,31-16-489</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5.682"/>
    </inkml:context>
    <inkml:brush xml:id="br0">
      <inkml:brushProperty name="width" value="0.05" units="cm"/>
      <inkml:brushProperty name="height" value="0.05" units="cm"/>
      <inkml:brushProperty name="color" value="#E71224"/>
    </inkml:brush>
  </inkml:definitions>
  <inkml:trace contextRef="#ctx0" brushRef="#br0">150 439 10498,'4'-7'669,"1"0"-1,-1-1 1,0 1-1,-1-1 1,6-16-1,-9 23-581,1 0-1,-1 0 1,1 0 0,-1-1-1,0 1 1,1 0-1,-1 0 1,0-1 0,0 1-1,0 0 1,0 0 0,0-1-1,0 1 1,0 0-1,0 0 1,0 0 0,-1-1-1,1 1 1,-1 0 0,1 0-1,-1 0 1,1 0-1,-1 0 1,1-1 0,-1 1-1,0 0 1,0 0-1,1 1 1,-1-1 0,0 0-1,0 0 1,0 0 0,0 0-1,0 1 1,0-1-1,0 1 1,-1-1 0,1 1-1,0-1 1,0 1 0,0-1-1,-1 1 1,1 0-1,0 0 1,0 0 0,0 0-1,-1 0 1,1 0-1,0 0 1,-2 0 0,-1 1-47,-1 0 0,1 0 0,0 1 1,-1 0-1,1-1 0,0 1 0,0 1 1,1-1-1,-1 0 0,0 1 0,1 0 1,-1 0-1,1 0 0,0 0 0,0 1 1,0-1-1,1 1 0,-1 0 0,-2 4 1,-4 9-52,0-1 1,1 1-1,-7 21 1,7-16-5,2 0 0,0 1 1,-4 42-1,9-59 0,0 0 0,1 0 0,-1 0 0,1 0 0,1 0 0,-1 0 0,1 0 0,0 0 0,1-1 0,0 1 0,-1 0-1,2-1 1,-1 1 0,1-1 0,-1 1 0,2-1 0,-1 0 0,0 0 0,1-1 0,5 6 0,-8-9 6,1 0 1,-1 0 0,1 0-1,0 0 1,0 0-1,0 0 1,0 0-1,0-1 1,0 1 0,0 0-1,0-1 1,0 0-1,0 1 1,0-1 0,0 0-1,0 0 1,0 0-1,0-1 1,0 1-1,4-1 1,-1-1 0,-1 0 0,1 0 0,0-1 1,-1 1-1,0-1 0,0 0 0,0 0 0,6-5 0,4-6 7,-1-1-1,0-1 1,14-22-1,-13 14 64,0-1 0,-2 0-1,-1-1 1,-1 0-1,-1-1 1,-1 0-1,-2 0 1,0-1-1,-2 1 1,-1-1 0,-1 0-1,-2-1 1,-1 1-1,-1 0 1,-1 0-1,-1 1 1,-2-1-1,-9-26 1,-13-3 876,27 55-884,0 0 1,0-1 0,-1 1 0,1 0 0,-1 0 0,1 0 0,-1 1 0,0-1 0,0 0 0,1 1 0,-1-1 0,0 1-1,-1-1 1,1 1 0,0 0 0,0 0 0,0 0 0,-1 0 0,1 1 0,0-1 0,-6 0 0,8 1-52,-1 0 0,0 1 0,1-1 0,-1 1-1,1-1 1,-1 1 0,0-1 0,1 1 0,-1 0 0,1-1 0,-1 1 0,1-1 0,0 1 0,-1 0 0,1 0 0,0-1 0,-1 1 0,1 0-1,0 0 1,0-1 0,0 1 0,-1 0 0,1 0 0,0-1 0,0 1 0,0 0 0,0 0 0,1 1 0,1 26-41,-1-25 39,20 199-226,-14-113 79,34 158 1,-39-236 131,2 0-1,-1 0 1,1 0 0,10 18 0,-13-27 10,0-1-1,0 1 1,0 0 0,0-1-1,1 1 1,-1 0 0,0-1-1,1 0 1,0 1 0,-1-1-1,1 0 1,0 0 0,-1 1-1,1-1 1,0-1 0,0 1 0,0 0-1,0 0 1,0-1 0,0 1-1,0-1 1,0 0 0,0 1-1,0-1 1,0 0 0,0 0-1,0 0 1,0-1 0,0 1 0,0 0-1,0-1 1,0 0 0,3 0-1,8-5-18,0-1-1,-1 0 1,0-1-1,0 0 1,-1-1-1,0-1 1,19-19-1,-13 10-9,-1 0 0,-1-2-1,21-36 1,4-28-6,-36 76 55,-1 0-1,0-1 1,-1 1 0,0-1-1,0 1 1,-1-1 0,0-14 0,-13 42 301,-2 15-273,7-8-39,2 0 0,1 0-1,1 1 1,1-1 0,1 1 0,1 0 0,2-1-1,0 1 1,12 48 0,-13-70-12,0-1 1,0 1-1,0-1 1,1 0-1,-1 1 1,1-1-1,0 0 1,0 0-1,0 0 1,1 0-1,-1-1 1,1 1-1,2 2 1,-4-4 74,1-1 0,-1 1 1,1-1-1,-1 1 0,1-1 1,-1 0-1,1 1 0,0-1 0,-1 0 1,1 0-1,-1 0 0,1 0 1,-1 0-1,1 0 0,0-1 1,-1 1-1,1-1 0,-1 1 1,1-1-1,-1 1 0,0-1 1,1 0-1,-1 0 0,1 1 1,-1-1-1,0 0 0,0 0 1,0 0-1,0-1 0,1 1 1,0-2-1,24-25 872</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6.056"/>
    </inkml:context>
    <inkml:brush xml:id="br0">
      <inkml:brushProperty name="width" value="0.05" units="cm"/>
      <inkml:brushProperty name="height" value="0.05" units="cm"/>
      <inkml:brushProperty name="color" value="#E71224"/>
    </inkml:brush>
  </inkml:definitions>
  <inkml:trace contextRef="#ctx0" brushRef="#br0">1 0 9754,'5'16'272,"14"6"64,4-1-504,11 4 168</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6.424"/>
    </inkml:context>
    <inkml:brush xml:id="br0">
      <inkml:brushProperty name="width" value="0.05" units="cm"/>
      <inkml:brushProperty name="height" value="0.05" units="cm"/>
      <inkml:brushProperty name="color" value="#E71224"/>
    </inkml:brush>
  </inkml:definitions>
  <inkml:trace contextRef="#ctx0" brushRef="#br0">231 4 11546,'-1'-1'252,"0"0"0,0 1 0,-1-1 0,1 1 0,-1 0-1,1 0 1,0-1 0,-1 1 0,1 0 0,-1 0 0,1 0-1,-1 0 1,1 1 0,0-1 0,-1 0 0,1 0 0,-1 1-1,1-1 1,-3 2 0,-28 12 110,30-13-223,-10 6-130,0 1 0,0 1 0,1 0 1,0 0-1,0 1 0,1 1 1,1 0-1,0 0 0,0 1 0,1 0 1,0 0-1,1 1 0,1 0 1,0 0-1,1 1 0,0-1 0,1 1 1,1 0-1,0 1 0,1-1 1,0 0-1,1 1 0,1 14 0,0-26-8,0-1 0,0 0-1,0 0 1,1 0 0,-1 1-1,1-1 1,-1 0-1,1 0 1,0 0 0,-1 0-1,1 0 1,0 0 0,1 0-1,-1 0 1,0 0 0,0-1-1,1 1 1,-1 0 0,1-1-1,0 1 1,-1-1-1,4 2 1,-3-2 6,1-1 0,-1 1-1,0-1 1,1 0 0,-1 0-1,0 0 1,1 0 0,-1 0-1,1 0 1,-1-1 0,0 1 0,1-1-1,-1 0 1,0 1 0,0-1-1,0 0 1,3-2 0,11-7 31,0 0 1,-1-1-1,-1-1 1,15-15-1,-23 22-44,17-17 27,-1-1 1,31-41 0,-46 54 12,0 1 1,-1-2-1,0 1 1,-1-1 0,0 0-1,0 0 1,-2-1-1,1 1 1,-1-1 0,1-12-1,-6 52 90,1 0-1,1 0 1,5 39-1,-4-57-455,1 0-1,0-1 0,1 1 1,0-1-1,0 0 0,1 0 1,0 0-1,0 0 0,1-1 0,1 1 1,-1-1-1,1-1 0,13 14 1,15 2-807</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7.289"/>
    </inkml:context>
    <inkml:brush xml:id="br0">
      <inkml:brushProperty name="width" value="0.05" units="cm"/>
      <inkml:brushProperty name="height" value="0.05" units="cm"/>
      <inkml:brushProperty name="color" value="#E71224"/>
    </inkml:brush>
  </inkml:definitions>
  <inkml:trace contextRef="#ctx0" brushRef="#br0">126 657 9874,'-1'-1'228,"0"0"-1,0-1 1,0 1-1,0 0 1,0 0-1,0 0 1,0 0-1,0 0 1,-1 0-1,1 0 1,0 0-1,-1 1 1,1-1-1,0 0 1,-1 1-1,1-1 1,-1 1-1,1 0 1,-1-1-1,0 1 1,1 0-1,-1 0 1,1 0-1,-1 0 1,-2 0-1,2 1-56,-1 0 0,1 1-1,-1-1 1,1 0 0,-1 1-1,1-1 1,0 1 0,0 0 0,0 0-1,0 0 1,0 0 0,0 0-1,-2 3 1,-3 5 155,1 1-1,0-1 1,0 1-1,1 1 1,-5 15-1,9-23-219,-2 8 243,-1 0 1,2 0 0,-3 23 0,5-35-348,0 0 0,0 0 0,0 1 0,0-1 0,0 0 0,-1 0 0,1 0 1,0 0-1,0 1 0,0-1 0,0 0 0,0 0 0,1 0 0,-1 0 0,0 1 1,0-1-1,0 0 0,0 0 0,0 0 0,0 0 0,0 1 0,0-1 0,0 0 0,0 0 1,0 0-1,1 0 0,-1 0 0,0 1 0,0-1 0,0 0 0,0 0 0,0 0 1,1 0-1,-1 0 0,0 0 0,0 0 0,0 0 0,0 0 0,1 1 0,-1-1 0,0 0 1,0 0-1,0 0 0,0 0 0,1 0 0,-1 0 0,0 0 0,10-7 17,8-14-26,11-27 17,-1-2-1,-4 0 1,-1-2-1,24-81 1,-47 132-10,3-9 1,0 0 0,1 1 0,-1-1 0,2 1 0,-1 0 0,1 0 1,1 1-1,0-1 0,7-7 0,-6 15 89,-8 14-30,-9 23 16,8-31-57,-6 23 0,2 0-1,0 1 1,2 0 0,0 34 0,3-43-20,2-1 1,0 1 0,1 0 0,1-1 0,1 1-1,0-1 1,9 20 0,-11-35-2,-1 1 0,2-1 1,-1 0-1,0 1 0,1-1 0,0-1 0,0 1 1,0 0-1,0-1 0,0 1 0,1-1 0,0 0 0,0 0 1,-1 0-1,8 3 0,-9-5 2,1-1 0,0 1-1,0 0 1,-1-1 0,1 1-1,0-1 1,0 0 0,0 0 0,0 0-1,0 0 1,-1 0 0,1-1 0,0 1-1,0-1 1,-1 0 0,1 0 0,0 0-1,-1 0 1,1 0 0,-1-1 0,1 1-1,-1-1 1,1 0 0,-1 1 0,0-1-1,3-4 1,26-30 4,-1-1 1,-2-2-1,-2 0 0,-1-2 0,19-47 0,9-10 26,-63 155 46,4-23-77,1 1 0,0 57 1,5-78-13,0 0 0,1 0 1,1-1-1,0 1 1,1-1-1,1 1 0,0-1 1,0 0-1,11 20 1,-13-29 3,0 0 1,1-1-1,-1 0 1,1 0-1,0 0 0,-1 0 1,1 0-1,1 0 1,-1-1-1,0 1 1,1-1-1,-1 0 1,1 0-1,0 0 1,-1-1-1,1 1 1,8 1-1,-5-2 2,0 0 0,-1-1 1,1 0-1,0 0 0,0-1 0,0 0 0,0 0 1,-1-1-1,14-4 0,6-5 4,-1-1 0,0-1 0,0-2 1,23-18-1,-41 28 3,4-2 6,0-2 0,-1 1 0,0-1 0,0-1 0,-1 0-1,0 0 1,-1-1 0,0 0 0,0-1 0,-2 0 0,1 0 0,-1 0 0,-1-1 0,0 1 0,-1-1 0,-1 0 0,0-1 0,2-20 0,-4 33-2,-1-1 1,0 1-1,0-1 0,0 1 0,0 0 1,0-1-1,-1 1 0,1 0 1,0-1-1,-1 1 0,1 0 0,-1-1 1,1 1-1,-1 0 0,1 0 1,-1-1-1,0 1 0,0 0 0,-1-1 1,1 1-2,0 1 1,1-1 0,-1 1 0,0-1-1,0 1 1,0 0 0,0 0 0,0-1-1,0 1 1,0 0 0,0 0-1,0 0 1,0 0 0,0 0 0,0 0-1,0 0 1,0 1 0,0-1 0,0 0-1,-1 1 1,-3 1 3,0 0 0,1 0 0,-1 1 1,1-1-1,0 1 0,0 0 0,0 0 0,-7 8 0,-8 11-9,0 2 1,2 0-1,-16 27 0,29-43 0,-1 0-1,1 0 1,0 1-1,1 0 1,0-1-1,0 1 0,1 0 1,0 0-1,1 1 1,0-1-1,1 0 0,-1 1 1,2-1-1,0 11 1,0-16 0,1 0 0,-1 1 0,0-1 0,1 0 0,0 0 0,0 0 0,0 0 0,0 0 0,1-1 0,0 1 0,0-1 0,-1 1 0,2-1 0,-1 0 0,0 0 0,1-1 1,-1 1-1,1-1 0,0 1 0,0-1 0,0 0 0,0-1 0,0 1 0,0-1 0,1 0 0,-1 0 0,0 0 0,1 0 0,-1-1 0,1 0 0,5 0 0,2 0 2,-1-1-1,1 0 0,-1-1 1,0-1-1,0 1 0,0-2 0,0 0 1,0 0-1,-1-1 0,0 0 1,12-8-1,-4-1 5,0-1 0,-1 0 0,0-2 0,-2 0 1,0-1-1,-1 0 0,23-39 0,-11 8-3,-1-1 1,20-61-1,-33 75-3,-2-1-1,-1 0 0,-2-1 0,2-39 0,-2-151 80,-23 263 700,-6 33-548,7-8-66,3 1 0,2 1 0,3-1 0,1 82 0,8-62-560,4 1 0,26 138 0,-21-180-177,-3-14 113</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7.923"/>
    </inkml:context>
    <inkml:brush xml:id="br0">
      <inkml:brushProperty name="width" value="0.05" units="cm"/>
      <inkml:brushProperty name="height" value="0.05" units="cm"/>
      <inkml:brushProperty name="color" value="#E71224"/>
    </inkml:brush>
  </inkml:definitions>
  <inkml:trace contextRef="#ctx0" brushRef="#br0">6 216 16612,'-1'8'140,"-1"1"1,1 1 0,0-1 0,1 0 0,0 0 0,0 0 0,1 0-1,1 0 1,-1 0 0,1 0 0,1 0 0,0-1 0,0 1-1,0-1 1,1 0 0,10 15 0,-10-17-109,0-1 0,1 0-1,0 0 1,0-1 0,0 0 0,0 0-1,1 0 1,0 0 0,0-1 0,0 0-1,0 0 1,0-1 0,0 1 0,1-1-1,-1-1 1,1 1 0,0-1 0,-1 0-1,1-1 1,0 0 0,0 0 0,-1 0-1,12-2 1,-4-1-21,-1 0 0,0-1 0,0-1 0,-1 1 0,1-2 0,-1 0 0,0 0 0,-1-1 0,0-1 0,0 0-1,0 0 1,-1-1 0,0-1 0,10-12 0,-10 10-2,0 0-1,-1-1 0,-1 0 0,0-1 1,0 0-1,-2 0 0,1 0 1,-2-1-1,0 0 0,-1 0 1,0 0-1,1-17 0,-5 29 3,1 0 0,-1 0 0,0 0 0,0 0 0,-1 0 0,1 0 0,0 1 0,-1-1 0,0 0 0,0 0 0,0 1 0,0-1 0,0 0 0,0 1 0,-3-5 0,2 6-4,1 0-1,0 1 1,0-1 0,0 0-1,-1 1 1,1-1 0,0 0-1,0 1 1,-1 0 0,1-1-1,-1 1 1,1 0-1,0 0 1,-1 0 0,1 0-1,-1 0 1,1 0 0,0 0-1,-1 0 1,1 0-1,0 1 1,-1-1 0,1 1-1,0-1 1,-1 1 0,1-1-1,0 1 1,0 0 0,-1 0-1,1-1 1,0 1-1,0 0 1,0 0 0,0 0-1,-1 2 1,-9 7 3,1 0 1,0 1-1,1 0 0,0 0 0,0 1 1,1 1-1,1-1 0,-9 20 0,2 1 13,2 1 0,-12 44-1,22-69 22,0 0 0,0 0 0,1 1 0,0-1 0,1 0 0,0 0 0,0 1-1,3 16 1,-2-24-25,-1 0-1,1-1 1,-1 1 0,1 0-1,0 0 1,0-1-1,0 1 1,0-1-1,0 1 1,0-1-1,0 1 1,1-1-1,-1 1 1,0-1 0,1 0-1,-1 0 1,1 0-1,0 0 1,2 1-1,-1-1 0,0 0 1,0-1-1,0 1 0,1-1 0,-1 0 1,0 0-1,0 0 0,1-1 0,-1 1 0,0-1 1,0 1-1,0-1 0,0 0 0,0 0 0,4-3 1,11-4 3,-1-1 1,0-2 0,0 1 0,-1-2 0,0 0-1,-1-1 1,-1 0 0,16-20 0,12-17 114,39-62 1,-81 112-125,0 0 0,0-1 0,0 1 1,0 0-1,0 0 0,0 0 0,0 0 0,0-1 1,0 1-1,0 0 0,0 0 0,0 0 0,0-1 1,0 1-1,0 0 0,0 0 0,0 0 0,0 0 1,0 0-1,1-1 0,-1 1 0,0 0 0,0 0 1,0 0-1,0 0 0,0 0 0,1 0 0,-1 0 1,0-1-1,0 1 0,0 0 0,0 0 0,1 0 1,-1 0-1,0 0 0,0 0 0,0 0 0,0 0 1,1 0-1,-1 0 0,0 0 0,0 0 0,0 0 1,1 0-1,-1 0 0,0 0 0,0 0 0,0 0 1,0 0-1,1 0 0,-1 1 0,0-1 0,0 0 1,0 0-1,0 0 0,0 0 0,1 0 0,-1 0 1,0 0-1,0 1 0,0-1 0,0 0 0,1 20 405,-8 42-207,5-43-134,-3 15-2,2-16 34,1 1 0,0 0 0,1 0 0,4 35 1,-3-54-104,0 0 1,0 1-1,0-1 1,0 0-1,0 0 1,0 1-1,0-1 1,0 0 0,0 0-1,0 1 1,0-1-1,0 0 1,0 0-1,0 0 1,1 1 0,-1-1-1,0 0 1,0 0-1,0 0 1,0 1-1,0-1 1,1 0-1,-1 0 1,0 0 0,0 0-1,0 0 1,1 1-1,-1-1 1,0 0-1,0 0 1,0 0 0,1 0-1,-1 0 1,0 0-1,0 0 1,1 0-1,-1 0 1,0 0-1,0 0 1,0 0 0,1 0-1,9-8 142,11-21-51,-18 24-77,29-47 40,45-101 0,11-19 6,-86 169-125,-1 0-1,1 1 0,-1-1 0,1 0 1,0 1-1,0-1 0,0 1 0,1-1 1,-1 1-1,0 0 0,1 0 0,0 0 1,-1 0-1,1 1 0,0-1 0,0 1 1,0-1-1,0 1 0,0 0 0,0 0 1,0 1-1,1-1 0,-1 0 0,0 1 0,0 0 1,0 0-1,1 0 0,-1 0 0,0 1 1,0-1-1,1 1 0,-1 0 0,0 0 1,0 0-1,5 2 0,24 7-677</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8.539"/>
    </inkml:context>
    <inkml:brush xml:id="br0">
      <inkml:brushProperty name="width" value="0.05" units="cm"/>
      <inkml:brushProperty name="height" value="0.05" units="cm"/>
      <inkml:brushProperty name="color" value="#E71224"/>
    </inkml:brush>
  </inkml:definitions>
  <inkml:trace contextRef="#ctx0" brushRef="#br0">68 0 12787,'5'0'271,"-1"1"1,0 0 0,0 0-1,1 0 1,-1 0 0,0 1-1,0 0 1,0 0-1,-1 0 1,1 0 0,0 0-1,-1 1 1,1-1 0,-1 1-1,0 0 1,0 0 0,0 0-1,0 1 1,4 6-1,4 7 93,-1 1 1,15 34-1,-23-48-276,14 38 176,-1 0-1,-2 1 1,-2 1-1,-2 0 1,3 46 0,-5-4-1,-8 144 1,0-211-235,-1 0 1,-1 0-1,0 0 1,-1-1 0,-1 1-1,-1-1 1,-12 26-1,13-35-113,0 1-1,-2 0 1,1-1-1,-1 0 1,0-1-1,-1 0 1,0 0-1,0 0 1,-1-1-1,0 0 1,0-1-1,0 0 1,-1-1-1,-11 6 1,-33 8-1471,3-6 508</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9.264"/>
    </inkml:context>
    <inkml:brush xml:id="br0">
      <inkml:brushProperty name="width" value="0.05" units="cm"/>
      <inkml:brushProperty name="height" value="0.05" units="cm"/>
      <inkml:brushProperty name="color" value="#E71224"/>
    </inkml:brush>
  </inkml:definitions>
  <inkml:trace contextRef="#ctx0" brushRef="#br0">83 0 8914,'7'0'1272,"0"2"849,-1 11-721,-2 4 248,-4 21-551,-4 12-169,10 21-208,-19 16-128,-3 21-200,-2 5-96,-15-5-112,19-12-144,5-31-320,3-19-264,6-27-1712,10-11 1399</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19.640"/>
    </inkml:context>
    <inkml:brush xml:id="br0">
      <inkml:brushProperty name="width" value="0.05" units="cm"/>
      <inkml:brushProperty name="height" value="0.05" units="cm"/>
      <inkml:brushProperty name="color" value="#E71224"/>
    </inkml:brush>
  </inkml:definitions>
  <inkml:trace contextRef="#ctx0" brushRef="#br0">2 108 7218,'-1'-2'153,"1"1"0,0-1 1,-1 1-1,1-1 0,0 1 1,0-1-1,0 1 1,0-1-1,0 1 0,1 0 1,-1-1-1,0 1 0,1-1 1,-1 1-1,1-1 1,-1 1-1,1 0 0,0-1 1,-1 1-1,1 0 0,0 0 1,0-1-1,0 1 0,0 0 1,0 0-1,0 0 1,0 0-1,1 0 0,1-1 1,2 1 196,0-1 0,1 1 0,-1 0 0,0 0-1,1 1 1,-1-1 0,7 1 0,-8 0-437,51-1 2242,87 10 0,-142-8-2085,1 0-1,-1 0 0,1 0 0,-1 0 0,1 0 1,-1 0-1,0 1 0,0-1 0,1 0 0,-1 0 1,0 0-1,0 1 0,0-1 0,-1 0 0,1 0 1,0 1-1,0-1 0,-1 0 0,1 0 0,0 0 1,-2 2-1,1 2 95,-1 14-95,0 0-1,1 0 0,1 0 0,3 33 0,-2-43-52,1 0-1,-1 0 0,1-1 1,1 1-1,0-1 0,0 1 1,0-1-1,1 0 0,0 0 1,1 0-1,0-1 0,8 10 1,-12-16-15,0 0 1,0 0 0,0 0 0,0 0 0,0 0-1,0 0 1,0 0 0,0 0 0,1 0 0,-1-1-1,0 1 1,1-1 0,-1 1 0,0-1 0,1 1 0,-1-1-1,1 0 1,-1 1 0,1-1 0,-1 0 0,1 0-1,-1 0 1,1 0 0,-1 0 0,3-1 0,-2 0 5,0 0 0,-1-1 0,1 1 0,0 0 0,0-1 1,0 1-1,-1-1 0,1 0 0,-1 0 0,1 1 0,-1-1 0,0 0 1,0 0-1,2-3 0,1-6 24,0 0 1,0 0-1,-1 0 0,0 0 1,1-15-1,-3 15-13,0 0 0,-1 0 0,-1-1 0,1 1 0,-2 0 0,0 0 0,0 0 0,-1 0 0,0 0 0,-1 0 0,0 1 0,0 0 0,-8-12 0,7 15-10,1 1 1,-1-1-1,0 1 0,-1 1 1,1-1-1,-1 1 0,0 0 1,0 0-1,-1 1 0,0 0 1,0 0-1,0 0 1,0 1-1,0 0 0,0 0 1,-1 1-1,0 0 0,1 0 1,-13 0-1,-12 5-259,32-2 231,-1-1 1,1 0-1,-1 0 0,1 1 1,0-1-1,-1 1 0,1-1 1,-1 0-1,1 1 0,0-1 1,-1 1-1,1-1 0,0 1 1,-1-1-1,1 1 0,0-1 1,0 1-1,-1 0 0,1-1 1,0 1-1,0-1 0,0 1 1,0-1-1,0 1 0,0 0 1,0-1-1,0 1 0,0-1 1,0 1-1,0 0 0,0-1 1,1 1-1,-1-1 0,0 1 0,0-1 1,1 1-1,-1-1 0,0 1 1,1-1-1,-1 1 0,0-1 1,1 1-1,-1-1 0,1 1 1,15 18-399</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1.133"/>
    </inkml:context>
    <inkml:brush xml:id="br0">
      <inkml:brushProperty name="width" value="0.05" units="cm"/>
      <inkml:brushProperty name="height" value="0.05" units="cm"/>
      <inkml:brushProperty name="color" value="#E71224"/>
    </inkml:brush>
  </inkml:definitions>
  <inkml:trace contextRef="#ctx0" brushRef="#br0">196 451 11250,'0'-1'156,"1"1"-1,-1-1 0,-1 1 0,1-1 0,0 1 0,0-1 1,0 1-1,0-1 0,0 1 0,0-1 0,-1 1 0,1 0 1,0-1-1,0 1 0,-1-1 0,1 1 0,0-1 1,0 1-1,-1 0 0,1-1 0,-1 1 0,1 0 0,0-1 1,-1 1-1,1 0 0,-1-1 0,1 1 0,-1 0 0,1 0 1,-1 0-1,1-1 0,0 1 0,-2 0 0,-21 3 1927,-21 15-1177,35-11-869,1-1 0,-1 1 0,1 0 0,1 1 0,-1 0 0,1 0-1,0 1 1,1 0 0,0 0 0,1 0 0,0 1 0,0 0 0,1 0-1,0 0 1,-3 13 0,3-9-72,1-1 0,1 1 0,0 0 0,0 0-1,2 0 1,0 0 0,0 0 0,1 0 0,1 0 0,0-1 0,7 21 0,-9-31-21,1 0 0,0 0 0,1 0 0,-1 0 0,0-1 1,1 1-1,0 0 0,-1-1 0,1 1 0,0-1 0,0 0 1,0 0-1,1 0 0,-1 0 0,1 0 0,-1 0 0,1 0 1,-1-1-1,1 1 0,0-1 0,0 0 0,0 0 1,0 0-1,0 0 0,0 0 0,0-1 0,0 1 0,0-1 1,0 0-1,0 0 0,0 0 0,0 0 0,0-1 0,0 1 1,0-1-1,0 0 0,0 0 0,0 0 0,4-2 0,7-3-138,1-1-1,-1 0 0,0-1 0,-1-1 1,0 0-1,16-14 0,-10 7 143,-1-1 0,0 0 1,-1-2-1,-1 0 0,-1 0 0,-1-2 0,22-39 0,-35 58 82,-1-1 1,1 1-1,0-1 0,-1 0 0,1 1 0,-1-1 0,0 0 1,0 1-1,0-1 0,0 0 0,-1 0 0,1 1 0,-1-1 0,1 1 1,-1-1-1,0 0 0,0 1 0,0-1 0,0 1 0,-1 0 1,1-1-1,-1 1 0,1 0 0,-1 0 0,0 0 0,0 0 0,0 0 1,0 0-1,0 1 0,0-1 0,-1 1 0,1-1 0,0 1 1,-1 0-1,1 0 0,-1 0 0,1 0 0,-1 0 0,0 1 0,1-1 1,-1 1-1,0 0 0,1 0 0,-1 0 0,0 0 0,1 0 0,-1 0 1,0 1-1,1-1 0,-1 1 0,0 0 0,1 0 0,-1 0 1,1 0-1,-1 0 0,1 0 0,0 1 0,0-1 0,-1 1 0,1 0 1,0 0-1,0-1 0,-2 5 0,-2 2-16,1 1-1,0-1 1,1 1 0,0 0-1,0 0 1,1 0-1,0 1 1,1-1 0,0 1-1,0-1 1,1 1 0,0 15-1,1-5-17,0 0 0,2 0 0,0 0 0,1 0 0,6 20-1,-9-37 4,1-1 0,0 1 0,-1-1 0,1 1 0,0-1 0,0 0 0,0 1 0,1-1 0,-1 0 0,0 0 0,1 0 0,0 0 0,-1 0 0,1 0 0,0 0-1,0-1 1,0 1 0,0 0 0,0-1 0,3 2 0,-3-3 5,0 0 1,1 1-1,-1-1 0,0 0 0,0 0 0,0 0 0,0-1 1,1 1-1,-1 0 0,0-1 0,0 1 0,0-1 1,0 0-1,0 0 0,0 0 0,0 0 0,0 0 1,2-2-1,5-4 27,-2 1 0,1-1 0,-1-1 0,0 1 0,-1-1 0,0 0 0,0-1 0,7-13 0,-2-4 112,-2-1-1,12-49 0,-16 51 275,2-1 0,1 2 0,16-37 0,-23 60-411,-1-1 1,1 1 0,-1 0-1,1-1 1,0 1-1,0 0 1,0 0 0,-1 0-1,1 0 1,0 0 0,0 0-1,0 0 1,1 0 0,-1 0-1,0 0 1,0 1-1,0-1 1,1 0 0,-1 1-1,0-1 1,1 1 0,-1-1-1,0 1 1,1 0 0,-1 0-1,1-1 1,-1 1-1,0 0 1,1 0 0,-1 0-1,1 1 1,-1-1 0,1 0-1,-1 0 1,0 1 0,1-1-1,-1 1 1,0-1-1,0 1 1,1 0 0,-1-1-1,0 1 1,0 0 0,0 0-1,0 0 1,0 0 0,2 2-1,1 1-5,0 0-1,0 0 1,0 0 0,-1 1-1,1 0 1,-1 0 0,0 0-1,-1 0 1,1 0 0,2 8-1,-2 8 96,-1 0-1,0 0 1,-2 0-1,0 0 1,-1 0-1,-2 0 0,-5 28 1,-5 53 890,12-102-983,1 0-1,0 1 1,0-1 0,0 0 0,0 0 0,0 0 0,0 0 0,0 1 0,0-1-1,0 0 1,0 0 0,0 0 0,0 0 0,0 1 0,0-1 0,0 0 0,0 0-1,0 0 1,0 1 0,0-1 0,0 0 0,0 0 0,1 0 0,-1 0-1,0 0 1,0 1 0,0-1 0,0 0 0,0 0 0,0 0 0,0 0 0,1 0-1,-1 0 1,0 1 0,0-1 0,0 0 0,0 0 0,0 0 0,1 0 0,-1 0-1,0 0 1,0 0 0,0 0 0,1 0 0,-1 0 0,0 0 0,0 0 0,0 0-1,0 0 1,1 0 0,-1 0 0,0 0 0,0 0 0,0 0 0,0 0-1,1 0 1,-1 0 0,0 0 0,0 0 0,0 0 0,0-1 0,1 1 0,-1 0-1,0 0 1,0 0 0,0 0 0,0 0 0,0 0 0,0-1 0,18-16 32,14-27-27,8-20-3,50-73 11,-79 122-25,1 1 0,0 0 0,1 1 0,1 0 0,0 1 0,21-14 0,-33 24 7,-1 1 0,0 0 1,0 0-1,1 0 0,-1 0 0,1 1 0,-1-1 1,0 0-1,1 1 0,0-1 0,-1 1 0,1-1 1,-1 1-1,1-1 0,0 1 0,-1 0 0,1 0 1,-1 0-1,1 0 0,0 0 0,-1 1 0,1-1 1,0 0-1,-1 1 0,1-1 0,-1 1 0,1-1 1,-1 1-1,1 0 0,-1 0 0,0-1 0,1 1 0,-1 0 1,0 0-1,1 1 0,-1-1 0,0 0 0,0 0 1,0 0-1,0 1 0,0-1 0,0 1 0,-1-1 1,1 1-1,0-1 0,-1 1 0,1-1 0,-1 1 1,0-1-1,1 1 0,-1 2 0,3 12-44,0 1 0,-2 0 0,0 0 0,-1 18 0,-1-15-89,1-19 129,0 21-173,0 1 1,2-1 0,0 1-1,2-1 1,10 39 0,-13-60 179,-1 0 0,0 0 0,0 0 1,1 0-1,-1 0 0,1 0 0,-1 0 0,1 0 0,-1 0 1,1 0-1,0 0 0,0 0 0,-1-1 0,1 1 1,0 0-1,0 0 0,0-1 0,0 1 0,0 0 1,0-1-1,0 1 0,0-1 0,0 1 0,0-1 1,0 0-1,0 0 0,0 1 0,0-1 0,0 0 1,0 0-1,0 0 0,1 0 0,-1 0 0,0 0 1,0 0-1,0 0 0,0-1 0,0 1 0,0 0 1,0-1-1,0 1 0,0-1 0,0 1 0,0-1 1,0 1-1,0-1 0,0 0 0,0 1 0,0-1 1,0 0-1,-1 0 0,1 0 0,1-1 0,6-7 52,0 0 0,-1 0 0,12-19 0,-16 24-32,18-31 131,-2-1 0,-1-1 0,19-56-1,26-122 201,22-57 1249,-81 261-1469,-3 8-74,1-1 0,-1 1 1,0 0-1,1-1 1,0 1-1,0 0 0,0 0 1,0 0-1,5-5 0,-7 8-52,0 0 0,0 0 0,0 0-1,0 0 1,1-1 0,-1 1-1,0 0 1,0 0 0,0 0-1,0 0 1,0 0 0,0 0-1,1 0 1,-1 0 0,0 0-1,0 0 1,0 0 0,0 0 0,0 0-1,1 0 1,-1 0 0,0 0-1,0 0 1,0 0 0,0 0-1,0 0 1,1 0 0,-1 0-1,0 0 1,0 0 0,0 0-1,0 0 1,0 0 0,1 0 0,-1 0-1,0 0 1,0 0 0,0 1-1,0-1 1,0 0 0,0 0-1,0 0 1,0 0 0,1 0-1,-1 0 1,0 0 0,0 1-1,0-1 1,0 0 0,0 0 0,0 0-1,0 0 1,2 14 90,-4 15-36,-27 120-230,-60 186 0,54-211-383,8-32 43,-33 129-936,50-173 987,1 1-1,-3 76 1,12-106 352,0 0 1,5 28 0,-5-44 96,1 1 0,-1 0 1,1 0-1,0-1 0,0 1 0,1 0 1,-1-1-1,1 1 0,-1-1 1,1 1-1,0-1 0,0 0 0,1 0 1,-1 0-1,1 0 0,0 0 1,-1-1-1,1 1 0,4 1 1,-6-3 8,1-1 1,0 1 0,-1-1 0,1 0 0,0 0 0,-1 1 0,1-1 0,0-1 0,-1 1 0,1 0 0,0 0 0,-1 0 0,1-1 0,-1 1 0,1-1 0,0 0 0,-1 1-1,1-1 1,-1 0 0,1 0 0,-1 0 0,0 0 0,1 0 0,-1 0 0,0 0 0,0 0 0,0-1 0,0 1 0,0 0 0,1-2 0,28-48 26,-27 46-20,8-19 18,0 0 1,-2-1-1,-1 0 1,-1-1 0,-1 0-1,-1 0 1,-1 0-1,-2-1 1,0 1-1,-2-1 1,-1 0-1,-1 1 1,-2 0-1,0-1 1,-2 1-1,-9-29 1,11 46 24,0 0 0,-1 0 1,0 0-1,0 1 0,-1-1 0,-9-10 1,12 16-37,0 0 1,0 0 0,0 0-1,0 0 1,-1 1 0,1-1-1,-1 1 1,0 0 0,0 0-1,0 0 1,0 1-1,0-1 1,0 1 0,0 0-1,0 0 1,-1 0 0,-3 0-1,-3 4-713,12-3 645,-1 0-1,0 0 0,0 0 1,0 0-1,0 0 1,0 0-1,1 0 0,-1 0 1,0 0-1,0 0 1,0 0-1,0 0 0,1 0 1,-1 0-1,0 0 0,0 0 1,0 0-1,0 0 1,0 0-1,1 0 0,-1 0 1,0 1-1,0-1 0,0 0 1,0 0-1,0 0 1,0 0-1,0 0 0,1 0 1,-1 0-1,0 0 1,0 1-1,0-1 0,0 0 1,0 0-1,0 0 0,0 0 1,0 0-1,0 1 1,0-1-1,0 0 0,0 0 1,0 0-1,0 0 1,0 0-1,0 1 0,0-1 1,0 0-1,0 0 0,0 0 1,0 0-1,0 0 1,0 1-1,0-1 0,0 0 1,0 0-1,0 0 1,0 0-1,0 0 0,0 1 1,0-1-1,-1 0 0,1 0 1,0 0-1,0 0 1,0 0-1,0 0 0,0 0 1,13 2-1546</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1.482"/>
    </inkml:context>
    <inkml:brush xml:id="br0">
      <inkml:brushProperty name="width" value="0.05" units="cm"/>
      <inkml:brushProperty name="height" value="0.05" units="cm"/>
      <inkml:brushProperty name="color" value="#E71224"/>
    </inkml:brush>
  </inkml:definitions>
  <inkml:trace contextRef="#ctx0" brushRef="#br0">142 1 10794,'-3'0'415,"1"0"0,-1 0 0,1 1 0,-1-1-1,0 1 1,1 0 0,-1 0 0,1 0 0,-1 0 0,1 0 0,0 0-1,-1 1 1,1-1 0,-4 4 0,2-1-127,1 0 1,-1 0-1,1 0 1,-1 0-1,1 1 1,-4 9-1,-1 5-351,1 0 0,1 1-1,-4 20 1,6-25 425,-6 25-267,1 0-1,2 1 0,-3 80 1,10-120-101,0 0 0,-1-1 0,1 1 0,0-1 0,0 1 0,0 0 0,0-1 0,0 1 0,0 0 1,0-1-1,0 1 0,0 0 0,0-1 0,0 1 0,0 0 0,1-1 0,-1 1 0,0 0 0,0-1 0,1 1 0,-1-1 0,0 1 0,1-1 1,-1 1-1,0-1 0,1 1 0,-1-1 0,1 1 0,-1-1 0,1 1 0,-1-1 0,1 1 0,0-1 0,-1 0 0,1 0 0,-1 1 0,1-1 1,0 0-1,-1 0 0,1 0 0,-1 1 0,2-1 0,0-1-97,0 0 0,0 0 0,-1 0 0,1-1-1,0 1 1,0 0 0,-1-1 0,1 1 0,-1-1 0,0 1 0,1-1 0,1-3 0,13-22-581</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1.824"/>
    </inkml:context>
    <inkml:brush xml:id="br0">
      <inkml:brushProperty name="width" value="0.05" units="cm"/>
      <inkml:brushProperty name="height" value="0.05" units="cm"/>
      <inkml:brushProperty name="color" value="#E71224"/>
    </inkml:brush>
  </inkml:definitions>
  <inkml:trace contextRef="#ctx0" brushRef="#br0">65 34 13027,'2'10'483,"-1"-1"0,-1 0 0,1 0-1,-2 0 1,1 1 0,-1-1 0,-1 0 0,1 0 0,-2 0 0,1 0 0,-8 16 0,-3 19 358,1 4-456,3 2-1,2-1 1,-1 64 0,8-111-382,0-1-1,0 1 1,0-1 0,0 1-1,0-1 1,0 1 0,1-1-1,-1 1 1,0-1 0,1 0-1,-1 1 1,1-1 0,0 1-1,1 1 1,-2-2-1,1-1 0,-1 0 0,0 0 0,1 0 0,-1 0 0,1 0 0,-1 0 0,0 1 0,1-1 0,-1 0 0,1 0 0,-1 0 0,1 0 0,-1-1 0,0 1 0,1 0 0,-1 0 0,1 0 0,-1 0 0,0 0 0,1 0 0,-1-1 0,1 1 0,-1 0 0,0 0 0,1-1 0,-1 1 0,0 0 0,1 0 0,-1-1 0,0 1 0,1-1 0,3-3 9,0-1 0,0 0 1,-1 0-1,1-1 0,-1 1 1,3-7-1,7-22 16,-2-1-1,13-62 0,-20 69-11,2 1 0,2 0 0,0 0 0,2 1 1,24-48-1,-30 69-114,0-1 1,0 1-1,0 1 1,0-1-1,1 1 1,0-1-1,0 1 1,0 1-1,0-1 1,1 1-1,-1 0 1,1 0 0,0 0-1,0 1 1,0 0-1,0 0 1,0 1-1,1-1 1,-1 1-1,0 1 1,1-1-1,-1 1 1,13 1-1,3 1-874</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2.201"/>
    </inkml:context>
    <inkml:brush xml:id="br0">
      <inkml:brushProperty name="width" value="0.05" units="cm"/>
      <inkml:brushProperty name="height" value="0.05" units="cm"/>
      <inkml:brushProperty name="color" value="#E71224"/>
    </inkml:brush>
  </inkml:definitions>
  <inkml:trace contextRef="#ctx0" brushRef="#br0">68 0 17300,'-29'7'984,"8"2"968,3 3-1744,20-5 120,12-3 2769,28-1-2105</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22.543"/>
    </inkml:context>
    <inkml:brush xml:id="br0">
      <inkml:brushProperty name="width" value="0.05" units="cm"/>
      <inkml:brushProperty name="height" value="0.05" units="cm"/>
      <inkml:brushProperty name="color" value="#E71224"/>
    </inkml:brush>
  </inkml:definitions>
  <inkml:trace contextRef="#ctx0" brushRef="#br0">18 417 15619,'0'1'112,"-1"-1"0,1 0 0,-1 0-1,1 1 1,0-1 0,-1 0 0,1 0 0,-1 0-1,1 1 1,-1-1 0,1 0 0,-1 0-1,1 0 1,0 0 0,-1 0 0,1 0 0,-1 0-1,1 0 1,-1 0 0,1 0 0,-1 0-1,1 0 1,-1 0 0,1-1 0,-1 1 0,1 0-1,0 0 1,-1 0 0,1-1 0,-1 1-1,1 0 1,0 0 0,-1-1 0,1 1 0,-1-1-1,-1-20 1233,17-41-1738,-10 46 741,14-73-339,-13 58-9,0 0 0,2 1 0,1 0 0,2 0 0,14-29 0,-25 58 1,1 0 1,-1 0-1,1 1 1,-1-1-1,1 0 1,-1 0-1,1 0 1,0 0-1,-1 0 0,1 0 1,0 1-1,0-1 1,-1 0-1,1 1 1,0-1-1,0 1 1,0-1-1,0 1 1,0-1-1,0 1 1,0-1-1,0 1 1,1 0-1,-1 0 2,0 0 1,0 1-1,0-1 0,-1 0 1,1 1-1,0-1 0,0 1 1,-1 0-1,1-1 0,0 1 1,-1 0-1,1-1 0,-1 1 1,1 0-1,-1-1 0,1 1 1,-1 0-1,0 0 0,1 0 1,0 1-1,9 48 87,-13 65-31,0-76-30,2 45 0,1-82-25,1 1 1,-1 0 0,0-1-1,1 1 1,-1 0 0,1-1-1,0 1 1,0 0 0,0-1-1,0 1 1,0-1 0,0 0-1,1 1 1,-1-1 0,4 4-1,-4-5 0,1 0 0,-1 0 0,0-1 0,1 1 0,-1 0 0,1 0 0,0-1 0,-1 1 0,1-1 0,-1 0 0,1 1 0,0-1 0,-1 0 0,1 0 0,0 0 0,-1 0 0,1 0 0,0 0 0,1-1 0,4-1 4,-1 0 0,0 0 0,0-1 1,0 0-1,0 0 0,-1-1 0,1 1 0,-1-1 0,0-1 0,0 1 0,6-7 1,25-33 22,-2-2 1,45-80-1,-45 69 32,-33 56-47,0-1 0,0 1 0,-1-1 0,1 1 0,0-1 0,0 1 1,0 0-1,0-1 0,1 1 0,-1 0 0,0 0 0,0 0 0,1 0 0,-1 0 0,3-1 0,-3 2-5,-1 1 0,1-1 0,-1 0 0,0 1 0,1-1-1,-1 0 1,1 1 0,-1-1 0,0 1 0,1-1-1,-1 0 1,0 1 0,1-1 0,-1 1 0,0-1 0,0 1-1,1-1 1,-1 1 0,0-1 0,0 1 0,0-1-1,0 1 1,0 0 0,0-1 0,0 1 0,0-1 0,0 1-1,0 0 1,-3 59 337,2-55-355,-3 25 13,-1 11 100,1 44-1,3-74-147,2-1 0,0 1 0,0 0 0,1 0 0,0-1 0,1 1 0,0-1 0,0 0 0,7 13 0,10 1-733,7-14 249</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6.928"/>
    </inkml:context>
    <inkml:brush xml:id="br0">
      <inkml:brushProperty name="width" value="0.05" units="cm"/>
      <inkml:brushProperty name="height" value="0.05" units="cm"/>
      <inkml:brushProperty name="color" value="#E71224"/>
    </inkml:brush>
  </inkml:definitions>
  <inkml:trace contextRef="#ctx0" brushRef="#br0">165 379 5801,'-5'-8'10305,"4"8"-10010,-13 3 2341,-13 11-2948,27-13 528,-10 5-192,1 1-1,0 0 0,1 1 1,0 0-1,0 0 0,1 0 1,0 1-1,0 1 0,1-1 1,0 1-1,1 0 0,0 0 1,1 0-1,0 1 0,0 0 1,1 0-1,-2 12 1,4-15-50,0-1 1,0 1 0,1 0 0,0 0 0,1-1-1,-1 1 1,1 0 0,1-1 0,0 1 0,0 0-1,0-1 1,1 0 0,0 0 0,0 0 0,1 0 0,0 0-1,0-1 1,1 1 0,-1-1 0,2 0 0,-1-1-1,0 1 1,1-1 0,0 0 0,11 7 0,-14-10-53,-1-1 0,1 1 0,-1-1-1,1 1 1,-1-1 0,1 0 0,0 0 0,0 0 0,-1 0 0,1-1 0,0 1 0,0-1 0,0 0 0,0 0 0,0 0 0,0 0 0,0 0 0,0 0 0,-1-1 0,1 0 0,0 1 0,0-1 0,0 0 0,-1 0 0,1-1-1,0 1 1,-1 0 0,1-1 0,-1 0 0,0 1 0,0-1 0,1 0 0,-1 0 0,0-1 0,-1 1 0,1 0 0,2-4 0,5-9-715,0-1-1,-1 0 1,-1 0-1,10-34 1,-12 36 321,14-44-916,-3 0 0,13-85-1,-24 100 2650,-2 0 0,-3-51 0,-2 64-170,0 22-741,1-1 0,0 0 1,1 0-1,0 0 1,0 1-1,1-1 0,4-16 1,-2 66 1229,-6 45-371,5 294 1016,1-320-2153,0-11-25,11 66 1,-14-115-48,0-1 0,0 1-1,0 0 1,0 0 0,0 0 0,1 0 0,-1 0 0,0 0-1,0-1 1,0 1 0,0 0 0,0 0 0,1 0 0,-1 0 0,0 0-1,0 0 1,0 0 0,0 0 0,0 0 0,1 0 0,-1 0-1,0 0 1,0 0 0,0 0 0,0 0 0,1 0 0,-1 0-1,0 0 1,0 0 0,0 0 0,0 0 0,1 0 0,-1 0-1,0 0 1,0 0 0,0 0 0,0 0 0,1 0 0,-1 0-1,0 1 1,0-1 0,0 0 0,0 0 0,0 0 0,0 0-1,0 0 1,1 0 0,-1 1 0,0-1 0,0 0 0,0 0 0,0 0-1,0 0 1,0 0 0,0 1 0,0-1 0,0 0 0,0 0-1,0 1 1,11-27-4,6-37 3,-8 14 3,-5 27 1,0 0 0,1 0 0,1 1 0,1 0 0,1 0 0,12-22 0,-19 42-4,-1 0 0,1 0 0,-1 0 1,1 0-1,0 0 0,-1 1 0,1-1 0,0 0 0,0 0 1,0 1-1,-1-1 0,1 1 0,0-1 0,0 0 1,0 1-1,0 0 0,0-1 0,0 1 0,0 0 0,0-1 1,0 1-1,0 0 0,0 0 0,0 0 0,0 0 0,0 0 1,0 0-1,2 0 0,0 1 2,-1 0-1,0 0 1,1 0 0,-1 1-1,0-1 1,0 1 0,0-1-1,0 1 1,0 0 0,0 0-1,2 2 1,4 6-27,-1-1 0,0 2 0,10 19 0,-7-4-330,14 27-1188,-23-51 1240,0 0 0,0 0 0,1 0 0,-1-1 0,1 1 0,0 0-1,-1-1 1,1 1 0,0-1 0,0 0 0,0 0 0,3 2 0,-4-3 20,0 0 1,1 0 0,-1 0-1,0 0 1,1 0 0,-1 0-1,0 0 1,1 0-1,-1 0 1,0-1 0,0 1-1,1-1 1,-1 1 0,0-1-1,0 1 1,0-1 0,0 0-1,0 1 1,1-1-1,-1 0 1,1-1 0,24-25-2973,-15 15 2334,2 0 631,37-38 1221,-42 40 579,1-1-1,-2 0 1,10-17 0,6-5 4623,-23 32-6066,0 1 0,1 0-1,-1 0 1,0 0 0,0 0-1,0 0 1,0 0 0,1 0 0,-1-1-1,0 1 1,0 0 0,0 0 0,0 0-1,1 0 1,-1 0 0,0 0 0,0 0-1,0 0 1,1 0 0,-1 0-1,0 0 1,0 0 0,0 0 0,1 0-1,-1 0 1,0 0 0,0 0 0,0 0-1,1 0 1,-1 0 0,0 1-1,0-1 1,0 0 0,0 0 0,1 0-1,-1 0 1,0 0 0,0 0 0,0 1-1,0-1 1,0 0 0,0 0 0,1 0-1,-1 0 1,0 1 0,0-1-1,0 0 1,2 24 719,-7 34-201,-1 92 27,6-129-581,2 1 0,0-1 0,1 0 0,12 40 0,-12-86 40,-9-18-83,-20-75-1,21 101-5,0 0 0,-2 0 1,0 0-1,-1 1 0,0 0 0,-22-29 1,29 44 15,1 0 1,-1-1 0,0 1 0,0 0 0,0 0-1,0 0 1,0 0 0,0 0 0,0 0-1,-1 0 1,1 0 0,0 0 0,-1 0 0,1 1-1,0-1 1,-1 0 0,1 1 0,-1-1 0,1 1-1,-1 0 1,1-1 0,-1 1 0,1 0-1,-1 0 1,1 0 0,-3 0 0,3 1-3,-1 1 1,0-1-1,1 0 0,-1 0 1,1 1-1,-1-1 1,1 1-1,0-1 0,-1 1 1,1-1-1,0 1 1,0 0-1,0 0 1,1 0-1,-1-1 0,-1 5 1,-2 9-18,0 1 0,1 0 0,-2 27 0,4-27 11,1 0 0,1 0 0,0 0 0,1 0 0,6 21 0,-7-31 6,1 1-1,0-1 1,0 0-1,0 0 1,1 0-1,0 0 1,0 0 0,1-1-1,0 1 1,0-1-1,0 0 1,0 0-1,1-1 1,0 1-1,9 6 1,-12-10 1,0 0 0,0 0 0,0 0 1,0-1-1,1 1 0,-1 0 0,0-1 0,1 1 1,-1-1-1,0 0 0,1 0 0,-1 0 0,0 0 1,1 0-1,-1-1 0,0 1 0,1-1 0,-1 1 1,0-1-1,0 0 0,1 0 0,-1 0 0,0 0 1,0 0-1,0 0 0,0-1 0,0 1 0,-1-1 1,1 1-1,0-1 0,2-3 0,5-6 0,-1 0 1,-1 0-1,0-1 0,8-16 1,-9 16 4,17-34 22,-3-1 0,-1-1-1,-2 0 1,17-91 0,-33 140-18,-1-1 0,0 0 0,0 0 1,0 0-1,0 0 0,0 0 0,0 0 1,1 0-1,-1 0 0,0 0 0,0 0 1,0 0-1,0 0 0,0 1 0,0-1 1,1 0-1,-1 0 0,0 0 0,0 0 1,0 0-1,0 0 0,0 0 0,1 0 1,-1 0-1,0-1 0,0 1 0,0 0 1,0 0-1,0 0 0,1 0 0,-1 0 1,0 0-1,0 0 0,0 0 0,0 0 1,0 0-1,0 0 0,1 0 1,-1-1-1,0 1 0,0 0 0,0 0 1,0 0-1,0 0 0,0 0 0,0 0 1,0-1-1,0 1 0,0 0 0,0 0 1,0 0-1,0 0 0,0 0 0,0-1 1,0 1-1,0 0 0,0 0 0,0 0 1,8 22 134,4 32-45,-3 61-16,-8-69-57,3-1 1,14 65 0,-18-109-22,0 0 0,0-1 1,0 1-1,1 0 0,-1-1 1,0 1-1,0 0 0,0-1 1,1 1-1,-1-1 0,0 1 1,0 0-1,1-1 0,-1 1 1,1-1-1,-1 1 0,0-1 1,1 1-1,-1-1 0,1 0 1,-1 1-1,1-1 0,0 1 1,0-1-1,8-9 22,6-29 6,-14 35-25,31-140 62,-23 92-48,16-51-1,-24 100-17,0-1 1,0 1-1,-1-1 0,2 1 0,-1-1 0,0 1 0,1-1 0,-1 1 0,1 0 0,-1 0 0,1 0 1,0 0-1,0 0 0,0 0 0,0 0 0,0 1 0,1-1 0,-1 1 0,0 0 0,4-2 0,-5 3 1,1 0 0,0 0 0,-1 0-1,1 1 1,0-1 0,-1 0-1,1 1 1,0-1 0,-1 1-1,1-1 1,-1 1 0,1 0-1,-1 0 1,1 0 0,-1 0-1,1 0 1,-1 0 0,0 0-1,0 0 1,0 0 0,1 1 0,-1-1-1,0 0 1,0 1 0,-1-1-1,1 1 1,0-1 0,0 1-1,-1-1 1,1 1 0,-1 0-1,1-1 1,-1 4 0,7 17 4,-1 1 1,4 37 0,-7-36-7,1-1-1,10 29 1,-14-51 0,0-1 1,0 0-1,0 1 0,0-1 0,0 0 0,0 1 1,0-1-1,0 0 0,0 1 0,0-1 1,1 0-1,-1 1 0,0-1 0,0 0 1,0 0-1,1 1 0,-1-1 0,0 0 0,0 0 1,1 1-1,-1-1 0,0 0 0,0 0 1,1 1-1,-1-1 0,0 0 0,1 0 1,-1 0-1,0 0 0,1 0 0,-1 0 1,0 1-1,1-1 0,-1 0 0,0 0 0,1 0 1,-1 0-1,0 0 0,1 0 0,0 0 1,10-14-22,4-25-8,-15 39 30,22-76 161,-3-1 0,-4-1-1,-4 0 1,-3-1 0,-2-112 0,-24 333 849,-5 177-982,21-244-31,4-1-1,13 91 1,-15-162-2,0 0 0,1 0 1,-1 0-1,1-1 0,-1 1 1,1 0-1,0 0 0,0 0 1,1 0-1,-1-1 0,0 1 1,1-1-1,0 1 0,-1-1 0,1 1 1,4 3-1,-5-6 2,-1 0 0,1 0-1,0 1 1,0-1 0,-1 0 0,1 0 0,0 0-1,0 0 1,0 0 0,-1 0 0,1 0 0,0 0-1,0 0 1,-1 0 0,1 0 0,0 0 0,0-1-1,-1 1 1,1 0 0,0-1 0,-1 1 0,2-1-1,20-22-69,-3-9-377,-2-1-1,-1 0 1,-2-1 0,13-44-1,-2 5-2529,-13 45 1835</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7.269"/>
    </inkml:context>
    <inkml:brush xml:id="br0">
      <inkml:brushProperty name="width" value="0.05" units="cm"/>
      <inkml:brushProperty name="height" value="0.05" units="cm"/>
      <inkml:brushProperty name="color" value="#E71224"/>
    </inkml:brush>
  </inkml:definitions>
  <inkml:trace contextRef="#ctx0" brushRef="#br0">9 129 14587,'-4'10'1288,"0"4"1681,7-2-2385,5-2 56,10-9-224,3-2-136,2-11-96,2-4-39,2-8 47,-1-5-128,6-1-216,3-4-881,4 4 593</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7.884"/>
    </inkml:context>
    <inkml:brush xml:id="br0">
      <inkml:brushProperty name="width" value="0.05" units="cm"/>
      <inkml:brushProperty name="height" value="0.05" units="cm"/>
      <inkml:brushProperty name="color" value="#E71224"/>
    </inkml:brush>
  </inkml:definitions>
  <inkml:trace contextRef="#ctx0" brushRef="#br0">36 0 11482,'-21'13'1001,"33"-4"1599,-25 1-1368,6-3-271,1 1-97,6-4-680,0-3-104,3-1-96,3-1-112,4-6-544,1-2-577,9-5 657</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8.226"/>
    </inkml:context>
    <inkml:brush xml:id="br0">
      <inkml:brushProperty name="width" value="0.05" units="cm"/>
      <inkml:brushProperty name="height" value="0.05" units="cm"/>
      <inkml:brushProperty name="color" value="#E71224"/>
    </inkml:brush>
  </inkml:definitions>
  <inkml:trace contextRef="#ctx0" brushRef="#br0">1 1 14827,'0'10'696,"4"0"-56,3-1-55,-1-5-129,0-1-264,1-3-128,2-3-32,-2-4-456,-1-2-561,-1 1 545</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8.569"/>
    </inkml:context>
    <inkml:brush xml:id="br0">
      <inkml:brushProperty name="width" value="0.05" units="cm"/>
      <inkml:brushProperty name="height" value="0.05" units="cm"/>
      <inkml:brushProperty name="color" value="#E71224"/>
    </inkml:brush>
  </inkml:definitions>
  <inkml:trace contextRef="#ctx0" brushRef="#br0">0 1 9826,'2'6'1104,"-2"1"1001,3 0-1465,1-1 72,0-2-512,4-2-112,-3-2-136,3-3-312,-1 0-1056,0-2 880</inkml:trace>
  <inkml:trace contextRef="#ctx0" brushRef="#br0" timeOffset="1">224 18 9162,'0'-1'624,"5"1"464,0-2-255,0 2 199,-1 0-304,-2 2-280,-1 1-120,-1 4-136,-3 3 8,0 1-256,3-2-648,3-3 472</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9.309"/>
    </inkml:context>
    <inkml:brush xml:id="br0">
      <inkml:brushProperty name="width" value="0.05" units="cm"/>
      <inkml:brushProperty name="height" value="0.05" units="cm"/>
      <inkml:brushProperty name="color" value="#E71224"/>
    </inkml:brush>
  </inkml:definitions>
  <inkml:trace contextRef="#ctx0" brushRef="#br0">56 1 15451,'9'17'2757,"0"19"-2082,-8 39-250,-3 0 1,-4 0 0,-3 0-1,-27 109 1,23-143-294,5-17-28,18-39-94,9-25-39,-5 12 18,0-1 0,2 2 0,0 0 0,41-48 0,-57 74 11,1 0 0,0 0 1,0 0-1,0 0 0,0 0 1,0 0-1,0 1 0,0-1 1,0 0-1,0 0 0,0 1 1,1-1-1,-1 1 0,0-1 1,0 1-1,1-1 0,-1 1 1,0 0-1,0 0 0,1 0 1,-1 0-1,2 0 0,-2 0 2,0 1-1,0-1 1,0 1-1,0 0 1,-1 0-1,1-1 0,0 1 1,0 0-1,-1 0 1,1 0-1,0 0 0,-1 0 1,1 0-1,-1 0 1,0 0-1,1 0 1,-1 0-1,0 0 0,1 0 1,-1 2-1,2 7 11,-1 1 0,-1 0-1,1 0 1,-2 12 0,-2 8 14,-1 1 0,-16 60 1,16-79-18,-1 1 0,0 0 0,0-1-1,-1 0 1,-1-1 0,0 1 0,-1-1 0,0-1 0,-11 12 0,18-22-8,0 1 1,0-1 0,-1 1 0,1-1 0,-1 1 0,1-1 0,-1 0 0,1 0-1,-1 0 1,0 0 0,0 0 0,1 0 0,-1 0 0,0-1 0,0 1 0,0-1-1,0 1 1,-3-1 0,4 0-26,1-1-1,-1 1 1,0-1 0,0 1-1,1-1 1,-1 1 0,0-1-1,1 0 1,-1 1 0,1-1-1,-1 0 1,1 0-1,-1 1 1,1-1 0,-1 0-1,1 0 1,0 0 0,-1 0-1,1 1 1,0-1-1,0 0 1,0 0 0,0 0-1,-1 0 1,1 0 0,1-1-1,-1-5-323,0 0 0,1-1 0,0 1 0,0 0 0,0 0 0,1 1 0,0-1 0,1 0 0,3-6 0,13-15-1952,3 2 773</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39.886"/>
    </inkml:context>
    <inkml:brush xml:id="br0">
      <inkml:brushProperty name="width" value="0.05" units="cm"/>
      <inkml:brushProperty name="height" value="0.05" units="cm"/>
      <inkml:brushProperty name="color" value="#E71224"/>
    </inkml:brush>
  </inkml:definitions>
  <inkml:trace contextRef="#ctx0" brushRef="#br0">23 429 11570,'0'-1'140,"0"1"0,0 0 0,-1-1-1,1 1 1,0 0 0,0-1-1,-1 1 1,1-1 0,0 1-1,0 0 1,-1 0 0,1-1-1,0 1 1,-1 0 0,1-1-1,-1 1 1,1 0 0,0 0 0,-1 0-1,1 0 1,0-1 0,-1 1-1,1 0 1,-1 0 0,1 0-1,-1 0 1,1 0 0,0 0-1,-1 0 1,1 0 0,-1 0-1,1 0 1,-1 0 0,1 0 0,0 0-1,-1 1 1,1-1 0,-1 0-1,1 0 1,0 0 0,-1 1-1,1-1 1,-1 0 0,1 0-1,0 1 1,-1-1 0,1 0-1,0 1 1,-1-1 0,-3 32 1594,12 49-2459,-7-76 1100,2 13-356,27 160 66,-30-178-85,0 1 0,0 0 0,0-1 0,0 1 0,0 0 0,1 0 0,-1-1 0,0 1 0,0 0 0,0-1 0,1 1 0,-1 0 0,0-1 0,1 1 0,-1 0 0,1-1 1,-1 1-1,0-1 0,1 1 0,0-1 0,-1 1 0,1-1 0,-1 1 0,1-1 0,-1 1 0,1-1 0,0 0 0,-1 1 0,1-1 0,0 0 0,1 1 0,-1-2 0,0 0 0,1 1 0,-1-1 0,0 0 0,0 0 0,0 0 0,1 1 0,-1-1 0,0 0 0,0-1 0,0 1 0,-1 0 0,1 0 0,1-3 1,31-61-2,-28 55 0,42-97-8,-14 31-2,46-79 0,-77 151 12,0 0-1,0 0 0,1 1 0,-1-1 1,1 1-1,0 0 0,0-1 0,0 1 1,0 1-1,7-6 0,-10 8 0,1 0 0,-1 0 1,1 0-1,-1 0 0,1 0 0,-1 0 0,1 0 0,-1 0 1,1 0-1,-1 0 0,1 0 0,-1 0 0,1 0 0,-1 0 1,1 0-1,-1 1 0,0-1 0,1 0 0,-1 0 0,1 1 1,-1-1-1,0 0 0,1 1 0,-1-1 0,0 0 1,1 1-1,-1-1 0,0 0 0,1 1 0,-1-1 0,0 1 1,10 31 6,-7 8 6,-1 0 0,-6 63 0,1-63-13,2 0 0,5 54 0,-4-92-1,0 0 0,0 0 0,0-1 0,1 1 0,-1 0 0,0-1 0,1 1-1,-1 0 1,1-1 0,-1 1 0,1 0 0,0-1 0,-1 1 0,1-1 0,0 1 0,0-1 0,0 0 0,0 1 0,1-1 0,-1 0 0,0 0 0,0 0 0,1 1-1,2 0 1,-2-2 0,0 0-1,0-1 0,0 1 0,-1-1 1,1 0-1,0 1 0,-1-1 0,1 0 1,0 0-1,-1 0 0,1 0 0,-1 0 1,1 0-1,-1-1 0,0 1 0,1 0 1,-1-1-1,0 1 0,0-1 0,0 1 1,0-1-1,1-3 0,12-18 13,-2 0 0,0-1 0,-2 0 1,-1-1-1,0 0 0,6-37 0,14-160 134,-23 152-21,22-101-1,-19 147 70,-6 41-78,-6 41-29,-13 60-35,-12 108-430,23-150 223</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0.262"/>
    </inkml:context>
    <inkml:brush xml:id="br0">
      <inkml:brushProperty name="width" value="0.05" units="cm"/>
      <inkml:brushProperty name="height" value="0.05" units="cm"/>
      <inkml:brushProperty name="color" value="#E71224"/>
    </inkml:brush>
  </inkml:definitions>
  <inkml:trace contextRef="#ctx0" brushRef="#br0">1 98 16043,'1'0'809,"12"4"415,6-4-864,10-7 72,4-6-152,5-9-32,-2-4 3185,-9-7-2361</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0.664"/>
    </inkml:context>
    <inkml:brush xml:id="br0">
      <inkml:brushProperty name="width" value="0.05" units="cm"/>
      <inkml:brushProperty name="height" value="0.05" units="cm"/>
      <inkml:brushProperty name="color" value="#E71224"/>
    </inkml:brush>
  </inkml:definitions>
  <inkml:trace contextRef="#ctx0" brushRef="#br0">8 71 15131,'-1'2'163,"0"-1"0,0 1 0,0 0 0,1 0 0,-1 0 0,0 0 0,1 0-1,-1 0 1,1 0 0,0 0 0,0 1 0,0-1 0,0 0 0,0 0 0,1 3 0,5 35 187,-5-38-282,3 18-57,1-1-1,0 1 1,2-1 0,0 0 0,1-1 0,1 1-1,1-2 1,0 1 0,2-1 0,24 28 0,-35-43-12,1 0 1,0-1 0,0 1 0,0 0-1,0-1 1,0 1 0,0-1 0,0 0 0,0 1-1,0-1 1,1 0 0,-1-1 0,1 1 0,-1 0-1,0-1 1,1 1 0,-1-1 0,1 0-1,-1 1 1,1-1 0,-1-1 0,1 1 0,2-1-1,-1 0 12,-1-1 0,0 1-1,1-1 1,-1 0 0,0 0-1,0-1 1,0 1 0,0-1-1,0 1 1,-1-1 0,1 0-1,-1 0 1,4-5-1,4-11 95,0 0 0,-1-1 0,0 0 0,5-23 0,-14 42-100,14-51 629,9-64 0,-13 60 331,-11 56-922,1-1 1,0 1-1,0-1 1,0 0 0,0 1-1,0-1 1,0 1 0,1-1-1,-1 0 1,0 1-1,0-1 1,0 1 0,0-1-1,1 1 1,-1-1 0,0 1-1,1-1 1,-1 0-1,0 1 1,1 0 0,-1-1-1,1 1 1,-1-1 0,1 1-1,-1 0 1,1-1-1,-1 1 1,1 0 0,0-1-1,9 15 548,6 36-345,-16-46-202,22 82 49,-5 0-1,10 144 0,-24-168-649,-3 0-1,-2 0 0,-3 0 1,-20 91-1,15-132-3324,11-36 2572</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1.053"/>
    </inkml:context>
    <inkml:brush xml:id="br0">
      <inkml:brushProperty name="width" value="0.05" units="cm"/>
      <inkml:brushProperty name="height" value="0.05" units="cm"/>
      <inkml:brushProperty name="color" value="#E71224"/>
    </inkml:brush>
  </inkml:definitions>
  <inkml:trace contextRef="#ctx0" brushRef="#br0">145 46 15275,'-50'30'2738,"40"-26"-2604,1 1-1,0 0 1,1 1-1,-1 0 1,1 0-1,0 1 1,1-1-1,-10 13 1,15-15-135,0-1 0,1 1 0,0 0 0,0 0 1,0 0-1,1 0 0,-1 1 0,1-1 0,0 0 1,0 0-1,0 0 0,0 0 0,1 0 0,0 0 0,0 0 1,0 0-1,0 0 0,1 0 0,-1 0 0,1-1 0,0 1 1,0 0-1,1-1 0,-1 0 0,1 1 0,5 4 1,-3-1-12,1 0 0,0-1 0,0 0 1,1 0-1,0-1 0,0 1 1,0-2-1,0 1 0,1-1 0,0 0 1,16 5-1,-22-8 10,0-1 1,1 0-1,-1 1 0,1-1 1,-1-1-1,1 1 0,-1 0 1,1 0-1,-1-1 0,0 0 1,1 1-1,-1-1 0,0 0 1,0 0-1,1 0 0,-1 0 1,0-1-1,0 1 0,0-1 1,0 1-1,-1-1 0,1 0 1,0 1-1,-1-1 0,1 0 1,-1 0-1,1 0 0,-1 0 1,0-1-1,0 1 0,0 0 1,0 0-1,0-1 0,-1 1 1,1 0-1,-1-4 0,4-9 13,-1 0 0,-1 0 0,-1 0 0,0-21 0,-1 23 9,0 1 0,-1-1 0,-1 1 0,0 0 0,-1 0-1,0 0 1,0 0 0,-9-19 0,10 28-28,1 0 1,-1 1-1,0-1 0,0 0 1,0 1-1,0-1 1,0 1-1,-1-1 0,1 1 1,-1 0-1,1 0 1,-1 0-1,0 1 0,0-1 1,0 0-1,0 1 1,0 0-1,0 0 0,0 0 1,0 0-1,0 0 1,-1 1-1,1-1 0,0 1 1,0 0-1,-1 0 1,1 0-1,0 1 1,-1-1-1,1 1 0,0-1 1,0 1-1,0 0 1,0 0-1,0 1 0,-5 2 1,3-2-479,0 1 0,0 0 0,0 0 0,0 0 0,0 1 0,1-1 1,0 1-1,-5 6 0,-7 11-1305</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1.457"/>
    </inkml:context>
    <inkml:brush xml:id="br0">
      <inkml:brushProperty name="width" value="0.05" units="cm"/>
      <inkml:brushProperty name="height" value="0.05" units="cm"/>
      <inkml:brushProperty name="color" value="#E71224"/>
    </inkml:brush>
  </inkml:definitions>
  <inkml:trace contextRef="#ctx0" brushRef="#br0">3 0 11979,'0'0'156,"1"0"0,-1 0-1,0 0 1,0 0 0,1 0 0,-1 0 0,0 0 0,0 0 0,1 0 0,-1 0 0,0 0 0,0 1 0,0-1 0,1 0 0,-1 0 0,0 0 0,0 0 0,0 0 0,2 1 780,-2-1-780,0 0 0,0 1 0,0-1 0,0 0 0,0 0 0,0 0 0,1 1 0,-1-1 0,0 0 0,0 0 0,0 1 0,0-1 0,0 0 0,0 0 0,0 1-1,0-1 1,3 20 1305,-3 15-1547,-5 24 332,2-37-223,0 1 0,2-1 0,1 0 0,0 1 0,2-1 0,1 1 0,0-1-1,8 23 1,-11-44-23,0 0 0,0 0 0,0 0 0,0 0 0,1-1 0,-1 1 0,0 0 0,1 0 0,-1-1 0,1 1 0,-1 0 0,1 0 0,-1-1 0,1 1 0,-1 0 0,1-1 0,0 1 0,-1-1 0,1 1 0,0-1 0,-1 1 0,1-1 0,0 0 0,0 1 0,0-1 0,-1 0 0,1 1 0,0-1 0,0 0 0,0 0 0,0 0 0,0 0 0,1 0 0,0-1 0,0 0 0,0 0 0,0 0 0,0 0 1,0 0-1,0-1 0,-1 1 0,1-1 0,0 1 1,-1-1-1,1 0 0,1-2 0,8-12 4,-1 0 0,11-23 0,-19 34-2,37-82 14,-28 59 11,1 1 0,1 0 0,33-50 0,-47 135 492,-2-30-489,1 0 0,1 0 0,1 0 0,1 0 0,2 0 0,11 47 0,-14-71-35,1-1 1,1 0 0,-1 0 0,0 0 0,1 0 0,0-1 0,-1 1 0,1 0 0,0-1 0,0 1 0,1-1 0,-1 1 0,0-1 0,1 0-1,0 0 1,-1 0 0,1-1 0,5 3 0,25 0-18</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2.072"/>
    </inkml:context>
    <inkml:brush xml:id="br0">
      <inkml:brushProperty name="width" value="0.05" units="cm"/>
      <inkml:brushProperty name="height" value="0.05" units="cm"/>
      <inkml:brushProperty name="color" value="#E71224"/>
    </inkml:brush>
  </inkml:definitions>
  <inkml:trace contextRef="#ctx0" brushRef="#br0">172 598 7810,'4'-11'939,"-1"0"1,0-1-1,-1 1 1,0-1-1,-1 1 1,-1-1 0,0-13-1,0 21-816,0 1 1,0-1-1,-1 0 0,1 1 0,-1-1 0,0 0 1,0 1-1,0-1 0,0 1 0,-1-1 0,0 1 1,1 0-1,-1 0 0,0 0 0,-1 0 0,1 0 1,0 0-1,-1 0 0,0 1 0,0-1 0,0 1 1,0 0-1,0 0 0,0 0 0,-7-3 0,8 4-81,0 0-1,0 1 0,0-1 1,-1 1-1,1 0 0,0 0 1,0 0-1,-1 0 0,1 0 1,0 0-1,-1 0 0,1 1 1,0-1-1,0 1 0,0 0 1,0-1-1,-1 1 0,1 0 1,0 0-1,-3 3 0,1-1-21,0 1 0,1-1-1,-1 1 1,1 0 0,0 0-1,0 0 1,0 0 0,1 1-1,-3 4 1,-2 9-46,0 0 0,1 1 1,-7 35-1,-4 73-745,17-114 561,-1 0 0,2-1 0,-1 1 0,2 0 0,0 0 0,0-1 0,8 22 0,-10-32 186,1 0 1,-1 0 0,1-1 0,0 1 0,0 0 0,0-1-1,0 1 1,0 0 0,0-1 0,0 1 0,0-1-1,0 0 1,1 1 0,-1-1 0,1 0 0,-1 0-1,1 0 1,-1 0 0,1 0 0,3 1 0,-3-2 16,-1 0 0,1 0 0,0 0 0,-1 0 0,1-1 0,-1 1 0,1 0 0,-1-1 0,1 1 0,-1-1 0,1 0 0,-1 0 0,0 1 0,1-1 0,-1 0 0,0 0 0,1 0 1,-1 0-1,1-2 0,6-7 10,0 1 0,0-2 1,-1 1-1,10-22 0,7-21 394,-2 0-1,-2-1 0,-3-1 1,-2-1-1,-3 0 0,-2-1 1,-2 0-1,-3 0 0,-5-112 1,-1 161-234,-5-45 688,6 51-777,-1-1 0,1 1 0,-1-1 0,0 1 0,1 0-1,-1 0 1,0-1 0,0 1 0,0 0 0,-1 0 0,1 0-1,0 0 1,-1 0 0,1 0 0,-1 0 0,-3-2 0,4 4-61,1 0 0,-1 0 0,0 0 0,1 0 0,-1 0 0,0 0 0,1 1 0,-1-1 1,1 0-1,-1 0 0,0 0 0,1 1 0,-1-1 0,1 0 0,-1 1 0,1-1 0,-1 1 1,1-1-1,-1 0 0,1 1 0,-1-1 0,1 1 0,-1 0 0,1-1 0,0 1 0,-1-1 1,1 1-1,0-1 0,0 1 0,-1 0 0,1-1 0,0 1 0,0 0 0,0-1 1,0 1-1,0-1 0,0 1 0,0 0 0,0 0 0,-5 35 8,5-34-8,-12 145-1136,6 1 0,23 239 1,-16-373 678,0 0 1,2 0 0,0-1 0,0 1-1,1-1 1,0 0 0,7 13-1,-9-24 348,-1 0-1,1 0 0,0 0 0,0 0 1,0-1-1,0 1 0,0 0 1,0-1-1,0 1 0,3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3.005"/>
    </inkml:context>
    <inkml:brush xml:id="br0">
      <inkml:brushProperty name="width" value="0.05" units="cm"/>
      <inkml:brushProperty name="height" value="0.05" units="cm"/>
      <inkml:brushProperty name="color" value="#E71224"/>
    </inkml:brush>
  </inkml:definitions>
  <inkml:trace contextRef="#ctx0" brushRef="#br0">166 446 8138,'-1'4'462,"1"0"0,-1 0 0,0 0 0,0 0 0,-1 0-1,1 0 1,-1 0 0,0-1 0,0 1 0,0 0 0,0-1 0,-1 0 0,-4 6 0,-48 43 2175,27-26-1600,22-20-884,0 1 1,1 0-1,0 0 1,0 1-1,1 0 1,-1 0-1,2 0 1,-1 0-1,1 0 1,-3 12-1,5-16-132,1-1 0,-1 1 0,0 0 0,1-1 0,0 1 0,0 0 1,0-1-1,0 1 0,0 0 0,1-1 0,0 1 0,-1 0 0,1-1 0,1 1 0,-1-1 0,0 1 0,1-1 0,0 0 0,0 0 0,0 0 0,0 0 0,0 0 0,1 0 0,-1 0 0,1-1 0,0 1 0,3 2 0,-4-4-20,0-1 0,0 1 1,0 0-1,0-1 0,0 0 0,0 1 0,0-1 0,0 0 0,0 0 0,1 0 0,-1 0 0,0 0 0,0-1 0,0 1 0,0 0 0,0-1 0,0 0 0,0 0 0,0 1 0,0-1 0,-1 0 0,1 0 1,0-1-1,0 1 0,-1 0 0,1 0 0,-1-1 0,1 1 0,-1-1 0,0 0 0,1 1 0,-1-1 0,1-2 0,6-6 5,-1-1-1,0 1 1,-1-2 0,5-11-1,-4 4 4,-1-1-1,-1-1 0,-1 1 0,0-1 1,0-41-1,-3 39-5,1 1-1,1-1 1,1 0-1,8-26 1,-11 46-6,0 0-1,0 1 1,1-1 0,-1 0-1,1 1 1,-1 0 0,1-1-1,0 1 1,-1 0 0,1-1-1,1 1 1,-1 0 0,0 1-1,0-1 1,1 0-1,-1 1 1,1-1 0,-1 1-1,1 0 1,5-2 0,-6 2 1,0 1 0,0 0 0,0 0-1,0 0 1,0 0 0,0 0 0,0 1 0,0-1 0,0 1 0,0-1 0,0 1 0,-1 0 0,1-1 0,0 1 0,0 0 0,0 0-1,-1 0 1,1 1 0,-1-1 0,1 0 0,-1 1 0,1-1 0,-1 1 0,0-1 0,0 1 0,1-1 0,-1 1 0,0 0 0,-1 0-1,2 3 1,6 15 26,-2 0 0,0 1 0,-1-1 0,-1 1 0,-1 0-1,0 30 1,-1-24 12,0-1 1,2 0-1,11 43 0,-15-69-34,0 1 0,0-1 0,0 0 0,1 0 0,-1 1 0,0-1 0,0 0 0,0 1 0,0-1 0,0 0 0,0 0 0,0 1-1,0-1 1,1 0 0,-1 0 0,0 0 0,0 1 0,0-1 0,0 0 0,1 0 0,-1 0 0,0 0 0,0 1 0,0-1 0,1 0-1,-1 0 1,0 0 0,0 0 0,1 0 0,-1 0 0,0 0 0,0 1 0,1-1 0,-1 0 0,0 0 0,0 0 0,1 0 0,-1 0-1,0 0 1,1 0 0,-1 0 0,0-1 0,0 1 0,1 0 0,-1 0 0,0 0 0,12-14 49,9-28-13,-20 38-35,13-28 13,16-38 52,58-101-1,-88 170-52,1-1-1,0 1 1,-1 0 0,1 0-1,0-1 1,0 1 0,0 0-1,0 0 1,0 0 0,0 0 0,0 0-1,0 0 1,0 0 0,0 0-1,1 0 1,-1 1 0,0-1-1,1 0 1,-1 1 0,2-1 0,-2 1-4,0 1-1,0-1 1,-1 1 0,1-1 0,0 1 0,0-1 0,-1 1 0,1 0 0,-1-1 0,1 1 0,0 0 0,-1-1 0,1 1 0,-1 0 0,0 0 0,1 0 0,-1 0 0,0-1 0,1 1 0,-1 0 0,0 0 0,0 0 0,0 1 0,6 74 252,-6-65-275,0 11 27,0 6-22,1 1 0,1-1 1,2 0-1,0 0 0,15 45 0,-19-71 1,0 0 0,1 0-1,-1 0 1,1-1-1,0 1 1,-1 0-1,1 0 1,0-1 0,0 1-1,0-1 1,0 1-1,1-1 1,-1 1-1,0-1 1,1 1 0,-1-1-1,1 0 1,-1 0-1,1 0 1,-1 0-1,1 0 1,0 0 0,-1 0-1,1-1 1,0 1-1,0-1 1,0 1 0,0-1-1,0 1 1,-1-1-1,1 0 1,0 0-1,0 0 1,0 0 0,0-1-1,0 1 1,0 0-1,0-1 1,-1 1-1,1-1 1,0 0 0,0 1-1,-1-1 1,1 0-1,0 0 1,-1 0-1,1 0 1,1-2 0,9-7-25,-1 0 0,1 0 0,-2-1 0,17-22 0,-25 30 34,15-21-18,-1-1 0,-1 0 0,-2-1 0,0 0 0,-2-1 0,-1 0 0,9-38 0,1-22 54,8-93 0,-26 162 44,1 1 184,-1 0 1,-1-1-1,-2-31 1,-20 120 618,5 7-875,4 1 0,4 0 0,2 1 0,5-1 0,11 116 0,-9-182-20,0 0 0,1 0 0,0-1 0,1 1 0,1 0 1,0-1-1,0 1 0,1-1 0,1 0 0,7 11 0,-12-22 5,-1 1 0,1-1-1,0 0 1,0 0-1,0 0 1,0 0 0,0 0-1,0 0 1,0-1-1,0 1 1,0 0 0,0 0-1,1-1 1,-1 1-1,0-1 1,0 1 0,1-1-1,-1 1 1,0-1 0,1 0-1,-1 0 1,0 0-1,1 0 1,-1 0 0,1 0-1,-1 0 1,3 0-1,-2-2-1,1 1-1,-1 0 0,1-1 0,-1 0 0,1 1 0,-1-1 0,0 0 0,0 0 1,0 0-1,0-1 0,0 1 0,2-4 0,4-7-87,-1-1 0,0 0 0,8-24 0,-2-5-688,-2-1-1,8-63 1,-10 38 319</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3.348"/>
    </inkml:context>
    <inkml:brush xml:id="br0">
      <inkml:brushProperty name="width" value="0.05" units="cm"/>
      <inkml:brushProperty name="height" value="0.05" units="cm"/>
      <inkml:brushProperty name="color" value="#E71224"/>
    </inkml:brush>
  </inkml:definitions>
  <inkml:trace contextRef="#ctx0" brushRef="#br0">0 106 9186,'6'17'1736,"5"-7"2865,4 0-2704,5-8-497,2-4-240,1-11-760,0-6-96,-1-4-48,-2-4-152,-6-4-416,-1 1 312</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3.748"/>
    </inkml:context>
    <inkml:brush xml:id="br0">
      <inkml:brushProperty name="width" value="0.05" units="cm"/>
      <inkml:brushProperty name="height" value="0.05" units="cm"/>
      <inkml:brushProperty name="color" value="#E71224"/>
    </inkml:brush>
  </inkml:definitions>
  <inkml:trace contextRef="#ctx0" brushRef="#br0">47 0 14227,'7'0'552,"-5"9"448,0 3-632,-3 8 65,-5 4-65,-2 12-280,-4 3-48,0 8-408,2 0-2625,2-5 1977</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4.214"/>
    </inkml:context>
    <inkml:brush xml:id="br0">
      <inkml:brushProperty name="width" value="0.05" units="cm"/>
      <inkml:brushProperty name="height" value="0.05" units="cm"/>
      <inkml:brushProperty name="color" value="#E71224"/>
    </inkml:brush>
  </inkml:definitions>
  <inkml:trace contextRef="#ctx0" brushRef="#br0">6 480 11170,'-1'1'94,"1"-1"0,0 1 0,-1-1-1,1 1 1,-1-1 0,1 1-1,0-1 1,-1 1 0,1-1-1,0 1 1,0-1 0,-1 1 0,1-1-1,0 1 1,0 0 0,0-1-1,0 1 1,0-1 0,0 1 0,0 0-1,0-1 1,0 1 0,0 0-1,0-1 1,0 1 0,0-1 0,0 1-1,1-1 1,-1 1 0,0 0-1,1 0 1,-1-1-15,1 0 1,-1 0-1,1 0 1,-1 0-1,1 0 1,0 0-1,-1 0 0,1 0 1,-1-1-1,1 1 1,-1 0-1,1 0 0,-1 0 1,1-1-1,-1 1 1,1 0-1,-1 0 0,1-1 1,-1 1-1,0-1 1,1 1-1,-1 0 0,0-1 1,1 1-1,-1-1 1,0 1-1,1-1 0,-1 1 1,0 0-1,0-1 1,1 0-1,-1 1 0,0-1 1,0 1-1,0-2 1,7-16 469,-1-2 0,-1 1 1,-1-1-1,0 0 0,0-25 1,4-18-15,-1 18-312,15-69 101,-19 101-290,0 1-1,2-1 0,-1 1 0,2 0 1,-1 1-1,12-17 0,-16 26-25,0 1-1,0-1 1,0 1-1,0 0 0,0-1 1,0 1-1,0 0 1,1 0-1,-1 0 1,0 0-1,1 0 1,-1 0-1,1 0 0,-1 0 1,1 0-1,-1 1 1,1-1-1,0 1 1,-1-1-1,4 1 1,-3 0 0,-1 0 0,1 1 1,-1-1-1,0 1 1,1-1-1,-1 1 1,0 0-1,1 0 1,-1-1-1,0 1 1,0 0-1,0 0 1,0 0-1,1 0 1,-1 1-1,-1-1 1,1 0-1,1 2 1,4 7 25,-1 0-1,-1 1 1,0-1 0,0 1 0,2 11-1,18 112 127,-20-96-395,3 0-1,1-1 1,23 66 0,-30-100 53,0-1 0,0 1 0,0 0 0,0-1 0,1 0 0,-1 1 0,1-1 1,0 0-1,-1 0 0,1 1 0,0-2 0,0 1 0,1 0 0,-1 0 0,0-1 0,3 2 0,10-4-923</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5.191"/>
    </inkml:context>
    <inkml:brush xml:id="br0">
      <inkml:brushProperty name="width" value="0.05" units="cm"/>
      <inkml:brushProperty name="height" value="0.05" units="cm"/>
      <inkml:brushProperty name="color" value="#E71224"/>
    </inkml:brush>
  </inkml:definitions>
  <inkml:trace contextRef="#ctx0" brushRef="#br0">1 624 10162,'0'7'378,"1"-1"-1,0 1 1,0-1-1,1 1 1,-1-1 0,1 1-1,1-1 1,-1 0-1,1 0 1,0 0-1,1 0 1,6 9-1,-7-11-239,1 0-1,-1 0 0,0 0 0,1 0 0,0 0 0,0-1 0,0 0 0,0 1 0,1-1 0,-1-1 1,1 1-1,-1-1 0,1 0 0,0 0 0,0 0 0,8 1 0,-9-3-66,-1-1-1,1 1 1,-1-1 0,1 0-1,-1 0 1,0-1 0,1 1-1,-1-1 1,0 1 0,0-1-1,0 0 1,0 0 0,-1 0-1,1-1 1,0 1 0,-1-1-1,1 1 1,-1-1 0,0 0-1,0 0 1,0 0-1,-1 0 1,1 0 0,0 0-1,-1 0 1,1-5 0,5-10 94,-1 1 1,0-1-1,4-31 1,-7 30-125,-1 0 0,-1-36 1,-1 48-26,-1 1 0,0 0 0,1-1 0,-2 1 0,1 0 0,-1 0 0,0 0 0,0 0 0,-1 0 0,0 1 0,0-1 0,-6-8 0,8 12-6,-1 0 0,1 1 0,-1-1 0,1 1-1,-1-1 1,0 1 0,1-1 0,-1 1 0,0 0 0,0 0 0,0 0 0,0 0-1,0 0 1,0 1 0,0-1 0,0 1 0,0-1 0,0 1 0,-1 0 0,1 0 0,0 0-1,-4 0 1,3 1-3,0 0 0,0 0 0,0 0-1,0 1 1,0 0 0,0-1 0,0 1 0,0 0-1,1 0 1,-1 0 0,1 1 0,0-1 0,-3 4-1,-4 5-9,1 1-1,1 0 1,0 0-1,0 1 1,-8 24-1,9-18-8,1 0-1,0 1 0,2-1 0,0 1 0,1 0 1,1 0-1,2 23 0,0-37 5,-1 0 0,1 1 0,1-1 1,-1 0-1,1 0 0,0 0 0,1 0 0,0-1 0,-1 1 0,2 0 1,5 7-1,-6-9 1,1-1 0,-1 0 1,1 0-1,-1 0 0,1-1 0,0 1 1,0-1-1,0 0 0,0 0 1,1-1-1,-1 1 0,0-1 1,1 0-1,-1 0 0,1 0 0,-1-1 1,1 1-1,4-1 0,6-1 6,0-1 0,0 0 1,-1-1-1,1-1 0,-1 0 0,0-1 0,0 0 0,0-1 0,-1-1 0,18-11 0,-7 2 26,-1 0 0,-1-1 0,0-1 0,30-34 0,-42 40-10,0-1 1,-1 0-1,0-1 1,-1 0-1,0 0 0,6-20 1,-11 27-1,0-1 1,-1 1 0,0-1-1,0 0 1,-1 0 0,0 0-1,0 0 1,-1 0 0,0 0-1,0 0 1,-1-1 0,0 1-1,-1 1 1,-2-11 0,3 16 6,1 0 1,-1 1-1,0-1 0,0 0 1,1 0-1,-1 0 1,0 0-1,-1 1 1,1-1-1,0 0 0,-1 1 1,1-1-1,0 1 1,-1 0-1,0-1 1,1 1-1,-1 0 0,0 0 1,0 0-1,1 0 1,-1 0-1,0 0 1,0 1-1,0-1 0,-3 0 1,1 1 10,0 1 0,0-1 1,1 1-1,-1 0 0,0 0 0,1 0 0,-1 0 1,1 1-1,-1-1 0,1 1 0,0 0 1,-6 4-1,-6 6 11,1 0 0,1 0 0,0 1 0,-16 22 0,20-22-46,0 0-1,1 1 1,1 0 0,0 0 0,0 1 0,2 0-1,0 0 1,0 0 0,1 1 0,-2 28 0,5-39-5,1 1 1,0 0 0,0-1-1,0 1 1,0-1 0,1 1 0,0 0-1,1-1 1,-1 1 0,1-1-1,0 0 1,0 0 0,1 0-1,-1 0 1,1 0 0,0 0 0,1 0-1,-1-1 1,1 0 0,0 0-1,0 0 1,0 0 0,0 0-1,1-1 1,-1 0 0,1 0-1,0 0 1,0 0 0,0-1 0,1 0-1,-1 0 1,11 2 0,-6-2 0,1-1 0,-1 0 0,1-1 0,0 0 0,0-1 0,-1 0 0,1-1 0,-1 0 0,1 0 0,-1-1 0,0 0 0,0-1 0,0 0 0,0-1 0,15-10 0,11-9 1,0-1 0,45-43 0,-79 66 5,38-33 7,47-56-1,-72 73 4,0-1 0,-2 0-1,0-1 1,-1 0-1,15-36 1,-26 51-2,1 1 1,-1-1 0,0 0-1,0 0 1,-1 1-1,1-1 1,-1 0 0,0-7-1,0 12-5,-1-1 0,1 0 0,0 0 0,0 1 0,0-1 0,0 0-1,-1 1 1,1-1 0,0 0 0,-1 1 0,1-1 0,0 0 0,-1 1 0,1-1-1,-1 1 1,1-1 0,-1 1 0,1-1 0,-1 1 0,1-1 0,-1 1 0,0-1-1,0 0 1,-1 1 0,1 0-1,0 0 1,-1 0-1,1 0 0,-1 1 1,1-1-1,0 0 1,-1 0-1,1 1 1,0-1-1,-1 1 1,1-1-1,0 1 1,0 0-1,0-1 0,-1 1 1,-1 2-1,-8 6-1,-1 1-1,1 0 1,1 1-1,0 0 1,1 0-1,0 1 1,0 0-1,1 1 1,1 0-1,-6 16 1,2-4-5,1 0 0,2 1 0,1 0 0,-7 46 0,12-58 0,1 1 0,1-1 0,0 1 0,4 26-1,-3-36 4,0-1-1,-1 0 0,1 1 1,1-1-1,-1 0 0,0 0 1,1 0-1,0 0 0,0 0 0,0-1 1,1 1-1,-1 0 0,1-1 1,0 0-1,0 1 0,0-1 0,0-1 1,1 1-1,-1 0 0,6 3 1,-6-6 1,0 1 0,0 0 0,0-1 0,0 0 0,1 1 0,-1-1 0,0-1-1,0 1 1,0 0 0,0-1 0,0 1 0,0-1 0,0 0 0,0 0 0,0 0 0,0-1 0,0 1 0,-1-1 0,1 1 0,-1-1 0,1 0 0,-1 0 0,4-3 0,5-5 7,-1-1-1,0 0 1,13-19-1,-11 13 1,-1-2 0,-1 0 0,0 0 0,-2 0 0,0-1 0,-1-1 0,-1 1 0,-1-1 0,-1 0 0,-1 0 0,0 0 0,-2-1-1,-1 1 1,-2-23 0,0 17 23,-2 0-1,-1 0 1,-1 1 0,-1 0-1,-2 0 1,0 1-1,-2 0 1,-1 1-1,0 0 1,-27-37-1,34 54 14,-1 0 0,0 1 0,-1-1-1,1 1 1,-1 0 0,0 1-1,-1 0 1,1 0 0,-1 0 0,0 1-1,0 0 1,-1 1 0,1 0 0,-1 0-1,0 1 1,-9-2 0,12 4-130,1-1 1,-1 1 0,0 0 0,0 0-1,0 0 1,1 1 0,-1 0 0,0 0-1,0 1 1,1-1 0,-1 1 0,1 1-1,0-1 1,-1 1 0,1 0 0,0 0-1,1 0 1,-1 1 0,1-1 0,-1 1-1,1 0 1,0 1 0,0-1 0,1 1-1,-5 7 1,-5 20-2801,17 5 1098</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5.583"/>
    </inkml:context>
    <inkml:brush xml:id="br0">
      <inkml:brushProperty name="width" value="0.05" units="cm"/>
      <inkml:brushProperty name="height" value="0.05" units="cm"/>
      <inkml:brushProperty name="color" value="#E71224"/>
    </inkml:brush>
  </inkml:definitions>
  <inkml:trace contextRef="#ctx0" brushRef="#br0">0 57 11987,'16'-26'1600,"-3"7"1865,4 10-2473,-2 6 40,-5 11-360,-3 9-184,-2 19-56,-3 10-96,-3 24-215,-3 12-49,-6 19 0,-2 2-16,-4-8-361,2-11-151,2-26-712,3-15-536,8-29 1016</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5.959"/>
    </inkml:context>
    <inkml:brush xml:id="br0">
      <inkml:brushProperty name="width" value="0.05" units="cm"/>
      <inkml:brushProperty name="height" value="0.05" units="cm"/>
      <inkml:brushProperty name="color" value="#E71224"/>
    </inkml:brush>
  </inkml:definitions>
  <inkml:trace contextRef="#ctx0" brushRef="#br0">2 85 9746,'0'-1'159,"0"0"0,-1-1 0,1 1-1,0 0 1,0-1 0,0 1 0,0 0 0,0-1-1,0 1 1,1 0 0,-1 0 0,0-1 0,1 1 0,-1 0-1,1 0 1,-1 0 0,1-1 0,-1 1 0,1 0 0,0 0-1,0 0 1,-1 0 0,1 0 0,0 0 0,0 0-1,0 1 1,0-1 0,0 0 0,0 0 0,1 1 0,-1-1-1,0 1 1,0-1 0,0 1 0,3-1 0,1 1 102,-1 0-1,1 1 1,0 0 0,-1 0 0,1 0 0,-1 1-1,1 0 1,-1-1 0,6 5 0,-4-4-211,-1 1 1,1 0-1,-1 0 1,0 1-1,0-1 1,0 1 0,0 0-1,-1 0 1,0 1-1,1 0 1,-2-1-1,1 1 1,4 9-1,-5-8 17,0 1 0,-1 0-1,0 0 1,-1 1 0,0-1 0,0 0-1,0 1 1,-1-1 0,0 0 0,0 1-1,-2 7 1,-2 13 133,2-19-174,1-1 0,-1 1 0,2-1 0,-1 1 0,1 0 0,1-1 0,1 14 0,-2-22-26,0 1 0,0-1 0,0 0 0,1 0 0,-1 1 0,0-1 0,0 0 0,0 0 0,0 1 0,0-1 0,0 0 0,0 0 0,0 0 0,0 1 0,1-1 0,-1 0 0,0 0 0,0 0 0,0 0 0,0 1 0,1-1 0,-1 0 0,0 0 0,0 0 0,0 0 0,1 0 0,-1 0 0,0 0 0,0 1 0,1-1 0,-1 0 0,0 0 0,0 0 0,1 0 0,-1 0 0,0 0 0,0 0 0,0 0 0,1 0 0,-1 0 0,0 0 0,0 0 0,1-1 0,-1 1 0,0 0 0,0 0 0,0 0 0,1 0 0,-1 0 0,14-14 1,9-24 4,-23 37-4,10-16 9,-1 0 0,0 0 0,-2-1 0,0 0 0,-1 0 0,-1 0 0,-1-1-1,0 0 1,-1 0 0,0-25 0,-3 41 2,0 1-1,0-1 1,-1 1 0,1-1-1,-1 1 1,1 0-1,-1-1 1,0 1 0,0 0-1,0-1 1,0 1-1,0 0 1,0 0 0,-1 0-1,1 0 1,-1 0-1,1 0 1,-1 0-1,0 0 1,0 1 0,0-1-1,0 1 1,0-1-1,0 1 1,0 0 0,-4-1-1,4 1-25,-1 0-1,0 1 0,0 0 1,0 0-1,0 0 1,0 0-1,0 0 0,1 0 1,-1 1-1,0-1 1,0 1-1,0 0 1,1 0-1,-1 0 0,0 0 1,1 0-1,-1 1 1,1-1-1,0 1 0,-1 0 1,1 0-1,-3 2 1,-11 15-208</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6.458"/>
    </inkml:context>
    <inkml:brush xml:id="br0">
      <inkml:brushProperty name="width" value="0.05" units="cm"/>
      <inkml:brushProperty name="height" value="0.05" units="cm"/>
      <inkml:brushProperty name="color" value="#E71224"/>
    </inkml:brush>
  </inkml:definitions>
  <inkml:trace contextRef="#ctx0" brushRef="#br0">47 1 12219,'-6'3'1096,"0"4"952,2 9-1200,0 4 161,-1 12-361,1 7-240,0 7-168,-2 5-80,3-4-120,-1-2-288,8-12 200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6.832"/>
    </inkml:context>
    <inkml:brush xml:id="br0">
      <inkml:brushProperty name="width" value="0.05" units="cm"/>
      <inkml:brushProperty name="height" value="0.05" units="cm"/>
      <inkml:brushProperty name="color" value="#E71224"/>
    </inkml:brush>
  </inkml:definitions>
  <inkml:trace contextRef="#ctx0" brushRef="#br0">33 5 10698,'0'-4'4345,"0"7"-2912,-2 5-497,-1 4-240,-1 8-200,0 8-112,-2 8-208,-1 4-80,2 5-64,4-3 200,1 1-328,0 1 240,0-1-48</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7.200"/>
    </inkml:context>
    <inkml:brush xml:id="br0">
      <inkml:brushProperty name="width" value="0.05" units="cm"/>
      <inkml:brushProperty name="height" value="0.05" units="cm"/>
      <inkml:brushProperty name="color" value="#E71224"/>
    </inkml:brush>
  </inkml:definitions>
  <inkml:trace contextRef="#ctx0" brushRef="#br0">64 1 18148,'-3'25'1679,"3"-18"-1456,-32 314 1228,19-231-1431,3 0-1,5 1 1,8 130-1,-3-216-21,11 51-39,-10-54 36,-1 0 1,1-1 0,-1 1-1,1-1 1,0 0 0,-1 1-1,1-1 1,0 1 0,0-1-1,0 0 1,0 0 0,0 0-1,0 1 1,1-1 0,-1 0-1,0 0 1,0 0 0,1-1-1,-1 1 1,1 0 0,-1 0-1,1-1 1,-1 1 0,1-1-1,-1 0 1,1 1 0,-1-1-1,1 0 1,0 0 0,-1 0-1,1 0 1,2 0 0,3-2-13,-1-1 1,1 1-1,0-1 1,-1-1-1,0 1 1,0-1-1,0 0 1,0 0-1,-1-1 0,1 0 1,6-7-1,54-69 94,-57 70 67,29-45 1838,-7-1-990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7.561"/>
    </inkml:context>
    <inkml:brush xml:id="br0">
      <inkml:brushProperty name="width" value="0.05" units="cm"/>
      <inkml:brushProperty name="height" value="0.05" units="cm"/>
      <inkml:brushProperty name="color" value="#E71224"/>
    </inkml:brush>
  </inkml:definitions>
  <inkml:trace contextRef="#ctx0" brushRef="#br0">0 122 13683,'19'22'1008,"19"-21"1449,8-7-1633,6-9-392,1-9 80,-5-6-440,-5-2 144,-14-5-144</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7.940"/>
    </inkml:context>
    <inkml:brush xml:id="br0">
      <inkml:brushProperty name="width" value="0.05" units="cm"/>
      <inkml:brushProperty name="height" value="0.05" units="cm"/>
      <inkml:brushProperty name="color" value="#E71224"/>
    </inkml:brush>
  </inkml:definitions>
  <inkml:trace contextRef="#ctx0" brushRef="#br0">259 1 4657,'0'5'1771,"0"-4"-1581,0-1-1,0 1 1,0-1-1,1 1 0,-1-1 1,0 1-1,0-1 1,0 1-1,0-1 0,0 1 1,0-1-1,-1 1 0,1-1 1,0 1-1,0-1 1,0 1-1,0-1 0,-1 1 1,1-1-1,0 1 1,0-1-1,-1 0 0,1 1 1,0-1-1,-1 1 0,1-1 1,0 0-1,-1 1 1,1-1-1,0 0 0,-1 0 1,1 1-1,-1-1 1,1 0-1,-1 0 0,1 1 1,-1-1-1,1 0 0,-1 0 1,1 0-1,-1 0 1,1 0-1,-1 0 0,1 0 1,-2 0-1,-6 2 373,3 1-218,0-1 0,0 1 0,0 0 0,1 0 0,-1 0 0,1 1 0,0 0-1,-1 0 1,2 0 0,-1 0 0,0 0 0,1 1 0,0 0 0,-4 8 0,-5 10 389,-16 44 1,28-67-733,-7 24 100,1 0 0,1 0 1,2 0-1,0 1 1,2-1-1,0 1 0,2-1 1,0 1-1,2-1 0,8 34 1,-10-55-98,0 1 0,0-1 0,0 1 0,1-1 1,0 0-1,0 1 0,0-1 0,0 0 0,0 0 0,0 0 1,1 0-1,-1-1 0,1 1 0,4 2 0,7 8 48,-14-12-46,-1 0-1,1-1 0,0 1 0,0 0 0,0 0 1,-1-1-1,1 1 0,0 0 0,-1-1 0,1 1 0,-1-1 1,1 1-1,-1 0 0,1-1 0,-1 1 0,1-1 1,-1 1-1,0-1 0,1 0 0,-1 1 0,1-1 1,-1 1-1,0-1 0,0 0 0,1 0 0,-1 1 1,-1-1-1,-24 12 27,25-11-32,-7 2-118,0 1 0,-1-2 1,1 1-1,-1-1 1,0 0-1,1-1 0,-1 0 1,0 0-1,-12-1 0,-8-4-148</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8.261"/>
    </inkml:context>
    <inkml:brush xml:id="br0">
      <inkml:brushProperty name="width" value="0.05" units="cm"/>
      <inkml:brushProperty name="height" value="0.05" units="cm"/>
      <inkml:brushProperty name="color" value="#E71224"/>
    </inkml:brush>
  </inkml:definitions>
  <inkml:trace contextRef="#ctx0" brushRef="#br0">133 0 11298,'-7'5'1289,"1"-1"1751,0 9-2055,2 3 127,-3 8-184,-1 5-232,-2 6-208,-1 4-160,-4 0-192,-1 3-8,-2 0-168,2-3-200,7-8 160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8.670"/>
    </inkml:context>
    <inkml:brush xml:id="br0">
      <inkml:brushProperty name="width" value="0.05" units="cm"/>
      <inkml:brushProperty name="height" value="0.05" units="cm"/>
      <inkml:brushProperty name="color" value="#E71224"/>
    </inkml:brush>
  </inkml:definitions>
  <inkml:trace contextRef="#ctx0" brushRef="#br0">155 14 14843,'2'-1'210,"-1"0"0,1-1 0,0 1 0,0 0 0,-1 0 0,1 0 0,0 0 0,0 0 0,0 0 0,0 1 0,0-1 0,0 1 1,3-1-1,-4 1-110,1 1 1,0-1 0,-1 1 0,1 0 0,-1 0 0,0-1 0,1 1 0,-1 0-1,0 0 1,1 0 0,-1 1 0,0-1 0,0 0 0,0 0 0,0 1 0,0-1-1,0 0 1,1 4 0,7 10 59,-1 2 1,0-1-1,-1 1 0,-1-1 0,8 36 0,8 92 328,-19-115-354,-3-29-132,24 270 906,-23-237-831,-2 0 0,-2 0 0,0-1 1,-2 1-1,-2-1 0,-12 37 0,17-61-73,-1-1 0,0 0 0,0 0 0,-1 0 0,0-1 0,0 1 0,0-1 0,-1 0 0,0 0 0,0-1 0,-1 1 0,0-1 0,0 0 0,0 0 1,-7 3-1,7-5-99,0-1 1,0 0-1,0 0 1,-1 0-1,1-1 1,-1 0-1,1 0 1,-1 0 0,1-1-1,-1 0 1,1 0-1,-1-1 1,1 0-1,-1 0 1,1-1-1,-1 0 1,1 0 0,-8-3-1,-50-26-632</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49.380"/>
    </inkml:context>
    <inkml:brush xml:id="br0">
      <inkml:brushProperty name="width" value="0.05" units="cm"/>
      <inkml:brushProperty name="height" value="0.05" units="cm"/>
      <inkml:brushProperty name="color" value="#E71224"/>
    </inkml:brush>
  </inkml:definitions>
  <inkml:trace contextRef="#ctx0" brushRef="#br0">125 21 4057,'-5'0'1880,"-25"2"3574,29-1-5375,0-1 1,0 0-1,1 0 0,-1 1 0,0-1 0,0 1 0,1-1 0,-1 1 1,0-1-1,1 1 0,-1-1 0,1 1 0,-1 0 0,1-1 0,-1 1 1,1 0-1,-1-1 0,1 1 0,-1 0 0,1 0 0,0 0 0,0-1 1,-1 1-1,1 0 0,0 0 0,0 0 0,0-1 0,0 1 0,0 2 1,5-12 2036,-4 8-2112,0 1-1,0-1 0,0 0 1,-1 1-1,1-1 1,0 0-1,-1 0 1,1 0-1,0 0 1,-1 1-1,1-1 1,-1 0-1,0 0 0,1 0 1,-1 0-1,0 0 1,1 0-1,-1 0 1,0 0-1,0 0 1,0 0-1,0 0 1,0-2-1,-1 2 4,1 1 0,-1-1-1,1 0 1,-1 0 0,0 1 0,1-1 0,-1 1-1,0-1 1,1 0 0,-1 1 0,0 0 0,0-1 0,0 1-1,0-1 1,1 1 0,-1 0 0,0-1 0,0 1-1,0 0 1,-1 0 0,-3-1 13,1 1 0,-1-1 0,1 1 0,-1 1 0,1-1 0,-1 0 1,1 1-1,0 0 0,-8 2 0,-11 10-990,28-11 562</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0.637"/>
    </inkml:context>
    <inkml:brush xml:id="br0">
      <inkml:brushProperty name="width" value="0.05" units="cm"/>
      <inkml:brushProperty name="height" value="0.05" units="cm"/>
      <inkml:brushProperty name="color" value="#E71224"/>
    </inkml:brush>
  </inkml:definitions>
  <inkml:trace contextRef="#ctx0" brushRef="#br0">0 197 9234,'3'2'391,"0"0"0,-1 1 0,1-1-1,-1 1 1,1-1 0,-1 1 0,0 0 0,0 0 0,0 0 0,-1 0 0,1 0-1,-1 0 1,0 1 0,1-1 0,-1 0 0,-1 1 0,2 4 0,2 64 467,-4-60-402,5-16-382,0 0-1,0-1 1,0 1 0,-1-1 0,7-7 0,82-126 98,-93 138-159,0 0 1,1-1-1,-1 1 1,0-1 0,0 1-1,0 0 1,1-1 0,-1 1-1,0-1 1,1 1-1,-1 0 1,0 0 0,1-1-1,-1 1 1,0 0 0,1-1-1,-1 1 1,0 0 0,1 0-1,-1 0 1,1 0-1,-1-1 1,1 1 0,-1 0-1,0 0 1,1 0 0,-1 0-1,1 0 1,-1 0-1,1 0 1,-1 0 0,1 0-1,-1 0 1,0 0 0,2 1-1,7 14 128,-3 24 137,-18 49 620,8-72-810,1 2 0,1-1 0,0 0 1,2 34-1,0-49-86,0 0 0,0 0 0,0 0 0,1 0 0,-1 0 0,1-1 0,-1 1 0,1 0 0,-1 0 0,1 0 0,0-1 0,0 1 0,0 0 0,0-1 0,0 1 0,1-1 0,1 3 0,-2-3-3,0-1 1,0 0 0,0 1 0,0-1-1,0 0 1,0 0 0,0 0 0,0 0-1,0 0 1,0 0 0,1 0 0,-1 0-1,0 0 1,0 0 0,0 0 0,0-1-1,0 1 1,0 0 0,0-1 0,0 1-1,-1-1 1,1 1 0,1-2 0,6-3-7,-1-1 1,0 0 0,0-1 0,0 0-1,9-13 1,9-12 15,-2-1 0,-1-1 0,-1-1 0,-3-1 0,0-1 0,-3 0 0,-1-1 0,15-65 0,-24 87 326,0 23-96,2 43 25,0-3-171,28 57-52,-22-70-19,15 61 1,-28-82-214,-8-22-699,-2-11 478</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0.997"/>
    </inkml:context>
    <inkml:brush xml:id="br0">
      <inkml:brushProperty name="width" value="0.05" units="cm"/>
      <inkml:brushProperty name="height" value="0.05" units="cm"/>
      <inkml:brushProperty name="color" value="#E71224"/>
    </inkml:brush>
  </inkml:definitions>
  <inkml:trace contextRef="#ctx0" brushRef="#br0">29 20 16908,'13'-19'2292,"-18"42"-187,-3 7-2151,-6 65 206,4 1 0,6 175 0,4-240-145,0-7-10,-1 0-4,1 1 1,2-1-1,0 0 1,1 0 0,2 0-1,8 30 1,-12-51-9,0-1-1,1 1 1,-1 0 0,0 0 0,1-1-1,-1 1 1,1-1 0,0 0-1,0 1 1,3 2 0,-4-4-2,0-1 0,0 1 0,0-1 0,0 1 0,0-1 0,0 1 0,0-1 0,0 1 0,0-1 0,0 0 0,0 0-1,0 0 1,0 1 0,0-1 0,1 0 0,-1 0 0,0-1 0,0 1 0,0 0 0,1 0 0,2-2 42,0 0 0,0 0 1,-1-1-1,1 1 0,-1-1 0,1 0 0,-1 0 1,0 0-1,0 0 0,-1 0 0,1-1 0,0 1 1,1-5-1,26-38 215</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1.354"/>
    </inkml:context>
    <inkml:brush xml:id="br0">
      <inkml:brushProperty name="width" value="0.05" units="cm"/>
      <inkml:brushProperty name="height" value="0.05" units="cm"/>
      <inkml:brushProperty name="color" value="#E71224"/>
    </inkml:brush>
  </inkml:definitions>
  <inkml:trace contextRef="#ctx0" brushRef="#br0">0 138 15411,'15'8'752,"9"-2"649,17-13-1177,2-10 104,-3-20-128,-2-3 72,-5-11-176</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1.724"/>
    </inkml:context>
    <inkml:brush xml:id="br0">
      <inkml:brushProperty name="width" value="0.05" units="cm"/>
      <inkml:brushProperty name="height" value="0.05" units="cm"/>
      <inkml:brushProperty name="color" value="#E71224"/>
    </inkml:brush>
  </inkml:definitions>
  <inkml:trace contextRef="#ctx0" brushRef="#br0">26 38 9170,'-15'0'1456,"4"1"6970,14-4-7794,2 0-200,-2-1-192,2 0-168,0-1-1160,2-2 4209,6-6-2689</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2.356"/>
    </inkml:context>
    <inkml:brush xml:id="br0">
      <inkml:brushProperty name="width" value="0.05" units="cm"/>
      <inkml:brushProperty name="height" value="0.05" units="cm"/>
      <inkml:brushProperty name="color" value="#E71224"/>
    </inkml:brush>
  </inkml:definitions>
  <inkml:trace contextRef="#ctx0" brushRef="#br0">108 1 13619,'3'3'3023,"-1"0"-2797,0 0 0,-1 0 0,1 0 0,0 0 0,-1 0 0,0 0 0,0 0 0,0 0 0,0 1 0,0-1-1,0 4 1,-2 29 9,-1 1 0,-2-1-1,-1 0 1,-14 48-1,4-17-50,-63 273 1544,77-340-1725,1 0 0,0 0 0,0 1-1,0-1 1,-1 0 0,1 0 0,0 1 0,0-1 0,0 0 0,0 0-1,0 1 1,-1-1 0,1 0 0,0 1 0,0-1 0,0 0-1,0 1 1,0-1 0,0 0 0,0 1 0,0-1 0,0 0-1,0 1 1,0-1 0,0 0 0,0 1 0,1-1 0,-1 0-1,0 0 1,0 1 0,0-1 0,0 0 0,0 1 0,1-1-1,-1 0 1,0 0 0,0 1 0,1-1 0,-1 0 0,0 0-1,0 0 1,1 1 0,-1-1 0,0 0 0,0 0 0,1 0-1,16-12 134,27-37 57,-35 38-176,273-294 0,-279 301-15,1 0 0,-1 1-1,1-1 1,0 1 0,0 0-1,7-4 1,-10 7-2,-1-1 1,0 1-1,1 0 1,-1 0-1,1 0 0,-1 0 1,0 0-1,1 0 1,-1 0-1,0 0 1,1 0-1,-1 0 0,1 0 1,-1 0-1,0 0 1,1 0-1,-1 0 0,0 0 1,1 1-1,-1-1 1,1 0-1,-1 0 0,0 0 1,0 0-1,1 1 1,-1-1-1,0 0 0,1 0 1,-1 1-1,0-1 1,1 1-1,3 22 14,-4-3-6,-2 0 0,0 0 1,-1 0-1,-1-1 0,-1 1 0,0-1 0,-2 0 1,0 0-1,-1-1 0,-1 0 0,0-1 0,-16 21 1,20-33-1,0 0 0,0 0-1,0-1 1,0 0 0,-1 0 0,0-1 0,0 0 0,0 1 0,0-2 0,-12 5 0,14-6-51,0 0 0,0 0 0,0-1 0,0 1 0,0-1-1,0 0 1,-1 0 0,1 0 0,0 0 0,0-1 0,0 0 0,0 0 0,0 0-1,1 0 1,-1 0 0,0-1 0,0 0 0,1 0 0,-5-2 0,7 3-64,0 0 1,0 0 0,0 0-1,1 1 1,-1-1 0,0 0-1,0 0 1,0 0 0,1 0-1,-1 0 1,1-1 0,-1 1-1,1 0 1,-1 0 0,1 0-1,0 0 1,-1-1-1,1 1 1,0 0 0,0 0-1,0-1 1,0 1 0,0 0-1,0 0 1,0-1 0,0 1-1,1 0 1,-1 0 0,0 0-1,1-1 1,-1 1 0,1 0-1,-1 0 1,1 0 0,0 0-1,-1 0 1,1 0-1,0 0 1,0 0 0,2-1-1,2-5-1129,1 2 0,1-1 0,-1 1 0,13-9 0,12-4-822</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3.546"/>
    </inkml:context>
    <inkml:brush xml:id="br0">
      <inkml:brushProperty name="width" value="0.05" units="cm"/>
      <inkml:brushProperty name="height" value="0.05" units="cm"/>
      <inkml:brushProperty name="color" value="#E71224"/>
    </inkml:brush>
  </inkml:definitions>
  <inkml:trace contextRef="#ctx0" brushRef="#br0">224 546 11578,'-5'-7'526,"1"1"0,-1 0-1,0 1 1,0-1-1,0 1 1,-1 0-1,0 0 1,0 0-1,0 1 1,0 0 0,-1 0-1,-8-3 1,12 6-471,0 0-1,0 1 1,-1-1 0,1 1 0,0-1 0,0 1 0,-1 0-1,1 0 1,0 0 0,-1 1 0,1-1 0,0 1 0,0 0 0,-1-1-1,1 2 1,0-1 0,0 0 0,0 1 0,0-1 0,1 1 0,-1 0-1,0 0 1,1 0 0,-1 0 0,1 0 0,-1 1 0,1-1-1,0 1 1,0-1 0,-1 4 0,-5 5-48,2 1 1,0 0-1,0 0 1,1 1-1,0-1 0,1 1 1,1 0-1,0 0 0,1 1 1,0-1-1,1 26 1,1-20-15,1 0 0,1-1 1,0 1-1,2-1 1,0 1-1,1-1 0,1 0 1,8 17-1,-13-32 5,0 0-1,1 0 1,-1 0-1,1 0 0,0 0 1,0 0-1,0 0 1,0-1-1,1 1 0,-1-1 1,0 0-1,1 1 1,0-1-1,0 0 0,-1-1 1,1 1-1,5 1 1,-6-2 0,0-1 0,0 0 0,1 0 0,-1-1 1,0 1-1,0 0 0,1-1 0,-1 1 1,0-1-1,0 0 0,0 0 0,0 0 1,0 0-1,0 0 0,0 0 0,0 0 1,-1-1-1,1 1 0,0-1 0,-1 1 1,1-1-1,-1 0 0,1 0 0,-1 1 1,0-1-1,0 0 0,1-3 0,12-16-43,-2-2-1,-1 1 0,-1-1 1,13-42-1,16-101-319,-31 127 342,-2 21 6,1 16 10,7 27-34,4 49-563,-18-74 604,4 28-814,2 46 1,1 12-417,-7-84 1164,0-1 0,0 0 0,0 1 1,0-1-1,1 0 0,-1 1 0,0-1 0,1 0 0,0 0 0,-1 1 0,1-1 0,-1 0 1,1 0-1,0 0 0,0 0 0,0 0 0,0 0 0,0 0 0,2 2 0,-2-3 5,0 0 0,0 0-1,0 1 1,0-1-1,0 0 1,0 0 0,0 0-1,0 0 1,0-1-1,0 1 1,0 0 0,0 0-1,0 0 1,0-1-1,0 1 1,0-1-1,0 1 1,0-1 0,-1 1-1,2-1 1,7-6-350,-1 1 0,-1-2 0,1 1 1,7-10-1,-8 8 114,30-32-2112,41-60 1,-33 20 1929,-38 65 1210,-1 1-1,0-1 1,4-23 0,-10 39-605,0-1 0,1 0 0,-1 0 0,0 0 0,0 1 0,1-1 0,-1 0 1,0 0-1,0 0 0,0 0 0,0 1 0,0-1 0,0 0 0,0 0 0,-1 0 0,1 0 0,0 1 0,0-1 0,-1 0 0,1 0 0,0 0 0,-1 1 0,1-1 0,-1 0 0,0 0 0,0 0 1,0 1-1,0 0 1,0 0-1,1 0 0,-1 0 1,0 0-1,0 0 1,0 1-1,0-1 0,0 0 1,1 0-1,-1 0 1,0 1-1,0-1 0,0 1 1,1-1-1,-1 0 1,0 1-1,-1 0 0,-3 3 216,1-1 1,-1 1-1,0 0 0,1 1 0,-7 8 0,4 1-337,0 0-1,1 0 1,1 1 0,0 0 0,1 0 0,1 1-1,0-1 1,1 0 0,0 1 0,2 0 0,0-1-1,0 1 1,2 0 0,0-1 0,1 1-1,0-1 1,1 0 0,1 0 0,0 0 0,1-1-1,13 24 1,-18-36-20,0-1-1,0 1 1,0 0 0,1-1-1,-1 1 1,0-1-1,1 1 1,-1-1-1,0 0 1,1 0 0,0 1-1,-1-1 1,1 0-1,0 0 1,-1-1 0,1 1-1,0 0 1,0-1-1,0 1 1,0-1-1,0 1 1,0-1 0,0 0-1,0 0 1,0 0-1,-1 0 1,1 0 0,0 0-1,0 0 1,0-1-1,0 1 1,0-1-1,0 1 1,0-1 0,0 0-1,-1 0 1,1 0-1,0 0 1,-1 0 0,1 0-1,-1 0 1,3-3-1,6-5-7,-1 0-1,0-1 0,0-1 0,13-21 1,0-4 87,-2-1 0,-1 0 0,-2-1 0,-2-1 0,-1-1 0,11-56 1,-12 30 700,-4 0-1,-2-1 1,-2-84 0,-5 141-525,-1-38 583,1 46-741,0 1-1,0-1 1,0 0-1,0 0 1,0 1-1,-1-1 1,1 0-1,-1 0 1,1 1-1,-1-1 1,0 1-1,1-1 1,-1 0-1,0 1 1,0-1-1,0 1 1,0 0-1,-3-3 1,3 4-62,1 1-1,-1-1 1,0 0 0,1 1 0,-1-1 0,0 0 0,1 1 0,-1-1 0,1 1-1,-1-1 1,1 1 0,-1-1 0,1 1 0,-1-1 0,1 1 0,-1 0-1,1-1 1,0 1 0,-1 0 0,1-1 0,0 1 0,0 0 0,-1-1 0,1 1-1,0 0 1,0 0 0,0-1 0,0 1 0,0 0 0,0-1 0,0 1 0,0 0-1,1 1 1,-3 29 4,2-30-18,4 77-14,14 82 0,1 17-5,-11 154 33,10-411-147,-8 8 108,14-76-3,-20 127 16,2 1 0,0 0 0,1 1 0,19-37 0,-23 51 3,0 1-1,0-1 0,1 1 0,-1-1 1,1 1-1,0 1 0,0-1 0,0 0 1,0 1-1,7-4 0,-10 6 3,0 1-1,0-1 1,1 1-1,-1-1 1,0 1 0,1 0-1,-1-1 1,1 1-1,-1 0 1,1 0-1,-1 0 1,0 0 0,1 0-1,-1 0 1,1 0-1,-1 1 1,0-1-1,1 0 1,-1 1 0,1-1-1,-1 1 1,0 0-1,0-1 1,1 1-1,-1 0 1,0 0 0,0 0-1,0 0 1,0 0-1,0 0 1,0 0-1,0 0 1,0 0-1,0 0 1,-1 0 0,1 1-1,0-1 1,-1 0-1,1 1 1,-1-1-1,1 2 1,3 10 0,0 0 0,0 0-1,-1 0 1,-1 1 0,0-1 0,-1 1 0,-1 0-1,0-1 1,-1 1 0,0-1 0,-1 1-1,0-1 1,-7 19 0,7-25 6,-1 0 0,0 1 1,0-1-1,-1 0 0,0-1 0,0 1 1,0-1-1,-1 1 0,0-2 0,-12 12 1,13-14 1,0 0-1,-1 0 1,0 0 0,0 0 0,0-1 0,0 0 0,0 0 0,0 0 0,0-1-1,-1 0 1,1 0 0,-1 0 0,1-1 0,-1 1 0,1-1 0,-11-2-1,14 2-5,1 0 0,-1 0 0,1 0 0,-1-1-1,1 1 1,-1-1 0,1 1 0,-1-1-1,1 1 1,-1-1 0,1 0 0,0 0 0,-1 0-1,1 0 1,0 0 0,0 0 0,0 0 0,0 0-1,0 0 1,0 0 0,0-1 0,0 1-1,0 0 1,0-3 0,0 4-3,1-1 0,0 1 0,0-1 0,0 1-1,0-1 1,0 0 0,0 1 0,0-1 0,0 1 0,0-1 0,1 1 0,-1-1 0,0 1 0,0-1-1,0 1 1,1-1 0,-1 1 0,0-1 0,0 1 0,1-1 0,-1 1 0,1 0 0,-1-1 0,0 1-1,1-1 1,23-5-64,-10 8 71,1 0-1,-1 0 1,0 2 0,0-1-1,0 2 1,0 0-1,-1 1 1,0 0 0,0 1-1,17 12 1,-9-7-984,-1-1 1,45 17-1,-31-21-1224,1-9 816</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4.050"/>
    </inkml:context>
    <inkml:brush xml:id="br0">
      <inkml:brushProperty name="width" value="0.05" units="cm"/>
      <inkml:brushProperty name="height" value="0.05" units="cm"/>
      <inkml:brushProperty name="color" value="#E71224"/>
    </inkml:brush>
  </inkml:definitions>
  <inkml:trace contextRef="#ctx0" brushRef="#br0">286 95 9450,'0'-6'455,"-1"0"0,-1 1 0,1 0 0,-1-1 0,1 1 0,-1 0 0,-1 0 0,1 0-1,-1 0 1,0 0 0,0 0 0,-1 1 0,1-1 0,-6-4 0,6 7-304,0 1 1,0-1-1,0 1 0,0-1 1,0 1-1,-1 0 0,1 0 0,0 0 1,-1 1-1,1-1 0,-1 1 1,1 0-1,0 0 0,-1 0 0,1 0 1,-1 1-1,1-1 0,-1 1 1,1 0-1,0 0 0,0 0 0,-1 0 1,1 1-1,-4 2 0,-2 2-101,0-1-1,0 1 1,0 1 0,1 0-1,0 0 1,1 0-1,0 1 1,0 0-1,1 1 1,-1-1-1,2 1 1,-1 1-1,2-1 1,-7 16 0,0 3-57,2 0 1,0 1 0,-8 57 0,16-75 17,0 0-1,0-1 1,1 1-1,3 16 1,-3-26-8,-1 1 0,1-1 1,1 0-1,-1 0 0,0 0 0,0 1 1,0-1-1,1 0 0,-1 0 1,0 0-1,1 0 0,-1 0 0,1 0 1,-1 0-1,1 0 0,0 0 0,-1 0 1,1 0-1,0 0 0,0 0 1,0 0-1,0 0 0,0-1 0,0 1 1,0 0-1,0-1 0,0 1 0,0-1 1,0 1-1,0-1 0,0 0 1,0 1-1,0-1 0,1 0 0,-1 0 1,0 1-1,0-1 0,0 0 1,0 0-1,1-1 0,-1 1 0,0 0 1,0 0-1,0 0 0,0-1 0,1 1 1,-1-1-1,0 1 0,0-1 1,0 1-1,0-1 0,0 0 0,0 1 1,0-1-1,1-1 0,5-3 12,-1-1 0,1 0 0,-1 0 0,0 0 0,0-1 0,-1 1 0,0-2-1,6-8 1,32-69 80,-29 55-60,6-14 10,-12 24 22,2-1 1,0 2-1,19-27 1,-29 45-62,0 1 1,0-1-1,0 1 0,1-1 1,-1 1-1,0 0 0,0-1 0,1 1 1,-1-1-1,0 1 0,1 0 1,-1-1-1,1 1 0,-1 0 1,0-1-1,1 1 0,-1 0 1,1 0-1,-1 0 0,1-1 0,-1 1 1,1 0-1,-1 0 0,1 0 1,-1 0-1,1 0 0,-1 0 1,1 0-1,-1 0 0,1 0 1,-1 0-1,1 0 0,-1 0 1,1 0-1,0 0 0,7 19 160,-4 30 11,-4-48-175,2 89 103,-3 1 0,-27 176 0,22-241-88,-1 0 0,-1 0 0,-17 34 0,19-48 2,0-1 0,0 1 1,-1-1-1,-1 0 0,0-1 0,-1 0 1,0 0-1,-19 16 0,27-25-45,0 1-1,-1-1 1,0 0-1,1 0 0,-1 1 1,0-1-1,1 0 1,-1 0-1,0-1 1,0 1-1,0 0 0,0-1 1,0 1-1,0-1 1,0 1-1,0-1 1,0 0-1,0 0 1,0 0-1,0 0 0,0 0 1,0-1-1,0 1 1,0 0-1,0-1 1,0 0-1,0 1 0,1-1 1,-1 0-1,0 0 1,0 0-1,1 0 1,-1 0-1,0-1 1,1 1-1,-1 0 0,1-1 1,0 1-1,-1-1 1,1 1-1,0-1 1,0 0-1,-2-3 0,0-2-250,0 1-1,1-1 0,-1 0 1,2 0-1,-1 0 0,1 0 1,0 0-1,0 0 0,1 0 1,0 0-1,1-11 0,10-30-607</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5.681"/>
    </inkml:context>
    <inkml:brush xml:id="br0">
      <inkml:brushProperty name="width" value="0.05" units="cm"/>
      <inkml:brushProperty name="height" value="0.05" units="cm"/>
      <inkml:brushProperty name="color" value="#E71224"/>
    </inkml:brush>
  </inkml:definitions>
  <inkml:trace contextRef="#ctx0" brushRef="#br0">83 479 13123,'1'0'96,"-1"0"-1,0 0 1,1-1 0,-1 1-1,0 0 1,1 0 0,-1-1 0,0 1-1,1 0 1,-1 0 0,0 0 0,1 0-1,-1 0 1,1 0 0,-1 0 0,0 0-1,1-1 1,-1 2 0,1-1 0,-1 0-1,1 0 1,-1 0 0,0 0 0,1 0-1,-1 0 1,0 0 0,1 0-1,-1 0 1,1 1 0,-1-1 0,0 0-1,1 0 1,-1 1 0,0-1 0,1 0-1,-1 0 1,0 1 0,0-1 0,1 0-1,-1 1 1,0-1 0,0 0 0,0 1-1,1-1 1,-1 0 0,0 1-1,0-1 1,0 1 0,0-1 0,0 0-1,0 1 1,0-1 0,0 1 0,0-1-1,0 0 1,0 1 0,0-1 0,0 1-1,0-1 1,0 0 0,0 1 0,0-1-1,0 1 1,-1-1 0,1 1 0,-11 36 1624,9-31-1443,-22 64 318,3 1 0,-19 118 0,40-189-595,0 0 1,0 0 0,0 0-1,0-1 1,1 1 0,-1 0-1,0 0 1,0 0 0,0-1-1,0 1 1,0 0 0,1 0-1,-1 0 1,0 0 0,0 0-1,0-1 1,1 1 0,-1 0-1,0 0 1,0 0 0,0 0-1,1 0 1,-1 0 0,0 0-1,0 0 1,1 0 0,-1 0-1,0 0 1,0 0 0,0 0-1,1 0 1,-1 0 0,0 0-1,0 0 1,1 0 0,-1 0-1,0 0 1,0 0 0,0 0-1,1 1 1,-1-1 0,0 0-1,0 0 1,0 0 0,1 0-1,-1 0 1,0 1 0,0-1-1,0 0 1,0 0 0,0 0-1,0 0 1,1 1 0,-1-1-1,0 0 1,0 0 0,0 1-1,0-1 1,0 0 0,0 0-1,0 0 1,0 1 0,0-1-1,0 0 1,0 0 0,0 1-1,14-14-7,17-27 2,-2-2-1,-2-1 1,33-70 0,-29 53-1,43-64 1,-34 78 13,-39 46-7,0-1-1,0 0 1,0 0-1,0 0 0,0 1 1,0-1-1,0 0 1,0 1-1,0-1 0,0 1 1,0 0-1,0-1 1,0 1-1,1 0 0,-1-1 1,0 1-1,2 0 1,-2 1-1,0-1 0,0 1 0,0 0 1,-1-1-1,1 1 0,0 0 1,-1 0-1,1 0 0,-1-1 0,1 1 1,-1 0-1,1 0 0,-1 0 0,0 0 1,1 0-1,-1 0 0,0 0 0,0 0 1,0 0-1,1 0 0,-1 0 0,0 0 1,0 0-1,-1 0 0,1 0 0,0 1 1,-8 113 9,3-72-20,2 44 0,4-73 4,0 1-1,0 0 1,2-1-1,0 0 1,1 1-1,10 25 1,-14-38 4,1 0 0,-1-1 1,1 1-1,-1 0 0,1-1 0,0 1 0,0-1 0,0 1 1,0-1-1,0 1 0,0-1 0,0 0 0,0 0 1,1 1-1,-1-1 0,0 0 0,1 0 0,-1 0 1,1 0-1,-1-1 0,1 1 0,-1 0 0,1-1 1,0 1-1,2 0 0,-2-2-1,0 1 1,0-1-1,0 0 1,0 1-1,0-1 0,0 0 1,-1-1-1,1 1 1,0 0-1,0 0 1,-1-1-1,1 1 0,-1-1 1,1 1-1,-1-1 1,0 0-1,2-2 0,5-9-3,0-1-1,-1 0 1,-1-1-1,6-17 0,-5 10-4,-1 1 0,-2-2 0,0 1-1,-1 0 1,0-43 0,-4 58 7,1 0 1,-1 0-1,0 0 1,-1 0-1,0 0 1,0 1-1,0-1 0,-1 1 1,0-1-1,-5-7 1,6 11 2,-1 0 1,1 0-1,-1 0 1,0 0-1,0 0 1,0 1-1,-1-1 1,1 1-1,0 0 1,-1 0-1,0 0 1,1 0 0,-1 1-1,0 0 1,0-1-1,0 1 1,0 1-1,0-1 1,-4 0-1,5 1-25,0 0-1,1 0 1,-1 0-1,0 0 1,0 1-1,1-1 1,-1 1-1,0-1 1,1 1-1,-1 0 1,1 0-1,-1 0 0,1 1 1,-1-1-1,1 0 1,0 1-1,0 0 1,0-1-1,0 1 1,0 0-1,0 0 1,-3 4-1,4-4-2,1-1 0,-1 1 0,0-1 0,1 1 0,-1-1 0,1 1 0,0 0 0,-1-1 1,1 1-1,0 0 0,0-1 0,0 1 0,0 0 0,0-1 0,1 1 0,-1-1 0,0 1 0,1 0 0,-1-1 0,1 1 0,-1-1 0,1 1 0,0-1 0,0 1 0,0-1 0,0 0 0,0 1 0,0-1 0,0 0 0,0 0 0,0 0 0,1 0 0,-1 0 0,0 0 0,1 0 0,-1 0 0,3 1 0,5 2-7,0 0 0,1 0 0,-1-1 0,1 0 1,0-1-1,-1 0 0,1 0 0,0-1 0,0 0 0,0-1 0,0 0 0,19-4 0,-9 1 28,0 0-1,0-2 1,-1-1 0,1 0-1,25-13 1,-27 10 19,0-1 0,0 0 0,-1-1 0,0-1 0,17-16 0,-26 19 283,-16 13 126,-17 17 36,17-8-428,1 0 1,0 0-1,1 1 0,1 0 1,0 0-1,1 0 0,0 1 1,-3 26-1,5-19 7,0 1 0,2 0 0,0 0 1,8 46-1,-8-65-21,1 0 0,0 0 0,0 0 0,0 0 0,0-1 0,1 1 0,0 0 0,0-1 0,0 1 0,0-1 0,0 1-1,5 4 1,-5-7-8,-1 0-1,0 0 0,1-1 0,-1 1 1,1-1-1,-1 1 0,1-1 0,-1 0 0,1 1 1,-1-1-1,1 0 0,-1 0 0,1 0 0,-1 0 1,1 0-1,-1-1 0,1 1 0,-1 0 1,1-1-1,-1 1 0,1-1 0,-1 1 0,0-1 1,1 0-1,-1 1 0,0-1 0,1 0 0,-1 0 1,0 0-1,0 0 0,0 0 0,0 0 1,0-1-1,0 1 0,1-2 0,21-25 24,-1-2 0,-1 0-1,-2-1 1,-1 0 0,-2-2 0,-1 0-1,-1-1 1,15-59 0,-40 130-8,-2 8 12,2 0 0,-9 68 0,19-97-33,-1-6 0,1-1 0,1 0 0,0 1 0,0-1 0,1 1 0,0-1 0,0 1 0,5 15 0,-5-24 0,-1 0 0,1 0-1,-1 0 1,1-1 0,0 1 0,-1 0 0,1 0 0,0 0-1,-1-1 1,1 1 0,0 0 0,0-1 0,0 1 0,-1-1-1,1 1 1,0-1 0,0 1 0,0-1 0,0 0 0,0 1-1,0-1 1,0 0 0,0 0 0,0 0 0,0 1-1,0-1 1,0 0 0,0 0 0,0-1 0,0 1 0,0 0-1,0 0 1,0 0 0,0-1 0,0 1 0,0-1 0,0 1-1,0-1 1,0 1 0,0-1 0,0 1 0,0-1 0,-1 0-1,1 1 1,0-1 0,0-1 0,41-38-7,-41 39 7,38-44 12,-2-2-1,-3-1 0,49-91 1,-81 134 1,1 0-1,0 0 1,1 0 0,-1 0 0,1 0 0,0 1 0,4-5 0,-8 9-7,1 0 0,-1-1 1,0 1-1,0 0 0,1 0 0,-1-1 0,0 1 0,1 0 1,-1 0-1,0 0 0,1 0 0,-1-1 0,0 1 1,1 0-1,-1 0 0,1 0 0,-1 0 0,0 0 1,1 0-1,-1 0 0,0 0 0,1 0 0,-1 0 1,1 0-1,-1 0 0,0 1 0,1-1 0,-1 0 0,0 0 1,1 0-1,-1 0 0,0 1 0,1-1 0,-1 0 1,0 0-1,0 1 0,1-1 0,0 2 18,0 1 1,0-1-1,0 0 0,-1 0 0,1 0 1,-1 1-1,0-1 0,1 0 0,-1 1 1,0-1-1,-1 3 0,0 32 39,2 1 1,1-1-1,2 1 0,1-1 1,14 49-1,-19-84-63,1 0 0,-1-1 0,0 1 0,1 0 1,-1-1-1,1 1 0,0-1 0,-1 1 0,1-1 0,0 1 0,0-1 0,0 0 0,0 1 0,0-1 0,0 0 0,0 0 0,1 0 0,-1 1 1,0-1-1,1-1 0,-1 1 0,0 0 0,1 0 0,-1 0 0,1-1 0,0 1 0,-1-1 0,1 1 0,-1-1 0,1 0 0,0 0 0,-1 0 1,1 1-1,0-2 0,-1 1 0,1 0 0,0 0 0,-1 0 0,1-1 0,0 1 0,-1-1 0,1 1 0,-1-1 0,1 0 0,-1 0 0,1 1 1,1-2-1,7-6 1,1 0-1,-1 0 1,0-1 0,15-19 0,-16 18-1,79-91 5,-46 51 6,93-86 0,-133 138 40,-6 10-29,-6 13 1,-2 1-22,-41 97 5,47-106-9,1 0 0,0 0 0,1 1 0,1-1 0,-1 24 0,3-38 1,1 1 0,0-1 0,0 0 0,0 0-1,1 0 1,-1 1 0,1-1 0,0 0 0,0 0 0,0 0 0,0 0-1,0 0 1,1 0 0,-1 0 0,1 0 0,0 0 0,0-1-1,0 1 1,4 3 0,-4-4-1,1 0-1,0-1 1,0 0 0,0 1-1,0-1 1,0 0-1,0 0 1,0-1 0,1 1-1,-1-1 1,0 1-1,0-1 1,0 0-1,1 0 1,-1-1 0,5 0-1,2-1 3,0-1 0,0 0 0,-1 0 0,1-1 0,-1 0 0,0-1 0,0 0 0,0 0 0,-1-1 0,1 0 0,10-11 0,78-105 10,-77 93 4,-14 20 24,-15 28-9,-2 3-32,1 1 1,1 0-1,2 0 1,0 1-1,1 0 1,1 0 0,2 0-1,-2 43 1,5-64 1,0 0 1,0 0-1,0 0 1,1 0-1,-1 0 0,1 0 1,0 0-1,0 0 1,0 0-1,0 0 1,3 4-1,-4-6 1,1-1 0,-1 1-1,1-1 1,0 1 0,-1-1 0,1 1 0,0-1 0,-1 1-1,1-1 1,0 1 0,0-1 0,-1 0 0,1 1 0,0-1-1,0 0 1,-1 0 0,1 0 0,0 0 0,0 0-1,0 0 1,-1 0 0,1 0 0,0 0 0,0 0 0,0 0-1,0 0 1,0-1 0,3-1-2,1 0 0,-1 0 0,0-1-1,0 0 1,0 0 0,-1 0 0,1 0 0,-1-1-1,0 1 1,0-1 0,0 0 0,3-5 0,7-12 3,-1-1 1,-2-1 0,0 1 0,-1-2 0,-1 1 0,-2-1 0,0 0 0,-1-1 0,-2 1 0,0-1 0,-2-29 0,-1 17 14,-3 0 0,-1 0 0,-1 0 0,-2 0 0,-2 1 1,-24-64-1,27 86 6,0 1 0,0 0 0,-1 0 0,-1 0 0,0 1 0,-1 1 0,0-1-1,-1 1 1,0 1 0,-13-11 0,16 16-13,0 0-1,0 1 1,-1-1-1,0 2 1,0-1-1,0 1 1,0 0-1,-1 1 1,1 0 0,-1 0-1,1 0 1,-1 2-1,0-1 1,1 1-1,-1 0 1,0 0-1,1 1 1,-12 3-1,5 0 100,-1 0-1,1 1 1,0 0-1,1 2 1,0 0 0,0 0-1,0 1 1,1 1-1,-25 20 1,2 10 520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6.194"/>
    </inkml:context>
    <inkml:brush xml:id="br0">
      <inkml:brushProperty name="width" value="0.05" units="cm"/>
      <inkml:brushProperty name="height" value="0.05" units="cm"/>
      <inkml:brushProperty name="color" value="#E71224"/>
    </inkml:brush>
  </inkml:definitions>
  <inkml:trace contextRef="#ctx0" brushRef="#br0">49 0 12979,'13'3'1752,"-6"-3"2521,0 9-3265,0 4 8,-5 13-399,-2 9-281,-9 8-136,-3 3-32,-5-1-72,0-5-200,4-11-576,1-6-457,8-15 505</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6.559"/>
    </inkml:context>
    <inkml:brush xml:id="br0">
      <inkml:brushProperty name="width" value="0.05" units="cm"/>
      <inkml:brushProperty name="height" value="0.05" units="cm"/>
      <inkml:brushProperty name="color" value="#E71224"/>
    </inkml:brush>
  </inkml:definitions>
  <inkml:trace contextRef="#ctx0" brushRef="#br0">28 0 14563,'-21'15'352,"15"8"-552,7 2-1432,18-4 944</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6.937"/>
    </inkml:context>
    <inkml:brush xml:id="br0">
      <inkml:brushProperty name="width" value="0.05" units="cm"/>
      <inkml:brushProperty name="height" value="0.05" units="cm"/>
      <inkml:brushProperty name="color" value="#E71224"/>
    </inkml:brush>
  </inkml:definitions>
  <inkml:trace contextRef="#ctx0" brushRef="#br0">8 675 11755,'-7'44'5282,"6"-40"-1948,5-13-1341,4-8-2178,39-100 756,22-47-463,-66 157-110,0 1 0,1 0 0,0 0 0,0 0 0,0 0 0,1 0 0,0 1 0,0 0 0,11-8 0,-14 12 1,-1 0 0,0 0 0,1 0-1,-1 1 1,1-1 0,-1 1-1,1-1 1,-1 1 0,1-1 0,0 1-1,-1 0 1,1 0 0,-1 0 0,1 0-1,0 0 1,-1 0 0,1 0-1,-1 1 1,3 0 0,-2 0 0,1 0 1,-1 1-1,0-1 1,0 1-1,0 0 1,0 0-1,0 0 1,0-1-1,-1 2 1,1-1-1,-1 0 1,1 0-1,-1 0 1,0 1-1,2 4 1,6 19 9,0 1 1,-2 1-1,-1 0 0,-2 0 0,2 29 1,13 69-813,-18-120 642,-1-5 230,0 1 0,1 0 0,-1 0 0,0 0 0,1 0 0,0 0 0,-1-1 0,1 1 0,0 0 0,0-1 0,0 1 0,0 0 0,0-1 0,0 1 0,0-1 0,1 0 0,-1 1 0,0-1 0,1 0 0,1 1 0,15 3 638</inkml:trace>
  <inkml:trace contextRef="#ctx0" brushRef="#br0" timeOffset="1">658 6 16524,'0'0'70,"0"0"0,0 0 0,0-1 0,0 1 0,0 0 0,0 0 0,0 0 0,0-1 0,0 1 0,-1 0 1,1 0-1,0-1 0,0 1 0,0 0 0,0 0 0,0 0 0,0 0 0,-1-1 0,1 1 0,0 0 0,0 0 1,0 0-1,-1 0 0,1 0 0,0-1 0,0 1 0,0 0 0,-1 0 0,1 0 0,0 0 0,0 0 0,0 0 0,-1 0 1,1 0-1,0 0 0,0 0 0,-1 0 0,1 0 0,0 0 0,0 0 0,-1 0 0,1 0 0,0 0 0,0 0 1,-1 0-1,-9 13 1443,-10 26-839,17-33-458,-13 32-111,1 1-1,2 0 0,2 1 0,-8 55 1,-8 166-102,27-258-8,-8 186 2,8-159-375,2 0 0,1 0 1,2-1-1,9 38 0,-4-43 1856,-1-18-826</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7.343"/>
    </inkml:context>
    <inkml:brush xml:id="br0">
      <inkml:brushProperty name="width" value="0.05" units="cm"/>
      <inkml:brushProperty name="height" value="0.05" units="cm"/>
      <inkml:brushProperty name="color" value="#E71224"/>
    </inkml:brush>
  </inkml:definitions>
  <inkml:trace contextRef="#ctx0" brushRef="#br0">0 206 11819,'113'-4'3794,"-86"4"-3386,1-1-1,-1-1 0,39-7 0,-49 5-323,0-1-1,-1-1 0,0 0 0,0-1 0,30-18 0,-41 21-74,1 1 0,-1-1 0,0 0 0,0 0 0,-1-1 0,1 1-1,-1-1 1,0 0 0,0 0 0,-1 0 0,1-1 0,-1 1 0,0-1-1,-1 0 1,1 0 0,-1 0 0,0 0 0,-1 0 0,2-8-1,-3 13-1,0 0 0,0 0-1,1 0 1,-1 0-1,0 0 1,0 0-1,0 0 1,0 0-1,0 0 1,0 0-1,0 0 1,-1 0-1,1 0 1,0 0-1,-1 0 1,1 0 0,0 0-1,-1 0 1,1 0-1,-1 0 1,0 0-1,1 1 1,-1-1-1,0 0 1,1 0-1,-1 1 1,-1-2-1,0 2 11,1 0-1,-1 0 1,1 0-1,0 0 0,-1 0 1,1 0-1,-1 0 1,1 1-1,-1-1 0,1 0 1,0 1-1,-1 0 1,1-1-1,0 1 0,0 0 1,-3 1-1,-46 40 507,37-27-440,1-1-1,0 2 1,1-1 0,1 2 0,1-1-1,0 2 1,-9 24 0,13-30-72,1 1 0,1 0 0,-1 0 0,2 0 0,0 1 0,1-1 0,0 1-1,1-1 1,0 1 0,1-1 0,4 18 0,-5-29-7,1 1 0,-1-1 0,1 1 0,0 0 0,0-1 1,0 1-1,0-1 0,0 0 0,0 1 0,1-1 0,-1 0 0,1 0 0,0 0 0,0 0 0,-1 0 0,1 0 0,0 0 0,1-1 0,-1 1 0,0-1 0,0 0 0,1 1 1,-1-1-1,1 0 0,-1 0 0,1 0 0,-1-1 0,1 1 0,-1-1 0,1 1 0,0-1 0,-1 0 0,1 0 0,0 0 0,-1 0 0,1-1 0,0 1 0,-1-1 0,1 0 0,-1 1 1,6-3-1,2-1 8,-1 0-1,1-1 1,-1 0 0,0-1 0,0 1 0,-1-2 0,1 1 0,-1-1 0,10-12 0,-13 12-2,0 0 1,0 0-1,0 0 1,-1-1-1,0 0 0,-1 0 1,0 0-1,0 0 1,-1-1-1,1 1 1,-2-1-1,1 1 1,-2-1-1,1 0 1,-1 0-1,0 1 1,-2-14-1,1 16 7,0 0-1,-1 0 1,0 0-1,0 0 0,0 0 1,0 0-1,-1 1 1,0-1-1,-1 1 1,1-1-1,-1 1 1,0 0-1,0 1 1,0-1-1,-1 1 1,1 0-1,-1 0 0,0 0 1,-1 0-1,1 1 1,-1 0-1,1 0 1,-1 1-1,-9-4 1,8 4 166,0 0 1,0 0 0,-1 1 0,1 0-1,0 0 1,-1 1 0,1 0 0,-1 0-1,1 1 1,0 0 0,-1 0 0,-11 4-1,-1 5 904</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7.843"/>
    </inkml:context>
    <inkml:brush xml:id="br0">
      <inkml:brushProperty name="width" value="0.05" units="cm"/>
      <inkml:brushProperty name="height" value="0.05" units="cm"/>
      <inkml:brushProperty name="color" value="#E71224"/>
    </inkml:brush>
  </inkml:definitions>
  <inkml:trace contextRef="#ctx0" brushRef="#br0">292 81 15667,'-24'-45'1265,"-5"22"607,1 10-96,-1 25-623,-1 14-385,0 27-480,1 14-152,1 24-112,4 13 0,8 20-16,2 6-8,6-4 40,5-6-40,8-21-384,3-12-208,4-28-865,-6-17-519,-5-39 1104</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8.420"/>
    </inkml:context>
    <inkml:brush xml:id="br0">
      <inkml:brushProperty name="width" value="0.05" units="cm"/>
      <inkml:brushProperty name="height" value="0.05" units="cm"/>
      <inkml:brushProperty name="color" value="#E71224"/>
    </inkml:brush>
  </inkml:definitions>
  <inkml:trace contextRef="#ctx0" brushRef="#br0">0 265 11851,'44'1'3751,"51"1"-2996,-48-5-476,-1-1 1,59-14 0,-87 13-252,-1 0 1,0 0 0,0-2-1,0 0 1,-1-1 0,0 0-1,-1-1 1,0-1 0,15-13-1,-14 1 66,-15 22-76,-1-1 1,0 1-1,0-1 0,0 0 0,0 1 0,0-1 1,0 1-1,0-1 0,0 0 0,0 1 0,0-1 1,0 1-1,0-1 0,0 1 0,0-1 0,-1 0 1,1 1-1,0-1 0,0 1 0,-1-1 0,1 1 1,0-1-1,-1 1 0,0-1 0,0 0 30,-1 0 0,0 0 0,1 0 0,-1 1-1,0-1 1,0 1 0,0-1 0,1 1 0,-1 0 0,0 0 0,0 0-1,0 0 1,0 0 0,1 0 0,-1 0 0,0 1 0,0-1 0,0 0-1,1 1 1,-1 0 0,-3 1 0,-6 3 39,0 1 0,1 1 0,-1-1-1,1 2 1,0 0 0,1 0 0,0 0 0,1 1-1,-13 16 1,10-11-77,1 1 0,0 0 1,1 1-1,1-1 0,0 2 0,-5 17 0,11-29-6,1 0 0,0 0 0,0 0 0,1 1 1,-1-1-1,1 0 0,0 0 0,2 10 0,-2-14-2,0 0-1,0 0 1,1 0-1,-1 0 1,0 0 0,1 0-1,-1 0 1,1-1 0,-1 1-1,1 0 1,-1 0-1,1 0 1,0 0 0,-1 0-1,1-1 1,0 1-1,0 0 1,0-1 0,-1 1-1,1-1 1,0 1-1,0-1 1,0 1 0,0-1-1,0 1 1,0-1-1,0 0 1,0 0 0,0 0-1,0 1 1,0-1-1,0 0 1,0 0 0,0 0-1,0 0 1,1-1-1,-1 1 1,0 0 0,0 0-1,0-1 1,0 1-1,0 0 1,-1-1 0,1 1-1,0-1 1,0 0 0,0 1-1,0-1 1,1 0-1,18-13 3,0-1 0,-2 0 0,1-1 1,-2-2-1,0 1 0,18-27 0,-3 7-7,9-14-2,-30 35 10,2 0-1,27-27 1,-40 44-2,1-1 0,-1 1 0,1-1-1,-1 1 1,0-1 0,1 1 0,-1-1 0,0 1 0,1 0-1,-1-1 1,0 1 0,0-1 0,1 1 0,-1 0 0,0-1 0,0 1-1,0 0 1,0-1 0,0 1 0,0 0 0,0-1 0,0 1-1,0 0 1,0-1 0,0 1 0,0 0 0,-1-1 0,1 1 0,-1 0-1,-50 329 1260,56-332-603,8-18-482,16-29-221,-26 45 84,9-17-56,21-38-441,3 1-1,3 2 1,64-73-1,-62 95-725,4 14 390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8.768"/>
    </inkml:context>
    <inkml:brush xml:id="br0">
      <inkml:brushProperty name="width" value="0.05" units="cm"/>
      <inkml:brushProperty name="height" value="0.05" units="cm"/>
      <inkml:brushProperty name="color" value="#E71224"/>
    </inkml:brush>
  </inkml:definitions>
  <inkml:trace contextRef="#ctx0" brushRef="#br0">181 54 12539,'-14'-33'1176,"8"18"1440,-1 10-1183,1 12-41,-1 10-288,-2 15-608,-1 8-151,1 21-201,-2 13-64,-4 21-56,-2 9 8,-5 4 224,0-4-600,8-24 3176,2-12-2120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9.603"/>
    </inkml:context>
    <inkml:brush xml:id="br0">
      <inkml:brushProperty name="width" value="0.05" units="cm"/>
      <inkml:brushProperty name="height" value="0.05" units="cm"/>
      <inkml:brushProperty name="color" value="#E71224"/>
    </inkml:brush>
  </inkml:definitions>
  <inkml:trace contextRef="#ctx0" brushRef="#br0">1 234 17564,'2'5'119,"1"0"0,-1 0-1,1-1 1,1 1 0,-1-1 0,1 0 0,-1 0 0,1 0 0,0 0 0,0-1 0,1 0 0,-1 0 0,1 0-1,0 0 1,0 0 0,-1-1 0,7 2 0,-4-2-79,1-1-1,-1 0 1,1 0-1,-1 0 1,1-1-1,0 0 1,-1-1 0,1 1-1,0-2 1,-1 1-1,8-3 1,1-1-38,1-1 0,-1-1 0,-1 0-1,0-2 1,0 1 0,0-2 0,-1 0 0,0 0 0,23-25 0,-25 22 111,0-1 0,-1 0 0,-1 0 0,0-1 0,-1-1 0,-1 0 0,0 0 1,-1 0-1,-1-1 0,5-21 0,-11 38-102,0 0 0,0 0 1,0 0-1,0 0 0,-1 0 0,1 1 1,0-1-1,0 0 0,0 0 0,0 0 1,-1 0-1,1 0 0,0 0 0,0 0 1,0 0-1,0 0 0,-1 0 0,1 0 1,0 0-1,0 0 0,0 0 0,0 0 0,-1 0 1,1 0-1,0 0 0,0 0 0,0 0 1,0 0-1,-1 0 0,1 0 0,0 0 1,0 0-1,0 0 0,0 0 0,-1 0 1,1 0-1,0 0 0,0-1 0,0 1 1,0 0-1,0 0 0,-1 0 0,1 0 1,0 0-1,0-1 0,0 1 0,0 0 1,0 0-1,0 0 0,0 0 0,0-1 0,0 1 1,0 0-1,0 0 0,0 0 0,0 0 1,0-1-1,0 1 0,0 0 0,-11 12 94,-1 11-94,1 1 0,1 0 0,1 1 0,1-1 0,2 2 0,-7 45 1,3-14-10,-2-4-2,-19 109 0,27-136 0,2 0-1,1 0 1,0 0 0,5 31-1,-4-56 1,0 1-1,0 0 0,0 0 0,1 0 0,-1 0 1,0-1-1,1 1 0,-1 0 0,1 0 0,0-1 1,0 1-1,-1 0 0,1-1 0,0 1 0,0-1 1,1 1-1,-1-1 0,0 1 0,0-1 0,1 0 1,-1 0-1,1 0 0,-1 0 0,1 0 1,-1 0-1,1 0 0,0 0 0,-1 0 0,4 0 1,-1-1-2,0 0 1,-1 0-1,1-1 1,-1 0-1,0 1 1,1-1 0,-1 0-1,0-1 1,1 1-1,-1-1 1,0 1-1,0-1 1,0 0 0,0 0-1,3-3 1,28-25 2,-2-2 0,-1-1-1,41-55 1,-12 14 17,56-75-6,-116 149-11,0 0-1,0-1 1,0 1-1,0 0 0,0 0 1,0 0-1,0-1 1,0 1-1,0 0 1,0 0-1,0 0 1,0 0-1,0-1 1,1 1-1,-1 0 1,0 0-1,0 0 1,0 0-1,0-1 0,0 1 1,1 0-1,-1 0 1,0 0-1,0 0 1,0 0-1,0 0 1,1-1-1,-1 1 1,0 0-1,0 0 1,0 0-1,1 0 1,-1 0-1,0 0 1,0 0-1,0 0 0,1 0 1,-1 0-1,0 0 1,0 0-1,0 0 1,1 0-1,-1 0 1,0 0-1,0 0 1,0 0-1,1 1 1,-1-1-1,0 0 1,0 0-1,0 0 0,0 0 1,1 1-1,0 15 18,-9 35-1,7-43-16,-6 45 0,3 0-1,5 92 1,-1-142-1,0 0 0,1 0 0,-1-1 0,0 1-1,1 0 1,-1-1 0,1 1 0,0 0 0,0-1 0,0 1 0,0-1 0,1 1 0,1 2 0,-2-4 0,-1-1 0,1 1 0,0 0-1,0-1 1,0 1 0,-1-1 0,1 1 0,0-1 0,0 1 0,0-1 0,0 0 0,0 1 0,0-1-1,0 0 1,0 0 0,0 0 0,0 0 0,0 0 0,0 0 0,0 0 0,0 0 0,0 0 0,2-1-1,3-1 1,0-1-1,0 0 0,0-1 1,0 1-1,0-1 0,-1 0 0,0 0 1,0-1-1,5-5 0,18-22-15,-1-2-1,-2-1 0,-1 0 1,-2-2-1,-2-1 1,28-71-1,-48 110 19,-11 26-19,-14 54 0,24-74 15,-5 29-12,-2 43 0,7-70 9,1 0 1,0 0-1,1 0 0,0 0 1,0 0-1,1 0 0,0 0 1,1 0-1,0 0 0,5 11 1,-6-18 0,0 1 1,-1-1-1,1 0 1,0 1-1,0-1 0,0 0 1,1 0-1,-1-1 1,0 1-1,1 0 1,-1-1-1,1 1 1,0-1-1,-1 0 0,1 0 1,0 0-1,0 0 1,-1 0-1,1-1 1,0 1-1,0-1 1,0 0-1,0 0 0,0 0 1,0 0-1,0 0 1,0-1-1,0 1 1,0-1-1,-1 0 1,1 0-1,0 0 0,4-3 1,9-3-11,0-1 1,-1-1 0,0 0-1,17-15 1,-9 6 103,0 0-1,-2-2 1,0-1 0,-2 0 0,0-1 0,-1-2 0,-2 1 0,0-2 0,17-36 0,-62 144-711,-21 106 1,48-174-315</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5:59.942"/>
    </inkml:context>
    <inkml:brush xml:id="br0">
      <inkml:brushProperty name="width" value="0.05" units="cm"/>
      <inkml:brushProperty name="height" value="0.05" units="cm"/>
      <inkml:brushProperty name="color" value="#E71224"/>
    </inkml:brush>
  </inkml:definitions>
  <inkml:trace contextRef="#ctx0" brushRef="#br0">11 0 14995,'-5'6'984,"-1"14"1345,6 2-1753,8-3-376</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00.329"/>
    </inkml:context>
    <inkml:brush xml:id="br0">
      <inkml:brushProperty name="width" value="0.05" units="cm"/>
      <inkml:brushProperty name="height" value="0.05" units="cm"/>
      <inkml:brushProperty name="color" value="#E71224"/>
    </inkml:brush>
  </inkml:definitions>
  <inkml:trace contextRef="#ctx0" brushRef="#br0">520 34 10338,'-14'-7'362,"-1"2"0,0 0 0,0 0 0,-1 2 0,1 0-1,-1 1 1,1 0 0,-1 1 0,0 1 0,1 0 0,-28 5 0,31-2-240,1 0 0,0 0 0,0 1 0,0 1 0,0 0 0,1 0 1,0 1-1,0 0 0,0 1 0,1 0 0,0 1 0,0 0 0,1 0 1,0 1-1,1 0 0,-10 14 0,-3 9-44,2 1 1,1 1 0,1 0-1,3 1 1,0 1-1,2 0 1,2 1-1,-8 63 1,17-93-58,0-1 0,0 1 0,0-1 0,1 1 0,0-1 0,0 1 0,1-1 0,0 0 0,0 0 0,0 0 0,1 0 0,3 7 0,-5-12-5,0 1 0,1-1 0,-1 1 0,0-1 0,1 1 0,-1-1-1,1 0 1,-1 0 0,1 0 0,-1 1 0,1-1 0,0-1 0,0 1 0,-1 0-1,1 0 1,0-1 0,0 1 0,0-1 0,0 0 0,0 1 0,0-1 0,0 0-1,0 0 1,0 0 0,0 0 0,0-1 0,0 1 0,0-1 0,-1 1-1,1-1 1,0 1 0,0-1 0,0 0 0,-1 0 0,1 0 0,0 0 0,-1 0-1,1 0 1,-1-1 0,1 1 0,1-3 0,13-9 82,-1-1 1,-1-1-1,0-1 0,-2 0 1,1 0-1,-2-1 0,12-22 1,-7 6 258,0 0 0,-3-1 0,11-40 0,-17 41 574,-7 33-913,0 1 1,0-1 0,0 0-1,0 0 1,-1 0 0,1 0-1,0 0 1,0 0 0,0 0 0,0 0-1,0 0 1,0 0 0,0 1-1,0-1 1,-1 0 0,1 0-1,0 0 1,0 0 0,0 0 0,0 0-1,0 0 1,0 0 0,0 0-1,-1 0 1,1 0 0,0 0-1,0 0 1,0 0 0,0 0 0,0 0-1,0 0 1,-1 0 0,1 0-1,0 0 1,0 0 0,0-1-1,0 1 1,0 0 0,0 0-1,0 0 1,0 0 0,-1 0 0,1 0-1,0 0 1,0 0 0,0 0-1,0 0 1,0-1 0,0 1-1,0 0 1,0 0 0,0 0 0,0 0-1,0 0 1,0 0 0,0 0-1,0-1 1,0 1 0,-3 5 74,0 0 1,1 0 0,0 0 0,0 0-1,0 1 1,1-1 0,-2 11-1,1 21-66,1-1-1,9 68 0,-4-57-27,-1 53-1,-8-6-50,-5-1-1,-3-1 0,-31 109 1,38-182 131,-1 0 1,0-1 0,-2 0 0,-11 18-1,23-36 516</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01.089"/>
    </inkml:context>
    <inkml:brush xml:id="br0">
      <inkml:brushProperty name="width" value="0.05" units="cm"/>
      <inkml:brushProperty name="height" value="0.05" units="cm"/>
      <inkml:brushProperty name="color" value="#E71224"/>
    </inkml:brush>
  </inkml:definitions>
  <inkml:trace contextRef="#ctx0" brushRef="#br0">93 73 17604,'-7'5'195,"0"0"1,1 0 0,0 1-1,0 0 1,0 1-1,1-1 1,0 1 0,0 0-1,1 0 1,0 1 0,0-1-1,1 1 1,0 0-1,0 0 1,1 0 0,0 0-1,-1 9 1,-3 20-281,3 0 0,1 59 1,1-59 251,1-19-165,2 57 2,-2-70-6,0-1 1,1 1 0,0 0-1,0 0 1,1-1-1,-1 1 1,1-1 0,0 1-1,0-1 1,0 0 0,1 0-1,3 5 1,-5-8 0,0 0-1,0 0 1,0 0 0,0-1-1,0 1 1,-1 0 0,2-1-1,-1 1 1,0-1 0,0 1 0,0-1-1,0 0 1,0 1 0,0-1-1,0 0 1,0 0 0,1 0-1,-1 0 1,0 0 0,0 0 0,0 0-1,0 0 1,3 0 0,-1-1-5,0-1 1,0 1-1,0 0 1,-1-1 0,1 0-1,0 1 1,0-1 0,3-4-1,5-4-38,-1-1 0,16-23 0,-25 32 36,27-40-84,38-83 0,-50 90 94,2 0 1,2 1 0,46-61-1,-65 94 1,0 0-1,-1-1 1,1 1-1,0 0 0,0 0 1,0 0-1,0 1 0,0-1 1,0 0-1,0 0 1,0 0-1,1 1 0,-1-1 1,0 1-1,0-1 1,0 1-1,1-1 0,-1 1 1,3-1-1,-4 2 1,1-1 0,0 0 0,-1 1 0,1 0 0,-1-1 0,1 1 0,-1-1 1,1 1-1,-1-1 0,0 1 0,1 0 0,-1-1 0,0 1 0,1 0 0,-1 0 0,0-1 0,0 1 0,0 0 0,1 0 0,-1-1 0,0 1 0,0 0 0,0 0 0,-1 0 0,-4 55 82,5-55-86,-9 39 19,2-7-13,-3 43-1,9-67-6,1 0 0,0 0 0,0-1 0,1 1 0,1 0 0,-1-1 0,1 1 1,0-1-1,1 1 0,4 7 0,-7-14 0,1 0 1,0-1 0,0 1-1,0 0 1,0-1-1,0 1 1,0-1 0,0 1-1,0-1 1,1 0-1,-1 1 1,1-1 0,-1 0-1,1 0 1,-1 0-1,1 0 1,-1 0-1,1-1 1,0 1 0,0 0-1,-1-1 1,1 1-1,0-1 1,0 0 0,0 1-1,0-1 1,-1 0-1,1 0 1,0 0 0,0 0-1,0-1 1,0 1-1,-1 0 1,1-1 0,0 0-1,0 1 1,1-2-1,7-3-6,0 0 1,0-1-1,0-1 0,-1 0 0,9-8 0,-8 6 5,16-12-2,-2 0 1,-1-2 0,-1-1 0,34-46-1,-48 59 15,-1 0 0,0-1-1,-1 0 1,0-1 0,-1 1 0,-1-1-1,1 0 1,-2-1 0,0 1-1,-1 0 1,0-1 0,-1 0-1,0 1 1,-2-16 0,1 27 3,0-1 0,-1 1 0,1 0 1,0-1-1,-1 1 0,1 0 0,-1-1 1,0 1-1,0 0 0,0 0 0,0 0 0,0 0 1,0 0-1,0 0 0,-1 0 0,1 0 0,-1 1 1,1-1-1,-1 0 0,0 1 0,0-1 1,-3-1-1,2 2 6,1 1 1,0-1 0,-1 1 0,1 0-1,0 0 1,-1 0 0,1 0 0,0 1-1,-1-1 1,1 0 0,0 1-1,-1 0 1,1 0 0,0-1 0,0 1-1,0 0 1,-1 1 0,1-1-1,0 0 1,1 1 0,-1-1 0,-2 3-1,-12 10-9,1 1 1,1 1-1,0 0 0,1 0 0,1 2 0,1 0 0,0 0 0,1 0 0,1 2 0,1-1 1,1 1-1,0 0 0,2 0 0,0 1 0,1 0 0,-1 29 0,5-43-14,0 1 0,0-1 0,0 1 0,1-1 0,0 0 0,1 0 0,0 1 0,0-1 0,0 0 0,1 0 0,0-1 0,0 1 0,1-1 0,0 1 0,0-1 0,0 0 0,1-1 0,0 1 0,0-1 0,1 0 0,-1 0 0,1 0 0,0-1 0,0 0 0,1 0 0,-1 0 0,1-1 0,-1 0 0,1-1 0,0 1-1,1-1 1,-1-1 0,0 1 0,0-1 0,1 0 0,-1-1 0,1 0 0,-1 0 0,0-1 0,1 1 0,-1-2 0,0 1 0,0-1 0,0 0 0,0-1 0,0 1 0,0-1 0,10-7 0,2-2 9,-1 0 0,0-1-1,-1-1 1,-1-1 0,0-1 0,-1 0 0,21-29-1,76-130 415,-112 175-407,0 1 0,0-1-1,0 0 1,0 0 0,0 0-1,0 0 1,0 1-1,0-1 1,0 0 0,0 0-1,1 0 1,-1 0 0,0 0-1,0 1 1,0-1-1,0 0 1,0 0 0,0 0-1,0 0 1,1 0 0,-1 0-1,0 0 1,0 1-1,0-1 1,0 0 0,0 0-1,1 0 1,-1 0-1,0 0 1,0 0 0,0 0-1,0 0 1,1 0 0,-1 0-1,0 0 1,0 0-1,0 0 1,0 0 0,1 0-1,-1 0 1,0 0 0,0 0-1,0 0 1,0 0-1,0 0 1,1 0 0,-1-1-1,0 1 1,0 0 0,0 0-1,0 0 1,0 0-1,1 0 1,-1 0 0,0 0-1,0-1 1,0 1 0,0 0-1,0 0 1,0 0-1,0 0 1,0-1 0,3 29 189,-5 35-185,-32 136-135,34-171-388,10-12 165</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01.442"/>
    </inkml:context>
    <inkml:brush xml:id="br0">
      <inkml:brushProperty name="width" value="0.05" units="cm"/>
      <inkml:brushProperty name="height" value="0.05" units="cm"/>
      <inkml:brushProperty name="color" value="#E71224"/>
    </inkml:brush>
  </inkml:definitions>
  <inkml:trace contextRef="#ctx0" brushRef="#br0">159 15 18564,'-7'-15'1152,"-2"21"289,-2 10-177,-4 14-616,1 9-248,1 16-248,0 10-72,1 18-56,1 6-8,-4 1 8,1-3-40,2-14-576,3-11 80,5-23 152</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01.806"/>
    </inkml:context>
    <inkml:brush xml:id="br0">
      <inkml:brushProperty name="width" value="0.05" units="cm"/>
      <inkml:brushProperty name="height" value="0.05" units="cm"/>
      <inkml:brushProperty name="color" value="#E71224"/>
    </inkml:brush>
  </inkml:definitions>
  <inkml:trace contextRef="#ctx0" brushRef="#br0">1 274 13363,'0'2'200,"1"0"-1,0 0 1,0 0 0,-1 0 0,1 0 0,0-1-1,1 1 1,-1 0 0,0 0 0,0-1 0,1 1-1,-1-1 1,1 1 0,0-1 0,-1 1-1,1-1 1,0 0 0,0 0 0,0 0 0,0 0-1,2 1 1,52 20-127,-44-17 323,23 7-138,-19-7 10,0 1 0,-1 0-1,1 1 1,-2 0-1,26 17 1,-39-22-224,1-1 1,-1 1-1,1 0 0,-1 0 0,0-1 1,0 1-1,1 0 0,-1 0 0,-1 1 1,1-1-1,0 0 0,0 0 1,-1 0-1,1 0 0,-1 1 0,0-1 1,0 0-1,0 0 0,0 1 0,0-1 1,0 0-1,-1 0 0,0 4 1,-21 58 37,7-24-892,14-30-34,4-6 298</inkml:trace>
  <inkml:trace contextRef="#ctx0" brushRef="#br0" timeOffset="1">411 0 9682,'3'8'24,"1"5"-576,1 10 160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02.281"/>
    </inkml:context>
    <inkml:brush xml:id="br0">
      <inkml:brushProperty name="width" value="0.05" units="cm"/>
      <inkml:brushProperty name="height" value="0.05" units="cm"/>
      <inkml:brushProperty name="color" value="#E71224"/>
    </inkml:brush>
  </inkml:definitions>
  <inkml:trace contextRef="#ctx0" brushRef="#br0">99 195 7658,'2'0'327,"1"-1"1,0 1 0,-1-1 0,1 0-1,-1 0 1,1 0 0,-1 0 0,0 0-1,1-1 1,-1 1 0,0-1 0,0 1-1,0-1 1,0 0 0,0 0 0,0 0-1,1-2 1,-1 1-135,1 0 0,-1 0 1,0 0-1,0 0 0,0 0 0,0 0 0,-1 0 0,1-1 0,-1 1 1,0-1-1,0 1 0,0-1 0,0 1 0,-1-1 0,0 0 0,1 1 1,-1-1-1,0 0 0,-1 1 0,0-5 0,1 8-170,0-1-1,-1 1 1,1 0-1,0-1 0,-1 1 1,1 0-1,-1-1 1,1 1-1,0 0 1,-1 0-1,1-1 1,-1 1-1,1 0 1,-1 0-1,1 0 1,-1 0-1,1 0 1,-1-1-1,1 1 0,-1 0 1,1 0-1,0 0 1,-1 0-1,1 0 1,-1 1-1,1-1 1,-1 0-1,1 0 1,-1 0-1,1 0 1,-1 0-1,1 1 1,-1-1-1,1 0 1,0 0-1,-1 1 0,1-1 1,-1 0-1,1 1 1,0-1-1,-1 1 1,-19 15 377,5 1-285,1 0 0,1 1-1,0 0 1,-18 36-1,25-41-60,0-1 1,1 1-1,0 1 0,1-1 0,0 1 0,1-1 0,1 1 0,-1 26 1,3-39-49,-1 0 1,1 0-1,0 1 1,0-1 0,0 0-1,0 1 1,1-1-1,-1 0 1,0 0-1,0 1 1,1-1 0,-1 0-1,1 0 1,-1 0-1,1 0 1,0 1 0,-1-1-1,1 0 1,0 0-1,0 0 1,-1 0-1,1 0 1,0-1 0,0 1-1,0 0 1,0 0-1,0 0 1,1-1 0,-1 1-1,0-1 1,0 1-1,2 0 1,0-1 9,0 0 0,1 0 0,-1-1-1,0 1 1,1-1 0,-1 0 0,0 0 0,1 0 0,-1 0 0,0 0-1,0-1 1,3-1 0,12-8 47,1-1 0,28-24 0,-35 24-50,0 1 1,0-1 0,-1-1-1,-1 0 1,0 0 0,-1-1-1,11-24 1,-2-2 82,18-65 1,-25 71-9,6-1 149,-17 34-233,0 1 0,0 0 0,0 0 1,0 0-1,0 0 0,0 0 1,1 0-1,-1-1 0,0 1 0,0 0 1,0 0-1,0 0 0,0 0 1,0 0-1,0 0 0,0 0 0,1-1 1,-1 1-1,0 0 0,0 0 0,0 0 1,0 0-1,0 0 0,1 0 1,-1 0-1,0 0 0,0 0 0,0 0 1,0 0-1,0 0 0,1 0 1,-1 0-1,0 0 0,0 0 0,0 0 1,0 0-1,0 0 0,1 0 1,-1 0-1,0 0 0,0 0 0,0 0 1,0 1-1,0-1 0,0 0 0,1 0 1,-1 0-1,0 0 0,0 0 1,0 0-1,0 0 0,0 0 0,0 1 1,2 19 140,-22 116 181,13-99 321,1-1-1,-1 69 0,7-103-611,0-1 0,0 1-1,0-1 1,0 0-1,0 1 1,0-1 0,1 0-1,-1 1 1,0-1-1,1 0 1,-1 0 0,1 1-1,-1-1 1,1 0-1,0 0 1,0 0-1,-1 1 1,1-1 0,0 0-1,1 1 1,-1-2-13,0 1 1,0-1-1,0 0 1,0 1-1,1-1 1,-1 0-1,0 0 0,0 0 1,0 0-1,0 0 1,0 0-1,0 0 1,0 0-1,0-1 1,0 1-1,1 0 1,-1 0-1,0-1 0,1 0 1,7-4 49,0 0 0,-1-1 0,1 0-1,9-9 1,-10 8-44,47-40 137,-38 30-75,0 2 1,1 0-1,0 1 1,2 1-1,30-16 0,-49 29-73,1-1 0,-1 0 0,0 1 1,0 0-1,0-1 0,1 1 0,-1 0 0,0 0 0,0-1 0,1 1 0,-1 0 0,0 0 0,0 0 0,1 1 0,-1-1 1,0 0-1,0 0 0,1 1 0,-1-1 0,0 1 0,0-1 0,0 1 0,1-1 0,-1 1 0,0 0 0,0-1 0,0 1 0,0 0 1,0 0-1,-1 0 0,1 0 0,0 0 0,0 0 0,0 0 0,-1 0 0,1 0 0,-1 0 0,1 1 0,-1-1 0,1 0 1,-1 0-1,1 2 0,1 7 6,0 0 1,0 1-1,-1-1 1,1 14-1,-2-8 16,1-6 37,1 1 0,0-1 0,0 0 0,1 0 0,0 0-1,1 0 1,0 0 0,0-1 0,10 16 0,11 6 272</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09.549"/>
    </inkml:context>
    <inkml:brush xml:id="br0">
      <inkml:brushProperty name="width" value="0.05" units="cm"/>
      <inkml:brushProperty name="height" value="0.05" units="cm"/>
      <inkml:brushProperty name="color" value="#0000FF"/>
    </inkml:brush>
  </inkml:definitions>
  <inkml:trace contextRef="#ctx0" brushRef="#br0">416 213 3241,'7'-17'6614,"-6"-20"-3754,-2 23-1976,3 0-579,-2 1 0,0 0 1,0 0-1,-2 0 0,1-1 0,-2 1 1,-6-22-1,9 34-295,-1 0-1,0-1 1,1 1 0,-1 0 0,0 0-1,0 0 1,0 1 0,0-1 0,0 0 0,0 0-1,0 0 1,0 1 0,0-1 0,0 0-1,0 1 1,0-1 0,0 1 0,-1-1 0,1 1-1,0 0 1,0 0 0,-1-1 0,1 1-1,0 0 1,-1 0 0,1 0 0,0 0-1,0 0 1,-1 1 0,1-1 0,0 0 0,0 1-1,0-1 1,-1 0 0,1 1 0,0 0-1,0-1 1,0 1 0,0 0 0,0-1 0,-2 2-1,-3 2 1,0 1 0,0-1 0,1 1 0,-1 0-1,-7 9 1,2 1-16,0 1 0,2 0 0,-1 1-1,2 0 1,0 0 0,2 1 0,-1 0 0,2 0-1,1 0 1,0 1 0,1-1 0,1 1 0,1 0-1,0 0 1,2 0 0,0-1 0,1 1-1,1 0 1,0-1 0,2 1 0,0-1 0,1 0-1,1-1 1,1 1 0,12 20 0,39 52 69,-28-45 71,-30-44-119,0 0-1,-1 0 1,1 0 0,0 0-1,-1 0 1,1 0-1,-1 0 1,1 0 0,-1 0-1,1 0 1,-1 0-1,0 1 1,0-1-1,1 0 1,-1 0 0,0 0-1,0 1 1,0-1-1,-1 0 1,1 0 0,0 0-1,0 0 1,-1 1-1,1-1 1,0 0 0,-1 0-1,1 0 1,-1 0-1,0 0 1,1 0-1,-1 0 1,0 0 0,1 0-1,-1 0 1,0 0-1,0 0 1,0-1 0,0 1-1,0 0 1,0-1-1,0 1 1,0-1 0,0 1-1,0-1 1,0 1-1,-1-1 1,1 0-1,0 1 1,0-1 0,0 0-1,-2 0 1,-9 3 72,0-1 1,-1 0-1,-21 0 1,30-2-89,-131-1-73,120 0-322,1-1 1,-1 0 0,1-1 0,0 0-1,0-1 1,1-1 0,-16-7 0,5-7-676</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09.889"/>
    </inkml:context>
    <inkml:brush xml:id="br0">
      <inkml:brushProperty name="width" value="0.05" units="cm"/>
      <inkml:brushProperty name="height" value="0.05" units="cm"/>
      <inkml:brushProperty name="color" value="#0000FF"/>
    </inkml:brush>
  </inkml:definitions>
  <inkml:trace contextRef="#ctx0" brushRef="#br0">42 1 3721,'3'5'4859,"-6"12"-2642,-11 30-1228,10-35-274,-4 32-201,1 0-1,2 0 1,3 0 0,1 0-1,6 52 1,-3-24-152,-2-65-253,0-6-66,0 0 0,-1 0 0,1 0 0,0 1 1,0-1-1,0 0 0,0 0 0,0 0 0,1 0 0,-1 0 0,0 1 0,0-1 1,1 0-1,-1 0 0,1 0 0,-1 0 0,1 0 0,-1 0 0,1 0 1,0 1-1,6-2 337</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0.857"/>
    </inkml:context>
    <inkml:brush xml:id="br0">
      <inkml:brushProperty name="width" value="0.05" units="cm"/>
      <inkml:brushProperty name="height" value="0.05" units="cm"/>
      <inkml:brushProperty name="color" value="#0000FF"/>
    </inkml:brush>
  </inkml:definitions>
  <inkml:trace contextRef="#ctx0" brushRef="#br0">2 815 3809,'-1'-23'9708,"6"-32"-7502,-2 30-1157,0-13-315,7-60 222,-8 91-919,-1-1 0,1 1 0,0-1 0,1 1 0,0 0 1,0 0-1,0 0 0,1 0 0,8-10 0,-11 15-39,0 1 0,0 0 1,0 0-1,0 0 0,0 0 0,1 0 0,-1 0 0,0 0 0,1 0 0,-1 0 0,0 0 0,1 1 0,-1-1 0,1 0 0,-1 1 0,1 0 1,-1-1-1,1 1 0,0 0 0,-1 0 0,1 0 0,-1 0 0,1 0 0,0 0 0,-1 0 0,1 0 0,-1 1 0,1-1 0,-1 1 0,1-1 0,-1 1 1,1-1-1,-1 1 0,1 0 0,-1 0 0,0 0 0,1 0 0,-1 0 0,0 0 0,0 0 0,0 0 0,0 0 0,0 1 0,0-1 0,0 0 0,0 2 1,6 7-15,-1 0 0,0 0 0,0 0 0,7 21 0,66 241 13,-77-268 6,-1 0-1,0 0 1,1 0 0,0 0 0,0 0-1,0-1 1,1 1 0,-1-1 0,1 0-1,-1 1 1,1-1 0,0 0-1,1-1 1,3 4 0,-5-5 0,0 0 0,0-1 0,0 1 0,0-1 0,0 0 0,1 0 0,-1 0 0,0 0 0,0 0 0,0 0 0,0 0 0,0-1 0,0 1 0,0-1 0,0 1 0,0-1 0,0 0 0,0 0 0,0 0 0,0 0 0,-1 0 0,1 0 0,0 0 0,-1-1 0,1 1 0,-1-1 0,1 1 0,-1-1 0,1 0 0,-1 1 0,1-3 0,12-14 25,-1 0 0,-1 0 0,-1-2 0,0 1-1,11-31 1,31-113 65,-7 20-53,-48 155-63,-1 0-1,2 0 1,0 0-1,0 1 1,3 22-1,0-5 12,11 52 0,-13-80 12,28 92-14,-26-87 14,0-1 0,1 0 0,0 0-1,0 0 1,1 0 0,0 0 0,0-1 0,0 1 0,0-1 0,1 0-1,0-1 1,7 6 0,-9-9 2,0 1 0,0-1 1,0-1-1,0 1 0,0 0 0,0-1 0,0 1 0,0-1 0,0 0 1,0 0-1,0 0 0,0-1 0,0 1 0,0-1 0,0 1 0,0-1 1,0 0-1,0 0 0,0-1 0,0 1 0,-1 0 0,1-1 1,0 0-1,-1 1 0,1-1 0,1-3 0,7-4 11,0-1 0,0 0 1,17-23-1,-19 17-7,0 0-1,0 0 1,-2-1 0,0 0 0,-1 0 0,0-1 0,-1 1 0,-2-1-1,3-22 1,-2 15 1,1 0 0,1 0-1,16-41 1,-16 57-54,-2 10 11,0 23-9,-6 39 17,2-62 28,-4 185-33,5-154 26,2 0-1,0-1 1,15 56-1,-17-84 9,-1-1-1,1 1 1,-1-1-1,1 0 1,0 1-1,0-1 1,0 0-1,0 0 1,1 0-1,-1 1 1,0-1 0,1-1-1,0 1 1,-1 0-1,1 0 1,0 0-1,0-1 1,0 1-1,0-1 1,0 0-1,0 0 1,3 2-1,-3-3 3,0-1-1,0 1 1,0 0-1,0-1 1,0 1-1,0-1 0,0 0 1,0 1-1,0-1 1,0 0-1,0 0 1,-1 0-1,1-1 1,-1 1-1,1 0 1,0-1-1,-1 1 1,0-1-1,1 1 1,-1-1-1,0 0 1,0 1-1,0-1 1,0 0-1,0 0 1,1-2-1,7-16 12,0 0 0,-2 0-1,0 0 1,-1-1 0,4-24 0,9-110 9,-13 94-10,6-94 8,-9 87 45,3-1 0,20-87-1,-25 150-42,1 1 0,-1 0-1,1 0 1,1 0 0,-1 0-1,5-7 1,-6 12-20,-1-1-1,0 1 1,0 0 0,0-1 0,1 1 0,-1 0 0,0-1 0,0 1-1,1 0 1,-1 0 0,0-1 0,1 1 0,-1 0 0,0 0-1,1 0 1,-1 0 0,0-1 0,1 1 0,-1 0 0,1 0 0,-1 0-1,0 0 1,1 0 0,-1 0 0,1 0 0,-1 0 0,0 0 0,1 0-1,-1 0 1,0 0 0,1 0 0,0 1 0,9 21 22,-5 8-16,-1 1 0,-1 0-1,-2-1 1,-3 38 0,-21 127 6,6-58 23,14-115-40,-1 16-238,1 0 0,1 0 0,3 0 0,7 61 1,4-52-264</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1.225"/>
    </inkml:context>
    <inkml:brush xml:id="br0">
      <inkml:brushProperty name="width" value="0.05" units="cm"/>
      <inkml:brushProperty name="height" value="0.05" units="cm"/>
      <inkml:brushProperty name="color" value="#0000FF"/>
    </inkml:brush>
  </inkml:definitions>
  <inkml:trace contextRef="#ctx0" brushRef="#br0">38 64 12699,'-21'-29'1248,"5"9"816,16 10-1295,6 5-353,12 5-288,4 3-272,10 4-1017,4 2-1735,6-3 1552</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1.556"/>
    </inkml:context>
    <inkml:brush xml:id="br0">
      <inkml:brushProperty name="width" value="0.05" units="cm"/>
      <inkml:brushProperty name="height" value="0.05" units="cm"/>
      <inkml:brushProperty name="color" value="#0000FF"/>
    </inkml:brush>
  </inkml:definitions>
  <inkml:trace contextRef="#ctx0" brushRef="#br0">134 1 4953,'-10'1'746,"1"0"0,0 1 0,-1 0 0,1 1 0,0 0 0,0 0 0,1 1 0,-15 8 0,20-9-626,0-1 0,0 1-1,0 0 1,0 0 0,1 0 0,-1 0 0,1 0 0,0 0 0,0 1 0,0-1 0,0 1 0,1 0 0,0-1 0,-1 1 0,1 0 0,0 0 0,1 0 0,-1 0 0,1 0 0,0 0 0,0 0 0,0 0 0,1 6 0,1 7-40,1-1 1,1 0-1,1 0 0,0 0 1,1 0-1,0-1 1,1 0-1,1-1 1,13 19-1,-20-32-43,-1 0-65,0-1-1,1 1 1,-1 0-1,0-1 1,0 1 0,1-1-1,-1 1 1,0-1-1,1 1 1,-1-1 0,1 0-1,-1 1 1,1-1-1,-1 1 1,1-1-1,-1 0 1,1 1 0,-1-1-1,1 0 1,-1 0-1,1 1 1,-1-1 0,1 0-1,0 0 1,-1 0-1,1 0 1,-1 0 0,1 0-1,0 0 1,-1 0-1,1 0 1,0 0-1,-1 0 1,1 0 0,-1 0-1,1-1 1,-1 1-1,1 0 1,0 0 0,-1-1-1,1 1 1,13-14-467</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2.292"/>
    </inkml:context>
    <inkml:brush xml:id="br0">
      <inkml:brushProperty name="width" value="0.05" units="cm"/>
      <inkml:brushProperty name="height" value="0.05" units="cm"/>
      <inkml:brushProperty name="color" value="#0000FF"/>
    </inkml:brush>
  </inkml:definitions>
  <inkml:trace contextRef="#ctx0" brushRef="#br0">269 143 4113,'-20'6'1218,"1"1"1,-1 0-1,2 2 1,-1 0-1,1 1 1,-34 25-1,43-26-1126,-1-1-1,2 2 1,-1-1-1,1 1 1,1 1-1,-1-1 1,2 1-1,0 1 1,0-1 0,1 1-1,0 0 1,-4 18-1,7-22-93,0-1-1,1 1 1,0 0-1,0 0 0,1 0 1,0 0-1,1 0 1,-1 0-1,4 13 1,-3-18 5,-1-1 0,1 0 0,0 0 0,0 0 0,0 0 0,0 0 0,0-1 0,0 1 1,0 0-1,1 0 0,-1-1 0,1 1 0,-1-1 0,1 1 0,0-1 0,-1 0 0,1 1 0,0-1 0,0 0 1,0 0-1,0-1 0,0 1 0,0 0 0,0 0 0,0-1 0,0 0 0,1 1 0,-1-1 0,0 0 1,0 0-1,0 0 0,0 0 0,1 0 0,-1-1 0,0 1 0,0-1 0,0 1 0,0-1 0,0 0 1,3-1-1,3-2 36,0 1 1,0-2-1,0 1 1,0-1-1,-1 0 1,0-1-1,0 0 1,0 0-1,-1-1 1,1 1-1,-2-1 1,1-1-1,-1 1 1,0-1-1,-1 0 1,1 0-1,2-10 1,0 2 47,-1 0 1,-1-1 0,0 0 0,-1 0 0,-1 0 0,-1-1-1,0-34 1,1 30-27,5 43-155,3 8 73,-4-17 18,1 0 1,-1 0 0,2-1-1,10 13 1,-15-20 3,-1-1 1,0 1-1,1-1 0,0 0 1,-1 0-1,1 0 0,0-1 0,1 1 1,-1-1-1,0 0 0,1 0 1,-1-1-1,1 1 0,-1-1 1,10 2-1,-12-4 5,0 1-1,0 0 1,-1-1 0,1 1-1,0-1 1,0 0 0,0 1 0,-1-1-1,1 0 1,-1 0 0,1 0-1,0 0 1,-1 0 0,0-1 0,1 1-1,-1 0 1,0-1 0,2-1-1,22-36 75,-3 5-69,4 7-12,1 0 0,1 2 0,34-24 0,-61 49-2,-1-1 0,1 1 1,0-1-1,-1 1 1,1 0-1,0-1 0,-1 1 1,1 0-1,0-1 1,0 1-1,-1 0 0,1 0 1,0 0-1,0 0 1,-1 0-1,1 0 0,0 0 1,0 0-1,0 0 1,-1 0-1,1 0 0,0 0 1,0 0-1,-1 1 1,1-1-1,0 0 0,0 1 1,0 0-1,0 0 2,1 0 1,-1 0-1,0 1 0,-1-1 1,1 1-1,0-1 0,0 1 1,-1-1-1,1 1 0,0 0 1,-1-1-1,1 4 0,2 63 101,-4-51-51,2 24 177,2 0 1,1 1 0,10 40 0,-14-81-203,0 0 0,0-1 1,0 1-1,0 0 0,0 0 1,1 0-1,-1-1 1,0 1-1,0 0 0,1 0 1,-1-1-1,0 1 1,1 0-1,-1 0 0,1-1 1,-1 1-1,1-1 0,-1 1 1,1 0-1,0-1 1,-1 1-1,1-1 0,0 1 1,-1-1-1,1 0 1,0 1-1,1 0 0,-1-2 11,0 1-1,-1-1 0,1 1 0,0-1 0,0 0 0,0 1 1,0-1-1,-1 0 0,1 0 0,0 0 0,0 1 1,-1-1-1,1 0 0,-1 0 0,1 0 0,-1 0 0,1-1 1,18-49 622,7-73-197,1-6-89,-22 115-322,0 0 0,0 0-1,2 1 1,0-1 0,0 2-1,12-17 1,-18 28-3,1 0 0,-1 0 1,1 0-1,0 0 0,0 0 0,-1 0 1,1 0-1,0 0 0,1 1 0,-1-1 1,0 1-1,0 0 0,1-1 1,-1 1-1,5-1 0,8 10 279</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3.385"/>
    </inkml:context>
    <inkml:brush xml:id="br0">
      <inkml:brushProperty name="width" value="0.05" units="cm"/>
      <inkml:brushProperty name="height" value="0.05" units="cm"/>
      <inkml:brushProperty name="color" value="#0000FF"/>
    </inkml:brush>
  </inkml:definitions>
  <inkml:trace contextRef="#ctx0" brushRef="#br0">35 49 8810,'-10'-13'768,"12"-1"568,1-1-191,1 8-233,0 7-208,-1 17-224,-1 12-16,-1 20-24,-1 11-40,-3 16-168,0 11-64,-2 14-24,-3-1 88,0-11-344,-1-15-432,2-28 344</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3.742"/>
    </inkml:context>
    <inkml:brush xml:id="br0">
      <inkml:brushProperty name="width" value="0.05" units="cm"/>
      <inkml:brushProperty name="height" value="0.05" units="cm"/>
      <inkml:brushProperty name="color" value="#0000FF"/>
    </inkml:brush>
  </inkml:definitions>
  <inkml:trace contextRef="#ctx0" brushRef="#br0">1 43 7682,'3'-4'596,"1"1"1,-1 0 0,1-1 0,0 2-1,0-1 1,1 0 0,4-2 0,-7 4-512,0 0 1,0 1 0,0-1 0,0 0 0,0 0 0,0 1-1,0-1 1,0 1 0,1 0 0,-1 0 0,0 0-1,0 0 1,0 0 0,1 0 0,-1 0 0,0 1 0,4 1-1,-5 2-1,0 0-1,-1 0 1,0 0-1,0 1 1,0-1-1,0 0 0,-1 0 1,0 0-1,0 1 1,-2 5-1,1 0-26,-1 7-47,2-1 0,0 1 0,1-1-1,1 1 1,0-1 0,1 0 0,4 19-1,-5-31-9,0 1 0,1-1-1,-1 1 1,1-1 0,-1 1-1,1-1 1,1 0 0,-1 0-1,1 0 1,-1 0 0,1 0-1,0-1 1,0 1 0,1-1-1,-1 0 1,1 0 0,0 0-1,-1 0 1,1 0 0,0-1-1,1 0 1,-1 0 0,0 0-1,1-1 1,-1 1 0,1-1-1,-1 0 1,1 0 0,4 0-1,-4-1 20,-1 0-1,0 0 1,1-1-1,-1 0 1,0 1 0,0-2-1,0 1 1,0 0-1,0-1 1,0 1-1,0-1 1,0-1 0,0 1-1,-1 0 1,6-5-1,-3 1 39,0 0-1,-1 0 1,0 0-1,0-1 0,0 0 1,-1 0-1,7-14 1,-6 8 45,0 1 1,-1-1-1,0 0 1,-1 0-1,-1 0 1,0 0-1,-1-1 1,0 1-1,-2-27 1,1 37-80,-1 0 1,1 0-1,-1 0 0,1 0 1,-1 0-1,0 1 1,0-1-1,-1 0 0,1 0 1,0 0-1,-1 1 1,0-1-1,1 1 0,-1-1 1,0 1-1,0 0 1,0 0-1,-1 0 0,1 0 1,-1 0-1,1 0 1,-1 1-1,1-1 0,-1 1 1,0-1-1,0 1 0,0 0 1,0 0-1,0 1 1,0-1-1,0 1 0,0-1 1,0 1-1,0 0 1,0 0-1,0 0 0,0 0 1,0 1-1,0 0 1,-4 1-1,-2 0-102,1 0 0,-1 1 1,1 0-1,0 0 0,0 1 0,0 1 0,0-1 1,1 1-1,0 0 0,0 1 0,0-1 0,-11 14 1,-3 12-343</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5.174"/>
    </inkml:context>
    <inkml:brush xml:id="br0">
      <inkml:brushProperty name="width" value="0.05" units="cm"/>
      <inkml:brushProperty name="height" value="0.05" units="cm"/>
      <inkml:brushProperty name="color" value="#0000FF"/>
    </inkml:brush>
  </inkml:definitions>
  <inkml:trace contextRef="#ctx0" brushRef="#br0">101 129 8850,'-8'-11'641,"6"8"-277,0 0-1,0 0 0,-1 0 0,1 0 1,-1 0-1,0 0 0,0 1 1,0-1-1,-4-2 0,5 9-243,1 0-1,-1 0 0,1-1 1,-1 1-1,1 0 1,1 0-1,-1 0 0,0 0 1,1 1-1,0 3 1,-4 73-37,7 84 1,1-110-8,-2 0 1,-4 0-1,-1 1 1,-15 77-1,17-131-94,1 1 0,-1 0 0,1 0-1,-1 0 1,0-1 0,0 1 0,0 0 0,-1-1-1,1 1 1,-1-1 0,1 0 0,-1 1 0,0-1-1,0 0 1,-2 2 0,4-4 6,-1 0-1,1 0 1,0 0 0,-1 0-1,1 0 1,0 0-1,-1 0 1,1 0 0,0 0-1,-1 0 1,1 0 0,0 0-1,0 0 1,-1-1 0,1 1-1,0 0 1,-1 0 0,1 0-1,0 0 1,0-1 0,-1 1-1,1 0 1,0 0 0,0-1-1,0 1 1,-1 0 0,1 0-1,0-1 1,0 1 0,0 0-1,0-1 1,0 1 0,0 0-1,-1-1 1,1 1 0,0-1-1,-3-29-386,24-196-297,-6 95 716,-10 76 79,18-77 0,-19 114-18,1 0-1,1 0 1,0 1-1,1 0 1,1 0 0,1 1-1,21-30 1,-29 44-74,0 0 0,0 0 1,1 0-1,-1 0 0,1 1 0,-1-1 0,1 0 0,0 1 1,-1-1-1,1 1 0,0 0 0,0 0 0,0-1 1,0 1-1,0 1 0,0-1 0,0 0 0,1 0 0,-1 1 1,0-1-1,0 1 0,1 0 0,3-1 0,-4 2-5,0 0 0,0 1 1,0-1-1,0 0 0,-1 0 0,1 1 0,0 0 0,-1-1 0,1 1 0,-1 0 0,1-1 0,-1 1 0,0 0 0,0 0 0,0 0 0,0 0 0,0 0 0,1 4 0,4 12 5,-2 0 0,0-1 0,-1 2 0,2 22-1,-4-28 25,-1 0 0,0-1 0,0 1 0,-1 0 0,-1 0 0,0-1 0,-1 1 0,0-1 0,-1 0 0,0 0 0,-1 0 0,-10 18 0,29-50-64,2 0 0,32-31 1,-38 41-17,11-12-48,-7 9 66,0 0 1,-2-1-1,1-1 0,-2 0 1,0 0-1,11-22 0,-18 81 954,-6 37-130,0-36-495,2 0 0,2 0 1,9 51-1,-11-93-288,0-1-1,1 1 1,0-1-1,-1 0 1,1 1-1,0-1 1,0 0-1,0 1 1,1-1-1,-1 0 1,3 3-1,-4-5-1,0 0-1,1 1 1,-1-1-1,1 0 1,-1 1 0,1-1-1,-1 0 1,1 0-1,-1 0 1,1 1-1,0-1 1,-1 0-1,1 0 1,-1 0 0,1 0-1,-1 0 1,1 0-1,-1 0 1,1 0-1,0 0 1,-1 0-1,1 0 1,-1-1 0,1 1-1,-1 0 1,1 0-1,-1-1 1,1 1-1,-1 0 1,1-1-1,4-3 47,0-1-1,-1 0 0,1 1 0,-1-2 0,0 1 0,5-10 0,9-18 125,23-56 0,-29 58-136,2 1 0,31-50 0,-40 73-43,0 1 0,1 0 1,0 0-1,0 0 1,0 1-1,12-8 0,-17 11-1,0 1-1,0 0 0,1 1 1,-1-1-1,0 0 0,1 0 1,-1 0-1,1 1 0,-1-1 1,1 1-1,0-1 0,-1 1 1,1 0-1,-1 0 0,1-1 1,0 1-1,-1 0 0,1 0 1,-1 1-1,1-1 0,0 0 1,-1 0-1,1 1 0,-1-1 1,1 1-1,-1 0 0,1-1 1,-1 1-1,1 0 0,-1 0 1,0 0-1,1 0 0,-1 0 1,0 0-1,0 0 1,0 0-1,0 0 0,0 1 1,1 1-1,27 53-49,-20-38 55,0 0-1,1-1 1,17 24 0,-27-40-2,1 0 1,0-1 0,-1 1-1,1 0 1,0 0 0,-1 0-1,1-1 1,0 1 0,0 0-1,0-1 1,0 1 0,0-1-1,0 1 1,-1-1 0,1 1-1,0-1 1,0 0 0,0 1-1,1-1 1,-1 0 0,0 0 0,0 0-1,0 0 1,0 0 0,0 0-1,0 0 1,0 0 0,0 0-1,1-1 1,1 0 3,-1-1 1,0 1 0,0-1-1,0 1 1,0-1-1,-1 0 1,1 0-1,0 0 1,-1 0-1,1 0 1,-1 0-1,2-2 1,3-9 27,1-1 1,-2 0 0,5-15 0,-7 19-15,0 2 2,0-1 0,-1 0 0,0 0 1,0 0-1,0 0 0,-2 0 0,1-1 0,-1 1 0,-1-14 1,1 23-21,0-1 1,0 1-1,0-1 1,0 0-1,0 1 1,-1-1-1,1 1 1,0-1-1,0 1 1,0-1-1,-1 0 1,1 1-1,0-1 1,0 1-1,-1-1 1,1 1-1,0-1 1,-1 1-1,1 0 1,-1-1-1,1 1 1,-1-1-1,1 1 1,-1 0-1,1-1 1,-1 1-1,1 0 1,-1 0-1,1-1 1,-1 1-1,1 0 1,-1 0-1,0 0 1,-15 13-27,-9 31-61,17-20 77,0 0 1,2 0 0,1 0-1,1 1 1,1 0-1,1 0 1,1 0 0,1 0-1,1 0 1,9 47 0,-9-67 6,1 0 1,-1-1-1,1 1 1,0 0-1,0-1 1,0 1-1,0-1 1,1 0-1,0 0 1,0 0 0,6 7-1,-7-9 1,0-1 1,0 1-1,0-1 0,0 0 0,1 0 1,-1 0-1,0 0 0,0 0 0,1-1 0,-1 1 1,0-1-1,1 1 0,-1-1 0,1 0 1,-1 0-1,1 0 0,-1 0 0,0 0 1,1-1-1,-1 1 0,0-1 0,1 1 1,-1-1-1,0 0 0,5-2 0,2-2 2,-1 0 0,1-1 0,-1 0 0,0 0 0,0 0 0,-1-1 0,0-1 0,9-11 0,47-74 18,-38 54-8,97-179 176,-123 224-204,1 1 1,0-1-1,0 1 1,1-1-1,0 1 1,0-1-1,0 0 0,1 1 1,4 9-1,27 70-31,-23-66 29,1-1 0,1 0 0,0-1 0,2-1 0,21 23 0,-30-35 16,1 0 0,-1-1 1,1 1-1,0-1 0,0-1 1,1 1-1,-1-1 0,1 0 0,8 2 1,-11-4 4,0 0 1,0 0 0,0-1-1,0 0 1,0 1-1,0-2 1,0 1 0,0 0-1,0-1 1,0 0-1,0 0 1,0 0 0,-1 0-1,1-1 1,0 1-1,-1-1 1,7-4 0,-2 0 21,1 0 1,-1-1-1,0-1 1,-1 1-1,0-1 1,0-1-1,-1 1 1,0-1-1,0 0 1,-1-1-1,0 1 1,-1-1-1,0 0 1,0 0-1,-1 0 1,1-11-1,0 5-33,-2-1 0,0 1 0,-1 0 0,-1-1 0,0 1-1,-1-1 1,-1 1 0,-1 0 0,-6-26 0,3 34-3897,12 16 2255</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5.545"/>
    </inkml:context>
    <inkml:brush xml:id="br0">
      <inkml:brushProperty name="width" value="0.05" units="cm"/>
      <inkml:brushProperty name="height" value="0.05" units="cm"/>
      <inkml:brushProperty name="color" value="#0000FF"/>
    </inkml:brush>
  </inkml:definitions>
  <inkml:trace contextRef="#ctx0" brushRef="#br0">63 16 12227,'0'-9'1232,"1"5"624,1 1-119,-4 6-1057,-2 6-160,-5 10-272,-2 7-48,-4 13-88,2 4-40,6 7-40,3 0 24,10-7-32,4-10-336,3-20-1016,0-13 840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5.886"/>
    </inkml:context>
    <inkml:brush xml:id="br0">
      <inkml:brushProperty name="width" value="0.05" units="cm"/>
      <inkml:brushProperty name="height" value="0.05" units="cm"/>
      <inkml:brushProperty name="color" value="#0000FF"/>
    </inkml:brush>
  </inkml:definitions>
  <inkml:trace contextRef="#ctx0" brushRef="#br0">15 42 9418,'-8'-20'1012,"2"-2"2356,8 23-3313,-1-1-1,1 1 1,-1-1 0,1 1-1,-1 0 1,1 0 0,-1 0-1,0-1 1,1 1 0,-1 1-1,0-1 1,0 0-1,0 0 1,1 0 0,0 3-1,47 46-146,-30-29-695,1-1-1,1-1 0,26 19 0,-29-27 222,-12-8 557,0 1 0,1 0 0,-1 0-1,-1 0 1,1 1 0,-1 0 0,1 0 0,6 9 0,-12-11 214,0 0-1,0 0 1,-1 0 0,1 0-1,-1 0 1,1 0 0,-1 0 0,0-1-1,0 1 1,0 0 0,0 0-1,-1-1 1,1 1 0,-3 3-1,-4 8 293,1 7-148,0 0 0,1 0 0,-6 40 0,11-52-330,0-1 0,1 0 0,0 1 0,0-1 1,0 0-1,1 1 0,1-1 0,-1 0 0,1 1 0,1-1 0,-1 0 0,1-1 0,5 10 0,-7-16-8,-1-1 0,0 1 0,1 0 0,-1 0 0,1-1 0,0 1 0,-1 0 0,1 0 0,-1-1 0,1 1 0,0-1 0,0 1 0,-1-1 0,1 1 0,0-1 0,0 1 0,0-1 0,-1 0 0,1 1 0,0-1 0,0 0 0,0 0 0,0 0 0,0 0 0,0 0 0,0 0 0,-1 0 0,1 0 0,2 0 0,-1-1 24,0 0 0,0 0 0,0 0-1,0 0 1,0-1 0,0 1-1,0-1 1,0 1 0,-1-1 0,1 0-1,1-2 1,4-5 102,-1 0 0,-1 0 0,0-1 1,5-11-1,-4 4-26,0-1 0,-1 0 0,-1 0 0,-1 0 0,1-21 0,-3 32-85,-1 0 0,0 1 1,0-1-1,0 0 0,-1 0 0,0 1 0,-1-1 1,1 1-1,-1-1 0,-1 1 0,1 0 0,-1 0 0,0 0 1,0 0-1,-1 0 0,0 0 0,-6-6 0,10 11-32,-1-1 0,-1 1 0,1 0 1,0 0-1,0-1 0,0 1 0,-1 0 0,1 0 0,0 0 0,-1 1 0,1-1 0,-1 0 0,1 0 0,-1 1 0,0-1 0,1 1 0,-1 0 0,0-1 0,1 1 0,-1 0 0,0 0 0,1 0 0,-1 0 1,0 0-1,1 0 0,-1 0 0,1 1 0,-1-1 0,0 1 0,1-1 0,-1 1 0,1 0 0,-1-1 0,1 1 0,-1 0 0,1 0 0,0 0 0,-1 0 0,1 0 0,0 0 0,0 1 0,0-1 0,0 0 1,0 1-1,0-1 0,0 1 0,0-1 0,0 0 0,1 1 0,-1 1 0,-3 5-306,0 0 0,1 1-1,1-1 1,-1 1 0,2-1 0,-1 1 0,1 0 0,0 12 0,3 12-626</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6.472"/>
    </inkml:context>
    <inkml:brush xml:id="br0">
      <inkml:brushProperty name="width" value="0.05" units="cm"/>
      <inkml:brushProperty name="height" value="0.05" units="cm"/>
      <inkml:brushProperty name="color" value="#0000FF"/>
    </inkml:brush>
  </inkml:definitions>
  <inkml:trace contextRef="#ctx0" brushRef="#br0">22 104 10394,'-2'-100'5663,"2"100"-5654,0 0 1,0 0 0,0 0-1,0 1 1,0-1-1,-1 0 1,1 0-1,0 0 1,0 0 0,0 0-1,0 0 1,0 0-1,0 0 1,0 0 0,0 0-1,-1 0 1,1 0-1,0 0 1,0 0-1,0 0 1,0 0 0,0 0-1,0 0 1,0 0-1,-1 0 1,1 0 0,0 0-1,0 0 1,0 0-1,0 0 1,0 0 0,0 0-1,0 0 1,0-1-1,-1 1 1,1 0-1,0 0 1,0 0 0,0 0-1,0 0 1,0 0-1,0 0 1,0 0 0,0 0-1,0-1 1,0 1-1,0 0 1,0 0-1,0 0 1,0 0 0,0 0-1,0 0 1,0 0-1,0 0 1,0-1 0,0 1-1,0 0 1,0 0-1,0 0 1,0 0-1,0 0 1,0 0 0,0 0-1,0-1 1,0 1-1,0 0 1,0 0 0,0 0-1,-6 13 150,-2 17-199,7-11 33,1-1 0,0 0 0,2 0 0,0 0 0,9 34 0,33 84 0,-43-132 9,0 0 0,1 0 1,0-1-1,0 1 0,0 0 1,0-1-1,1 1 1,-1-1-1,4 4 0,-5-6 3,0-1 0,0 1 0,0-1 0,0 1 0,0-1 0,0 0 0,0 1 0,0-1-1,0 0 1,1 0 0,-1 0 0,0 1 0,0-1 0,0 0 0,0 0 0,0-1 0,0 1-1,0 0 1,0 0 0,0-1 0,0 1 0,0 0 0,0-1 0,0 1 0,0-1 0,0 1 0,0-1-1,0 0 1,0 1 0,0-1 0,0 0 0,-1 1 0,1-1 0,0 0 0,-1 0 0,1 0-1,0 0 1,0-1 0,11-14 85,0-1-1,-2 0 0,0-1 1,15-35-1,23-84 141,-37 102-180,9-24 10,-16 86-180,-4 6 88,0 5-5,5 49 0,-4-77 34,1 1-1,0 0 0,1-1 1,0 1-1,0-1 0,1 0 0,1 0 1,0-1-1,7 12 0,-11-20 12,0 1 0,0-1 0,0 0 0,0 0 0,1 0 0,-1 0 0,0 0 0,0 0 0,1 0 0,-1-1 0,1 1 0,-1 0 0,1-1 0,-1 1 0,1-1 0,-1 1 0,1-1 0,-1 0 0,1 0 0,-1 0 0,1 0 0,0 0 0,-1 0-1,1 0 1,-1 0 0,1-1 0,-1 1 0,1 0 0,-1-1 0,1 0 0,-1 1 0,1-1 0,-1 0 0,0 1 0,1-1 0,-1 0 0,2-2 0,8-5 87,-1-1-1,1 0 1,13-16 0,-6 6 8,203-172 1034,-219 189-1106,1 1 0,-1-1 0,0 1 0,0-1 0,1 1 0,-1 0 0,1 0 0,-1 0 0,1 0 0,-1 1 0,1-1 0,3 0 0,-5 1-25,0 0 1,0 1-1,0-1 0,0 0 1,0 1-1,0-1 0,0 0 1,0 1-1,-1-1 0,1 1 1,0-1-1,0 1 0,0 0 1,-1-1-1,1 1 1,0 0-1,0 0 0,-1 0 1,1-1-1,-1 1 0,1 0 1,-1 0-1,1 0 0,-1 0 1,0 0-1,1 0 0,-1 0 1,0 0-1,0 0 1,0 0-1,1 0 0,-1 0 1,-1 1-1,3 21 86,-1 0 1,-2-1-1,-5 41 1,0-6 302,6-26-215</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7.221"/>
    </inkml:context>
    <inkml:brush xml:id="br0">
      <inkml:brushProperty name="width" value="0.05" units="cm"/>
      <inkml:brushProperty name="height" value="0.05" units="cm"/>
      <inkml:brushProperty name="color" value="#0000FF"/>
    </inkml:brush>
  </inkml:definitions>
  <inkml:trace contextRef="#ctx0" brushRef="#br0">314 12 10778,'-3'-1'177,"1"-1"0,-1 1 0,0-1 0,0 1 0,0 0 0,0 0 0,0 0 0,0 1 0,0-1 0,0 1 0,0 0 0,-1 0 0,1 0 0,0 0-1,0 0 1,0 1 0,0-1 0,0 1 0,0 0 0,0 0 0,0 0 0,0 0 0,0 1 0,1-1 0,-1 1 0,-3 2 0,-13 8-62,1 0 0,-28 25 0,31-24 162,2-2-240,0 1 0,1 0 0,0 1 0,1 1 1,0-1-1,1 2 0,1-1 0,-11 24 0,16-29-38,1-1 0,0 1 0,0-1 0,1 1 0,0 0 0,0 0 0,1 0 0,0 0 0,1 0 0,0 0 0,0 0 0,1 1 0,0-1 0,1 0 0,0-1 0,0 1 0,7 16 0,-7-21 2,-1-1 1,1 1-1,0-1 0,1 1 1,-1-1-1,1 0 0,-1 0 0,1 0 1,0-1-1,0 1 0,0 0 0,0-1 1,1 0-1,-1 0 0,1 0 0,-1 0 1,1 0-1,0-1 0,-1 0 1,6 1-1,17 2 15,-1-2-1,1-1 1,36-3 0,351-12 90,-308 2-71,-69-2-60,-26 8-36,-5 4 22,-1-1 0,1 1 0,0-1 0,-1 0 0,0 0 0,0-1 0,0 1 0,6-8-1,-9 10 31,-1 1 0,0-1-1,0 0 1,1 1 0,-1-1-1,0 1 1,0-1-1,0 0 1,0 1 0,0-1-1,0 0 1,0 1-1,0-1 1,0 1 0,0-1-1,0 0 1,0 1 0,-1-1-1,1 1 1,0-1-1,0 0 1,-1 1 0,1-1-1,0 1 1,-1-1-1,1 1 1,0-1 0,-1 1-1,1-1 1,-1 1-1,1-1 1,-1 1 0,1 0-1,-1-1 1,-4-2-52,0 1 1,0 0 0,0 0-1,0 0 1,0 0-1,0 1 1,-10-2-1,-304-40-1992,314 43 1940,0-1 0,0 0 0,1 0 1,-1 0-1,0 0 0,1-1 1,-1 1-1,1-1 0,-1-1 0,1 1 1,-5-4-1,9 6 72,0-1 0,-1 0 0,1 1 0,0-1 1,0 0-1,0 1 0,-1-1 0,1 0 0,0 0 0,0 1 0,0-1 0,0 0 0,1 1 0,-1-1 0,0 0 1,0 1-1,0-1 0,0 0 0,1 1 0,-1-1 0,0 0 0,1 1 0,-1-1 0,0 1 0,1-1 1,-1 0-1,1 1 0,-1-1 0,1 1 0,0-1 0,0 0 16,29-39-1669</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18.130"/>
    </inkml:context>
    <inkml:brush xml:id="br0">
      <inkml:brushProperty name="width" value="0.05" units="cm"/>
      <inkml:brushProperty name="height" value="0.05" units="cm"/>
      <inkml:brushProperty name="color" value="#0000FF"/>
    </inkml:brush>
  </inkml:definitions>
  <inkml:trace contextRef="#ctx0" brushRef="#br0">179 53 3977,'5'-1'792,"0"0"1,0 0-1,0 0 1,0 0 0,0 1-1,10 0 1,-15 0-675,1 0 0,-1 0-1,1 0 1,-1 0 0,1 0 0,-1 0 0,1 0 0,-1 0 0,1 1 0,-1-1 0,1 0 0,-1 0 0,1 0 0,-1 1 0,1-1 0,-1 0 0,0 0 0,1 1 0,-1-1 0,0 0 0,1 1 0,-1-1 0,0 1 0,1-1 0,-1 0 0,0 1 0,1 0 0,-2 0 2,1 0 0,0 0 0,-1 0 0,1 0 0,-1 0 0,1 0 0,-1 0 1,0 0-1,1 0 0,-1 0 0,0 0 0,0 0 0,1 0 0,-1-1 0,0 1 1,0 0-1,0-1 0,-1 2 0,-35 25 1420,22-17-1394,0 1 1,1 0 0,0 1 0,1 0-1,0 1 1,1 1 0,0 0 0,1 0-1,-12 23 1,15-21-141,0 0 0,2 1 0,0 0 0,-4 18 0,9-31-7,0 0 0,0 0-1,0 1 1,1-1 0,-1 1 0,1-1 0,0 0 0,1 1-1,-1-1 1,1 0 0,0 1 0,0-1 0,0 0 0,0 0-1,1 0 1,0 0 0,0 0 0,0 0 0,0 0-1,0 0 1,1-1 0,3 4 0,-5-6 6,1 0 0,-1 0 0,1 0 0,-1 0 0,1 0 0,-1-1 0,1 1 0,0-1 0,-1 1 0,1-1 0,0 1 0,0-1 0,-1 0 0,1 0-1,0 0 1,0 0 0,-1 0 0,1 0 0,0-1 0,0 1 0,-1 0 0,1-1 0,0 1 0,-1-1 0,1 0 0,0 0 0,-1 1 0,1-1 0,-1 0 0,1 0 0,-1-1 0,0 1 0,2-1 0,6-7 51,0 0 0,0 0 0,12-16 0,-13 13-16,30-34 94,-2-2-1,-3-2 0,35-67 1,-68 116-137,0 0 0,0 0 1,1 1-1,-1-1 0,0 0 1,0 1-1,1-1 0,-1 0 1,0 1-1,1-1 0,-1 1 1,1-1-1,-1 0 0,1 1 1,-1-1-1,1 1 0,-1-1 1,1 1-1,0 0 0,-1-1 1,1 1-1,0 0 0,-1-1 1,1 1-1,0 0 0,-1 0 1,1 0-1,0-1 0,0 1 1,0 1-2,0 0 0,0-1 0,0 1 0,0 0 0,0 0 0,-1 0 0,1 0 0,0 0 0,-1 0 0,1 0 0,0 0 0,-1 0 0,1 0 0,-1 0 0,0 0 0,1 2 0,13 66-77,-12-51 74,1-1-2,1 1 0,0-1 0,2-1 0,-1 1 0,2-1 0,15 28 0,-21-43 10,0 1-1,0-1 1,-1 0 0,1 0-1,0 0 1,0-1 0,0 1-1,1 0 1,-1 0 0,0 0-1,0-1 1,0 1 0,0-1-1,1 1 1,-1-1 0,0 1-1,1-1 1,-1 0 0,0 1-1,1-1 1,-1 0 0,0 0-1,1 0 1,-1 0 0,0 0-1,1 0 1,-1-1 0,0 1-1,1 0 1,-1-1 0,0 1-1,0-1 1,1 1 0,-1-1-1,0 0 1,0 1 0,0-1-1,0 0 1,2-2 0,5-3 15,0-2 0,-1 1 0,0-1 0,7-10 0,-7 9-4,72-103 81,-52 70-56,39-46 1,-65 87-37,0 0 0,-1 0 1,1 0-1,0-1 0,0 1 1,0 0-1,0 0 1,1 0-1,-1 1 0,0-1 1,0 0-1,0 0 0,1 1 1,-1-1-1,0 0 0,1 1 1,-1-1-1,1 1 0,-1 0 1,1 0-1,1-1 0,-2 2 0,0-1 0,0 1 0,0-1 0,0 1 0,0 0 0,0 0 0,-1-1 0,1 1 0,0 0 0,-1 0 0,1 0 0,0 0 0,-1 0 0,1 0 0,-1 0-1,0 0 1,1 0 0,-1 0 0,0 0 0,1 0 0,-1 2 0,2 10 6,-1 0 1,0 0-1,-2 19 0,1-29-5,-1 65 21,2-33-4,-2 0 1,-2 1-1,-9 45 0,11-76 7,0-1 0,-1 0-1,0-1 1,1 1 0,-1 0 0,-1 0-1,1-1 1,0 1 0,-1-1 0,-4 5-1,7-8-15,-1 1-1,1-1 1,-1 0 0,1 1-1,-1-1 1,1 0-1,0 0 1,-1 1-1,1-1 1,-1 0-1,1 0 1,-1 1 0,1-1-1,-1 0 1,0 0-1,1 0 1,-1 0-1,1 0 1,-1 0-1,1 0 1,-1 0-1,1 0 1,-1 0 0,1 0-1,-1 0 1,1-1-1,-1 1 1,1 0-1,-2-1 1,1 0 2,0 0 0,0-1 1,0 1-1,0-1 0,0 1 0,0-1 1,1 0-1,-1 1 0,0-1 0,1 0 1,0 1-1,-1-1 0,1 0 0,0-3 1,-1 0-18,0 0 1,1 0-1,0 0 1,0 0-1,0 0 1,0 0 0,1 0-1,0 0 1,0 0-1,0 1 1,1-1-1,0 0 1,0 1-1,0-1 1,0 1 0,1-1-1,-1 1 1,1 0-1,0 0 1,1 0-1,-1 1 1,1-1 0,-1 1-1,1 0 1,0 0-1,0 0 1,1 0-1,7-4 1,11-2-135,-1 1 0,1 1 1,1 1-1,46-7 0,18-4 16,-81 14 127,0 0 0,0 0 0,0-1 0,0 0 0,-1 0 0,1 0 0,-1-1 0,0 0 0,0 0 0,-1 0 0,0-1 0,0 0-1,0 0 1,0-1 0,-1 1 0,0-1 0,-1 0 0,1 0 0,-1 0 0,-1 0 0,1 0 0,-1-1 0,-1 1 0,1-1 0,-1 0 0,0 0 0,-1-14 0,0 20-1,-1-1 1,1 0-1,0 0 1,-1 0 0,0 0-1,1 0 1,-1 1-1,-1-1 1,1 0-1,0 1 1,0-1 0,-3-3-1,3 6 7,0-1 1,0 0-1,1 0 0,-1 0 0,0 1 0,0-1 0,0 1 1,0-1-1,0 0 0,0 1 0,-1 0 0,1-1 0,0 1 1,0 0-1,0-1 0,0 1 0,0 0 0,-1 0 0,1 0 1,0 0-1,-2 0 0,0 1 11,-1 1 1,0-1-1,1 1 0,-1-1 1,1 1-1,0 0 1,0 0-1,-1 1 0,1-1 1,1 1-1,-1-1 0,0 1 1,1 0-1,-1 0 0,1 0 1,-4 6-1,-9 17-8,1 1-1,0 0 1,3 1 0,-10 30-1,16-42-11,1 1-1,1-1 1,0 1-1,1 0 1,1 0 0,1 0-1,0 0 1,4 30-1,-2-41 18,0 1-1,0 0 1,0 0-1,1-1 0,0 1 1,0-1-1,6 10 1,-7-13 9,1-1 1,-1 1-1,0 0 1,1-1 0,-1 1-1,1-1 1,0 0-1,0 0 1,0 0 0,0 0-1,0 0 1,0-1-1,0 1 1,1-1 0,-1 0-1,0 0 1,7 1-1,45-8 193</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0.358"/>
    </inkml:context>
    <inkml:brush xml:id="br0">
      <inkml:brushProperty name="width" value="0.05" units="cm"/>
      <inkml:brushProperty name="height" value="0.05" units="cm"/>
      <inkml:brushProperty name="color" value="#0000FF"/>
    </inkml:brush>
  </inkml:definitions>
  <inkml:trace contextRef="#ctx0" brushRef="#br0">127 17 5921,'-3'-6'1088,"3"0"985,-3 2-233,-1 5-271,-2 6-353,-7 14-424,-3 6-232,-1 12-240,0 4-104,4 1-128,0-2-8,4-5 16,2-5 216,1-6-1184,6-7 760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0.976"/>
    </inkml:context>
    <inkml:brush xml:id="br0">
      <inkml:brushProperty name="width" value="0.05" units="cm"/>
      <inkml:brushProperty name="height" value="0.05" units="cm"/>
      <inkml:brushProperty name="color" value="#0000FF"/>
    </inkml:brush>
  </inkml:definitions>
  <inkml:trace contextRef="#ctx0" brushRef="#br0">86 102 10122,'-11'-4'193,"-14"0"2565,24 5-2690,0-1 0,0 1 0,0 0 0,0 0 0,0 0-1,0 0 1,0 1 0,0-1 0,0 0 0,0 0 0,1 0 0,-1 1 0,0-1 0,1 0 0,0 1-1,-1-1 1,1 1 0,0-1 0,-1 3 0,-8 30 133,1 0-1,1 1 1,3 0-1,-2 58 1,6-92-199,0 1 1,0-1-1,0 1 1,0-1 0,0 1-1,0-1 1,1 0-1,-1 1 1,1-1-1,-1 1 1,1-1-1,-1 0 1,1 1-1,0-1 1,-1 0-1,1 0 1,0 0-1,0 0 1,1 2-1,-1-3 2,0 0-1,0 1 0,-1-1 1,1 0-1,0 0 0,0 0 1,0 0-1,0 0 1,0 0-1,0 0 0,-1 0 1,1 0-1,0-1 1,0 1-1,0 0 0,0 0 1,-1-1-1,1 1 0,0 0 1,0-1-1,0 1 1,1-2-1,6-5 35,1 0 0,-1-1 1,14-17-1,-14 16-18,38-43 71,-1-3-1,-3-1 0,40-74 1,-67 107-70,-9 20-37,-3 16-17,-8 38-16,2-22 27,2 53 0,1-76 19,0 1 0,1-1 0,0 0 0,0 0 0,1 1 0,0-1 0,0 0 0,0 0 0,1 0 0,0-1 0,0 1 0,0-1 0,8 10 0,-10-14 3,1 0 0,-1 0 0,1 0-1,-1 0 1,1 0 0,0 0 0,0-1 0,-1 1 0,1 0 0,0-1-1,0 0 1,-1 1 0,1-1 0,0 0 0,0 0 0,0 0-1,0 0 1,0 0 0,-1 0 0,1-1 0,0 1 0,0-1 0,0 1-1,-1-1 1,1 0 0,0 0 0,-1 1 0,1-1 0,-1 0-1,1 0 1,-1-1 0,1 1 0,-1 0 0,0 0 0,3-4 0,7-6 9,0 0 1,0-1 0,9-15 0,-15 19-1,20-28 129,25-50 0,-25 41 441,-25 45-575,0 0 0,0-1 0,0 1 0,0 0 0,0 0 0,0-1 0,0 1 0,0 0 1,0 0-1,0 0 0,0-1 0,0 1 0,1 0 0,-1 0 0,0 0 0,0-1 0,0 1 0,0 0 1,0 0-1,1 0 0,-1-1 0,0 1 0,0 0 0,0 0 0,0 0 0,1 0 0,-1 0 0,0 0 1,0-1-1,1 1 0,-1 0 0,0 0 0,0 0 0,0 0 0,1 0 0,-1 0 0,0 0 1,0 0-1,1 0 0,-1 0 0,0 0 0,0 0 0,1 0 0,-1 0 0,0 0 0,0 1 0,0-1 1,1 0-1,-1 0 0,0 0 0,0 0 0,0 0 0,1 1 0,3 16 48,-3 25-13,-25 99-113,23-113-32</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1.329"/>
    </inkml:context>
    <inkml:brush xml:id="br0">
      <inkml:brushProperty name="width" value="0.05" units="cm"/>
      <inkml:brushProperty name="height" value="0.05" units="cm"/>
      <inkml:brushProperty name="color" value="#0000FF"/>
    </inkml:brush>
  </inkml:definitions>
  <inkml:trace contextRef="#ctx0" brushRef="#br0">68 6 11354,'-20'-5'1233,"8"5"735,1 4-1120,3 9-136,1 4-568,0 5-104,4 1 32,3-1 73,0-2 3967,14-4-2887</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1.903"/>
    </inkml:context>
    <inkml:brush xml:id="br0">
      <inkml:brushProperty name="width" value="0.05" units="cm"/>
      <inkml:brushProperty name="height" value="0.05" units="cm"/>
      <inkml:brushProperty name="color" value="#0000FF"/>
    </inkml:brush>
  </inkml:definitions>
  <inkml:trace contextRef="#ctx0" brushRef="#br0">32 0 7858,'-19'13'4961,"15"-13"-2113,3 5-2136,-2 0-47,0 6-185,1 2-160,2 1-184,2 0-48,5-1-40,2-4 0,8-9-24</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2.261"/>
    </inkml:context>
    <inkml:brush xml:id="br0">
      <inkml:brushProperty name="width" value="0.05" units="cm"/>
      <inkml:brushProperty name="height" value="0.05" units="cm"/>
      <inkml:brushProperty name="color" value="#0000FF"/>
    </inkml:brush>
  </inkml:definitions>
  <inkml:trace contextRef="#ctx0" brushRef="#br0">22 251 13075,'-2'-2'185,"1"0"0,-1 1 0,0-1 0,1 0 0,-1 0 1,1 0-1,-1 0 0,1-1 0,0 1 0,0 0 0,0 0 0,0-1 0,0 1 1,1 0-1,-1-1 0,1 1 0,-1-1 0,1 1 0,0-1 0,0 1 0,0-1 1,0 1-1,1-1 0,-1 1 0,1-1 0,-1 1 0,2-4 0,1-5-151,1 1 0,-1-1 0,2 1 1,-1 0-1,8-10 0,-6 10-31,0 0 0,2 1 0,-1 0 1,1 1-1,0 0 0,1 0 0,0 0 1,0 1-1,0 1 0,1-1 0,0 2 0,0-1 1,13-3-1,-22 8-4,0 1 1,1 0-1,-1-1 1,0 1-1,1 0 1,-1 0-1,1 0 0,-1 0 1,1 0-1,-1 1 1,0-1-1,1 0 1,-1 1-1,0-1 0,1 1 1,-1-1-1,0 1 1,1 0-1,-1-1 1,0 1-1,0 0 0,0 0 1,0 0-1,0 0 1,0 0-1,0 0 1,0 0-1,0 0 0,0 1 1,-1-1-1,1 0 1,0 0-1,-1 1 1,1-1-1,-1 0 0,1 1 1,-1-1-1,0 0 1,0 1-1,1-1 1,-1 3-1,1 9 8,1 1 1,-2-1-1,-1 22 0,1-17 8,0 3-81,1 0 0,1 0 0,7 33 0,-8-48-144,1 0 0,0 0 0,-1 0 0,2 0 0,-1-1 0,1 1 0,0-1 0,0 0 0,0 0 1,1 0-1,0 0 0,0 0 0,0-1 0,1 0 0,-1 0 0,10 6 0,16-3-946</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2.686"/>
    </inkml:context>
    <inkml:brush xml:id="br0">
      <inkml:brushProperty name="width" value="0.05" units="cm"/>
      <inkml:brushProperty name="height" value="0.05" units="cm"/>
      <inkml:brushProperty name="color" value="#0000FF"/>
    </inkml:brush>
  </inkml:definitions>
  <inkml:trace contextRef="#ctx0" brushRef="#br0">149 37 6169,'1'-30'3197,"-7"24"-457,-8 16-1456,3 6-891,0 0 1,2 1-1,0 0 1,0 1-1,2 0 1,-7 24-1,4-15-143,0-1-158,1 1 1,1 0-1,1 0 0,2 1 0,1-1 0,-2 52 1,6-78-90,0 1 0,0-1 1,0 1-1,0-1 0,0 1 1,0-1-1,0 1 0,0-1 1,1 1-1,-1-1 0,1 1 0,-1-1 1,1 1-1,0-1 0,-1 0 1,1 1-1,0-1 0,0 0 1,2 2-1,-2-3 3,0 1 0,0-1 1,-1 0-1,1 0 0,0-1 0,0 1 1,0 0-1,0 0 0,0 0 0,-1-1 1,1 1-1,0 0 0,0-1 0,-1 1 0,1 0 1,0-1-1,0 1 0,-1-1 0,1 1 1,0-1-1,-1 0 0,1 1 0,-1-1 1,1 0-1,37-54 306,-36 53-300,34-63 249,-24 39-176,2 1 1,1 1 0,1 0-1,0 2 1,2-1 0,23-21 0,-40 43-82,0-1 0,0 1 0,1 0 0,-1 0 0,0 0 0,1 0 0,-1 0 0,1 0 0,-1 0 0,1 1 0,-1-1 0,1 1 0,-1-1 0,1 1 0,0-1 0,-1 1 0,1 0 0,0 0 0,1 0 0,-1 0-4,-1 1 0,0 0 0,0 0 1,0 0-1,0 0 0,0 0 0,0 0 0,0 0 1,0 1-1,-1-1 0,1 0 0,0 0 1,-1 1-1,1-1 0,-1 0 0,1 1 0,-1-1 1,0 1-1,0-1 0,1 0 0,-1 1 1,0-1-1,-1 3 0,37 294 27,-34-281 19,-1-1 0,0 0 1,-1 0-1,0 1 0,-2-1 1,0 0-1,0 0 0,-2 0 1,0 0-1,-1 0 0,0-1 1,-1 0-1,-1 0 0,-1-1 1,0 1-1,-1-2 0,0 1 1,-1-1-1,-15 16 0,15-19-16,-3 5 136,-1 0-1,-1-1 1,-23 17-1,36-29-181,-1 0 1,0 0-1,1 0 0,-1 0 0,0 0 0,0-1 0,0 1 0,-1-1 0,1 0 0,0 0 0,-1 0 0,1 0 0,0-1 0,-1 0 0,1 1 0,-1-1 0,1 0 0,0-1 0,-1 1 0,1 0 1,-1-1-1,1 0 0,0 0 0,0 0 0,-1 0 0,1-1 0,-5-2 0,7 3-1,-1 0 0,1 0 0,0 0 0,0 0 0,0 0 0,0-1 0,0 1-1,0 0 1,0 0 0,0-1 0,1 1 0,-1-1 0,0-1 0,1-24-255</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3.054"/>
    </inkml:context>
    <inkml:brush xml:id="br0">
      <inkml:brushProperty name="width" value="0.05" units="cm"/>
      <inkml:brushProperty name="height" value="0.05" units="cm"/>
      <inkml:brushProperty name="color" value="#0000FF"/>
    </inkml:brush>
  </inkml:definitions>
  <inkml:trace contextRef="#ctx0" brushRef="#br0">206 15 8570,'-20'-8'1080,"8"3"632,1 4-559,0 7-161,3 8-400,-8 11-88,-3 5 32,-3 18-208,1 5-72,2 18-152,2 8-16,4 5 152,2-6-232,7-19-1864,3-14 1416</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3.715"/>
    </inkml:context>
    <inkml:brush xml:id="br0">
      <inkml:brushProperty name="width" value="0.05" units="cm"/>
      <inkml:brushProperty name="height" value="0.05" units="cm"/>
      <inkml:brushProperty name="color" value="#0000FF"/>
    </inkml:brush>
  </inkml:definitions>
  <inkml:trace contextRef="#ctx0" brushRef="#br0">1 416 7506,'0'0'140,"0"-1"0,0 1 1,0 0-1,0-1 0,1 1 1,-1-1-1,0 1 0,0 0 1,0 0-1,1-1 1,-1 1-1,0 0 0,1-1 1,-1 1-1,0 0 0,1 0 1,-1-1-1,0 1 0,1 0 1,-1 0-1,1 0 1,-1 0-1,0 0 0,1 0 1,-1-1-1,1 1 0,-1 0 1,0 0-1,1 0 0,-1 0 1,1 0-1,-1 0 1,0 1-1,1-1 0,-1 0 1,1 0-1,-1 0 0,0 0 1,1 1-1,36 0-39,-3 0-38,-25-2-13,1 0 0,-1-1 0,0 0-1,0-1 1,0 0 0,0 0 0,0-1 0,0 0-1,-1 0 1,0-1 0,0 0 0,8-7 0,-5 3 71,-1-1 1,0 0 0,0-1 0,-1 0 0,-1-1-1,0 0 1,9-17 0,-4-1 247,0 0 1,-2-1-1,-1 0 1,-2-1-1,-1 0 0,4-41 1,-35 255 388,7-73-741,-3 192 0,20-291-15,4 61 5,-3-67-4,-1 1-1,1 0 0,0-1 1,1 1-1,-1-1 0,1 0 1,0 1-1,0-1 0,0 0 1,1 0-1,5 7 0,-8-10 1,1 0 0,0-1 0,0 1 0,0-1 0,0 1 0,0-1 0,0 0 0,0 1 0,0-1 0,0 0-1,0 1 1,0-1 0,0 0 0,0 0 0,0 0 0,0 0 0,0 0 0,0 0 0,1 0 0,-1 0 0,0-1 0,0 1 0,0 0 0,0-1 0,0 1-1,0-1 1,-1 1 0,1-1 0,0 1 0,0-1 0,0 0 0,0 1 0,0-1 0,-1 0 0,1 1 0,1-3 0,25-32 95,-24 32-85,17-25 66,-1 0-1,-2 0 0,-1-2 1,-1 0-1,-1-1 1,-2 0-1,-1-1 0,7-36 1,3 147-209,-19-69 131,1 0-1,0 0 0,1 0 1,0 0-1,0-1 0,1 0 0,1 0 1,-1 0-1,2 0 0,-1-1 0,12 12 1,-15-18-1,0 1 1,1 0 0,-1-1-1,0 1 1,1-1-1,-1 0 1,1-1 0,0 1-1,0 0 1,0-1 0,0 0-1,-1 0 1,2 0 0,-1 0-1,0-1 1,0 0-1,0 0 1,0 0 0,0 0-1,0 0 1,0-1 0,0 0-1,0 0 1,0 0-1,0 0 1,0-1 0,0 1-1,-1-1 1,1 0 0,0 0-1,-1-1 1,4-2-1,3-3 14,-1-1-1,0-1 0,0 1 1,-1-1-1,0-1 0,-1 0 1,0 0-1,0 0 0,-2-1 1,1 0-1,-1 0 0,-1 0 1,0-1-1,-1 0 0,-1 0 1,0 1-1,0-1 0,-1-16 1,-1 28-11,1 0 0,-1 0 1,0 0-1,0 0 0,0 0 1,0 0-1,-1 0 0,1 0 0,0 0 1,0 0-1,-1 0 0,1 0 1,0 0-1,-1 0 0,1 0 1,-1 0-1,1 0 0,-1 0 0,0 0 1,1 0-1,-1 1 0,0-1 1,1 0-1,-1 0 0,0 1 1,0-1-1,-2 0 0,2 1-2,0 0-1,-1 0 0,1 1 1,-1-1-1,1 1 0,0-1 1,-1 1-1,1 0 0,0-1 1,0 1-1,0 0 0,-1 0 1,1 0-1,0 0 1,0 0-1,0 0 0,-1 1 1,-37 54-58,25-31 59,1 0-1,2 1 1,0 1-1,2-1 1,-8 36-1,15-53-43,0 1 0,0-1-1,1 1 1,0-1-1,1 1 1,0-1 0,0 1-1,1-1 1,1 1-1,-1-1 1,1 0 0,1 1-1,0-1 1,0 0 0,1-1-1,0 1 1,1 0-1,-1-1 1,8 9 0,-8-13 135,-1 0 1,1-1 0,0 0-1,0 0 1,0 0 0,1 0 0,-1-1-1,0 0 1,1 0 0,0 0-1,-1 0 1,1-1 0,0 1 0,0-1-1,0 0 1,0-1 0,0 0-1,8 0 1,-2-2 164,-1 0 1,0-1-1,19-8 1</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4.617"/>
    </inkml:context>
    <inkml:brush xml:id="br0">
      <inkml:brushProperty name="width" value="0.05" units="cm"/>
      <inkml:brushProperty name="height" value="0.05" units="cm"/>
      <inkml:brushProperty name="color" value="#0000FF"/>
    </inkml:brush>
  </inkml:definitions>
  <inkml:trace contextRef="#ctx0" brushRef="#br0">167 564 7322,'-5'-11'933,"1"-1"72,0 1 1,-1 0 0,-1 1 0,0-1 0,-9-12-1,13 21-913,1 0 0,-1 0 0,0 0-1,0 1 1,1-1 0,-1 1-1,0-1 1,0 1 0,0 0 0,-1 0-1,1 0 1,0 0 0,0 0-1,0 0 1,-1 1 0,1-1 0,-1 1-1,1-1 1,0 1 0,-1 0-1,1 0 1,-1 0 0,1 0 0,0 1-1,-1-1 1,1 1 0,0-1-1,-1 1 1,1 0 0,0 0 0,0 0-1,-1 0 1,-2 2 0,2 0-74,-1 0 0,1 0 1,0 0-1,-1 1 1,1-1-1,1 1 0,-1 0 1,1 0-1,-1 0 0,1 0 1,0 0-1,0 0 1,1 1-1,-1-1 0,1 0 1,0 1-1,0 0 0,1-1 1,-1 7-1,0 10-37,0 0 0,5 39 0,-3-50 19,0-1 0,1 1 0,0-1 0,0 0 0,1 0 0,0 0 0,1 0-1,0 0 1,0 0 0,8 10 0,-10-16-2,1 0 0,-1-1 0,1 0 0,0 1 0,-1-1 1,1 0-1,0 0 0,0-1 0,0 1 0,1-1 0,-1 1 0,0-1 0,1 0 0,-1 0 0,0-1 0,1 1 0,-1-1 1,1 1-1,-1-1 0,1 0 0,-1 0 0,1-1 0,-1 1 0,1-1 0,-1 0 0,1 0 0,-1 0 0,0 0 1,0 0-1,1-1 0,4-3 0,11-5 2,-1 0 1,0-2 0,-1 0-1,0-1 1,-1-1 0,-1 0-1,0-1 1,-1-1 0,-1 0-1,0-1 1,-1-1 0,11-20-1,-7 7 12,-1-1 0,-1 0 0,-2-1 0,-1-1 0,-2 0 0,8-53 0,-10 35 199,-3 1-1,-1-1 1,-7-80 0,1 276-6,-5 371-166,6-500-32,0-8-4,1-1 0,0 1 1,0-1-1,0 1 0,1-1 0,0 1 0,1-1 1,-1 1-1,1-1 0,3 11 0,-3-18 0,1 1-1,0 0 1,-1-1-1,1 1 0,-1-1 1,1 0-1,-1 1 1,0-1-1,1 0 1,-1 0-1,0 0 0,1 0 1,-1 0-1,0 0 1,0 0-1,0 0 1,0 0-1,0-1 0,0 1 1,1-2-1,-1 2 1,30-38 33,33-53 0,-42 56 69,2 2 0,46-50-1,-70 83-102,0 1-1,1-1 1,-1 0-1,1 1 1,-1-1-1,0 1 0,1-1 1,-1 1-1,1 0 1,-1-1-1,1 1 1,0-1-1,-1 1 1,1 0-1,-1-1 0,1 1 1,0 0-1,-1 0 1,1 0-1,0-1 1,-1 1-1,1 0 0,0 0 1,-1 0-1,1 0 1,0 0-1,-1 0 1,1 0-1,0 1 0,-1-1 1,1 0-1,-1 0 1,1 0-1,0 1 1,-1-1-1,1 0 0,0 0 1,-1 1-1,1-1 1,-1 1-1,1-1 1,-1 0-1,1 1 0,-1-1 1,1 1-1,-1 0 1,0-1-1,1 1 1,-1-1-1,0 1 0,1-1 1,-1 1-1,0 0 1,0-1-1,0 1 1,1 0-1,-1-1 0,0 1 1,0 0-1,0-1 1,0 1-1,0 1 1,5 53-76,-4-43-9,-1-2-432,1-1 1,0 1-1,1 0 1,0-1-1,0 1 1,1-1-1,0 0 1,1 0-1,6 12 1,13 8-1437</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5.693"/>
    </inkml:context>
    <inkml:brush xml:id="br0">
      <inkml:brushProperty name="width" value="0.05" units="cm"/>
      <inkml:brushProperty name="height" value="0.05" units="cm"/>
      <inkml:brushProperty name="color" value="#0000FF"/>
    </inkml:brush>
  </inkml:definitions>
  <inkml:trace contextRef="#ctx0" brushRef="#br0">196 374 6369,'2'-4'4,"17"-34"3706,-11 33-1401,-5 25-1267,-7 28 261,-17 75 1,4-29-1006,6-31 255,0-113 488,7 34-1002,0 1 0,0-1 0,-2 1-1,0 0 1,-1 0 0,0 1 0,-1-1 0,-1 2-1,0-1 1,-15-16 0,23 29-42,0 0 0,0 1 0,0-1 0,1 0 0,-1 0 1,0 0-1,0 0 0,0 1 0,0-1 0,0 1 0,0-1 0,-1 0 0,1 1 0,0 0 0,0-1 1,0 1-1,0 0 0,-1-1 0,1 1 0,0 0 0,0 0 0,0 0 0,-1 0 0,1 0 0,0 1 1,0-1-1,0 0 0,-2 1 0,1 0-6,0 1 1,0-1-1,1 1 1,-1-1-1,0 1 1,1 0-1,-1 0 1,1 0-1,-1 0 0,1 0 1,0 0-1,0 0 1,-1 3-1,-3 8-19,1-1 0,1 0-1,0 1 1,-1 17 0,3-14 14,0 0 0,2 1 0,0-1 0,0 0 0,2 0 0,5 20 0,-7-31 9,1 0-1,0 0 0,0 0 1,1 0-1,-1 0 1,1 0-1,0-1 0,0 1 1,1-1-1,3 4 0,-4-6 3,-1 0-1,1 0 1,-1 0-1,1-1 0,-1 0 1,1 1-1,0-1 0,0 0 1,-1 0-1,1 0 0,0-1 1,0 1-1,0-1 0,0 1 1,0-1-1,0 0 0,0 0 1,0-1-1,5 0 0,2-2 2,1 0 0,-1 0 0,0-2 0,0 1 0,0-1 1,0-1-1,-1 0 0,0 0 0,16-14 0,74-80 21,-80 80-12,-18 19-5,104-122 85,-97 111 34,1-1 1,-1 1 0,-1-1 0,-1-1-1,0 0 1,0 0 0,-1 0 0,4-23-1,-10 60-56,0 0 1,4 33-1,-1-29-54,0 3-26,1-1 0,11 43 0,-11-60 14,0 0 0,1 0 0,1-1-1,0 1 1,0-1 0,1 0 0,0-1 0,13 16 0,-18-25 4,1 1 0,0 0 0,-1 0 0,1-1 0,0 1-1,0-1 1,0 0 0,1 1 0,-1-1 0,0 0-1,0 0 1,1-1 0,-1 1 0,0 0 0,1-1 0,-1 1-1,1-1 1,-1 0 0,1 0 0,-1 0 0,1 0-1,-1 0 1,1-1 0,-1 1 0,0-1 0,1 1 0,-1-1-1,0 0 1,1 0 0,-1 0 0,0 0 0,0 0-1,0-1 1,0 1 0,0-1 0,0 1 0,0-1 0,2-2-1,6-6 21,-1 0 0,0 0 0,0-1 0,-1 0 0,10-17 0,-5 4 26,-2 0-1,-1-2 0,13-42 0,-7 16 12,-8 90-265,-8-34 200,2 19-43,2 0 1,9 38 0,-12-57 24,0 1 1,1 0-1,0-1 0,-1 0 0,1 1 0,1-1 1,-1 0-1,0 0 0,1 0 0,0-1 1,0 1-1,0-1 0,1 1 0,-1-1 1,1 0-1,0 0 0,0-1 0,0 1 1,0-1-1,5 3 0,-7-5 20,0 0 0,0 1 0,0-1 0,0 0 0,0-1-1,0 1 1,0 0 0,0 0 0,0-1 0,0 1 0,0-1 0,0 0 0,0 0 0,-1 0 0,1 1-1,0-2 1,0 1 0,1-1 0,31-28 10,-28 24-10,1-1 9,0 1 0,0-1 0,-1-1 0,0 1 0,0-1 0,-1 0 0,0 0 0,0-1 0,-1 1-1,0-1 1,-1 0 0,0 0 0,0 0 0,-1-1 0,0 1 0,-1 0 0,0-1 0,0 0 0,-1 1-1,-2-18 1,-3-21 62,-7-107 210,12 134-207,1 0 0,0 1 1,2-1-1,0 0 0,9-25 1,-12 44-55,1 0 0,-1-1 0,1 1 0,-1 0 0,1 0 0,0 0 0,0 0 0,0 0 0,0 0 0,1 1 0,-1-1 0,0 0 0,1 1 0,-1-1 0,1 0 0,-1 1 0,1 0 0,2-2 0,7 9 154,-3 18-125,-1 30-24,-2 0 0,-3 0 0,-2 1 0,-8 55 0,2-38 18,6 104 1,1-171-38,-1 1 0,1-1 1,0 1-1,1-1 0,-1 1 0,1-1 1,0 0-1,0 0 0,5 8 1,-6-11-3,0-1 1,1 0-1,-1 0 1,0 1 0,0-1-1,0 0 1,1 0 0,-1 0-1,1 0 1,-1 0-1,1-1 1,-1 1 0,1 0-1,-1-1 1,1 1 0,0-1-1,-1 1 1,1-1 0,0 0-1,-1 0 1,1 0-1,0 0 1,-1 0 0,1 0-1,0 0 1,-1 0 0,1-1-1,0 1 1,-1-1 0,1 1-1,-1-1 1,1 0-1,0 1 1,-1-1 0,0 0-1,2-1 1,14-10-240,-2 0-1,1-1 1,-2-1-1,0 0 1,19-25-1,-13 16-1272,1 0 626</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26.037"/>
    </inkml:context>
    <inkml:brush xml:id="br0">
      <inkml:brushProperty name="width" value="0.05" units="cm"/>
      <inkml:brushProperty name="height" value="0.05" units="cm"/>
      <inkml:brushProperty name="color" value="#0000FF"/>
    </inkml:brush>
  </inkml:definitions>
  <inkml:trace contextRef="#ctx0" brushRef="#br0">81 126 10466,'-34'14'1425,"11"1"719,7-5-400,10-3-791,4 0-425,13-7-168,6-4-64,10-9-80,5-3-24,6-11 160,4-4-16,4-8-4001,7-10 2873</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2.308"/>
    </inkml:context>
    <inkml:brush xml:id="br0">
      <inkml:brushProperty name="width" value="0.05" units="cm"/>
      <inkml:brushProperty name="height" value="0.05" units="cm"/>
      <inkml:brushProperty name="color" value="#0000FF"/>
    </inkml:brush>
  </inkml:definitions>
  <inkml:trace contextRef="#ctx0" brushRef="#br0">309 211 5201,'17'-68'7645,"-16"59"-6938,0-1-1,-1 1 1,0-1-1,0 1 1,-4-16 0,4 22-642,-1-1 0,0 1 0,0 0 0,0-1-1,0 1 1,-1 0 0,1-1 0,-1 1 0,0 0 0,0 0 0,0 0 0,0 1 0,0-1 0,-1 0 0,1 1 0,-1 0 0,0-1 0,0 1 0,0 0 0,0 0 0,0 1 0,0-1 0,0 1 0,-1-1 0,1 1 0,0 0 0,-1 0 0,1 1 0,-1-1 0,1 1 0,-1-1 0,0 1 0,1 0 0,-1 1 0,1-1 0,-7 2-1,1 0-65,1 0-1,0 1 1,0-1-1,0 2 1,0-1-1,0 1 0,0 0 1,1 1-1,0 0 1,0 0-1,0 1 1,1 0-1,0 0 0,0 0 1,0 1-1,1-1 1,0 1-1,0 1 1,-6 11-1,-1 6-17,1-1 0,0 1 0,2 1 0,-11 52 0,14-52-6,2 0-1,-2 44 1,6-63 21,0-1 0,0 1 0,1-1 1,-1 1-1,1-1 0,1 1 0,-1-1 0,1 0 0,0 0 0,0 1 1,1-1-1,0-1 0,0 1 0,1 0 0,-1-1 0,7 8 0,-8-12 5,-1 0 0,1 0 0,0 1 0,0-1 0,0 0 0,0 0 0,0-1-1,0 1 1,0 0 0,0-1 0,1 1 0,-1-1 0,0 0 0,0 0 0,0 1-1,1-1 1,-1-1 0,0 1 0,0 0 0,0-1 0,1 1 0,-1-1 0,0 1-1,0-1 1,0 0 0,0 0 0,0 0 0,2-2 0,7-4 10,-1 0 0,0 0 1,16-17-1,10-11 11,-1-1-1,-2-3 1,-2 0-1,-1-2 1,-3-1-1,-1-1 1,21-49-1,-53 269-248,6 58 206,-14 241 250,10-448 39,2-21 160,3-16 46,7-30-312,0 0 1,3 1-1,1 0 0,19-41 1,84-138-728,-72 148 363</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2.726"/>
    </inkml:context>
    <inkml:brush xml:id="br0">
      <inkml:brushProperty name="width" value="0.05" units="cm"/>
      <inkml:brushProperty name="height" value="0.05" units="cm"/>
      <inkml:brushProperty name="color" value="#0000FF"/>
    </inkml:brush>
  </inkml:definitions>
  <inkml:trace contextRef="#ctx0" brushRef="#br0">125 47 5641,'-11'-12'1801,"5"-2"1287,9 4-1015,2 1-297,4 8-816,1 2-128,-4 13-215,-2 7-97,-4 12-120,-3 4-88,-10 11-136,-4 1-48,-6-1 120,-6-2-24,0-10 1192,-1-4-912</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3.084"/>
    </inkml:context>
    <inkml:brush xml:id="br0">
      <inkml:brushProperty name="width" value="0.05" units="cm"/>
      <inkml:brushProperty name="height" value="0.05" units="cm"/>
      <inkml:brushProperty name="color" value="#0000FF"/>
    </inkml:brush>
  </inkml:definitions>
  <inkml:trace contextRef="#ctx0" brushRef="#br0">0 82 13331,'12'-13'1216,"21"-2"216,5-1 137,5 3-1289,0 3-120,-14 3 80,-4 1-176,-6 5-688,-4 1-737,7 5 617</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3.413"/>
    </inkml:context>
    <inkml:brush xml:id="br0">
      <inkml:brushProperty name="width" value="0.05" units="cm"/>
      <inkml:brushProperty name="height" value="0.05" units="cm"/>
      <inkml:brushProperty name="color" value="#0000FF"/>
    </inkml:brush>
  </inkml:definitions>
  <inkml:trace contextRef="#ctx0" brushRef="#br0">2 334 10938,'-2'-9'1481,"7"-11"863,12-6-1000,10-6-375,7-1-665,-4-2-200,-1 2-232,-7-3-977,-5 0-767,-14 1 872</inkml:trace>
  <inkml:trace contextRef="#ctx0" brushRef="#br0" timeOffset="1">90 0 4385,'1'15'968,"7"1"1329,0 2-121,7 8-247,-1 3-65,5 7-440,3 2-312,1-3-455,4-4-193,-1-5-248,0-5 136,-10-10 352,7-6-392</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4.186"/>
    </inkml:context>
    <inkml:brush xml:id="br0">
      <inkml:brushProperty name="width" value="0.05" units="cm"/>
      <inkml:brushProperty name="height" value="0.05" units="cm"/>
      <inkml:brushProperty name="color" value="#0000FF"/>
    </inkml:brush>
  </inkml:definitions>
  <inkml:trace contextRef="#ctx0" brushRef="#br0">99 171 3745,'0'0'1,"-54"-4"3357,52 4-3069,-1-1 0,1 1 1,0-1-1,-1 1 0,1-1 1,0 0-1,0 1 0,0-1 0,-1 0 1,1-1-1,0 1 0,0 0 1,1 0-1,-1-1 0,0 0 0,0 1 1,1-1-1,-1 0 0,1 1 1,-3-5-1,4 5-185,0 0 1,0 0-1,0 0 0,0 0 1,0 0-1,1 0 1,-1 0-1,0 0 0,1 0 1,-1 0-1,0 0 0,1 1 1,-1-1-1,1 0 1,0 0-1,-1 0 0,1 1 1,0-1-1,-1 0 1,1 0-1,0 1 0,0-1 1,-1 1-1,1-1 0,0 1 1,0-1-1,0 1 1,0-1-1,0 1 0,0 0 1,0 0-1,0-1 1,2 1-1,43-12 614,-37 10-482,107-17 324,121-5 0,90-13-873,-268 25-2038,0 2 1056</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4.945"/>
    </inkml:context>
    <inkml:brush xml:id="br0">
      <inkml:brushProperty name="width" value="0.05" units="cm"/>
      <inkml:brushProperty name="height" value="0.05" units="cm"/>
      <inkml:brushProperty name="color" value="#0000FF"/>
    </inkml:brush>
  </inkml:definitions>
  <inkml:trace contextRef="#ctx0" brushRef="#br0">384 171 6801,'13'-31'2203,"-10"23"-1536,1 0 0,-1 0 0,0 0 0,-1 0 0,0 0 1,1-11-1,-3 17-550,0 0-1,0-1 1,-1 1 0,1-1 0,-1 1 0,1-1 0,-1 1 0,0 0 0,0 0 0,0-1 0,0 1 0,0 0 0,0 0-1,0 0 1,-1 0 0,1 0 0,-1 0 0,0 0 0,0 1 0,1-1 0,-1 1 0,0-1 0,0 1 0,0-1-1,-1 1 1,-2-1 0,-1-1-1,-1 0-1,1 0 0,-1 1 0,1 0 0,-1 0 1,0 1-1,0 0 0,0 0 0,0 0 1,0 1-1,0 0 0,0 1 0,-12 1 1,9 1-57,0 0 0,0 0 0,0 1 0,0 0 0,1 1 1,0 0-1,0 1 0,-12 9 0,3 0-56,0 2 1,1 0-1,0 1 0,2 1 1,0 0-1,2 1 0,-15 27 1,22-34-10,0-1 0,1 1 0,1 0 1,0 1-1,1-1 0,1 1 0,0-1 1,0 1-1,1 0 0,1-1 0,2 19 1,-1-23 6,0-1-1,0 1 1,1-1 0,0 1 0,1-1 0,0 0 0,0 0 0,0 0 0,1-1 0,1 1 0,-1-1 0,1 0 0,0 0 0,1-1-1,-1 1 1,1-1 0,1 0 0,-1-1 0,10 6 0,-12-8-33,0-1 1,1-1-1,-1 1 0,1-1 0,0 0 0,-1 0 1,1 0-1,0 0 0,0-1 0,-1 0 1,1 0-1,0 0 0,0-1 0,0 0 0,-1 0 1,1 0-1,0 0 0,-1-1 0,1 1 1,-1-1-1,0 0 0,6-4 0,12-7-873,-2-1-1,1-1 0,20-20 1,-9 9-1091,-11-4 1532,2-2 1047,-22 31-466,0 0 1,0 0-1,0 0 1,0 0-1,1 0 1,-1 0-1,0 0 1,0 1-1,1-1 1,-1 0-1,0 1 0,1-1 1,-1 1-1,0-1 1,1 1-1,-1 0 1,1 0-1,-1 0 1,1 0-1,-1 0 0,2 0 1,-3 3 105,0 1 0,0 0 1,0-1-1,0 1 0,-1 0 1,0-1-1,0 1 0,0-1 0,-2 6 1,1-1 1,-3 22-76,1 0 1,2 0 0,3 52 0,0-45-93,-6 70 0,-23 49-840,22-118 405</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5.323"/>
    </inkml:context>
    <inkml:brush xml:id="br0">
      <inkml:brushProperty name="width" value="0.05" units="cm"/>
      <inkml:brushProperty name="height" value="0.05" units="cm"/>
      <inkml:brushProperty name="color" value="#0000FF"/>
    </inkml:brush>
  </inkml:definitions>
  <inkml:trace contextRef="#ctx0" brushRef="#br0">6 39 10882,'-1'-1'138,"0"0"0,1 1 0,-1-1 0,1 0-1,0-1 1,-1 1 0,1 0 0,-1 0 0,1 0 0,0 0-1,0 0 1,0 0 0,0 0 0,0 0 0,0-1 0,0 1-1,0 0 1,0 0 0,1 0 0,-1 0 0,0 0 0,1 0-1,-1 0 1,0 0 0,1 0 0,0 0 0,-1 0 0,1 0-1,1-2 1,0 2-50,0 1 0,0-1 0,0 0 0,0 0 0,0 1 0,0-1 0,0 1-1,0 0 1,0 0 0,1-1 0,-1 1 0,0 1 0,0-1 0,3 1 0,7 1-96,0 0 0,0 1 0,0 1 1,17 7-1,-19-5 7,-1 0 0,1 0 0,-1 0 0,0 1 1,-1 1-1,0-1 0,0 2 0,0-1 0,-1 1 0,9 14 0,-13-18 13,0 0 0,0 1 0,0-1 0,-1 1 0,1 0 0,-1 0 0,-1 0 0,1 0 0,-1 0 0,0 0 0,-1 0 0,1 0 0,-1 0 0,0 1 1,-1-1-1,1 0 0,-1 0 0,-1 0 0,1 0 0,-5 10 0,5-13-4,0-1 0,-1 1 0,0-1 0,1 1 0,-1-1 0,0 0 0,0 0 0,-1 0 0,1 0 0,0 0 0,-1 0 0,1-1 0,-1 1 0,1-1 0,-1 0 0,0 1 0,1-1 0,-1 0 0,0-1 0,0 1 0,0 0 0,-5-1 0,2 1-170,0-1 1,0 0-1,0 0 1,0-1-1,1 0 1,-1 0-1,0 0 1,0-1-1,-11-4 1,0-6-409</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5.669"/>
    </inkml:context>
    <inkml:brush xml:id="br0">
      <inkml:brushProperty name="width" value="0.05" units="cm"/>
      <inkml:brushProperty name="height" value="0.05" units="cm"/>
      <inkml:brushProperty name="color" value="#0000FF"/>
    </inkml:brush>
  </inkml:definitions>
  <inkml:trace contextRef="#ctx0" brushRef="#br0">13 46 9098,'0'-20'1360,"0"7"1129,3 1-249,-1 12-1112,-1 3-231,-1 14-473,2 8-184,-2 12-56,0 8-56,0 16-56,-2 5-8,-2 14 168,-2 2 64,-3-7-144</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6.012"/>
    </inkml:context>
    <inkml:brush xml:id="br0">
      <inkml:brushProperty name="width" value="0.05" units="cm"/>
      <inkml:brushProperty name="height" value="0.05" units="cm"/>
      <inkml:brushProperty name="color" value="#0000FF"/>
    </inkml:brush>
  </inkml:definitions>
  <inkml:trace contextRef="#ctx0" brushRef="#br0">23 321 11202,'-21'-3'1289,"19"0"327,7-4-104,21-9-671,7-4-353,13-13 104,9-3-40,14-6-96,11 1-72,9 5-168,-2 6-32,-16 8-24,-12 4-120,-21 5 8</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36.348"/>
    </inkml:context>
    <inkml:brush xml:id="br0">
      <inkml:brushProperty name="width" value="0.05" units="cm"/>
      <inkml:brushProperty name="height" value="0.05" units="cm"/>
      <inkml:brushProperty name="color" value="#0000FF"/>
    </inkml:brush>
  </inkml:definitions>
  <inkml:trace contextRef="#ctx0" brushRef="#br0">128 5 6961,'-6'3'598,"0"-1"-1,1 2 0,-1-1 0,1 1 0,-1-1 0,1 2 0,1-1 0,-1 0 0,0 1 0,1 0 0,0 0 0,-6 10 0,5-6-429,1 0 1,-1 0-1,2 0 0,-1 1 1,1-1-1,1 1 0,0 0 1,-1 10-1,2-11-195,0 0-1,0 0 1,1 0-1,1-1 0,-1 1 1,1 0-1,1 0 1,0 0-1,0-1 1,1 1-1,0-1 1,0 1-1,1-1 1,0 0-1,0-1 1,1 1-1,0-1 0,0 0 1,13 13-1,-16-18 37,0-1-1,0 1 0,0 0 0,0-1 1,0 0-1,0 1 0,1-1 0,-1 0 0,0 0 1,1 0-1,-1 0 0,1-1 0,0 1 1,-1-1-1,1 1 0,-1-1 0,1 0 1,-1 0-1,1 0 0,0-1 0,-1 1 1,5-1-1,-3-1 14,-1 0-1,1 0 1,-1 0 0,0 0-1,0-1 1,0 1 0,0-1-1,0 0 1,0 0 0,-1 0-1,1 0 1,-1 0 0,3-6 0,2-4 47,-1-1 0,0 0 1,-1 0-1,0 0 0,-1-1 1,4-28-1,-7 31-31,0 0 0,-1 0 0,-1-1 0,0 1-1,0 0 1,-1 0 0,0 1 0,-6-18 0,6 26-28,1-1 0,-1 1-1,1-1 1,-1 1 0,0-1 0,0 1 0,0 0 0,-1 0 0,1 0-1,-1 0 1,0 0 0,0 1 0,0-1 0,0 1 0,0 0-1,0 0 1,-1 0 0,1 0 0,-1 1 0,1-1 0,-1 1 0,0 0-1,1 0 1,-1 0 0,0 1 0,0-1 0,0 1 0,0 0 0,-6 0-1,-45 11-1593,-10 12 765</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5.176"/>
    </inkml:context>
    <inkml:brush xml:id="br0">
      <inkml:brushProperty name="width" value="0.05" units="cm"/>
      <inkml:brushProperty name="height" value="0.05" units="cm"/>
      <inkml:brushProperty name="color" value="#0000FF"/>
    </inkml:brush>
  </inkml:definitions>
  <inkml:trace contextRef="#ctx0" brushRef="#br0">1 179 2625,'0'-8'793,"0"0"0,1 1 0,0-1 0,1 0 1,0 0-1,0 1 0,0-1 0,1 1 1,0 0-1,1 0 0,0 0 0,0 0 0,5-6 1,-7 17-582,0 0 0,0 0 1,0 0-1,0 0 0,-1 0 1,0 0-1,2 8 1,1 11 32,13 56 267,-15-73-472,0 1 0,0-1 0,1 1 1,0-1-1,0 0 0,1 0 0,-1 0 0,9 9 1,-12-14-28,1-1 0,0 1 1,-1-1-1,1 1 1,0-1-1,-1 1 0,1-1 1,0 0-1,0 1 0,0-1 1,-1 0-1,1 0 1,0 1-1,0-1 0,0 0 1,0 0-1,0 0 1,-1 0-1,1 0 0,0 0 1,0 0-1,0-1 1,0 1-1,0 0 0,-1 0 1,1-1-1,0 1 1,0 0-1,0-1 0,-1 1 1,1-1-1,0 1 1,-1-1-1,1 1 0,0-1 1,-1 1-1,1-1 1,-1 0-1,1 1 0,-1-1 1,1 0-1,-1 0 1,1 1-1,-1-1 0,0 0 1,1 0-1,-1 0 1,0 1-1,0-3 0,20-51 291,-17 43-263,3-9 89,-2-1 0,4-29 0,-6 30-598,2 0 0,8-31 0,-6 41-1357,1 3 593</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6.426"/>
    </inkml:context>
    <inkml:brush xml:id="br0">
      <inkml:brushProperty name="width" value="0.05" units="cm"/>
      <inkml:brushProperty name="height" value="0.05" units="cm"/>
      <inkml:brushProperty name="color" value="#0000FF"/>
    </inkml:brush>
  </inkml:definitions>
  <inkml:trace contextRef="#ctx0" brushRef="#br0">162 354 9754,'-1'-2'112,"-1"0"0,-1-1 0,1 1 0,0 0 0,0 1 0,-1-1 0,1 0 0,-1 1-1,1-1 1,-1 1 0,0 0 0,1 0 0,-1 0 0,0 0 0,0 0 0,0 1 0,0-1 0,0 1 0,0 0 0,0 0 0,0 0-1,0 0 1,0 0 0,0 1 0,0-1 0,1 1 0,-1 0 0,0 0 0,0 0 0,0 0 0,1 0 0,-1 1 0,1-1 0,-1 1 0,1 0-1,-1 0 1,1 0 0,0 0 0,0 0 0,0 0 0,0 0 0,0 1 0,-2 4 0,-3 4-120,1 0-1,1 0 1,-1 0 0,2 1 0,0 0-1,0 0 1,1 0 0,0 0 0,-1 16-1,3-14 9,1 1 0,0 0 0,0-1 0,2 1 0,0 0 0,0-1 0,2 1 0,0-1 0,11 27 0,-15-40 5,1 0 0,-1 0 0,1 0 0,-1 0-1,1 1 1,0-1 0,0-1 0,-1 1 0,1 0-1,0 0 1,0 0 0,0 0 0,0 0 0,0-1 0,0 1-1,0-1 1,0 1 0,1 0 0,-1-1 0,0 0-1,0 1 1,0-1 0,0 0 0,1 0 0,-1 1-1,0-1 1,0 0 0,1 0 0,-1 0 0,0 0-1,0-1 1,1 1 0,-1 0 0,0-1 0,0 1-1,0 0 1,0-1 0,1 1 0,-1-1 0,0 0-1,0 1 1,0-1 0,0 0 0,0 0 0,0 0-1,-1 1 1,1-1 0,1-2 0,7-6 36,-1 1 0,-1-1 0,12-19 0,-19 28-40,15-24 21,-1-1 0,-1 0 0,-1-1 0,-2 0 0,0-1 0,-2 0 0,-1 0 0,-1-1 0,-2 0 0,3-54 0,-6 148-84,4 0-1,25 130 0,-29-194 64,-1 0 0,0 0 0,1 0 0,-1-1 0,1 1 0,0 0 0,0 0 0,-1 0 0,1-1 0,0 1 0,0 0 0,1-1 0,-1 1 0,0-1 0,1 1 0,-1-1 0,3 2 0,-3-3 1,0 1 0,0-1 0,0 0-1,0 0 1,0 0 0,-1 0-1,1 0 1,0 0 0,0 0-1,0 0 1,0 0 0,0-1 0,0 1-1,0 0 1,0-1 0,0 1-1,0 0 1,0-1 0,0 1-1,-1-1 1,1 0 0,0 1 0,0-1-1,0 0 1,7-8 15,0 1 0,-1-1 0,-1 0 0,10-16 0,-12 17-11,21-32 139,-3-2 0,-1 0 0,-2-1-1,-2-2 1,-2 1 0,-2-2 0,-2 0-1,-2 0 1,-2-1 0,2-72 0,-29 509-183,9-227 52,10-160-13,0 11 3,1 1 1,0-1 0,1 1-1,2 15 1,-3-28-3,1 0 1,-1-1-1,0 1 0,0 0 1,1 0-1,-1-1 1,1 1-1,-1 0 1,1-1-1,0 1 1,0 0-1,0-1 1,0 1-1,0-1 1,0 1-1,0-1 1,0 0-1,0 1 1,1-1-1,-1 0 1,1 0-1,-1 0 1,1 0-1,-1 0 1,1 0-1,-1-1 1,1 1-1,0 0 1,-1-1-1,1 1 1,0-1-1,0 0 1,-1 1-1,1-1 1,0 0-1,0 0 1,0 0-1,-1-1 1,1 1-1,0 0 1,0 0-1,-1-1 1,1 0-1,2 0 1,7-4 14,0-1 0,-1 0 0,1-1 1,-1 0-1,-1 0 0,1-1 1,-1 0-1,-1-1 0,1 0 0,-2 0 1,14-21-1,2-7 13,-2 0 0,18-44 0,-25 47-22,-1-2 1,9-43-1,-24 87-41,-29 158-152,29-151 182,0 0 1,1 1-1,1-1 1,1 1 0,0-1-1,1 0 1,0 0-1,2 0 1,5 18 0,-8-31 1,-1-1 1,1 1 0,0 0 0,-1-1 0,1 1 0,0-1-1,0 1 1,0-1 0,0 0 0,0 1 0,1-1-1,-1 0 1,0 0 0,1 1 0,-1-1 0,1-1 0,-1 1-1,1 0 1,-1 0 0,1 0 0,0-1 0,-1 1-1,1-1 1,0 1 0,-1-1 0,1 0 0,0 1-1,0-1 1,-1 0 0,1 0 0,0-1 0,0 1 0,-1 0-1,1 0 1,0-1 0,0 1 0,-1-1 0,1 0-1,-1 1 1,1-1 0,0 0 0,-1 0 0,2-1 0,10-7 9,-1 1 0,0-2 0,-1 1 0,13-15 0,-8 8-6,10-9 13,41-49 1,-60 66-13,-1-1-1,0 0 1,0 0-1,-1 0 1,0 0 0,0-1-1,-1 0 1,-1 0 0,0 0-1,3-17 1,-5 27-4,-1-1 0,0 0 0,0 1 0,1-1 0,-1 0 0,0 1 0,0-1 0,0 0 0,0 1 0,0-1 0,0 0 0,0 1 0,0-1 0,0 0 0,0 0 0,0 1-1,-1-1 1,1 0 0,0 1 0,0-1 0,-1 1 0,1-1 0,0 0 0,-1 1 0,1-1 0,-1 1 0,1-1 0,-1 1 0,1-1 0,-1 1 0,1-1 0,-1 1 0,1 0 0,-1-1 0,0 1 0,1 0 0,-1-1 0,1 1 0,-1 0 0,0 0 0,1-1 0,-1 1 0,0 0 0,1 0 0,-1 0 0,0 0 0,0 0 0,1 0 0,-1 0 0,0 0-1,1 0 1,-1 1 0,0-1 0,1 0 0,-1 0 0,0 1 0,1-1 0,-1 0 0,1 1 0,-1-1 0,0 0 0,1 1 0,-1 0 0,-36 26-78,17-5 45,1 0 0,0 1 0,2 0 0,-15 29 1,26-43 7,1 1 0,1 0 1,-1 0-1,2 0 0,-1 1 0,1-1 1,1 1-1,0 0 0,0-1 1,1 1-1,1 0 0,-1 0 1,2 0-1,1 13 0,-1-22 22,-1 1-1,1 0 1,0-1-1,0 1 1,0-1 0,0 1-1,0-1 1,0 1-1,1-1 1,-1 0-1,1 1 1,0-1-1,-1 0 1,1 0 0,0 0-1,0-1 1,0 1-1,1 0 1,-1-1-1,0 1 1,5 1-1,-2-2 10,-1 0-1,1 0 1,-1 0-1,1-1 0,-1 1 1,1-1-1,0 0 1,-1-1-1,1 1 0,0-1 1,8-2-1,0-1 26,0-1-1,0 0 1,-1-1-1,0 0 1,0-1-1,0 0 1,20-17 0,-6-4 21,-1 0 0,-1-2 0,-1 0 1,29-54-1,-50 81-231,-6 10-133,-5 10 105</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6.977"/>
    </inkml:context>
    <inkml:brush xml:id="br0">
      <inkml:brushProperty name="width" value="0.05" units="cm"/>
      <inkml:brushProperty name="height" value="0.05" units="cm"/>
      <inkml:brushProperty name="color" value="#0000FF"/>
    </inkml:brush>
  </inkml:definitions>
  <inkml:trace contextRef="#ctx0" brushRef="#br0">24 190 2088,'-1'0'133,"0"0"0,1 1 0,-1-1-1,0 0 1,1 0 0,-1 0-1,0 0 1,1 0 0,-1 0 0,0 0-1,1 0 1,-1 0 0,0 0-1,0 0 1,1 0 0,-1 0 0,0-1-1,1 1 1,-1 0 0,1 0-1,-1-1 1,0 1 0,1-1-1,-1 1 1,1 0 0,-1-1 0,1 1-1,-1-1 1,1 1 0,-1-1-1,1 1 1,-1-1 0,1 0 0,0 1-1,-1-1 1,1 1 0,0-1-1,0 0 1,-1 1 0,1-1 0,0 0-1,0 0 1,0 1 0,0-1-1,0 0 1,0 0 0,19-34 4714,-16 31-4768,29-32 2281,-27 31-2205,0 0 1,0 0-1,0 0 1,-1 0 0,1-1-1,-1 0 1,0 0-1,-1 0 1,0 0 0,0-1-1,0 1 1,2-9-1,-5 15-130,0-1-1,0 1 1,0-1-1,0 1 1,0-1-1,0 0 0,0 1 1,0-1-1,0 1 1,-1-1-1,1 0 1,0 1-1,0-1 0,0 1 1,-1-1-1,1 1 1,0-1-1,-1 1 1,1-1-1,0 1 0,-1-1 1,1 1-1,-1 0 1,1-1-1,-1 1 1,1 0-1,-1-1 0,1 1 1,-1 0-1,1-1 1,-1 1-1,1 0 1,-1 0-1,1 0 0,-1 0 1,0-1-1,1 1 1,-1 0-1,1 0 1,-1 0-1,0 0 0,1 0 1,-1 0-1,1 1 1,-1-1-1,1 0 1,-1 0-1,0 1 0,-1-1 4,0 0 0,0 1-1,0 0 1,0-1-1,0 1 1,0 0-1,0 0 1,0 0 0,1 0-1,-1 0 1,0 1-1,1-1 1,-3 3-1,0 3-21,0 1 0,0-1 0,1 1 0,0 0 0,1 0 0,0 0 0,0 1 0,1-1 0,0 0 0,0 1 0,1-1 0,0 0 0,0 1 0,1-1 0,0 0 0,1 1 0,2 8 0,4 12 35,2-1-1,0 0 0,20 38 1,-28-62-15,-1-1 1,1 0 0,0 0-1,0 0 1,0 0-1,0 0 1,1-1-1,-1 1 1,1 0 0,5 3-1,-7-5-42,0-1 0,0 0 0,1 1 0,-1-1 0,0 0 1,1 0-1,-1 1 0,0-1 0,1 0 0,-1-1 0,0 1 0,0 0 0,1 0 0,-1 0 0,0-1 0,1 1 0,-1-1 0,0 1 0,0-1 1,0 1-1,0-1 0,1 0 0,-1 0 0,0 1 0,0-1 0,0 0 0,-1 0 0,1 0 0,0 0 0,0 0 0,0 0 0,0-2 0,14-16-297</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7.570"/>
    </inkml:context>
    <inkml:brush xml:id="br0">
      <inkml:brushProperty name="width" value="0.05" units="cm"/>
      <inkml:brushProperty name="height" value="0.05" units="cm"/>
      <inkml:brushProperty name="color" value="#0000FF"/>
    </inkml:brush>
  </inkml:definitions>
  <inkml:trace contextRef="#ctx0" brushRef="#br0">0 240 8514,'5'1'2739,"3"1"-2217,-1 0 0,1 0 0,0-1 0,0 0 0,8 0 0,-13-1-492,0 0 1,0 0 0,1 0-1,-1-1 1,0 0 0,0 1 0,0-1-1,0 0 1,0 0 0,0-1 0,0 1-1,-1 0 1,1-1 0,0 0-1,-1 0 1,1 0 0,-1 0 0,0 0-1,0 0 1,1-1 0,2-4 0,0-5 147,0 1 1,0-1 0,-1 0 0,-1-1 0,0 1-1,-1-1 1,0 1 0,-1-1 0,-1 0 0,0 1-1,0-1 1,-4-18 0,4 29-172,0 0-1,0 0 1,-1 0 0,1 0-1,0 1 1,-1-1 0,0 0 0,1 0-1,-1 0 1,0 1 0,0-1-1,0 0 1,0 1 0,0-1-1,-1 1 1,1-1 0,0 1-1,-1 0 1,1 0 0,-3-2-1,3 2-7,-1 1-1,1 0 1,0 0-1,-1 0 1,1 0-1,-1 0 0,1 0 1,0 0-1,-1 0 1,1 1-1,0-1 1,-1 1-1,1-1 0,0 1 1,-1-1-1,1 1 1,0-1-1,0 1 0,0 0 1,-1 0-1,0 1 1,-4 3-21,1 0 0,-1 1 0,1 0 0,0 0 0,0 1 0,1-1 0,0 1 0,-5 11 0,2 0-9,0 1 0,2 0 0,0 1 0,-2 31 0,6-43 28,0 1-1,1-1 1,0 0-1,0 0 0,1 0 1,0 0-1,0 0 1,1 0-1,0 0 1,0-1-1,1 1 1,0-1-1,1 1 1,4 6-1,-7-12 5,0-1-1,1 1 1,-1-1-1,1 1 1,-1-1 0,1 0-1,0 1 1,0-1-1,-1 0 1,1 0 0,0 0-1,0-1 1,0 1-1,0 0 1,0-1 0,0 1-1,0-1 1,0 0-1,1 1 1,-1-1 0,0 0-1,0 0 1,0-1-1,0 1 1,0 0 0,0-1-1,0 1 1,0-1-1,0 0 1,0 1 0,0-1-1,0 0 1,0 0 0,3-3-1,8-4 27,0-1 0,0-1-1,20-21 1,-9 9 33,198-152 1282,-221 173-1341,-1 1 1,1-1 0,-1 0 0,1 1 0,0-1 0,0 1 0,-1-1-1,1 1 1,0-1 0,0 1 0,0-1 0,-1 1 0,1 0-1,0-1 1,0 1 0,0 0 0,0 0 0,0 0 0,0 0 0,0-1-1,0 1 1,0 1 0,0-1 0,-1 0 0,1 0 0,0 0-1,0 0 1,1 1 0,-1 0 0,-1 0-1,1 0 1,0 1-1,-1-1 1,1 0-1,-1 0 1,1 1-1,-1-1 1,0 0-1,0 1 1,0-1-1,0 0 0,1 1 1,-2-1-1,1 0 1,0 3-1,-15 65 6,13-64-7,-58 183 3599,57-179-2061</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8.352"/>
    </inkml:context>
    <inkml:brush xml:id="br0">
      <inkml:brushProperty name="width" value="0.05" units="cm"/>
      <inkml:brushProperty name="height" value="0.05" units="cm"/>
      <inkml:brushProperty name="color" value="#0000FF"/>
    </inkml:brush>
  </inkml:definitions>
  <inkml:trace contextRef="#ctx0" brushRef="#br0">112 16 10130,'-16'-16'1216,"2"29"657,4 6-625,1 9-320,-1 5-552,-3 9-232,0 3-16,-2 4 64,5-2 329,9-9-329</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8.778"/>
    </inkml:context>
    <inkml:brush xml:id="br0">
      <inkml:brushProperty name="width" value="0.05" units="cm"/>
      <inkml:brushProperty name="height" value="0.05" units="cm"/>
      <inkml:brushProperty name="color" value="#0000FF"/>
    </inkml:brush>
  </inkml:definitions>
  <inkml:trace contextRef="#ctx0" brushRef="#br0">474 214 11546,'-27'-63'1473,"-9"6"439,-3 14-335,-2 7-369,-1 23-536,0 11-56,-2 27-144,3 14-128,5 26-200,6 14-48,6 37-56,4 21-8,6 18 24,1 4 8,4-12-464,3-10-384,-1-20-4057,4-14 3089</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9.344"/>
    </inkml:context>
    <inkml:brush xml:id="br0">
      <inkml:brushProperty name="width" value="0.05" units="cm"/>
      <inkml:brushProperty name="height" value="0.05" units="cm"/>
      <inkml:brushProperty name="color" value="#0000FF"/>
    </inkml:brush>
  </inkml:definitions>
  <inkml:trace contextRef="#ctx0" brushRef="#br0">1 252 8690,'11'-7'370,"1"0"0,0 1-1,0 1 1,1 0 0,-1 1 0,1 0 0,0 1 0,0 0 0,1 1-1,-1 0 1,18 1 0,-8-1-237,1 0-1,34-10 1,-48 9-101,-1-1 1,0 0-1,0-1 1,0 0 0,0 0-1,-1-1 1,0 0 0,0-1-1,-1 0 1,0 0 0,0-1-1,0 1 1,-1-1-1,0-1 1,-1 1 0,7-15-1,-11 23-26,-1 0-1,0 0 0,0-1 1,0 1-1,1 0 0,-1 0 1,0 0-1,0 0 0,0-1 1,0 1-1,0 0 0,0 0 1,1-1-1,-1 1 0,0 0 0,0 0 1,0-1-1,0 1 0,0 0 1,0 0-1,0 0 0,0-1 1,0 1-1,0 0 0,0 0 1,0-1-1,0 1 0,0 0 1,0 0-1,0-1 0,0 1 1,-1 0-1,1 0 0,0-1 1,0 1-1,0 0 0,0 0 1,0 0-1,-1-1 0,1 1 1,0 0-1,0 0 0,0 0 0,0 0 1,-1-1-1,-11 8 225,-12 16 108,11-9-181,2 0 1,0 1-1,0 0 1,-14 31-1,22-39-138,-1 1-1,2-1 1,-1 1 0,1-1-1,0 1 1,1 0-1,0 0 1,0-1 0,0 1-1,1 0 1,1 0 0,-1 0-1,4 15 1,-4-22-14,0 1 1,1 0 0,-1 0-1,1 0 1,0-1 0,-1 1-1,1 0 1,0-1 0,0 1-1,0 0 1,0-1 0,0 1-1,1-1 1,-1 0-1,0 1 1,1-1 0,-1 0-1,1 0 1,-1 0 0,1 0-1,-1 0 1,1 0 0,2 1-1,-1-2 26,0 0-1,-1 0 1,1 0 0,0 0-1,0 0 1,-1 0-1,1-1 1,-1 0-1,1 1 1,0-1-1,-1 0 1,0 0 0,1 0-1,3-3 1,6-4 137,-1 0 0,1-1 0,-1 0 1,18-21-1,-16 13-54,0 0 1,17-30-1,-13 17-47,-16 77-240,-2-37 183,1 0 0,0 1 0,0-1 0,1 0 0,0 1 0,1-1 0,0 0 1,1 0-1,0 0 0,0 0 0,1-1 0,7 13 0,-11-22 31,1 1 0,-1-1 0,1 1 1,-1-1-1,1 0 0,0 1 0,-1-1 0,1 0 1,0 1-1,-1-1 0,1 0 0,0 0 0,-1 1 0,1-1 1,0 0-1,-1 0 0,1 0 0,0 0 0,0 0 1,-1 0-1,1 0 0,0 0 0,-1-1 0,1 1 1,0 0-1,-1 0 0,1 0 0,0-1 0,-1 1 0,1 0 1,0-1-1,-1 1 0,1-1 0,-1 1 0,1 0 1,-1-1-1,2-1 0,22-24 778,-19 20-719,137-171 653,-89 109-856,-18 28-184,2 7 108</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49.896"/>
    </inkml:context>
    <inkml:brush xml:id="br0">
      <inkml:brushProperty name="width" value="0.05" units="cm"/>
      <inkml:brushProperty name="height" value="0.05" units="cm"/>
      <inkml:brushProperty name="color" value="#0000FF"/>
    </inkml:brush>
  </inkml:definitions>
  <inkml:trace contextRef="#ctx0" brushRef="#br0">172 75 7530,'-2'-7'634,"-1"-1"0,0 1 0,0 0 0,-1 0 0,0 1 0,0-1 0,-9-9 0,13 15-499,-1 0-1,0 1 0,0-1 1,0 0-1,0 0 1,0 1-1,0-1 1,0 1-1,0-1 0,0 1 1,0-1-1,0 1 1,0 0-1,0-1 1,-1 1-1,1 0 1,0 0-1,0 0 0,0 0 1,0 0-1,-1 0 1,-1 0-1,1 1-87,0 1 1,0-1-1,0 0 0,0 0 0,0 1 0,0 0 1,1-1-1,-1 1 0,0 0 0,1 0 1,-1 0-1,1-1 0,0 2 0,0-1 0,0 0 1,-1 2-1,-6 13-1,2 0 0,0 1 0,0-1 0,2 1 1,0 0-1,2 1 0,-2 24 0,3-10-59,2 0 0,1 1 0,7 39 0,-7-62 12,0 1 0,1-1 0,1 1 0,0-1 0,6 12 0,-9-21 6,0 0-1,0 0 1,0 0 0,0 0 0,0 0 0,1 0-1,-1-1 1,0 1 0,1 0 0,0-1 0,-1 1-1,1-1 1,0 0 0,0 1 0,0-1 0,0 0 0,0 0-1,0 0 1,0-1 0,0 1 0,0 0 0,0-1-1,1 0 1,-1 1 0,0-1 0,0 0 0,1 0-1,-1 0 1,0 0 0,0 0 0,0-1 0,1 1 0,-1-1-1,0 1 1,2-2 0,5-2 33,-1-1 0,1 1 1,-1-2-1,-1 1 0,1-1 0,-1 0 0,0-1 1,0 0-1,0 0 0,-1 0 0,-1-1 0,1 1 1,-1-2-1,0 1 0,-1 0 0,0-1 0,5-16 1,-5 12 14,0 0 1,-1 0-1,0 0 1,-1-1 0,-1 1-1,0-1 1,-1 0-1,0 1 1,-1-1 0,-1 1-1,-6-26 1,5 28-8,-1 1 0,-1-1 0,0 1 0,0 1-1,-1-1 1,0 1 0,-1 0 0,0 0 0,-1 1 0,-14-14 0,18 19-34,0-1 0,-1 1 0,1 0 0,-1 0 1,1 0-1,-1 1 0,0 0 0,0 0 0,0 0 0,0 0 0,0 1 0,-1-1 1,1 2-1,0-1 0,-1 0 0,1 1 0,-1 0 0,1 0 0,0 1 0,-1 0 1,1 0-1,0 0 0,-1 0 0,-4 3 0,6-2 10,0 1 1,0-1-1,0 1 0,0 0 0,1 0 1,-1 0-1,1 1 0,0-1 0,0 1 1,0 0-1,0 0 0,1 0 0,0 0 1,0 0-1,-3 9 0,-6 35 90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0.245"/>
    </inkml:context>
    <inkml:brush xml:id="br0">
      <inkml:brushProperty name="width" value="0.05" units="cm"/>
      <inkml:brushProperty name="height" value="0.05" units="cm"/>
      <inkml:brushProperty name="color" value="#0000FF"/>
    </inkml:brush>
  </inkml:definitions>
  <inkml:trace contextRef="#ctx0" brushRef="#br0">80 1 16732,'-32'0'1224,"9"3"-40,9-2 400,8 1-1424,2 1-88,4 0-32,2-2 33,9-1 159,4 0 2712,14 3-2000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0.604"/>
    </inkml:context>
    <inkml:brush xml:id="br0">
      <inkml:brushProperty name="width" value="0.05" units="cm"/>
      <inkml:brushProperty name="height" value="0.05" units="cm"/>
      <inkml:brushProperty name="color" value="#0000FF"/>
    </inkml:brush>
  </inkml:definitions>
  <inkml:trace contextRef="#ctx0" brushRef="#br0">30 436 13083,'-30'-4'3136,"48"-9"-568,9-4-2367,-4 0 71,-2-2 1,0 0-1,-1-1 0,-1-1 0,0-1 1,-2-1-1,-1 0 0,-1-1 0,-1-1 1,-1 0-1,-1-1 0,14-46 0,-25 72-268,0-4 34,1 0 1,-1 0-1,1 0 1,-1 0 0,-1 0-1,1-1 1,0 1 0,-1 0-1,0 0 1,0-1 0,0 1-1,-1 0 1,-1-7 0,2 11-38,0 0 0,-1 0 0,1 0 0,0 0 0,0 0 0,-1 0 0,1 0 0,0 0 0,-1 0 1,1 0-1,0 0 0,-1 0 0,1 0 0,0 1 0,-1-1 0,1 0 0,0 0 0,0 0 0,-1 0 1,1 1-1,0-1 0,-1 0 0,1 0 0,0 1 0,0-1 0,0 0 0,-1 0 0,1 1 0,0-1 0,0 0 1,0 0-1,0 1 0,0-1 0,-1 0 0,1 1 0,0-1 0,0 0 0,0 1 0,0-1 0,0 0 1,0 1-1,0-1 0,0 0 0,0 1 0,0-1 0,0 0 0,1 1 0,-9 23-61,-12 95 17,-7 141 0,19-160 69,7-83-74,-2 6-48,1 1 0,2 0 0,3 36-1,12-9-69</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1.317"/>
    </inkml:context>
    <inkml:brush xml:id="br0">
      <inkml:brushProperty name="width" value="0.05" units="cm"/>
      <inkml:brushProperty name="height" value="0.05" units="cm"/>
      <inkml:brushProperty name="color" value="#0000FF"/>
    </inkml:brush>
  </inkml:definitions>
  <inkml:trace contextRef="#ctx0" brushRef="#br0">31 760 6433,'11'-56'7831,"-11"48"-7234,0 0 0,0 0 0,-1 1-1,-1-1 1,-3-12 0,-4-14-285,1 0-1,2-1 0,1 0 1,1 0-1,2 0 1,2 0-1,8-68 0,-8 101-308,0 0 0,1 0-1,-1-1 1,1 1-1,-1 0 1,1 0-1,0 0 1,-1 0 0,1 1-1,0-1 1,1 0-1,-1 0 1,0 0-1,0 1 1,1-1 0,-1 1-1,1-1 1,-1 1-1,1 0 1,0-1-1,0 1 1,-1 0 0,1 0-1,0 0 1,0 0-1,0 1 1,0-1-1,2 0 1,-2 1-17,0 0 0,0 0 0,0 1 0,0-1 0,0 1 0,0-1 0,0 1 0,0 0 0,0 0 0,0 0 0,0 0 0,-1 0 0,1 0 0,0 1 0,-1-1 0,1 0 0,-1 1 0,1-1 0,-1 1 0,0 0 0,0-1 0,0 1 0,0 0 0,0 0 0,0 0 0,0 0 0,1 3 0,4 15-13,-2-1 1,1 1-1,2 38 1,-6-38 29,2-1 0,0 1 0,1-1 0,7 19 0,-11-36 1,0-1-1,1 0 0,-1 0 1,1 1-1,0-1 0,-1 0 1,1 0-1,0 0 0,-1 0 1,1 1-1,0-1 1,0 0-1,0-1 0,0 1 1,0 0-1,0 0 0,0 0 1,1-1-1,-1 1 0,0 0 1,0-1-1,0 1 0,1-1 1,-1 1-1,0-1 0,1 0 1,-1 0-1,3 1 1,-1-2 7,0 0 0,1 1 1,-1-1-1,0 0 1,0-1-1,1 1 1,-1 0-1,0-1 1,0 0-1,-1 0 1,5-2-1,8-9 73,0-1-1,25-29 1,-40 42-83,64-73 154,-4-2 0,-3-4 0,81-149 0,-161 281-197,3 1 0,2 1 0,2 0 0,2 1 0,3 1 0,3 0 0,2 1 0,2-1 0,6 95 0,-1-143-139,0-1 1,0 1-1,0-1 1,1 1-1,0-1 0,4 8 1,-3-10 58,1 1 1,-1-1-1,1-1 1,1 1-1,-1 0 1,8 5-1</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2.306"/>
    </inkml:context>
    <inkml:brush xml:id="br0">
      <inkml:brushProperty name="width" value="0.05" units="cm"/>
      <inkml:brushProperty name="height" value="0.05" units="cm"/>
      <inkml:brushProperty name="color" value="#0000FF"/>
    </inkml:brush>
  </inkml:definitions>
  <inkml:trace contextRef="#ctx0" brushRef="#br0">267 306 10778,'-10'2'291,"-1"1"-1,0 0 0,1 0 0,0 2 0,0-1 1,0 1-1,0 0 0,1 1 0,0 1 1,0-1-1,1 1 0,-1 0 0,1 1 1,1 0-1,0 1 0,-7 9 0,-2 6-56,0 2 0,2 0 0,1 1 0,-18 49 0,28-65-222,0 0 0,0 1 0,1-1 0,1 0 0,-1 1 0,2 18 0,0-29-5,0 1 0,0 0 0,0 0 0,0 0 1,0-1-1,0 1 0,1 0 0,-1 0 0,0-1 0,1 1 1,0 0-1,-1-1 0,1 1 0,0 0 0,0-1 0,0 1 0,0-1 1,0 1-1,0-1 0,0 0 0,1 0 0,-1 1 0,0-1 0,1 0 1,-1 0-1,1 0 0,-1 0 0,1 0 0,0-1 0,-1 1 0,1 0 1,0-1-1,0 1 0,-1-1 0,1 0 0,0 0 0,0 1 0,-1-1 1,1 0-1,0-1 0,0 1 0,0 0 0,-1 0 0,1-1 0,0 1 1,0-1-1,-1 1 0,1-1 0,0 0 0,2-1 0,4-2 8,0 0 0,-1 0 0,1-1-1,-1 0 1,0 0 0,0-1 0,-1 0-1,11-11 1,44-64-646,-32 41 4,111-152-2555,-140 192 3174,0 0 0,0 1 0,0-1 0,0 0 0,0 0 0,0 0 0,0 0 0,0 0 0,0 0 0,0 0 0,0 0 0,0 0 0,0 0 0,0 0 1,0 0-1,0 1 0,0-1 0,0 0 0,0 0 0,0 0 0,0 0 0,0 0 0,0 0 0,1 0 0,-1 0 0,0 0 0,0 0 0,0 0 0,0 0 0,0 0 0,0 0 0,0 0 0,0 0 1,0 0-1,0 0 0,0 0 0,0 0 0,1 0 0,-1 0 0,0 0 0,0 0 0,0 0 0,0 0 0,0 0 0,0 0 0,0 0 0,0 0 0,0 0 0,0 0 0,0 0 0,0 0 0,1 0 0,-1 0 1,0 0-1,0 0 0,0 0 0,0 0 0,0-1 0,0 15-161,-4 13 45,-1-1 44,-13 92-75,16-105 148,2-1 0,0 0 0,0 0 0,1 0 0,0 0 1,1 0-1,6 18 0,-8-29 8,0 0 0,1 0 1,-1 0-1,1 1 0,-1-1 1,1 0-1,-1 0 0,1 0 1,-1 0-1,1 0 1,0 0-1,0 0 0,0-1 1,-1 1-1,1 0 0,0 0 1,0 0-1,0-1 0,0 1 1,0-1-1,0 1 0,0-1 1,1 1-1,-1-1 1,0 1-1,0-1 0,0 0 1,0 0-1,3 0 0,-1 0 3,0-1 0,0 0 0,0 0 0,0 0 0,0 0 0,0 0 0,-1-1 0,1 1-1,0-1 1,-1 0 0,4-2 0,7-8 12,0-1 0,-1 1 0,12-18 1,-1-4 41,-1-1 1,-2-1 0,-2-1-1,15-42 1,-28 67-28,-23 54-21,1 1 0,3 0 1,1 1-1,-10 66 1,22-107-12,1 0 1,0 1-1,-1-1 1,1 1 0,1-1-1,-1 1 1,0-1-1,1 1 1,0-1-1,0 0 1,0 1 0,0-1-1,0 0 1,1 0-1,-1 0 1,1 0-1,0 0 1,0 0 0,0 0-1,0 0 1,5 3-1,-5-5 5,1 1-1,0-1 1,0 0-1,0 1 1,0-2-1,0 1 1,0 0-1,1-1 1,-1 1-1,0-1 1,0 0-1,0 0 1,0 0-1,1 0 1,-1-1-1,0 1 1,0-1-1,0 0 1,0 0-1,0 0 1,0 0-1,0-1 1,4-1-1,6-5 58,1 0 0,-1-1 0,-1-1 0,0 0 0,0 0 0,18-22 0,55-80 925,-66 82-643,-2 0 0,-1-2 0,-1 1 0,-1-2 1,16-61-1,-17 35 483,-1-1 0,4-92 0,-22 200-908,-1 1 1,-18 61-1,-40 108 120,33-116-37,14-42 13,-24 86 51,41-145-61,1 1 0,-1 0 0,1 0 0,-1 0 0,1 0 0,0 0 0,0 0 0,0 0 0,0 0 1,0 0-1,0 0 0,1 0 0,-1 0 0,1 0 0,-1 0 0,3 3 0,-3-4 2,1-1 1,0 0-1,-1 1 0,1-1 1,0 1-1,0-1 0,-1 0 1,1 1-1,0-1 0,0 0 1,0 0-1,-1 0 0,1 0 1,0 1-1,0-1 0,0 0 1,0 0-1,-1-1 0,1 1 1,0 0-1,0 0 0,0 0 1,-1-1-1,1 1 0,0 0 1,1-1-1,8-4 61,-1 0 0,1-1 0,-1 0-1,10-9 1,-19 15-66,22-21 185,-1 0 0,-2 0 0,0-2 0,-1-1 0,-2 0 0,0-1 0,22-48 0,-15 27 340,35-48 0,-56 92-507,-1 0-1,0 0 0,1 0 1,-1 1-1,1-1 0,-1 0 0,1 0 1,0 1-1,0-1 0,0 1 1,0 0-1,0-1 0,3 0 1,-5 2-16,1 0 0,-1 0 0,1 0 0,-1 0 1,1 0-1,0 0 0,-1 1 0,1-1 0,-1 0 0,1 0 1,-1 1-1,0-1 0,1 0 0,-1 1 0,1-1 0,-1 0 1,1 1-1,-1-1 0,0 0 0,1 1 0,-1-1 0,0 1 1,0-1-1,1 1 0,-1-1 0,0 1 0,0-1 0,0 1 1,1-1-1,-1 1 0,0-1 0,0 1 0,0-1 0,0 2 1,1 10 3,0 0 1,0 0 0,-3 20-1,2-17 9,-2 19-15,2 74 93,1-100-100,0 1 0,0-1 0,1 0 0,0 1 0,0-1 0,1 0 0,0 0 0,0-1 0,1 1 0,5 7 0,-7-12-7,0 0 0,1-1 0,-1 1-1,1-1 1,0 1 0,0-1 0,0 0 0,0 0 0,0 0-1,1-1 1,-1 1 0,1-1 0,-1 1 0,5 0 0,26 3-59</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2.647"/>
    </inkml:context>
    <inkml:brush xml:id="br0">
      <inkml:brushProperty name="width" value="0.05" units="cm"/>
      <inkml:brushProperty name="height" value="0.05" units="cm"/>
      <inkml:brushProperty name="color" value="#0000FF"/>
    </inkml:brush>
  </inkml:definitions>
  <inkml:trace contextRef="#ctx0" brushRef="#br0">98 1 9594,'8'1'1664,"-1"6"593,-3 9 15,-2 9-695,-7 14-609,-6 7-96,-7 7-464,-2 1-168,1-2-88,4-3 96,0-8-184,5-10 240,4-15-192</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2.991"/>
    </inkml:context>
    <inkml:brush xml:id="br0">
      <inkml:brushProperty name="width" value="0.05" units="cm"/>
      <inkml:brushProperty name="height" value="0.05" units="cm"/>
      <inkml:brushProperty name="color" value="#0000FF"/>
    </inkml:brush>
  </inkml:definitions>
  <inkml:trace contextRef="#ctx0" brushRef="#br0">29 1 9522,'-16'0'1248,"6"10"929,7 9-1625,3 4 168,9 4-400,4 3 1753,3 5-1369</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3.323"/>
    </inkml:context>
    <inkml:brush xml:id="br0">
      <inkml:brushProperty name="width" value="0.05" units="cm"/>
      <inkml:brushProperty name="height" value="0.05" units="cm"/>
      <inkml:brushProperty name="color" value="#0000FF"/>
    </inkml:brush>
  </inkml:definitions>
  <inkml:trace contextRef="#ctx0" brushRef="#br0">197 30 11666,'-5'-12'204,"-4"-5"3947,8 17-4079,1 0 1,-1 0-1,1 1 1,-1-1-1,0 0 1,1 1-1,-1-1 1,1 0-1,-1 1 1,1-1 0,-1 0-1,1 1 1,0-1-1,-1 1 1,1-1-1,0 1 1,-1-1-1,1 1 1,0-1-1,-1 1 1,1-1 0,0 1-1,0-1 1,0 1-1,-1-1 1,1 1-1,0 0 1,0-1-1,0 1 1,0-1 0,0 1-1,0 1 1,-23 73 597,2 0-1,-13 107 1,28-134-616,-7 99 57,12-124-70,1-1-1,1 1 0,1 0 1,7 28-1,-9-48-27,1 0 1,-1 0-1,1 0 1,0 0-1,1 0 0,-1 0 1,0-1-1,1 1 1,-1 0-1,1-1 0,0 1 1,0-1-1,0 0 1,0 1-1,4 2 0,-4-4 0,0 0 0,0 0 0,0-1 0,0 1 0,0 0 0,0-1 0,0 0 0,0 1 0,0-1 1,0 0-1,0 0 0,1 0 0,-1 0 0,0 0 0,0-1 0,0 1 0,3-2 0,7-3 117,-1 0 0,1-1 0,-1-1 0,0 0 0,18-16 0,-12 10 167,8-5-33</inkml:trace>
  <inkml:trace contextRef="#ctx0" brushRef="#br0" timeOffset="1">18 439 12971,'-11'1'1824,"5"1"377,13-1-233,9-1-944,14-7-760,8-4 72,2-14 64,1-4 785,-1-4-753</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4.425"/>
    </inkml:context>
    <inkml:brush xml:id="br0">
      <inkml:brushProperty name="width" value="0.05" units="cm"/>
      <inkml:brushProperty name="height" value="0.05" units="cm"/>
      <inkml:brushProperty name="color" value="#0000FF"/>
    </inkml:brush>
  </inkml:definitions>
  <inkml:trace contextRef="#ctx0" brushRef="#br0">9 95 8618,'-1'-24'1656,"-7"-4"1833,11 5-1825,2 7-295,-1 12-513,-1 6-168,0 16-328,1 10-80,-1 15-104,1 8-64,-1 9-32,-1 1 160,-4-6-16,-2-10 400,5-18-352</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4.752"/>
    </inkml:context>
    <inkml:brush xml:id="br0">
      <inkml:brushProperty name="width" value="0.05" units="cm"/>
      <inkml:brushProperty name="height" value="0.05" units="cm"/>
      <inkml:brushProperty name="color" value="#0000FF"/>
    </inkml:brush>
  </inkml:definitions>
  <inkml:trace contextRef="#ctx0" brushRef="#br0">22 77 13067,'-17'-20'320,"13"4"-248,4 1 104,7 5-880,7 0-1457,12 4 1377</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6:55.101"/>
    </inkml:context>
    <inkml:brush xml:id="br0">
      <inkml:brushProperty name="width" value="0.05" units="cm"/>
      <inkml:brushProperty name="height" value="0.05" units="cm"/>
      <inkml:brushProperty name="color" value="#0000FF"/>
    </inkml:brush>
  </inkml:definitions>
  <inkml:trace contextRef="#ctx0" brushRef="#br0">233 1 6209,'-8'8'1230,"0"1"0,1 1 1,0-1-1,1 1 0,-7 13 0,5-6-98,1 1 0,-9 31 0,9-21-747,2 0 0,1 1 1,1-1-1,1 33 0,3-47-322,0 0 1,1 0-1,1 0 0,0 0 1,1-1-1,10 26 0,-12-33-49,1-1 0,-1 0 0,1 0 0,0 0 0,0 0-1,0 0 1,1-1 0,0 1 0,0-1 0,0 0 0,0 0-1,1 0 1,-1-1 0,1 0 0,0 0 0,0 0 0,0 0-1,1-1 1,6 3 0,-33-6 194,0 1 1,-1 1-1,1 0 0,0 2 0,0 1 0,0 0 1,0 1-1,-27 12 0,25-5 1115,18 0-531</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2.909"/>
    </inkml:context>
    <inkml:brush xml:id="br0">
      <inkml:brushProperty name="width" value="0.05" units="cm"/>
      <inkml:brushProperty name="height" value="0.05" units="cm"/>
      <inkml:brushProperty name="color" value="#0000FF"/>
    </inkml:brush>
  </inkml:definitions>
  <inkml:trace contextRef="#ctx0" brushRef="#br0">66 307 6649,'-2'-2'323,"-1"1"-1,1-1 0,0 0 0,0 0 0,0 0 1,0 0-1,0 0 0,0 0 0,1 0 0,-1-1 0,1 1 1,-1-1-1,1 1 0,0-1 0,0 1 0,0-1 1,0 0-1,1 0 0,-1 1 0,1-1 0,0-3 0,0 0-65,0 0 0,1 0 0,0 1 0,1-1 0,-1 1 0,1-1 0,0 1 0,0-1 0,6-8 0,3-4-69,1 1 1,0 1 0,1 0 0,28-26-1,-26 29-49,1 0 0,27-17 0,-39 27-130,0 0 0,1 0 1,-1 1-1,1 0 1,-1 0-1,1 0 0,0 1 1,0 0-1,0 0 1,0 0-1,0 0 0,0 1 1,0-1-1,0 1 1,0 1-1,5 0 0,-8 0-8,0 0 0,0 0 0,-1 0 0,1 0 0,0 0 0,-1 1 0,1-1 0,-1 1 0,1-1 0,-1 1 0,1 0 0,-1-1 0,0 1 0,0 0 0,0 0 0,0 0 0,0 0 0,-1 0 0,1 0 0,0 0 0,-1 0 0,0 0-1,1 0 1,-1 0 0,0 0 0,0 4 0,-4 58 68,3-60-63,-4 33 29,-2 0 1,-2-1 0,-1 0 0,-2 0 0,-2-1-1,-1 0 1,-1-2 0,-2 0 0,-1 0 0,-2-2-1,-1-1 1,-33 36 0,47-59 73,0 0 0,0-1 1,-1 0-1,-17 8 0,24-13-62,0 0 1,1 0-1,-1 0 0,0-1 0,0 1 1,0-1-1,0 1 0,0-1 0,0 0 1,0 0-1,0 0 0,0 0 1,0 0-1,-2 0 0,3-1-20,0 0 0,0 1 0,0-1 0,0 1 0,0-1 0,1 0 0,-1 0 0,0 1 0,1-1 0,-1 0 0,0 0 0,1 0 0,-1 0 0,1 0 0,0 0 0,-1 0 0,1 0 0,0 0 0,-1 0 0,1 0 0,0 0 0,0 0 0,0 0 0,0 0 0,0 0-1,0 0 1,0 0 0,0 0 0,1-2 0,-1 2-24,1-1 0,-1 0-1,1 0 1,-1 1-1,1-1 1,0 0 0,0 0-1,0 1 1,0-1-1,0 1 1,0-1 0,1 1-1,-1 0 1,0-1 0,1 1-1,-1 0 1,1 0-1,-1 0 1,1 0 0,-1 0-1,1 0 1,0 0-1,0 1 1,-1-1 0,1 1-1,0-1 1,0 1-1,0 0 1,-1-1 0,1 1-1,0 0 1,4 1 0,8-2 4,1 2 0,0 0 0,15 2 1,-21-1-8,25 3-373,1-1-1,-1-1 1,0-2-1,1-1 0,-1-2 1,52-10-1,-48 2-387</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3.349"/>
    </inkml:context>
    <inkml:brush xml:id="br0">
      <inkml:brushProperty name="width" value="0.05" units="cm"/>
      <inkml:brushProperty name="height" value="0.05" units="cm"/>
      <inkml:brushProperty name="color" value="#0000FF"/>
    </inkml:brush>
  </inkml:definitions>
  <inkml:trace contextRef="#ctx0" brushRef="#br0">93 233 8682,'-9'-6'1028,"0"0"0,1-1 0,0 0 0,0 0 0,0-1 1,-6-9-1,9 11-699,1 0 1,0 0 0,0 0 0,1-1-1,-5-11 1,27 39-246,-7 10-89,-1 1 0,8 41 0,-14-48 17,1-2 1,1 1 0,1-1 0,2 0 0,19 36 0,-28-57-13,0-1 0,0 1 1,0 0-1,0-1 1,0 1-1,0-1 1,0 0-1,1 1 1,-1-1-1,1 0 1,-1 0-1,1 0 0,-1 0 1,1 0-1,-1 0 1,1 0-1,0 0 1,0-1-1,-1 1 1,1-1-1,0 0 1,0 1-1,0-1 1,0 0-1,2 0 0,-1-1 2,0 0-1,0 0 1,0 0-1,-1 0 0,1-1 1,0 1-1,-1-1 0,1 0 1,-1 1-1,1-1 1,-1-1-1,0 1 0,4-4 1,3-7 6,1-1 0,-2 1 0,0-1 0,11-26 1,-11 17 50,0 1 1,-2-2 0,-1 1 0,5-35 0,-9 46 61,0 1 1,-1-1 0,0 0-1,-1 1 1,0-1 0,-1 1-1,0 0 1,-1-1 0,0 1-1,-1 0 1,-5-12 0,6 18-57,0 0 1,0 1 0,0 0 0,-1-1 0,1 1 0,-1 1-1,0-1 1,0 0 0,-1 1 0,1 0 0,-1 0 0,1 0-1,-1 1 1,0-1 0,0 1 0,0 0 0,0 1 0,-1-1-1,1 1 1,0 0 0,-1 0 0,1 1 0,0-1 0,-1 1-1,1 1 1,-9 0 0,7 0-55,0 1 1,0-1-1,0 1 0,1 0 0,-1 1 1,1-1-1,0 1 0,0 1 0,0-1 1,0 1-1,0 0 0,1 0 0,-1 1 1,1 0-1,1 0 0,-1 0 0,1 0 1,-1 1-1,2-1 0,-5 9 0,3-4 286,2 0 0,-1 1 1,1-1-1,1 1 0,0 0 0,0 0 0,1 20 0,2 22 772</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4.128"/>
    </inkml:context>
    <inkml:brush xml:id="br0">
      <inkml:brushProperty name="width" value="0.05" units="cm"/>
      <inkml:brushProperty name="height" value="0.05" units="cm"/>
      <inkml:brushProperty name="color" value="#0000FF"/>
    </inkml:brush>
  </inkml:definitions>
  <inkml:trace contextRef="#ctx0" brushRef="#br0">53 0 12379,'-7'5'1008,"-5"-5"480,5-2-208,3 2-487,-4 0-265,3 2-320,-1 2-80,3 3-104,3 1-8,3 0 16,3 2-320,5-1-456,2 0 456</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4.480"/>
    </inkml:context>
    <inkml:brush xml:id="br0">
      <inkml:brushProperty name="width" value="0.05" units="cm"/>
      <inkml:brushProperty name="height" value="0.05" units="cm"/>
      <inkml:brushProperty name="color" value="#0000FF"/>
    </inkml:brush>
  </inkml:definitions>
  <inkml:trace contextRef="#ctx0" brushRef="#br0">0 100 9906,'7'-4'280,"9"-6"-152,6-5 8,11-6 72,5-2-336,9-3 128</inkml:trace>
  <inkml:trace contextRef="#ctx0" brushRef="#br0" timeOffset="1">446 6 8282,'-13'13'1248,"8"-2"961,0-4-417,5-3-640,0-2-352,2-1-384,1-1-184,2-1-112,3-4 121,3-1 407,5-2-400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5.454"/>
    </inkml:context>
    <inkml:brush xml:id="br0">
      <inkml:brushProperty name="width" value="0.05" units="cm"/>
      <inkml:brushProperty name="height" value="0.05" units="cm"/>
      <inkml:brushProperty name="color" value="#0000FF"/>
    </inkml:brush>
  </inkml:definitions>
  <inkml:trace contextRef="#ctx0" brushRef="#br0">219 246 6857,'-2'0'295,"0"0"0,0 0 0,0-1 0,0 1 0,0-1 0,0 1 0,0-1 0,0 0-1,0 0 1,0 0 0,0 0 0,1 0 0,-1-1 0,0 1 0,1 0 0,-1-1 0,1 1-1,-1-1 1,1 1 0,0-1 0,0 0 0,-2-2 0,2 0-66,0 1 1,0-1-1,0 0 0,1 1 1,-1-1-1,1 0 1,0 1-1,0-1 0,0 0 1,1 0-1,1-5 0,3-9 135,0 1-1,2 0 0,15-32 1,-21 48-297,2-6-4,1 1 0,0-1 0,0 1 0,1 0 0,-1 0 0,1 1 0,0 0 0,8-7 0,-12 11-62,0 0 1,1 1-1,-1-1 1,1 0 0,-1 0-1,1 1 1,-1-1 0,1 1-1,0-1 1,-1 1 0,1-1-1,-1 1 1,1 0 0,0 0-1,-1 0 1,1 0 0,0 0-1,-1 0 1,1 1 0,0-1-1,-1 1 1,1-1 0,0 1-1,-1-1 1,1 1 0,-1 0-1,1 0 1,-1 0 0,0 0-1,1 0 1,-1 0 0,0 0-1,0 0 1,0 0 0,0 0-1,1 1 1,-2-1 0,1 1-1,0-1 1,0 1 0,1 1-1,3 9 4,1-1-1,-1 1 0,-1 0 1,0 0-1,-1 1 0,0-1 0,-1 1 1,0 0-1,-1-1 0,-1 1 1,0 13-1,-3 24 45,-13 68 1,11-86-11,-2-1 0,-2 1 1,0-1-1,-24 49 0,26-65-14,-1 0 1,0-1-1,-1 0 1,-1 0-1,0-1 1,-1-1-1,0 0 1,-1 0-1,-1-1 1,1 0-1,-16 8 0,24-17-9,0 0 0,-1 0 0,1 0 0,-1-1 0,1 1-1,-1-1 1,1-1 0,-1 1 0,0-1 0,0 1 0,1-1-1,-1-1 1,0 1 0,0-1 0,1 1 0,-1-1 0,1-1 0,-7-1-1,8 2-13,1 0-1,-1-1 0,1 1 1,-1 0-1,1-1 0,0 1 1,-1-1-1,1 0 0,0 1 1,0-1-1,0 0 1,0-1-1,1 1 0,-1 0 1,1 0-1,-1-1 0,1 1 1,0-1-1,0 1 0,0-1 1,0 1-1,0-1 0,0 0 1,1 1-1,0-1 0,-1 0 1,1 0-1,0 1 0,0-1 1,0 0-1,1 0 0,0-2 1,0 2-10,0 0 0,0 0 1,1 0-1,-1 1 0,1-1 1,0 0-1,0 1 0,0-1 0,0 1 1,0 0-1,1 0 0,-1 0 0,1 0 1,-1 0-1,1 0 0,0 1 1,-1-1-1,1 1 0,0 0 0,0 0 1,0 0-1,0 0 0,0 0 1,0 1-1,0-1 0,1 1 0,4 0 1,12-1-19,-1 0 0,1 2 0,20 3 0,-32-3 28,72 10-2,-47-5-424,-1-2-1,1-1 1,39-2 0,-40-5-232</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5.873"/>
    </inkml:context>
    <inkml:brush xml:id="br0">
      <inkml:brushProperty name="width" value="0.05" units="cm"/>
      <inkml:brushProperty name="height" value="0.05" units="cm"/>
      <inkml:brushProperty name="color" value="#0000FF"/>
    </inkml:brush>
  </inkml:definitions>
  <inkml:trace contextRef="#ctx0" brushRef="#br0">189 70 9922,'-7'-2'456,"-13"-4"1011,1 1 1,-32-3-1,46 8-1353,1 0 1,0-1-1,0 1 0,0 0 1,-1 1-1,1-1 0,0 1 1,0 0-1,0 0 1,0 0-1,0 1 0,0-1 1,0 1-1,1 0 0,-1 0 1,0 0-1,1 0 1,-6 6-1,8-6-112,-1 0 0,1 0 1,0 0-1,0 0 0,0 0 0,0 0 0,1 0 0,-1 0 1,0 1-1,1-1 0,0 0 0,-1 0 0,1 1 1,0-1-1,0 0 0,0 1 0,1-1 0,-1 0 1,0 0-1,1 1 0,0-1 0,-1 0 0,1 0 0,0 0 1,0 0-1,2 3 0,4 7-20,1 1-1,0-1 1,11 12-1,-7-9 25,87 142 23,-41-61 24,-53-88-48,0-1-1,0 0 0,1 0 0,10 10 1,-15-16-5,0 0 1,0-1-1,0 1 1,0 0-1,-1 0 1,1-1-1,0 1 1,1 0-1,-1-1 1,0 1 0,0-1-1,0 1 1,0-1-1,0 0 1,0 1-1,1-1 1,-1 0-1,0 0 1,0 0-1,0 0 1,1 0 0,-1 0-1,0 0 1,0 0-1,0-1 1,0 1-1,1 0 1,-1-1-1,0 1 1,0-1 0,0 1-1,0-1 1,0 0-1,0 1 1,0-1-1,0 0 1,0 0-1,0 1 1,-1-1-1,1 0 1,0 0 0,0 0-1,0-1 1,3-6 6,0 1 0,-1-1 1,0 0-1,0 0 1,-1 0-1,0 0 0,0-1 1,1-11-1,1-74 53,-4 80-48,-5-122 223,4 121-147,-2 1-1,1 0 1,-2 0-1,0 0 1,0 1-1,-2-1 1,-8-16-1,12 26-56,0 1 1,0-1-1,-1 1 0,1 0 0,-1 0 0,0 0 0,1 0 1,-1 1-1,-1-1 0,1 1 0,0 0 0,-1-1 0,1 1 1,-1 1-1,1-1 0,-1 1 0,0-1 0,0 1 0,0 0 1,-7-1-1,5 2-17,0 0 1,-1 1-1,1 0 1,-1 0-1,1 0 1,0 0-1,0 1 1,-1 0-1,1 1 1,1-1-1,-1 1 1,-6 4-1,4-2 4,0 0 0,0 1 0,0 0-1,1 0 1,0 0 0,0 1 0,0 0 0,1 1-1,0-1 1,1 1 0,0 0 0,0 1-1,1-1 1,-1 1 0,2 0 0,0 0-1,-3 12 1,5-17-2,1 1 1,0-1-1,0 1 0,0-1 1,1 1-1,0-1 0,-1 0 1,4 9-1,-1-8 7,0 0 1,0 0 0,0-1-1,1 1 1,-1-1 0,6 5-1</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6.236"/>
    </inkml:context>
    <inkml:brush xml:id="br0">
      <inkml:brushProperty name="width" value="0.05" units="cm"/>
      <inkml:brushProperty name="height" value="0.05" units="cm"/>
      <inkml:brushProperty name="color" value="#0000FF"/>
    </inkml:brush>
  </inkml:definitions>
  <inkml:trace contextRef="#ctx0" brushRef="#br0">11 90 11042,'-10'3'1001,"14"-8"583,9-5-360,7-3-248,5-3-167,1 0-161,-2 3-200,-2 5-216,-3 1 112,-5 4 760,1 1-704</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6.617"/>
    </inkml:context>
    <inkml:brush xml:id="br0">
      <inkml:brushProperty name="width" value="0.05" units="cm"/>
      <inkml:brushProperty name="height" value="0.05" units="cm"/>
      <inkml:brushProperty name="color" value="#0000FF"/>
    </inkml:brush>
  </inkml:definitions>
  <inkml:trace contextRef="#ctx0" brushRef="#br0">1 50 13979,'0'3'3345,"11"-3"-2209,4-3-352,2-3-552,2-1-24,-1-2 0,1 0-120,3 1-3144,7-2 2303</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8.155"/>
    </inkml:context>
    <inkml:brush xml:id="br0">
      <inkml:brushProperty name="width" value="0.05" units="cm"/>
      <inkml:brushProperty name="height" value="0.05" units="cm"/>
      <inkml:brushProperty name="color" value="#0000FF"/>
    </inkml:brush>
  </inkml:definitions>
  <inkml:trace contextRef="#ctx0" brushRef="#br0">301 190 3217,'15'-49'3814,"4"-15"1458,-18 60-4907,0 0 1,0 0-1,-1 0 0,0 0 1,0 0-1,0 0 1,0 0-1,-1 0 0,0 0 1,0 0-1,0 0 1,-3-6-1,4 8-294,-1 1 0,0 0 1,1 0-1,-1 0 0,0 0 0,0 0 1,0 0-1,0 0 0,0 0 0,0 0 1,0 0-1,0 1 0,0-1 0,-1 0 0,1 1 1,0-1-1,0 1 0,-1-1 0,1 1 1,0 0-1,-1-1 0,-2 1 0,0 0-9,0 0-1,0 0 0,0 1 1,0-1-1,0 1 0,0 0 1,-7 3-1,-4 2-48,1 1-1,-25 16 1,38-22 0,-17 11-13,0 1 1,0 1-1,1 0 0,1 1 0,0 1 0,1 1 0,-18 26 0,27-34-4,1-1 0,0 1 0,0 0-1,1 0 1,0 0 0,1 1 0,0-1 0,1 1 0,-1 0 0,2 0 0,-1-1 0,2 1 0,-1 1 0,1-1-1,1 0 1,0 0 0,0-1 0,5 18 0,-5-24 3,-1 0-1,1 1 1,1-1-1,-1 0 1,0 0-1,1 0 1,0 0-1,-1 0 1,1 0-1,1 0 1,-1-1-1,0 1 1,1-1-1,-1 1 1,1-1-1,-1 0 1,1 0-1,0 0 1,0 0 0,0-1-1,0 1 1,0-1-1,1 0 1,-1 0-1,0 0 1,1 0-1,5 0 1,-4-1-1,1 0 1,-1-1-1,0 0 1,1 0-1,-1-1 0,0 1 1,0-1-1,0 0 1,0-1-1,0 1 1,-1-1-1,1 0 1,-1 0-1,1 0 0,-1-1 1,0 1-1,5-7 1,21-27 25,-3-2 1,-1-1-1,-1-1 1,-3-1-1,32-82 0,-60 145 39,0 0 0,2 1-1,0-1 1,1 1-1,1 38 1,8 123-98,4-66 60,5 103-78,-15-179 156,-2-1 0,-1 1 0,-12 57 0,9-87 448,3-27-226,2-29-108,4 16-188,1 1 0,2 0 1,0 0-1,2 0 0,1 1 0,1 0 0,2 1 0,20-35 0,-8 22-520,1 2 0,2 1 1,1 1-1,55-52 0,-14 22-516</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8.518"/>
    </inkml:context>
    <inkml:brush xml:id="br0">
      <inkml:brushProperty name="width" value="0.05" units="cm"/>
      <inkml:brushProperty name="height" value="0.05" units="cm"/>
      <inkml:brushProperty name="color" value="#0000FF"/>
    </inkml:brush>
  </inkml:definitions>
  <inkml:trace contextRef="#ctx0" brushRef="#br0">16 54 7586,'0'-11'1072,"3"-5"792,3 4-215,1 4-329,0 2-248,-1 7-88,-3 9-39,0 12-137,-3 10-120,-2 17-328,-2 7-136,-3 5-128,-2-2 24,-2-8 72,-1-5 168,6-7-208</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8.882"/>
    </inkml:context>
    <inkml:brush xml:id="br0">
      <inkml:brushProperty name="width" value="0.05" units="cm"/>
      <inkml:brushProperty name="height" value="0.05" units="cm"/>
      <inkml:brushProperty name="color" value="#0000FF"/>
    </inkml:brush>
  </inkml:definitions>
  <inkml:trace contextRef="#ctx0" brushRef="#br0">1 194 14043,'11'-46'840,"14"24"264,8-4-463,9-4 47,0 1-376,-12 7-56,-3 7-216,-9 12-744,-5 4-633,1 6 553</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9.217"/>
    </inkml:context>
    <inkml:brush xml:id="br0">
      <inkml:brushProperty name="width" value="0.05" units="cm"/>
      <inkml:brushProperty name="height" value="0.05" units="cm"/>
      <inkml:brushProperty name="color" value="#0000FF"/>
    </inkml:brush>
  </inkml:definitions>
  <inkml:trace contextRef="#ctx0" brushRef="#br0">16 384 11202,'-2'-1'159,"1"-1"0,-1 1 0,1-1 0,0 1-1,0 0 1,0-1 0,0 0 0,0 1-1,0-1 1,0 0 0,1 1 0,-1-1 0,1 0-1,-1 0 1,1 1 0,-1-1 0,1 0 0,0 0-1,0 0 1,0 0 0,0 0 0,0 0 0,1 1-1,-1-1 1,0 0 0,1 0 0,-1 0-1,1 1 1,0-1 0,1-3 0,5-6 55,-1-1 0,2 1-1,13-17 1,1-1-36,-12 12-307,-1 0-1,-1 0 0,12-34 0,-18 45-206,0-1 0,0 0 1,-1-1-1,0 1 0,0 0 0,-1 0 0,0-1 0,0 1 1,0 0-1,-1 0 0,0 0 0,-5-14 0,6 19 280,-1 0 0,0 1 0,0-1-1,1 0 1,-1 1 0,0-1 0,-1 1-1,1 0 1,0-1 0,0 1 0,-1 0-1,1 0 1,0 0 0,-1 0 0,1 0-1,-1 0 1,1 0 0,-1 0 0,0 0 0,1 1-1,-1-1 1,0 1 0,0-1 0,1 1-1,-1 0 1,0 0 0,0 0 0,0 0-1,1 0 1,-1 0 0,0 0 0,0 0-1,1 1 1,-1-1 0,0 1 0,-2 1-1,2-2 109,1 1-1,0-1 0,-1 1 0,1 0 1,-1 0-1,1 0 0,0 0 0,0 0 1,-1 0-1,1 0 0,0 1 0,0-1 1,0 0-1,0 0 0,1 1 1,-1-1-1,0 1 0,0-1 0,1 1 1,-1-1-1,1 1 0,0-1 0,-1 1 1,1 0-1,0-1 0,0 1 0,0-1 1,0 1-1,0 0 0,0-1 0,0 1 1,1-1-1,-1 1 0,0 0 0,1-1 1,0 1-1,-1-1 0,1 0 0,1 4 1,12 15 778,1 0 1,0-1-1,21 20 0,-15-17-253,28 39-1,0 13 155,-34-58-607</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09.701"/>
    </inkml:context>
    <inkml:brush xml:id="br0">
      <inkml:brushProperty name="width" value="0.05" units="cm"/>
      <inkml:brushProperty name="height" value="0.05" units="cm"/>
      <inkml:brushProperty name="color" value="#0000FF"/>
    </inkml:brush>
  </inkml:definitions>
  <inkml:trace contextRef="#ctx0" brushRef="#br0">54 96 5265,'-22'3'1168,"5"3"1449,5-2-857,9 2-463,3 0-313,16-2-304,10 1 0,28-5 128,18-8-8,27-6-199,6-3-161,3-4-184,-4 0-56,4 2 128,2 3 24,-10 7 3433,-11 5-2593</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1.543"/>
    </inkml:context>
    <inkml:brush xml:id="br0">
      <inkml:brushProperty name="width" value="0.05" units="cm"/>
      <inkml:brushProperty name="height" value="0.05" units="cm"/>
      <inkml:brushProperty name="color" value="#0000FF"/>
    </inkml:brush>
  </inkml:definitions>
  <inkml:trace contextRef="#ctx0" brushRef="#br0">282 48 4817,'-8'-6'1045,"-1"0"0,1 1 1,-1 0-1,0 0 0,0 1 0,0 1 0,0-1 0,-1 1 1,-13-2-1,18 5-929,1-1 0,-1 1 1,0 0-1,0 0 1,0 0-1,1 1 0,-1-1 1,0 1-1,1 1 1,-1-1-1,1 0 0,-1 1 1,1 0-1,-1 0 0,1 1 1,0-1-1,0 1 1,0 0-1,1 0 0,-1 0 1,-3 4-1,-1 3-102,-1 0 0,2 1 0,-1 0-1,1 1 1,1 0 0,0 0 0,1 0-1,0 0 1,1 1 0,1 0 0,0 0 0,-3 23-1,5-26-18,1 0 0,0 0 0,0 0 0,1 0 0,0 0 0,1-1 0,0 1 0,0 0 0,1-1 0,0 1 0,1-1 0,0 0 0,1 0-1,0-1 1,0 1 0,1-1 0,12 14 0,-14-18-5,1-1 1,-1 1-1,1-1 0,0 0 0,0 0 0,0-1 1,1 0-1,-1 0 0,1 0 0,-1 0 1,1-1-1,-1 0 0,1 0 0,0 0 0,0-1 1,-1 0-1,1 0 0,0-1 0,0 1 1,-1-1-1,1 0 0,9-4 0,6-1-312,-1-2 0,0 0 0,0-1 0,31-20 0,13-15-381</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1.911"/>
    </inkml:context>
    <inkml:brush xml:id="br0">
      <inkml:brushProperty name="width" value="0.05" units="cm"/>
      <inkml:brushProperty name="height" value="0.05" units="cm"/>
      <inkml:brushProperty name="color" value="#0000FF"/>
    </inkml:brush>
  </inkml:definitions>
  <inkml:trace contextRef="#ctx0" brushRef="#br0">21 1 6825,'-6'6'1129,"3"-1"735,0 3-200,2 0-279,-2 5-241,0 3-96,2 7-368,1 6-152,1 12-247,3 4-113,2 7-96,3 4 8,-3 2 32,-1 1-264,-5-9-937,-1-5-2135,1-22 1815</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2.268"/>
    </inkml:context>
    <inkml:brush xml:id="br0">
      <inkml:brushProperty name="width" value="0.05" units="cm"/>
      <inkml:brushProperty name="height" value="0.05" units="cm"/>
      <inkml:brushProperty name="color" value="#0000FF"/>
    </inkml:brush>
  </inkml:definitions>
  <inkml:trace contextRef="#ctx0" brushRef="#br0">5 118 8090,'-1'-6'341,"-1"0"-1,2 0 1,-1 0 0,0 0 0,1 0 0,0 0 0,1 0-1,0-1 1,0 1 0,0 0 0,4-10 0,-5 14-277,1 0 0,0 0 0,0 0 0,0 0 0,0 0 0,0 0 0,1 0 1,-1 1-1,1-1 0,-1 0 0,1 1 0,0-1 0,-1 1 0,1 0 0,0 0 0,0 0 0,0-1 0,0 2 1,0-1-1,0 0 0,0 0 0,0 1 0,0-1 0,0 1 0,1-1 0,-1 1 0,0 0 0,0 0 0,0 0 1,1 0-1,-1 1 0,0-1 0,0 0 0,0 1 0,0 0 0,3 0 0,-1 1-55,1 1 0,-1-1 0,0 1 0,0-1 0,0 1 0,-1 0 0,1 0-1,-1 1 1,1-1 0,-1 1 0,0 0 0,0 0 0,-1 0 0,1 0 0,-1 0 0,0 1 0,0-1 0,-1 1 0,1-1 0,-1 1-1,0-1 1,0 1 0,0 7 0,1-1 29,-1 1-1,0-1 0,-1 0 1,0 1-1,-1-1 1,0 1-1,-1-1 0,-6 21 1,6-26-4,-1-1 0,0 1 0,-1 0 0,1-1-1,-1 0 1,0 0 0,0 0 0,-1-1 0,1 1 0,-8 5 0,10-9-22,1 0-1,-1 1 1,0-1 0,0 0 0,1 0 0,-1 0-1,0 0 1,0 0 0,0 0 0,0 0 0,0-1-1,0 1 1,0-1 0,0 0 0,-1 1-1,1-1 1,0 0 0,0 0 0,0-1 0,0 1-1,0 0 1,0-1 0,0 1 0,0-1 0,0 1-1,0-1 1,0 0 0,0 0 0,0 0-1,0 0 1,0 0 0,1-1 0,-1 1 0,-2-3-1,4 4-28,-1 0 0,1 0 0,0-1 0,-1 1-1,1 0 1,0-1 0,0 1 0,-1 0 0,1-1-1,0 1 1,0-1 0,-1 1 0,1 0 0,0-1-1,0 1 1,0-1 0,0 1 0,0-1-1,0 1 1,0 0 0,0-1 0,0 1 0,0-1-1,0 1 1,0-1 0,0 1 0,0-1 0,0 1-1,0 0 1,0-1 0,1 1 0,-1-1 0,0 1-1,0 0 1,0-1 0,1 1 0,-1-1 0,0 1-1,1 0 1,-1-1 0,11-9-282</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2.612"/>
    </inkml:context>
    <inkml:brush xml:id="br0">
      <inkml:brushProperty name="width" value="0.05" units="cm"/>
      <inkml:brushProperty name="height" value="0.05" units="cm"/>
      <inkml:brushProperty name="color" value="#0000FF"/>
    </inkml:brush>
  </inkml:definitions>
  <inkml:trace contextRef="#ctx0" brushRef="#br0">11 162 7970,'10'-162'11566,"-22"223"-10320,8 201-1045,3-87 1115,-2-96-746</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2.945"/>
    </inkml:context>
    <inkml:brush xml:id="br0">
      <inkml:brushProperty name="width" value="0.05" units="cm"/>
      <inkml:brushProperty name="height" value="0.05" units="cm"/>
      <inkml:brushProperty name="color" value="#0000FF"/>
    </inkml:brush>
  </inkml:definitions>
  <inkml:trace contextRef="#ctx0" brushRef="#br0">15 200 10986,'-15'0'1321,"15"-5"2351,10-2-2863,25-5-409,15-3 80,20-4-320,5-1-56,-4-4 0,-9 3 24,-16-4 24,-4 2-328,-4 6-3481,-2 5 2601</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3.345"/>
    </inkml:context>
    <inkml:brush xml:id="br0">
      <inkml:brushProperty name="width" value="0.05" units="cm"/>
      <inkml:brushProperty name="height" value="0.05" units="cm"/>
      <inkml:brushProperty name="color" value="#0000FF"/>
    </inkml:brush>
  </inkml:definitions>
  <inkml:trace contextRef="#ctx0" brushRef="#br0">25 133 5481,'0'0'161,"0"-1"0,0 1 0,0-1 1,-1 0-1,1 1 0,0-1 0,0 1 0,0-1 0,0 0 0,0 1 0,0-1 0,0 1 0,0-1 1,1 0-1,-1 1 0,0-1 0,0 1 0,0-1 0,1 0 0,-1 1 0,0-1 0,1 1 0,-1-1 1,0 1-1,1-1 0,-1 1 0,1 0 0,-1-1 0,1 1 0,-1-1 0,1 1 0,0-1 0,7-4 3818,-10 21-2149,1-8-1751,0-1-1,0 1 0,0-1 1,1 1-1,1 0 1,-1-1-1,1 1 1,2 7-1,-3-12-77,1-1-1,-1 0 1,0 0 0,1 1-1,-1-1 1,1 0 0,0 0-1,0 0 1,0 0 0,0 0-1,0 0 1,0 0 0,0 0-1,1 0 1,-1-1 0,1 1 0,-1 0-1,1-1 1,0 1 0,0-1-1,0 0 1,-1 1 0,1-1-1,0 0 1,0 0 0,1 0-1,-1-1 1,0 1 0,0 0-1,4 0 1,-4-2 7,0 0 1,1 1-1,-1-1 0,0 0 0,0 0 1,0 0-1,0-1 0,0 1 0,0 0 1,0-1-1,0 1 0,-1-1 0,1 0 0,-1 1 1,1-1-1,-1 0 0,1 0 0,-1 0 1,0 0-1,2-4 0,18-47 310,-20 49-286,3-8 75,-1 0 0,-1-1-1,0 1 1,0-1 0,-1-15 0,-1 25-86,0 1 1,1-1-1,-1 0 1,-1 0 0,1 0-1,0 0 1,-1 0-1,1 1 1,-1-1-1,0 0 1,0 0-1,0 1 1,0-1-1,-1 1 1,1-1-1,-1 1 1,1-1 0,-1 1-1,0 0 1,0 0-1,0 0 1,0 0-1,0 0 1,0 0-1,-1 1 1,1-1-1,-1 1 1,-3-3-1,3 4-6,1 0 0,0 0 0,0 0 0,0 0 0,-1 0 0,1 1 0,0-1 0,0 0 0,0 1-1,0 0 1,0 0 0,0-1 0,0 1 0,0 0 0,0 0 0,0 1 0,0-1 0,0 0 0,1 1 0,-1-1-1,0 1 1,-2 3 0,-28 42-35,30-44-35,-22 49-1383,12 9 691</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8.459"/>
    </inkml:context>
    <inkml:brush xml:id="br0">
      <inkml:brushProperty name="width" value="0.05" units="cm"/>
      <inkml:brushProperty name="height" value="0.05" units="cm"/>
      <inkml:brushProperty name="color" value="#0000FF"/>
    </inkml:brush>
  </inkml:definitions>
  <inkml:trace contextRef="#ctx0" brushRef="#br0">9 3 11074,'13'6'1161,"-19"-15"575,3 15-928,-1 11 104,1 22-640,-1 13-128,2 25-24,2 14-8,0 26 25,2 7 135,-1 9 1136,5-6-912</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8.825"/>
    </inkml:context>
    <inkml:brush xml:id="br0">
      <inkml:brushProperty name="width" value="0.05" units="cm"/>
      <inkml:brushProperty name="height" value="0.05" units="cm"/>
      <inkml:brushProperty name="color" value="#0000FF"/>
    </inkml:brush>
  </inkml:definitions>
  <inkml:trace contextRef="#ctx0" brushRef="#br0">0 153 13347,'1'-10'231,"0"0"1,0 0 0,1 1-1,0-1 1,1 0-1,0 1 1,0 0-1,7-12 1,-8 17-174,0 1 0,0-1 0,0 1 0,0 0 1,1-1-1,-1 1 0,1 0 0,0 1 0,0-1 0,0 0 0,0 1 1,1 0-1,-1-1 0,1 1 0,-1 1 0,1-1 0,0 0 0,-1 1 1,1 0-1,0 0 0,0 0 0,0 0 0,6 0 0,-9 1-53,1 0 1,-1 1-1,1-1 0,0 0 0,-1 0 0,1 1 1,-1-1-1,1 1 0,-1-1 0,1 1 1,-1 0-1,1-1 0,-1 1 0,0 0 0,1 0 1,-1 0-1,0 0 0,0 0 0,0 0 0,0 1 1,0-1-1,0 0 0,1 2 0,0 1 9,0 0 0,-1 0 0,1 0 0,-1 0-1,0 0 1,0 0 0,-1 0 0,1 8 0,-1 3 33,0 0 1,-1 1 0,-7 28-1,0-17-55,5-22-150,1 0 1,0 1-1,1-1 1,-1 1 0,1-1-1,0 1 1,0 0-1,1 0 1,0-1-1,0 9 1,1-15-95,0 1-1,1-1 1,-1 1-1,0-1 1,0 0 0,0 1-1,0-1 1,0 0 0,-1 0-1,1 0 1,0 0-1,0 0 1,0 0 0,-1 0-1,2-2 1,14-20-1138</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9.243"/>
    </inkml:context>
    <inkml:brush xml:id="br0">
      <inkml:brushProperty name="width" value="0.05" units="cm"/>
      <inkml:brushProperty name="height" value="0.05" units="cm"/>
      <inkml:brushProperty name="color" value="#0000FF"/>
    </inkml:brush>
  </inkml:definitions>
  <inkml:trace contextRef="#ctx0" brushRef="#br0">71 325 6777,'-3'-1'316,"0"1"-1,1 0 1,-1 1-1,0-1 1,0 1-1,1-1 0,-1 1 1,0 0-1,1 0 1,-1 0-1,1 0 0,-1 0 1,1 0-1,-1 1 1,1-1-1,0 1 0,0 0 1,0 0-1,0 0 1,-3 3-1,3-1-126,0-1-1,0 1 1,0 0-1,0 0 1,1 1-1,0-1 1,0 0-1,0 0 1,0 1-1,0-1 1,1 9-1,0-1-120,1 0 0,1 0 0,0 1 0,0-1 0,1 0-1,1-1 1,0 1 0,8 16 0,-6-17-39,1 1 0,0-2 0,0 1 1,1-1-1,1 0 0,11 10 0,-17-17-20,-1-1 0,0 0 0,1 0-1,-1 0 1,1-1 0,0 1 0,0-1 0,0 1 0,0-1 0,0 0 0,0 0 0,0 0 0,0-1 0,0 1 0,0-1-1,0 1 1,0-1 0,0 0 0,1 0 0,-1-1 0,0 1 0,0-1 0,0 1 0,0-1 0,0 0 0,0 0 0,0 0 0,0-1-1,0 1 1,5-4 0,0-2 17,1-1 0,-1 0 0,0 0 0,0 0 0,-1-1 0,0 0 0,-1-1 0,0 1 1,6-14-1,5-17 44,15-48 1,5-11-17,-37 99-54,0 0-1,0-1 1,0 1-1,0 0 1,0 0-1,0-1 1,0 1-1,0 0 0,0 0 1,0-1-1,0 1 1,0 0-1,0 0 1,0 0-1,0-1 1,1 1-1,-1 0 0,0 0 1,0 0-1,0-1 1,0 1-1,0 0 1,1 0-1,-1 0 1,0 0-1,0-1 1,0 1-1,1 0 0,-1 0 1,0 0-1,0 0 1,0 0-1,1 0 1,-1 0-1,0 0 1,0-1-1,1 1 0,-1 0 1,0 0-1,0 0 1,0 0-1,1 0 1,-1 0-1,0 0 1,0 1-1,1-1 1,-1 0-1,0 0 0,0 0 1,1 0-1,-1 0 1,0 0-1,0 0 1,0 0-1,1 1 1,-1-1-1,0 0 1,7 21-24,1 41-14,-6-52 26,1 20-77,1 0-1,2 0 1,1-1 0,1 0-1,18 42 1,-25-69 84,1 1-1,-1-1 1,1 1-1,-1-1 1,1 1 0,0-1-1,0 0 1,0 0 0,0 0-1,3 2 1,-4-3 4,-1-1 0,1 0 0,0 1 0,0-1-1,0 0 1,0 0 0,0 0 0,0 0 0,0 0 0,0 0 0,0 0 0,0 0 0,0 0 0,0 0 0,0 0 0,0-1 0,0 1-1,0 0 1,0-1 0,-1 1 0,1-1 0,0 1 0,0-1 0,0 1 0,-1-1 0,1 0 0,0 1 0,0-1 0,-1 0-1,1 1 1,-1-1 0,1 0 0,-1 0 0,1 0 0,-1 0 0,1 0 0,-1-1 0,16-24-2,-2-1 1,-1-1-1,12-36 1,23-94 168,-41 136 40,-1 0 0,-1-1 1,-1 1-1,-1-1 0,-1 0 0,-1 1 1,-1-1-1,-1 0 0,-1 0 1,0 0-1,-11-36 0,10 53 351,1 9-227,2 22-144,5 38-243,7 174-153,-10-146-156,2 9 142</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9.592"/>
    </inkml:context>
    <inkml:brush xml:id="br0">
      <inkml:brushProperty name="width" value="0.05" units="cm"/>
      <inkml:brushProperty name="height" value="0.05" units="cm"/>
      <inkml:brushProperty name="color" value="#0000FF"/>
    </inkml:brush>
  </inkml:definitions>
  <inkml:trace contextRef="#ctx0" brushRef="#br0">6 151 10154,'-5'-7'1440,"5"-5"1089,17-1-1585,9-6 8,22-2-672,8-2-23,9 2 79,0 3 3720,1 2-2831</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19.928"/>
    </inkml:context>
    <inkml:brush xml:id="br0">
      <inkml:brushProperty name="width" value="0.05" units="cm"/>
      <inkml:brushProperty name="height" value="0.05" units="cm"/>
      <inkml:brushProperty name="color" value="#0000FF"/>
    </inkml:brush>
  </inkml:definitions>
  <inkml:trace contextRef="#ctx0" brushRef="#br0">16 162 13419,'-10'6'936,"6"5"176,2 5-368,5 6-127,4 7-417,5 7-112,2 3-8,2 1 152,0-1-152,-2-13-64,-3-10 72</inkml:trace>
  <inkml:trace contextRef="#ctx0" brushRef="#br0" timeOffset="1">117 0 7114,'-16'10'288,"16"10"776,6 5-1432,10 1 184</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0.312"/>
    </inkml:context>
    <inkml:brush xml:id="br0">
      <inkml:brushProperty name="width" value="0.05" units="cm"/>
      <inkml:brushProperty name="height" value="0.05" units="cm"/>
      <inkml:brushProperty name="color" value="#0000FF"/>
    </inkml:brush>
  </inkml:definitions>
  <inkml:trace contextRef="#ctx0" brushRef="#br0">8 737 3985,'-7'16'6907,"8"-34"-3982,8-35-1097,3 11-1202,1 1 1,2 1 0,2 0 0,28-49 0,-45 88-624,0 0 0,1 0 0,-1 0 0,1-1-1,-1 1 1,1 0 0,0 0 0,-1 0 0,1 1 0,0-1 0,0 0 0,0 0 0,-1 0 0,1 1 0,0-1 0,0 0 0,0 1 0,0-1 0,0 0 0,1 1 0,-1 0 0,0-1 0,0 1 0,0 0 0,0-1 0,0 1 0,2 0 0,-2 1-2,1 0 1,-1-1 0,0 1-1,1 0 1,-1 0 0,0 0 0,0 0-1,0 1 1,1-1 0,-1 0-1,-1 0 1,1 1 0,0-1-1,0 0 1,0 1 0,-1-1 0,1 2-1,5 13 22,-1-1-1,6 30 1,-10-40-7,22 94 2855,-9-49-1561</inkml:trace>
  <inkml:trace contextRef="#ctx0" brushRef="#br0" timeOffset="1">1006 37 6481,'3'-19'1313,"3"7"1055,-3 7-479,-3 12-153,0 12-544,-5 21-336,0 14-207,-3 18-337,3 9-96,-5 10 32,-1 3-72,1 1-920,-1-3-993,-2-24 873</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0.995"/>
    </inkml:context>
    <inkml:brush xml:id="br0">
      <inkml:brushProperty name="width" value="0.05" units="cm"/>
      <inkml:brushProperty name="height" value="0.05" units="cm"/>
      <inkml:brushProperty name="color" value="#0000FF"/>
    </inkml:brush>
  </inkml:definitions>
  <inkml:trace contextRef="#ctx0" brushRef="#br0">0 452 12643,'6'1'289,"-1"1"1,1-1-1,0 0 1,-1 0 0,1 0-1,0-1 1,6 0-1,-3-2-266,1 0 0,-1-1 0,0 0 0,0 0 0,-1-1 0,1 0 0,-1 0 0,0-1 0,0 0 0,0 0 0,0-1 0,-1 0 0,0-1-1,-1 0 1,1 0 0,-1 0 0,-1 0 0,8-12 0,4-13 39,-1-1 0,-2 0 0,17-57 0,-21 56 80,2 1 1,1 1-1,18-34 1,-31 67-134,0-1 0,0 0 0,0 0 0,0 0 0,0 0 0,0 1 0,0-1 0,0 0 0,1 0 0,-1 0 0,0 0 0,0 0 0,0 1 0,0-1 0,0 0 0,0 0 0,0 0 0,0 0 0,0 0 0,0 0 0,0 0 0,1 1 0,-1-1 0,0 0 0,0 0 0,0 0 0,0 0 0,0 0 0,0 0 0,1 0 0,-1 0 0,0 0 0,0 0 1,0 0-1,0 0 0,0 0 0,1 0 0,-1 0 0,0 0 0,0 0 0,0 0 0,0 0 0,0 0 0,1 0 0,-1 0 0,0 0 0,0 0 0,0 0 0,0 0 0,0 0 0,1 0 0,-1 0 0,0 0 0,0 0 0,0 0 0,0 0 0,0-1 0,0 1 0,0 0 0,1 0 0,-1 0 0,0 0 0,0 0 0,0-1 0,3 26 158,-4 35-125,-22 157 46,10-116-55,0 140 0,13-230-33,1 0 0,0 0 0,1 1 0,0-1 0,5 15 0,-7-25 1,1 1-1,-1-1 1,1 1 0,-1 0-1,1-1 1,0 1-1,0-1 1,-1 0 0,1 1-1,0-1 1,0 0 0,0 1-1,1-1 1,-1 0-1,0 0 1,0 0 0,1 0-1,-1 0 1,0 0 0,1-1-1,-1 1 1,1 0 0,-1-1-1,1 1 1,-1-1-1,1 1 1,0-1 0,-1 0-1,1 1 1,0-1 0,-1 0-1,1 0 1,-1-1-1,1 1 1,0 0 0,-1 0-1,1-1 1,-1 1 0,1-1-1,0 1 1,-1-1-1,1 0 1,-1 1 0,2-3-1,27-17 33,0-2-1,-2-1 1,-1-2-1,-1 0 1,30-39-1,-53 61-29,10-12 19,-1 0 0,0 0 0,-1-1-1,-1 0 1,-1-1 0,0 0 0,-1-1 0,-1 0 0,0 0 0,7-37 0,-17 72 0,1 0-1,1-1 1,0 1 0,3 29-1,1-35-25,-1 1 1,2-1-1,0 0 1,0-1-1,1 1 0,0-1 1,0 0-1,2 0 0,-1-1 1,15 17-1,-18-22 4,0-1-1,1 1 0,0-1 1,-1 0-1,1 0 0,0 0 1,1-1-1,-1 1 1,0-1-1,1 0 0,0 0 1,-1-1-1,1 1 0,0-1 1,0 0-1,-1 0 1,1-1-1,0 0 0,0 1 1,0-1-1,0-1 1,0 1-1,0-1 0,0 0 1,0 0-1,-1 0 0,6-3 1,0-1 6,0 0-1,-1-1 1,0 0 0,-1 0 0,1-1 0,-1 0 0,-1-1-1,1 0 1,-1 0 0,-1 0 0,1-1 0,-1 0 0,5-11 0,-5 9 9,0-1 0,-1 0 1,-1-1-1,1 1 0,-2-1 1,0 1-1,0-1 0,-2 0 1,1 0-1,-1-19 0,-2 28-8,1 0 0,-1 0 0,0 0 0,0 0-1,0 1 1,-1-1 0,1 0 0,-1 1-1,0-1 1,0 1 0,0 0 0,0-1-1,-4-2 1,6 5-6,-1 0 0,0 1 0,0-1 0,0 0 0,0 1-1,0-1 1,0 0 0,0 1 0,0-1 0,0 1 0,0 0 0,0-1-1,0 1 1,0 0 0,0-1 0,0 1 0,0 0 0,0 0 0,-1 0-1,1 0 1,0 0 0,0 0 0,0 1 0,0-1 0,0 0 0,0 0-1,0 1 1,0-1 0,0 1 0,0-1 0,0 1 0,0-1 0,0 1-1,0 0 1,0-1 0,0 1 0,0 0 0,1 0 0,-1 0 0,0 0-1,0 0 1,1-1 0,-1 1 0,1 0 0,-1 0 0,1 0 0,-1 2 0,-6 10-3,0 0 0,1 1 0,1 0 0,0 0 1,1 0-1,1 1 0,0 0 0,0-1 1,2 1-1,0 0 0,1 0 0,0 0 0,1 0 1,1-1-1,0 1 0,1 0 0,0-1 1,2 1-1,0-1 0,12 26 0,-15-37-8,0-1 0,-1 1 0,1-1 0,0 1 0,0-1 0,0 0 0,1 0 0,-1 0 0,0 0 0,1 0 0,0-1 0,-1 1 0,1-1 0,0 0 0,-1 1 0,1-1 0,5 1 0,0-1-24,0 0 0,0-1 1,1 1-1,-1-2 0,0 1 1,9-2-1,56-13-167</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1.369"/>
    </inkml:context>
    <inkml:brush xml:id="br0">
      <inkml:brushProperty name="width" value="0.05" units="cm"/>
      <inkml:brushProperty name="height" value="0.05" units="cm"/>
      <inkml:brushProperty name="color" value="#0000FF"/>
    </inkml:brush>
  </inkml:definitions>
  <inkml:trace contextRef="#ctx0" brushRef="#br0">0 266 11666,'14'19'5408,"11"32"-5078,-23-46-26,4 8-245,1-1-1,0 0 1,1 0 0,0 0-1,1-1 1,18 18 0,-25-27-52,0 0-1,0 1 1,1-2 0,-1 1 0,1 0-1,-1 0 1,1-1 0,0 1-1,0-1 1,-1 0 0,1 0 0,0 0-1,0 0 1,0-1 0,0 1 0,0-1-1,0 0 1,0 1 0,0-1-1,0-1 1,1 1 0,-1 0 0,0-1-1,0 0 1,-1 1 0,1-1 0,0 0-1,0-1 1,0 1 0,0 0 0,-1-1-1,1 0 1,-1 1 0,1-1-1,-1 0 1,0 0 0,4-4 0,2-3 22,-1 0 1,0-1 0,0 1 0,-1-1 0,0 0 0,-1-1-1,0 0 1,-1 1 0,0-2 0,-1 1 0,3-16 0,0-11-188,-2-1 1,-1-42-1,5-45-2203,-3 109 1769</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2.807"/>
    </inkml:context>
    <inkml:brush xml:id="br0">
      <inkml:brushProperty name="width" value="0.05" units="cm"/>
      <inkml:brushProperty name="height" value="0.05" units="cm"/>
      <inkml:brushProperty name="color" value="#0000FF"/>
    </inkml:brush>
  </inkml:definitions>
  <inkml:trace contextRef="#ctx0" brushRef="#br0">190 371 11594,'-3'-6'400,"-1"-1"0,1 1 0,-1 0 0,0 0-1,-1 0 1,1 0 0,-1 1 0,0 0-1,-1 0 1,-6-5 0,10 9-298,1 0-1,-1 0 1,0 0 0,0 0 0,0 1 0,0-1-1,0 1 1,1-1 0,-1 1 0,0 0-1,0 0 1,0-1 0,0 2 0,0-1 0,0 0-1,-4 1 1,3 0-79,0 0 0,0 1 0,0-1 0,0 1 1,0 0-1,1 0 0,-1 0 0,0 0 0,1 0 0,0 1 0,-1-1 0,1 1 0,-2 3 0,-5 9-16,1 0 0,1 1 0,0 0 0,1 1-1,0 0 1,2 0 0,0 0 0,1 0 0,0 1 0,2-1-1,0 1 1,1-1 0,1 1 0,4 30 0,-4-45-9,0 1 1,-1-1-1,1 1 0,1-1 1,-1 0-1,0 1 0,1-1 1,0 0-1,0 0 0,0 0 1,0 0-1,0-1 0,0 1 1,1 0-1,-1-1 0,1 0 1,4 4-1,-4-5 0,-1 0-1,1 0 1,-1-1 0,1 1-1,0 0 1,-1-1 0,1 0-1,0 1 1,0-1 0,-1 0 0,1-1-1,0 1 1,-1 0 0,1-1-1,0 1 1,-1-1 0,1 0-1,0 0 1,-1 0 0,1 0-1,-1-1 1,0 1 0,5-4 0,7-5 2,0 0 1,-1-1 0,-1-1-1,1 0 1,-2-1 0,0 0-1,0-1 1,13-24 0,-17 27 4,-1-1-1,0 0 1,-1 0 0,-1 0 0,0-1 0,0 1-1,-2-1 1,1 0 0,-2 0 0,1 0 0,-2-25 0,2 47-28,0-1 0,1 0 0,0 0 0,0-1 0,5 9 0,9 21 15,-2 33-116,1 7-86,-15-72 196,1 0 0,0 0-1,0 0 1,0 0-1,1 0 1,-1-1 0,1 1-1,0-1 1,1 0-1,6 7 1,-9-9 13,1-1 0,-1 0-1,1 0 1,0 0 0,0 0 0,0 0 0,-1 0-1,1 0 1,0-1 0,0 1 0,0-1 0,0 1-1,0-1 1,0 0 0,0 0 0,1 0 0,-1 0 0,0 0-1,0 0 1,0-1 0,0 1 0,0-1 0,0 1-1,0-1 1,0 0 0,-1 1 0,1-1 0,0 0-1,0 0 1,-1-1 0,1 1 0,0 0 0,-1-1-1,1 1 1,-1 0 0,0-1 0,2-2 0,5-5 8,-1 0 1,0-1 0,-1 0 0,0 0 0,4-12-1,8-25 115,-3 0-1,-2-2 0,-2 1 0,-2-2 0,4-72 0,17-86 1162,-38 273-1173,3 0 1,4 78-1,1-91-264,3 1 1,1-1-1,3 0 1,3 0-1,19 64 0,-28-112 115,0 0-1,1 0 1,0 0-1,-1-1 0,1 1 1,0 0-1,1-1 0,-1 0 1,1 1-1,-1-1 1,1 0-1,0 0 0,6 4 1,-6-6 26,-1 0 1,1 0 0,0 0-1,-1-1 1,1 1-1,0-1 1,0 1-1,-1-1 1,1 0-1,0 0 1,0-1 0,0 1-1,-1 0 1,1-1-1,0 0 1,-1 0-1,1 0 1,0 0 0,-1 0-1,1 0 1,2-2-1,10-5 9,0-1 0,-1-1-1,0 0 1,0 0 0,-1-2-1,0 1 1,-1-2 0,-1 1-1,0-2 1,16-24 0,-14 16 6,-2-1 1,0 0 0,-1-1-1,-2 1 1,0-2-1,7-42 1,-3 18-4,-4 35 5,-7 15-3,-1 0 0,1 0 0,0 0 0,-1 0 0,1 0 0,0 0 0,-1 0 0,0 0 0,1 0 0,-1 1 0,0-1 0,1 0 0,-1 0 0,0 0 0,0 0 0,0 1 0,0-1 1,0 1-1,6 66 15,10 68-2,-13-119-13,1 0-1,1 0 0,0-1 1,1 1-1,13 24 1,-18-39-1,0 0 1,0 0-1,0-1 1,0 1-1,1 0 1,-1 0-1,0-1 1,1 1-1,0-1 1,-1 1-1,1-1 0,0 0 1,-1 1-1,1-1 1,0 0-1,0 0 1,0 0-1,3 0 1,-3-1 0,-1 0 0,1 0 0,0 0 0,-1 0 0,1 0 0,0 0 0,-1-1 0,1 1 0,0-1 0,-1 0 1,1 1-1,-1-1 0,1 0 0,-1 0 0,1 0 0,-1 0 0,0 0 0,2-1 0,6-8 7,0 0 0,-1 0 0,0-1 1,12-23-1,-7 12-5,121-187 28,-131 212-32,-2 14-2,-3 18-1,-2-12-3,1 1 0,2-1 0,0 1 0,1 0 0,5 33 0,-5-51 5,1-1 0,1 1 1,-1-1-1,1 0 1,0 0-1,0 0 1,1 0-1,-1 0 1,1 0-1,0 0 1,0-1-1,1 1 1,-1-1-1,1 0 1,0 0-1,0-1 1,0 1-1,1-1 0,-1 0 1,1 0-1,0 0 1,0 0-1,0-1 1,0 0-1,0 0 1,1-1-1,-1 1 1,11 0-1,-10-1 5,0 0 1,1-1-1,-1 0 0,0 0 0,0-1 0,0 0 0,0 0 1,0 0-1,0-1 0,0 1 0,0-2 0,-1 1 0,1 0 0,-1-1 1,8-5-1,-5 2 8,-1 0 0,0-1 0,0 0-1,0 0 1,0 0 0,-1-1 0,-1 0 0,1 0 0,4-11 0,-4 7 11,0 0 0,-1-1 0,0 0 1,-1 0-1,-1 0 0,0 0 0,-1 0 0,0-1 0,-1 0 1,-1 1-1,0-1 0,-1 1 0,0-1 0,-4-15 0,4 24-11,-1-1 5,1 0-1,-1 0 0,-1 0 1,1 0-1,-1 0 1,-4-7-1,7 13-15,-1 0 0,1 0 0,0 0 0,0 0 0,0 0 0,-1-1 0,1 1 0,0 0 0,0 0 0,0 0 0,-1 0 0,1 0 0,0 0 0,0 0 0,0 0 0,-1 0 0,1 0 0,0 0 0,0 0 0,-1 0 0,1 0 0,0 0 0,0 0 0,0 0 0,-1 0 0,1 0 0,0 0 0,0 0 0,-1 0 0,1 0 0,0 0 0,0 0 0,0 0 0,-1 1 0,1-1 0,0 0 0,0 0 0,0 0 0,0 0 0,-1 1 0,1-1 0,0 0 1,0 0-1,0 0 0,0 1 0,0-1 0,0 0 0,0 0 0,-11 20-10,-3 19-8,5-8 10,-3 8-18,-12 64 0,23-94 17,-1 0 1,1 0-1,1 0 0,0 0 0,0 0 1,1 0-1,0 0 0,0 0 0,1 0 1,0 0-1,1-1 0,0 1 0,5 10 1,-7-16 6,1 0 0,0 0 0,0 0 0,1-1 0,-1 1 0,0 0 0,1-1 0,-1 1 0,1-1 0,0 0 0,0 0 0,0 0 0,0 0 0,0-1 0,1 1 0,-1-1 0,0 0 0,1 0 0,4 1 0,-3-2 10,1 1 0,-1-2 0,1 1-1,-1-1 1,1 1 0,-1-2 0,1 1 0,-1 0-1,0-1 1,0 0 0,7-4 0,9-6 92,0-1 0,-1-1 0,-1-1-1,24-22 1,-43 37-99,14-13 109,86-84 266,-91 87-268,0-1 0,0-1 0,-1 1 1,-1-1-1,0-1 0,0 1 0,7-21 0,-11 101 350,16 93 1,-17-152-238,2 22-504,-5-16 3137,5-24-1678</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3.368"/>
    </inkml:context>
    <inkml:brush xml:id="br0">
      <inkml:brushProperty name="width" value="0.05" units="cm"/>
      <inkml:brushProperty name="height" value="0.05" units="cm"/>
      <inkml:brushProperty name="color" value="#0000FF"/>
    </inkml:brush>
  </inkml:definitions>
  <inkml:trace contextRef="#ctx0" brushRef="#br0">6 1 13115,'-6'27'1152,"6"-31"376,0 1-607,7 0-305,1 0-384,0 2-496,-2-1-240,6-2 280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3.726"/>
    </inkml:context>
    <inkml:brush xml:id="br0">
      <inkml:brushProperty name="width" value="0.05" units="cm"/>
      <inkml:brushProperty name="height" value="0.05" units="cm"/>
      <inkml:brushProperty name="color" value="#0000FF"/>
    </inkml:brush>
  </inkml:definitions>
  <inkml:trace contextRef="#ctx0" brushRef="#br0">1 36 10730,'0'0'1289,"4"-2"439,9-4-768,0 0-136,0 0-704,0-1-88,6-2 8</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4.369"/>
    </inkml:context>
    <inkml:brush xml:id="br0">
      <inkml:brushProperty name="width" value="0.05" units="cm"/>
      <inkml:brushProperty name="height" value="0.05" units="cm"/>
      <inkml:brushProperty name="color" value="#0000FF"/>
    </inkml:brush>
  </inkml:definitions>
  <inkml:trace contextRef="#ctx0" brushRef="#br0">167 229 12539,'-1'-10'201,"1"1"0,-1 0 0,2-1 0,-1 1 0,2 0 0,-1-1 0,1 1 0,0 0 1,1 0-1,0 0 0,1 1 0,0-1 0,0 1 0,1 0 0,-1 0 0,2 0 0,-1 1 0,1-1 1,1 1-1,-1 1 0,1-1 0,0 1 0,1 0 0,-1 1 0,1 0 0,0 0 0,0 1 0,11-5 1,-18 9-201,1-1 1,-1 1 0,0-1 0,1 1 0,-1 0 0,1-1 0,-1 1 0,1 0-1,-1 0 1,1 0 0,-1 0 0,1 0 0,-1 0 0,1 1 0,-1-1 0,1 1-1,-1-1 1,0 1 0,1-1 0,-1 1 0,0-1 0,1 1 0,-1 0 0,0 0 0,0 0-1,0 0 1,1 0 0,-1 0 0,0 0 0,0 0 0,-1 0 0,1 1 0,0-1-1,0 0 1,-1 1 0,1-1 0,0 0 0,-1 1 0,1-1 0,-1 3 0,2 4 3,-1 0 1,0 1-1,0-1 1,-1 1-1,0-1 1,-2 11 0,-6 26 47,-1 0 1,-3-1-1,-1 0 1,-3-1-1,-1 0 1,-39 69-1,45-94-17,0-1 0,-1 0-1,0 0 1,-18 16-1,24-26-4,-1-1 1,0 0-1,-1 0 0,1 0 0,-1-1 0,0 0 1,0-1-1,-1 0 0,1 0 0,-1-1 0,-12 4 0,20-7-13,0 1-1,0-1 1,0 1-1,0-1 0,-1 0 1,1 0-1,0 1 0,0-1 1,0 0-1,-1 0 0,1 0 1,0 0-1,0 0 0,0-1 1,0 1-1,-1 0 0,1 0 1,0-1-1,0 1 1,0-1-1,0 1 0,0-1 1,0 1-1,0-1 0,0 0 1,0 0-1,0 1 0,0-1 1,0 0-1,1 0 0,-1 0 1,0 0-1,1 0 0,-1 0 1,0 0-1,1 0 1,-1 0-1,1 0 0,0 0 1,-1 0-1,1 0 0,0-1 1,-1 1-1,1 0 0,0 0 1,0 0-1,0-1 0,0 1 1,1 0-1,-1 0 0,0 0 1,0 0-1,1-1 1,-1 1-1,1-2 0,1-5 16,1 0 0,0 0 0,0 1 0,0-1-1,1 1 1,7-11 0,-6 11-31,0 0 1,1 0-1,0 1 0,1 0 0,-1 0 1,1 0-1,1 1 0,-1-1 0,9-3 1,-13 8-3,0 0 0,0-1 0,0 1 0,0 0 1,0 1-1,0-1 0,0 1 0,0-1 0,0 1 0,1 0 1,-1 0-1,0 0 0,0 1 0,0-1 0,0 1 1,1 0-1,-1 0 0,0 0 0,0 0 0,-1 0 1,1 1-1,0-1 0,0 1 0,-1 0 0,1-1 1,0 1-1,-1 1 0,3 2 0,8 7-199,0 0-1,0-1 0,20 13 1,-23-18-413,0-1 1,0 0-1,0-1 0,0 0 1,1 0-1,15 2 0,11-1-692</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4.727"/>
    </inkml:context>
    <inkml:brush xml:id="br0">
      <inkml:brushProperty name="width" value="0.05" units="cm"/>
      <inkml:brushProperty name="height" value="0.05" units="cm"/>
      <inkml:brushProperty name="color" value="#0000FF"/>
    </inkml:brush>
  </inkml:definitions>
  <inkml:trace contextRef="#ctx0" brushRef="#br0">172 130 6817,'1'-9'747,"-1"1"0,0 0-1,0-1 1,-1 1-1,0 0 1,-1-1 0,0 1-1,0 0 1,-4-9-1,4 14-581,1 1-1,-1-1 1,1 1 0,-1 0-1,0-1 1,0 1-1,0 0 1,0 0 0,-1 0-1,1 1 1,0-1-1,-1 0 1,1 1 0,-1 0-1,1-1 1,-1 1-1,0 0 1,0 0-1,1 1 1,-1-1 0,0 1-1,0-1 1,0 1-1,0 0 1,0 0 0,0 0-1,0 0 1,1 1-1,-1-1 1,-3 2-1,2-2-118,0 1 0,0 1 0,0-1 0,0 0 0,0 1-1,0 0 1,1 0 0,-1 0 0,1 0 0,-1 1-1,1 0 1,0-1 0,0 1 0,0 0 0,0 0-1,0 1 1,1-1 0,0 0 0,-1 1 0,1 0-1,1-1 1,-1 1 0,0 0 0,1 0 0,0 0-1,0 0 1,0 0 0,0 0 0,1 1 0,0-1-1,0 5 1,-1 7-44,2 1-1,0 0 0,1-1 1,0 1-1,1-1 0,9 25 0,-6-21 1,2-1-1,0 0 0,1 0 1,16 25-1,-23-40-2,0 0 0,1-1 0,0 1 1,0 0-1,0-1 0,0 1 0,0-1 0,1 0 0,-1 0 0,1-1 1,0 1-1,0-1 0,0 1 0,0-1 0,1-1 0,-1 1 0,0 0 0,1-1 1,-1 0-1,1 0 0,-1 0 0,1-1 0,0 0 0,-1 0 0,10-1 0,-9 0 4,0-1 0,0-1 0,0 1 0,0-1 0,-1 0 0,1 0 0,-1 0 0,0 0-1,0-1 1,0 0 0,0 0 0,-1 0 0,1 0 0,-1-1 0,0 1 0,0-1 0,-1 0-1,1 0 1,-1 0 0,0 0 0,-1 0 0,3-8 0,-1-1 11,1 0-1,-2-1 1,0 1 0,0 0-1,-1-1 1,-1 0 0,-2-19-1,-1 21 4,1 1 0,-2-1 0,1 1 0,-2 0 0,0 0-1,0 1 1,-1-1 0,0 1 0,-15-19 0,18 26-12,0 0 0,0 0 0,-1 0 0,0 1 0,1-1 0,-1 1 0,-1 0 0,1 0 0,0 0 0,-1 1 0,0 0 0,1-1 0,-1 1 0,0 1-1,0-1 1,0 1 0,0 0 0,0 0 0,0 1 0,-1-1 0,1 1 0,0 0 0,0 0 0,0 1 0,0 0 0,-8 2 0,9-2-29,1 0 0,-1 0 0,1 1 0,-1 0 0,1 0 0,0 0 0,0 0 0,0 0 0,0 0 0,0 1 0,0 0 0,1-1 0,-1 1 0,1 0 0,0 0 0,0 1 0,0-1 0,0 0 0,1 1 0,-1-1 0,1 1 0,0-1 0,0 1 0,0-1 0,0 1 0,1 0 0,-1 0 0,1 4 0,7 32-255</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5.053"/>
    </inkml:context>
    <inkml:brush xml:id="br0">
      <inkml:brushProperty name="width" value="0.05" units="cm"/>
      <inkml:brushProperty name="height" value="0.05" units="cm"/>
      <inkml:brushProperty name="color" value="#0000FF"/>
    </inkml:brush>
  </inkml:definitions>
  <inkml:trace contextRef="#ctx0" brushRef="#br0">2 0 12411,'-2'4'1360,"4"4"536,1-3 265,5 1-1329,2 0-272,5-3-360,1 1-96,0-1 104,-1 0-296,-3-3 112</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5.403"/>
    </inkml:context>
    <inkml:brush xml:id="br0">
      <inkml:brushProperty name="width" value="0.05" units="cm"/>
      <inkml:brushProperty name="height" value="0.05" units="cm"/>
      <inkml:brushProperty name="color" value="#0000FF"/>
    </inkml:brush>
  </inkml:definitions>
  <inkml:trace contextRef="#ctx0" brushRef="#br0">2 0 12387,'-1'3'936,"13"3"376,5 0-664,7-6 72,4 0-344,5-2 3809,8-5-2952</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5.905"/>
    </inkml:context>
    <inkml:brush xml:id="br0">
      <inkml:brushProperty name="width" value="0.05" units="cm"/>
      <inkml:brushProperty name="height" value="0.05" units="cm"/>
      <inkml:brushProperty name="color" value="#0000FF"/>
    </inkml:brush>
  </inkml:definitions>
  <inkml:trace contextRef="#ctx0" brushRef="#br0">220 146 8210,'4'-13'1072,"-1"-1"-1,-1 1 1,0-1 0,-1 1 0,0-15-1,-1 25-863,0 0-1,0 1 0,-1-1 0,1 0 0,-1 1 0,1-1 1,-1 0-1,0 1 0,0-1 0,0 1 0,-1 0 0,1-1 1,0 1-1,-3-3 0,3 4-127,-1 0 0,0 0 0,1 0 0,-1 0 0,1 0 0,-1 1 0,0-1 0,1 0 1,-1 1-1,0 0 0,0-1 0,0 1 0,1 0 0,-1 0 0,0 0 0,0 0 0,0 0 0,1 0 0,-1 1 0,0-1 0,0 0 0,1 1 0,-1 0 0,-2 0 1,-1 1-55,0 1 0,0 0 1,0 0-1,0 0 0,0 1 1,1-1-1,-1 1 0,1 0 1,0 1-1,0-1 0,0 1 1,1-1-1,0 1 1,-4 8-1,-5 10 71,-17 46 0,26-62-96,-6 17-1,-3 5-2,2 1 0,0 1 0,-9 59 0,18-88 0,1 1 0,0-1 0,-1 1-1,1-1 1,1 1 0,-1-1 0,0 1-1,1-1 1,-1 1 0,1-1 0,-1 1-1,1-1 1,0 0 0,0 0 0,1 1-1,-1-1 1,0 0 0,3 4 0,-2-5 1,-1 0 1,1-1-1,0 1 0,-1 0 1,1 0-1,0-1 1,-1 1-1,1-1 1,0 1-1,0-1 0,-1 0 1,1 0-1,0 0 1,0 0-1,0 0 1,-1 0-1,1 0 0,0-1 1,0 1-1,-1-1 1,1 1-1,0-1 1,-1 0-1,1 1 0,-1-1 1,1 0-1,1-1 1,14-9 38,0 0 1,-1-1 0,0-1 0,-1 0 0,15-18-1,64-80 247,-23 6 167,-71 105-448,0 0 0,0 0 0,0 0 0,0 0-1,0-1 1,0 1 0,1 0 0,-1 0 0,0 0-1,0 0 1,0-1 0,0 1 0,0 0 0,0 0 0,0 0-1,1 0 1,-1 0 0,0 0 0,0-1 0,0 1 0,0 0-1,0 0 1,1 0 0,-1 0 0,0 0 0,0 0 0,0 0-1,0 0 1,1 0 0,-1 0 0,0 0 0,0 0-1,0 0 1,0 0 0,1 0 0,-1 0 0,0 0 0,0 0-1,0 0 1,0 0 0,1 0 0,-1 0 0,0 0 0,0 0-1,0 0 1,0 1 0,1-1 0,-1 0 0,0 0 0,0 0-1,0 0 1,0 0 0,0 0 0,0 1 0,0-1-1,1 0 1,-1 0 0,0 0 0,0 0 0,0 0 0,0 1-1,0-1 1,0 0 0,0 0 0,0 0 0,0 0 0,0 1-1,0-1 1,4 24 110,-4 29-37,0 133-2,38 290-1,-38-476-70,0 0 0,0 0 0,0 0 0,0 0 0,0 0 0,1 0 0,-1 0 0,0 0 0,0 0 0,0 0 1,0 0-1,0 0 0,0 0 0,1 0 0,-1 0 0,0 0 0,0 0 0,0 0 0,0 0 0,0 0 0,0 0 0,1 0 0,-1 0 0,0 0 0,0 0 0,0 1 0,0-1 0,0 0 0,0 0 0,0 0 0,0 0 0,1 0 0,-1 0 0,0 0 0,0 0 0,0 0 0,0 1 0,0-1 0,0 0 0,0 0 0,0 0 0,0 0 0,0 0 0,0 0 0,0 1 0,0-1 0,0 0 0,7-24 131,9-57 22,-9 49-106,1-8-2,3 0 0,28-71-1,-31 93-85,1 0-1,1 0 0,0 1 0,2 1 1,-1 0-1,2 0 0,0 1 1,17-14-1,10-2-99</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6.297"/>
    </inkml:context>
    <inkml:brush xml:id="br0">
      <inkml:brushProperty name="width" value="0.05" units="cm"/>
      <inkml:brushProperty name="height" value="0.05" units="cm"/>
      <inkml:brushProperty name="color" value="#0000FF"/>
    </inkml:brush>
  </inkml:definitions>
  <inkml:trace contextRef="#ctx0" brushRef="#br0">73 28 10138,'-16'-18'1793,"3"11"1975,6 4-2031,5 6-313,4 1-704,3 8-544,0 7-16,-5 12 24,0 11-24,-5 13-40,-2 6-24,-1 1 32,-1-4-16,2-10-344,-1-12 2017,6-23-1401</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6.643"/>
    </inkml:context>
    <inkml:brush xml:id="br0">
      <inkml:brushProperty name="width" value="0.05" units="cm"/>
      <inkml:brushProperty name="height" value="0.05" units="cm"/>
      <inkml:brushProperty name="color" value="#0000FF"/>
    </inkml:brush>
  </inkml:definitions>
  <inkml:trace contextRef="#ctx0" brushRef="#br0">6 62 14899,'-6'10'1016,"18"-3"-23,11-4 199,20-5-728,11-6-216,11-7 32,-6-1 0,-4 0-544,-7 2 400,-9 4-224</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6.973"/>
    </inkml:context>
    <inkml:brush xml:id="br0">
      <inkml:brushProperty name="width" value="0.05" units="cm"/>
      <inkml:brushProperty name="height" value="0.05" units="cm"/>
      <inkml:brushProperty name="color" value="#0000FF"/>
    </inkml:brush>
  </inkml:definitions>
  <inkml:trace contextRef="#ctx0" brushRef="#br0">15 285 12003,'0'0'128,"0"0"1,-1 0-1,1 1 1,0-1-1,0 0 1,-1 0-1,1 0 1,0 0-1,-1 0 1,1 0-1,0 0 1,-1-1-1,1 1 1,0 0-1,-1 0 1,1 0-1,0 0 1,-1 0 0,1 0-1,0 0 1,0-1-1,-1 1 1,1 0-1,0 0 1,0 0-1,-1-1 1,1 1-1,0 0 1,0 0-1,0-1 1,-1 1-1,1 0 1,0-1-1,0 1 1,0 0-1,0 0 1,0-1-1,0 1 1,0 0 0,0-1-1,-1 0 1,11-16 2270,35-29-2165,-20 22 158,-19 17-531,-2 0 0,1 0 0,-1-1 0,0 0 0,-1 0 0,0 0 0,0 0 0,-1 0 0,0 0 0,0-1 0,0-16 0,-1 23 11,-1-1 0,0 0 1,0 0-1,0 0 0,0 0 0,0 0 0,-1 0 0,1 0 0,-1 0 0,0 1 0,0-1 0,0 0 0,0 0 1,0 1-1,-1-1 0,1 1 0,-1-1 0,1 1 0,-1 0 0,0-1 0,0 1 0,0 0 0,0 0 0,-1 0 0,1 1 1,-1-1-1,1 1 0,-1-1 0,1 1 0,-1 0 0,0 0 0,1 0 0,-1 0 0,0 0 0,0 1 0,0-1 1,-4 1-1,5-1 128,-1 1 1,1 0 0,0 0 0,0 0 0,0 0-1,-1 0 1,1 0 0,0 1 0,0-1 0,0 1-1,0-1 1,0 1 0,0 0 0,0 0 0,0 0-1,0 0 1,0 0 0,0 0 0,0 1 0,1-1-1,-1 1 1,0-1 0,1 1 0,0-1 0,-1 1-1,1 0 1,0 0 0,0 0 0,0 0 0,0 0-1,0 0 1,0 0 0,0 0 0,1 0 0,-1 0-1,1 0 1,0 1 0,0-1 0,-1 3 0,1 3 148,1 0-1,-1 1 1,1-1 0,1 0 0,0 1 0,0-1 0,0 0 0,7 14 0,3 3 117,1 0-1,2 0 1,21 27 0,-30-43-187,1-1 1,1 0-1,0 0 1,0-1-1,0 0 1,1 0-1,0-1 1,0 0-1,1 0 0,-1-1 1,15 5-1,4-5 143</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27.432"/>
    </inkml:context>
    <inkml:brush xml:id="br0">
      <inkml:brushProperty name="width" value="0.05" units="cm"/>
      <inkml:brushProperty name="height" value="0.05" units="cm"/>
      <inkml:brushProperty name="color" value="#0000FF"/>
    </inkml:brush>
  </inkml:definitions>
  <inkml:trace contextRef="#ctx0" brushRef="#br0">14 26 9506,'-13'1'1144,"13"5"401,9 1 47,28 0-296,11 0-312,69-2-7,-7-1-65,21-4-312,11-3-152,11-1-248,6-3 8,-9-5 48,-8-2 3105,-7-8-2305</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0.390"/>
    </inkml:context>
    <inkml:brush xml:id="br0">
      <inkml:brushProperty name="width" value="0.05" units="cm"/>
      <inkml:brushProperty name="height" value="0.05" units="cm"/>
      <inkml:brushProperty name="color" value="#0000FF"/>
    </inkml:brush>
  </inkml:definitions>
  <inkml:trace contextRef="#ctx0" brushRef="#br0">35 290 3761,'-4'3'1290,"0"0"1,0 0-1,0 0 1,1 1-1,-1-1 0,1 1 1,-6 9 1133,9-20-604,9-14-1487,1 0-1,1 1 0,0 0 0,2 1 1,0 0-1,1 1 0,25-25 1,-19 22-170,-2-2 0,0 0 0,26-45 1,-43 66 263,-4 4-153,-7 13-58,-11 24-193,12-15-25,2 2 0,0-1 0,2 1 0,1-1 0,-2 54 0,6-33 104,2 1 0,12 66-1,-4-70 1873,1-11-958</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0.956"/>
    </inkml:context>
    <inkml:brush xml:id="br0">
      <inkml:brushProperty name="width" value="0.05" units="cm"/>
      <inkml:brushProperty name="height" value="0.05" units="cm"/>
      <inkml:brushProperty name="color" value="#0000FF"/>
    </inkml:brush>
  </inkml:definitions>
  <inkml:trace contextRef="#ctx0" brushRef="#br0">102 96 9746,'-52'-13'5292,"75"62"-4257,-47-31 172,18-9-1175,0 0 0,1 0 0,0 0 0,1 0 0,0 1 0,0-1 0,1 1 0,0 0 1,1 0-1,0 1 0,-1 13 0,2-18-19,1 0 0,0-1 0,0 1 1,0 0-1,0 0 0,1 0 0,0 0 1,1-1-1,-1 1 0,1-1 0,0 1 1,0-1-1,1 1 0,0-1 0,-1 0 0,2 0 1,-1-1-1,1 1 0,-1 0 0,1-1 1,5 4-1,-7-6-10,1-1 0,-1 1 0,0-1 1,1 1-1,-1-1 0,0 0 0,1 0 1,0 0-1,-1 0 0,1-1 0,-1 1 0,1-1 1,0 1-1,0-1 0,-1 0 0,1 0 1,0 0-1,-1-1 0,1 1 0,0-1 0,0 1 1,-1-1-1,1 0 0,-1 0 0,1 0 1,-1 0-1,1 0 0,-1-1 0,0 1 0,0-1 1,1 0-1,-1 1 0,0-1 0,0 0 0,-1 0 1,1 0-1,0-1 0,-1 1 0,2-3 1,4-6 18,0 0 0,-1-1 1,0 0-1,-1 0 0,0 0 1,5-21-1,-4 5 157,-1 0 1,3-50-1,-7 71-109,-1-1 1,0 1-1,0-1 0,-1 0 1,0 1-1,0 0 1,-1-1-1,0 1 1,0 0-1,-1 0 0,0 0 1,0 0-1,-1 0 1,1 1-1,-9-10 1,11 14-56,0 0 1,-1 1-1,0-1 1,1 1-1,-1 0 1,0-1 0,0 1-1,0 0 1,0 0-1,0 0 1,0 0-1,0 0 1,0 1 0,0-1-1,0 1 1,0-1-1,0 1 1,-1 0-1,1 0 1,0 0 0,0 0-1,0 0 1,-1 0-1,-3 2 1,2-1 2,0 1-1,0 0 1,0 1 0,0-1-1,0 1 1,1-1 0,-1 1-1,1 0 1,-1 0 0,1 1-1,-4 5 1,1-1-377,1-1 0,-1 1 0,2 0 0,-1 1 0,1-1 0,0 1 0,1 0 0,0 0 0,1 0 0,0 0 0,-2 14 0,12 12-1269</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1.416"/>
    </inkml:context>
    <inkml:brush xml:id="br0">
      <inkml:brushProperty name="width" value="0.05" units="cm"/>
      <inkml:brushProperty name="height" value="0.05" units="cm"/>
      <inkml:brushProperty name="color" value="#0000FF"/>
    </inkml:brush>
  </inkml:definitions>
  <inkml:trace contextRef="#ctx0" brushRef="#br0">98 124 8754,'0'-4'516,"-1"0"0,1 1 0,-1-1 0,0 1 0,0-1 0,0 1 0,-1-1 0,1 1 0,-1-1 0,0 1 1,0 0-1,-3-4 0,4 6-438,0 0 0,-1 0 1,1 0-1,0 1 0,0-1 1,0 1-1,-1-1 0,1 1 1,0-1-1,-1 1 1,1 0-1,0 0 0,-1-1 1,1 1-1,-1 0 0,1 0 1,0 0-1,-1 1 0,1-1 1,0 0-1,-1 0 0,1 1 1,0-1-1,-1 1 0,1-1 1,0 1-1,0 0 0,-1-1 1,1 1-1,0 0 1,0 0-1,0 0 0,0 0 1,0 0-1,0 0 0,0 0 1,0 1-1,-3 3-66,1-1 1,0 1 0,0 0-1,0 0 1,0 0-1,1 0 1,0 0-1,0 0 1,0 1-1,1-1 1,0 1 0,0-1-1,0 1 1,1-1-1,0 1 1,0 8-1,2 11-9,0 0 0,9 32-1,-9-45 2,2 0-1,-1 0 1,2 0-1,0-1 0,0 1 1,9 13-1,-13-23-2,0 0-1,1 0 1,-1 0 0,0 0-1,1 0 1,-1 0-1,1 0 1,-1-1 0,1 1-1,0 0 1,0-1-1,0 0 1,0 1 0,0-1-1,0 0 1,0 0-1,0 0 1,0 0 0,1-1-1,-1 1 1,0 0-1,1-1 1,-1 0 0,0 0-1,1 1 1,-1-1 0,0 0-1,1-1 1,-1 1-1,1 0 1,-1-1 0,0 0-1,0 1 1,1-1-1,-1 0 1,0 0 0,0 0-1,0 0 1,0 0-1,0-1 1,2-1 0,8-9 9,-1 0 1,0 0 0,-1-1-1,0-1 1,-1 1 0,-1-1-1,0-1 1,-1 0 0,0 0-1,-1 0 1,-1-1 0,-1 0-1,0 0 1,-1 0 0,0 0-1,-2-1 1,0 1 0,-1-18-1,-1 29 1,0 0 0,0 0 0,-1 0 0,1 0 0,-1 1 0,0-1 0,0 1 0,-1-1 0,1 1 0,-1-1 0,0 1 0,0 0-1,-1 1 1,1-1 0,-1 0 0,0 1 0,0 0 0,0 0 0,0 0 0,-1 0 0,1 1 0,-1 0 0,1 0 0,-1 0 0,0 0-1,0 1 1,-7-2 0,5 2-2,0 0-1,0 0 0,1 0 1,-1 1-1,0 0 0,0 1 0,0-1 1,1 1-1,-1 0 0,0 1 1,1 0-1,-1 0 0,1 0 0,0 1 1,0 0-1,0 0 0,0 1 1,0-1-1,1 1 0,-6 5 0,9-7-74,0 0-1,0 0 0,0 1 0,1-1 0,-1 0 0,1 1 0,-1-1 0,1 1 0,0 0 0,0-1 0,0 1 0,0 0 0,1-1 0,-1 1 0,1 0 0,0 0 0,0 0 0,0 0 0,0-1 0,0 1 0,0 0 0,1 0 0,-1 0 0,1-1 0,0 1 0,0 0 0,2 2 0,15 16-759</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2.165"/>
    </inkml:context>
    <inkml:brush xml:id="br0">
      <inkml:brushProperty name="width" value="0.05" units="cm"/>
      <inkml:brushProperty name="height" value="0.05" units="cm"/>
      <inkml:brushProperty name="color" value="#0000FF"/>
    </inkml:brush>
  </inkml:definitions>
  <inkml:trace contextRef="#ctx0" brushRef="#br0">270 89 9938,'1'-4'287,"0"0"0,1 1 0,0-1-1,0 1 1,0 0 0,0 0 0,0-1-1,1 2 1,5-7 0,-6 7 8,1 0 0,-1-1 0,0 1 0,0-1 0,0 0 0,0 1 0,0-1 0,-1 0 0,1 0 0,-1 0 0,0 0 0,1-4 0,-2 6-209,0 1-1,0-1 1,-1 0 0,1 1 0,-1-1-1,1 1 1,0-1 0,-1 0 0,1 1-1,-1-1 1,0 1 0,1-1 0,-1 1-1,1 0 1,-1-1 0,0 1 0,1 0-1,-1-1 1,0 1 0,1 0 0,-1 0-1,0-1 1,1 1 0,-1 0-1,0 0 1,0 0 0,1 0 0,-1 0-1,0 0 1,1 0 0,-1 0 0,0 0-1,0 1 1,1-1 0,-1 0 0,0 0-1,1 1 1,-2-1 0,-30 8 451,9 2-489,1 1 0,1 1 0,0 0 0,0 2 1,2 1-1,-1 0 0,-18 21 0,34-32-48,-1 0 0,1 1 0,0 0 0,1 0 0,-1 0 0,1 0 0,0 0 0,0 1 0,1-1 0,-1 1 0,1 0 0,1 0 0,-1 0 0,0 8 0,2-10 5,0 0 1,0 0-1,-1 0 0,1-1 1,-1 1-1,0 0 0,0 0 1,0-1-1,-1 1 0,1 0 1,-1-1-1,0 0 0,-3 6 1,2-4-2,1 0 0,0 0 0,0 0 1,0 0-1,1 0 0,0 0 0,0 0 1,0 0-1,1 1 0,-1 6 0,1-11-3,0 0 0,0 0 1,0-1-1,1 1 0,-1 0 0,0 0 0,0 0 0,1 0 1,-1 0-1,0 0 0,1 0 0,-1-1 0,1 1 0,-1 0 1,1 0-1,-1-1 0,1 1 0,-1 0 0,1-1 0,0 1 1,0 0-1,-1-1 0,2 1 0,0 0 0,-1-1-1,1 0 1,-1 0 0,1 0-1,-1 0 1,1 0-1,-1-1 1,1 1 0,-1 0-1,1-1 1,-1 1 0,1-1-1,-1 1 1,1-1-1,-1 0 1,0 1 0,1-1-1,-1 0 1,2-2-1,30-20 7,-23 14-2,1 1 0,0 0 1,1 1-1,0 0 0,0 1 0,0 0 1,1 1-1,0 0 0,0 1 0,15-2 1,-26 5-6,0 1 1,-1 0 0,1 1 0,0-1 0,0 0 0,0 1 0,-1-1 0,1 1 0,0-1-1,0 1 1,-1 0 0,1-1 0,0 1 0,-1 0 0,1 0 0,-1 0 0,1 1 0,-1-1-1,0 0 1,2 2 0,0 1 2,-1 0-1,1 0 1,-1 0 0,0 0-1,0 0 1,0 1-1,2 8 1,-1 1 9,-1 0-1,0 0 1,-1 0-1,0 18 1,-2-20 3,0-1 0,-1 1 0,0-1 0,-1 0 1,-1 0-1,1 0 0,-2 0 0,1-1 0,-1 0 0,-1 0 1,0 0-1,-1 0 0,0-1 0,0 0 0,-12 11 0,3-5 18,-1-1-1,0-1 0,0 0 1,-2-1-1,1-2 1,-1 0-1,-28 11 0,46-21-37,1 1 0,-1-1 0,0 0 0,1 1-1,-1-1 1,1 0 0,-1 1 0,0-1 0,0 0-1,1 0 1,-1 0 0,0 1 0,1-1 0,-1 0-1,0 0 1,1 0 0,-1 0 0,0 0 0,0-1-1,1 1 1,-1 0 0,0 0 0,1 0 0,-1-1-1,0 1 1,1 0 0,-1-1 0,0 1 0,0-1-1,1 0 90,0 0-1,0 0 0,0 0 0,1 0 0,-1 0 0,0 1 0,1-1 1,-1 0-1,1 0 0,-1 0 0,1 0 0,-1 1 0,1-1 0,-1 0 1,1 0-1,0 1 0,-1-1 0,1 1 0,0-1 0,0 0 0,-1 1 1,3-1-1,13-9 866</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3.485"/>
    </inkml:context>
    <inkml:brush xml:id="br0">
      <inkml:brushProperty name="width" value="0.05" units="cm"/>
      <inkml:brushProperty name="height" value="0.05" units="cm"/>
      <inkml:brushProperty name="color" value="#0000FF"/>
    </inkml:brush>
  </inkml:definitions>
  <inkml:trace contextRef="#ctx0" brushRef="#br0">10 387 6009,'-1'0'165,"1"0"1,0 1-1,-1-1 0,1 0 0,0 0 1,-1 0-1,1 0 0,0 0 0,-1 0 0,1 0 1,0-1-1,-1 1 0,1 0 0,0 0 0,0 0 1,-1 0-1,1 0 0,0 0 0,-1 0 0,1-1 1,0 1-1,0 0 0,-1 0 0,1 0 1,0-1-1,0 1 0,0 0 0,-1 0 0,1-1 1,0 1-1,0 0 0,0 0 0,0-1 0,-1 1 1,1 0-1,0-1 0,0 1 0,0 0 1,0-1-1,7-13 2614,16-12-1172,106-82 835,-87 75-2267,-1-1 0,-2-1 0,45-53 0,-69 66-136,-14 21-102,-1 1 0,1-1 1,-1 0-1,1 1 1,-1-1-1,1 0 1,-1 1-1,1-1 1,-1 0-1,0 1 1,1-1-1,-1 0 1,0 0-1,0 1 0,1-1 1,-1 0-1,0 0 1,0 0-1,0 1 1,0-1-1,0 0 1,0 0-1,0 0 1,0 1-1,-1-1 0,1-1 1,-11 4-646</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3.867"/>
    </inkml:context>
    <inkml:brush xml:id="br0">
      <inkml:brushProperty name="width" value="0.05" units="cm"/>
      <inkml:brushProperty name="height" value="0.05" units="cm"/>
      <inkml:brushProperty name="color" value="#0000FF"/>
    </inkml:brush>
  </inkml:definitions>
  <inkml:trace contextRef="#ctx0" brushRef="#br0">32 25 9842,'-16'-13'1040,"8"6"441,2 3-49,4 4-896,4 5-168,6 10 64,5 4-8,9 11 128,1 3 17,9 5-209,3-2-72,7-3-112,2-3-16,0-8 24,-7-3-304,-8-9 128,-1-9-56</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4.468"/>
    </inkml:context>
    <inkml:brush xml:id="br0">
      <inkml:brushProperty name="width" value="0.05" units="cm"/>
      <inkml:brushProperty name="height" value="0.05" units="cm"/>
      <inkml:brushProperty name="color" value="#0000FF"/>
    </inkml:brush>
  </inkml:definitions>
  <inkml:trace contextRef="#ctx0" brushRef="#br0">111 28 9002,'-13'-14'2214,"13"14"-2134,-1 0 0,1-1 0,0 1 0,0 0-1,-1 0 1,1 0 0,0-1 0,0 1 0,0 0 0,-1 0 0,1 0 0,0-1-1,0 1 1,0 0 0,0 0 0,-1-1 0,1 1 0,0 0 0,0-1-1,0 1 1,0 0 0,0 0 0,0-1 0,0 1 0,0 0 0,0-1 0,0 1-1,0 0 1,0-1 0,0 1 0,0 0 0,0 0 0,0-1 0,0 1 0,1 0-1,-1-1 1,0 1 0,0 0 0,0 0 0,0-1 0,0 1 0,1 0 0,-1 0-1,0 0 1,0-1 0,1 1 0,-1 0 0,0 0 0,0 0 0,1 0-1,-1-1 1,0 1 0,0 0 0,1 0 0,-1 0 0,1 0 0,-1 0-55,0 0 0,0 0-1,0 0 1,1 0 0,-1 0 0,0 0 0,0 0 0,1 0 0,-1 0 0,0 0 0,0 0 0,0 0-1,1 0 1,-1 0 0,0 0 0,0 0 0,0 0 0,1 0 0,-1 0 0,0 0 0,0 1 0,0-1-1,0 0 1,1 0 0,-1 0 0,0 0 0,0 1 0,0-1 0,0 0 0,0 0 0,1 0-1,-1 0 1,0 1 0,0-1 0,0 0 0,0 0 0,0 1 0,0-1 0,0 0 0,0 0 0,0 0-1,0 1 1,0-1 0,0 0 0,0 0 0,0 1 0,-4 15 626,-11 14 107,10-23-604,-12 20 528,-27 55-1,40-74-644,1 1-1,0 0 0,0 0 0,1 0 1,0 0-1,1 0 0,0 0 0,0 0 1,1 0-1,0 1 0,2 12 0,-1-20-31,-1 1 1,1-1-1,0 0 0,0 1 0,0-1 0,0 0 0,0 0 0,1 1 0,-1-1 0,1 0 1,-1 0-1,1-1 0,0 1 0,0 0 0,0 0 0,0-1 0,0 0 0,0 1 0,0-1 1,0 0-1,1 0 0,-1 0 0,0 0 0,1 0 0,-1 0 0,1-1 0,-1 0 0,1 1 1,-1-1-1,1 0 0,-1 0 0,1 0 0,-1 0 0,1-1 0,3 0 0,11-1 75,0-2-1,1 0 0,29-11 0,-37 12-45,34-15 105,62-33 1,-53 23-208,-53 28 45,0 0 1,0 0-1,1 0 1,-1 0-1,0 0 0,0 0 1,0 0-1,0 0 1,0 0-1,0 0 1,1 0-1,-1 0 0,0 0 1,0 0-1,0 0 1,0 0-1,0 0 0,0 0 1,0 0-1,1 0 1,-1 0-1,0 1 1,0-1-1,0 0 0,0 0 1,0 0-1,0 0 1,0 0-1,0 0 1,0 0-1,0 0 0,0 0 1,0 1-1,1-1 1,-1 0-1,0 0 1,0 0-1,0 0 0,0 0 1,0 0-1,0 0 1,0 1-1,0-1 1,0 0-1,0 0 0,0 0 1,0 0-1,0 0 1,0 0-1,0 1 1,0-1-1,-1 0 0,1 0 1,0 0-1,0 0 1,0 0-1,0 0 1,0 0-1,0 1 0,0-1-145,-1 9-479</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4.801"/>
    </inkml:context>
    <inkml:brush xml:id="br0">
      <inkml:brushProperty name="width" value="0.05" units="cm"/>
      <inkml:brushProperty name="height" value="0.05" units="cm"/>
      <inkml:brushProperty name="color" value="#0000FF"/>
    </inkml:brush>
  </inkml:definitions>
  <inkml:trace contextRef="#ctx0" brushRef="#br0">150 50 9194,'-47'-49'6107,"48"52"-5980,0 0 0,1 0 0,-1 0 1,0 0-1,-1 0 0,1 1 0,0-1 1,-1 0-1,0 1 0,0-1 0,0 0 1,-1 7-1,-6 47 205,6-53-259,-52 212 586,9-47-637,39-127-431,14-13 157</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5.459"/>
    </inkml:context>
    <inkml:brush xml:id="br0">
      <inkml:brushProperty name="width" value="0.05" units="cm"/>
      <inkml:brushProperty name="height" value="0.05" units="cm"/>
      <inkml:brushProperty name="color" value="#0000FF"/>
    </inkml:brush>
  </inkml:definitions>
  <inkml:trace contextRef="#ctx0" brushRef="#br0">292 88 9186,'5'-9'921,"0"1"-1,0 0 1,1 1 0,8-10-1,9-13 1908,-22 30-2784,-1 0 0,0 0 0,0-1 1,0 1-1,0 0 0,1 0 0,-1 0 0,0 0 1,0 0-1,0-1 0,0 1 0,0 0 0,0 0 0,0 0 1,0 0-1,0-1 0,1 1 0,-1 0 0,0 0 1,0 0-1,0 0 0,0-1 0,0 1 0,0 0 0,0 0 1,0 0-1,0-1 0,0 1 0,0 0 0,-1 0 1,1 0-1,0 0 0,0-1 0,0 1 0,0 0 0,0 0 1,0 0-1,0 0 0,0-1 0,0 1 0,-1 0 1,1 0-1,0 0 0,0 0 0,0 0 0,0 0 0,0-1 1,-1 1-1,1 0 0,0 0 0,0 0 0,0 0 1,0 0-1,-1 0 0,1 0 0,0 0 0,0 0 0,0 0 1,-1 0-1,-18 2 912,-18 11-480,8-1-366,1 1 0,0 2 0,2 0-1,-1 2 1,2 1 0,-27 25 0,43-30-106,-1 1 0,2 1 0,0 0 0,0 0 0,1 0 0,1 1 1,1 0-1,0 0 0,-3 24 0,7-10-14,1-29 10,0-1 1,0 0-1,1 1 0,-1-1 0,0 0 0,0 0 1,0 1-1,0-1 0,1 0 0,-1 1 1,0-1-1,0 0 0,0 0 0,1 0 0,-1 1 1,0-1-1,0 0 0,1 0 0,-1 0 1,0 1-1,1-1 0,-1 0 0,0 0 0,1 0 1,-1 0-1,0 0 0,0 0 0,1 0 0,-1 0 1,0 0-1,1 0 0,-1 0 0,0 0 1,1 0-1,-1 0 0,0 0 0,1 0 0,-1 0 1,1 0-1,4-3 6,1-1 1,-1 1-1,0-1 1,0 0-1,8-9 1,14-10 8,-18 17-11,1 0-1,-1 1 0,1 0 0,0 0 1,0 1-1,15-4 0,-23 8-1,0-1-1,0 1 0,-1 0 0,1-1 0,0 1 1,-1 0-1,1 0 0,0 0 0,0 0 0,-1 1 1,1-1-1,0 0 0,0 1 0,-1-1 1,1 1-1,0 0 0,-1-1 0,1 1 0,-1 0 1,1 0-1,-1 0 0,0 0 0,1 0 0,-1 0 1,0 1-1,1-1 0,-1 0 0,0 1 1,0-1-1,0 1 0,0-1 0,-1 1 0,1-1 1,0 1-1,-1 0 0,1-1 0,-1 1 0,1 0 1,-1-1-1,0 1 0,0 0 0,0 0 1,0-1-1,0 1 0,0 0 0,0 0 0,-1 1 1,0 14-5,-1 0 0,-1 0 0,-1-1 0,0 0 1,-1 0-1,-1 0 0,-1 0 0,0-1 1,0 0-1,-2 0 0,0-1 0,-1 0 0,0-1 1,-1 0-1,0-1 0,-1 0 0,0 0 0,-1-1 1,-1-1-1,1 0 0,-25 12 0,38-22-11,0-1 1,0 1-1,0 0 0,0 0 0,0 0 0,0 0 1,1-1-1,-1 1 0,0 0 0,0 0 0,0 0 0,-1 0 1,1-1-1,0 1 0,0 0 0,0 0 0,0 0 0,0 0 1,0-1-1,0 1 0,0 0 0,0 0 0,0 0 0,0 0 1,0-1-1,-1 1 0,1 0 0,0 0 0,0 0 1,0 0-1,0 0 0,0 0 0,0 0 0,-1 0 0,1-1 1,0 1-1,0 0 0,0 0 0,0 0 0,-1 0 0,1 0 1,0 0-1,0 0 0,0 0 0,0 0 0,-1 0 0,1 0 1,0 0-1,0 0 0,0 0 0,0 0 0,-1 0 1,1 0-1,0 0 0,0 0 0,0 1 0,0-1 0,-1 0 1,1 0-1,8-14 1319,9-10-663</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5.858"/>
    </inkml:context>
    <inkml:brush xml:id="br0">
      <inkml:brushProperty name="width" value="0.05" units="cm"/>
      <inkml:brushProperty name="height" value="0.05" units="cm"/>
      <inkml:brushProperty name="color" value="#0000FF"/>
    </inkml:brush>
  </inkml:definitions>
  <inkml:trace contextRef="#ctx0" brushRef="#br0">96 17 10066,'-1'0'290,"0"0"0,0 0 0,0 0 1,-1 0-1,1 1 0,0-1 0,0 0 0,0 1 0,0-1 0,0 1 0,0-1 0,0 1 0,0 0 1,0-1-1,0 1 0,0 0 0,0 0 0,1-1 0,-1 1 0,0 0 0,0 0 0,1 0 0,-2 1 1,-16 38 1511,-3 44-1722,18-65-54,1 1 0,1-1 1,3 35-1,-2-47-26,1 1 0,0 0-1,1-1 1,0 1 0,0-1 0,1 1 0,-1-1-1,2 0 1,-1 0 0,1 0 0,0 0 0,6 6-1,-9-12 6,0 1-1,0-1 1,1 0-1,-1 0 1,1 0-1,-1 0 1,1 0-1,0 0 0,-1 0 1,1-1-1,0 1 1,-1 0-1,1-1 1,0 1-1,0-1 1,0 0-1,-1 0 1,1 0-1,0 0 0,0 0 1,0 0-1,0 0 1,-1 0-1,1-1 1,0 1-1,0-1 1,0 1-1,-1-1 0,1 0 1,0 0-1,-1 1 1,1-1-1,-1 0 1,1-1-1,-1 1 1,1 0-1,-1 0 1,0-1-1,0 1 0,2-3 1,5-5 62,-1 1 0,0-1 0,-1-1 1,0 1-1,6-13 0,3-9 197,17-55 0,-28 74-202,-1 0 1,-1 0-1,1-1 1,-2 1-1,0-1 1,0 1 0,-3-25-1,2 35-48,0-1 1,-1 1-1,1-1 0,-1 1 0,0-1 0,0 1 1,0-1-1,0 1 0,0 0 0,0 0 1,-1-1-1,1 1 0,-1 0 0,1 0 0,-1 0 1,0 1-1,0-1 0,0 0 0,0 1 1,0-1-1,0 1 0,-1-1 0,1 1 1,-3-1-1,0 1 6,-1 0 1,1 0-1,0 0 1,0 1-1,-1-1 0,1 2 1,0-1-1,0 0 1,-1 1-1,1 0 1,-8 3-1,3-2-77,0 2 0,1-1 0,-1 1 1,1 1-1,0 0 0,0 0 0,0 1 0,0 0 0,1 0 0,0 1 1,-13 14-1,12 4-245</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7.673"/>
    </inkml:context>
    <inkml:brush xml:id="br0">
      <inkml:brushProperty name="width" value="0.05" units="cm"/>
      <inkml:brushProperty name="height" value="0.05" units="cm"/>
      <inkml:brushProperty name="color" value="#0000FF"/>
    </inkml:brush>
  </inkml:definitions>
  <inkml:trace contextRef="#ctx0" brushRef="#br0">295 191 9666,'2'-24'696,"-1"6"75,0-1 1,-1 1-1,-3-26 1,3 40-630,-1 1 0,1 0-1,-1 0 1,0 0 0,0 0 0,0 0 0,0 0 0,0 0-1,-1 0 1,1 0 0,-1 0 0,0 1 0,0-1 0,0 1-1,0-1 1,0 1 0,0 0 0,-1 0 0,1 0 0,-1 0-1,0 0 1,1 0 0,-1 1 0,0-1 0,-6-1 0,6 3-79,0-1 0,-1 1 0,1 0 1,-1 1-1,1-1 0,0 1 1,-1-1-1,1 1 0,0 0 0,0 0 1,0 0-1,0 1 0,0-1 0,0 1 1,0-1-1,0 1 0,0 0 0,-3 3 1,-44 45 43,37-33-102,0 0 1,2 1-1,0 0 0,1 1 0,1 0 0,0 0 0,-5 22 0,3-5-7,2 1 0,1 1 0,-3 39-1,10-65 2,0 1-1,1-1 1,3 21-1,-3-31 0,0-1 0,0 1 0,0-1 0,0 1 0,0-1 0,0 1 0,1-1 0,-1 1 0,1-1 0,-1 1 0,1-1 0,0 0 0,-1 1 0,1-1 0,0 0 0,0 1 0,0-1 0,0 0 0,0 0 0,0 0 0,0 0-1,0 0 1,0 0 0,1 0 0,-1 0 0,0-1 0,1 1 0,-1 0 0,0-1 0,1 1 0,-1-1 0,1 0 0,-1 1 0,1-1 0,-1 0 0,1 0 0,-1 0 0,1 0 0,-1 0 0,4-1 0,3-1-6,0-2 1,0 1-1,0-1 0,0 0 0,-1-1 1,1 0-1,-1 0 0,-1-1 1,8-6-1,59-66-1,-51 53 12,53-61 41,48-52 215,-123 138-254,-1 1 1,1-1 0,0 0-1,0 0 1,0 0-1,0 1 1,0-1-1,0 0 1,0 0-1,0 1 1,0-1-1,0 0 1,0 0-1,0 1 1,0-1-1,0 0 1,0 0-1,1 1 1,-1-1-1,0 0 1,0 0-1,0 0 1,0 1-1,0-1 1,0 0-1,1 0 1,-1 0-1,0 1 1,0-1-1,0 0 1,1 0-1,-1 0 1,0 0-1,0 0 1,0 0-1,1 1 1,-1-1-1,0 0 1,0 0-1,1 0 1,-1 0-1,0 0 1,0 0-1,0 0 1,1 0-1,-1 0 1,0 0-1,0 0 1,1 0-1,-1 0 1,0 0-1,0 0 1,1 0-1,-1-1 1,0 1-1,0 0 1,0 0-1,1 0 1,-1 0-1,0 0 1,1-1-1,-6 25 133,0 0 0,-13 32 0,-9 39-58,23-54-71,1 0-1,1 0 1,7 61 0,-2-60 62,-1 0 0,-8 79 0,-6-82 304,3-27 16,9-12-369,-1-1-1,1 1 1,-1 0 0,1 0-1,0 0 1,-1-1 0,1 1 0,0 0-1,-1 0 1,1-1 0,0 1 0,-1 0-1,1-1 1,0 1 0,-1 0 0,1-1-1,0 1 1,0 0 0,-1-1-1,1 1 1,0-1 0,0 1 0,0 0-1,0-1 1,0 1 0,0-1 0,-1 1-1,1-1 1,0 1 0,0 0-1,0-1 1,1 0 0,-4-12 9,1-1 1,1 1 0,0-1-1,1 1 1,1-1-1,0 1 1,1-1-1,0 1 1,1 0-1,0-1 1,1 2 0,1-1-1,0 0 1,1 1-1,12-21 1,9-6-198,2 1-1,1 2 1,42-41 0,-22 26-582,-3-4 222</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8.046"/>
    </inkml:context>
    <inkml:brush xml:id="br0">
      <inkml:brushProperty name="width" value="0.05" units="cm"/>
      <inkml:brushProperty name="height" value="0.05" units="cm"/>
      <inkml:brushProperty name="color" value="#0000FF"/>
    </inkml:brush>
  </inkml:definitions>
  <inkml:trace contextRef="#ctx0" brushRef="#br0">67 39 11098,'-13'-17'1001,"6"8"759,1 2-704,5 3 240,-1 2-479,1 5-385,-2 4 48,0 6-128,0 5-40,0 6-56,-1 5-80,0 9-96,-2 4-16,3 2 128,0 0-104,0-10-440,2-6-4281</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8.373"/>
    </inkml:context>
    <inkml:brush xml:id="br0">
      <inkml:brushProperty name="width" value="0.05" units="cm"/>
      <inkml:brushProperty name="height" value="0.05" units="cm"/>
      <inkml:brushProperty name="color" value="#0000FF"/>
    </inkml:brush>
  </inkml:definitions>
  <inkml:trace contextRef="#ctx0" brushRef="#br0">21 100 9682,'-20'9'832,"26"-5"1273,8-3-1265,15-5 104,6-5-248,7-8-504,1-3-8,-4-3-48,-1 0-168,-8 5 32</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8.697"/>
    </inkml:context>
    <inkml:brush xml:id="br0">
      <inkml:brushProperty name="width" value="0.05" units="cm"/>
      <inkml:brushProperty name="height" value="0.05" units="cm"/>
      <inkml:brushProperty name="color" value="#0000FF"/>
    </inkml:brush>
  </inkml:definitions>
  <inkml:trace contextRef="#ctx0" brushRef="#br0">11 374 8538,'-1'0'175,"0"-1"0,1 0 0,-1 0 0,0 1 0,0-1 0,0 0 0,1 0 0,-1 0 0,1 0 0,-1 0 0,1 0 0,-1 0 0,1 0 0,-1 0 0,1-1 0,0 1 0,0 0 0,-1 0 1,1 0-1,0 0 0,0 0 0,0-1 0,0 1 0,1 0 0,-1 0 0,0 0 0,0 0 0,1 0 0,-1 0 0,1-2 0,18-38 1287,-14 32-1118,18-33 152,-8 17-308,0-2 1,12-33-1,-25 55-163,0-1-1,0 0 1,0 0 0,-1 0 0,0 0-1,0 0 1,0 0 0,-1-1 0,0 1-1,0 0 1,-1 0 0,1 0 0,-1 0-1,-1 0 1,1 0 0,-4-9 0,4 13-25,0 0 0,0 0-1,0 1 1,0-1 0,0 0 0,0 1 0,0-1 0,-1 1 0,1-1 0,-1 1 0,1 0 0,-1-1 0,0 1 0,-2-2 0,3 3-7,0 0 1,0 0-1,0-1 0,0 1 1,0 0-1,0 0 1,0 0-1,1 0 0,-1 0 1,0 0-1,0 0 1,0 1-1,0-1 0,0 0 1,0 0-1,1 1 1,-1-1-1,0 1 0,0-1 1,0 1-1,1-1 1,-2 2-1,-1 0-12,1 1-1,0-1 1,0 1 0,0-1-1,1 1 1,-1 0-1,1 0 1,-1 0 0,1 0-1,0 0 1,0 0-1,0 0 1,0 1 0,1-1-1,-1 6 1,2 3-17,0-1 1,1 0-1,0 0 0,1 0 1,0 0-1,0 0 0,1 0 1,1-1-1,0 0 1,11 18-1,-2-6 21,2-1-1,1 0 1,28 28-1,-41-44 46,1 0-1,0-1 1,0 1-1,0-1 0,0 0 1,1-1-1,0 1 0,-1-1 1,2 0-1,-1-1 0,0 1 1,0-1-1,1 0 0,-1-1 1,1 0-1,-1 0 0,10 0 1,24-6 182</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9.031"/>
    </inkml:context>
    <inkml:brush xml:id="br0">
      <inkml:brushProperty name="width" value="0.05" units="cm"/>
      <inkml:brushProperty name="height" value="0.05" units="cm"/>
      <inkml:brushProperty name="color" value="#0000FF"/>
    </inkml:brush>
  </inkml:definitions>
  <inkml:trace contextRef="#ctx0" brushRef="#br0">22 47 12371,'-17'2'1016,"13"-2"416,7-3-760,14-4-8,8-4-367,3 0-458,1 2 3506,-4 2-2409</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39.400"/>
    </inkml:context>
    <inkml:brush xml:id="br0">
      <inkml:brushProperty name="width" value="0.05" units="cm"/>
      <inkml:brushProperty name="height" value="0.05" units="cm"/>
      <inkml:brushProperty name="color" value="#0000FF"/>
    </inkml:brush>
  </inkml:definitions>
  <inkml:trace contextRef="#ctx0" brushRef="#br0">1 52 12435,'1'2'656,"14"-5"-88,6-6-24,14-4-152,5-3 72,7 3-344</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17.554"/>
    </inkml:context>
    <inkml:brush xml:id="br0">
      <inkml:brushProperty name="width" value="0.05" units="cm"/>
      <inkml:brushProperty name="height" value="0.05" units="cm"/>
      <inkml:brushProperty name="color" value="#0000FF"/>
    </inkml:brush>
  </inkml:definitions>
  <inkml:trace contextRef="#ctx0" brushRef="#br0">195 253 9378,'-1'-28'1844,"1"18"-1288,-1-1 1,1 1-1,-2 0 1,1-1-1,-1 1 1,-4-10-1,5 18-499,1 1 0,-1 0 0,1 0 0,-1 0 0,0 0 0,1 0 0,-1 0 0,0 0 0,0 0 0,0 0 0,0 0 0,0 0 0,0 0 0,0 0 0,0 1 0,-1-1 0,1 0 0,0 1 0,0-1 0,-1 1 0,0-1 0,-1 1-16,0 0 0,1 0 1,-1 1-1,0-1 0,1 1 1,-1-1-1,1 1 0,-1 0 0,1 0 1,-1 0-1,1 0 0,-1 0 1,1 1-1,-4 2 0,-4 3-22,1 1-1,0 0 0,0 1 0,0 0 0,1 0 1,1 1-1,0 0 0,0 0 0,0 1 0,-6 15 1,9-18-20,1 1 0,0-1 0,0 1 1,0-1-1,1 1 0,1 0 1,-1-1-1,1 1 0,1 0 0,0 0 1,0 0-1,1 0 0,0 0 0,4 17 1,-5-25 0,1 0 1,-1 0-1,1 0 1,-1 1-1,1-1 1,0 0-1,0 0 1,-1 0 0,1 0-1,0 0 1,0 0-1,0 0 1,0-1-1,0 1 1,0 0-1,0 0 1,0-1 0,1 1-1,-1-1 1,0 1-1,0-1 1,0 1-1,1-1 1,-1 0-1,0 1 1,1-1-1,-1 0 1,0 0 0,1 0-1,-1 0 1,0 0-1,0-1 1,1 1-1,-1 0 1,0 0-1,0-1 1,1 1-1,-1-1 1,0 1 0,0-1-1,0 0 1,2 0-1,5-4 23,0 1 0,0-2 0,0 1-1,9-10 1,4-6 58,0-1-1,31-46 1,2-2 258,-53 68-321,-1 1-1,1 0 0,0 0 0,0 0 1,0-1-1,1 1 0,-1 0 0,0 0 1,0 1-1,0-1 0,1 0 0,-1 0 1,0 1-1,1-1 0,-1 0 0,1 1 1,-1-1-1,1 1 0,-1 0 0,1 0 0,-1-1 1,3 1-1,-3 1-10,1-1 0,-1 1 0,0 0 1,0 0-1,1 0 0,-1-1 0,0 1 0,0 0 1,0 0-1,0 1 0,0-1 0,-1 0 0,1 0 0,0 0 1,0 1-1,-1-1 0,1 0 0,-1 0 0,1 2 1,3 11-2,0-1 0,-2 0 0,3 25 1,-4-32 8,0 8 197,0 1 1,0-1 0,-1 0-1,-1 0 1,-5 27 0,5-75 1645,6 18-1850,1 1 0,1 0-1,1 0 1,0 1 0,0 0 0,2 0 0,-1 1 0,2 1 0,0-1 0,13-11 0,19-12-72,72-50 0,-92 70 21,30-19 337,-3 6-216</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6.978"/>
    </inkml:context>
    <inkml:brush xml:id="br0">
      <inkml:brushProperty name="width" value="0.05" units="cm"/>
      <inkml:brushProperty name="height" value="0.05" units="cm"/>
      <inkml:brushProperty name="color" value="#0000FF"/>
    </inkml:brush>
  </inkml:definitions>
  <inkml:trace contextRef="#ctx0" brushRef="#br0">202 118 3593,'11'-5'742,"30"-7"4262,-39 12-4761,0 0-1,-1 0 1,1 1 0,0-1 0,0 0 0,0 1-1,0-1 1,-1 1 0,1 0 0,0 0 0,-1 0 0,1 0-1,0 0 1,-1 0 0,1 0 0,-1 0 0,0 0-1,1 1 1,-1-1 0,2 3 0,-3-4-195,0 1 1,0-1 0,0 0 0,0 0-1,0 0 1,0 0 0,1 1-1,-1-1 1,0 0 0,0 0-1,0 0 1,0 0 0,0 0-1,0 0 1,1 1 0,-1-1-1,0 0 1,0 0 0,0 0-1,0 0 1,1 0 0,-1 0 0,0 0-1,0 0 1,0 0 0,0 0-1,1 0 1,-1 0 0,0 0-1,0 0 1,0 0 0,1 0-1,-1 0 1,0 0 0,0 0-1,0 0 1,0 0 0,1 0 0,-1 0-1,0 0 1,0 0 0,0 0-1,0 0 1,1-1 0,-1 1-1,0 0 1,0 0 0,0 0-1,0 0 1,0 0 0,0-1-1,1 1 1,-1 0 0,0 0 0,0 0-1,0-1 1,4-16 1162,-4-20-391,0 34-803,0 0-1,0 0 1,-1 0-1,0 0 1,1 0-1,-1 1 1,0-1-1,0 0 1,-1 1-1,1-1 1,-1 0-1,1 1 1,-1 0-1,0-1 1,1 1-1,-1 0 1,-1 0-1,1 0 1,0 0-1,0 0 1,-1 1-1,1-1 1,-1 1-1,1-1 1,-1 1-1,0 0 1,1 0-1,-1 0 1,0 1-1,0-1 1,0 0-1,0 1 1,0 0-1,1 0 1,-1 0-1,0 0 1,0 0-1,0 1 1,0-1-1,-4 2 1,-3 1-25,0 0 0,0 1 1,0 0-1,0 1 1,1 0-1,0 0 1,0 1-1,0 1 1,1-1-1,-9 9 1,6-2 0,1-1 1,0 1-1,0 1 1,1 0-1,1 1 1,1-1-1,0 1 1,-7 23-1,10-26-2,0 1 0,1 0-1,1 0 1,0-1 0,0 2 0,1-1-1,1 0 1,1 0 0,-1 0 0,2 0-1,3 13 1,-5-23 6,1 0 0,-1 0 0,1 0 0,0-1 0,0 1 0,1 0 0,-1-1 0,0 1 0,1-1 1,-1 1-1,1-1 0,0 0 0,0 0 0,0 0 0,0 0 0,0 0 0,1 0 0,-1 0 0,0-1 0,1 1 0,-1-1 0,1 0 0,0 0 0,-1 0 0,1 0 0,0 0 0,0 0 0,-1-1 0,1 1 0,0-1 0,0 0 0,0 0 0,0 0 0,0 0 0,4-1 0,1-1 5,-1 0-1,0-1 1,0 1-1,1-2 1,-2 1-1,1-1 0,0 0 1,-1 0-1,0 0 1,0-1-1,0 0 1,8-9-1,-3 0 27,-1 0-1,0-1 0,-1 0 1,-1-1-1,0 0 1,-1 0-1,-1 0 1,0-1-1,-2 0 1,0 0-1,0-1 0,-2 1 1,1-26-1,-14 80 275,7 124-335,5-112 33,-1 0 1,-3-1 0,-17 88 0,-2-66 10,15-53-31,1 1 0,1-1 0,0 1 0,1 0 0,-2 33 0,6-50-4,0 0-1,0-1 1,0 1 0,0 0-1,0 0 1,0 0-1,0 0 1,0 0 0,0 0-1,0 0 1,0 0 0,1 0-1,-1 0 1,0-1 0,1 1-1,-1 0 1,0 0-1,1 0 1,-1-1 0,1 1-1,0 0 1,-1 0 0,1-1-1,0 1 1,-1 0 0,1-1-1,0 1 1,0-1 0,-1 1-1,1-1 1,0 1-1,0-1 1,0 0 0,0 1-1,-1-1 1,1 0 0,0 0-1,0 0 1,0 0 0,0 0-1,0 0 1,0 0-1,0 0 1,2 0 0,28-16-427</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7.554"/>
    </inkml:context>
    <inkml:brush xml:id="br0">
      <inkml:brushProperty name="width" value="0.05" units="cm"/>
      <inkml:brushProperty name="height" value="0.05" units="cm"/>
      <inkml:brushProperty name="color" value="#0000FF"/>
    </inkml:brush>
  </inkml:definitions>
  <inkml:trace contextRef="#ctx0" brushRef="#br0">97 1 9578,'-9'0'1200,"7"1"801,0 3-465,4 7-104,0 3-495,1 9-369,-3 5-24,-1 11-248,-5 3-96,-4 2-96,-3 0-16,-6-11-16,2-4-312,2-12-80,5-8 136</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8.040"/>
    </inkml:context>
    <inkml:brush xml:id="br0">
      <inkml:brushProperty name="width" value="0.05" units="cm"/>
      <inkml:brushProperty name="height" value="0.05" units="cm"/>
      <inkml:brushProperty name="color" value="#0000FF"/>
    </inkml:brush>
  </inkml:definitions>
  <inkml:trace contextRef="#ctx0" brushRef="#br0">123 95 5681,'-9'-14'936,"-13"-21"2761,21 34-3421,0 0 1,0-1-1,0 1 1,0-1-1,-1 1 0,1 0 1,0 0-1,-1 0 1,1 0-1,0 0 0,-1 0 1,1 0-1,-1 0 0,0 1 1,1-1-1,-4 0 1,3 1-174,1 1 1,-1 0 0,1 0 0,-1 0 0,1 0 0,-1 0 0,1 0-1,0 0 1,-1 0 0,1 0 0,0 1 0,0-1 0,0 0-1,0 1 1,0-1 0,-1 4 0,-15 29 246,15-31-297,-2 8-42,-1 1 1,2 0-1,0 0 0,0 0 0,1 0 1,0 0-1,1 1 0,0-1 1,1 0-1,1 1 0,0-1 1,1 0-1,0 1 0,0-1 0,2 0 1,8 21-1,-12-31-10,1 0 0,0-1 0,0 1 0,0 0 0,1-1 0,-1 1 0,0-1 0,1 1 0,-1-1 0,1 0 0,-1 1 0,1-1 0,0 0 0,-1 0 0,1 0 0,0 0 0,0-1 1,0 1-1,-1 0 0,1-1 0,0 1 0,3-1 0,-1 0 1,-1 0 1,0-1-1,0 1 1,0-1 0,0 0-1,0 0 1,0 0-1,0 0 1,0-1 0,-1 1-1,1-1 1,5-4-1,0 0 10,0-1-1,-1 0 1,0-1-1,0 0 1,-1 0-1,0-1 1,9-15-1,-11 16 4,-1 0 0,-1-1-1,1 1 1,-1-1-1,-1 1 1,0-1-1,0 1 1,0-1 0,-1 0-1,-1 1 1,1-1-1,-1 0 1,-1 1 0,0-1-1,-5-16 1,5 20-7,0-1 1,-1 1-1,0 0 1,1 0-1,-2 0 1,1 0-1,0 0 1,-1 1 0,0-1-1,0 1 1,-1 0-1,1 0 1,-1 0-1,0 1 1,1 0-1,-2 0 1,1 0-1,0 0 1,0 1-1,-1 0 1,0 0 0,1 1-1,-1-1 1,-7 0-1,12 2-14,0 0 0,0-1 1,0 1-1,0 0 0,0 0 0,0-1 0,0 1 0,0 0 0,0 0 1,1 0-1,-1 0 0,0 0 0,0 1 0,0-1 0,0 0 0,0 0 1,0 1-1,0-1 0,0 0 0,0 1 0,1-1 0,-1 1 1,0-1-1,0 1 0,1-1 0,-1 1 0,0 0 0,0-1 0,1 1 1,-1 0-1,1 0 0,-1-1 0,1 1 0,-1 0 0,1 0 0,-1 0 1,1 0-1,0 0 0,0-1 0,-1 3 0,6 13-103</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8.431"/>
    </inkml:context>
    <inkml:brush xml:id="br0">
      <inkml:brushProperty name="width" value="0.05" units="cm"/>
      <inkml:brushProperty name="height" value="0.05" units="cm"/>
      <inkml:brushProperty name="color" value="#0000FF"/>
    </inkml:brush>
  </inkml:definitions>
  <inkml:trace contextRef="#ctx0" brushRef="#br0">32 75 10874,'-3'-3'360,"0"0"1,0 0-1,0-1 0,0 0 0,0 1 0,1-1 0,-4-8 0,6 12-295,-1-1 1,0 0-1,1 0 1,-1 0-1,1 0 0,0 0 1,-1 0-1,1 0 0,0 0 1,-1 0-1,1 0 0,0 0 1,0 0-1,0-1 0,0 1 1,0 0-1,0 0 0,0 0 1,0 0-1,1 0 0,-1 0 1,0 0-1,1 0 0,-1 0 1,1 0-1,-1 0 0,1 0 1,-1 0-1,1 0 0,-1 1 1,1-1-1,0 0 0,0 0 1,-1 0-1,1 1 0,0-1 1,0 1-1,2-2 0,-2 2-8,-1-1 0,1 1-1,0 0 1,0 0 0,0 0-1,0 0 1,0 0 0,0 0-1,0 0 1,-1 0 0,1 0-1,0 0 1,0 1 0,0-1-1,0 0 1,0 1 0,-1-1-1,1 0 1,0 1 0,0-1-1,-1 1 1,1-1-1,0 1 1,-1-1 0,1 1-1,0 0 1,-1-1 0,1 1-1,-1 0 1,1 0 0,-1-1-1,1 1 1,-1 0 0,0 0-1,1 0 1,-1-1 0,0 1-1,0 0 1,1 0 0,-1 0-1,0 0 1,0 0 0,0 0-1,0 0 1,0-1 0,-1 2-1,1 43 1317,-2-37-1281,2-1-1,-1 1 1,1 0 0,0 0-1,0-1 1,1 1 0,0 0-1,1-1 1,0 1 0,0-1-1,6 15 1,-6-19-91,0 0 1,0 0-1,0 0 1,0 0-1,1-1 1,0 1-1,-1-1 0,1 1 1,0-1-1,0 0 1,0 0-1,0 0 1,1-1-1,-1 1 1,0-1-1,1 0 0,-1 0 1,1 0-1,-1 0 1,1 0-1,0-1 1,-1 0-1,1 0 0,0 0 1,-1 0-1,1 0 1,4-2-1,5 0-17,0-1 0,0-1-1,-1 0 1,0-1 0,0 0-1,0 0 1,0-2 0,-1 1-1,0-2 1,0 1 0,-1-1 0,13-14-1,-6 5-149</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8.781"/>
    </inkml:context>
    <inkml:brush xml:id="br0">
      <inkml:brushProperty name="width" value="0.05" units="cm"/>
      <inkml:brushProperty name="height" value="0.05" units="cm"/>
      <inkml:brushProperty name="color" value="#0000FF"/>
    </inkml:brush>
  </inkml:definitions>
  <inkml:trace contextRef="#ctx0" brushRef="#br0">117 12 12059,'-13'-8'936,"10"6"360,0 0-272,0 6 40,0 5-455,-3 10-249,-1 7 32,-2 14-48,-1 4-72,-1 8-96,-2 1-32,1-2-80,1-2-8,3-4 96,4-6-280,4-9 2545,6-8-1785</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9.201"/>
    </inkml:context>
    <inkml:brush xml:id="br0">
      <inkml:brushProperty name="width" value="0.05" units="cm"/>
      <inkml:brushProperty name="height" value="0.05" units="cm"/>
      <inkml:brushProperty name="color" value="#0000FF"/>
    </inkml:brush>
  </inkml:definitions>
  <inkml:trace contextRef="#ctx0" brushRef="#br0">233 43 11963,'-6'-16'1845,"-5"-9"1922,10 25-3734,1 0 0,-1 0-1,1-1 1,-1 1 0,1 0 0,-1 0-1,0 0 1,1-1 0,-1 1 0,1 0-1,-1 0 1,0 0 0,1 0 0,-1 0-1,1 0 1,-1 0 0,0 0 0,1 0-1,-1 1 1,1-1 0,-1 0 0,1 0-1,-1 0 1,0 1 0,1-1 0,-1 0-1,1 1 1,-1-1 0,1 0 0,0 1-1,-1-1 1,1 1 0,-1-1 0,1 1-1,0-1 1,-1 1 0,1-1 0,0 1-1,-1-1 1,1 1 0,0 0 0,-155 223 872,124-176-750,30-48-150,1 1-1,-1 0 1,0 0 0,1 0-1,-1-1 1,0 1 0,1 0 0,-1 0-1,1 0 1,-1 0 0,1 0-1,0 0 1,-1 0 0,1 0-1,0 0 1,0 0 0,0 0 0,0 0-1,-1 0 1,2 0 0,-1 0-1,0 1 1,0-1 0,0 0-1,0 0 1,1 0 0,-1 0 0,0 0-1,1 0 1,0 1 0,0-1 3,1-1 0,0 1 1,-1 0-1,1-1 0,0 1 1,0-1-1,0 0 0,-1 1 1,1-1-1,0 0 0,0 0 1,0 0-1,-1 0 0,1 0 1,3-1-1,66-19 181,-51 13-149,-3 0-19,1 0 0,33-6 0,-48 12-20,1 1 0,-1-1 0,1 1 0,-1-1 0,1 1 0,0 0 0,-1 1 0,1-1 0,-1 0 0,1 1 0,-1 0 0,0 0 0,1 0 0,-1 0 0,0 1 0,0-1 0,0 1 0,1 0 0,-2 0 0,1 0 0,3 3 0,-4-3 3,-1 0 0,0 1-1,1-1 1,-1 1-1,0-1 1,-1 1 0,1-1-1,0 1 1,-1-1-1,1 1 1,-1 0 0,0-1-1,0 1 1,0 0-1,0-1 1,0 1 0,-1 0-1,1-1 1,-1 1-1,0-1 1,1 1 0,-1-1-1,-1 1 1,1-1-1,0 1 1,0-1-1,-1 0 1,-2 3 0,-4 7 32,-1 0 0,0-1 1,-19 19-1,-133 101 292,153-128-718,12-10-310,10-6 228</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9.558"/>
    </inkml:context>
    <inkml:brush xml:id="br0">
      <inkml:brushProperty name="width" value="0.05" units="cm"/>
      <inkml:brushProperty name="height" value="0.05" units="cm"/>
      <inkml:brushProperty name="color" value="#0000FF"/>
    </inkml:brush>
  </inkml:definitions>
  <inkml:trace contextRef="#ctx0" brushRef="#br0">98 0 13347,'-5'0'968,"3"2"48,1-1 145,-4 3-305,0 4-360,-3 3-144,-2 5-80,-1 6-160,-2 5-40,0 6-8,3 1 32,1-1-528,3-4 128,9-15 80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7:59.929"/>
    </inkml:context>
    <inkml:brush xml:id="br0">
      <inkml:brushProperty name="width" value="0.05" units="cm"/>
      <inkml:brushProperty name="height" value="0.05" units="cm"/>
      <inkml:brushProperty name="color" value="#0000FF"/>
    </inkml:brush>
  </inkml:definitions>
  <inkml:trace contextRef="#ctx0" brushRef="#br0">81 80 13739,'-2'-2'243,"0"1"0,-1-1 0,1 0 0,0 1 0,-1-1-1,1 1 1,-1 0 0,1 0 0,-1 0 0,0 0 0,1 0 0,-1 1 0,0-1 0,0 1 0,-5-1 0,6 2-188,0 0 0,1-1 1,-1 1-1,1 0 1,-1 0-1,1 0 0,-1 0 1,1 1-1,-1-1 1,1 0-1,0 0 0,0 1 1,-1-1-1,1 1 1,0-1-1,1 1 0,-1 0 1,0-1-1,0 1 1,1 0-1,-1-1 0,1 1 1,-1 0-1,1 0 1,0 0-1,-1 2 0,-2 20-198,1 1-1,2 0 0,0-1 0,1 1 1,2-1-1,0 1 0,1-1 1,15 43-1,-18-64 84,-1 0 0,1-1 0,0 1 0,1-1 0,-1 1 0,0-1 0,1 0 0,-1 1 0,1-1 0,0 0 0,0 0 0,0 0 0,0 0 0,0 0 0,0-1 0,1 1 0,-1 0 0,0-1 0,1 0 0,3 2 0,-3-3 40,-1 0-1,0 0 1,1 0-1,-1 0 1,1 0 0,-1-1-1,1 1 1,-1-1 0,0 1-1,1-1 1,-1 0 0,0 0-1,1 0 1,-1 0 0,0-1-1,0 1 1,0 0 0,0-1-1,0 0 1,-1 1-1,1-1 1,0 0 0,2-3-1,8-11 33,0 1-1,-2-2 1,1 1-1,-2-1 1,0-1 0,-1 0-1,10-35 1,-15 45 32,-1 0 0,0-1 0,-1 1 0,0 0 0,0 0 0,0-1 0,-1 1 1,0-1-1,-1 1 0,0 0 0,0 0 0,-1-1 0,0 1 0,-1 0 1,0 0-1,0 1 0,0-1 0,-1 0 0,0 1 0,-9-12 0,10 16-17,0 0 0,-1 0-1,0 0 1,0 0 0,1 1-1,-1-1 1,-1 1 0,1 0-1,0 0 1,0 1 0,-1-1-1,1 1 1,-1 0 0,0 0-1,1 0 1,-1 1 0,1 0-1,-1 0 1,0 0 0,1 0-1,-1 1 1,0 0 0,1 0-1,-1 0 1,1 0 0,-1 1-1,1-1 1,0 1 0,0 1 0,0-1-1,0 0 1,0 1 0,0 0-1,1 0 1,-1 0 0,1 0-1,0 1 1,0-1 0,0 1-1,0 0 1,0 0 0,1 0-1,0 0 1,0 0 0,0 0-1,0 1 1,1-1 0,0 0-1,0 1 1,-1 4 0,2 29-2551,7 5 1048</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00.279"/>
    </inkml:context>
    <inkml:brush xml:id="br0">
      <inkml:brushProperty name="width" value="0.05" units="cm"/>
      <inkml:brushProperty name="height" value="0.05" units="cm"/>
      <inkml:brushProperty name="color" value="#0000FF"/>
    </inkml:brush>
  </inkml:definitions>
  <inkml:trace contextRef="#ctx0" brushRef="#br0">148 69 15411,'-3'-8'362,"0"1"0,-1 0 0,0 0-1,-1 0 1,1 0 0,-9-9 0,12 15-304,0 0 1,0 0 0,-1 0-1,1 0 1,0 1 0,0-1-1,0 0 1,0 1 0,-1-1-1,1 1 1,0-1 0,-1 1-1,1 0 1,0-1 0,-1 1-1,1 0 1,0 0 0,-3 0-1,2 1-48,0-1 0,0 1 0,0 0 0,0 0-1,0 0 1,0 0 0,0 0 0,1 1 0,-1-1 0,1 0-1,-1 1 1,1-1 0,-1 1 0,1 0 0,0-1 0,-2 4-1,-3 7-8,0 0 0,0 0 0,1 0 0,1 0 0,0 1 0,1 0-1,0 0 1,-1 26 0,2-19-19,1 0 0,2-1 0,0 1-1,1 0 1,6 27 0,-7-43-7,0 0-1,0 1 0,1-1 1,-1 0-1,1 0 1,0 0-1,1 0 1,-1-1-1,0 1 1,1-1-1,0 1 1,0-1-1,0 0 1,0 0-1,1 0 1,4 3-1,-6-5 24,0 0-1,1-1 1,-1 1-1,0-1 1,0 1-1,0-1 1,0 0 0,1 0-1,-1 0 1,0 0-1,0 0 1,0 0 0,0-1-1,1 1 1,-1-1-1,0 1 1,0-1-1,0 0 1,0 0 0,0 0-1,0 0 1,-1 0-1,1 0 1,0-1-1,0 1 1,-1-1 0,1 1-1,-1-1 1,1 0-1,-1 1 1,0-1 0,0 0-1,1 0 1,0-2-1,5-8 17,-1 0 0,0-1-1,-1 0 1,-1 1 0,0-2 0,0 1-1,-1 0 1,-1-1 0,0 1-1,-1-1 1,0 0 0,-3-18-1,2 23 12,-1 0 0,-1 0 0,0-1-1,0 1 1,-1 0 0,0 1-1,0-1 1,-8-12 0,9 17 0,-1-1 1,0 1-1,-1 0 1,1 0-1,-1 0 1,1 0-1,-1 1 1,0 0-1,-1-1 1,1 1-1,-1 1 1,1-1-1,-1 1 1,0 0-1,-7-3 0,9 4-18,1 0 0,0 1 0,0-1-1,-1 1 1,1-1 0,0 1-1,-1 0 1,1 0 0,0 0 0,-1 0-1,1 0 1,0 0 0,-1 1-1,1-1 1,0 1 0,-1 0-1,1-1 1,0 1 0,0 0 0,0 0-1,0 1 1,0-1 0,0 0-1,0 1 1,0-1 0,0 1-1,1-1 1,-1 1 0,1 0 0,-1 0-1,1 0 1,0 0 0,-1 0-1,1 0 1,0 0 0,0 0-1,1 0 1,-2 5 0,-3 21 34</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00.663"/>
    </inkml:context>
    <inkml:brush xml:id="br0">
      <inkml:brushProperty name="width" value="0.05" units="cm"/>
      <inkml:brushProperty name="height" value="0.05" units="cm"/>
      <inkml:brushProperty name="color" value="#0000FF"/>
    </inkml:brush>
  </inkml:definitions>
  <inkml:trace contextRef="#ctx0" brushRef="#br0">275 92 13419,'-4'-9'229,"-20"-40"1464,22 46-1552,0 1 0,1-1 0,-1 0 1,0 1-1,-1 0 0,1-1 1,0 1-1,-1 0 0,1 0 0,-1 0 1,1 1-1,-1-1 0,0 1 0,-5-3 1,7 4-125,-1 1 0,1-1-1,-1 0 1,1 0 0,-1 1 0,0-1 0,1 1 0,0-1 0,-1 1 0,1-1 0,-1 1 0,1 0 0,0 0-1,-1 0 1,1 0 0,0 0 0,0 0 0,0 0 0,0 0 0,0 0 0,0 0 0,0 1 0,0-1-1,1 0 1,-1 1 0,0-1 0,1 1 0,-2 2 0,-17 50-83,17-46 96,-37 146-40,35-134 6,1 1 1,1-1 0,1 1-1,1-1 1,4 35 0,-4-53 1,1 1 1,-1-1 0,0 0-1,1 1 1,-1-1 0,1 0-1,0 0 1,0 0-1,0 1 1,0-1 0,0 0-1,0 0 1,1 0 0,-1-1-1,0 1 1,1 0-1,0 0 1,-1-1 0,1 1-1,3 1 1,-3-2 1,0-1 1,0 1-1,0-1 0,0 0 1,-1 0-1,1 0 0,0 0 1,0 0-1,0 0 1,0 0-1,0-1 0,0 1 1,0-1-1,0 1 0,0-1 1,-1 0-1,1 0 1,0 1-1,2-3 0,3-2 8,0 0 0,0 0 0,0-1 0,-1 0 0,1-1 0,-2 1 0,1-1 0,-1 0 0,7-13 1,-7 10 5,-1-1 1,-1 1-1,0-1 1,0 0 0,-1 0-1,0-1 1,-1 1 0,-1 0-1,0-1 1,0 1 0,-1 0-1,0 0 1,-1-1 0,-1 1-1,1 0 1,-2 0 0,-5-13-1,7 18 0,-1 0 0,0-1-1,0 1 1,0 0 0,-1 1 0,0-1-1,0 1 1,-1-1 0,1 1-1,-1 1 1,0-1 0,0 1-1,-1-1 1,1 2 0,-1-1 0,0 0-1,0 1 1,0 0 0,-1 1-1,1-1 1,-1 1 0,1 1-1,-1-1 1,0 1 0,1 0 0,-1 0-1,0 1 1,0 0 0,-11 2-1,-20 8 179,5 11-69</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02.856"/>
    </inkml:context>
    <inkml:brush xml:id="br0">
      <inkml:brushProperty name="width" value="0.05" units="cm"/>
      <inkml:brushProperty name="height" value="0.05" units="cm"/>
      <inkml:brushProperty name="color" value="#0000FF"/>
    </inkml:brush>
  </inkml:definitions>
  <inkml:trace contextRef="#ctx0" brushRef="#br0">331 47 7394,'0'-2'357,"0"0"0,0 0 0,0 0 0,0-1 0,1 1 0,-1 0 0,1 0 0,0 0 0,-1 0 0,1 0 1,0 0-1,0 0 0,0 0 0,1 0 0,-1 0 0,0 1 0,1-1 0,-1 0 0,1 1 0,-1-1 0,1 1 1,0 0-1,0-1 0,2 0 0,-4 5-123,1 0 0,0 1 0,-1-1 0,1 0 0,-1 1 0,0-1 0,0 0 0,-1 1 0,1-1 0,-2 5 0,2-6-98,-8 145 1562,8-109-1529,-1 1 0,-3-1 0,0 0 0,-3 0 0,-13 45 0,19-78-136,-1 0 0,0 0 0,0 0 0,0 0 0,0-1 1,-1 1-1,1 0 0,-1-1 0,-1 0 0,1 0 0,0 0 0,-1 0 0,0 0 0,0-1 0,0 0 0,0 0 0,-1 0 0,1 0 0,-1-1 0,0 1 0,0-1 0,0 0 0,0-1 0,0 1 0,0-1 0,0 0 0,0 0 0,-1-1 0,1 1 0,0-1 0,0-1 0,-1 1 0,1-1 0,0 1 0,0-1 0,0-1 1,0 1-1,-10-5 0,4 2-18,0-1 1,0-1-1,1 0 0,-1 0 1,1-1-1,1 0 1,-1-1-1,1 0 1,1 0-1,-13-16 1,19 21-67,-1 0 0,1 0 0,0 0 0,0-1 0,0 1 0,0-1 0,1 0 0,-1 1 0,1-1 1,0 0-1,0 0 0,0 0 0,1 0 0,-1 0 0,1 0 0,0 0 0,0 0 0,1 0 0,-1 0 0,1 0 0,0 0 1,0 0-1,0 1 0,0-1 0,1 0 0,-1 1 0,1-1 0,0 1 0,0-1 0,1 1 0,-1 0 0,1 0 1,-1 0-1,1 0 0,0 0 0,3-2 0,23-19-431</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03.207"/>
    </inkml:context>
    <inkml:brush xml:id="br0">
      <inkml:brushProperty name="width" value="0.05" units="cm"/>
      <inkml:brushProperty name="height" value="0.05" units="cm"/>
      <inkml:brushProperty name="color" value="#0000FF"/>
    </inkml:brush>
  </inkml:definitions>
  <inkml:trace contextRef="#ctx0" brushRef="#br0">44 112 8962,'-25'4'1592,"9"-1"1161,13 2 464,19-5-2345,13-6-240,24-7-24,12-3-72,5-6-224,-4 2-120,-11 4-48,-9 2-8,-7 5-624,-4 2-72,-2 7 192</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03.973"/>
    </inkml:context>
    <inkml:brush xml:id="br0">
      <inkml:brushProperty name="width" value="0.05" units="cm"/>
      <inkml:brushProperty name="height" value="0.05" units="cm"/>
      <inkml:brushProperty name="color" value="#0000FF"/>
    </inkml:brush>
  </inkml:definitions>
  <inkml:trace contextRef="#ctx0" brushRef="#br0">34 1271 9482,'-1'1'226,"0"0"-1,0 0 1,0 0 0,0 0-1,0 0 1,0 0 0,0-1-1,0 1 1,0 0 0,0-1 0,-1 1-1,1 0 1,0-1 0,0 0-1,-1 1 1,1-1 0,0 0-1,-1 0 1,1 0 0,-2 1-1,2-2-77,1 0-1,-1 1 1,1-1 0,-1 1-1,1-1 1,-1 0-1,1 1 1,-1-1-1,1 0 1,0 1-1,-1-1 1,1 0-1,0 0 1,-1 0-1,1 1 1,0-1 0,0 0-1,0 0 1,0 0-1,0 1 1,0-1-1,0 0 1,0-1-1,13-63 2198,23-42-1484,5 3 0,69-131 0,22-49-699,-76 138-814,41-174 1,-96 319 438,0-2-958,-1 12 11,0-9 1118,0 22-877</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05.202"/>
    </inkml:context>
    <inkml:brush xml:id="br0">
      <inkml:brushProperty name="width" value="0.05" units="cm"/>
      <inkml:brushProperty name="height" value="0.05" units="cm"/>
      <inkml:brushProperty name="color" value="#0000FF"/>
    </inkml:brush>
  </inkml:definitions>
  <inkml:trace contextRef="#ctx0" brushRef="#br0">133 47 10218,'-13'-39'3422,"10"31"-121,3 39-2696,-5 34-324,-2 0 1,-29 116-1,25-131-226,1 3 7,7-31 2,-1-1-1,-1 1 1,-1-1-1,-1 0 1,-15 33-1,32-106 486,0 25-523,2 1 0,0 0 0,2 1 0,17-24 0,-22 36-26,1 0-1,0 1 1,1 0 0,0 1-1,1 0 1,0 1 0,0 0-1,24-14 1,-35 23-1,0 1 0,0-1-1,0 0 1,0 1 0,0-1 0,0 0-1,0 1 1,0-1 0,0 1 0,0 0-1,0-1 1,1 1 0,-1 0-1,0 0 1,0-1 0,0 1 0,0 0-1,1 0 1,-1 0 0,0 1 0,0-1-1,0 0 1,0 0 0,1 1-1,-1-1 1,0 0 0,0 1 0,0-1-1,0 1 1,0 0 0,0-1 0,0 1-1,0 0 1,0 0 0,0-1 0,-1 1-1,1 0 1,0 0 0,0 0-1,-1 0 1,1 0 0,-1 0 0,1 0-1,-1 0 1,1 0 0,-1 0 0,1 0-1,-1 1 1,0-1 0,0 0 0,0 0-1,0 0 1,0 0 0,0 1-1,0-1 1,0 0 0,0 0 0,-1 2-1,1 7-6,-1 1 0,0-1-1,-1 1 1,0-1-1,-5 14 1,5-18 6,-1 0 1,1-1-1,-1 1 1,0-1-1,-1 1 0,1-1 1,-1 0-1,0 0 1,-1-1-1,-8 9 1,0-4 65,0 0 0,-1-1 1,-15 7-1,26-18 331,6-7-282,9-10-90,-10 18-23,-1 1 0,1-1 1,0 1-1,0-1 1,0 1-1,1 0 0,-1 0 1,0 0-1,0 0 0,0 1 1,1-1-1,-1 0 1,0 1-1,1 0 0,-1 0 1,1-1-1,-1 1 0,0 0 1,1 1-1,-1-1 1,1 0-1,3 2 0,1 1-16,-1 0-1,0 1 1,0 0-1,0 0 1,0 0-1,5 6 1,34 22-903,-31-27 426,-1 0 0,1 0 1,0-1-1,0-1 0,1-1 0,-1 0 0,0 0 0,1-2 1,0 0-1,-1 0 0,0-1 0,1-1 0,-1-1 0,0 0 1,0-1-1,0 0 0,23-11 0,-27 11 413,-1-2 0,0 1 1,0-1-1,-1 0 0,1-1 0,-1 0 0,-1-1 0,1 1 0,-1-1 1,11-17-1,-13 16 411,-1 1 0,0-1 0,0-1 0,0 1 0,-1-1 0,-1 1 0,0-1 0,0 0 1,0 0-1,-2 0 0,1 0 0,-2-18 0,1 25-181,-1 0 1,1 0-1,0 0 1,-1 1-1,1-1 1,-1 0-1,0 0 1,0 1-1,0-1 1,0 1-1,-1-1 1,1 1-1,-1-1 1,1 1-1,-4-4 1,3 5-64,1 0 0,0 0 0,-1 0 0,1 1 0,-1-1 1,1 0-1,-1 1 0,0-1 0,1 1 0,-1-1 0,0 1 1,1 0-1,-1 0 0,0 0 0,1 0 0,-1 0 0,0 0 1,0 0-1,-2 1 0,-1 0-25,0 1 1,1 0-1,-1 0 0,0 0 0,1 1 1,-1 0-1,1 0 0,0 0 1,0 0-1,0 1 0,1-1 1,-1 1-1,1 0 0,-1 0 0,-3 7 1,-1 5-61,0 0 0,1 0 0,1 0 0,0 1 0,1 0 1,1 0-1,1 0 0,0 1 0,2-1 0,0 1 0,0-1 1,3 21-1,-2-37-3,0 0 1,0 0-1,1 1 1,-1-1-1,0 0 1,0 0-1,1 0 1,-1 0-1,1 1 1,-1-1-1,1 0 1,-1 0-1,1 0 1,-1 0-1,1 0 0,0 0 1,0 0-1,0-1 1,-1 1-1,1 0 1,0 0-1,0-1 1,0 1-1,0 0 1,0-1-1,2 1 1,-1-1 0,-1 0 1,1 0 0,0 0-1,0 0 1,-1 0-1,1-1 1,0 1-1,-1-1 1,1 1 0,0-1-1,-1 0 1,1 0-1,-1 1 1,1-1-1,1-2 1,7-5 24,-1 0-1,0-1 1,13-16-1,-8 6 129,21-39-1,-28 43-16,1 0 0,1 1-1,1 1 1,0-1-1,16-16 1,-26 30-127,1-1 0,-1 1 1,1-1-1,-1 1 0,1-1 0,-1 1 1,1-1-1,-1 1 0,1-1 0,0 1 1,-1 0-1,1 0 0,-1-1 0,1 1 1,0 0-1,-1 0 0,1 0 0,0-1 1,-1 1-1,1 0 0,0 0 1,0 0-1,-1 0 0,1 0 0,0 1 1,-1-1-1,1 0 0,0 0 0,-1 0 1,1 1-1,0-1 0,-1 0 0,1 0 1,0 1-1,1 1 1,0 0 0,-1 0-1,0 0 1,1 0 0,-1 1 0,0-1 0,0 0 0,0 0 0,0 1-1,0 3 1,11 71-18,-11-67 29,4 54-3,-3-1-1,-2 1 0,-3 0 0,-3-1 0,-3 0 0,-27 99 0,36-161-15,-29 80 57,27-76-38,-1 0-1,1 0 1,-1-1 0,0 1-1,-1 0 1,1-1-1,-1 0 1,1 0 0,-1 0-1,-1 0 1,1-1 0,0 1-1,-6 2 1,9-5-5,-1-1 1,1 1-1,0 0 1,-1-1-1,1 0 1,-1 1-1,0-1 0,1 0 1,-1 1-1,1-1 1,-1 0-1,1 0 1,-1 0-1,1-1 1,-1 1-1,1 0 1,-1-1-1,0 1 0,1 0 1,0-1-1,-1 0 1,1 1-1,-1-1 1,1 0-1,-2-1 1,0-1 4,0 1-1,1-1 1,-1-1 0,1 1 0,-1 0 0,1 0 0,0-1 0,1 1-1,-4-8 1,0-3-2,1-1-1,0-1 1,1 1 0,-1-16-1,3 18-18,0-1-1,1 1 1,1 0-1,0 0 1,1 0 0,0 0-1,1 0 1,1 0-1,0 0 1,0 1-1,1 0 1,1 0-1,0 0 1,1 1-1,0 0 1,13-15-1,-6 10-55,0 2-1,2-1 0,0 2 0,0 0 0,2 1 0,-1 1 0,1 1 0,1 0 0,35-12 0,24-6-500,-32 13 1084,74-36 0,-66 18 483</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19.459"/>
    </inkml:context>
    <inkml:brush xml:id="br0">
      <inkml:brushProperty name="width" value="0.05" units="cm"/>
      <inkml:brushProperty name="height" value="0.05" units="cm"/>
      <inkml:brushProperty name="color" value="#0000FF"/>
    </inkml:brush>
  </inkml:definitions>
  <inkml:trace contextRef="#ctx0" brushRef="#br0">225 225 4129,'1'-3'603,"-1"0"0,1 0 0,0 0 0,0 0 1,0 0-1,0 0 0,0 0 0,1 0 0,1-3 0,-1 3-290,0 0-1,0-1 1,0 1 0,-1-1-1,0 1 1,0-1-1,0 1 1,1-7-1,-2 0 53,0-1 1,-1 1-1,-1 0 0,1-1 0,-2 1 0,-3-13 0,4 18-309,0 1-1,1-1 1,-1 0 0,-1 1 0,1-1 0,-1 1 0,0 0-1,0 0 1,0 0 0,0 0 0,-1 0 0,0 1 0,1-1-1,-10-5 1,11 9-56,-1-1 1,1 1-1,-1 0 0,1-1 0,0 1 0,-1 0 0,1 1 1,-1-1-1,1 0 0,-1 1 0,1-1 0,-1 1 1,1 0-1,0 0 0,-1 0 0,1 0 0,0 0 1,0 1-1,0-1 0,0 1 0,0-1 0,0 1 1,0-1-1,-2 4 0,-47 53-46,41-46 38,0 0-5,0 1 0,0 0-1,-12 26 1,19-35 7,1 1-1,0 0 0,0 0 0,1 1 1,0-1-1,-1 0 0,2 0 0,-1 1 1,0-1-1,1 1 0,0-1 1,1 0-1,-1 1 0,3 9 0,-3-14 5,1 0 0,-1 0 0,0 0 0,1 0 0,-1 0 0,1 0 0,-1 0 0,1 0 0,-1 0 0,1 0 0,0-1 0,-1 1 0,1 0 0,0 0 0,0-1 0,-1 1 0,1 0 0,0-1 0,0 1 0,0-1 0,0 1 0,0-1 0,0 1 0,0-1 0,0 0 0,1 1 0,1-1 0,-1 0 1,1 0-1,0 0 1,-1-1-1,1 1 1,-1-1-1,1 1 0,-1-1 1,1 0-1,3-2 1,49-32 8,-27 10 20,38-42-1,-44 43 355,1 0 1,33-24-1,-56 48-367,0 0 1,0 1 0,-1-1 0,1 0-1,0 1 1,0-1 0,0 0-1,0 1 1,0-1 0,0 1-1,0-1 1,0 0 0,0 1 0,0-1-1,0 1 1,0-1 0,0 0-1,0 1 1,1-1 0,-1 1-1,0-1 1,0 0 0,0 1 0,0-1-1,1 0 1,-1 1 0,0-1-1,0 0 1,1 0 0,-1 1-1,0-1 1,1 0 0,-1 0 0,0 1-1,1-1 1,-1 0 0,0 0-1,1 0 1,-1 0 0,0 1 0,1-1-1,-1 0 1,1 0 0,-1 0-1,0 0 1,1 0 0,-1 0-1,1 0 1,-1 0 0,0 0 0,1 0-1,-1 0 1,1-1 0,-1 1-1,0 0 1,1 0 0,-1 0-1,0 0 1,1 0 0,-1-1 0,0 1-1,1 0 1,-1 0 0,0-1-1,1 1 1,-10 37 153,7-32-122,-10 53 149,2 1 0,2 0 1,1 103-1,3-62 53,2-73-204,1-18-55,0 0 1,0-1-1,1 1 1,1 0 0,-1 0-1,1 0 1,4 13-1,-5-21 4,0 0 0,0-1-1,1 1 1,-1 0-1,0-1 1,0 1 0,1 0-1,-1-1 1,0 1-1,1-1 1,-1 1-1,1-1 1,-1 1 0,1-1-1,-1 1 1,1-1-1,-1 1 1,1-1-1,-1 0 1,1 1 0,0-1-1,0 1 1,18-6-128</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19.823"/>
    </inkml:context>
    <inkml:brush xml:id="br0">
      <inkml:brushProperty name="width" value="0.05" units="cm"/>
      <inkml:brushProperty name="height" value="0.05" units="cm"/>
      <inkml:brushProperty name="color" value="#0000FF"/>
    </inkml:brush>
  </inkml:definitions>
  <inkml:trace contextRef="#ctx0" brushRef="#br0">112 1 15955,'-48'14'769,"19"2"1367,6 0-1768,13-5-8,9-2 32,12-10-928,10-5 3609,26-13-2449</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0.191"/>
    </inkml:context>
    <inkml:brush xml:id="br0">
      <inkml:brushProperty name="width" value="0.05" units="cm"/>
      <inkml:brushProperty name="height" value="0.05" units="cm"/>
      <inkml:brushProperty name="color" value="#0000FF"/>
    </inkml:brush>
  </inkml:definitions>
  <inkml:trace contextRef="#ctx0" brushRef="#br0">131 83 12395,'-8'-15'943,"-8"-16"1374,15 30-2215,1 0-1,0 1 1,-1-1-1,1 0 1,0 1 0,-1-1-1,1 0 1,-1 1-1,1-1 1,-1 1 0,1-1-1,-1 1 1,1-1-1,-1 1 1,0-1-1,1 1 1,-1 0 0,0-1-1,1 1 1,-1 0-1,0-1 1,0 1 0,1 0-1,-1 0 1,0 0-1,0 0 1,1 0-1,-1 0 1,-1 0 0,-1 3-67,1 1 1,0 0-1,0-1 1,0 1-1,1 0 1,0 0-1,-1 0 1,1 0-1,0 0 1,1 0-1,-1 1 1,1-1-1,0 6 1,-1-3 0,-3 27-26,1 0-1,2 0 1,1 0 0,7 53-1,-6-85-8,-1-1 0,0 0-1,0 1 1,1-1 0,-1 1-1,0-1 1,1 0 0,0 1-1,-1-1 1,1 0 0,0 1-1,-1-1 1,1 0 0,0 0 0,0 0-1,0 0 1,0 0 0,0 0-1,0 0 1,2 1 0,-2-2 1,0 0-1,1 1 1,-1-1 0,0 0 0,0 0 0,0 0 0,0-1 0,0 1 0,0 0 0,0 0 0,0 0-1,0-1 1,0 1 0,0-1 0,0 1 0,0-1 0,0 1 0,0-1 0,-1 1 0,3-2-1,2-3 12,0 0 0,0 0 0,-1-1 0,0 1 0,0-1-1,6-11 1,-3 4 18,8-17 46,20-55 0,-33 79-35,1-1 0,-2 1 1,1 0-1,-1-1 0,0 0 1,0 1-1,0-1 0,-1 0 1,0 1-1,-1-1 0,0 1 0,0-1 1,0 0-1,0 1 0,-5-11 1,4 14-16,-1-1 0,1 1 1,-1 0-1,0 0 1,0 0-1,0 0 0,-1 0 1,1 1-1,-1 0 1,1-1-1,-1 1 0,0 1 1,0-1-1,1 0 0,-1 1 1,-1 0-1,1 0 1,0 0-1,0 0 0,0 1 1,0 0-1,-1 0 1,1 0-1,0 0 0,0 1 1,0-1-1,-5 2 0,4-1 62,1 0-1,-1 0 0,0 0 0,1 1 0,-1 0 1,1-1-1,0 2 0,-1-1 0,1 0 0,0 1 1,0 0-1,0 0 0,1 0 0,-1 0 0,1 1 0,0-1 1,0 1-1,0 0 0,0 0 0,1 0 0,-1 0 1,1 1-1,-3 7 0,2 17 760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0.558"/>
    </inkml:context>
    <inkml:brush xml:id="br0">
      <inkml:brushProperty name="width" value="0.05" units="cm"/>
      <inkml:brushProperty name="height" value="0.05" units="cm"/>
      <inkml:brushProperty name="color" value="#0000FF"/>
    </inkml:brush>
  </inkml:definitions>
  <inkml:trace contextRef="#ctx0" brushRef="#br0">38 29 16668,'-19'-15'936,"1"2"991,29 37-1500,10 10-399,-11-16 2,1 0-1,0-1 1,1 0-1,1-1 1,22 21-1,-31-34-31,-1 0-1,1 0 1,-1-1-1,1 0 0,0 0 1,0 0-1,0 0 0,0 0 1,0-1-1,0 0 0,0 0 1,1 0-1,-1 0 0,0-1 1,1 1-1,-1-1 1,0 0-1,1 0 0,-1-1 1,1 0-1,-1 1 0,0-1 1,0-1-1,0 1 0,0-1 1,1 1-1,-2-1 0,1 0 1,0-1-1,0 1 1,5-5-1,41-39 1790,-24 21-824</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0.917"/>
    </inkml:context>
    <inkml:brush xml:id="br0">
      <inkml:brushProperty name="width" value="0.05" units="cm"/>
      <inkml:brushProperty name="height" value="0.05" units="cm"/>
      <inkml:brushProperty name="color" value="#0000FF"/>
    </inkml:brush>
  </inkml:definitions>
  <inkml:trace contextRef="#ctx0" brushRef="#br0">122 1 14475,'-18'7'776,"2"6"-40,2 1 41,0 8 143,2 4-312,0 6-152,1 3-56,1 5-264,0 2-64,7 3-32,1 1 104,10-9-528,3-3-80,15-21 240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1.269"/>
    </inkml:context>
    <inkml:brush xml:id="br0">
      <inkml:brushProperty name="width" value="0.05" units="cm"/>
      <inkml:brushProperty name="height" value="0.05" units="cm"/>
      <inkml:brushProperty name="color" value="#0000FF"/>
    </inkml:brush>
  </inkml:definitions>
  <inkml:trace contextRef="#ctx0" brushRef="#br0">276 2 13307,'-1'0'191,"0"0"0,0 0 1,0-1-1,0 1 0,0 0 0,0 0 1,1 0-1,-1 0 0,0 0 1,0 0-1,0 0 0,0 0 0,0 1 1,0-1-1,0 0 0,0 0 0,1 1 1,-1-1-1,0 1 0,0-1 0,0 0 1,1 1-1,-1 0 0,0-1 1,1 1-1,-1-1 0,0 1 0,1 0 1,-1 0-1,0 0 0,-32 34-3,15-15 358,-67 47 228,61-50-596,2 0 0,-36 35 0,57-51-175,1-1 0,-1 1 1,0-1-1,1 1 0,-1-1 0,1 1 0,-1 0 1,1-1-1,-1 1 0,1 0 0,-1-1 1,1 1-1,0 0 0,-1 0 0,1-1 1,0 1-1,-1 0 0,1 0 0,0-1 0,0 1 1,0 0-1,0 0 0,0 0 0,0 0 1,0-1-1,0 1 0,0 0 0,0 0 0,1 1 1,0-1-1,0 0 0,0-1-1,1 1 1,-1 0 0,0-1 0,0 1 0,1-1 0,-1 1 0,0-1 0,1 0 0,-1 1 0,0-1 0,1 0 0,-1 0 0,3 0 0,65-7 31,-60 6-23,36-7 8,-29 5-15,0 0-1,0 0 1,1 2 0,-1 0-1,1 1 1,-1 0 0,29 5-1,-43-4-2,-1-1 0,1 1-1,0-1 1,-1 1 0,1 0 0,-1 0-1,1-1 1,-1 1 0,1 0-1,-1 0 1,0 0 0,0 1 0,1-1-1,-1 0 1,0 0 0,0 1-1,0-1 1,0 1 0,0-1 0,-1 0-1,1 1 1,0 0 0,-1-1-1,1 1 1,0 1 0,-1 1 3,0 1 1,0-1-1,0 0 1,0 0-1,-1 0 1,0 0-1,1 0 1,-1 0-1,-1 0 1,-1 5-1,-3 4 25,0 0 0,-1 0 1,-1-1-1,0 0 0,-11 12 0,12-16-29,-1 0-1,0 0 1,-1-1-1,0 0 1,0 0-1,0-1 1,-1 0-1,0-1 1,0 0 0,0-1-1,-1 0 1,0-1-1,1 0 1,-22 3-1,32-6 31,0 1 1,-1-1-1,1 0 0,0 0 0,-1 0 0,1 0 0,-1 0 0,1 0 0,0 0 1,-1 0-1,1 0 0,0 0 0,-1 0 0,1 0 0,0 0 0,-1 0 0,1 0 1,0 0-1,-1 0 0,1 0 0,0 0 0,-1-1 0,1 1 0,0 0 0,-1 0 1,1 0-1,0-1 0,0 1 0,-1 0 0,1 0 0,0-1 0,0 1 0,-1 0 1,1 0-1,0-1 0,0 1 0,0 0 0,0-1 0,-1 1 0,1 0 0,0-1 1,0 1-1,0 0 0,0-1 0,0 1 0,0 0 0,0-1 0,0 1 0,0-1 1,0 1-1,0 0 0,0-1 0,0 1 0,0 0 0,0-1 0,1 1 1,-1 0-1,0-1 0,0 1 0,1-1 0,13-14 890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1.786"/>
    </inkml:context>
    <inkml:brush xml:id="br0">
      <inkml:brushProperty name="width" value="0.05" units="cm"/>
      <inkml:brushProperty name="height" value="0.05" units="cm"/>
      <inkml:brushProperty name="color" value="#0000FF"/>
    </inkml:brush>
  </inkml:definitions>
  <inkml:trace contextRef="#ctx0" brushRef="#br0">0 719 10322,'2'-5'516,"0"1"-1,0 0 0,0-1 1,-1 0-1,1 1 0,-1-1 1,0 0-1,-1 1 0,1-1 1,-1 0-1,0 0 0,-1-7 1,5-36 571,24-69-131,-8 40-307,12-105 0,-29 150-449,-2 11 32,1 0-1,10-39 1,-12 60-229,0-1 1,0 0-1,0 0 1,0 1-1,1-1 0,-1 0 1,0 0-1,1 1 1,-1-1-1,0 0 0,1 1 1,-1-1-1,1 0 1,-1 1-1,1-1 1,-1 0-1,1 1 0,0-1 1,-1 1-1,1-1 1,0 1-1,-1 0 1,1-1-1,1 0 0,11 11 16,8 31-26,-7 5 3,15 87 1,-1-7 10,-28-123-3,1 0-1,-1-1 0,1 1 1,0 0-1,0-1 0,0 1 1,0-1-1,0 1 0,1-1 1,-1 1-1,1-1 0,-1 0 1,1 0-1,0 0 0,0 0 1,0 0-1,0 0 0,0 0 1,1-1-1,-1 1 0,0-1 1,1 0-1,3 2 0,-2-3 16,-1 0-1,1 0 1,0 0-1,-1 0 1,1-1-1,-1 0 0,1 0 1,-1 0-1,1 0 1,-1 0-1,0-1 1,0 1-1,1-1 1,-1 0-1,0 0 0,-1 0 1,5-4-1,7-6 43,0 0 0,-1-1 0,-1-1-1,0 0 1,-1-1 0,0 0 0,-1 0-1,12-26 1,0-10 23,23-77 0,-8 20 32,-36 106-109,-1 0 0,1 1 0,-1-1 0,1 0 0,0 1 0,0-1 0,0 0 0,0 1 0,0-1 0,0 1 0,0 0 0,0-1 0,1 1 0,0-2 0,-1 3-5,-1 1 0,1-1 0,-1 0 0,1 0 0,-1 0 1,1 0-1,-1 0 0,1 1 0,-1-1 0,0 0 0,1 0 0,-1 1 1,0-1-1,1 0 0,-1 1 0,1-1 0,-1 0 0,0 1 0,0-1 1,1 0-1,-1 1 0,0-1 0,0 1 0,1-1 0,-1 1 0,0-1 1,0 0-1,0 1 0,0-1 0,0 1 0,0-1 0,0 1 0,9 62 44,-8-52-53,8 123 24,-7-74-534,3-1 1,17 81-1,-7-99-223,8-8 101</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2.134"/>
    </inkml:context>
    <inkml:brush xml:id="br0">
      <inkml:brushProperty name="width" value="0.05" units="cm"/>
      <inkml:brushProperty name="height" value="0.05" units="cm"/>
      <inkml:brushProperty name="color" value="#0000FF"/>
    </inkml:brush>
  </inkml:definitions>
  <inkml:trace contextRef="#ctx0" brushRef="#br0">284 0 16460,'-2'9'245,"-1"0"0,2-1 1,-1 1-1,1 0 1,1 0-1,0 0 1,0 0-1,0 0 1,4 18-1,-1-7 48,6 76 267,-1-39-200,-4 0 0,-5 115 0,2-171-348,-1 0 0,0 0 0,0 0 0,-1 1 0,1-1 0,0 0 0,0 0 0,0 0 0,-1 0 0,1 1 0,-1-1 1,1 0-1,-1 0 0,1 0 0,-1 0 0,1 0 0,-1 0 0,0 0 0,0-1 0,1 1 0,-1 0 0,0 0 0,0 0 0,0-1 0,0 1 0,0 0 0,0-1 0,0 1 0,0-1 0,0 1 0,-1-1 0,1 0 0,0 1 0,0-1 0,0 0 0,0 0 0,0 0 0,-1 0 0,1 0 0,0 0 0,0 0 0,0 0 0,0-1 0,-1 1 1,1 0-1,0-1 0,-2 0 0,-7-3 11,1-1 0,-1 0 0,1 0 0,-13-10 0,7 5-165,-21-12-1109,0-2 1,-52-46-1,61 42 361</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2.486"/>
    </inkml:context>
    <inkml:brush xml:id="br0">
      <inkml:brushProperty name="width" value="0.05" units="cm"/>
      <inkml:brushProperty name="height" value="0.05" units="cm"/>
      <inkml:brushProperty name="color" value="#0000FF"/>
    </inkml:brush>
  </inkml:definitions>
  <inkml:trace contextRef="#ctx0" brushRef="#br0">1 229 14139,'23'-9'1568,"12"-4"265,24-4-177,7-6-232,2-3-967,-6-2-193,-13 1-120,-5 1-144,-5 4-336,-3 4-961,0-1 729</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2.835"/>
    </inkml:context>
    <inkml:brush xml:id="br0">
      <inkml:brushProperty name="width" value="0.05" units="cm"/>
      <inkml:brushProperty name="height" value="0.05" units="cm"/>
      <inkml:brushProperty name="color" value="#0000FF"/>
    </inkml:brush>
  </inkml:definitions>
  <inkml:trace contextRef="#ctx0" brushRef="#br0">66 1139 10122,'-43'51'2219,"20"-19"3329,40-61-4810,-1 0-1,-1-1 1,17-50-1,24-105-1,-41 131-501,28-109-824,-7-3 1,26-301-1,-61 453-978,-1 10 510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3.730"/>
    </inkml:context>
    <inkml:brush xml:id="br0">
      <inkml:brushProperty name="width" value="0.05" units="cm"/>
      <inkml:brushProperty name="height" value="0.05" units="cm"/>
      <inkml:brushProperty name="color" value="#0000FF"/>
    </inkml:brush>
  </inkml:definitions>
  <inkml:trace contextRef="#ctx0" brushRef="#br0">139 35 10874,'-10'-17'708,"-2"0"3763,11 18-4389,0 0 0,0 0 0,0 0 0,0 1-1,0-1 1,0 0 0,0 1 0,1-1 0,-1 0-1,0 1 1,1-1 0,-1 1 0,1-1 0,0 1-1,0 0 1,-1-1 0,1 1 0,0 1 0,-37 298 879,31-211-781,-5-1-1,-27 108 1,28-160 1,8-30 85,7-25 87,14-45-256,4 1 0,2 0 0,3 2 0,39-63-1,-37 88-138,-30 34 39,1 1 1,-1-1 0,1 1 0,0-1 0,-1 1 0,1 0 0,-1 0 0,1-1 0,0 1 0,-1 0 0,1 0 0,0 0 0,-1-1 0,1 1 0,0 0 0,-1 0 0,1 0 0,0 0 0,0 0 0,-1 0-1,2 1 1,-1 0 0,0-1-1,0 1 0,-1 0 1,1-1-1,0 1 0,0 0 1,-1 0-1,1 0 0,0 0 1,-1 0-1,1 0 0,-1 0 1,0 0-1,1 0 0,-1 0 1,0 0-1,1 0 0,-1 2 1,2 10 8,-1 0 0,-1 0 1,0 0-1,0 0 0,-1 0 1,-1 0-1,0 0 1,-1 0-1,0 0 0,-1-1 1,-1 1-1,0-1 0,0-1 1,-1 1-1,-1-1 0,-11 16 1,8-20 655,12-16-394,15-17-198,-16 24-78,0 1 1,1 0-1,0-1 1,-1 1-1,1 0 0,0 0 1,-1 0-1,1 0 1,0 1-1,0-1 0,0 0 1,-1 1-1,1 0 1,0-1-1,0 1 0,0 0 1,0 0-1,0 0 1,0 0-1,0 0 0,0 0 1,0 0-1,3 2 1,2 1-265,0 0 0,-1 0 0,1 1 0,-1 0 0,7 5 0,-7-4-50,1-1 0,-1 0 1,0 0-1,1 0 0,0-1 0,9 3 1,-1-3 64,1-1-1,-1 0 1,1-1 0,0-1 0,0-1 0,-1 0 0,1-1 0,-1 0 0,1-1-1,-1-1 1,0-1 0,27-11 0,-33 12 307,0 0 0,0-1 0,0 0-1,-1 0 1,0-1 0,0 0 0,0 0 0,-1-1 0,0 0 0,0 0-1,-1-1 1,0 0 0,0 0 0,-1 0 0,0-1 0,0 1 0,-1-1-1,0-1 1,-1 1 0,0 0 0,2-12 0,-4 18 30,-1 1 0,1-1 0,-1 1 0,0-1 0,0 1 0,0-1 0,0 1 0,-1-1 0,1 1 0,0 0 0,-1-1 0,0 1 0,0-1 0,0 1 0,0 0 0,0-1 0,0 1 0,0 0 0,-1 0 0,1 0 0,-1 0 0,0 0 0,1 1 0,-1-1 0,0 0 0,0 1 0,0-1 0,0 1 0,-5-2 0,4 1 0,-1 1 0,1 0 0,-1 1 0,0-1 0,1 1 0,-1-1 0,0 1 0,0 0 0,1 1 0,-1-1 0,0 1 0,1-1 0,-1 1 0,0 0 1,1 0-1,-1 1 0,1-1 0,0 1 0,-6 3 0,-6 6-69,2 1 0,-1 0 1,1 1-1,1 1 0,0-1 1,1 2-1,1 0 0,0 0 0,1 1 1,1 0-1,0 0 0,1 1 1,1 0-1,0 0 0,2 1 0,-6 33 1,10-49 5,0-1-1,-1 0 1,1 1 0,0-1 0,-1 0-1,1 1 1,0-1 0,0 0 0,0 1-1,0-1 1,0 0 0,1 1 0,-1-1 0,0 0-1,1 1 1,-1-1 0,0 0 0,1 0-1,0 1 1,-1-1 0,1 0 0,0 0-1,0 0 1,-1 0 0,1 0 0,0 0-1,0 0 1,0 0 0,0 0 0,0 0 0,0 0-1,1-1 1,-1 1 0,0-1 0,0 1-1,1-1 1,-1 1 0,0-1 0,0 1-1,1-1 1,-1 0 0,0 0 0,1 0 0,-1 0-1,0 0 1,1 0 0,1 0 0,6-2 92,-1 0 1,0 0 0,0-1 0,0 0 0,0-1 0,9-4-1,5-6-15,1-1 0,-2-1 0,0-1-1,-1 0 1,-1-2 0,0 0-1,21-30 1,-40 48-89,1 0-1,0-1 1,0 1-1,-1 0 1,1 0 0,0 0-1,0 1 1,0-1-1,0 0 1,0 0-1,0 0 1,0 1 0,1-1-1,-1 0 1,0 1-1,0-1 1,0 1 0,3-1-1,-4 1-1,1 1 0,-1-1 0,1 1 0,-1-1-1,1 0 1,-1 1 0,1-1 0,-1 1 0,0-1 0,1 1-1,-1 0 1,0-1 0,0 1 0,1-1 0,-1 1 0,0 0-1,0-1 1,0 1 0,1-1 0,-1 1 0,0 0 0,0-1-1,0 1 1,0 0 0,-1 0 0,-5 58 78,6-54-79,-24 182 50,-8 47-35,24-192 5,-2-1-1,-2 0 1,-24 56 0,35-93-5,-1-1-1,0 1 1,1-1-1,-1 0 1,0 1 0,-1-1-1,1 0 1,0 0-1,-1 0 1,0-1-1,0 1 1,0-1 0,0 1-1,0-1 1,0 0-1,-1 0 1,1 0 0,0-1-1,-1 1 1,-5 1-1,6-3 1,1 0 0,-1-1-1,0 1 1,1 0 0,-1-1-1,1 1 1,-1-1-1,1 0 1,-1 0 0,1 0-1,-1 0 1,1-1 0,0 1-1,0 0 1,-1-1 0,1 0-1,0 1 1,1-1 0,-1 0-1,0 0 1,0 0-1,1 0 1,-1 0 0,1-1-1,0 1 1,0 0 0,0-1-1,0 1 1,0-1 0,-1-2-1,0-3-5,0 1 0,0-1 0,1 0 0,0 0 0,0 0 0,1 0 0,0 0 0,0 0 0,1 0 0,0 0 0,0 0 0,1 0 0,0 0 0,0 1 0,1-1 0,0 1 0,0 0 0,1-1 0,8-10 0,9-13-53,1 2 0,1 1 0,28-27 0,-26 29-39,7-8-307,2 1 0,1 2 1,64-45-1,-19 27-34</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5.246"/>
    </inkml:context>
    <inkml:brush xml:id="br0">
      <inkml:brushProperty name="width" value="0.05" units="cm"/>
      <inkml:brushProperty name="height" value="0.05" units="cm"/>
      <inkml:brushProperty name="color" value="#0000FF"/>
    </inkml:brush>
  </inkml:definitions>
  <inkml:trace contextRef="#ctx0" brushRef="#br0">257 120 3145,'0'0'28,"2"-59"4360,-2 55-3974,0-1 1,0 1-1,-1 0 0,0 0 0,1 0 1,-2 0-1,1 0 0,0 0 0,-1 0 1,0 1-1,-3-8 0,4 11-349,1-1-1,-1 1 1,1-1-1,0 1 1,-1 0-1,1-1 1,-1 1-1,1-1 1,-1 1 0,1 0-1,-1 0 1,1-1-1,-1 1 1,0 0-1,1 0 1,-1 0 0,1-1-1,-1 1 1,0 0-1,1 0 1,-1 0-1,1 0 1,-1 0-1,0 0 1,1 0 0,-1 0-1,1 1 1,-1-1-1,0 0 1,-17 16 855,-10 29-348,25-41-435,-28 57 94,2 2 1,3 0-1,-36 134 0,52-157-227,3 1-1,1 0 1,2 0-1,2 0 1,1 1 0,3-1-1,12 75 1,-13-107-88,0 0 1,1 0-1,1 0 1,-1 0 0,1-1-1,1 1 1,0-1-1,0 0 1,1 0-1,-1 0 1,2-1 0,-1 1-1,1-1 1,0-1-1,1 1 1,-1-1 0,1 0-1,1-1 1,14 10-1,29 3-576</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5.817"/>
    </inkml:context>
    <inkml:brush xml:id="br0">
      <inkml:brushProperty name="width" value="0.05" units="cm"/>
      <inkml:brushProperty name="height" value="0.05" units="cm"/>
      <inkml:brushProperty name="color" value="#0000FF"/>
    </inkml:brush>
  </inkml:definitions>
  <inkml:trace contextRef="#ctx0" brushRef="#br0">285 23 11666,'-7'-4'186,"1"1"0,-1 0 0,0 0-1,0 1 1,0 0 0,0 0-1,0 1 1,-1 0 0,1 0 0,0 1-1,-1-1 1,1 2 0,-1-1-1,1 1 1,0 0 0,0 1 0,0-1-1,-1 2 1,2-1 0,-1 1-1,0 0 1,0 0 0,1 1 0,0-1-1,0 1 1,-6 6 0,4-4-203,0 1 1,1-1-1,0 2 0,0-1 1,1 1-1,0 0 0,0 0 1,1 1-1,0 0 0,1 0 1,-1 0-1,2 0 1,-1 1-1,2-1 0,-1 1 1,1 0-1,0 0 0,0 17 1,3-15 6,0-1 1,0 0 0,1 0-1,0 0 1,1 0 0,0-1-1,1 1 1,5 11 0,-8-20 8,0 1 0,0-1 1,1 0-1,-1 0 1,0 0-1,1 0 0,0 0 1,-1 0-1,1 0 0,0 0 1,0-1-1,0 1 1,0-1-1,0 0 0,0 1 1,0-1-1,1 0 0,-1 0 1,0 0-1,1 0 0,-1-1 1,0 1-1,1-1 1,-1 1-1,1-1 0,-1 0 1,1 0-1,-1 0 0,1 0 1,-1-1-1,1 1 0,-1-1 1,1 1-1,-1-1 1,0 0-1,1 0 0,-1 0 1,0 0-1,0 0 0,1-1 1,2-1-1,1-3 5,1 1 0,-1-1-1,0 0 1,0 0 0,-1-1-1,1 0 1,-2 0 0,1 0 0,-1 0-1,0-1 1,0 0 0,-1 0 0,3-9-1,4-16 365,10-60-1,-19 137 133,2-1 0,1 0 0,11 44 0,3 27-456,7 145-42,-22-208 183,-3-1-1,-3 1 1,-8 54 0,24-163-46,3 0 0,2 1 0,2 1 0,47-87 1,-20 65-490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6.783"/>
    </inkml:context>
    <inkml:brush xml:id="br0">
      <inkml:brushProperty name="width" value="0.05" units="cm"/>
      <inkml:brushProperty name="height" value="0.05" units="cm"/>
      <inkml:brushProperty name="color" value="#0000FF"/>
    </inkml:brush>
  </inkml:definitions>
  <inkml:trace contextRef="#ctx0" brushRef="#br0">13 635 15115,'0'1'68,"-1"-1"0,1 0 0,-1 0 0,1 0 0,-1 0 0,1 0 0,-1 0 0,1 0 0,-1 1 0,1-1 0,-1 0 1,1 0-1,-1 1 0,1-1 0,-1 0 0,1 1 0,0-1 0,-1 0 0,1 1 0,0-1 0,-1 1 0,1-1 0,0 1 0,-1-1 0,1 1 0,0-1 0,0 1 0,0-1 0,-1 1 0,1-1 0,0 1 0,0-1 0,0 1 0,0-1 0,0 1 0,0-1 0,0 1 0,0-1 0,0 1 0,0-1 0,0 1 0,0-1 0,1 1 0,-1-1 0,0 1 0,0-1 0,1 1 0,0 9-457,3 49 500,-4-46-94,0 0 0,1 0-1,1 0 1,0-1-1,1 1 1,6 20 0,-9-33-17,0 1 1,0 0-1,0-1 1,0 1-1,1-1 1,-1 1-1,0 0 1,0-1 0,0 1-1,1-1 1,-1 1-1,0-1 1,1 1-1,-1-1 1,0 1-1,1-1 1,-1 1 0,0-1-1,1 1 1,-1-1-1,1 1 1,-1-1-1,1 0 1,-1 1-1,1-1 1,0 0 0,-1 0-1,1 1 1,-1-1-1,1 0 1,0 0-1,-1 0 1,1 0-1,-1 0 1,1 0 0,0 0-1,-1 0 1,1 0-1,0 0 1,-1 0-1,1 0 1,-1 0-1,1 0 1,0-1 0,-1 1-1,1 0 1,-1 0-1,1-1 1,-1 1-1,1 0 1,-1-1 0,1 1-1,-1-1 1,1 1-1,-1 0 1,1-1-1,-1 1 1,0-1-1,1 1 1,-1-1 0,0 1-1,0-1 1,1 0-1,-1 0 1,22-46-30,-20 41 24,34-106-6,-27 79 9,1 0 1,2 1-1,24-46 1,-35 76-1,0-1-1,1 1 1,-1 0-1,1 0 1,-1-1 0,1 1-1,0 1 1,0-1 0,0 0-1,0 0 1,4-2 0,6 7-20,-4 18 9,0 74 4,2 13-2,-8-98 10,0-1 1,0 0-1,1 0 1,0 0-1,1 0 1,0 0-1,0-1 0,9 14 1,-11-20 0,0 1 0,0-1 1,0 0-1,0 0 0,0 0 0,0 0 0,0 0 1,1 0-1,-1-1 0,1 1 0,-1-1 0,1 0 1,-1 0-1,1 0 0,0 0 0,0 0 1,-1 0-1,1-1 0,0 0 0,3 1 0,-1-1 1,-1-1 0,1 0 0,0 0 0,-1 0 0,1 0 0,-1-1 0,0 1 0,1-1 0,-1 0 0,0 0 0,5-5 0,2 0 1,-1-1 1,-1-1 0,1 0 0,-2 0 0,1 0 0,-1-1 0,-1-1-1,9-14 1,4-18 20,-3 0 0,17-65 0,-9 30 19,-25 92-44,0 0 1,1 0-1,1 0 1,5 21-1,-5-25 2,8 52 0,-8-38 0,2-1 0,0 0 0,15 42 0,-19-64 0,1 1 0,-1-1 0,0 0 0,1 0 0,-1 0 0,1 0 0,-1 0 0,1 0 0,-1 0 0,1 0 0,0 0 0,0 0 0,-1 0 0,1 0 0,0 0 0,0-1 0,0 1 0,0 0 0,0 0 0,0-1 1,0 1-1,0-1 0,0 1 0,0-1 0,1 0 0,-1 1 0,0-1 0,0 0 0,2 1 0,-1-2 1,0 0 0,0 0 0,0 0 0,0 0 0,0 0 0,0 0 0,-1-1 0,1 1 0,0 0 0,-1-1 0,1 0 0,-1 1 0,1-1 0,1-3 0,7-10 11,-2 0 1,14-31-1,-21 43-10,137-403 238,-78 211 1033,-60 193-1256,16-38 629,-9 33-287,-3 28-190,-5 29-139,-4 0 1,-1 0-1,-19 74 0,-2 11-15,20-93-8,1 0 0,2 0-1,2 1 1,2 0 0,8 68-1,-8-108-5,1 0 0,0 1 1,-1-1-1,2 0 0,-1 1 0,0-1 0,0 0 0,1 0 1,0 0-1,0 0 0,0 0 0,0-1 0,0 1 0,4 4 0,-4-6 1,0 0-1,0 0 0,0-1 1,0 1-1,0 0 0,0-1 1,0 1-1,0-1 1,0 0-1,0 0 0,0 1 1,0-1-1,0-1 0,0 1 1,0 0-1,0 0 0,0-1 1,0 1-1,0-1 0,0 0 1,0 1-1,0-1 0,-1 0 1,3-2-1,6-2-7,-1-1 1,1 0-1,-1-1 0,-1 0 1,1 0-1,-1-1 0,-1 0 1,1 0-1,-1-1 0,10-16 1,-1-5-234,0 0 1,13-40-1,-16 37 207</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7.172"/>
    </inkml:context>
    <inkml:brush xml:id="br0">
      <inkml:brushProperty name="width" value="0.05" units="cm"/>
      <inkml:brushProperty name="height" value="0.05" units="cm"/>
      <inkml:brushProperty name="color" value="#0000FF"/>
    </inkml:brush>
  </inkml:definitions>
  <inkml:trace contextRef="#ctx0" brushRef="#br0">294 197 16083,'1'7'537,"16"-2"687,12-5-984,12-11 40,9-3 176,-3-9-488,-3-2-264,-22-4 208</inkml:trace>
  <inkml:trace contextRef="#ctx0" brushRef="#br0" timeOffset="1">0 1 14531,'12'11'120,"17"-1"-592,7 0-776,12 2 928</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7.513"/>
    </inkml:context>
    <inkml:brush xml:id="br0">
      <inkml:brushProperty name="width" value="0.05" units="cm"/>
      <inkml:brushProperty name="height" value="0.05" units="cm"/>
      <inkml:brushProperty name="color" value="#0000FF"/>
    </inkml:brush>
  </inkml:definitions>
  <inkml:trace contextRef="#ctx0" brushRef="#br0">91 164 15795,'2'1'108,"-1"-1"0,1 0 0,-1 0-1,1 0 1,-1 0 0,1 0 0,-1 0-1,0-1 1,1 1 0,-1 0 0,1-1-1,-1 1 1,0-1 0,1 1 0,-1-1-1,0 0 1,0 0 0,0 1 0,1-1-1,-1 0 1,0 0 0,0 0 0,0 0-1,0 0 1,0-1 0,-1 1 0,1 0-1,0 0 1,0 0 0,-1-1 0,1 1-1,-1-1 1,1 0 0,-1-6-67,0 0 0,0 0 1,0 0-1,-1 0 0,-1 1 0,1-1 1,-1 0-1,-5-11 0,6 16-30,0-1 0,0 1 0,-1-1 0,0 1 1,1 0-1,-1 0 0,0 0 0,-1 0 0,1 0 0,0 0 0,-1 0 0,0 1 0,1-1 0,-1 1 0,0 0 1,0 0-1,0 0 0,-1 0 0,1 1 0,-4-2 0,5 3-3,0 0 1,0 0-1,0 0 0,0 0 0,0 1 1,0-1-1,0 0 0,0 1 1,0 0-1,1 0 0,-1-1 0,0 1 1,0 0-1,1 0 0,-1 0 1,0 1-1,1-1 0,-1 0 0,1 1 1,0-1-1,-1 1 0,1-1 1,0 1-1,0 0 0,0-1 0,0 1 1,0 0-1,0 0 0,1 0 1,-1 0-1,1-1 0,-1 1 0,1 0 1,-1 3-1,-2 10-15,0 0-1,1 0 1,-1 17-1,3-29 11,-4 126-16,5-114 11,0 1 0,1-1 0,0 0-1,1 0 1,1 0 0,6 17 0,-9-30-21,0 0 0,-1 0 0,1-1 0,0 1 0,0 0 0,0-1 0,0 1 0,0-1 0,0 0 0,1 1 0,-1-1 0,0 0 0,1 1 0,-1-1 1,1 0-1,-1 0 0,1 0 0,0-1 0,-1 1 0,1 0 0,0 0 0,0-1 0,1 1 0,1-1-72,-1 0 1,1 0-1,-1-1 1,1 1-1,-1-1 0,0 0 1,1 0-1,-1 0 1,0 0-1,0 0 1,4-3-1,35-18-537</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8.037"/>
    </inkml:context>
    <inkml:brush xml:id="br0">
      <inkml:brushProperty name="width" value="0.05" units="cm"/>
      <inkml:brushProperty name="height" value="0.05" units="cm"/>
      <inkml:brushProperty name="color" value="#0000FF"/>
    </inkml:brush>
  </inkml:definitions>
  <inkml:trace contextRef="#ctx0" brushRef="#br0">219 64 12467,'-31'-25'1828,"26"20"-1190,-1 0 0,0 0-1,0 1 1,0-1-1,-1 1 1,-9-4-1,14 8-557,-1-1 0,1 0 0,-1 1 0,0-1 0,1 1 0,-1 0 0,0 0 0,1 0 0,-1 0 0,0 1 0,1-1 0,-1 1 0,0 0 0,1-1 0,-1 1 0,1 0 0,-1 0 0,1 1 0,0-1 0,-1 1 0,1-1 0,-3 3 0,-2 3-69,1-1 0,0 1 0,0 0 0,1 0 1,-1 1-1,2 0 0,-1 0 0,1 0 0,0 0 1,1 1-1,0-1 0,0 1 0,1 0 0,-2 12 0,1-3-16,1 0-1,1 0 0,0 0 0,2-1 0,0 1 0,4 25 0,-5-41 6,1 0 0,-1 1 0,1-1-1,-1 1 1,1-1 0,0 0 0,0 0-1,0 0 1,0 1 0,0-1 0,0 0 0,1 0-1,-1 0 1,1-1 0,-1 1 0,1 0-1,0 0 1,2 1 0,-2-2 8,-1-1-1,1 0 1,-1 1 0,1-1 0,0 0 0,-1 0 0,1 1-1,-1-1 1,1 0 0,-1-1 0,1 1 0,0 0 0,-1 0-1,1-1 1,-1 1 0,1-1 0,-1 1 0,1-1 0,-1 0 0,3-1-1,3-3 40,0 0 0,0 0 0,-1-1 0,0 0 0,0-1-1,0 1 1,-1-1 0,8-12 0,20-48 118,-23 46-122,0 1 0,13-19-1,-23 38-42,0 1-1,0-1 0,0 1 0,1 0 0,-1-1 1,0 1-1,0 0 0,1-1 0,-1 1 0,0 0 1,1 0-1,-1-1 0,0 1 0,1 0 0,-1 0 1,1-1-1,-1 1 0,0 0 0,1 0 1,-1 0-1,1 0 0,-1 0 0,1 0 0,-1 0 1,0 0-1,1 0 0,-1 0 0,1 0 0,-1 0 1,1 0-1,-1 0 0,0 0 0,1 0 1,-1 0-1,1 0 0,-1 1 0,0-1 0,1 0 1,0 0-1,13 19-27,4 25 13,-10-16-116,-4-8-70,2-1-1,0 1 1,2-1-1,0-1 0,17 31 1,-22-45-62,0-1 0,0 1 1,0 0-1,1-1 0,-1 1 1,1-1-1,0 0 0,0 0 1,0 0-1,0-1 0,0 0 0,1 0 1,-1 0-1,1 0 0,-1 0 1,1-1-1,0 0 0,-1 0 1,1 0-1,0-1 0,0 1 1,0-1-1,0 0 0,0-1 0,-1 1 1,1-1-1,0 0 0,0 0 1,8-4-1,52-26-2119</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8.438"/>
    </inkml:context>
    <inkml:brush xml:id="br0">
      <inkml:brushProperty name="width" value="0.05" units="cm"/>
      <inkml:brushProperty name="height" value="0.05" units="cm"/>
      <inkml:brushProperty name="color" value="#0000FF"/>
    </inkml:brush>
  </inkml:definitions>
  <inkml:trace contextRef="#ctx0" brushRef="#br0">126 5 15243,'-24'-4'1225,"-4"11"2079,9 16-3088,5 6 8,4 19-40,4 10-136,5 17-24,-2 7-16,-3 11 16,2 0-8,-2 0 16,3-1 24,1-14-8,2-11-272,5-30-784,2-19-1656,13-39 1479</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8.806"/>
    </inkml:context>
    <inkml:brush xml:id="br0">
      <inkml:brushProperty name="width" value="0.05" units="cm"/>
      <inkml:brushProperty name="height" value="0.05" units="cm"/>
      <inkml:brushProperty name="color" value="#0000FF"/>
    </inkml:brush>
  </inkml:definitions>
  <inkml:trace contextRef="#ctx0" brushRef="#br0">269 461 11626,'-10'15'249,"1"-1"0,0 1-1,1 0 1,0 1-1,2 0 1,0 0-1,-8 35 1,12-42-200,0 0 1,1 1-1,0-1 1,0 1-1,1-1 1,0 1-1,1-1 1,0 1-1,1-1 1,0 1-1,0-1 1,1 0-1,0 0 1,0 0 0,10 15-1,-12-22-22,-1 0 1,1-1-1,0 1 1,0-1-1,0 1 0,0-1 1,0 1-1,1-1 1,-1 0-1,0 0 0,1 0 1,-1 0-1,1 0 0,-1 0 1,1 0-1,-1 0 1,1 0-1,0-1 0,0 1 1,-1 0-1,1-1 1,0 0-1,0 1 0,-1-1 1,1 0-1,2 0 1,-1-1 21,-1 0 1,0 0-1,1-1 1,-1 1 0,0 0-1,0-1 1,0 0-1,0 1 1,0-1 0,0 0-1,0 0 1,0 0-1,-1 0 1,1-1 0,1-2-1,6-12 173,-2 1 1,0-1-1,9-33 0,-11 33-123,-1 0 0,0 0 0,-2-1 0,0 1 1,-1-1-1,0 0 0,-5-34 0,3 47-31,0-1 0,0 1 0,-1-1-1,0 1 1,0 0 0,0-1 0,0 1 0,-1 0 0,0 0 0,0 1 0,0-1 0,-1 1 0,1-1-1,-1 1 1,0 0 0,0 1 0,-1-1 0,1 1 0,-1 0 0,0 0 0,0 0 0,0 0-1,0 1 1,0 0 0,-1 0 0,1 0 0,0 1 0,-11-2 0,4 2 42,-1 0 0,0 1 0,1 1 0,-1 0 1,1 0-1,0 2 0,-1-1 0,-16 7 0,23-8-284,0 2-1,-1-1 0,1 1 1,0-1-1,1 2 1,-1-1-1,0 1 0,1-1 1,0 2-1,0-1 1,0 0-1,0 1 1,1 0-1,0 0 0,0 0 1,0 1-1,-5 9 1,1 21-1103</inkml:trace>
  <inkml:trace contextRef="#ctx0" brushRef="#br0" timeOffset="1">565 24 18924,'-11'-19'832,"2"15"-56,-1 9-312,-2 26 97,2 9-385,2 24-176,0 9 0,3 16 0,-4 7 88,-4 16-296,-3 5-216,4-5-1113,2-9 257,10-35 512</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9.182"/>
    </inkml:context>
    <inkml:brush xml:id="br0">
      <inkml:brushProperty name="width" value="0.05" units="cm"/>
      <inkml:brushProperty name="height" value="0.05" units="cm"/>
      <inkml:brushProperty name="color" value="#0000FF"/>
    </inkml:brush>
  </inkml:definitions>
  <inkml:trace contextRef="#ctx0" brushRef="#br0">9 8 15883,'-9'-4'745,"16"6"1199,8 3-1800,12-5 232,9 0 24,8 0-216,8-3-288,14-4 104</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9.557"/>
    </inkml:context>
    <inkml:brush xml:id="br0">
      <inkml:brushProperty name="width" value="0.05" units="cm"/>
      <inkml:brushProperty name="height" value="0.05" units="cm"/>
      <inkml:brushProperty name="color" value="#0000FF"/>
    </inkml:brush>
  </inkml:definitions>
  <inkml:trace contextRef="#ctx0" brushRef="#br0">210 131 10690,'-13'-17'1294,"6"8"-587,0 0 1,0 0-1,-1 1 0,0 0 0,-1 0 0,-13-9 1,20 16-657,-1 0 1,1 0-1,0 0 1,-1 0 0,1 1-1,0-1 1,-1 1 0,1-1-1,-1 1 1,1 0 0,-1 0-1,1 0 1,-1 0-1,1 0 1,-1 1 0,1-1-1,-1 1 1,1 0 0,0 0-1,-1-1 1,1 1 0,0 1-1,0-1 1,0 0-1,-1 1 1,1-1 0,1 1-1,-1-1 1,0 1 0,0 0-1,1 0 1,-1 0-1,1 0 1,-1 0 0,-1 4-1,-4 5-43,1 0 1,0 0-1,1 1 0,0-1 0,1 1 0,0 1 0,1-1 1,0 0-1,1 1 0,1-1 0,-1 26 0,2-31-5,0 0 0,0 0 0,1 0 0,0 0 0,0 0 0,0-1 0,1 1 0,0 0 0,0-1 1,1 1-1,0-1 0,0 0 0,0 0 0,1 0 0,0 0 0,0-1 0,1 1 0,-1-1 0,1 0 0,0 0 0,0-1 0,1 0 0,6 5 0,-10-9 19,1 1 0,-1 0 0,0 0 0,1-1 1,-1 1-1,1-1 0,-1 0 0,1 0 0,-1 0 0,0 0 0,1 0 0,-1 0 0,1-1 0,-1 1 1,1-1-1,-1 0 0,0 0 0,0 1 0,1-2 0,-1 1 0,0 0 0,0 0 0,0-1 0,0 1 1,0-1-1,0 1 0,-1-1 0,1 0 0,0 0 0,-1 0 0,0 0 0,1 0 0,-1 0 0,0 0 1,1-3-1,5-7 71,0-1 1,-1 0 0,-1-1 0,5-20-1,-4 14-46,-2 0-1,-1 0 0,0 0 0,-1-36 1,-2 50-36,0-1 0,0 0 1,-1 1-1,0-1 0,0 0 0,-1 1 1,0 0-1,0-1 0,0 1 0,-1 0 1,0 0-1,0 0 0,0 0 0,-1 0 1,0 1-1,0 0 0,-1 0 0,-5-5 1,9 8-18,-1 1-1,0 0 1,1-1 0,-1 1 0,0 0-1,0 0 1,0 0 0,0 1 0,0-1-1,0 0 1,0 1 0,0-1 0,0 1-1,0 0 1,0-1 0,0 1 0,-1 0-1,1 0 1,0 1 0,0-1 0,0 0 0,0 1-1,0-1 1,0 1 0,0 0 0,0 0-1,0 0 1,0 0 0,0 0 0,-1 1-1,-13 16-125</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29.896"/>
    </inkml:context>
    <inkml:brush xml:id="br0">
      <inkml:brushProperty name="width" value="0.05" units="cm"/>
      <inkml:brushProperty name="height" value="0.05" units="cm"/>
      <inkml:brushProperty name="color" value="#0000FF"/>
    </inkml:brush>
  </inkml:definitions>
  <inkml:trace contextRef="#ctx0" brushRef="#br0">359 231 16388,'0'-24'451,"0"1"340,-1-1 0,-7-42-1,7 61-637,0 0-1,0 0 0,-1-1 1,0 2-1,1-1 1,-2 0-1,1 0 1,-1 0-1,1 1 1,-1 0-1,0-1 0,-1 1 1,1 0-1,-1 1 1,0-1-1,0 0 1,0 1-1,-7-4 0,9 6-131,-1 0-1,1 0 0,-1 0 0,1 0 1,-1 1-1,0-1 0,1 1 0,-1 0 0,0 0 1,1 0-1,-1 0 0,0 0 0,1 0 1,-1 1-1,1-1 0,-1 1 0,0 0 0,1 0 1,-1 0-1,1 0 0,0 0 0,-1 1 1,1-1-1,0 1 0,0-1 0,0 1 0,0 0 1,0 0-1,0 0 0,0 0 0,1 0 1,-1 0-1,1 0 0,-2 5 0,-5 6-34,0 1-1,2 0 0,0 0 1,-8 28-1,-69 358-128,62-279-165,-19 142-1744,21-89-4593,15-118 4061</inkml:trace>
  <inkml:trace contextRef="#ctx0" brushRef="#br0" timeOffset="1">9 703 16956,'5'0'664,"11"3"-112,5 0-112,12-3 168,9-3-160,5-4-432,2-6 3313,-2-3-2321</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0.608"/>
    </inkml:context>
    <inkml:brush xml:id="br0">
      <inkml:brushProperty name="width" value="0.05" units="cm"/>
      <inkml:brushProperty name="height" value="0.05" units="cm"/>
      <inkml:brushProperty name="color" value="#0000FF"/>
    </inkml:brush>
  </inkml:definitions>
  <inkml:trace contextRef="#ctx0" brushRef="#br0">28 232 9114,'-25'2'1964,"25"-2"-1908,0 0-1,0 1 1,0-1-1,-1 0 1,1 0-1,0 0 0,0 1 1,0-1-1,0 0 1,-1 0-1,1 1 1,0-1-1,0 0 1,0 0-1,0 1 1,0-1-1,0 0 1,0 1-1,0-1 1,0 0-1,0 0 1,0 1-1,0-1 1,0 0-1,0 1 0,0-1 1,0 0-1,0 0 1,0 1-1,0-1 1,0 0-1,0 0 1,0 1-1,1-1 1,-1 0-1,0 0 1,0 1-1,0-1 1,1 0-1,1 3 143,1 0-1,0-1 1,-1 1 0,1-1 0,0 0-1,0 0 1,0 0 0,1 0-1,4 1 1,3 2 84,0-1 1,1-1 0,-1 0-1,1 0 1,-1-1-1,1-1 1,0 0-1,-1 0 1,13-2-1,-18 0-189,1 0 0,-1 0 0,0-1 0,-1 0-1,1 0 1,0 0 0,0-1 0,-1 0 0,0 0-1,1 0 1,-1-1 0,0 0 0,-1 0 0,1 0 0,-1-1-1,0 1 1,0-1 0,6-9 0,-3 3 17,-1 0 0,0-1-1,-1 0 1,-1 0 0,1 0 0,-2-1 0,4-23-1,-6 31-79,-1 0-1,1-1 0,-1 1 1,-1 0-1,1 0 0,-1-1 1,0 1-1,0 0 1,-3-10-1,2 13-18,1-1 0,-1 0 0,1 1 1,-1-1-1,0 1 0,0 0 0,0-1 0,0 1 0,0 0 1,0 0-1,-1 0 0,1 1 0,-1-1 0,1 1 1,-1-1-1,0 1 0,0 0 0,-4-2 0,3 3-8,0-1-1,0 0 1,-1 1 0,1 0-1,0 0 1,0 0-1,-1 0 1,1 1 0,0-1-1,0 1 1,0 0-1,0 1 1,0-1 0,0 1-1,0-1 1,0 1 0,1 0-1,-1 1 1,1-1-1,-1 1 1,1-1 0,0 1-1,0 0 1,0 0-1,0 0 1,1 1 0,-1-1-1,1 1 1,-2 3-1,-3 4-19,1 0 0,1 1 0,-1-1 0,2 1 0,0 0 0,0 0 0,1 0 1,-2 21-1,3-9-186,2 1 1,1-1-1,0 1 1,9 40 0,-8-54 59,1 0 0,0 0-1,1 0 1,0-1 0,0 1 0,1-1 0,1 0 0,0 0 0,0 0 0,1-1 0,0 0 0,8 8 0,-11-14 102,-1 0-1,0-1 0,0 1 1,1-1-1,0 0 0,-1 0 1,1-1-1,0 1 0,0-1 1,0 1-1,0-1 0,0 0 1,0-1-1,0 1 0,0-1 1,0 1-1,0-1 0,6-1 1,-3-1 4,0 1 1,0-1-1,1-1 1,-2 1-1,1-1 1,0-1-1,-1 1 1,1-1-1,8-7 1,7-8 11,0 0 0,-2-2 0,0-1 1,16-24-1,-14 18 26,34-58 0,-52 78 20,1-1 0,-1 1 0,0-1 0,-1 0 0,0 0 0,0 0 0,-1-1 0,0 1 1,-1-1-1,0 1 0,-1-1 0,0-11 0,0 19 15,-1-1 1,1 1-1,-1-1 1,1 1-1,-1 0 1,0-1-1,0 1 0,0 0 1,0 0-1,0-1 1,-1 1-1,1 0 1,-1 0-1,1 1 0,-1-1 1,0 0-1,0 0 1,0 1-1,0-1 1,0 1-1,0 0 1,0-1-1,0 1 0,-1 0 1,1 0-1,0 1 1,-1-1-1,1 0 1,0 1-1,-1-1 0,1 1 1,-1 0-1,1 0 1,-1 0-1,1 0 1,-1 0-1,1 1 0,-1-1 1,1 1-1,0-1 1,-1 1-1,1 0 1,0 0-1,-1 0 0,1 0 1,0 1-1,0-1 1,0 0-1,0 1 1,0 0-1,0-1 0,1 1 1,-1 0-1,0 0 1,1 0-1,0 0 1,-1 0-1,1 0 0,0 0 1,0 1-1,0-1 1,-1 4-1,-3 12-34,0-1-1,1 1 0,1 0 1,1 0-1,0 27 0,8 91-86,-5-127 73,0-1 0,0 1 0,1-1 0,0 1 1,1-1-1,0 0 0,5 10 0,-7-17 10,-1 0 1,0 0-1,1 0 0,0-1 0,-1 1 1,1 0-1,-1 0 0,1-1 0,0 1 1,-1 0-1,1-1 0,0 1 0,0-1 1,0 1-1,-1-1 0,1 1 0,0-1 1,0 1-1,0-1 0,0 0 0,0 0 1,0 1-1,0-1 0,0 0 0,0 0 1,1 0-1,0-1-4,0 0 0,0 0 1,0-1-1,0 1 0,0 0 1,0-1-1,0 0 0,-1 1 1,1-1-1,-1 0 0,1 0 1,-1 1-1,0-1 0,1 0 0,-1-1 1,1-3-1,10-18-652,14-48-1,-19 52 402,9-26-209</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1.508"/>
    </inkml:context>
    <inkml:brush xml:id="br0">
      <inkml:brushProperty name="width" value="0.05" units="cm"/>
      <inkml:brushProperty name="height" value="0.05" units="cm"/>
      <inkml:brushProperty name="color" value="#0000FF"/>
    </inkml:brush>
  </inkml:definitions>
  <inkml:trace contextRef="#ctx0" brushRef="#br0">181 162 7586,'-2'-161'7959,"-21"233"-5995,10-4-1686,-86 390 1167,87-416-1178,3-12 154,1 1 1,-6 58-1,36-120 325,20-61-506,18-36-172,-50 111-68,0 1 1,0-1-1,2 2 0,26-29 0,-38 44-2,0-1 1,1 0-1,-1 1 0,1-1 1,-1 1-1,1-1 0,-1 0 1,1 1-1,0-1 0,-1 1 1,1 0-1,-1-1 0,1 1 1,0 0-1,-1-1 0,1 1 1,0 0-1,0 0 0,-1-1 1,1 1-1,0 0 0,0 0 1,-1 0-1,1 0 0,0 0 1,0 0-1,-1 0 0,1 0 1,1 1-1,-1 0 1,-1 0-1,1 0 1,0 0-1,-1 0 1,1 0-1,-1 0 0,0 1 1,1-1-1,-1 0 1,0 0-1,0 0 1,0 1-1,1-1 1,-1 0-1,-1 0 1,1 2-1,-9 62-8,7-58 11,-4 22-59,-10 57 171,15-80-201,1-1-1,0 1 1,0-1 0,0 0 0,0 1 0,1-1 0,0 0-1,0 1 1,0-1 0,1 0 0,0 0 0,4 8 0,7-2-1028,5-12 394</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2.310"/>
    </inkml:context>
    <inkml:brush xml:id="br0">
      <inkml:brushProperty name="width" value="0.05" units="cm"/>
      <inkml:brushProperty name="height" value="0.05" units="cm"/>
      <inkml:brushProperty name="color" value="#0000FF"/>
    </inkml:brush>
  </inkml:definitions>
  <inkml:trace contextRef="#ctx0" brushRef="#br0">1 46 7306,'1'-4'615,"1"1"1,0 0-1,0 0 1,0 0 0,0 0-1,1 1 1,-1-1-1,1 0 1,0 1-1,-1 0 1,1 0 0,0 0-1,5-2 1,-8 3-547,1 0 0,0 1-1,0-1 1,0 0 0,0 1 0,0 0 0,0-1 0,0 1 0,0-1 0,0 1-1,0 0 1,0 0 0,1 0 0,-1 0 0,0 0 0,0 0 0,0 0 0,0 0-1,0 0 1,0 0 0,0 0 0,0 1 0,0-1 0,0 0 0,0 1 0,0-1-1,0 1 1,0-1 0,0 1 0,0 0 0,0-1 0,0 1 0,0 0 0,-1 0-1,1-1 1,0 1 0,-1 0 0,1 0 0,0 0 0,-1 0 0,1 0 0,-1 0-1,0 0 1,1 0 0,0 2 0,2 12 303,-1 0 1,0 1-1,0 16 0,-3-23-337,1 1 1,1-1-1,0 0 0,0 0 1,1 1-1,0-1 0,0 0 1,1 0-1,0-1 0,1 1 1,0-1-1,6 10 0,-10-17 56,1 1-1,0-1 0,0 0 0,0 0 0,0 0 1,0 0-1,0 0 0,0 0 0,0 0 0,0 0 0,0 0 1,0 0-1,0-1 0,1 1 0,-1 0 0,0-1 1,1 1-1,-1-1 0,1 0 0,-1 1 0,0-1 0,1 0 1,-1 0-1,1 0 0,-1 0 0,1 0 0,-1 0 1,2 0-1,21-11 1067</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2.690"/>
    </inkml:context>
    <inkml:brush xml:id="br0">
      <inkml:brushProperty name="width" value="0.05" units="cm"/>
      <inkml:brushProperty name="height" value="0.05" units="cm"/>
      <inkml:brushProperty name="color" value="#0000FF"/>
    </inkml:brush>
  </inkml:definitions>
  <inkml:trace contextRef="#ctx0" brushRef="#br0">42 5 10058,'-1'-1'159,"0"1"0,0-1 0,0 1 0,0-1 0,0 1 0,0 0 0,0 0 0,0-1 0,-1 1 0,1 0 0,0 0 0,0 0 0,0 0 0,0 0 0,0 0 0,-1 0 1,1 1-1,0-1 0,0 0 0,0 1 0,0-1 0,0 1 0,0-1 0,0 1 0,0-1 0,-2 2 0,2 1 117,0 0 0,0 0 1,0 0-1,0 1 0,0-1 1,0 0-1,1 0 0,0 7 1,-1-7-434,-2 74 1136,3 1-1,15 113 1,-6-105-619,-9-65-236,2-1 0,1 1 0,0-1 0,2 0 0,0 0 0,1 0 0,1-1 0,12 25 0,-18-41-110,1-1 0,-1 0 1,0 0-1,1 0 0,-1 0 0,1 0 0,0 0 1,-1-1-1,1 1 0,0 0 0,0-1 1,0 1-1,0-1 0,0 0 0,1 0 1,-1 0-1,0 0 0,1 0 0,-1 0 0,0-1 1,1 1-1,-1-1 0,1 1 0,3-1 1,-1-1 45,-1 0 0,0 0 0,1-1 0,-1 1 0,0-1 0,0 0 0,0 0 1,0 0-1,0-1 0,0 1 0,-1-1 0,6-5 0,4-5-717,0-1 1,-1 0-1,-1-1 0,0-1 0,13-25 1,-7 5-1007</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3.043"/>
    </inkml:context>
    <inkml:brush xml:id="br0">
      <inkml:brushProperty name="width" value="0.05" units="cm"/>
      <inkml:brushProperty name="height" value="0.05" units="cm"/>
      <inkml:brushProperty name="color" value="#0000FF"/>
    </inkml:brush>
  </inkml:definitions>
  <inkml:trace contextRef="#ctx0" brushRef="#br0">13 112 15307,'-13'1'1016,"26"-1"337,25-6-897,7-5 416,5-10-512,5-2-192,-6-3 3209,8 0-2409</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3.772"/>
    </inkml:context>
    <inkml:brush xml:id="br0">
      <inkml:brushProperty name="width" value="0.05" units="cm"/>
      <inkml:brushProperty name="height" value="0.05" units="cm"/>
      <inkml:brushProperty name="color" value="#0000FF"/>
    </inkml:brush>
  </inkml:definitions>
  <inkml:trace contextRef="#ctx0" brushRef="#br0">72 5 7986,'0'0'64,"0"-1"1,-1 1 0,1-1 0,-1 1 0,1 0-1,-1-1 1,1 1 0,-1 0 0,1-1-1,-1 1 1,0 0 0,1 0 0,-1 0-1,1-1 1,-1 1 0,0 0 0,1 0 0,-1 0-1,1 0 1,-1 0 0,0 0 0,1 0-1,-1 0 1,1 1 0,-1-1 0,0 0-1,1 0 1,-1 0 0,1 1 0,-1-1 0,1 0-1,-1 0 1,1 1 0,-1-1 0,1 1-1,-1-1 1,0 1 0,2 0-60,-1 0 0,1 1-1,0-1 1,0 0 0,-1 0 0,1 0 0,0 0-1,0 0 1,0 0 0,0 0 0,0-1 0,0 1-1,0 0 1,0 0 0,1-1 0,-1 1 0,0-1-1,2 2 1,18 4-154,8 5 3659,-41-10 1362,2 2-4852,10-3-16,-1 0-1,1 0 0,-1 1 0,1-1 0,-1 0 1,1 0-1,-1 0 0,0 0 0,1 0 0,-1 0 1,1 0-1,-1 0 0,1 0 0,-1 0 0,1 0 1,-1 0-1,1 0 0,-1-1 0,1 1 0,-1 0 0,1 0 1,-1 0-1,1-1 0,-1 1 0,1 0 0,-1-1 1,1 1-1,-1-1 0,-18-7 784,26 22 287,7 6-1111,13 23 103,-2 1 0,-2 1 0,-2 1-1,-2 1 1,-2 1 0,-2 0-1,-2 1 1,-3 1 0,-1 0 0,1 57-1,-9-75-112,-2 0 0,-2 0-1,-1 0 1,-1 0 0,-2-1-1,-15 48 1,13-56-239,-1-1 1,0 0-1,-2 0 1,0-1-1,-2-1 0,0 0 1,-1 0-1,-1-2 1,-22 21-1,-46 26-650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1.910"/>
    </inkml:context>
    <inkml:brush xml:id="br0">
      <inkml:brushProperty name="width" value="0.05" units="cm"/>
      <inkml:brushProperty name="height" value="0.05" units="cm"/>
      <inkml:brushProperty name="color" value="#E71224"/>
    </inkml:brush>
  </inkml:definitions>
  <inkml:trace contextRef="#ctx0" brushRef="#br0">64 25 12587,'-9'-12'936,"5"4"328,1 3-8,-1 11-431,-1 12-297,-2 15-272,0 9-72,-2 11-48,2 3-24,1-3 24,3-4-392,3-16 840,0-14-488</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2.264"/>
    </inkml:context>
    <inkml:brush xml:id="br0">
      <inkml:brushProperty name="width" value="0.05" units="cm"/>
      <inkml:brushProperty name="height" value="0.05" units="cm"/>
      <inkml:brushProperty name="color" value="#E71224"/>
    </inkml:brush>
  </inkml:definitions>
  <inkml:trace contextRef="#ctx0" brushRef="#br0">8 0 7202,'-7'35'552,"11"7"584,13 13-1344</inkml:trace>
  <inkml:trace contextRef="#ctx0" brushRef="#br0" timeOffset="1">233 559 10690,'1'0'168,"1"-1"0,-1 1-1,0-1 1,0 1 0,0-1-1,0 0 1,-1 0 0,1 1 0,0-1-1,0 0 1,0 0 0,0 0-1,-1 0 1,1 0 0,-1 0-1,1 0 1,0 0 0,-1 0 0,1-3-1,11-28 1290,-10 26-1075,16-55 1144,11-76 0,-10 46-1114,-19 89-410,0 1 1,0 0 0,0 0-1,1 0 1,-1 0 0,0-1-1,1 1 1,-1 0 0,0 0-1,1 0 1,0 0 0,-1 0-1,1 0 1,0 0 0,-1 0-1,1 0 1,1-1 0,7 15 11,4 51-19,-9-44 14,4 17-98,25 68-1,-28-93-27,0 0-1,1 0 0,1-1 0,-1 0 1,2 0-1,-1 0 0,2-1 1,-1 0-1,14 10 0,26 9-295</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2.631"/>
    </inkml:context>
    <inkml:brush xml:id="br0">
      <inkml:brushProperty name="width" value="0.05" units="cm"/>
      <inkml:brushProperty name="height" value="0.05" units="cm"/>
      <inkml:brushProperty name="color" value="#E71224"/>
    </inkml:brush>
  </inkml:definitions>
  <inkml:trace contextRef="#ctx0" brushRef="#br0">25 41 11586,'-8'-23'1337,"3"7"551,2 15-648,0 8-199,1 18-705,1 12-128,-2 22-40,3 11 0,0 24-40,3 5-16,3 7-216,-2-4-392,0-24-1473,1-14 1193</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3.319"/>
    </inkml:context>
    <inkml:brush xml:id="br0">
      <inkml:brushProperty name="width" value="0.05" units="cm"/>
      <inkml:brushProperty name="height" value="0.05" units="cm"/>
      <inkml:brushProperty name="color" value="#E71224"/>
    </inkml:brush>
  </inkml:definitions>
  <inkml:trace contextRef="#ctx0" brushRef="#br0">1 264 11803,'0'4'85,"-1"1"1,1 0-1,0 0 1,0-1-1,1 1 1,-1 0-1,1 0 1,0-1-1,0 1 1,1-1-1,-1 1 1,1-1-1,0 1 1,1-1-1,-1 0 1,0 0-1,1 0 1,0 0-1,0-1 1,0 1-1,1-1 1,-1 0-1,5 3 1,-5-3-78,0 0 0,0 0 0,1-1 0,-1 1 0,1-1 0,-1 0 0,1 0 0,0 0 0,0-1 0,0 1 0,0-1 0,0 0 0,0 0 0,0-1 0,0 1 0,0-1 0,1 0 0,-1 0 0,0 0 0,0-1 0,0 1 0,1-1 0,-1 0 0,0 0 0,0 0 0,6-4 0,-3 0 7,1 0 0,-1-1 0,0 0 1,0 0-1,0-1 0,-1 0 0,0 0 0,-1-1 0,0 1 0,0-1 1,0 0-1,-1-1 0,0 1 0,-1-1 0,4-12 0,0-10 244,-1-1 0,-1-1-1,0-33 1,0 6 739,3 26-402,-2 30-353,1 23-204,-2 26-30,-2 0 1,-2 1 0,-2-1-1,-7 51 1,2-15 4,2-26 3,-1 24 177,5 110 1,0-184-168,1 1-1,0-1 1,0 0 0,0 0 0,0 0 0,1 0-1,0 0 1,0 0 0,3 5 0,-4-9-20,-1 0 1,1 0-1,0-1 1,-1 1-1,1 0 1,0-1-1,-1 1 1,1-1-1,0 1 1,0 0-1,0-1 1,0 0-1,0 1 1,-1-1-1,1 1 1,0-1-1,0 0 1,0 0-1,0 0 1,1 1-1,0-2 1,0 1 1,0 0-1,0-1 1,-1 1-1,1-1 0,0 0 1,-1 0-1,1 1 0,-1-1 1,1 0-1,0 0 0,-1 0 1,0-1-1,3-1 1,7-8 24,-1-1 0,0 0 1,-1-1-1,0 1 0,-1-2 0,9-19 1,34-96 53,-36 85-59,23-46 1,-37 89-29,-1-1 1,1 1-1,0-1 1,-1 1-1,1-1 0,0 1 1,0 0-1,0-1 1,0 1-1,0 0 0,0 0 1,0-1-1,0 1 1,1 0-1,-1 0 1,3-1-1,-4 3 0,1-1 0,-1 1 0,1-1 0,-1 1 0,1-1 0,-1 1 1,1 0-1,-1-1 0,0 1 0,1-1 0,-1 1 0,0 0 0,1 0 0,-1-1 0,0 1 0,0 0 0,0-1 0,0 1 0,0 0 1,0 0-1,0-1 0,0 1 0,0 1 0,-5 66 9,5-62-4,-1-3-5,-2 28 4,1 50-1,2-73-5,1 0-1,0-1 1,0 1 0,0-1 0,1 0 0,0 1-1,0-1 1,1 0 0,0 0 0,0 0 0,1-1 0,7 11-1,-10-16 2,1 0 1,0 1-1,-1-1 0,1 0 0,0 0 0,0 0 1,0 0-1,0 0 0,0 0 0,0-1 0,0 1 0,0-1 1,0 1-1,1-1 0,-1 0 0,0 0 0,0 0 0,0 0 1,0 0-1,0 0 0,1-1 0,-1 1 0,0-1 0,0 1 1,0-1-1,0 0 0,0 0 0,2-1 0,9-4-1,-1-1-1,1-1 1,11-8-1,-15 10 4,8-6 4,1-1 0,-2-1 1,1 0-1,-2-2 0,0 1 0,-1-2 0,-1 0 0,0 0 1,-1-1-1,-1-1 0,-1 0 0,-1 0 0,0-1 1,-1 0-1,-2-1 0,0 0 0,5-33 0,-19 120-11,2-29-7,2 0 0,2 46 0,2-81 13,7 71-13,-6-67 10,0 0 1,0-1 0,1 1-1,-1 0 1,2-1 0,-1 0 0,0 0-1,1 0 1,0 0 0,5 7-1,-7-11 3,0 0 0,1 0 0,-1 0 0,0 0-1,0-1 1,1 1 0,-1 0 0,0-1 0,1 1-1,-1 0 1,1-1 0,-1 0 0,0 1 0,1-1-1,-1 0 1,1 0 0,0 0 0,-1 0 0,1 0-1,-1 0 1,1 0 0,-1 0 0,0-1 0,1 1-1,-1-1 1,1 1 0,-1-1 0,1 1 0,-1-1 0,0 0-1,0 0 1,1 0 0,-1 1 0,0-1 0,0 0-1,0-1 1,0 1 0,0 0 0,0 0 0,0 0-1,1-2 1,7-9 3,0 1 0,-1-1 0,9-18 0,-12 21-1,19-35 5,-16 27 45,0 0 0,2 1 0,0 0-1,1 1 1,20-22 0,-25 36 173,-5 12-77,-8 18 212,-23 47-1782,15-37 626</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3.693"/>
    </inkml:context>
    <inkml:brush xml:id="br0">
      <inkml:brushProperty name="width" value="0.05" units="cm"/>
      <inkml:brushProperty name="height" value="0.05" units="cm"/>
      <inkml:brushProperty name="color" value="#E71224"/>
    </inkml:brush>
  </inkml:definitions>
  <inkml:trace contextRef="#ctx0" brushRef="#br0">13 1 16428,'-13'10'240,"13"9"720,7 0-896</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4.202"/>
    </inkml:context>
    <inkml:brush xml:id="br0">
      <inkml:brushProperty name="width" value="0.05" units="cm"/>
      <inkml:brushProperty name="height" value="0.05" units="cm"/>
      <inkml:brushProperty name="color" value="#E71224"/>
    </inkml:brush>
  </inkml:definitions>
  <inkml:trace contextRef="#ctx0" brushRef="#br0">362 90 3801,'-18'-26'1778,"14"19"-960,-1 0 1,0 0-1,0 0 1,-1 0-1,1 1 1,-12-9-1,16 14-713,-1 0-1,0 0 1,1 0-1,-1 0 1,0 1-1,0-1 1,0 1-1,0-1 1,0 1-1,1 0 1,-1-1-1,0 1 1,0 0-1,0 0 1,0 1-1,0-1 1,0 0-1,0 1 1,1-1-1,-1 1 1,0-1-1,0 1 0,0 0 1,1 0-1,-1 0 1,0 0-1,1 0 1,-1 0-1,1 0 1,-1 0-1,1 1 1,0-1-1,0 1 1,-1-1-1,0 4 1,-7 6 108,1 1 0,0-1 0,1 2 0,1-1 0,0 1 0,0 0 0,2 1 1,-1-1-1,-2 20 0,-2 18 422,-3 58 0,7 104 594,6-143-962,-1-70-259,0 1 0,0-1 1,0 0-1,0 1 0,0-1 0,0 1 1,0-1-1,0 0 0,0 1 0,0-1 0,0 0 1,0 1-1,0-1 0,-1 0 0,1 1 1,0-1-1,0 0 0,0 1 0,0-1 1,-1 0-1,1 1 0,0-1 0,0 0 1,-1 1-1,1-1 0,0 0 0,0 0 0,-1 1 1,1-1-1,0 0 0,-1 0 0,1 0 1,0 0-1,-1 0 0,1 1 0,-1-1 1,-16-7 152,-21-23-59,32 25-82,-45-45-172,48 47-74,1 0-1,-1 0 1,1-1-1,0 1 1,0-1-1,0 1 1,1-1-1,-1 0 1,1 0-1,0 0 1,0 1 0,0-1-1,0 0 1,1 0-1,-1-6 1,5-6-1039</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4.645"/>
    </inkml:context>
    <inkml:brush xml:id="br0">
      <inkml:brushProperty name="width" value="0.05" units="cm"/>
      <inkml:brushProperty name="height" value="0.05" units="cm"/>
      <inkml:brushProperty name="color" value="#E71224"/>
    </inkml:brush>
  </inkml:definitions>
  <inkml:trace contextRef="#ctx0" brushRef="#br0">115 53 11987,'-8'-10'591,"3"5"-47,0-1 0,1 1 0,-2 0 0,1 0 0,-12-7 0,16 11-507,0 0 1,0 1-1,-1-1 0,1 1 1,0 0-1,0-1 0,0 1 1,-1 0-1,1 0 0,0 0 0,-1 0 1,1 0-1,0 0 0,0 0 1,-1 0-1,1 0 0,0 0 1,0 1-1,-1-1 0,1 1 1,0-1-1,0 1 0,0-1 1,0 1-1,0 0 0,0-1 0,0 1 1,0 0-1,0 0 0,0 0 1,0 0-1,0 0 0,0 0 1,1 0-1,-1 0 0,0 0 1,1 0-1,-1 0 0,1 0 0,0 1 1,-1 0-1,-4 9-31,2 0-1,-1 0 1,1 0 0,1 1-1,0-1 1,1 1 0,0-1 0,1 1-1,0-1 1,0 1 0,4 14-1,0 2-2,2 1 0,2 0 0,13 34 0,-16-48-150,2 0 0,0 0 0,1-1 0,9 14 0,-14-24-137,0 0-1,1 0 1,-1 0 0,1 0-1,0 0 1,0-1 0,0 1-1,0-1 1,0 0-1,1-1 1,0 1 0,-1-1-1,1 0 1,0 0 0,0 0-1,6 1 1,32-1-1634</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5.489"/>
    </inkml:context>
    <inkml:brush xml:id="br0">
      <inkml:brushProperty name="width" value="0.05" units="cm"/>
      <inkml:brushProperty name="height" value="0.05" units="cm"/>
      <inkml:brushProperty name="color" value="#E71224"/>
    </inkml:brush>
  </inkml:definitions>
  <inkml:trace contextRef="#ctx0" brushRef="#br0">219 208 5881,'3'-8'570,"-1"0"0,0 0 0,0 1 0,-1-2 1,0 1-1,0 0 0,-1-15 0,-1 20-394,1 1-1,-1 0 1,1 0 0,-1 0 0,0-1 0,0 1 0,0 0-1,0 0 1,0 0 0,0 0 0,0 0 0,-1 1 0,1-1 0,-1 0-1,1 1 1,-1-1 0,0 1 0,0-1 0,0 1 0,1 0 0,-1 0-1,-1-1 1,1 2 0,0-1 0,0 0 0,0 0 0,0 1 0,-1-1-1,1 1 1,0-1 0,0 1 0,-5 0 0,2 0-63,0 0-1,-1 0 1,1 0 0,0 1-1,0-1 1,0 1 0,-1 1 0,1-1-1,0 1 1,0-1 0,1 2-1,-1-1 1,0 0 0,1 1 0,-1 0-1,-4 4 1,3-2-73,0 2 0,1-1 0,-1 0 0,1 1 0,0 0 0,1 0 0,0 1 0,0-1 0,-3 11-1,-1 6-62,1 1 0,1-1 0,2 1 0,0 1-1,0 44 1,4-55 22,-1 8-2,5 46 0,-4-65 2,1 0 0,-1 0 0,1 0 0,0 0 0,0 0 0,0 0 0,1-1 0,0 1 0,-1 0 0,1-1 0,0 1 0,1-1 1,-1 1-1,1-1 0,-1 0 0,1 0 0,0 0 0,4 3 0,-4-5 1,-1 0-1,1 0 1,-1-1 0,1 1-1,0-1 1,-1 1-1,1-1 1,-1 0 0,1 0-1,0 0 1,-1-1 0,1 1-1,0 0 1,-1-1 0,1 0-1,-1 0 1,1 1 0,-1-2-1,1 1 1,-1 0 0,0 0-1,0-1 1,3-1-1,5-4 4,-1-1-1,0 1 1,14-17-1,-12 12 6,-1-1 0,0-1-1,-1 0 1,0 0-1,-1-1 1,11-29 0,-5 0 8,11-51 0,-4 7-4,-20 86-9,-1-1 0,1 1 0,-1 0 0,1 0 0,0 0 0,0 0 0,0 1 0,0-1 0,0 0 0,0 0 0,0 1 0,2-3 0,-2 4-2,-1 0 0,0 0 0,1 0 0,-1 0 0,0 0 0,1-1 0,-1 1 0,1 0 0,-1 0 0,0 0 0,1 0 0,-1 0 0,1 0 0,-1 0 0,0 1 0,1-1 0,-1 0 1,0 0-1,1 0 0,-1 0 0,0 0 0,1 0 0,-1 1 0,0-1 0,1 0 0,-1 0 0,0 1 0,1-1 0,-1 0 0,0 0 0,0 1 0,1-1 0,-1 0 0,0 1 0,0-1 0,1 1 0,1 4 3,1 1-1,0 0 1,-1 0-1,0 0 0,-1 0 1,2 7-1,2 25 10,1 74 0,-6-70-6,8 56 0,-8-97-6,0-1-1,0 1 1,0-1 0,0 1-1,0-1 1,0 1 0,0-1-1,0 1 1,0-1 0,0 1-1,0-1 1,0 0-1,1 1 1,-1-1 0,0 1-1,0-1 1,0 1 0,1-1-1,-1 1 1,0-1 0,1 0-1,-1 1 1,0-1 0,1 1-1,-1-1 1,0 0 0,1 0-1,-1 1 1,1-1 0,-1 0-1,1 0 1,-1 1 0,0-1-1,1 0 1,-1 0 0,1 0-1,-1 0 1,1 0-1,-1 1 1,1-1 0,-1 0-1,1 0 1,-1 0 0,1-1-1,0 1 1,22-21 57,17-43 63,9-43 33,-35 72-109,1 1 0,34-54-1,-48 86-39,0 0-1,0 0 0,0 0 0,0 1 0,1-1 0,-1 0 0,1 1 0,-1-1 0,1 1 0,0 0 0,-1-1 0,1 1 1,0 0-1,0 0 0,0 0 0,0 0 0,0 1 0,0-1 0,2 0 0,-2 1 1,-1 1-1,0-1 0,1 1 1,-1 0-1,0 0 0,0-1 1,1 1-1,-1 0 0,0 0 1,0 0-1,0 0 0,0 0 1,0 0-1,0 1 0,-1-1 1,1 0-1,0 0 1,-1 1-1,1-1 0,0 0 1,-1 1-1,0-1 0,1 0 1,-1 1-1,0-1 0,0 1 1,0-1-1,0 3 0,8 53 54,-3 0 0,-2 1 0,-7 80-1,3-123-38,-1 0-1,0-1 1,-5 18-1,6-29-6,1 0 0,-1 0-1,0 0 1,0 0-1,-1 0 1,1 0 0,0-1-1,-1 1 1,0 0-1,1-1 1,-1 1 0,0-1-1,0 0 1,-1 0 0,1 0-1,0 0 1,-1 0-1,1 0 1,-1 0 0,0-1-1,0 0 1,-4 2 0,6-2-8,0-1 0,0 0 1,0 0-1,-1-1 0,1 1 1,0 0-1,0 0 0,0 0 1,0-1-1,0 1 0,0-1 1,-1 1-1,1-1 0,0 1 1,0-1-1,0 1 0,1-1 1,-1 0-1,0 0 0,0 0 1,0 1-1,0-1 0,1 0 1,-1 0-1,0 0 0,1 0 1,-1 0-1,1 0 0,-1 0 1,1 0-1,0 0 0,-1-1 1,1 1-1,0 0 0,0 0 1,0 0-1,-1 0 0,1-1 1,1 1-1,-1-1 0,2-50-13,-1 47-12,0-1 0,1 0 0,0 0 1,0 1-1,0-1 0,0 1 0,1 0 1,0-1-1,0 1 0,1 1 0,-1-1 1,1 0-1,0 1 0,0 0 0,1 0 1,-1 0-1,8-5 0,3 2-142,-1 0 0,1 0 0,0 1 1,30-6-1,-26 7 81,1-1 0,33-16 0,-47 18 82,0-1 1,0 0-1,0 0 0,0 0 1,-1-1-1,0 1 0,0-1 0,-1-1 1,0 1-1,0-1 0,0 1 1,-1-1-1,1 0 0,-2-1 1,4-11-1,0-1 9,-2 0 0,0-1 0,-1 1-1,0-33 1,-4 45 22,0 1-1,0-1 0,-1 1 0,0 0 1,0-1-1,0 1 0,-6-11 1,8 17-13,-1 0 1,1 0 0,-1-1 0,1 1 0,-1 0 0,1 0 0,-1 0 0,0 0 0,1 0 0,-1 0 0,0 0 0,0 1 0,0-1 0,0 0 0,0 0 0,0 1-1,0-1 1,0 0 0,0 1 0,0-1 0,0 1 0,0-1 0,0 1 0,0 0 0,-1 0 0,1-1 0,0 1 0,0 0 0,0 0 0,0 0 0,-1 0 0,1 0-1,0 0 1,0 1 0,0-1 0,-1 0 0,1 0 0,0 1 0,0-1 0,0 1 0,0-1 0,0 1 0,0 0 0,0-1 0,0 1 0,0 0 0,0 0 0,0-1-1,0 1 1,1 0 0,-1 0 0,0 0 0,1 0 0,-1 0 0,0 0 0,0 2 0,-4 6-13,0-1 0,0 1 0,0 1 0,2-1-1,-1 1 1,1-1 0,0 1 0,1 0 0,-1 11 0,-6 95-75,9-110 63,-1 24-365,1 1 1,8 57-1,-7-81 212,0-1 0,0 1 0,0-1 0,1 0 0,0 1 0,0-1 0,1 0-1,0-1 1,0 1 0,0 0 0,1-1 0,0 0 0,0 1 0,0-1 0,0-1 0,1 1-1,0-1 1,0 0 0,0 0 0,11 6 0,31-1-444</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5.896"/>
    </inkml:context>
    <inkml:brush xml:id="br0">
      <inkml:brushProperty name="width" value="0.05" units="cm"/>
      <inkml:brushProperty name="height" value="0.05" units="cm"/>
      <inkml:brushProperty name="color" value="#E71224"/>
    </inkml:brush>
  </inkml:definitions>
  <inkml:trace contextRef="#ctx0" brushRef="#br0">63 48 10202,'-13'-21'1537,"7"3"1991,8 12-2528,3 4-151,3 10-433,-1 11-176,-4 19-88,0 14 24,-5 29 8,-1 10-24,-5 14 0,-5 3 80,-3-9-696,0-11-432,3-26 496</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6.548"/>
    </inkml:context>
    <inkml:brush xml:id="br0">
      <inkml:brushProperty name="width" value="0.05" units="cm"/>
      <inkml:brushProperty name="height" value="0.05" units="cm"/>
      <inkml:brushProperty name="color" value="#E71224"/>
    </inkml:brush>
  </inkml:definitions>
  <inkml:trace contextRef="#ctx0" brushRef="#br0">1 443 10906,'4'2'271,"0"0"0,0 0-1,0-1 1,0 1 0,0-1-1,1 0 1,-1 0 0,0 0-1,1-1 1,-1 1 0,1-1-1,7-1 1,-2 1 94,1 1-210,-1-2 0,1 1-1,-1-1 1,0-1 0,1 0 0,-1 0 0,0-1 0,0 0 0,0-1 0,-1 0 0,13-8-1,-8 3-35,0 0 0,-1-1 0,-1 0-1,0-1 1,0 0 0,19-25 0,-18 18 46,-1-1 0,0 1 0,-1-2 0,-1 0 0,-1 0 0,-1 0 0,-1-1 0,-1-1 0,0 1 0,-2-1 0,2-22 0,-6 42-113,1-1 51,-1-1-1,1 1 1,-1 0 0,0 0-1,0-1 1,0 1-1,0 0 1,-1 0 0,1-1-1,-1 1 1,0 0-1,0 0 1,0 0 0,-1 0-1,1 0 1,-3-4 0,3 6-93,1 1 1,0 0 0,-1 0-1,1 0 1,-1 0 0,1 0 0,0 0-1,-1 0 1,1 0 0,-1 0-1,1 0 1,-1 0 0,1 0-1,0 0 1,-1 0 0,1 0 0,-1 0-1,1 0 1,0 1 0,-1-1-1,1 0 1,-1 0 0,1 0 0,0 1-1,-1-1 1,1 0 0,0 0-1,-1 1 1,1-1 0,0 0 0,0 1-1,-1-1 1,1 1 0,0-1-1,0 0 1,0 1 0,-1-1 0,1 0-1,0 1 1,0-1 0,0 2-1,-8 20-2,8-20 4,-14 69-21,4 0 1,3 1 0,1 81-1,4-83 10,0-16-1,-1-14-3,2-1-1,1 1 1,2 0 0,13 69 0,-15-106 2,1-1 0,-1 1 1,1-1-1,0 1 0,0-1 0,0 1 1,0-1-1,0 0 0,0 1 1,0-1-1,1 0 0,0 0 1,-1 0-1,1 0 0,0 0 0,0 0 1,0-1-1,3 3 0,-4-4 2,0 1-1,1-1 0,-1 0 1,1 0-1,-1 0 0,0-1 0,1 1 1,-1 0-1,0 0 0,1-1 1,-1 1-1,0-1 0,1 1 1,-1-1-1,0 1 0,0-1 0,0 0 1,0 0-1,0 0 0,1 1 1,-1-1-1,-1 0 0,1 0 0,1-2 1,8-9 6,0-2-1,-1 1 1,-1-1 0,9-18 0,-14 25-5,51-110 21,20-38 1,-73 153-25,-1 1-1,1-1 1,0 1 0,0-1-1,0 1 1,0 0 0,0-1-1,0 1 1,0 0 0,0 0-1,1 0 1,-1 0 0,0 0-1,1 0 1,-1 0 0,3-1-1,-4 2 1,1 0 0,0 0 0,-1 0 0,1 0 0,-1 1 0,1-1 0,0 0-1,-1 0 1,1 0 0,0 1 0,-1-1 0,1 0 0,-1 1 0,1-1 0,-1 0-1,1 1 1,-1-1 0,1 1 0,-1-1 0,0 1 0,1-1 0,-1 1 0,1-1 0,-1 1-1,0 0 1,0-1 0,1 1 0,2 8-5,0-1 0,-1 0-1,0 1 1,2 11 0,-4-18 7,5 26-2,0 8-209,14 44 1,-17-71 137,1 0 0,0 0-1,1-1 1,0 1 0,1-1 0,-1 0 0,2 0 0,-1 0 0,1-1-1,8 8 1,-13-13 63,1-1-1,-1 0 1,1 1-1,0-1 1,-1 0-1,1 1 1,0-1-1,0 0 1,0 0-1,0-1 1,0 1-1,0 0 1,0-1-1,0 1 1,0-1-1,0 0 1,1 1-1,-1-1 1,0 0-1,0 0 1,0-1-1,3 0 1,-2 0 5,0 0 1,0-1 0,0 1-1,0-1 1,0 0 0,0 0-1,-1 0 1,1 0 0,-1 0-1,0-1 1,1 1 0,2-6-1,5-8 14,-2 1 0,0-1 0,0-1 0,5-18-1,-13 34-9,8-20 11,-1 0-1,-1-1 1,-1 0 0,-1 0-1,-1 0 1,-1 0 0,-1-1-1,-1 1 1,-1 0 0,-4-28-1,5 48 7,-1 0 0,1 0 1,0 0-1,-1 0 0,0 0 0,1 0 0,-1 1 0,0-1 0,0 0 0,0 0 0,0 0 0,0 1 0,0-1 0,0 1 0,-1-1 1,1 1-1,0-1 0,-3-1 0,3 3-4,0 0-1,0 0 1,0 0 0,0 0 0,0 1 0,1-1-1,-1 0 1,0 0 0,0 0 0,0 1 0,0-1-1,0 1 1,1-1 0,-1 0 0,0 1 0,0 0 0,1-1-1,-1 1 1,0-1 0,1 1 0,-1 0 0,1-1-1,-1 1 1,1 0 0,-1 0 0,0 1 0,-4 6 19,1 0 1,0 0-1,0 0 1,1 1-1,0 0 0,-2 10 1,-1 19-89,1 1 0,1 50 0,4-73-115,1 0 0,0 1 1,1-1-1,1 0 0,1-1 1,0 1-1,1-1 0,8 19 1,25 18-412</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7.920"/>
    </inkml:context>
    <inkml:brush xml:id="br0">
      <inkml:brushProperty name="width" value="0.05" units="cm"/>
      <inkml:brushProperty name="height" value="0.05" units="cm"/>
      <inkml:brushProperty name="color" value="#E71224"/>
    </inkml:brush>
  </inkml:definitions>
  <inkml:trace contextRef="#ctx0" brushRef="#br0">108 77 7066,'-3'-14'741,"2"10"-265,1-1 1,-1 1 0,0 0-1,0-1 1,0 1 0,-1 0-1,1 0 1,-1 0 0,0 0 0,0 0-1,-1 1 1,1-1 0,-6-6-1,7 10-417,0 0-1,1 0 0,-1 0 0,1 0 0,-1 1 0,0-1 0,1 0 0,-1 0 1,1 0-1,-1 1 0,1-1 0,-1 0 0,1 0 0,-1 1 0,1-1 0,-1 1 0,1-1 1,-1 0-1,1 1 0,0-1 0,-1 1 0,1-1 0,0 1 0,-1-1 0,1 1 1,0-1-1,-1 1 0,1-1 0,0 1 0,0 0 0,0 0 0,-9 24 228,8-21-135,-14 51 256,2 0 0,3 1 0,2 0 0,0 68 0,17 229 35,-4-250-267,0-81 20,-4-22-186,-1 0 0,0 0 0,1 0 0,-1 0 1,0 0-1,1 1 0,-1-1 0,1 0 0,-1 0 0,0 0 0,1 0 0,-1 0 0,0 0 0,1-1 0,-1 1 0,1 0 0,-1 0 0,0 0 0,1 0 0,-1 0 0,0 0 1,1-1-1,-1 1 0,0 0 0,1 0 0,-1-1 0,0 1 0,0 0 0,1 0 0,-1-1 0,1 1 0,25-39 354,-23 33-384,26-48 104,-3-1-1,26-77 1,-3 5-39,-48 124-42,26-48 6,-27 50-9,1 0 0,-1 1 0,0-1 0,1 0 1,-1 0-1,1 1 0,-1-1 0,1 0 0,-1 1 0,1-1 0,-1 1 0,1-1 1,0 1-1,-1-1 0,1 1 0,0-1 0,0 1 0,-1-1 0,1 1 0,0 0 1,0 0-1,-1-1 0,1 1 0,0 0 0,0 0 0,0 0 0,0 0 0,-1 0 1,1 0-1,0 0 0,0 0 0,0 0 0,0 0 0,-1 0 0,1 1 0,0-1 0,0 0 1,0 1-1,-1-1 0,1 0 0,0 1 0,-1-1 0,1 1 0,0-1 0,-1 1 1,1 0-1,-1-1 0,1 1 0,0-1 0,-1 1 0,0 0 0,1 0 0,-1-1 1,1 1-1,-1 0 0,0 0 0,1 1 0,7 17-8,-1 0 0,-1 0-1,-1 1 1,4 27 0,-5-21 9,2-1 0,0 0 0,14 32 0,-18-51-3,1-1 0,0 1 0,0-1 0,0 0 0,1 0 0,-1 0 0,1 0 0,1-1 1,-1 1-1,0-1 0,1 0 0,0-1 0,0 1 0,0-1 0,0 0 0,1 0 0,-1 0 1,11 2-1,-12-4 2,-1 0 0,1 0 0,0 0 0,0-1 0,0 0 0,0 0 0,0 0 0,0 0 0,0 0 0,0-1 0,0 0 0,0 0 0,0 0 0,0 0 0,-1-1 0,5-1 0,-2-1 2,0 0 0,0 0-1,-1 0 1,0-1 0,1 0 0,-2 0-1,1 0 1,6-9 0,2-7 2,-2 0 1,0 0 0,-1-1-1,9-29 1,-11 29 8,-2 0 0,0-1 1,4-39-1,-9 57-8,0 0 1,-1 0-1,1 0 1,-1 0-1,-1 0 1,1 0 0,-1-1-1,0 1 1,0 0-1,0 0 1,-1 0-1,1 1 1,-1-1-1,-1 0 1,1 0-1,0 1 1,-1 0-1,0-1 1,0 1-1,-1 0 1,1 1 0,-8-8-1,10 11-6,0-1 0,0 0-1,0 1 1,0-1 0,0 0 0,0 1-1,0-1 1,0 1 0,-1 0 0,1-1 0,0 1-1,0 0 1,0-1 0,0 1 0,-1 0-1,1 0 1,0 0 0,0 0 0,0 1-1,-1-1 1,1 0 0,0 0 0,0 1 0,0-1-1,0 0 1,-1 1 0,0 0 0,0 1-8,1 0 1,-1-1 0,0 1-1,1 0 1,-1 0 0,1 0-1,0 0 1,0 1 0,0-1-1,0 0 1,0 0-1,-1 5 1,0 4-60,-1 1 0,2 0 1,0 0-1,0 17 0,3-5-342,0-1 0,2 0 0,1 1 0,1-1 0,9 23 0,-8-27-916,1 0 0,1-1 0,16 24 0,3-8-1807,7-17 1317</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8.503"/>
    </inkml:context>
    <inkml:brush xml:id="br0">
      <inkml:brushProperty name="width" value="0.05" units="cm"/>
      <inkml:brushProperty name="height" value="0.05" units="cm"/>
      <inkml:brushProperty name="color" value="#E71224"/>
    </inkml:brush>
  </inkml:definitions>
  <inkml:trace contextRef="#ctx0" brushRef="#br0">99 188 5553,'-19'-43'3902,"18"43"-3810,1-1 0,0 0 0,-1 0 0,1 1 0,0-1 0,-1 1 0,1-1 0,-1 0 0,1 1 0,-1-1 0,1 1 0,-1-1 0,0 1 0,1-1 0,-1 1 0,1 0 0,-1-1 0,0 1 0,0 0 0,1-1 0,-1 1 0,0 0 0,1 0 0,-1 0 0,0-1 0,0 1 0,1 0 0,-1 0 0,0 0 0,0 0 0,1 0 0,-1 1 0,0-1 0,0 0 0,1 0 0,-1 0 0,0 1 0,1-1 0,-1 0 0,0 1 0,1-1 0,-1 1 0,0-1 0,1 1 0,-1-1 0,1 1 0,-1-1 0,1 1 0,-1-1 0,1 1 0,-1 0 0,1-1 0,0 1 0,-1 0 0,1-1 0,0 1 0,-1 0 0,1-1 0,0 2 0,-6 16-10,0-1 0,1 1 0,2 0 0,-1 0 1,2 0-1,0 0 0,2 25 0,-3 15-39,0-26-34,-7 118 52,10-149-60,-1 0 1,1-1 0,0 1-1,0 0 1,0 0-1,0 0 1,0 0 0,0-1-1,0 1 1,0 0-1,1 0 1,-1 0 0,0 0-1,0-1 1,1 1 0,-1 0-1,0 0 1,1-1-1,-1 1 1,1 0 0,-1-1-1,1 2 1,10-13 81,13-39 131,-21 42-166,31-90 401,-25 68-222,26-56 0,-34 83-221,0 1-1,0 0 0,0 0 1,0 0-1,0 0 0,1 0 1,-1 0-1,1 0 0,0 0 1,-1 1-1,1-1 0,0 1 1,0-1-1,0 1 0,0 0 1,3-2-1,-4 3-4,0 0-1,0 0 1,0 0-1,0 0 1,0 0-1,0 0 1,0 0-1,1 0 1,-1 0-1,0 1 1,0-1 0,0 0-1,0 1 1,0-1-1,0 1 1,0-1-1,0 1 1,0 0-1,0-1 1,0 1-1,-1 0 1,1-1 0,1 3-1,2 2 0,0 1 1,0-1-1,-1 1 0,0 0 1,0 0-1,-1 0 0,0 1 0,0-1 1,2 12-1,3 67-21,-8-71-12,1 0 0,0 0 1,2 0-1,-1-1 0,2 1 0,0-1 1,0 1-1,1-1 0,1 0 0,9 19 1,-13-31 33,0 1-1,-1-1 1,1 0 0,0 0 0,0 1 0,0-1 0,0 0 0,0 0 0,1 0 0,-1 0 0,0 0 0,0 0 0,1-1 0,-1 1 0,1 0 0,-1-1 0,0 1 0,1 0 0,-1-1 0,1 0 0,-1 1 0,1-1 0,-1 0 0,1 0-1,0 0 1,-1 0 0,1 0 0,-1 0 0,1-1 0,-1 1 0,1 0 0,-1-1 0,1 1 0,-1-1 0,1 0 0,-1 1 0,0-1 0,1 0 0,-1 0 0,0 0 0,0 0 0,0 0 0,1 0 0,-1 0 0,0 0 0,1-2 0,5-5 71,-1 0 1,1 0 0,-1-1 0,-1 0-1,6-12 1,9-23 362,-2-1 0,-2-1 0,12-62 0,16-145 1158,-38 219-1331,-4 30-148,-1 20-104,-19 377-93,3-136-1886,15-191 1442,6-23 58</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8.888"/>
    </inkml:context>
    <inkml:brush xml:id="br0">
      <inkml:brushProperty name="width" value="0.05" units="cm"/>
      <inkml:brushProperty name="height" value="0.05" units="cm"/>
      <inkml:brushProperty name="color" value="#E71224"/>
    </inkml:brush>
  </inkml:definitions>
  <inkml:trace contextRef="#ctx0" brushRef="#br0">1 51 15947,'0'1'392,"18"-1"-319,7-1-33,8-6 440,2-2-376,5-5 3912,4-7-2855</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9.672"/>
    </inkml:context>
    <inkml:brush xml:id="br0">
      <inkml:brushProperty name="width" value="0.05" units="cm"/>
      <inkml:brushProperty name="height" value="0.05" units="cm"/>
      <inkml:brushProperty name="color" value="#E71224"/>
    </inkml:brush>
  </inkml:definitions>
  <inkml:trace contextRef="#ctx0" brushRef="#br0">47 170 11979,'7'-26'2889,"-3"18"-983,-4 19 71,-6 34-1197,-17 64 0,15-82-695,2 1 0,0 1 0,2-1 0,1 1 1,1-1-1,4 47 0,-2-73-83,0 0 0,0 0 0,0 0 0,1 0 0,-1 0 0,1 0 0,0 0 1,-1 0-1,1-1 0,0 1 0,0 0 0,0 0 0,0-1 0,0 1 0,1-1 0,1 3 0,-2-4 1,0 1-1,0-1 1,0 1-1,0-1 1,0 0-1,0 0 1,0 1-1,0-1 1,0 0-1,0 0 1,0 0-1,0 0 1,0 0-1,0 0 1,0-1 0,0 1-1,0 0 1,0 0-1,0-1 1,0 1-1,0-1 1,1 0-1,5-3 10,-1-1-1,0 0 0,0 0 1,0-1-1,-1 1 0,0-1 1,5-7-1,22-34 21,-2-2 0,37-82 0,27-45-62,-91 171 23,1 0 1,-1 0-1,1 0 1,0 1-1,0-1 1,0 1-1,9-7 1,-12 11 3,0-1 0,0 1 0,1-1 0,-1 1 1,0-1-1,0 1 0,1-1 0,-1 1 0,0 0 0,1 0 0,-1 0 0,0 0 1,1 0-1,-1 0 0,0 0 0,0 0 0,1 1 0,-1-1 0,0 0 0,1 1 1,-1-1-1,0 1 0,0-1 0,0 1 0,1 0 0,-1-1 0,0 1 0,0 0 1,0 0-1,0 0 0,0 0 0,-1 0 0,1 0 0,0 0 0,0 0 0,-1 0 0,1 0 1,0 0-1,0 2 0,39 80-249,-36-70 176,1-1 1,0 0-1,1 0 0,0-1 1,1 1-1,0-2 0,1 1 0,0-1 1,1 0-1,0 0 0,11 8 1,-18-16 69,0-1 0,0 0 1,0 1-1,0-1 1,1 0-1,-1 0 1,0 0-1,0-1 1,1 1-1,-1-1 1,1 1-1,-1-1 1,1 0-1,-1 0 0,1 0 1,-1 0-1,0 0 1,1 0-1,-1-1 1,4 0-1,-2-1 5,-1 1-1,1-1 1,-1 0-1,1-1 0,-1 1 1,0 0-1,0-1 1,0 0-1,0 0 1,0 0-1,3-5 0,2-3 8,-1-1 0,-1 0 0,1-1 0,-2 1 0,0-1 0,4-17 0,-5 14 8,-1 0-1,-1 0 1,0 0 0,-1-1-1,-2-17 1,1 29-8,-1 0 1,1 0 0,-2 0-1,1 0 1,0 0 0,-1 0 0,0 0-1,0 0 1,-3-5 0,3 8-3,1 0 0,0 1 0,-1-1 1,0 0-1,1 1 0,-1-1 0,0 1 0,0 0 1,1-1-1,-1 1 0,0 0 0,0 0 1,-1 0-1,1 0 0,0 1 0,0-1 0,0 1 1,0-1-1,-1 1 0,1 0 0,-4 0 1,3 0-6,0 1 1,-1 0 0,1 0 0,0 0-1,0 0 1,0 0 0,0 1 0,0-1 0,0 1-1,0 0 1,0 0 0,1 0 0,-1 0-1,1 1 1,-1-1 0,1 1 0,0-1-1,0 1 1,0 0 0,1 0 0,-1 0 0,1 0-1,-1 0 1,-1 5 0,-4 10-16,1 1-1,-8 34 1,13-48 16,-8 34-311,2 0 0,-3 62 0,10-91 83,-1 0-1,2 1 1,-1-1 0,1 0-1,1 0 1,0 0 0,0 0-1,1 0 1,0-1 0,1 1-1,0-1 1,0 1 0,1-2-1,0 1 1,9 11 0,-11-17 198,0-1 1,0 0 0,0 1-1,0-1 1,0 0 0,0 0 0,0-1-1,1 1 1,-1-1 0,1 1 0,-1-1-1,1 0 1,-1 0 0,1-1-1,0 1 1,-1-1 0,1 0 0,0 0-1,0 0 1,-1 0 0,1-1-1,0 1 1,-1-1 0,1 0 0,0 0-1,-1-1 1,0 1 0,1-1-1,-1 1 1,6-5 0,5-2 39,-2-1 0,1-1-1,-1 0 1,-1 0 0,0-1 0,10-13 0,92-118 35,-94 115-33,-1-1 0,-1-1 0,18-41 0,-32 63 54,-1-1 1,0 1-1,0-1 1,0 1-1,-1-1 0,0 1 1,-1-1-1,1 0 0,-3-14 1,2 20-6,0 0-1,-1 0 1,1 0 0,-1 1 0,1-1 0,-1 0 0,0 0 0,0 1 0,0-1-1,0 1 1,0-1 0,0 1 0,0-1 0,0 1 0,-1 0 0,1-1 0,-1 1 0,-1-1-1,1 1 26,0 0-1,0 1 0,-1-1 0,1 0 0,0 1 0,-1 0 0,1 0 0,-1-1 0,1 1 0,0 1 0,-1-1 0,1 0 0,-1 0 0,1 1 0,0 0 0,-1-1 0,-3 3 0,1-1-9,-1 1-1,1 0 1,-1 1-1,1-1 1,0 1-1,0 0 1,0 0-1,1 0 0,0 1 1,0 0-1,0 0 1,0 0-1,0 0 1,1 1-1,0-1 1,-3 9-1,-4 11-77,1 0 0,-8 41 0,13-49 35,-7 25-32,0-2 0,2 1 1,1 0-1,2 0 1,-1 50-1,7-91-1,0 1 0,0-1 1,0 0-1,0 1 0,0-1 0,0 1 0,0-1 0,0 0 1,0 1-1,0-1 0,0 1 0,0-1 0,0 0 0,0 1 1,1-1-1,-1 0 0,0 1 0,0-1 0,0 1 0,0-1 1,1 0-1,-1 0 0,0 1 0,0-1 0,1 0 0,-1 1 1,0-1-1,1 0 0,-1 0 0,0 1 0,1-1 0,0 0 1,9-8 13,9-22 23,22-59 39,-32 66-14,0 1 0,2-1 0,1 2 0,1-1 0,27-33 1,-40 54-46,0 1 0,1-1 0,-1 0 0,1 1 0,-1-1 0,1 0 1,0 1-1,-1-1 0,1 1 0,-1-1 0,1 1 0,0 0 1,0-1-1,-1 1 0,1 0 0,0-1 0,0 1 0,-1 0 1,1 0-1,0 0 0,0 0 0,1-1 0,4 15 197,-7 36-74,0-40-118,-87 601-1819,88-610 1612,-3 19-547,3-20 666,0 0 0,0 0 0,0 0 0,0 0 0,0 0 0,1-1 0,-1 1 0,0 0 0,0 0 0,0 0 0,0 0 0,0 0 0,1 0 0,-1 0 0,0 0 0,0 0 0,0 0 0,0 0 0,1 0 0,-1 0-1,0 0 1,0 0 0,0 0 0,0 0 0,1 0 0,-1 0 0,0 0 0,0 0 0,0 0 0,0 0 0,1 0 0,-1 0 0,0 0 0,0 0 0,0 1 0,0-1 0,0 0 0,0 0 0,1 0 0,-1 0 0,0 0 0,0 0 0,0 1 0,0-1 0,0 0 0,0 0 0,0 0 0,0 0 0,0 0 0,0 1 0,1-1 0,-1 0 0,0 0 0,0 0-1,0 0 1,0 1 0,0-1 0,0 0 0,0 0 0,0 0 0,-1 1 0,17-19-1819</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1.076"/>
    </inkml:context>
    <inkml:brush xml:id="br0">
      <inkml:brushProperty name="width" value="0.05" units="cm"/>
      <inkml:brushProperty name="height" value="0.05" units="cm"/>
      <inkml:brushProperty name="color" value="#E71224"/>
    </inkml:brush>
  </inkml:definitions>
  <inkml:trace contextRef="#ctx0" brushRef="#br0">102 371 11634,'-4'1'301,"1"1"-1,-1 0 0,1 0 0,0 0 0,-1 0 0,1 0 0,1 1 0,-1 0 0,0-1 1,0 1-1,1 0 0,0 0 0,0 1 0,0-1 0,0 0 0,0 1 0,0-1 0,1 1 0,0-1 1,-1 5-1,-6 16-243,-7 46 1,12-53 205,-6 28-230,-3 55 0,11-83-30,1 0 0,0-1 0,1 1 0,1-1 0,1 1 0,7 26 1,-9-41-3,-1 1 0,1-1 0,0 0 0,0 1 0,0-1 1,0 0-1,0 0 0,0 1 0,1-1 0,-1 0 0,1 0 0,0-1 1,-1 1-1,1 0 0,0 0 0,0-1 0,0 1 0,0-1 1,0 0-1,0 1 0,4 0 0,-4-2 2,1 1 1,-1-1-1,1-1 1,-1 1-1,0 0 1,1 0-1,-1-1 1,1 0-1,-1 1 1,0-1-1,0 0 1,1 0-1,-1 0 0,0 0 1,0-1-1,0 1 1,3-3-1,5-5-12,-1 0-1,-1 0 1,1-1-1,-1 0 1,-1 0 0,0 0-1,6-13 1,10-31-252,29-95-1,6-16 94,-58 164 166,0 1 1,0 0 0,0-1-1,0 1 1,0 0 0,0-1-1,0 1 1,0 0 0,0-1-1,0 1 1,0 0 0,0-1 0,0 1-1,0 0 1,1-1 0,-1 1-1,0 0 1,0 0 0,0-1-1,1 1 1,-1 0 0,0 0-1,0-1 1,1 1 0,-1 0-1,0 0 1,0 0 0,1-1-1,-1 1 1,0 0 0,1 0-1,-1 0 1,0 0 0,1 0-1,-1 0 1,0 0 0,1-1-1,-1 1 1,0 0 0,1 0-1,-1 0 1,0 1 0,1-1-1,-1 0 1,6 19-20,-3 42 24,-2-52-7,-1 81-3,-2-51 3,3 1-1,6 45 0,-7-83 5,0 1 0,1 0-1,-1-1 1,1 1 0,0 0 0,-1-1-1,1 1 1,0-1 0,1 1 0,-1-1-1,0 0 1,1 1 0,-1-1-1,1 0 1,0 0 0,0 0 0,-1 0-1,1 0 1,1-1 0,-1 1 0,0 0-1,0-1 1,1 0 0,-1 1 0,5 0-1,-3-1 3,0-1 0,1 1 0,-1-1-1,0 0 1,1-1 0,-1 1 0,1-1-1,-1 0 1,0 0 0,0 0 0,1-1-1,-1 1 1,0-1 0,0 0 0,4-4-1,5-1 3,-1-2 0,0 1-1,-1-2 1,0 1-1,0-2 1,-1 1 0,-1-2-1,0 1 1,0-1-1,-1 0 1,8-16 0,4-15 14,-2 0 1,14-52-1,3-5-6,-28 89-17,-5 22-7,-5 24-8,-14 65 19,0 1 232,-7 137-1,23-236-217,1 0-1,0 0 1,0 0 0,0 0-1,0 0 1,0 0-1,0 0 1,0 0 0,1 0-1,-1-1 1,1 1 0,-1 0-1,1 0 1,0 0 0,0 0-1,0-1 1,0 1 0,0 0-1,0-1 1,2 3 0,-2-4-7,0 0 0,1 1 0,-1-1 0,0 0 1,0 0-1,1 0 0,-1 0 0,0 0 0,0 0 1,1-1-1,-1 1 0,0 0 0,0-1 0,0 1 0,0 0 1,1-1-1,-1 0 0,0 1 0,0-1 0,0 0 0,0 1 1,0-1-1,0-1 0,12-9 25,-2 0 1,1-1-1,12-18 0,-21 27-23,24-34 47,39-74 1,2-3 17,-68 114-73,0-1 0,0 1 0,0 0 0,0 0 1,0 0-1,0 0 0,0 0 0,0 0 0,0-1 1,0 1-1,1 0 0,-1 0 0,0 0 0,0 0 1,0 0-1,0 0 0,0 0 0,0 0 0,0-1 1,1 1-1,-1 0 0,0 0 0,0 0 0,0 0 1,0 0-1,0 0 0,1 0 0,-1 0 0,0 0 1,0 0-1,0 0 0,0 0 0,0 0 0,1 0 1,-1 0-1,0 0 0,0 0 0,0 0 0,0 0 1,0 0-1,1 0 0,-1 0 0,0 0 0,0 1 0,0-1 1,0 0-1,0 0 0,0 0 0,0 0 0,1 0 1,-1 0-1,0 0 0,0 0 0,0 1 0,0-1 1,0 0-1,0 0 0,0 0 0,0 0 0,0 0 1,0 1-1,0-1 0,0 0 0,0 0 0,4 19 10,-2 26 4,-2-42-12,7 117 6,-5-104-6,1 0-1,0 0 1,1 0-1,0-1 1,10 21 0,-14-35-2,1 1 0,0-1 1,-1 0-1,1 0 0,0 0 1,0 0-1,0 1 1,0-1-1,0 0 0,0 0 1,0-1-1,0 1 0,0 0 1,0 0-1,1 0 0,-1-1 1,0 1-1,0-1 0,1 1 1,-1-1-1,1 1 0,-1-1 1,0 0-1,1 0 1,1 0-1,1 0 1,0 0 0,-1-1 1,1 0-1,0 0 0,-1 0 0,1 0 1,0-1-1,-1 1 0,5-4 0,7-4 9,-2 0 0,1-2-1,15-15 1,-16 12 7,0-1 0,-1-1 0,-1 0 0,-1 0 0,0-1 0,-1 0 0,10-28 0,0 1 56,-20 59-48,1 0 1,0 0-1,1-1 0,0 1 1,1 0-1,1-1 0,0 1 1,11 27-1,-12-39-54,0 1 1,-1 0-1,1-1 1,1 1-1,-1-1 0,1 0 1,-1 0-1,1 0 0,0 0 1,0 0-1,0-1 0,0 1 1,1-1-1,-1 0 0,1 0 1,3 2-1,-4-3 13,0-1 0,0 1 1,0-1-1,0 0 0,0 1 0,0-1 0,0-1 0,0 1 1,0 0-1,0-1 0,0 0 0,0 1 0,0-1 1,-1 0-1,1-1 0,0 1 0,-1 0 0,1-1 1,0 1-1,-1-1 0,0 0 0,4-3 0,6-8 19,0 0-1,-1-1 1,-1 1-1,0-2 0,-1 0 1,0 0-1,-2-1 1,1 1-1,-2-2 0,0 1 1,-1-1-1,-1 0 1,-1 0-1,0 0 1,-1 0-1,-1-1 0,0 1 1,-1 0-1,-1-1 1,-4-20-1,4 34 24,0 0 0,0 0 1,-1 0-1,1 1 0,-1-1 0,0 1 0,0-1 1,0 1-1,0 0 0,-5-6 0,7 9-19,0 0 1,-1-1-1,1 1 0,-1 0 0,1-1 1,-1 1-1,1 0 0,-1 0 0,1-1 1,0 1-1,-1 0 0,1 0 0,-1 0 1,1 0-1,-1 0 0,0 0 0,1 0 1,-1-1-1,1 2 0,-1-1 0,1 0 1,-1 0-1,1 0 0,-1 0 0,1 0 1,-1 0-1,1 0 0,-1 1 0,-1 0-3,1 0-1,0 1 0,0-1 0,0 0 1,0 1-1,0-1 0,0 0 0,0 1 1,0 0-1,1-1 0,-1 1 1,1-1-1,-1 4 0,-16 55-377,-8 72-1,9-3-3141,15-117 2861,1-1-1,0 1 1,1 0-1,0 0 1,0 0-1,5 15 1,-5-25 554,-1 0-1,1 0 1,0 0 0,0 0 0,0 0 0,0 0-1,0 0 1,0 0 0,0-1 0,1 1-1,-1-1 1,1 1 0,-1-1 0,1 1-1,0-1 1,-1 0 0,4 2 0,-2-2 108,-1-1 0,1 1 1,-1-1-1,1 0 0,-1 0 0,1 0 1,-1 0-1,1-1 0,-1 1 0,0 0 1,1-1-1,-1 0 0,1 0 0,-1 0 1,0 0-1,0 0 0,1 0 0,-1 0 1,3-3-1,10-7 114,0-1 1,0-1-1,-1 0 1,0-1-1,-1-1 1,-1 0-1,11-17 1,1-5 165,39-82 0,-47 85 206,14-49 0,-26 70-10,-1 0 0,0 0-1,-1 0 1,-1-1-1,0 1 1,0 0 0,-3-18-1,2 29-334,0 0-1,0 0 1,-1 0 0,1 0-1,-1 0 1,1 1-1,-1-1 1,0 0-1,1 0 1,-1 0 0,0 1-1,0-1 1,-1 1-1,0-3 1,1 4-71,1 0 1,-1-1 0,0 1-1,1-1 1,-1 1-1,0 0 1,1-1-1,-1 1 1,0 0-1,1 0 1,-1 0 0,0 0-1,0 0 1,1-1-1,-1 1 1,0 0-1,0 1 1,1-1 0,-1 0-1,0 0 1,0 0-1,1 0 1,-1 1-1,-1-1 1,-1 2-4,0 0-1,1 0 1,-1 0-1,0 0 1,1 0-1,-1 1 1,1-1-1,0 1 1,0 0-1,0 0 1,0-1-1,0 1 1,1 0-1,-3 6 1,-3 14-134,1 0 0,1 0-1,1 1 1,1-1 0,1 1 0,1 0 0,2-1-1,0 1 1,1 0 0,1-1 0,1 1 0,2-1-1,11 32 1,-17-53 55,1 0 0,0 0 1,0 1-1,0-1 0,0 0 0,0 0 0,0 0 0,0-1 0,1 1 1,-1 0-1,1 0 0,-1-1 0,1 1 0,0-1 0,0 1 0,-1-1 1,1 0-1,0 0 0,0 0 0,0 0 0,1 0 0,-1 0 0,3 1 1,-3-3 6,-1 1 1,1-1-1,0 1 1,0-1-1,0 0 1,-1 0-1,1 0 1,0 0 0,-1 0-1,1 0 1,-1 0-1,1 0 1,-1-1-1,0 1 1,0 0-1,1-1 1,-1 1-1,0-1 1,0 0 0,0 1-1,0-1 1,-1 0-1,1 1 1,0-1-1,-1 0 1,1 0-1,-1 0 1,1-3-1,1-10 14,1 0-1,-2 0 1,0-1-1,-1 1 1,0 0-1,-2 0 0,1 0 1,-2-1-1,0 2 1,-1-1-1,0 0 0,-1 1 1,-1 0-1,-14-26 1,3 10 11,-1 1 1,-1 1-1,-1 1 1,-2 1-1,-42-40 1,28 35 87,-1 1 0,-1 2 0,-2 2 0,-1 2 0,-61-27 0,-12 5 109</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1.468"/>
    </inkml:context>
    <inkml:brush xml:id="br0">
      <inkml:brushProperty name="width" value="0.05" units="cm"/>
      <inkml:brushProperty name="height" value="0.05" units="cm"/>
      <inkml:brushProperty name="color" value="#E71224"/>
    </inkml:brush>
  </inkml:definitions>
  <inkml:trace contextRef="#ctx0" brushRef="#br0">0 1 10242,'0'39'-1224,"30"-25"784</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1.817"/>
    </inkml:context>
    <inkml:brush xml:id="br0">
      <inkml:brushProperty name="width" value="0.05" units="cm"/>
      <inkml:brushProperty name="height" value="0.05" units="cm"/>
      <inkml:brushProperty name="color" value="#E71224"/>
    </inkml:brush>
  </inkml:definitions>
  <inkml:trace contextRef="#ctx0" brushRef="#br0">51 48 7290,'0'-29'2256,"1"13"3161,6 14-4057,2 16-151,1 6-433,2 9-296,-1 26-224,-2 16-88,-6 27-56,-6 8 64,-14 5-384,-8-6-576,-1-25-1609,1-12-1303,8-38 1863</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2.151"/>
    </inkml:context>
    <inkml:brush xml:id="br0">
      <inkml:brushProperty name="width" value="0.05" units="cm"/>
      <inkml:brushProperty name="height" value="0.05" units="cm"/>
      <inkml:brushProperty name="color" value="#E71224"/>
    </inkml:brush>
  </inkml:definitions>
  <inkml:trace contextRef="#ctx0" brushRef="#br0">1 67 5657,'2'-3'369,"1"-1"0,-1 1-1,1 0 1,0-1 0,0 1-1,0 1 1,0-1 0,1 0-1,-1 1 1,1 0 0,0 0-1,0 0 1,-1 0 0,1 0-1,6-1 1,-7 3-248,0 0 0,0 0 0,0 0 0,-1 1 0,1-1 0,0 1 0,0-1 0,-1 1-1,1 0 1,0 0 0,-1 0 0,1 0 0,-1 1 0,1-1 0,-1 1 0,0-1 0,1 1 0,-1 0 0,0 0 0,0 0-1,-1 0 1,1 0 0,0 0 0,1 4 0,0-2 15,-1 0 0,0 0 0,0 0 0,0 1 0,0-1 0,-1 1 0,0-1 0,0 1 0,0 0 0,-1-1 0,1 1 0,-1 0 0,0-1 0,0 1 0,-1 0 0,1 0 0,-1-1 0,-2 7 0,1-5-16,1-1 0,0 1 0,1-1 0,-1 0 0,1 1 0,0-1 0,0 1 0,1-1 0,0 1 0,0-1 0,2 9 0,-2-12-117,-1 0 1,1 0-1,0 0 1,0 0-1,0 0 1,0-1-1,1 1 1,-1 0-1,0 0 1,1-1-1,-1 1 1,1-1 0,-1 1-1,1-1 1,0 0-1,-1 0 1,1 0-1,0 0 1,0 0-1,0 0 1,0 0-1,0 0 1,0-1-1,0 1 1,0-1-1,1 0 1,-1 1-1,0-1 1,0 0 0,0 0-1,0 0 1,0-1-1,1 1 1,-1 0-1,0-1 1,2 0-1,0-1 11,0 0 0,0 1-1,0-2 1,-1 1 0,1 0 0,-1-1-1,1 1 1,-1-1 0,0 0 0,0 0-1,0-1 1,0 1 0,-1-1 0,1 1-1,-1-1 1,4-7 0,-3 3 21,0 0 1,-1 0-1,1-1 1,-2 1-1,1 0 1,-1-1-1,0 1 1,-1-1-1,0 1 1,0-1-1,-1 0 1,-3-14-1,3 19-18,-1-1-1,0 1 0,0 0 0,0 0 0,0 0 1,-1 0-1,1 1 0,-1-1 0,0 1 0,0-1 1,0 1-1,-1 0 0,1 0 0,-1 0 0,1 1 1,-1-1-1,0 1 0,0 0 0,0 0 0,0 0 1,-1 1-1,1 0 0,0-1 0,-1 1 0,-6 0 1,3 0-5,0 0 0,0 1 0,1 0 1,-1 0-1,0 1 0,0 0 0,-10 2 1,14-2-162,0 0-1,0 1 1,1-1 0,-1 1 0,0 0 0,1 0 0,-1 0 0,1 0 0,0 0 0,0 1 0,0-1 0,0 1-1,0 0 1,1 0 0,-1 0 0,-2 4 0,-2 17-957</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3.804"/>
    </inkml:context>
    <inkml:brush xml:id="br0">
      <inkml:brushProperty name="width" value="0.05" units="cm"/>
      <inkml:brushProperty name="height" value="0.05" units="cm"/>
      <inkml:brushProperty name="color" value="#E71224"/>
    </inkml:brush>
  </inkml:definitions>
  <inkml:trace contextRef="#ctx0" brushRef="#br0">214 110 11450,'-9'-5'594,"1"0"-1,-1 1 1,1 1-1,-1-1 1,0 1-1,0 1 1,-17-3-1,21 5-480,1 0-1,-1 0 1,0 1-1,0 0 1,1 0-1,-1 0 1,0 1 0,1-1-1,0 1 1,-1 0-1,1 0 1,0 1-1,0-1 1,0 1-1,0 0 1,0 0-1,-4 5 1,4-3-104,0-1 0,0 1 1,0 1-1,0-1 0,1 0 0,0 1 1,0 0-1,0-1 0,1 1 0,0 0 1,0 1-1,0-1 0,1 0 0,0 0 1,0 1-1,1-1 0,-1 0 0,1 1 0,1-1 1,-1 1-1,1-1 0,1 0 0,-1 1 1,1-1-1,0 0 0,3 8 0,0-4-54,0 1-1,0-1 1,0 0-1,2 0 1,-1-1-1,1 1 1,0-1-1,1-1 1,0 0-1,1 0 0,-1 0 1,1-1-1,20 12 1,-23-17-86,0 0 0,0 0 0,0 0 1,-1-1-1,1 0 0,0 0 0,1 0 0,-1-1 1,0 0-1,0 0 0,0-1 0,0 0 0,0 0 0,0 0 1,0 0-1,0-1 0,-1 0 0,1-1 0,0 1 1,-1-1-1,0 0 0,0 0 0,0-1 0,0 1 1,6-7-1,7-5-212,-1-2 0,-1 0-1,0-1 1,-1 0 0,14-24 0,-13 17 282,-1 0-1,17-42 1,-27 55 278,-1 0 1,0 0 0,-1 0 0,0-1-1,-1 1 1,0-1 0,-1 1-1,-1-19 1,0 30-201,0 1 0,0-1 0,0 1-1,1-1 1,-1 0 0,0 1 0,0-1 0,0 1-1,0-1 1,0 0 0,-1 1 0,1-1 0,0 1 0,0-1-1,0 1 1,0-1 0,-1 0 0,1 1 0,0-1 0,0 1-1,-1-1 1,1 1 0,0-1 0,-1 1 0,1 0 0,-1-1-1,1 1 1,-1-1 0,1 1 0,-1 0 0,1-1 0,-1 1-1,1 0 1,-1 0 0,0-1 0,-14 17 772,-10 33 189,-34 145-970,28-83 0,29-105-6,-3 8 4,1 0-1,1 0 1,-2 18 0,9-23 141,6-16-3,8-15 78,14-22-69,-2-1 0,-2-2-1,37-86 1,-68 205-174,-3-24 11,2-24 9,1 0 0,1 1 1,1-1-1,2 1 0,0 0 1,7 38-1,-8-61 2,0-1 0,0 1-1,1-1 1,-1 0 0,0 1 0,1-1-1,-1 0 1,1 1 0,-1-1 0,1 0 0,0 0-1,-1 1 1,1-1 0,0 0 0,0 0-1,0 0 1,0 0 0,0 0 0,0 0-1,0 0 1,0-1 0,0 1 0,1 0 0,-1 0-1,0-1 1,0 1 0,1-1 0,-1 1-1,0-1 1,1 0 0,-1 0 0,1 1-1,-1-1 1,0 0 0,1 0 0,-1 0 0,1 0-1,-1-1 1,0 1 0,1 0 0,-1 0-1,2-1 1,5-3 6,-1 0 0,0 0 0,0-1 0,0 0 0,11-10 0,-12 9-5,16-13 9,-1-1-1,0-1 1,-2 0-1,0-2 1,-2 0-1,0-2 1,-2 1-1,-1-2 1,0 0-1,-2-1 1,-2 0-1,10-34 0,-14 41-21,3-8 74,-9 58 32,-2 17-84,2-1 0,3 1-1,1-1 1,2 1 0,19 70-1,-24-114-8,0 0 0,-1 0 0,1 0 0,1 0 0,-1 0 0,0-1 0,1 1 0,-1 0 0,1-1 0,0 1 0,0-1 0,3 4 0,-3-6 0,-1 1 0,0-1 1,0 0-1,0 1 0,0-1 0,0 0 0,0 0 0,0 0 0,1 0 0,-1 0 0,0 0 0,0 0 0,0-1 0,0 1 0,0 0 0,0-1 0,1 1 1,-1 0-1,0-1 0,0 1 0,0-1 0,0 0 0,0 1 0,-1-1 0,1 0 0,0 0 0,0 1 0,0-1 0,-1 0 0,1 0 0,0 0 1,-1 0-1,1 0 0,-1 0 0,1 0 0,0-2 0,10-15 24,0-1 0,-1 0-1,-1-1 1,-1 0 0,6-22 0,-5 14 7,21-43 0,-30 69-33,1 1 0,-1-1-1,1 1 1,0 0 0,-1 0-1,1-1 1,0 1 0,0 0-1,0 0 1,0 0 0,0 0-1,0 0 1,0 0 0,0 0-1,1 0 1,0-1 0,-1 3-2,-1-1 1,1 0 0,-1 0 0,1 1-1,-1-1 1,1 0 0,-1 0 0,0 1-1,1-1 1,-1 0 0,1 1 0,-1-1-1,0 1 1,0-1 0,1 0 0,-1 1-1,0-1 1,0 1 0,1-1 0,-1 1-1,0-1 1,0 1 0,0-1 0,0 1-1,0-1 1,0 1 0,1-1 0,-2 2-1,3 48-32,-11 14 4,4-36-2,1 0 0,1 31 0,3-57 30,0 0 0,0 0 1,0 0-1,0 0 0,0-1 1,1 1-1,-1 0 0,1 0 0,-1-1 1,1 1-1,-1 0 0,1 0 1,0-1-1,0 1 0,0-1 1,0 1-1,0-1 0,0 1 1,2 1-1,-1-3 1,-1 1 0,0 0 0,1-1 0,-1 1 0,1-1 0,-1 1 0,0-1 1,1 0-1,-1 0 0,1 0 0,-1 0 0,1 0 0,-1 0 0,1 0 0,-1 0 0,1 0 0,-1-1 0,3 0 0,6-3 0,0 0 0,0-1-1,0-1 1,17-12 0,-23 15 1,21-14 16,-1-1-1,-1-1 1,0-1 0,-2-1-1,0-1 1,-1-1-1,-2 0 1,0-2 0,21-39-1,-39 64-17,14-23 302,-8 20 33,-4 16-142,-3 22-105,0 11-27,-8 50 1,7-84-51,0 0-1,-1-1 1,0 0 0,0 1 0,-2-1 0,1-1 0,-1 1-1,-1-1 1,-10 16 0,-14-1 14,16-20-106,14-6 75,-1 1 1,1 0 0,0 0 0,-1-1 0,1 1-1,0 0 1,0-1 0,0 1 0,-1 0-1,1-1 1,0 1 0,0 0 0,0-1 0,0 1-1,-1 0 1,1-1 0,0 1 0,0-1 0,0 1-1,0 0 1,0-1 0,0 1 0,0-1 0,0 1-1,0 0 1,0-1 0,0 1 0,1 0 0,-1-1-1,0 1 1,0-1 0,0 1 0,0 0-1,1-1 1,-1 1 0,2-6-76,1 0 0,0 0 0,0 0 0,1 1 0,-1-1 0,1 1 0,0 0 0,0 0 0,1 0 0,0 1 0,-1 0 0,1 0 0,1 0 0,5-4 0,4 0-149,0 0 0,1 0 0,-1 2 0,20-7 1,-28 10 237,1 0 0,-1 0 0,0-1 0,0-1 0,0 1 0,0-1 0,-1 0 0,1-1 0,-2 0 0,1 1 0,0-2 0,-1 1 0,0-1 0,-1 0 0,0 0 0,0 0 0,0 0 0,-1-1 0,0 1 0,3-14 0,-2 6 251,0 0-1,-1 0 0,-1 0 1,-1 0-1,0 0 0,-1 0 0,0-1 1,-1 1-1,-1 0 0,-5-20 1,7 35-253,0 0 1,0 0-1,0-1 1,0 1 0,0 0-1,0 0 1,1 0-1,-1-1 1,0 1 0,0 0-1,0 0 1,0-1-1,0 1 1,-1 0 0,1 0-1,0 0 1,0-1-1,0 1 1,0 0 0,0 0-1,0 0 1,0-1-1,0 1 1,0 0 0,0 0-1,-1 0 1,1 0 0,0-1-1,0 1 1,0 0-1,0 0 1,-1 0 0,1 0-1,0 0 1,0-1-1,0 1 1,-1 0 0,1 0-1,0 0 1,0 0-1,0 0 1,-1 0 0,1 0-1,0 0 1,0 0-1,0 0 1,-1 0 0,1 0-1,0 0 1,0 0 0,0 0-1,-1 0 1,1 0-1,0 0 1,0 0 0,-1 0-1,1 0 1,0 1-1,-8 16 265,-3 33 40,11-48-308,-14 64-71,6-37-61,2 0 0,0 1 0,2 0 0,2 0 0,0 1 0,4 38 0,-1-66 80,-1 0 0,1-1 0,0 1-1,-1 0 1,1 0 0,0-1-1,1 1 1,-1-1 0,0 1-1,1-1 1,-1 1 0,1-1-1,0 0 1,0 0 0,0 0-1,0 0 1,0 0 0,0 0 0,0-1-1,1 1 1,-1-1 0,3 2-1,32 1-381</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8.651"/>
    </inkml:context>
    <inkml:brush xml:id="br0">
      <inkml:brushProperty name="width" value="0.05" units="cm"/>
      <inkml:brushProperty name="height" value="0.05" units="cm"/>
      <inkml:brushProperty name="color" value="#E71224"/>
    </inkml:brush>
  </inkml:definitions>
  <inkml:trace contextRef="#ctx0" brushRef="#br0">10 797 8362,'-9'19'3431,"20"-48"-861,32-143-315,23-108-853,-60 248-1251,2-22 79,3 1 0,2 0 0,35-90 0,-48 144-228,0-1 0,0 0 0,0 0 0,0 1 1,0-1-1,1 0 0,-1 0 0,0 0 0,0 1 0,0-1 1,0 0-1,0 0 0,0 0 0,0 0 0,1 1 0,-1-1 1,0 0-1,0 0 0,0 0 0,0 0 0,1 0 1,-1 0-1,0 1 0,0-1 0,0 0 0,1 0 0,-1 0 1,0 0-1,0 0 0,0 0 0,1 0 0,-1 0 0,0 0 1,0 0-1,1 0 0,-1 0 0,0 0 0,0 0 0,0 0 1,1 0-1,-1 0 0,0 0 0,0 0 0,0-1 0,1 1 1,-1 0-1,0 0 0,0 0 0,0 0 0,0 0 1,1 0-1,-1-1 0,0 1 0,0 0 0,0 0 0,0 0 1,0 0-1,0-1 0,1 1 0,-1 0 0,0 0 0,0 0 1,0-1-1,0 1 0,5 20-19,-5-19 22,25 195-35,-9-58 29,3 9-358,40 254 932,-10-140-5708,-42-235 3070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9.045"/>
    </inkml:context>
    <inkml:brush xml:id="br0">
      <inkml:brushProperty name="width" value="0.05" units="cm"/>
      <inkml:brushProperty name="height" value="0.05" units="cm"/>
      <inkml:brushProperty name="color" value="#E71224"/>
    </inkml:brush>
  </inkml:definitions>
  <inkml:trace contextRef="#ctx0" brushRef="#br0">26 68 15675,'-26'24'368,"26"-3"-176,10-3-152,21-10 81,9-5 15,19-13 48,11-7 64,13-12-616,1-7-1025,-3-13 857</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39.388"/>
    </inkml:context>
    <inkml:brush xml:id="br0">
      <inkml:brushProperty name="width" value="0.05" units="cm"/>
      <inkml:brushProperty name="height" value="0.05" units="cm"/>
      <inkml:brushProperty name="color" value="#E71224"/>
    </inkml:brush>
  </inkml:definitions>
  <inkml:trace contextRef="#ctx0" brushRef="#br0">63 56 10122,'-18'-18'797,"-17"-15"2360,25 29-1503,13 17-448,11 24-921,-2 1 1,-1 0 0,-2 1 0,5 51 0,1 159 159,-2-28-743,-7-176 142</inkml:trace>
  <inkml:trace contextRef="#ctx0" brushRef="#br0" timeOffset="1">352 82 13971,'-9'16'904,"3"-4"985,6 3-1761,3 11-160,3 2 8,4 1 32,0 1 8,3 2-16,-1-2 16,1 11-16,-3 3 0,-3 8 8,-1 5 0,-2-1 24,2-2-304,1-7-1497,2-6 1217</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0.353"/>
    </inkml:context>
    <inkml:brush xml:id="br0">
      <inkml:brushProperty name="width" value="0.05" units="cm"/>
      <inkml:brushProperty name="height" value="0.05" units="cm"/>
      <inkml:brushProperty name="color" value="#E71224"/>
    </inkml:brush>
  </inkml:definitions>
  <inkml:trace contextRef="#ctx0" brushRef="#br0">40 437 7554,'-29'19'1494,"28"-18"-1426,0-1 0,1 1 0,-1 0 0,0-1 0,1 1 0,-1 0 0,0-1 0,1 1 0,-1 0 0,1 0 0,-1 0 0,1 0 0,-1-1 0,1 1 0,0 0 0,-1 0 1,1 0-1,0 0 0,0 0 0,-1 0 0,1 0 0,0 0 0,0 0 0,0 0 0,0 0 0,1 0 0,-1 0 0,0 0 0,0 0 0,1 0 0,-1 0 0,1 1 0,0-1-38,0-1 0,0 1 0,0-1 0,0 1-1,0-1 1,0 1 0,0-1 0,1 0 0,-1 1 0,0-1 0,0 0-1,0 0 1,0 0 0,1 0 0,-1 0 0,0 0 0,0 0 0,0 0 0,0 0-1,1-1 1,-1 1 0,0 0 0,0-1 0,0 1 0,0-1 0,0 1-1,0-1 1,0 0 0,0 1 0,1-2 0,34-23 83,-35 24-93,13-11 18,-1-1 1,-1 0-1,0-1 0,-1 0 1,0-1-1,13-26 0,-7 9 189,-1-2-1,14-44 0,-26 65 53,0 0-1,-1 0 1,0-1 0,-1 1-1,-1 0 1,0-1 0,-1 0 0,0 1-1,-1-1 1,-1 1 0,0-1 0,-5-16-1,4 81 506,0-22-701,0 32 49,-4 51 34,5 1-1,23 197 0,-20-303-159,0 5 39,1 0-1,1 0 0,0-1 1,1 1-1,5 12 0,-8-23-34,-1 0 0,1 1-1,0-1 1,0 0 0,-1 0-1,1 0 1,0 0-1,0 0 1,0 0 0,0 0-1,1 0 1,-1 0 0,0 0-1,0-1 1,0 1 0,1 0-1,-1-1 1,0 1 0,1-1-1,2 1 1,-2-1 0,0 0 1,0-1 0,1 1-1,-1-1 1,0 0 0,0 0-1,0 0 1,0 0-1,0 0 1,0 0 0,0 0-1,0 0 1,0-1-1,0 1 1,-1-1 0,1 0-1,2-3 1,26-32 62,-1-2 0,-2-2 0,-1 0 1,34-78-1,6-9 9,-66 128-82,0-1 0,0 1 0,0-1 1,1 1-1,-1-1 0,0 1 0,0-1 0,0 1 1,1-1-1,-1 1 0,0-1 0,1 1 0,-1-1 0,1 1 1,-1 0-1,0-1 0,1 1 0,-1 0 0,1-1 1,-1 1-1,1 0 0,-1-1 0,1 1 0,-1 0 1,1 0-1,-1 0 0,1 0 0,-1-1 0,1 1 1,0 0-1,5 17-7,-6 44-14,0-47 21,0 15-2,-1 10-33,8 64 0,-6-94 14,0-1-1,1 1 1,0-1 0,0 0-1,1 1 1,0-1 0,0 0 0,1-1-1,0 1 1,1-1 0,0 0-1,0 0 1,8 10 0,-12-16 18,1 0 0,-1 0 1,0-1-1,0 1 0,0 0 1,1 0-1,-1 0 0,0-1 1,1 1-1,-1-1 0,1 1 1,-1-1-1,1 0 0,-1 1 1,1-1-1,-1 0 0,1 0 1,-1 0-1,1 0 0,-1 0 1,1-1-1,-1 1 0,1 0 1,-1-1-1,0 1 0,1-1 1,-1 1-1,1-1 0,-1 0 0,0 1 1,0-1-1,1 0 0,-1 0 1,0 0-1,0 0 0,0 0 1,0 0-1,2-3 0,3-3-7,0-1-1,-1 0 0,0-1 0,7-13 0,-1-1 16,0-1-1,-1 0 1,-2-1 0,0 0-1,-2 0 1,-1-1 0,-1 1-1,-1-1 1,-1-44 0,0 92-36,0 1 0,2-1 0,0 1 0,1-1 0,2 0 1,16 39-1,-20-56 19,2 6-1,0-1-1,1 0 1,1-1-1,0 1 1,11 11-1,-17-19 14,1-1-1,-1 0 1,1 1-1,0-1 1,-1 0 0,1 0-1,0 0 1,-1 0-1,1 0 1,0-1-1,0 1 1,0-1 0,0 1-1,0-1 1,0 1-1,0-1 1,0 0 0,0 0-1,0 0 1,0 0-1,0 0 1,0-1-1,0 1 1,0-1 0,-1 1-1,1-1 1,0 0-1,0 1 1,0-1 0,0 0-1,-1 0 1,1 0-1,0-1 1,-1 1-1,1 0 1,-1-1 0,0 1-1,1-1 1,0-1-1,6-6 6,-1-1 0,0 0 0,-1 0 1,0-1-1,0 1 0,-1-1 0,-1 0 0,0-1 0,0 1 0,-1-1 0,2-20 0,-4 25 7,0-1 0,-1 1 0,0 0 0,-1-1 0,1 1 0,-1 0 0,-1-1 0,1 1 0,-4-9 0,3 12 8,0 0-1,0 0 0,0 1 0,0-1 1,-1 0-1,0 1 0,1-1 0,-1 1 1,-1 0-1,1 0 0,0 0 0,-1 1 0,1-1 1,-1 1-1,0 0 0,-5-3 0,7 4-22,-1 0-1,1 1 1,0-1-1,0 0 0,0 1 1,-1-1-1,1 1 1,0 0-1,-1 0 1,1 0-1,0 0 0,0 0 1,-1 1-1,1-1 1,0 1-1,0-1 0,-1 1 1,1 0-1,0 0 1,0 0-1,0 0 0,0 0 1,0 0-1,0 0 1,1 1-1,-1-1 0,0 1 1,0 0-1,1-1 1,-3 4-1,0 1-258,0 0 1,1 0-1,-1 1 0,1-1 0,0 1 1,1 0-1,0-1 0,-3 14 0,1 13-669</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1.187"/>
    </inkml:context>
    <inkml:brush xml:id="br0">
      <inkml:brushProperty name="width" value="0.05" units="cm"/>
      <inkml:brushProperty name="height" value="0.05" units="cm"/>
      <inkml:brushProperty name="color" value="#E71224"/>
    </inkml:brush>
  </inkml:definitions>
  <inkml:trace contextRef="#ctx0" brushRef="#br0">23 1 12667,'-1'0'130,"0"1"1,0-1-1,0 1 1,0-1 0,0 1-1,1 0 1,-1 0-1,0-1 1,0 1-1,0 0 1,1 0 0,-1 0-1,0 0 1,1 0-1,-1 0 1,1 0-1,-1 0 1,1 0 0,-1 0-1,1 0 1,0 0-1,0 1 1,0-1 0,-1 0-1,1 0 1,0 2-1,-3 41 165,2-35-72,-1 29-38,1 0 1,7 61-1,-4-83-176,1 0 1,1 0-1,0 0 0,1 0 1,1-1-1,0 0 1,1 0-1,13 20 0,-19-32-7,0-1 0,0 0 0,0 0 0,1 0 1,-1 0-1,1-1 0,0 1 0,-1 0 0,1-1 0,0 1 0,0-1 0,0 1 0,0-1 0,0 0 0,1 0 0,-1 0 0,0 0 0,0 0 0,1-1 0,3 1 0,-3-1 3,-1 0-1,0-1 1,0 1-1,1-1 1,-1 0-1,0 0 1,0 0 0,0 0-1,0 0 1,0 0-1,0-1 1,-1 1-1,1-1 1,0 1-1,-1-1 1,1 1 0,2-4-1,5-9 26,0-1 1,0 0-1,-2 0 0,10-25 0,-14 32-23,31-93 52,-25 70-38,2 0 0,0 0-1,2 1 1,20-32 0,-33 61-21,0 0 0,1 0-1,-1 0 1,1 0 0,-1 0 0,1 0 0,0 1 0,-1-1 0,1 0 0,0 0 0,0 1 0,-1-1 0,1 0-1,0 1 1,0-1 0,0 1 0,0-1 0,0 1 0,0-1 0,0 1 0,-1 0 0,1-1 0,0 1-1,1 0 1,-1 0 0,1 0 0,-1 0 0,0 1-1,0 0 1,0 0 0,0 0-1,0-1 1,0 1 0,0 0-1,0 0 1,0 0 0,0 0-1,-1 0 1,1 1 0,0-1-1,-1 0 1,1 0-1,-1 0 1,1 3 0,4 12-5,-1 1 1,4 27 0,-5-24 2,-1-10 1,1-1-1,0 1 1,1-1 0,0 0-1,0 0 1,1-1 0,11 16 0,-14-21 1,-1-1 1,1 0-1,0 0 1,0 0-1,0 0 1,0 0-1,0 0 1,1-1-1,-1 1 1,0-1-1,1 1 1,-1-1-1,1 0 1,0 0-1,-1 0 1,1 0-1,0-1 1,-1 1-1,1-1 1,0 1-1,0-1 1,0 0-1,-1 0 1,1-1-1,0 1 1,0 0-1,-1-1 1,1 0-1,0 1 1,-1-1-1,1 0 1,4-3-1,-2 1 5,0-1 0,0 0 0,0-1 0,0 1 0,-1-1 0,0 0 0,0 0 0,0-1 0,4-8 0,25-52 12,-26 44 4,-12 30 3,-16 37-14,9-18-11,7-16-3,-1 1 1,2 0 0,0 0 0,0 1 0,1-1 0,0 1 0,1 0 0,1 0 0,0 14 0,1-25 1,0-1 0,0 0 1,0 1-1,0-1 0,0 1 0,0-1 1,1 0-1,-1 1 0,1-1 0,-1 0 1,1 1-1,-1-1 0,1 0 0,0 0 1,-1 0-1,1 1 0,0-1 1,0 0-1,0 0 0,0 0 0,0 0 1,0-1-1,0 1 0,2 1 0,-1-2 2,0 1-1,-1-1 1,1 0-1,-1-1 1,1 1 0,0 0-1,-1 0 1,1-1-1,-1 1 1,1-1-1,-1 1 1,1-1-1,-1 1 1,1-1-1,-1 0 1,0 0-1,3-2 1,4-3 9,0-1 0,0-1 0,0 1-1,-1-2 1,7-9 0,0-3 119,-1-1-1,-1 0 1,-1-1-1,0-1 1,6-25 0,-20 72-4,2 0 0,0 0 0,1 1 0,1-1 0,2 0 0,6 29 0,-5-25-63,3 23-57,0-9 13,-1 0 0,-2 0 0,-2 0 0,-6 72 1,3-107 2,-1 1 1,1-1 0,-2 0-1,1 1 1,-1-1 0,1 0-1,-2 0 1,1-1 0,-1 1-1,0-1 1,-7 9 0,10-13-42,0 0 0,-1 0 1,1 0-1,-1 0 0,1 0 1,-1 0-1,1 0 0,-1 0 0,0 0 1,1-1-1,-1 1 0,0-1 1,1 1-1,-1-1 0,0 0 1,0 1-1,0-1 0,-2 0 0,2-1-62,-1 0 0,1 1-1,0-1 1,0 0 0,0 0-1,0-1 1,0 1 0,0 0-1,0-1 1,0 1 0,0-1-1,1 0 1,-1 1 0,1-1-1,-1 0 1,1 0 0,0 0-1,-2-3 1,-1-2-310,1-1 1,-1 1-1,1-1 0,0 0 1,1 0-1,0-1 0,1 1 1,-2-10-1,1-47-707</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41.534"/>
    </inkml:context>
    <inkml:brush xml:id="br0">
      <inkml:brushProperty name="width" value="0.05" units="cm"/>
      <inkml:brushProperty name="height" value="0.05" units="cm"/>
      <inkml:brushProperty name="color" value="#E71224"/>
    </inkml:brush>
  </inkml:definitions>
  <inkml:trace contextRef="#ctx0" brushRef="#br0">107 18 10810,'0'-1'69,"0"1"0,0-1 0,0 1 0,1-1 0,-1 1-1,0-1 1,0 1 0,0-1 0,0 0 0,0 1 0,0-1-1,0 1 1,0-1 0,0 1 0,0-1 0,0 1 0,0-1 0,0 0-1,0 1 1,-1-1 0,1 1 0,0-1 0,0 1 0,-1-1-1,1 1 1,0-1 0,-1 1 0,1 0 0,0-1 0,-1 1-1,1-1 1,-1 1 0,0-1 0,-15 11 2217,-18 33-38,26-28-2088,1 1 0,0 0 0,1 1 1,1-1-1,1 1 0,0 0 0,-2 29 0,2 126 186,4-123-178,0 18-32,2 107 85,0-144-189,1-1 0,1 1-1,14 47 1,-17-75-23,0 0-1,-1 1 1,1-1-1,0 0 1,0 0-1,0 1 1,0-1-1,0 0 1,1 0-1,-1 0 1,1 0-1,-1-1 1,1 1-1,0 0 1,3 2-1,-4-4 2,0 1-1,0-1 1,0 0-1,0 0 1,0 0-1,0 1 1,1-1-1,-1 0 1,0-1-1,0 1 1,0 0-1,0 0 0,0 0 1,0-1-1,0 1 1,0 0-1,0-1 1,0 1-1,0-1 1,0 1-1,-1-1 1,1 1-1,0-1 1,1-1-1,5-5 50,0-1 0,0 0 0,-1 0 0,0 0 0,6-14 0,-10 20-58,140-261 429,-142 263-429,0-1 0,0 1 1,0 0-1,0 0 0,0 0 0,0-1 0,1 1 1,-1 0-1,0 0 0,0 0 0,0 0 1,0-1-1,0 1 0,0 0 0,0 0 0,0 0 1,0 0-1,1-1 0,-1 1 0,0 0 1,0 0-1,0 0 0,0 0 0,1 0 0,-1 0 1,0-1-1,0 1 0,0 0 0,0 0 1,1 0-1,-1 0 0,0 0 0,0 0 0,0 0 1,1 0-1,-1 0 0,0 0 0,0 0 1,0 0-1,1 0 0,-1 0 0,0 0 1,0 0-1,0 0 0,1 0 0,-1 0 0,0 0 1,0 1-1,0-1 0,0 0 0,1 0 1,-1 0-1,7 15 27,2 28-10,-8-38-12,0-4-8,0 11 253,1 0 0,1 0 0,0 0 0,1-1 0,0 1 0,1-1 0,0 0 0,12 18 0,14 7 754</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1.951"/>
    </inkml:context>
    <inkml:brush xml:id="br0">
      <inkml:brushProperty name="width" value="0.05" units="cm"/>
      <inkml:brushProperty name="height" value="0.05" units="cm"/>
      <inkml:brushProperty name="color" value="#E71224"/>
    </inkml:brush>
  </inkml:definitions>
  <inkml:trace contextRef="#ctx0" brushRef="#br0">26 1017 5193,'1'2'439,"-1"1"-1,1 0 1,-1-1 0,0 1-1,0-1 1,0 1-1,0-1 1,0 1-1,0 0 1,-1-1 0,-1 5-1,2-7-380,0 0-1,0 0 1,0 1 0,0-1-1,0 0 1,0 0-1,0 0 1,0 0 0,0 0-1,0 0 1,0 0-1,0 0 1,0 1-1,0-1 1,0 0 0,0 0-1,0 0 1,-1 0-1,1 0 1,0 0 0,0 0-1,0 0 1,0 0-1,0 0 1,0 0-1,0 0 1,0 0 0,-1 0-1,1 0 1,0 0-1,0 0 1,0 0 0,0 0-1,0 0 1,0 0-1,0 0 1,0 0-1,-1 0 1,1 0 0,0 0-1,0 0 1,0 0-1,0 0 1,0 0 0,0 0-1,0 0 1,-1 0-1,1 0 1,0 0-1,0 0 1,0 0 0,0 0-1,0 0 1,0-1-1,0 1 1,0 0 0,0 0-1,0 0 1,0 0-1,0 0 1,-1 0-1,-3-19 1150,-6-103 693,5-138-1,8 189-1560,3 0 0,4 1-1,23-91 1,-30 149-277,-2 7-46,0 1 1,0-1 0,0 1-1,0-1 1,1 1 0,0 0 0,0 0-1,0 0 1,0 0 0,1 0-1,-1 0 1,7-6 0,-8 10-17,-1 0 0,0-1 0,1 1 0,-1 0 0,1 0 0,-1 0 0,1 0 1,-1 0-1,1 0 0,-1 0 0,1 0 0,-1 0 0,1 0 0,-1 0 0,0 0 0,1 1 0,-1-1 0,1 0 1,-1 0-1,1 0 0,-1 0 0,0 1 0,1-1 0,-1 0 0,0 1 0,1-1 0,-1 0 0,0 1 0,1-1 1,-1 0-1,0 1 0,1-1 0,-1 0 0,0 1 0,0-1 0,0 1 0,1-1 0,-1 1 0,0-1 1,0 0-1,0 1 0,9 25 6,-8-22-3,23 107 36,9 35-21,-29-132-17,1-1-1,0-1 0,1 1 0,0-1 0,1 0 0,1 0 0,-1-1 1,13 13-1,-19-22-1,0-1 0,0 1 0,1-1 0,-1 1 0,1-1 0,-1 0 0,1 0 0,-1 0 0,1 0 1,-1 0-1,1 0 0,0 0 0,-1-1 0,1 1 0,0-1 0,0 1 0,0-1 0,0 1 0,-1-1 0,1 0 0,0 0 1,0 0-1,0 0 0,0 0 0,0-1 0,2 0 0,-1 0 1,0-1 1,0 0 0,0 0-1,0 0 1,0-1-1,-1 1 1,1 0-1,-1-1 1,1 0-1,-1 0 1,0 0 0,3-5-1,5-12 30,-1 1 0,0-1-1,7-32 1,5-24 346,-4-2 0,-4 0 0,-3 0 0,1-106 1,-12 234 476,3 76-824,34 204-581,-1-113-2610,-20-151 1094,2-14 668</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2.395"/>
    </inkml:context>
    <inkml:brush xml:id="br0">
      <inkml:brushProperty name="width" value="0.05" units="cm"/>
      <inkml:brushProperty name="height" value="0.05" units="cm"/>
      <inkml:brushProperty name="color" value="#E71224"/>
    </inkml:brush>
  </inkml:definitions>
  <inkml:trace contextRef="#ctx0" brushRef="#br0">166 57 3313,'0'0'185,"0"0"0,0 0 1,2-2 1481,-2 2-1481,1 0-1,-1 0 0,0-1 1,0 1-1,0 0 0,0 0 1,0-1-1,0 1 0,1 0 1,-1 0-1,0-1 0,0 1 1,0 0-1,0-1 0,0 1 1,0 0-1,0 0 0,0-1 0,0 1 1,0 0-1,0 0 0,-1-1 1,1 1-1,0 0 0,0 0 1,0-1-1,0 1 0,-11-13 2887,-15-4-183,23 16-2777,-1-1-1,1 1 1,0 0-1,-1 0 1,1 0-1,-1 0 1,1 0-1,-1 1 1,1 0-1,-1 0 1,1 0-1,-1 0 1,1 0-1,-1 1 1,1-1-1,-1 1 1,1 0-1,-1 0 1,1 0-1,0 1 1,-1-1-1,1 1 1,0 0-1,0 0 1,0 0-1,0 0 1,1 0-1,-1 1 1,1-1-1,-1 1 1,1 0-1,0 0 1,-2 3-1,0 1-120,1 0 0,0 0 0,0 0 0,1 1 0,0-1 0,0 1-1,1 0 1,0-1 0,0 1 0,1 0 0,0 0 0,0 0 0,1-1-1,2 10 1,0 0-22,1-1 0,0 0 0,1-1-1,1 1 1,1-1 0,0 0-1,1-1 1,1 0 0,0 0 0,18 21-1,-26-34 27,0 1-1,0-1 0,0 0 1,0 0-1,0 0 0,0 0 1,0 0-1,0 0 0,1 0 0,-1 0 1,0-1-1,1 1 0,-1 0 1,0-1-1,1 1 0,-1-1 1,1 1-1,-1-1 0,1 0 1,-1 0-1,1 1 0,-1-1 1,1 0-1,-1 0 0,1-1 1,-1 1-1,1 0 0,-1 0 1,1-1-1,-1 1 0,0-1 1,1 1-1,-1-1 0,0 0 0,1 1 1,-1-1-1,0 0 0,0 0 1,1 0-1,-1 0 0,0 0 1,0 0-1,0 0 0,0-1 1,0 1-1,-1 0 0,1 0 1,0-1-1,-1 1 0,2-3 1,4-9 8,-1-1 1,0 1-1,0-1 1,2-17 0,-4 19-19,51-231-3,-54 243 18,0-1 1,0 1-1,0 0 0,0-1 0,0 1 0,0 0 1,0-1-1,0 1 0,0 0 0,0-1 1,0 1-1,0 0 0,0-1 0,0 1 0,1 0 1,-1-1-1,0 1 0,0 0 0,0 0 0,0-1 1,1 1-1,-1 0 0,0 0 0,0-1 0,1 1 1,-1 0-1,0 0 0,1 0 0,-1-1 1,0 1-1,0 0 0,1 0 0,-1 0 0,0 0 1,1 0-1,-1 0 0,0 0 0,1-1 0,0 1 1,9 13-24,6 25-554,-15-36 451,33 75-5469,-20-53 4082</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2.961"/>
    </inkml:context>
    <inkml:brush xml:id="br0">
      <inkml:brushProperty name="width" value="0.05" units="cm"/>
      <inkml:brushProperty name="height" value="0.05" units="cm"/>
      <inkml:brushProperty name="color" value="#E71224"/>
    </inkml:brush>
  </inkml:definitions>
  <inkml:trace contextRef="#ctx0" brushRef="#br0">31 613 4201,'2'-14'999,"0"0"0,-1 0 0,-1 0 0,0 0 0,-1 0 0,-1 0 0,0 0 0,-1 0 0,-7-22 0,10 36-946,0-1 1,0 1-1,0 0 0,0-1 0,0 1 1,0-1-1,0 1 0,0 0 0,0-1 1,0 1-1,-1-1 0,1 1 0,0 0 1,0-1-1,0 1 0,-1 0 0,1-1 1,0 1-1,0 0 0,-1 0 0,1-1 1,0 1-1,0 0 0,-1 0 1,1-1-1,0 1 0,-1 0 0,1 0 1,0 0-1,-1-1 0,1 1 0,-1 0 1,1 0-1,0 0 0,-1 0 0,1 0 1,-1 0-1,1 0 0,0 0 0,-1 0 1,0 0-1,-4 19 702,4 29-674,18 117-285,-13-142-285,2 1 1,0-1 0,1 0-1,19 38 1,-26-59 448,1-1 0,-1 1 0,1-1 1,0 0-1,-1 1 0,1-1 0,0 0 1,0 0-1,0 0 0,0 0 0,0 1 1,0-1-1,0 0 0,0-1 0,0 1 1,1 0-1,-1 0 0,0 0 0,0-1 0,1 1 1,-1-1-1,1 1 0,-1-1 0,0 1 1,3-1-1,-2 0 21,0-1 1,-1 0-1,1 0 1,0 1-1,0-1 1,-1 0-1,1 0 0,-1-1 1,1 1-1,-1 0 1,1 0-1,-1-1 1,0 1-1,0-1 1,0 1-1,2-4 0,7-12 58,-2-1 0,0 1-1,6-22 1,-9 26-70,13-43 446,-1 0 0,-4-2 0,-1 0 0,-4 0 0,3-88 0,-11 62 1824,-15-125-1,34 401-1951,-9 2 0,-16 236 1,5-412-284,0-9 2,1-13-3,7-39-7,37-130 27,-35 148 96,0 0-1,2 0 1,0 0-1,25-36 1,-35 58-85,1 1 0,-1 0 0,1-1 0,0 1 0,0 0 0,-1 0 0,1 0 0,0 1 0,1-1 0,-1 0 0,0 1 0,0-1 0,6-1 0,-7 3-21,-1 0 0,1 0-1,0 0 1,0 0 0,0 0-1,-1 0 1,1 0 0,0 1 0,0-1-1,0 0 1,-1 0 0,1 1-1,0-1 1,0 0 0,-1 1 0,1-1-1,0 1 1,-1-1 0,1 1-1,0 0 1,-1-1 0,1 1 0,-1-1-1,1 1 1,-1 0 0,0 0-1,1-1 1,0 2 0,3 9 50,0 0 1,-1 0-1,-1 0 0,1 0 1,-1 13-1,2 1-54,1-3-19,1 0 0,1 0 0,0-1 0,11 21 1,-14-34-151,0 1 1,1-2 0,0 1-1,1 0 1,-1-1 0,1 0-1,1 0 1,-1-1 0,1 0-1,0 0 1,1 0-1,12 7 1,19 2-612</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3.529"/>
    </inkml:context>
    <inkml:brush xml:id="br0">
      <inkml:brushProperty name="width" value="0.05" units="cm"/>
      <inkml:brushProperty name="height" value="0.05" units="cm"/>
      <inkml:brushProperty name="color" value="#E71224"/>
    </inkml:brush>
  </inkml:definitions>
  <inkml:trace contextRef="#ctx0" brushRef="#br0">0 330 7210,'3'-9'7589,"21"-29"-4760,-12 19-2415,0 0-1,-2-1 1,0 0 0,-1-1 0,-1 0-1,-1-1 1,0 1 0,-2-1 0,-1 0-1,0-1 1,0-30 0,-13 79 278,7 93-703,6 0 0,20 132 1,-7-90-1346,-14-132 2789,0-26-686</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3.861"/>
    </inkml:context>
    <inkml:brush xml:id="br0">
      <inkml:brushProperty name="width" value="0.05" units="cm"/>
      <inkml:brushProperty name="height" value="0.05" units="cm"/>
      <inkml:brushProperty name="color" value="#E71224"/>
    </inkml:brush>
  </inkml:definitions>
  <inkml:trace contextRef="#ctx0" brushRef="#br0">18 1 10514,'-10'14'1249,"2"-1"1343,8 2-1520,6 1 169,7 1-257,4-1-80,11-3-256,2-3-96,9-10-248,0-2-128,5-9-88,-1-5 88,0-6-208,-2-1-232,-5-4 200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4.429"/>
    </inkml:context>
    <inkml:brush xml:id="br0">
      <inkml:brushProperty name="width" value="0.05" units="cm"/>
      <inkml:brushProperty name="height" value="0.05" units="cm"/>
      <inkml:brushProperty name="color" value="#E71224"/>
    </inkml:brush>
  </inkml:definitions>
  <inkml:trace contextRef="#ctx0" brushRef="#br0">18 0 14827,'-17'0'760,"17"10"153,1 6-225,2 14-176,0 12-224,-1 6-192,-1-2 48,-1-2-216,-4-5-272,-2-11 232</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4.770"/>
    </inkml:context>
    <inkml:brush xml:id="br0">
      <inkml:brushProperty name="width" value="0.05" units="cm"/>
      <inkml:brushProperty name="height" value="0.05" units="cm"/>
      <inkml:brushProperty name="color" value="#E71224"/>
    </inkml:brush>
  </inkml:definitions>
  <inkml:trace contextRef="#ctx0" brushRef="#br0">10 12 7186,'-10'6'80,"13"-8"328,8-4-2425,8-4 1289</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5.147"/>
    </inkml:context>
    <inkml:brush xml:id="br0">
      <inkml:brushProperty name="width" value="0.05" units="cm"/>
      <inkml:brushProperty name="height" value="0.05" units="cm"/>
      <inkml:brushProperty name="color" value="#E71224"/>
    </inkml:brush>
  </inkml:definitions>
  <inkml:trace contextRef="#ctx0" brushRef="#br0">203 0 6569,'-3'16'1674,"-1"0"0,-1-1 0,-1 1 0,-9 18 0,-14 39 559,16-12-1610,2 1 1,2 0-1,4 0 1,2 0-1,8 95 0,-5-157-616,0 1 0,0-1 0,0 1 0,0 0 0,0-1 0,0 1 0,0-1 0,-1 1 0,1-1 0,0 1 0,0-1 0,0 1 0,-1-1 0,1 1 0,0-1 0,-1 1 0,1-1 0,0 1 0,-1-1 0,1 1 0,-1-1 0,1 0 0,0 1 0,-1-1 0,1 0 0,-1 1-1,1-1 1,-1 0 0,1 1 0,-1-1 0,1 0 0,-1 0 0,0 0 0,1 0 0,-1 0 0,0 0 0,-31-4 103,27 2-287,0 0 1,0 0 0,0 0-1,0 0 1,0-1 0,0 0-1,1 0 1,-1 0 0,-6-7-1,7-7-898,11-8 406</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7.136"/>
    </inkml:context>
    <inkml:brush xml:id="br0">
      <inkml:brushProperty name="width" value="0.05" units="cm"/>
      <inkml:brushProperty name="height" value="0.05" units="cm"/>
      <inkml:brushProperty name="color" value="#E71224"/>
    </inkml:brush>
  </inkml:definitions>
  <inkml:trace contextRef="#ctx0" brushRef="#br0">26 207 8730,'0'-1'186,"0"0"0,0 1 1,-1-1-1,1 0 0,0 0 0,-1 1 1,1-1-1,-1 0 0,1 0 0,-1 1 1,1-1-1,-1 0 0,1 1 0,-1-1 1,0 1-1,1-1 0,-1 1 0,0-1 1,0 1-1,1 0 0,-1-1 0,0 1 1,0 0-1,0-1 0,1 1 0,-1 0 1,0 0-1,0 0 0,0 0 0,0 0 1,0 0-1,-1 2 29,2 1 1,-1-1-1,0 1 0,1 0 0,-1-1 1,1 1-1,-1 0 0,1-1 1,0 1-1,1 4 0,-1 24 100,2-1 1,1 1-1,1-1 0,1 0 0,2 0 0,21 56 0,-27-83-309,0-1 0,0 1-1,0-1 1,0 1 0,1-1 0,-1 1-1,1-1 1,-1 0 0,1 0 0,0 0-1,0 0 1,0 0 0,0 0 0,0 0-1,1-1 1,-1 1 0,0-1 0,4 2-1,-4-3 1,0 0-1,-1-1 0,1 1 0,0 0 1,0-1-1,0 0 0,-1 1 0,1-1 1,0 0-1,0 0 0,-1 0 0,1 0 1,-1 0-1,1 0 0,-1 0 0,1-1 1,-1 1-1,0 0 0,0-1 0,0 1 0,0-1 1,0 1-1,0-1 0,0 0 0,0 0 1,0 1-1,0-4 0,16-35 4,-2 0 1,-2 0-1,-2-1 0,-1-1 0,-3 0 0,-1 0 0,-2 0 1,-1-46-1,-3 79-230,2-30-1052,8 14-3768,-1 14 2679</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8.195"/>
    </inkml:context>
    <inkml:brush xml:id="br0">
      <inkml:brushProperty name="width" value="0.05" units="cm"/>
      <inkml:brushProperty name="height" value="0.05" units="cm"/>
      <inkml:brushProperty name="color" value="#E71224"/>
    </inkml:brush>
  </inkml:definitions>
  <inkml:trace contextRef="#ctx0" brushRef="#br0">61 189 10138,'1'-1'95,"-1"1"0,1-1-1,-1 1 1,1-1 0,-1 1 0,1-1-1,0 1 1,-1-1 0,1 1-1,0 0 1,-1-1 0,1 1 0,0 0-1,-1-1 1,1 1 0,0 0 0,0 0-1,-1 0 1,1 0 0,0 0 0,0 0-1,0 0 1,-1 0 0,1 0-1,0 0 1,0 0 0,-1 0 0,1 1-1,1-1 1,24 5 793,11 13-246,-34-15-586,1 0 0,1 0 0,-1-1 0,0 1 0,1-1 0,-1 0 0,1-1 0,-1 1 0,1-1 0,0 0 0,0 0 0,0 0 0,0-1 0,-1 0 0,10 0 0,-12-1 0,-1 0 1,1 0-1,-1 0 1,1-1 0,-1 1-1,1 0 1,-1-1-1,0 1 1,0-1-1,1 1 1,-1-1-1,0 1 1,-1-1-1,1 0 1,0 0-1,0 1 1,-1-1-1,1 0 1,-1 0-1,1 0 1,-1-3-1,3-45 537,-3 44-533,0-1 0,0 1 0,0 0-1,-1 0 1,0-1 0,0 1 0,-1 0-1,1 0 1,-1 0 0,-1 0-1,1 0 1,-1 0 0,0 1-1,0-1 1,-1 1 0,-4-5 0,5 7-23,0 0 1,0 1 0,0-1 0,-1 1 0,1 0 0,-1 0 0,1 0-1,-1 0 1,0 1 0,0 0 0,0-1 0,0 2 0,0-1 0,0 0-1,0 1 1,0-1 0,0 1 0,0 0 0,0 1 0,0-1 0,0 1 0,0 0-1,0 0 1,-5 1 0,3 0-32,0 0 0,-1 0-1,1 0 1,0 1 0,0 0 0,0 0-1,0 1 1,1-1 0,-1 1 0,1 0-1,0 1 1,0 0 0,1-1 0,-1 1-1,1 1 1,0-1 0,1 1-1,-1-1 1,1 1 0,0 0 0,0 0-1,1 0 1,0 1 0,0-1 0,0 1-1,1-1 1,0 1 0,0-1 0,1 1-1,0 0 1,0-1 0,0 1 0,1 0-1,0-1 1,0 1 0,1-1 0,0 1-1,0-1 1,0 0 0,1 0 0,0 0-1,0 0 1,1 0 0,0-1 0,0 1-1,0-1 1,0 0 0,8 7-1,-2-3-11,-1-1-1,1-1 1,1 0-1,-1 0 1,23 10-1,-29-15 7,-1-1-1,1 0 0,0 0 0,-1 0 1,1 0-1,0 0 0,0-1 0,0 1 1,0-1-1,-1 0 0,1-1 0,0 1 0,0-1 1,0 1-1,0-1 0,-1 0 0,1 0 1,0-1-1,-1 1 0,1-1 0,-1 0 1,0 0-1,6-4 0,2-4-1,0-1 0,-1 0 0,0-1 1,-1 0-1,0 0 0,-1-1 0,0 0 0,-1-1 0,9-25 0,-9 18 110,0 0-1,-2-1 1,0 0-1,-1 0 1,-2-1-1,1-23 1,30 110 198,-5 15-301,-20-54-3,0-1 0,2 0 1,0-1-1,18 29 0,-27-51-1,0 0-1,-1 0 1,1 1-1,0-1 0,0 0 1,0 0-1,0 0 1,0 0-1,0 0 0,1 0 1,-1 0-1,0-1 1,0 1-1,1 0 1,-1-1-1,0 1 0,1-1 1,-1 1-1,0-1 1,1 0-1,-1 1 0,1-1 1,-1 0-1,1 0 1,1 0-1,0-1 2,-1 0 0,1 0 0,0 0 0,-1 0-1,1 0 1,-1-1 0,1 1 0,-1-1 0,1 1 0,-1-1 0,0 0-1,2-2 1,7-9 9,0 0 0,-1 0 0,12-22-1,-20 32-9,27-56 24,-25 47-14,1 1 0,0 0-1,1 0 1,0 0 0,1 1-1,0-1 1,1 2 0,10-12-1,-17 20-9,-1 1-1,1-1 0,-1 1 0,1 0 0,-1-1 0,1 1 1,-1-1-1,1 1 0,-1 0 0,1 0 0,-1-1 0,1 1 1,0 0-1,-1 0 0,1 0 0,0 0 0,-1-1 0,1 1 1,-1 0-1,1 0 0,0 0 0,-1 0 0,1 1 0,0-1 1,-1 0-1,1 0 0,-1 0 0,1 0 0,1 1 0,7 17-1,-5 37-1,-4-45 7,0 41 1,0-35-5,-1-1-1,2 1 1,0 0-1,1 0 1,1 0 0,0-1-1,6 18 1,-9-32-1,1 0 0,-1 0 0,1 0 0,-1 0 0,1 0 0,-1 1 0,1-1-1,-1-1 1,1 1 0,0 0 0,-1 0 0,1 0 0,0 0 0,0 0 0,0-1 0,0 1 0,0 0 0,0-1 0,0 1 0,0 0 0,0-1 0,0 0 0,0 1 0,0-1 0,0 0 0,1 1 0,-1-1 0,0 0 0,0 0 0,2 0 0,0-1 3,0 0 0,-1 0 1,1 0-1,0 0 1,-1-1-1,1 1 0,-1-1 1,0 1-1,1-1 0,-1 0 1,0 0-1,2-2 0,7-9 22,0-1 0,-1 0 0,9-16 0,0-8 44,-1 0 0,20-68 0,-33 92-30,-5 14-32,0 0 0,0 0 0,0 0 0,0 0 0,0 0 0,0 0 0,0 0 0,0 1 0,0-1 0,0 0 0,0 0 0,0 0 0,0 0 0,0 0 0,0 0 0,0 0 0,1 0 0,-1 0 0,0 0 0,0 0 0,0 0 0,0 0 0,0 0 0,0 0 0,0 0 0,0 0 0,0 0 0,0 0 0,1 0 0,-1 0 0,0 0 0,0 0 0,0 0 0,0 0 0,0 0 0,0 0 0,0 0 0,0 0 0,0 0 0,1 0 0,-1 0 0,0 0 0,0 0 0,0 0 0,0 0 0,0 0 0,0 0 0,0 0 0,0 0 0,0 0 0,0 0 0,0 0 0,0-1 0,0 1 0,1 0 0,-1 0 0,0 0 0,0 0 0,0 0 0,0 0 0,0 0 0,0 0 0,5 15 174,4 33-163,-6-32 33,12 55 9,0-12 72,-4 0 0,-1 0 0,-4 1 0,-1 87 0,-5-142-109,-1 0 1,1 1-1,-1-1 1,0 0 0,-1 0-1,1 0 1,-1 0-1,0 0 1,0 0-1,-1-1 1,1 1-1,-1-1 1,0 1-1,0-1 1,-1 0 0,1 0-1,-1 0 1,-8 6-1,0-3 16,0 0 1,-1-1-1,1 0 0,-1 0 0,0-2 0,-16 4 0,-20 7-168,-1-3 0,0-2-1,0-2 1,-96 2-1,143-10 38,0 0-1,0 0 0,0-1 0,0 1 0,0-1 0,1 0 0,-1 1 0,0-1 0,-3-2 0,0-9-848,16-9 275,26-15 159</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9.059"/>
    </inkml:context>
    <inkml:brush xml:id="br0">
      <inkml:brushProperty name="width" value="0.05" units="cm"/>
      <inkml:brushProperty name="height" value="0.05" units="cm"/>
      <inkml:brushProperty name="color" value="#E71224"/>
    </inkml:brush>
  </inkml:definitions>
  <inkml:trace contextRef="#ctx0" brushRef="#br0">26 59 8066,'-1'-2'81,"-2"-2"357,0 0 0,0 0 0,1 0 0,-1-1 0,1 1 0,0-1 0,0 1 0,1-1 0,0 0 0,-2-7 0,21 65 3221,-2 40-3111,-3 1 0,-4 0 0,-5 1 0,-11 149 0,6-239-549,1 36 201,0-40-195,0-1-1,0 0 1,0 1-1,0-1 1,0 0 0,0 1-1,0-1 1,0 0-1,1 1 1,-1-1 0,0 0-1,0 1 1,0-1-1,0 0 1,1 1 0,-1-1-1,0 0 1,0 0-1,1 1 1,-1-1 0,0 0-1,1 0 1,-1 0-1,0 0 1,1 1 0,-1-1-1,0 0 1,1 0-1,-1 0 1,0 0 0,1 0-1,16-12 101,31-43-63,-2-3 1,-4-1-1,-2-2 1,55-113-1,-71 134-45,-10 32-5,-13 9 8,0-1-1,0 0 1,-1 1-1,1 0 1,0-1 0,-1 1-1,1-1 1,0 1-1,-1 0 1,1-1-1,-1 1 1,1 0-1,-1 0 1,0-1-1,1 1 1,-1 0-1,0 0 1,1 0-1,-1 0 1,0-1 0,0 1-1,0 2 1,5 24 6,-2-1 1,-1 1 0,-4 51 0,1-2-4,2-52-2,-2-11 0,1 0 0,1 0 0,0-1 0,1 1 0,0 0-1,1-1 1,6 18 0,-9-29-1,0-1 0,0 1 1,1 0-1,-1 0 0,0-1 0,1 1 0,-1-1 0,1 1 0,-1 0 0,1-1 0,-1 1 0,1-1 0,-1 1 0,1-1 1,-1 1-1,1-1 0,0 1 0,-1-1 0,1 0 0,0 1 0,-1-1 0,1 0 0,0 0 0,-1 1 0,1-1 0,0 0 1,0 0-1,-1 0 0,1 0 0,0 0 0,0 0 0,-1 0 0,1 0 0,0 0 0,0 0 0,-1-1 0,1 1 0,0 0 1,-1 0-1,1-1 0,0 1 0,-1 0 0,1-1 0,0 1 0,-1-1 0,1 1 0,-1-1 0,1 1 0,-1-1 0,1 1 1,-1-1-1,1 0 0,-1 1 0,1-1 0,-1 0 0,0 1 0,0-1 0,1-1 0,27-49 9,-24 42-7,95-236 39,-69 162-34,-5 31-5,-24 51-1,-1 1-1,0-1 1,1 1 0,-1-1-1,0 0 1,1 1-1,-1-1 1,1 1 0,-1 0-1,1-1 1,-1 1-1,1-1 1,-1 1 0,1 0-1,-1-1 1,1 1-1,0 0 1,-1-1-1,1 1 1,-1 0 0,1 0-1,0 0 1,-1 0-1,1 0 1,0 0 0,-1 0-1,2 0 1,-1 1 1,0 0 0,0 0 0,0 0 0,0 0 1,0 1-1,0-1 0,0 0 0,0 1 0,-1-1 0,1 1 1,-1-1-1,1 0 0,-1 1 0,1 0 0,-1-1 0,0 1 0,1 2 1,17 157 133,-16-119-63,2 0 0,2-1 0,14 50 0,-15-79-139,-1-12-7,1-18 402,-2-16-229</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9.433"/>
    </inkml:context>
    <inkml:brush xml:id="br0">
      <inkml:brushProperty name="width" value="0.05" units="cm"/>
      <inkml:brushProperty name="height" value="0.05" units="cm"/>
      <inkml:brushProperty name="color" value="#E71224"/>
    </inkml:brush>
  </inkml:definitions>
  <inkml:trace contextRef="#ctx0" brushRef="#br0">11 12 9634,'-11'-11'944,"13"14"1185,7 4-1633,7 6-304,5 3-296,8 4-2457,7 4 1841</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0.053"/>
    </inkml:context>
    <inkml:brush xml:id="br0">
      <inkml:brushProperty name="width" value="0.05" units="cm"/>
      <inkml:brushProperty name="height" value="0.05" units="cm"/>
      <inkml:brushProperty name="color" value="#E71224"/>
    </inkml:brush>
  </inkml:definitions>
  <inkml:trace contextRef="#ctx0" brushRef="#br0">194 300 11362,'-3'1'442,"-1"0"-1,1 0 0,-1 1 0,1-1 1,0 1-1,0 0 0,-1 0 0,1 0 1,0 0-1,1 0 0,-1 1 0,-4 4 0,2-1-118,1 0-1,0 0 1,-1 1-1,2 0 1,-6 11-1,0 9-344,1 0-1,-7 41 1,10-39 668,-4 8-405,-10 53 198,18-83-407,0 0 0,1-1 0,0 1 0,0 0 1,0 0-1,1 0 0,0-1 0,0 1 0,1 0 1,2 7-1,-4-14-28,1 1-1,-1-1 1,0 1 0,0 0 0,0-1-1,1 1 1,-1-1 0,0 1 0,1-1-1,-1 1 1,1-1 0,-1 1 0,0-1-1,1 1 1,-1-1 0,1 0 0,-1 1-1,1-1 1,0 0 0,-1 1 0,1-1-1,-1 0 1,1 0 0,-1 1 0,1-1-1,0 0 1,-1 0 0,1 0 0,0 0-1,-1 0 1,1 0 0,-1 0 0,1 0-1,0 0 1,-1 0 0,1 0 0,0-1-1,-1 1 1,1 0 0,-1 0 0,1 0-1,-1-1 1,1 1 0,0 0 0,-1-1-1,1 1 1,-1-1 0,0 1 0,1 0-1,-1-1 1,1 1 0,-1-1 0,0 1-1,1-1 1,0-1 0,20-31 211,-20 32-209,24-55 244,-21 43-194,2-1 1,0 1-1,0 1 0,1-1 1,1 1-1,0 0 1,18-20-1,-26 32-53,1-1 0,-1 1 0,1 0 0,-1-1 0,1 1 0,-1 0 0,1-1 0,-1 1 1,1 0-1,-1 0 0,1-1 0,-1 1 0,1 0 0,-1 0 0,1 0 0,-1 0 0,1 0 0,0 0 0,-1 0 0,1 0 0,-1 0 0,1 0 0,-1 0 0,1 0 0,0 0 1,-1 1-1,1-1 0,-1 0 0,1 0 0,-1 0 0,1 1 0,-1-1 0,1 0 0,-1 1 0,1-1 0,-1 1 0,0-1 0,1 0 0,-1 1 0,1-1 0,-1 1 0,0-1 0,0 1 1,1-1-1,-1 1 0,0-1 0,0 1 0,0-1 0,1 1 0,-1 0 0,0-1 0,0 1 0,0-1 0,0 1 0,0-1 0,0 1 0,0 1 0,4 38 131,-4-39-129,3 81 99,-4 0 1,-3-1-1,-28 147 0,28-212-78,0 0-1,-1-1 1,-1 0-1,-8 17 0,12-29-24,0-1 0,1 1 1,-1 0-1,0-1 0,0 1 0,-1-1 0,1 1 0,0-1 0,-1 0 0,1 0 0,-1 0 0,-4 2 0,5-4-11,1 1 1,-1-1 0,0 1 0,0-1-1,0 0 1,1 0 0,-1 0-1,0 0 1,0 0 0,0 0 0,1 0-1,-1-1 1,0 1 0,0-1-1,1 1 1,-1-1 0,0 0 0,1 0-1,-1 1 1,1-1 0,-1 0-1,1-1 1,-1 1 0,-1-2-1,-4-4-67,1 0 0,-1 0 0,1-1 0,1 0 0,0 0 0,0 0 1,0-1-1,1 0 0,0 1 0,-3-15 0,-1-4-289,2 1 0,-6-45 0,10 32-658,1-1 0,2 1 1,2 0-1,1 0 0,2 0 0,12-39 0,8-11-3293,51-120-1,-60 170 3788,24-38 0,26-30 2979,-12 22 3304,-54 84-5435,0-1 0,-1 1 1,1 0-1,0 0 1,0-1-1,-1 1 1,1-1-1,0 1 0,-1-1 1,0 1-1,1-1 1,-1 1-1,0-1 1,0 1-1,1-4 1,-2 6-191,0 0 1,0 0 0,0 0 0,0 0 0,0 0 0,1 0 0,-1 0 0,0 0 0,1 0 0,-1 1 0,1-1 0,-1 0 0,1 0 0,0 0 0,0 1 0,-1-1 0,1 0 0,0 2 0,-4 24 157,0-1-1,2 1 1,1-1 0,4 47-1,23 109 84,-16-125-261,-3-7-45,0-3 24,1 0 0,18 55 0,-26-101-79,1 1 1,-1 0 0,1-1-1,-1 1 1,1-1 0,0 1 0,-1-1-1,1 0 1,0 1 0,0-1 0,0 0-1,0 1 1,0-1 0,0 0-1,0 0 1,1 0 0,-1 0 0,0 0-1,1 0 1,-1 0 0,0-1-1,3 2 1,-2-2 1,0-1 0,-1 1 0,1 0 0,-1-1 0,1 1 0,0-1 0,-1 0-1,1 1 1,-1-1 0,1 0 0,-1 0 0,0 0 0,1 0 0,-1 0 0,0 0 0,0-1 0,0 1 0,0 0 0,0-1 0,0 1-1,2-3 1,50-76 231,29-38 17,-60 89-200,-10 14-18,0 0 0,1 0 1,14-12-1,-26 27-34,-1-1 0,1 1-1,0-1 1,-1 1 0,1-1 0,0 1 0,-1-1 0,1 1-1,0-1 1,0 1 0,-1 0 0,1-1 0,0 1 0,0 0-1,0 0 1,0 0 0,-1 0 0,1 0 0,0 0 0,0 0-1,0 0 1,0 0 0,0 0 0,-1 0 0,1 0 0,2 1 0,-2 0 4,0 0 0,1 0 1,-1 0-1,0 1 1,0-1-1,0 0 1,0 1-1,0-1 1,0 0-1,0 1 1,0-1-1,0 1 0,0 1 1,14 63 224,-12-52-185,3 18 20,-4-14-48,1-1-1,1 1 1,1-1-1,0 0 1,1-1-1,15 30 0,-20-45-28,-1 0 0,1 0-1,-1 0 1,1 0 0,0 0-1,-1 0 1,1 0 0,0-1-1,0 1 1,-1 0 0,1-1 0,0 1-1,0 0 1,0-1 0,0 1-1,0-1 1,0 1 0,0-1-1,0 0 1,0 1 0,0-1-1,0 0 1,0 0 0,0 0-1,0 0 1,0 0 0,1 0-1,-1 0 1,0 0 0,0 0-1,0 0 1,0-1 0,0 1-1,0 0 1,0-1 0,0 1 0,0-1-1,0 1 1,0-1 0,0 1-1,-1-1 1,1 0 0,0 1-1,1-2 1,3-4-387,1 0 1,-1 0-1,0 0 0,-1 0 1,5-9-1,22-39-829</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4.457"/>
    </inkml:context>
    <inkml:brush xml:id="br0">
      <inkml:brushProperty name="width" value="0.05" units="cm"/>
      <inkml:brushProperty name="height" value="0.05" units="cm"/>
      <inkml:brushProperty name="color" value="#E71224"/>
    </inkml:brush>
  </inkml:definitions>
  <inkml:trace contextRef="#ctx0" brushRef="#br0">129 1 5265,'-2'0'773,"-13"2"7651,17 11-3856,3 4-4886,-4-13 379,3 8 136,-2-1 0,1 1 0,-2 0 0,1 20 0,-2-28-185,0 1 0,-1-1 0,0 1 1,0-1-1,-1 0 0,1 1 0,-1-1 0,0 0 0,0 0 0,0 0 1,-1 0-1,1-1 0,-1 1 0,0-1 0,-6 6 0,-29 23-376,-22 4 156</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6.862"/>
    </inkml:context>
    <inkml:brush xml:id="br0">
      <inkml:brushProperty name="width" value="0.05" units="cm"/>
      <inkml:brushProperty name="height" value="0.05" units="cm"/>
      <inkml:brushProperty name="color" value="#E71224"/>
    </inkml:brush>
  </inkml:definitions>
  <inkml:trace contextRef="#ctx0" brushRef="#br0">0 141 1920,'2'-6'1257,"0"0"0,1 0-1,-1 0 1,1 0 0,8-10 0,44-50 3313,-30 38-1969,-28 57-1209,-21 48-1059,13-44-278,0 0-1,2 0 1,2 1-1,1 1 1,-2 62-1,8-94-54,0-1 1,0 1-1,0-1 1,0 1-1,1-1 1,-1 1-1,1-1 1,0 1-1,0-1 1,0 0-1,0 1 0,0-1 1,0 0-1,1 0 1,-1 0-1,3 3 1,-2-4-1,-1 0 0,1 0 0,-1-1 0,1 1 0,-1 0 0,1-1 0,0 1 0,-1-1 0,1 0 0,0 1 0,0-1 0,-1 0 1,1 0-1,0 0 0,-1 0 0,1-1 0,0 1 0,-1 0 0,1-1 0,0 1 0,-1-1 0,1 1 0,0-1 0,-1 0 0,2-1 0,7-3 4,0-1-1,0 0 0,0-1 0,-1 0 0,0-1 1,-1 0-1,1 0 0,10-14 0,6-13 4,22-38-1,12-18 14,-58 90-20,-1 0-1,1 0 1,-1 1 0,1-1 0,0 0 0,-1 0 0,1 0 0,0 1 0,-1-1 0,1 0 0,0 1 0,0-1-1,0 1 1,0-1 0,-1 1 0,1-1 0,0 1 0,0 0 0,0-1 0,0 1 0,0 0 0,0 0-1,0 0 1,0-1 0,2 1 0,-2 1 0,0 0-1,0-1 1,0 1 0,0 0-1,-1 0 1,1 0 0,0 0-1,0 0 1,-1 0 0,1 0-1,0 0 1,-1 0 0,1 0-1,-1 0 1,0 0-1,1 0 1,-1 0 0,1 2-1,7 64-5,-7-57 8,0 22 4,-2-23-4,1 1 0,1 0 0,0 0 0,0 0 0,1 0 0,0-1 0,0 1 0,6 12 0,-8-22-1,0 0-1,0 0 1,1 0-1,-1 0 0,0 0 1,0 0-1,0 0 1,0 0-1,1 0 0,-1 1 1,0-1-1,0 0 1,0 0-1,1 0 1,-1 0-1,0 0 0,0 0 1,0 0-1,1-1 1,-1 1-1,0 0 0,0 0 1,0 0-1,0 0 1,1 0-1,-1 0 1,0 0-1,0 0 0,0 0 1,0 0-1,1-1 1,-1 1-1,0 0 0,0 0 1,0 0-1,0 0 1,0-1-1,0 1 0,1 0 1,-1 0-1,0 0 1,0 0-1,0-1 1,0 1-1,0 0 0,0 0 1,0 0-1,0-1 1,0 1-1,0 0 0,0 0 1,0 0-1,0 0 1,0-1-1,0 1 1,0 0-1,0 0 0,0 0 1,0-1-1,0 1 1,0 0-1,-1 0 0,1 0 1,0-1-1,2-14 23,-2-7 21,-2 0 0,-1 0 0,0 1 0,-11-32 0,8 31-124,1 1 0,1-1 0,1 0 1,-1-31-1,4 51-107,1-1 1,-1 0-1,0 0 0,1 1 0,-1-1 1,1 0-1,0 0 0,0 1 1,0-1-1,0 1 0,3-5 1,6-4-727</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7.230"/>
    </inkml:context>
    <inkml:brush xml:id="br0">
      <inkml:brushProperty name="width" value="0.05" units="cm"/>
      <inkml:brushProperty name="height" value="0.05" units="cm"/>
      <inkml:brushProperty name="color" value="#E71224"/>
    </inkml:brush>
  </inkml:definitions>
  <inkml:trace contextRef="#ctx0" brushRef="#br0">64 15 6009,'0'-4'1089,"0"-2"1519,-1 2-880,-2 4-143,0 1-329,-1 9-360,-2 3-56,-1 12-95,-2 5-65,0 12-352,2 6-96,0 2-120,1 1-48,5-1 80,1-2-216,1-9-824,3-6-817,7-18 785</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7.581"/>
    </inkml:context>
    <inkml:brush xml:id="br0">
      <inkml:brushProperty name="width" value="0.05" units="cm"/>
      <inkml:brushProperty name="height" value="0.05" units="cm"/>
      <inkml:brushProperty name="color" value="#E71224"/>
    </inkml:brush>
  </inkml:definitions>
  <inkml:trace contextRef="#ctx0" brushRef="#br0">137 12 7578,'-8'-12'976,"2"12"1872,0 2-1719,2 11-169,-8 4 48,1 11-472,-4 6-40,2 18-88,3 9-120,0 17-144,0 4-23,0 2-234,0-4-359,-2-17 296</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7.920"/>
    </inkml:context>
    <inkml:brush xml:id="br0">
      <inkml:brushProperty name="width" value="0.05" units="cm"/>
      <inkml:brushProperty name="height" value="0.05" units="cm"/>
      <inkml:brushProperty name="color" value="#E71224"/>
    </inkml:brush>
  </inkml:definitions>
  <inkml:trace contextRef="#ctx0" brushRef="#br0">0 369 7650,'4'1'258,"-1"0"0,0 0 1,1 0-1,-1-1 1,0 1-1,1-1 0,-1 0 1,1 0-1,-1 0 0,0 0 1,1-1-1,-1 1 1,0-1-1,1 0 0,-1 0 1,0 0-1,0-1 0,0 1 1,4-3-1,-1 1-110,0-1-1,0 0 1,0 0-1,-1 0 1,0-1-1,0 0 0,0 0 1,6-8-1,1-7 148,-1-1 0,0 0 0,-2-1 0,-1 0 0,6-24 0,21-117 2071,-30 286-1385,-20 380-846,13-488-129,1-3 1,0 1-1,0-1 1,3 24-1,-2-36-6,0 0 1,0 1-1,0-1 0,0 0 0,0 1 1,0-1-1,0 0 0,0 1 0,0-1 1,0 0-1,0 1 0,0-1 0,0 0 1,0 1-1,0-1 0,0 0 0,0 1 1,1-1-1,-1 0 0,0 1 0,0-1 1,0 0-1,1 1 0,-1-1 0,0 0 1,0 0-1,1 1 0,-1-1 0,0 0 1,0 0-1,1 0 0,-1 0 0,0 1 1,1-1-1,-1 0 0,0 0 0,1 0 1,-1 0-1,0 0 0,1 0 0,-1 0 1,0 0-1,1 0 0,-1 0 0,1 0 1,-1 0-1,0 0 0,1 0 0,-1 0 1,0 0-1,1 0 0,17-20 9,12-33 12,6-46 60,-28 74 46,1 0 0,0 1-1,2 1 1,15-26 0,-25 48-107,-1-1 0,1 1 0,0 0 0,0-1 1,0 1-1,0 0 0,0 0 0,0 0 0,0-1 1,1 1-1,-1 1 0,0-1 0,1 0 0,-1 0 1,0 0-1,1 1 0,-1-1 0,1 1 0,2-2 0,-3 3-9,0-1-1,1 0 0,-1 0 0,0 1 0,0-1 0,0 1 0,-1-1 0,1 1 0,0-1 0,0 1 0,0 0 0,0-1 0,0 1 0,-1 0 0,1 0 0,0 0 0,-1-1 0,1 1 0,0 0 0,-1 0 0,1 2 0,3 6 16,0 1-1,0-1 0,-1 1 1,2 14-1,-4-20-23,6 34-3,-6-25-36,1 1-1,0 0 1,2-1-1,-1 0 1,2 0-1,-1 0 1,2 0-1,0-1 1,11 17-1,-17-28-30,0-1 1,0 1-1,0-1 0,1 0 1,-1 1-1,0-1 0,0 0 1,1 1-1,-1-1 1,0 0-1,1 0 0,-1 1 1,0-1-1,1 0 0,-1 0 1,1 1-1,-1-1 0,0 0 1,1 0-1,-1 0 0,1 0 1,-1 0-1,0 0 0,1 0 1,-1 0-1,1 0 0,-1 0 1,1 0-1,-1 0 0,0 0 1,1 0-1,-1 0 0,1 0 1,-1 0-1,0 0 0,1-1 1,-1 1-1,1 0 0,-1 0 1,0 0-1,1-1 1,-1 1-1,0 0 0,1-1 1,-1 1-1,0 0 0,0-1 1,1 1-1,-1 0 0,0-1 1,1 0-1,1-17-1462</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8.288"/>
    </inkml:context>
    <inkml:brush xml:id="br0">
      <inkml:brushProperty name="width" value="0.05" units="cm"/>
      <inkml:brushProperty name="height" value="0.05" units="cm"/>
      <inkml:brushProperty name="color" value="#E71224"/>
    </inkml:brush>
  </inkml:definitions>
  <inkml:trace contextRef="#ctx0" brushRef="#br0">40 0 15107,'-26'29'496,"13"4"216,16 2-848,8 0-424,17-8 392</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8.806"/>
    </inkml:context>
    <inkml:brush xml:id="br0">
      <inkml:brushProperty name="width" value="0.05" units="cm"/>
      <inkml:brushProperty name="height" value="0.05" units="cm"/>
      <inkml:brushProperty name="color" value="#E71224"/>
    </inkml:brush>
  </inkml:definitions>
  <inkml:trace contextRef="#ctx0" brushRef="#br0">1 0 12499,'10'64'4652,"6"187"-3958,-20 82-287,10-279-298,-6-53-104,0 0 0,1 0 0,-1 0 0,0 0 0,1 0 1,-1 0-1,1-1 0,-1 1 0,1 0 0,-1 0 0,1 0 1,-1-1-1,1 1 0,0 0 0,0-1 0,-1 1 0,1-1 1,0 1-1,1 0 0,0-1 0,-1 0 1,0 0-1,0 0 1,0 0-1,0 0 1,1 0-1,-1-1 1,0 1-1,0 0 1,0-1-1,0 1 1,0-1-1,0 1 0,0-1 1,0 0-1,0 1 1,0-1-1,0 0 1,0 0-1,1-1 1,26-27 34,-2-1 0,-1-1 0,-1-2 1,-2 0-1,28-56 0,-22 38 19,53-72 1,-45 86 0,-35 36-59,0 0 0,0 1 0,0-1 1,0 0-1,0 1 0,0-1 0,0 1 0,0-1 0,0 1 0,0 0 0,0-1 0,0 1 0,0 0 1,0 0-1,0 0 0,1 0 0,-1 0 0,0 0 0,0 0 0,0 0 0,0 0 0,0 0 0,0 1 1,0-1-1,0 0 0,0 1 0,0-1 0,0 1 0,0-1 0,0 1 0,0-1 0,0 1 0,0 0 1,0 0-1,0-1 0,-1 1 0,1 0 0,0 0 0,-1 0 0,1 0 0,0 1 0,6 14 11,0 1-1,-2 0 1,0 0-1,-1 0 1,-1 1-1,2 31 1,0-8 2,0 5 5,-3-25 2,1-1 0,8 35 1,-11-55-21,0 1 0,0-1 1,0 1-1,1-1 0,-1 1 1,0-1-1,0 1 0,0-1 1,0 1-1,1-1 0,-1 1 1,0-1-1,0 1 0,1-1 1,-1 0-1,0 1 0,1-1 1,-1 0-1,0 1 0,1-1 1,-1 0-1,1 1 0,-1-1 1,0 0-1,1 0 1,-1 1-1,1-1 0,-1 0 1,1 0-1,-1 0 0,1 0 1,-1 0-1,1 0 0,-1 0 1,1 0-1,-1 0 0,1 0 1,-1 0-1,1 0 0,0 0 1,19-18 33,11-33 16,36-111 45,-47 108-82,2 2 0,39-70 0,-30 84-4,-31 37-8,1 1 0,-1-1 1,1 0-1,-1 1 0,1-1 1,-1 1-1,1 0 0,0-1 1,-1 1-1,1-1 0,0 1 0,-1 0 1,1 0-1,0-1 0,0 1 1,-1 0-1,1 0 0,0 0 0,0 0 1,-1 0-1,1 0 0,0 0 1,0 0-1,0 0 0,-1 0 0,1 0 1,0 1-1,-1-1 0,1 0 1,0 0-1,0 1 0,-1-1 0,1 1 1,0-1-1,-1 0 0,1 1 1,-1-1-1,1 1 0,-1-1 1,1 1-1,-1 0 0,1-1 0,-1 1 1,1 0-1,-1-1 0,0 1 1,1 0-1,-1-1 0,0 1 0,1 0 1,-1-1-1,0 1 0,0 0 1,0 0-1,0 1 0,6 21 65,-2 2-1,0-1 0,0 48 1,-1-19-26,2 17 63,-5 86 0,0-156-129,-1 0-1,1 0 1,0-1-1,0 1 1,0 0-1,0 0 1,0 0 0,0 0-1,-1 0 1,1 0-1,0 0 1,0 0 0,0 0-1,0 0 1,0 0-1,0 0 1,-1 0 0,1 0-1,0 0 1,0 0-1,0 0 1,0 0-1,0 0 1,0 0 0,-1 0-1,1 1 1,0-1-1,0 0 1,0 0 0,0 0-1,0 0 1,0 0-1,0 0 1,0 0 0,-1 0-1,-2-19-386</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19.190"/>
    </inkml:context>
    <inkml:brush xml:id="br0">
      <inkml:brushProperty name="width" value="0.05" units="cm"/>
      <inkml:brushProperty name="height" value="0.05" units="cm"/>
      <inkml:brushProperty name="color" value="#E71224"/>
    </inkml:brush>
  </inkml:definitions>
  <inkml:trace contextRef="#ctx0" brushRef="#br0">0 0 9498,'6'26'128,"8"3"-472,14 2-80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0.232"/>
    </inkml:context>
    <inkml:brush xml:id="br0">
      <inkml:brushProperty name="width" value="0.05" units="cm"/>
      <inkml:brushProperty name="height" value="0.05" units="cm"/>
      <inkml:brushProperty name="color" value="#E71224"/>
    </inkml:brush>
  </inkml:definitions>
  <inkml:trace contextRef="#ctx0" brushRef="#br0">182 297 9042,'-7'-9'4338,"-1"2"-1062,-3 22-2850,-20 45-143,-25 75 0,46-109-166,2 0-1,1 1 1,1 0 0,2 1-1,-3 44 1,7-72-110,0 1 1,0-1-1,0 0 0,0 0 1,0 0-1,0 0 0,0 0 1,0 1-1,0-1 0,0 0 1,0 0-1,-1 0 0,1 0 1,0 0-1,0 1 0,1-1 1,-1 0-1,0 0 0,0 0 1,0 0-1,0 0 0,0 0 1,0 1-1,0-1 0,0 0 0,0 0 1,0 0-1,0 0 0,0 0 1,0 0-1,0 1 0,1-1 1,-1 0-1,0 0 0,0 0 1,0 0-1,0 0 0,0 0 1,0 0-1,1 0 0,-1 0 1,0 0-1,0 0 0,0 0 1,0 1-1,0-1 0,0 0 1,1 0-1,-1 0 0,0 0 1,0 0-1,0 0 0,0 0 1,0-1-1,1 1 0,-1 0 1,0 0-1,0 0 0,0 0 1,0 0-1,0 0 0,1 0 1,-1 0-1,11-12 162,8-17-38,-9 10-67,-3 4 8,1 0 0,1 1 0,0 0 0,1 0 0,0 1 0,1 1-1,22-21 1,-32 32-62,0 1-1,0-1 1,0 0-1,0 1 1,0-1-1,0 1 1,0-1-1,0 1 1,0-1-1,0 1 1,0 0-1,1 0 1,-1-1-1,0 1 1,0 0-1,0 0 1,1 0-1,-1 0 1,0 0-1,0 1 1,0-1-1,0 0 1,1 1-1,-1-1 0,0 0 1,0 1-1,0-1 1,0 1-1,0 0 1,0-1-1,0 1 1,0 0-1,0-1 1,-1 1-1,1 0 1,0 0-1,0 0 1,-1 0-1,1 0 1,0 0-1,-1 0 1,1 0-1,-1 0 1,1 0-1,-1 0 1,0 1-1,1 0 1,3 9 25,-1-1 0,0 1 0,3 21 0,-6-29-25,3 23 28,-1 0 0,-1 1 1,-2-1-1,0 0 0,-2 0 0,-1 0 1,-1 0-1,-1 0 0,-1-1 1,-2 0-1,0-1 0,-2 0 1,-19 34-1,26-52-55,0-1 1,0 1 0,-1-1-1,1 0 1,-1-1-1,0 1 1,-1-1 0,1 0-1,-1 0 1,0-1-1,-7 4 1,11-6-14,0 0 0,0-1 0,0 1 0,0-1 0,1 0 0,-1 1 0,0-1-1,0 0 1,0 0 0,0 0 0,0-1 0,0 1 0,0 0 0,1-1 0,-1 1 0,0-1 0,-3-1 0,3 0-27,-1 1-1,1-1 1,0 0 0,0 0-1,0-1 1,0 1 0,0 0-1,0-1 1,1 1 0,-1-1-1,1 1 1,-1-1 0,1 0-1,0 0 1,-1-2 0,-2-14-314,0 1 0,0-1 1,2 1-1,0-1 1,2 0-1,0 0 0,0 0 1,5-22-1,5-16-1326,22-76-1,-9 49 451,4 0 0,42-87-1,-57 145 1680,1 1 0,1 1 0,1 0 0,1 1 0,2 0 0,0 2 0,1 0 0,1 1 0,1 1 0,40-29 0,-40 39 746,-21 9-1142,1 0-1,-1 0 0,0 0 0,0 0 0,1 0 0,-1 0 0,0 0 0,0 1 0,1-1 1,-1 0-1,0 0 0,0 0 0,1 0 0,-1 0 0,0 0 0,0 0 0,0 1 1,1-1-1,-1 0 0,0 0 0,0 0 0,0 1 0,1-1 0,-1 0 0,0 0 0,0 0 1,0 1-1,0-1 0,0 0 0,0 0 0,1 1 0,-1-1 0,0 0 0,0 0 0,0 1 1,0-1-1,0 1 0,-10 37 1926,3-15-1962,-7 40 392,3 0 1,-4 74 0,7 129 176,8-244-521,-1-14-24,0 0-1,0 0 0,1 1 1,1-1-1,-1 0 0,2 0 1,-1 0-1,1 0 1,0 0-1,0 0 0,6 12 1,-7-19-20,0 0 0,0-1 0,-1 1 0,1 0 0,0-1 0,0 1 0,0 0 0,0-1 0,0 1 0,0-1 0,0 1 0,0-1 0,0 0 0,0 1 0,0-1 0,0 0 0,0 0 0,0 0-1,0 0 1,0 0 0,0 0 0,0 0 0,0 0 0,1 0 0,-1 0 0,0-1 0,0 1 0,0 0 0,0-1 0,0 1 0,0-1 0,0 1 0,0-1 0,-1 1 0,3-2 0,27-25 39,-29 26-41,26-33 27,-1-2 0,-2-1 0,38-78 0,-5 9 3,-57 106-30,0-1-1,0 0 1,0 1-1,1-1 1,-1 0-1,0 1 1,1-1-1,-1 1 1,0-1-1,1 1 1,-1-1 0,1 1-1,-1-1 1,1 1-1,-1-1 1,1 1-1,-1 0 1,1-1-1,-1 1 1,1 0-1,-1-1 1,1 1 0,0 0-1,-1 0 1,1 0-1,0 0 1,-1-1-1,1 1 1,-1 0-1,1 0 1,0 0-1,-1 0 1,2 1 0,-1-1 0,0 2 0,0-1 1,1 0-1,-1 0 1,0 0-1,-1 0 0,1 1 1,0-1-1,0 0 1,0 1-1,-1-1 0,1 1 1,0 2-1,15 67 34,-13-55-27,1 2 0,-2-6-7,0 1 0,1-1 0,0 0-1,1 1 1,0-2 0,1 1-1,1 0 1,-1-1 0,2 0 0,9 12-1,-15-22 0,0 1 0,1-1 0,-1 0 0,0 0 0,1 0 0,-1 0 0,1 0 0,0 0 0,-1 0 0,1 0-1,0-1 1,-1 1 0,1-1 0,0 1 0,0-1 0,0 0 0,-1 0 0,1 0 0,0 0 0,0 0 0,0 0 0,0 0 0,2-1-1,0 0 2,0-1 0,-1 0 0,1 0 0,0 0 0,-1 0 0,1 0 0,-1-1 0,1 1 0,4-7-1,3-3 8,0-1 0,-1 0 0,-1-1 0,10-20 0,-13 22-2,0-2 0,-1 1 0,0-1 1,-1 1-1,3-19 0,-6 26 3,0-1 0,-1 0-1,1 0 1,-1 0 0,0 0 0,-1 0 0,0 0 0,0 1 0,0-1-1,-1 0 1,0 0 0,-5-11 0,6 17-6,1 0 0,-1-1 0,0 1 0,1 0 0,-1 0 0,0-1 0,0 1 0,0 0 0,0 0 0,0 0 0,0 0 0,0 0 0,0 0 0,0 1 0,0-1 0,0 0 0,-1 0 0,1 1 0,0-1 0,-1 1 0,1-1 0,0 1 0,-1 0 0,1-1 0,0 1 0,-3 0 0,2 0-2,0 1 0,-1 0 0,1 0 1,0 0-1,0 0 0,0 0 0,1 0 0,-1 1 1,0-1-1,0 1 0,1-1 0,-1 1 0,1 0 1,-3 3-1,-3 4-4,1 1-1,0 0 1,1 0-1,0 1 1,-5 14 0,5-6-6,0-1 0,1 1 1,1 0-1,0 0 0,2 1 1,0-1-1,1 0 0,1 0 1,7 38-1,-7-54 6,0 0 1,0 0-1,0 0 0,0-1 1,0 1-1,1 0 0,-1 0 1,1-1-1,0 1 0,0-1 1,0 0-1,0 1 0,0-1 1,0 0-1,1 0 1,-1 0-1,1 0 0,-1-1 1,1 1-1,4 1 0,-3-2 1,0 0-1,0 0 0,1-1 1,-1 1-1,0-1 0,1 0 1,-1 0-1,0-1 0,1 1 1,-1-1-1,0 0 0,0 0 1,5-2-1,5-3 1,-1 0 0,1-1 0,-1 0 0,0-1 0,-1-1 0,0 0 0,16-15 0,-13 8 6,0-2 0,-1 1 0,-1-2 0,-1 0 0,-1 0 0,0-1 0,10-29 0,-4 2 13,-1-2 1,8-53-1,-49 210-13,10 205 605,18-346-262,1 0-1,17-59 1,-9 41-285,-7 30-126,2-14 108,2-1 0,24-58 0,-30 86-159,0 1 0,0-1-1,1 1 1,0 0 0,1 0-1,0 1 1,0-1-1,0 1 1,1 0 0,0 0-1,0 1 1,0 0 0,1 0-1,0 0 1,0 1 0,0 0-1,0 0 1,10-3 0,18 0-371</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1.024"/>
    </inkml:context>
    <inkml:brush xml:id="br0">
      <inkml:brushProperty name="width" value="0.05" units="cm"/>
      <inkml:brushProperty name="height" value="0.05" units="cm"/>
      <inkml:brushProperty name="color" value="#E71224"/>
    </inkml:brush>
  </inkml:definitions>
  <inkml:trace contextRef="#ctx0" brushRef="#br0">6 709 11250,'0'0'79,"0"0"0,0 0 0,0-1 0,0 1 0,0 0 0,0 0 0,0 0 0,0 0 0,0 0 0,0 0 0,0-1 0,0 1 0,0 0 0,0 0 0,0 0 0,0 0 0,0 0 0,0 0 0,0-1 0,0 1 0,0 0 1,-1 0-1,1 0 0,0 0 0,0 0 0,0 0 0,0 0 0,0-1 0,0 1 0,0 0 0,0 0 0,0 0 0,-1 0 0,1 0 0,0 0 0,0 0 0,0 0 0,0 0 0,0 0 0,0 0 0,-1 0 0,1 0 0,0 0 0,0 0 0,0 0 0,0 0 0,0 0 0,-1 0 0,1 0 0,0 0 0,0 0 0,0 0 0,0 0 0,0 0 0,0 0 0,-1 0 0,1 0 0,0 0 0,0 0 0,0 0 0,0 0 0,0 0 0,0 1 0,0-1 0,0 0 0,-1 0 0,4-23 2110,12-46-1917,-9 40 555,17-121 549,13-52-873,-35 197-497,1-1-1,0 0 1,0 0-1,1 1 1,0-1-1,0 1 1,0 0 0,1 0-1,-1 0 1,1 0-1,0 1 1,1-1-1,-1 1 1,1 0-1,0 0 1,0 1-1,0 0 1,8-4-1,-10 5-7,1 1 0,-1 0-1,1 0 1,-1 1 0,1-1-1,0 1 1,-1 0-1,1 0 1,-1 0 0,1 0-1,0 1 1,-1-1 0,1 1-1,-1 0 1,1 0 0,-1 0-1,1 1 1,-1-1-1,0 1 1,1 0 0,-1 0-1,0 0 1,0 0 0,-1 0-1,1 1 1,0-1-1,-1 1 1,1 0 0,-1-1-1,0 1 1,3 5 0,5 9-1,-1 0 0,-1 0 0,0 1 0,7 26 0,-9-26 3,1 1 0,0-2 0,1 1 0,13 19 0,-21-36 2,1 0-1,-1 0 1,1 0 0,0 1 0,-1-1 0,1 0-1,0 0 1,0 0 0,0 0 0,0 0-1,0 0 1,0 0 0,0-1 0,0 1-1,1 0 1,-1-1 0,0 1 0,0 0-1,1-1 1,-1 0 0,0 1 0,1-1-1,-1 0 1,0 1 0,1-1 0,-1 0 0,1 0-1,-1 0 1,0 0 0,1-1 0,-1 1-1,0 0 1,1 0 0,-1-1 0,0 1-1,1-1 1,-1 1 0,0-1 0,0 0-1,0 0 1,0 1 0,1-1 0,-1 0-1,0 0 1,0 0 0,0 0 0,-1 0 0,1 0-1,0 0 1,1-2 0,5-7 23,0-1 0,0 0 0,-1-1 1,6-15-1,-10 23-20,24-57 89,-8 18 44,1 0 1,2 1-1,2 2 1,39-55-1,-62 95-130,0-1 0,0 1 0,1 0-1,-1 0 1,0 0 0,0 0 0,0-1 0,0 1 0,0 0 0,0 0 0,0 0 0,1 0-1,-1 0 1,0 0 0,0-1 0,0 1 0,0 0 0,1 0 0,-1 0 0,0 0 0,0 0-1,0 0 1,0 0 0,1 0 0,-1 0 0,0 0 0,0 0 0,0 0 0,1 0 0,-1 0-1,0 0 1,0 0 0,0 0 0,0 0 0,1 0 0,-1 0 0,0 0 0,0 0 0,0 0-1,0 0 1,1 0 0,-1 1 0,0-1 0,0 0 0,0 0 0,0 0 0,1 0 0,-1 0-1,0 0 1,0 1 0,0-1 0,0 0 0,0 0 0,0 0 0,0 0 0,0 1 0,0-1 0,1 0-1,3 20 152,-3 31-149,-1-47 11,-8 419-545,7-391 238,-1-23 45,1 0-1,1 1 1,-1-1 0,2 1 0,-1-1 0,1 1 0,1-1 0,0 0 0,0 0-1,1 1 1,5 11 0,9 0-631</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2.086"/>
    </inkml:context>
    <inkml:brush xml:id="br0">
      <inkml:brushProperty name="width" value="0.05" units="cm"/>
      <inkml:brushProperty name="height" value="0.05" units="cm"/>
      <inkml:brushProperty name="color" value="#E71224"/>
    </inkml:brush>
  </inkml:definitions>
  <inkml:trace contextRef="#ctx0" brushRef="#br0">167 496 9690,'-6'3'912,"-1"1"1,0 0-1,1 0 1,0 1-1,0 0 0,-8 7 1,-29 43 1294,28-31-1835,2 1-1,-19 48 1,29-64-346,1 1-1,0 0 1,0 0 0,1 0 0,0 1-1,1-1 1,1 14 0,-1-21-27,0-1 0,1 1 1,-1-1-1,1 0 0,-1 1 0,1-1 1,0 0-1,0 1 0,0-1 0,0 0 1,1 0-1,-1 0 0,1 0 0,-1 0 1,3 2-1,-2-3-1,-1 0 0,1 0 1,-1 0-1,1-1 0,0 1 1,-1-1-1,1 1 0,0-1 1,0 0-1,0 0 0,-1 0 1,1 0-1,0 0 0,0 0 1,-1 0-1,1 0 0,0-1 1,0 1-1,-1-1 0,1 1 1,0-1-1,-1 0 0,1 0 1,1-1-1,9-4 0,-1-1-1,0 0 1,0-1 0,-1 0 0,0-1 0,-1 0 0,0 0-1,0-1 1,-1 0 0,0-1 0,-1 0 0,0 0-1,7-17 1,-2 2-2,-2-1-1,0 0 0,-2 0 1,-1-1-1,4-33 0,-23 151-27,1 136 0,17-187-13,-6-38 43,0-1-1,1 1 1,-1 0 0,1-1 0,-1 1 0,1-1 0,-1 1 0,1-1 0,-1 1-1,1-1 1,-1 1 0,1-1 0,0 1 0,-1-1 0,1 1 0,0-1 0,-1 0-1,1 0 1,0 1 0,-1-1 0,1 0 0,0 0 0,0 0 0,-1 0 0,1 0-1,0 0 1,0 0 0,-1 0 0,1 0 0,0 0 0,0 0 0,-1 0 0,1 0-1,0-1 1,-1 1 0,1 0 0,0-1 0,-1 1 0,1 0 0,0-1 0,-1 1-1,1-1 1,-1 1 0,1-1 0,-1 1 0,2-1 0,22-20-19,-1-1 1,0 0 0,-2-2-1,0 0 1,-2-1-1,20-34 1,-26 40 13,8-12 9,-2 0 0,-1 0 0,-2-2 0,-1 0 0,-1-1 0,-2 0 0,-2-1 0,12-68 0,-22 103-1,1-1 1,-1 1-1,0 0 0,0-1 1,0 1-1,0 0 1,1-1-1,-1 1 1,0 0-1,0-1 0,0 1 1,0 0-1,0-1 1,0 1-1,0-1 0,0 1 1,0 0-1,0-1 1,0 1-1,0 0 1,0-1-1,0 1 0,-1 0 1,1-1-1,0 1 1,0 0-1,0-1 0,0 1 1,-1 0-1,1-1 1,0 1-1,0 0 1,-1 0-1,1-1 0,0 1 1,0 0-1,-1 0 1,1-1-1,0 1 0,-1 0 1,-11 12 30,-12 29-21,1 13-15,3 2 0,2 0-1,3 1 1,2 1 0,-7 74 0,19-124-1,1 1 0,0 0-1,1 0 1,0 0 0,1-1 0,-1 1 0,2 0 0,-1-1 0,1 0 0,6 13 0,-8-18 2,1-1 0,0 1 0,0 0 0,0-1 0,0 1 0,0-1 1,0 0-1,1 0 0,-1 0 0,1 0 0,-1 0 0,1 0 0,0-1 1,0 1-1,-1-1 0,1 0 0,0 0 0,0 0 0,1 0 0,-1 0 0,0-1 1,0 1-1,0-1 0,0 0 0,1 0 0,-1 0 0,0-1 0,0 1 1,0-1-1,0 1 0,0-1 0,4-2 0,3-1-30,0-1 0,-1 0 0,0 0 0,0-1 0,-1 0 0,0-1-1,0 0 1,0 0 0,-1-1 0,0 0 0,0 0 0,8-15 0,10-17-196,28-59 0,-52 97 225,33-75 93,-4-1 0,-3-2 0,-3 0 0,-4-2-1,18-154 1,-65 302 541,-2 27-506,-21 127-1,1 95 274,46-291-374,1-15-15,0-1-1,1 1 1,0 0-1,0 0 1,1 0 0,1 0-1,-1 0 1,1 0-1,4 14 1,-5-23-6,0 1 1,0-1 0,1 1 0,-1-1 0,0 1 0,0-1 0,1 0 0,-1 1-1,0-1 1,0 1 0,1-1 0,-1 0 0,0 1 0,1-1 0,-1 1 0,1-1-1,-1 0 1,0 0 0,1 1 0,-1-1 0,1 0 0,-1 0 0,1 0 0,-1 1-1,1-1 1,-1 0 0,1 0 0,-1 0 0,1 0 0,-1 0 0,1 0 0,0 0-1,18-11 94,15-27 56,-31 34-136,147-207 383,-150 210-394,1 0-1,0 0 0,0-1 1,0 1-1,0 0 1,0 0-1,0 0 1,0 0-1,0 1 0,1-1 1,-1 0-1,0 0 1,1 1-1,-1-1 1,2 0-1,-2 1 0,-1 0 0,1 0-1,-1 1 1,0-1 0,1 0 0,-1 0-1,1 0 1,-1 1 0,0-1 0,1 0 0,-1 1-1,0-1 1,1 0 0,-1 1 0,0-1-1,0 0 1,1 1 0,-1-1 0,0 1-1,0-1 1,0 1 0,1-1 0,-1 0 0,0 1-1,0-1 1,0 1 0,0-1 0,0 1-1,0-1 1,0 1 0,-3 52 212,2-43-194,0 2 16,0-1 0,1 1 0,1 0 0,-1-1 0,2 1 0,0-1 0,0 0 0,1 1 0,0-1 0,7 15 0,-8-23-99,0 1 0,0 0 0,1-1 0,-1 1 0,1-1 1,0 0-1,0 0 0,0 0 0,0 0 0,0-1 0,1 1 0,-1-1 1,6 3-1,-5-4-234,1 1-1,0-1 1,-1 1 0,1-1 0,0-1 0,0 1 0,0-1-1,0 0 1,0 0 0,-1 0 0,1-1 0,0 1-1,8-4 1,40-12-1688</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2.609"/>
    </inkml:context>
    <inkml:brush xml:id="br0">
      <inkml:brushProperty name="width" value="0.05" units="cm"/>
      <inkml:brushProperty name="height" value="0.05" units="cm"/>
      <inkml:brushProperty name="color" value="#E71224"/>
    </inkml:brush>
  </inkml:definitions>
  <inkml:trace contextRef="#ctx0" brushRef="#br0">267 28 10930,'-14'-7'601,"7"4"25,1-1 0,-1 1-1,0 0 1,0 1 0,-1 0 0,-6-1-1,12 2-525,0 1-1,0 0 0,0 0 0,0 0 1,0 0-1,0 1 0,0-1 0,0 1 0,0-1 1,1 1-1,-1-1 0,0 1 0,0 0 1,1 0-1,-1 0 0,0 0 0,1 0 0,-1 0 1,1 1-1,-1-1 0,1 0 0,0 1 1,-1-1-1,1 1 0,0-1 0,0 1 0,0 0 1,0 0-1,-1 2 0,-3 10-29,1-1 0,0 1 0,1 0 0,0-1 0,1 1 0,1 1 0,0-1 0,0 0 0,4 27 0,5 10 114,17 68 0,-21-101-150,-2-13-8,-1 1 0,0 0 0,-1-1 0,1 1 0,-1 0 0,0-1 1,-2 12-1,2-16-17,0 0 1,-1 0 0,1 0 0,0-1 0,-1 1-1,1 0 1,0 0 0,-1 0 0,1 0 0,-1-1 0,0 1-1,1 0 1,-1 0 0,1-1 0,-1 1 0,0-1-1,0 1 1,1 0 0,-1-1 0,-2 1 0,2 0-3,-1-1 1,1 0 0,-1 0 0,1 0 0,-1 0 0,1 0 0,-1 0 0,0-1 0,1 1 0,-1 0 0,1-1 0,0 1-1,-1-1 1,1 0 0,-1 1 0,1-1 0,-2-1 0,-6-4-90,1 0-1,-1-1 1,1 0-1,1-1 0,0 1 1,0-1-1,0-1 1,1 1-1,0-1 1,-7-15-1,6 11-342,1 0 0,1 0-1,0-1 1,1 1 0,0-1-1,1 0 1,-1-20 0,8-22-1930,16-6 876</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3.251"/>
    </inkml:context>
    <inkml:brush xml:id="br0">
      <inkml:brushProperty name="width" value="0.05" units="cm"/>
      <inkml:brushProperty name="height" value="0.05" units="cm"/>
      <inkml:brushProperty name="color" value="#E71224"/>
    </inkml:brush>
  </inkml:definitions>
  <inkml:trace contextRef="#ctx0" brushRef="#br0">37 7 11498,'7'-6'1297,"-1"6"975,-3 6-519,-2 7-281,-1 8-408,-3 15-376,2 11-80,-1 28-248,2 14-79,-1 20-145,0 3-8,-5-12-264,0-15-200,0-24-401,-1-15-415,0-29-352,-2-11-2073,5-26 2217</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3.835"/>
    </inkml:context>
    <inkml:brush xml:id="br0">
      <inkml:brushProperty name="width" value="0.05" units="cm"/>
      <inkml:brushProperty name="height" value="0.05" units="cm"/>
      <inkml:brushProperty name="color" value="#E71224"/>
    </inkml:brush>
  </inkml:definitions>
  <inkml:trace contextRef="#ctx0" brushRef="#br0">0 469 4953,'0'-1'127,"1"0"1,-1 0-1,0 0 1,1 0-1,-1 0 0,1 0 1,-1 1-1,1-1 1,-1 0-1,1 0 0,0 0 1,-1 0-1,1 1 1,0-1-1,0 0 0,0 0 1,-1 1-1,1-1 1,0 1-1,0-1 0,0 1 1,0-1-1,0 1 1,0 0-1,0-1 0,0 1 1,0 0-1,0 0 1,0 0-1,1 0 0,-1 0 1,0 0-1,0 0 1,0 0-1,0 0 0,0 0 1,1 1-1,49 14 1418,-35-8-1275,10 2 58,0 0-31,-1-2 0,51 10 0,-69-16-282,-1 0 0,1-1 0,0 0 0,0 0 0,-1-1 0,1 1 0,0-1 0,-1-1 0,1 1 0,-1-1 0,1-1 0,-1 1 0,0-1 0,0 0 0,0 0 0,10-7 0,42-47-155,-53 51 169,-1 1 0,1-1 0,-2 0 0,1 0 0,-1 0 0,0 0 0,0-1 0,0 1 0,2-13 0,-26 38 2511,-3 12-2167,0 1 1,2 1 0,2 1 0,1 0-1,2 2 1,1 0 0,2 1-1,-17 67 1,30-98-367,0 0 1,0 1-1,0-1 0,1 0 1,1 11-1,-1-16-7,0 0 0,0 0-1,0-1 1,1 1 0,-1 0 0,0 0 0,0 0 0,1-1 0,-1 1 0,1 0 0,-1 0-1,0-1 1,1 1 0,-1 0 0,1-1 0,0 1 0,-1-1 0,1 1 0,-1-1-1,1 1 1,0-1 0,-1 1 0,1-1 0,0 1 0,0-1 0,-1 0 0,1 0 0,0 1-1,0-1 1,0 0 0,-1 0 0,1 0 0,0 0 0,0 0 0,0 0 0,0 0-1,-1 0 1,1 0 0,0 0 0,0 0 0,0-1 0,-1 1 0,1 0 0,0 0 0,0-1-1,-1 1 1,1-1 0,0 1 0,-1-1 0,1 1 0,0-1 0,-1 1 0,1-1-1,9-6 4,-1 1 0,0-2-1,0 1 1,0-1 0,-1 0-1,-1-1 1,12-15 0,43-74 29,-52 81-31,11-24 23,-1-1-1,18-59 1,-38 180 223,-2-48-245,1 0 1,5 36 0,-3-59-3,0 0-1,0 0 1,1 0 0,0 0-1,0 0 1,1-1-1,0 1 1,1-1-1,-1 1 1,1-1-1,1 0 1,-1-1 0,9 10-1,-11-14 1,0 0-1,0-1 1,0 1-1,0-1 1,0 1-1,0-1 1,0 0-1,0 0 1,1 0-1,-1 0 1,0 0-1,1 0 1,-1-1 0,1 1-1,-1-1 1,1 0-1,-1 0 1,1 0-1,-1 0 1,1 0-1,-1 0 1,4-1-1,-1-1 1,0 0 0,0 0-1,0-1 1,0 0 0,-1 1 0,1-1-1,-1-1 1,0 1 0,0-1 0,4-4-1,7-9 4,-2 0 0,0-1 0,-1-1-1,11-20 1,72-178 85,-74 166 70,-8 27 191,-12 24-342,-1 1 0,0-1 1,1 0-1,-1 0 0,1 0 0,-1 1 0,0-1 1,0 0-1,1 0 0,-1 1 0,0-1 0,1 0 1,-1 1-1,0-1 0,0 0 0,0 1 0,1-1 1,-1 0-1,0 1 0,0-1 0,0 1 1,0-1-1,0 0 0,0 1 0,0-1 0,0 1 1,0-1-1,0 0 0,0 1 0,0-1 0,0 1 1,0 0-1,-1 58 215,1-47-203,-1 19 22,-2-3-28,2 0 0,1-1 0,2 1 0,0 0 0,2-1 0,1 1 0,9 28 0,-14-55-10,0-1 0,0 1 0,0 0-1,0-1 1,1 1 0,-1-1 0,0 1 0,0 0 0,1-1-1,-1 1 1,0-1 0,1 1 0,-1-1 0,1 1-1,-1-1 1,0 1 0,1-1 0,-1 0 0,1 1 0,-1-1-1,1 0 1,-1 1 0,1-1 0,0 0 0,-1 0 0,1 1-1,-1-1 1,1 0 0,0 0 0,-1 0 0,1 0-1,-1 0 1,1 0 0,1 0 0,16-16 82,10-38 10,-27 51-93,22-51 27,-10 22-20,1 0 1,26-42 0,-39 73-12,-1 1 1,1-1-1,0 1 0,-1-1 1,1 1-1,0-1 1,0 1-1,-1 0 0,1-1 1,0 1-1,0 0 1,0 0-1,0-1 0,-1 1 1,1 0-1,0 0 1,0 0-1,0 0 0,0 0 1,0 0-1,-1 0 1,1 1-1,0-1 0,0 0 1,0 0-1,0 1 1,-1-1-1,1 0 0,0 1 1,0-1-1,-1 1 0,1-1 1,0 1-1,0 0 1,33 25-91,-21-16-24,-8-6 85,-1-1 0,1-1 0,0 1 0,0-1 0,0 1 0,0-1 0,0-1 0,0 1 0,0-1 0,1 0 0,-1 0 0,0 0 0,1-1 0,-1 0 0,9-1 0,-9 0 31,-1 0 1,1-1-1,-1 0 0,0 1 1,1-2-1,-1 1 1,0 0-1,0-1 1,0 0-1,-1 0 0,1 0 1,-1 0-1,0-1 1,0 1-1,0-1 0,0 0 1,0 0-1,2-5 1,18-38 125,-2-2 1,-2 0-1,24-101 1,-33 112-7,-4 14 192,-1 1-1,-1-1 1,1-25-1,-27 111 559,-21 101-1304,-37 298 1,77-441 491,2 0 0,0 0 0,2-1 0,2 23 0,7-18 420</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4.187"/>
    </inkml:context>
    <inkml:brush xml:id="br0">
      <inkml:brushProperty name="width" value="0.05" units="cm"/>
      <inkml:brushProperty name="height" value="0.05" units="cm"/>
      <inkml:brushProperty name="color" value="#E71224"/>
    </inkml:brush>
  </inkml:definitions>
  <inkml:trace contextRef="#ctx0" brushRef="#br0">10 0 10514,'-10'0'2477,"18"7"-1132,21 7-331,1-8-587,-4 0 348,1 1-1,42 17 1,-62-21-639,0 0 1,0 1-1,-1 0 1,1 1 0,-1-1-1,0 1 1,0 0-1,0 0 1,0 1 0,-1 0-1,0 0 1,-1 0-1,1 1 1,4 8 0,-8-12-128,0 0 1,0 0 0,0 0 0,0 0-1,0 0 1,0 0 0,-1 0-1,0 0 1,1 1 0,-1-1 0,-1 0-1,1 0 1,0 0 0,-1 0 0,1 1-1,-1-1 1,0 0 0,0 0 0,-2 3-1,-11 19-5351,17-29 3735</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4.906"/>
    </inkml:context>
    <inkml:brush xml:id="br0">
      <inkml:brushProperty name="width" value="0.05" units="cm"/>
      <inkml:brushProperty name="height" value="0.05" units="cm"/>
      <inkml:brushProperty name="color" value="#E71224"/>
    </inkml:brush>
  </inkml:definitions>
  <inkml:trace contextRef="#ctx0" brushRef="#br0">1 1 7442,'16'29'-4195,"-10"-10"3843,0 0 0,-1 1-1,-1-1 1,2 21 0,0 82 3154,-6-80-203,3-1-1,9 56 0,-12-96-2480,0 1 1,0-1-1,0 0 1,1 1-1,-1-1 1,0 1-1,1-1 0,-1 0 1,1 1-1,0-1 1,-1 0-1,1 1 1,0-1-1,0 0 1,0 0-1,-1 0 1,1 0-1,1 0 1,-1 0-1,0 0 1,0 0-1,0 0 1,0 0-1,1-1 1,-1 1-1,0 0 1,3 0-1,-1-1-14,-1 0 0,0-1 0,1 1 0,-1-1 0,0 0 0,1 1 0,-1-1 0,0 0 0,0 0 0,0-1 0,0 1-1,0 0 1,0-1 0,0 1 0,2-3 0,9-9 262,1-1-1,-2 0 0,13-19 1,-24 32-310,25-41 410,-1 0-1,23-54 1,21-38 184,-68 131-635,0 0-1,1 1 0,0-1 0,0 0 0,0 1 0,0 0 0,0-1 0,0 1 1,1 0-1,-1 0 0,1 0 0,-1 0 0,1 1 0,4-3 0,-6 4-8,0 0 0,-1 0-1,1 0 1,0 0-1,0 0 1,-1 0 0,1 0-1,0 0 1,0 0-1,-1 0 1,1 1 0,0-1-1,-1 0 1,1 0-1,0 1 1,-1-1 0,1 0-1,-1 1 1,1-1 0,0 1-1,-1-1 1,2 2-1,10 25 111,2 55 53,-9-48-137,17 64-1,-19-90-33,0 1 0,0-1 0,1 0 0,0 0 0,0-1 0,1 1 0,-1-1 0,2 0 0,-1 0 0,1 0 0,0-1 0,11 8 0,-14-11-1,1-1 0,0 1 0,0-1 0,1 0 0,-1-1 0,0 1 0,1-1-1,-1 0 1,1 0 0,-1 0 0,1 0 0,0-1 0,-1 0 0,1 0 0,7-1 0,-2-1 0,-1 0 1,0 0-1,0-1 1,-1 0-1,1-1 1,-1 0-1,13-7 1,-5 0 5,-1 0 0,0-1 0,0 0 0,-1-1 0,-1-1 0,0 0 0,11-18 0,-15 18 6,0-1 0,-1 0-1,9-26 1,-15 34-2,1 0 0,-1 0 0,0-1 0,-1 1-1,0-1 1,0 1 0,0-1 0,-1 1 0,0-1 0,-2-9 0,2 17-7,0-1 1,0 1 0,0 0 0,0-1 0,0 1 0,0-1-1,0 1 1,-1 0 0,1-1 0,0 1 0,0 0 0,0-1-1,0 1 1,0 0 0,-1 0 0,1-1 0,0 1 0,0 0-1,-1-1 1,1 1 0,0 0 0,0 0 0,-1 0 0,1-1-1,0 1 1,-1 0 0,1 0 0,0 0 0,-1 0 0,1 0-1,0-1 1,-1 1 0,1 0 0,0 0 0,-1 0 0,1 0-1,0 0 1,-1 0 0,1 0 0,0 0 0,-1 0 0,0 1-1,-16 12-4,-14 28-52,28-37 49,-78 102-88,49-66 94,1 1-1,-47 85 1,77-125 5,0 1 0,1-1-1,-1 0 1,0 1 0,0-1 0,1 0 0,-1 1 0,1-1 0,0 1-1,-1-1 1,1 1 0,0-1 0,0 1 0,0-1 0,0 1 0,0-1-1,0 1 1,0-1 0,1 3 0,0-3 1,-1-1 1,1 0-1,0 1 1,0-1-1,0 0 0,-1 0 1,1 0-1,0 1 1,0-1-1,0 0 0,0 0 1,-1 0-1,1 0 1,0 0-1,0-1 1,0 1-1,0 0 0,-1 0 1,1 0-1,0-1 1,0 1-1,-1-1 0,3 0 1,51-32 176,-17 3-17,-2-2 0,-2-1 0,55-69 0,-61 76 270,-16 26-37,-5 18-73,-7 89 161,-2-8-415,12 24-51,-4-77-9,-1 1 0,-3 0-1,-2 0 1,-7 54 0,6-94-1,1 1 1,-1-1 0,0 0-1,-1 0 1,0 0 0,0 0-1,0 0 1,-1-1 0,0 0-1,0 1 1,0-1-1,-1-1 1,0 1 0,0-1-1,-1 0 1,-11 9 0,8-9-33,0 0 1,1-1 0,-2 0 0,1-1 0,0 0-1,-1 0 1,1-1 0,-1 0 0,0-1-1,1 0 1,-19-1 0,13 0-72,-1-2-1,0 0 1,1 0 0,-1-2 0,1 0-1,0 0 1,0-2 0,0 0 0,1 0 0,0-2-1,0 0 1,1 0 0,0-1 0,0-1-1,-22-21 1,33 28-18,0 1 1,-1-1-1,1 0 0,0 1 0,0-1 0,0 0 1,1-1-1,-1 1 0,1 0 0,0 0 1,-1-1-1,1 1 0,1 0 0,-1-1 0,1 1 1,-1-1-1,1 1 0,0-1 0,0 1 0,0-1 1,1 1-1,-1-1 0,1 1 0,0-1 1,0 1-1,0 0 0,2-4 0,22-33-609</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5.278"/>
    </inkml:context>
    <inkml:brush xml:id="br0">
      <inkml:brushProperty name="width" value="0.05" units="cm"/>
      <inkml:brushProperty name="height" value="0.05" units="cm"/>
      <inkml:brushProperty name="color" value="#E71224"/>
    </inkml:brush>
  </inkml:definitions>
  <inkml:trace contextRef="#ctx0" brushRef="#br0">1 0 12531,'0'0'1016,"1"6"2025,2 13-2593,0 8 232,-2 14-48,1 6-344,-2 11-152,-2-3 112,0-6-424,-1-6 576,0-30-312</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4.755"/>
    </inkml:context>
    <inkml:brush xml:id="br0">
      <inkml:brushProperty name="width" value="0.05" units="cm"/>
      <inkml:brushProperty name="height" value="0.05" units="cm"/>
      <inkml:brushProperty name="color" value="#E71224"/>
    </inkml:brush>
  </inkml:definitions>
  <inkml:trace contextRef="#ctx0" brushRef="#br0">176 141 13091,'-1'-3'125,"1"1"0,-1 0 0,0 0 0,1-1 0,-1 1 0,0 0 0,-1 0 0,1 0 0,0 0 0,-1 0 0,1 1 1,-1-1-1,1 0 0,-1 1 0,0-1 0,1 1 0,-1-1 0,0 1 0,0 0 0,0 0 0,0 0 0,0 0 0,-1 0 0,1 0 0,0 1 0,0-1 0,-1 1 1,-2-1-1,2 2-62,0-1 0,-1 1 0,1 0 0,0 0 0,0 1 1,0-1-1,0 1 0,0-1 0,0 1 0,0 0 1,0 0-1,1 0 0,-1 0 0,1 1 0,-1-1 0,1 1 1,0 0-1,0-1 0,-2 4 0,-6 13-63,0 0 1,1 1-1,1 0 0,0 1 1,2-1-1,1 1 0,0 1 1,2-1-1,0 1 0,1-1 1,1 1-1,4 40 0,-2-57-2,0-1 0,0 1 0,0 0 1,1 0-1,-1 0 0,1-1 0,0 1 0,0-1 0,1 0 0,3 5 0,-6-8 2,1 0-1,0-1 1,-1 1 0,1 0-1,0-1 1,0 1 0,0 0-1,0-1 1,0 1 0,0-1-1,-1 1 1,1-1 0,0 0-1,0 1 1,0-1 0,1 0-1,-1 0 1,0 0 0,0 0-1,1 0 1,0 0 1,0-1-1,0 1 1,0-1-1,-1 0 1,1 0-1,0 0 1,0 0-1,-1 0 1,1 0-1,-1 0 1,1 0 0,-1-1-1,1 1 1,2-4-1,21-24 15,0-1 0,-2-2-1,-2 0 1,-1-2 0,-1 0-1,-2-1 1,15-42 0,-29 65-15,-2 9-1,0-1 0,0 1 1,0 0-1,0 0 0,0-1 0,1 1 1,-1 0-1,1 0 0,0 0 0,0 1 1,0-1-1,3-3 0,-5 7-1,1-1-1,0 1 0,-1-1 0,1 1 1,0-1-1,-1 1 0,1-1 1,0 1-1,-1 0 0,1-1 1,-1 1-1,1 0 0,-1-1 1,0 1-1,1 0 0,-1 0 1,0-1-1,1 1 0,-1 0 1,0 0-1,0 0 0,0 0 1,0-1-1,0 1 0,0 0 0,0 0 1,0 0-1,0 0 0,0 0 1,3 31-26,-3 13 7,3 61-27,-2-96 44,0-1 0,1 0 0,0 1 1,1-1-1,-1 0 0,2 0 0,-1-1 0,8 13 0,-10-19 6,0-1 0,-1 0 0,1 0 0,0 0 0,0 0 0,0 0 0,0 0 0,0 0 0,0 0 0,0 0 0,0-1 0,0 1 0,0 0 0,0-1 0,1 1 0,-1-1 0,0 1 0,1-1 0,-1 1 0,0-1 0,0 0 0,1 0-1,-1 0 1,2 0 0,0 0 6,0-1 0,-1 0 0,1 1 0,-1-1 0,1 0 0,-1-1 0,0 1 0,0 0 0,1-1 0,-1 1 0,3-4-1,6-6 33,-1 0-1,-1 0 0,13-20 1,-18 26-36,29-49 103,-3 0 1,-2-2 0,-2-1 0,20-69-1,-36 108 123,-7 32-13,-5 36-54,-17 116-18,7-87 145,0 121 0,11-199-276,1 1 0,0-1 0,0 1 0,0-1-1,-1 1 1,1-1 0,1 1 0,-1-1 0,0 1-1,0-1 1,0 1 0,1-1 0,-1 1 0,1-1-1,-1 0 1,1 1 0,0-1 0,-1 0 0,1 1-1,0-1 1,0 0 0,0 0 0,0 0 0,0 0-1,0 1 1,3 0 0,-2-2-2,0-1 0,0 0 0,0 0 0,1 0 0,-1 0 0,0 0 0,0 0 0,0-1 0,0 1 0,0 0 0,-1-1 1,1 0-1,0 1 0,-1-1 0,1 0 0,-1 0 0,2-2 0,210-271 217,-209 270-229,0 1 0,0-1 0,0 1 0,0 0 0,1 0 0,-1 0 0,1 1 0,0 0 0,9-5 0,-12 7-4,0 1-1,-1-1 1,1 1-1,-1 0 1,1 0-1,0 0 1,-1 0 0,1 0-1,0 0 1,-1 1-1,1-1 1,-1 0-1,1 1 1,0-1-1,-1 1 1,1-1 0,-1 1-1,0 0 1,1 0-1,-1 0 1,1 0-1,-1 0 1,0 0-1,0 0 1,0 0 0,0 0-1,0 1 1,0-1-1,0 0 1,0 1-1,0-1 1,0 1-1,-1-1 1,1 1 0,-1-1-1,1 1 1,-1-1-1,1 4 1,3 9-467,0 1 1,-1-1 0,2 23 0,1 3-1583,1-6 824</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5.241"/>
    </inkml:context>
    <inkml:brush xml:id="br0">
      <inkml:brushProperty name="width" value="0.05" units="cm"/>
      <inkml:brushProperty name="height" value="0.05" units="cm"/>
      <inkml:brushProperty name="color" value="#E71224"/>
    </inkml:brush>
  </inkml:definitions>
  <inkml:trace contextRef="#ctx0" brushRef="#br0">49 0 14195,'-2'3'648,"-1"17"-168,0 8 8,-1 15 56,-2 6-343,-1 6-113,-3 1 32,3-4-136,1-4-232,7-22 176</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5.673"/>
    </inkml:context>
    <inkml:brush xml:id="br0">
      <inkml:brushProperty name="width" value="0.05" units="cm"/>
      <inkml:brushProperty name="height" value="0.05" units="cm"/>
      <inkml:brushProperty name="color" value="#E71224"/>
    </inkml:brush>
  </inkml:definitions>
  <inkml:trace contextRef="#ctx0" brushRef="#br0">1 423 11490,'20'-57'4830,"22"-28"-2914,-6 15-1273,-19 30-423,26-55 49,-39 88-257,0 0-1,0 1 0,1-1 0,0 1 0,0 0 0,0 0 1,1 1-1,-1-1 0,14-8 0,-18 14-11,0-1 0,0 0 0,0 1 0,0-1 0,0 1 0,0-1 0,0 1 0,0 0 0,0-1 0,0 1 0,0 0 0,1 0 0,-1 0 0,0 0 0,0 0 1,0 0-1,0 0 0,0 0 0,1 1 0,-1-1 0,0 0 0,0 1 0,0-1 0,0 0 0,2 2 0,-1 0-1,0 0 0,-1-1 0,1 1 0,-1 0 1,1 0-1,-1 0 0,0 0 0,1 1 0,-1-1 0,0 0 0,1 5 1,2 7-4,-1 1 1,-1-1 0,1 20 0,-2-26 6,0 107-7,-2-81-494,2 0 1,4 34-1,-6-67 372,1 0 1,0 1-1,0-1 1,0 0-1,0 0 0,1 0 1,-1 1-1,0-1 1,0 0-1,1 0 1,-1 0-1,1 0 1,-1 0-1,1 1 0,-1-1 1,1 0-1,0 0 1,-1 0-1,1-1 1,0 1-1,0 0 1,0 0-1,0 0 0,0 0 1,0-1-1,0 1 1,0-1-1,0 1 1,0-1-1,0 1 1,0-1-1,0 1 0,0-1 1,1 0-1,-1 0 1,0 1-1,0-1 1,0 0-1,1 0 0,-1 0 1,0 0-1,0-1 1,0 1-1,0 0 1,1 0-1,0-1 1,22-12-1656</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6.440"/>
    </inkml:context>
    <inkml:brush xml:id="br0">
      <inkml:brushProperty name="width" value="0.05" units="cm"/>
      <inkml:brushProperty name="height" value="0.05" units="cm"/>
      <inkml:brushProperty name="color" value="#E71224"/>
    </inkml:brush>
  </inkml:definitions>
  <inkml:trace contextRef="#ctx0" brushRef="#br0">132 64 6401,'-2'0'233,"1"0"0,0 0 0,-1 1 0,1-1 0,-1 0 0,1 0 0,-1 1 0,1-1 0,0 0 0,-1 1 0,1 0 0,0-1 0,-1 1 0,1 0 0,0 0 0,0-1 0,0 1 0,0 0 0,0 0 0,0 0 0,0 1 0,0-1 0,0 0 0,-1 2 0,-25 37 1231,21-29-1003,-5 7-352,1 0 0,1 1-1,0 0 1,-7 28 0,13-39-102,1 0-1,0 0 1,0 1 0,1-1-1,0 1 1,1-1 0,0 1-1,0-1 1,1 1 0,0-1-1,0 0 1,1 1 0,4 11-1,-6-18 0,1 0 0,0 0 0,0 0 0,0-1 0,0 1-1,0 0 1,0-1 0,0 1 0,0-1 0,1 0-1,-1 1 1,1-1 0,-1 0 0,1 0 0,-1 0-1,1 0 1,0 0 0,0 0 0,-1 0 0,1 0-1,0-1 1,3 1 0,-2-1 2,0 0 0,0 0 0,0 0 0,0 0 0,0-1 0,0 0 0,0 0 0,0 0 0,0 0 0,0 0 0,0 0 0,4-3 0,7-6 16,0-1 0,0 0 0,23-25 0,-30 29-24,10-10 170,-1 0 0,0-1 1,-1-1-1,-1 0 0,0-1 1,-2 0-1,0-1 0,-2-1 1,0 0-1,-1 0 0,-2-1 0,8-36 1,-21 82 383,0-1 0,-12 23 1,-6 20-554,8-15 17,2-13 173,3 2-1,-13 72 1,23-109-165,1 0 0,-1 0 0,1-1 1,0 1-1,-1 0 0,1 0 1,0-1-1,0 1 0,1 0 0,-1 0 1,0 0-1,0-1 0,1 1 1,-1 0-1,1 0 0,0-1 1,-1 1-1,1-1 0,0 1 0,0 0 1,0-1-1,2 2 0,-2-2-9,0-1 0,1 0 0,-1 0-1,1 0 1,-1 0 0,0 0 0,1 0 0,-1 0-1,0-1 1,1 1 0,-1 0 0,0-1 0,1 1-1,-1-1 1,0 1 0,0-1 0,0 0 0,1 0-1,-1 1 1,0-1 0,1-2 0,12-8 56,-1-1 0,22-27 0,-17 16-40,-2-2-1,22-41 1,-29 46-27,2 1 0,0 1 1,1 0-1,0 0 0,2 1 0,19-18 0,-32 33-7,0 1-1,1 0 1,-1-1-1,1 1 1,-1 0-1,1 0 1,0 0-1,-1 0 1,1 0-1,0 1 1,0-1-1,0 0 1,-1 1-1,1-1 1,0 1-1,4-1 1,-5 2 0,0-1 0,0 0 1,0 1-1,0-1 0,0 1 0,-1-1 1,1 1-1,0 0 0,0-1 0,-1 1 1,1 0-1,0-1 0,-1 1 0,1 0 1,0 0-1,-1-1 0,1 1 1,-1 0-1,0 0 0,1 0 0,-1 0 1,0 0-1,1 2 0,1 8-6,0 1-1,-1 0 0,0 0 1,-2 19-1,0-2-23,2-22 2,-1 0-1,1 0 1,1-1-1,-1 1 0,1 0 1,0-1-1,1 1 1,-1-1-1,1 0 0,0 0 1,7 9-1,-9-13 15,1-1 1,0 1-1,0 0 0,0-1 1,0 1-1,0-1 0,0 0 1,0 0-1,0 0 1,0 0-1,1 0 0,-1 0 1,0-1-1,1 1 0,-1-1 1,1 1-1,-1-1 0,1 0 1,-1 0-1,0 0 0,1-1 1,-1 1-1,1 0 0,-1-1 1,0 1-1,1-1 0,-1 0 1,0 0-1,0 0 0,1 0 1,-1 0-1,0-1 1,0 1-1,0-1 0,2-2 1,8-4 8,-2-1 1,1 0 0,-2-1 0,1 0 0,-1-1 0,0 0 0,-1 0-1,-1-1 1,11-21 0,-14 24 9,0 1 1,0-1-1,-1 0 0,0 0 1,-1-1-1,0 1 0,0 0 1,-1-1-1,0 1 0,-1-1 1,0 1-1,-1-1 0,0 1 1,-4-19-1,5 26 7,-1-1 0,0 0-1,0 0 1,0 1 0,0-1 0,0 1 0,-1-1-1,1 1 1,-1 0 0,1-1 0,-1 1 0,0 0 0,0 0-1,0 0 1,0 1 0,0-1 0,-1 0 0,1 1-1,-1-1 1,-2 0 0,3 1 1,-1 1-1,0-1 1,0 1 0,0 0 0,0 0-1,1 0 1,-1 0 0,0 1-1,0-1 1,0 1 0,1-1 0,-1 1-1,0 0 1,1 0 0,-1 0-1,-3 3 1,-4 2-1,0 1 1,0 0-1,0 1 1,1 1-1,0-1 1,1 1-1,-13 18 0,9-9-325,1 0-1,1 1 0,0 0 0,2 0 1,0 1-1,1 0 0,1 1 1,1-1-1,1 1 0,-3 41 0,7-58 161,-1-1-1,2 0 0,-1 1 0,0-1 1,0 1-1,1-1 0,0 0 0,0 0 1,0 1-1,0-1 0,0 0 0,1 0 1,-1 0-1,1 0 0,0 0 0,0 0 1,0-1-1,0 1 0,0-1 0,1 1 1,3 2-1,-2-3-85,0 0 0,1 0 0,-1 0 0,0-1 0,1 1 0,-1-1 0,1 0 0,-1 0 0,1-1 0,0 1 0,-1-1 0,1 0 0,0-1 0,-1 1 0,7-2 0,46-12-2147,8-9 629</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7.232"/>
    </inkml:context>
    <inkml:brush xml:id="br0">
      <inkml:brushProperty name="width" value="0.05" units="cm"/>
      <inkml:brushProperty name="height" value="0.05" units="cm"/>
      <inkml:brushProperty name="color" value="#E71224"/>
    </inkml:brush>
  </inkml:definitions>
  <inkml:trace contextRef="#ctx0" brushRef="#br0">336 78 5073,'2'-7'891,"0"-1"1,-1 1-1,1-1 0,-2 0 0,1-11 1,-1 18-747,0 1 1,0-1-1,0 0 1,0 1-1,0-1 1,0 0-1,-1 1 1,1-1-1,0 1 1,0-1-1,-1 0 0,1 1 1,0-1-1,0 1 1,-1-1-1,1 1 1,-1-1-1,1 1 1,-1-1-1,1 1 1,-1-1-1,1 1 1,-1-1-1,1 1 1,-1 0-1,1-1 1,-2 1-1,0 0-45,1 0 1,-1 0-1,0 1 0,1-1 0,-1 0 1,0 1-1,1 0 0,-1-1 0,1 1 1,-1 0-1,1 0 0,-1 0 0,1 0 0,0 0 1,-1 0-1,-1 2 0,-32 30 144,1 2-1,1 2 1,-38 57 0,32-43-140,31-40-87,-51 74 195,55-79-164,1 0 0,-1 1 0,2-1 1,-1 1-1,1 0 0,0 0 0,0 0 0,0 0 0,1 0 1,0 0-1,1 12 0,0-18-36,0 1 0,0-1 0,0 1 0,1-1 0,-1 0 0,0 1 0,1-1 0,-1 0 0,1 1 0,0-1 0,-1 0 0,1 0 0,0 1 0,0-1 0,-1 0 0,1 0 0,0 0 0,0 0 0,1 0 0,-1 0 0,0 0 0,0-1 0,0 1 0,0 0 0,1-1 0,-1 1 0,0-1 0,1 1 0,-1-1 0,0 1-1,1-1 1,-1 0 0,1 0 0,-1 0 0,0 0 0,1 0 0,-1 0 0,1 0 0,-1 0 0,1-1 0,-1 1 0,0 0 0,2-2 0,7 0 15,-1-1-1,0 0 0,0-1 1,-1 0-1,11-7 0,4-3 5,-1-2 0,-1 0 0,0-2 0,-1 0-1,-1-1 1,27-35 0,-22 21 5,-2-1 0,-1-2 0,27-62 0,-37 77-10,-20 47-25,1-1-1,-1 5 3,1 1 0,2 0 0,1 0 0,2 0 0,0 53-1,3-82 7,0-1 0,0 0 0,0 1 0,0-1 0,0 0-1,0 1 1,0-1 0,0 0 0,0 1 0,1-1-1,-1 0 1,1 0 0,-1 1 0,1-1 0,-1 0 0,1 0-1,0 0 1,-1 1 0,1-1 0,0 0 0,0 0-1,0 0 1,0 0 0,0 0 0,0-1 0,0 1 0,0 0-1,0 0 1,1-1 0,-1 1 0,0-1 0,0 1-1,1-1 1,-1 1 0,0-1 0,0 0 0,1 0 0,-1 1-1,0-1 1,1 0 0,-1 0 0,1-1 0,-1 1-1,0 0 1,0 0 0,1-1 0,-1 1 0,0 0 0,1-1-1,0 0 1,8-3 67,-1-1 0,1 0-1,-1-1 1,-1 1 0,9-8 0,198-169 452,-114 94-336,-99 87-182,-1 0 0,0-1 0,0 1-1,1 0 1,-1 0 0,0 0 0,1 0 0,0 0 0,-1 0 0,1 0 0,-1 1 0,1-1 0,0 1 0,-1-1-1,1 1 1,0-1 0,2 1 0,-4 0-4,1 1 0,-1-1-1,0 1 1,1-1 0,-1 1-1,1-1 1,-1 1 0,0 0 0,1-1-1,-1 1 1,0-1 0,1 1-1,-1 0 1,0-1 0,0 1 0,0 0-1,0-1 1,0 1 0,1 0-1,-1-1 1,0 1 0,-1 0 0,1-1-1,0 1 1,0 0 0,0-1-1,0 1 1,-1 0 0,-1 9 31,0 0 0,-2 0 0,-7 19 0,-78 173 108,89-201-144,-1-1-1,1 0 1,0 0-1,0 1 1,0-1 0,-1 0-1,1 1 1,0-1-1,0 0 1,0 1-1,0-1 1,0 1-1,-1-1 1,1 0 0,0 1-1,0-1 1,0 0-1,0 1 1,0-1-1,0 1 1,0-1-1,0 0 1,0 1 0,1-1-1,-1 0 1,0 1-1,0-1 1,0 0-1,0 1 1,0-1 0,1 0-1,-1 1 1,0-1-1,0 0 1,1 1-1,-1-1 1,0 0-1,0 0 1,1 1 0,-1-1-1,0 0 1,1 0-1,19-5-28,27-26-175,-44 29 161,143-87-1659,15-11 917,-155 95 789,0 0 0,0 0 0,-1 0-1,0 0 1,0-1 0,0 0 0,-1 0-1,0-1 1,0 1 0,-1-1 0,5-11 0,-7 16 9,-1 0 0,1 0 0,-1 0 1,1 0-1,-1 0 0,0 0 0,0 0 1,0 0-1,0-1 0,-1 1 0,1 0 1,0 0-1,-1 0 0,1 0 0,-1 0 1,0 0-1,-2-3 0,2 2 27,-1 1 0,0 0 0,-1 0 0,1 0 0,0 1 0,0-1 0,-1 0 0,1 1 0,-1-1 0,1 1 0,-1 0 0,0 0 0,0 0 0,1 0 0,-1 1 0,-5-1 0,3 0 35,1 0-1,-1 1 0,0 0 1,1 0-1,-1 0 1,0 1-1,1-1 1,-1 1-1,1 0 0,-1 0 1,1 1-1,-1-1 1,1 1-1,0 0 0,-5 3 1,2 0-25,0 0-1,1 1 1,-1-1 0,1 1 0,0 1-1,1-1 1,-9 13 0,2 1-44,1 1-1,0 0 1,2 0 0,1 1 0,-8 28 0,14-41-6,-2 4 2,1-1 1,0 1 0,1 0-1,-1 26 1,3-37-7,0 1 1,1-1 0,-1 1-1,0-1 1,1 1 0,-1-1-1,1 1 1,0-1-1,0 1 1,0-1 0,0 0-1,0 1 1,0-1-1,1 0 1,-1 0 0,1 0-1,0 0 1,-1 0-1,1 0 1,0-1 0,0 1-1,0-1 1,0 1-1,1-1 1,-1 0 0,0 1-1,0-1 1,1 0-1,-1-1 1,1 1 0,-1 0-1,4 0 1,45 0 1300,15-8-761</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8.127"/>
    </inkml:context>
    <inkml:brush xml:id="br0">
      <inkml:brushProperty name="width" value="0.05" units="cm"/>
      <inkml:brushProperty name="height" value="0.05" units="cm"/>
      <inkml:brushProperty name="color" value="#E71224"/>
    </inkml:brush>
  </inkml:definitions>
  <inkml:trace contextRef="#ctx0" brushRef="#br0">316 373 15003,'-13'2'173,"1"1"0,-1 0-1,1 1 1,-1 1 0,1 0 0,1 0 0,-1 1-1,1 0 1,0 1 0,0 1 0,1 0-1,0 0 1,0 1 0,1 0 0,0 0-1,-13 19 1,7-7-96,0 1-1,1 0 1,2 1 0,0 0-1,1 1 1,1 0 0,-9 39-1,17-57-72,1 1-1,0-1 1,0 1-1,0-1 0,1 1 1,0 0-1,0-1 1,0 1-1,1 0 0,0-1 1,1 1-1,0-1 1,3 9-1,-4-12-1,1 0 1,0-1-1,0 1 0,0-1 1,0 1-1,0-1 0,1 0 1,-1 0-1,1 0 0,-1 0 1,1 0-1,0-1 0,0 1 1,0-1-1,0 0 0,0 0 1,0 0-1,0 0 0,0 0 0,0-1 1,0 1-1,0-1 0,1 0 1,-1 0-1,0 0 0,0 0 1,0-1-1,1 1 0,4-2 1,4-1 9,-1 0 0,0 0 0,1-1 0,-1 0 1,-1-1-1,1 0 0,-1-1 0,0 0 0,0 0 0,0-1 1,-1-1-1,0 0 0,-1 0 0,1 0 0,-2-1 0,1-1 1,-1 1-1,8-16 0,5-13 49,-3 0 0,0-1 1,18-73-1,-27 85-31,-8 26-30,1 0 0,-1 0-1,0 0 1,0 1-1,0-1 1,0 0-1,1 0 1,-1 0-1,0 0 1,1 1 0,-1-1-1,0 0 1,1 0-1,-1 1 1,1-1-1,0 0 1,-1 0 0,1 1-1,-1-1 1,1 1-1,0-1 1,0 1-1,0-1 1,6 17-21,0 50-7,-6-54 34,5 13-11,-6-25 11,0 1 1,1-1-1,-1 0 0,0 1 0,0-1 0,1 0 1,-1 0-1,0 1 0,0-1 0,1 0 1,-1 0-1,0 0 0,1 1 0,-1-1 0,0 0 1,1 0-1,-1 0 0,0 0 0,1 0 1,-1 0-1,0 0 0,1 1 0,-1-1 0,1 0 1,-1 0-1,0 0 0,1-1 0,-1 1 1,0 0-1,1 0 0,-1 0 0,0 0 0,1 0 1,4-3 82,-1-1 0,0 1 1,0-1-1,0 1 0,-1-1 1,1 0-1,3-6 1,20-28 341,-2-1-1,-2-1 1,-1-1 0,-2-1 0,-2-1 0,-1-1 0,19-87 0,-34 124-347,8-50 435,-10 54-469,0-1-1,1 1 1,-1 0-1,0 0 1,0-1-1,-1 1 1,1 0-1,-1-1 1,0 1-1,1 0 1,-2 0-1,1 0 1,-3-5-1,4 7-44,0 1-1,-1 0 1,1 0 0,-1 0-1,1 0 1,-1 0-1,1 0 1,-1 0-1,1 0 1,-1 0-1,1 0 1,-1 0 0,1 0-1,-1 0 1,1 0-1,-1 0 1,1 1-1,-1-1 1,1 0-1,-1 0 1,1 0 0,-1 1-1,1-1 1,0 0-1,-1 1 1,1-1-1,0 0 1,-1 1-1,1-1 1,0 0 0,-1 1-1,1-1 1,0 1-1,0-1 1,-1 1-1,1-1 1,0 1 0,0-1-1,0 1 1,-14 23-14,-1 13-1,2 1 0,2 0 0,-11 57 0,6-20 4,-43 166-323,-40 187-1161,74-296 865,-9 168-1,33-283 511,-1-2-1,1 0 0,1 0 0,0 0 0,1 1-1,1-1 1,0 0 0,5 18 0,-6-31 110,-1-1 1,0 0-1,0 0 0,1 0 1,-1 1-1,1-1 0,-1 0 1,1 0-1,-1 0 1,1 0-1,0 0 0,0 0 1,-1 0-1,1 0 0,0 0 1,0 0-1,0 0 0,0 0 1,0 0-1,0-1 0,0 1 1,0-1-1,0 1 0,1 0 1,-1-1-1,0 0 0,0 1 1,1-1-1,-1 0 0,0 0 1,2 1-1,0-2 6,-1 0 1,1 0-1,0 0 0,-1-1 0,1 1 1,-1-1-1,1 1 0,-1-1 1,0 0-1,0 0 0,1 0 0,-1 0 1,2-3-1,8-11 26,1-1 1,-2 0-1,10-19 0,-7 6-10,0-1-1,-2-1 0,-1 0 1,-2 0-1,-1-1 1,-2 0-1,-1-1 0,-1 1 1,-2-1-1,-2 0 1,-1 0-1,-1 1 0,-2-1 1,-1 1-1,-2 0 1,-1 0-1,-22-55 0,24 74-2,-2-1-1,0 1 0,0 0 1,-1 1-1,-1 0 0,0 1 1,-1 0-1,-24-21 0,-27-7 2510,42 29-1366</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8.738"/>
    </inkml:context>
    <inkml:brush xml:id="br0">
      <inkml:brushProperty name="width" value="0.05" units="cm"/>
      <inkml:brushProperty name="height" value="0.05" units="cm"/>
      <inkml:brushProperty name="color" value="#E71224"/>
    </inkml:brush>
  </inkml:definitions>
  <inkml:trace contextRef="#ctx0" brushRef="#br0">296 56 13091,'-3'-5'254,"-1"0"1,0 1-1,0-1 0,0 1 1,-1-1-1,0 1 1,1 1-1,-1-1 0,-1 1 1,1 0-1,0 0 1,-7-2-1,9 4-173,1 0 0,-1 1 1,1 0-1,-1-1 0,0 1 1,1 0-1,-1 0 0,0 1 0,1-1 1,-1 0-1,0 1 0,1 0 1,-1-1-1,1 1 0,-1 0 0,1 0 1,0 1-1,-1-1 0,1 0 0,0 1 1,0-1-1,0 1 0,0 0 1,0 0-1,0 0 0,0 0 0,1 0 1,-1 0-1,1 0 0,-1 1 0,0 2 1,-10 19-58,1 1 0,2-1 0,0 2-1,2-1 1,1 1 0,-5 45 0,4-27 24,-17 57 1,23-98-29,0 0 0,0 0 0,-1-1 0,1 1-1,-1 0 1,1-1 0,-1 1 0,0-1 0,0 0 0,0 1 0,0-1 0,-3 2 0,4-3-12,1-1 1,-1 0-1,0 1 1,1-1-1,-1 0 1,1 0-1,-1 1 1,1-1-1,-1 0 1,0 0-1,1 0 1,-1 0-1,0 0 1,1 0-1,-1 0 1,1 0-1,-1 0 1,0 0-1,1 0 1,-1 0-1,1-1 1,-1 1-1,-1-1 1,1 0-9,0 0 0,0 0 0,0 0 0,0 0 1,0 0-1,0-1 0,0 1 0,0 0 0,0-1 0,0 1 1,1-1-1,-1 1 0,0-4 0,-1-2-276,0 0 0,1 0-1,0 0 1,0 0 0,1-1-1,0 1 1,0 0 0,1-1 0,0 1-1,2-11 1,6-14-802</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8:59.120"/>
    </inkml:context>
    <inkml:brush xml:id="br0">
      <inkml:brushProperty name="width" value="0.05" units="cm"/>
      <inkml:brushProperty name="height" value="0.05" units="cm"/>
      <inkml:brushProperty name="color" value="#E71224"/>
    </inkml:brush>
  </inkml:definitions>
  <inkml:trace contextRef="#ctx0" brushRef="#br0">165 1 13323,'-21'9'1440,"5"7"761,7 20-1241,3 10 224,4 20-792,0 7-120,1 6-64,-4 2-48,-5 4-40,-3 8-8,-4 1-104,-1-2-48,3-20-448,-1-17-440,3-35 528</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0.099"/>
    </inkml:context>
    <inkml:brush xml:id="br0">
      <inkml:brushProperty name="width" value="0.05" units="cm"/>
      <inkml:brushProperty name="height" value="0.05" units="cm"/>
      <inkml:brushProperty name="color" value="#E71224"/>
    </inkml:brush>
  </inkml:definitions>
  <inkml:trace contextRef="#ctx0" brushRef="#br0">53 392 11322,'2'-1'154,"0"0"0,1 0 0,-1 0 0,0 0 0,0 0 0,1 0-1,-1 1 1,0-1 0,1 1 0,-1 0 0,1-1 0,-1 1 0,0 0-1,1 1 1,-1-1 0,1 0 0,-1 1 0,0-1 0,1 1 0,-1 0 0,0 0-1,1 0 1,-1 0 0,0 0 0,0 0 0,2 2 0,8 4 167,0 0 0,0 1 0,12 11 0,-17-13-290,0 1 1,-1-1-1,0 1 0,0 1 1,0-1-1,-1 1 0,0 0 1,-1 1-1,0-1 0,0 1 1,0-1-1,-1 1 0,-1 0 1,0 1-1,2 12 0,-3-15 5,-1 0-1,0 0 0,0 0 0,-1 0 0,0 0 0,0 0 1,-1 0-1,1 0 0,-2 0 0,1-1 0,-1 1 0,0-1 0,0 1 1,0-1-1,-1 0 0,0 0 0,-1-1 0,1 1 0,-1-1 1,0 0-1,-8 6 0,1-2 75,1-1 1,-2 0 0,1-1-1,-1-1 1,0 0-1,0 0 1,-1-2-1,0 1 1,0-2 0,0 0-1,-26 2 1,34-10-53,12-4-54,14-8-33,1 7 16,0 0 0,0 1 0,1 2 0,-1 0 0,2 1 0,43-5 0,-34 5-2,1 0 1,45-17-1,-71 20 20,1-1-1,-1 0 0,0-1 0,0 0 0,0 0 0,-1 0 0,1-1 0,-1 0 0,-1 0 0,1-1 0,-1 0 0,0 1 0,-1-2 1,0 1-1,0 0 0,0-1 0,-1 0 0,0 0 0,-1 0 0,3-10 0,-3 10 67,-1 0-1,1 0 1,-1 0 0,-1-1-1,0 1 1,0 0 0,0-1-1,-1 1 1,0 0 0,-1 0-1,0 0 1,0 0 0,-1 0-1,0 0 1,0 0 0,-1 1-1,0 0 1,0 0 0,0 0-1,-9-10 1,11 15-28,0 0-1,0 0 1,0 0-1,0 1 1,0-1 0,0 0-1,0 1 1,-1-1-1,1 1 1,-1 0 0,1 0-1,-1 0 1,1 0-1,-1 0 1,0 1-1,1-1 1,-5 0 0,5 2-28,0-1 0,0 0 0,0 1 1,0-1-1,0 1 0,0 0 1,0 0-1,0 0 0,0 0 0,0 0 1,1 0-1,-1 0 0,0 1 0,1-1 1,-1 1-1,1-1 0,-3 4 0,-1 3-16,0 0 0,0 1 0,0 0 0,1 0 0,1 0-1,0 1 1,0-1 0,-2 14 0,1 2-15,0 1 0,2 1 0,0-1 1,3 27-1,-1-46-8,1 0 0,-1 0 0,2 0 0,-1 1 1,1-1-1,0 0 0,0 0 0,0-1 0,1 1 0,0 0 0,1-1 1,0 0-1,0 0 0,0 0 0,0 0 0,1-1 0,0 1 1,0-1-1,9 7 0,-9-10 18,0 0 1,-1-1-1,1 1 1,0-1-1,0 0 1,0 0-1,0 0 1,-1-1-1,1 0 0,0 0 1,0 0-1,0 0 1,0-1-1,0 0 1,0 0-1,0 0 1,0-1-1,-1 1 1,1-1-1,-1 0 0,1-1 1,-1 1-1,5-4 1,12-8 9,0-1 1,0-1-1,18-19 1,-33 30-7,21-20 13,48-56 1,-69 75-6,-1-1 0,0 0 0,0-1 0,-1 1 0,0-1-1,0 0 1,-1 0 0,0 0 0,0-1 0,-1 1 0,0-1 0,0 1 0,-1-1 0,0-12 0,0 20-6,-1 0 1,0-1 0,0 1 0,0 0-1,0 0 1,0 0 0,0-1 0,0 1-1,-1 0 1,1 0 0,0 0 0,-1 0-1,1 0 1,-1 0 0,1-1 0,-1 1-1,1 0 1,-1 0 0,0 0 0,1 1-1,-1-1 1,0 0 0,0 0-1,0 0 1,0 1 0,0-1 0,0 0-1,0 1 1,0-1 0,0 0 0,0 1-1,0 0 1,0-1 0,0 1 0,-1 0-1,1-1 1,0 1 0,0 0 0,0 0-1,0 0 1,-1 0 0,1 0 0,0 0-1,0 1 1,0-1 0,0 0 0,-1 0-1,1 1 1,0-1 0,0 1 0,-1 0-1,-4 2-3,0 0-1,1 0 0,-1 0 1,1 1-1,0 0 0,0 0 0,0 0 1,-5 6-1,-17 27-45,1 1 1,2 2-1,2 0 1,-19 47-1,37-79 37,1 1 0,0-1 0,0 1 1,1 0-1,0 0 0,0 0 0,1 0 0,0 0 0,1 18 0,1-25 8,-1 1 0,1-1 0,-1 0 0,1 1 0,0-1 0,0 0-1,0 0 1,0 1 0,0-1 0,0 0 0,1 0 0,-1 0 0,0-1 0,1 1 0,0 0-1,3 3 1,-2-4 1,0 1 0,0-1 0,0 0-1,1 0 1,-1 0 0,0 0-1,0 0 1,1-1 0,-1 1 0,0-1-1,1 0 1,-1 0 0,1 0-1,-1 0 1,5-2 0,15-3 6,1-1 0,-2 0 0,1-2-1,-1-1 1,0-1 0,0-1 0,-1 0 0,-1-2 0,0 0 0,-1-1 0,0-2 0,-2 1 0,1-2 0,-2 0 0,0-2 0,-1 1-1,-1-2 1,-1 0 0,-1 0 0,13-31 0,-12 20 4,-7 15-7,1 1 0,18-30 0,-21 45-43,-2 12 23,-2 11 12,-4-6 7,-1-1 0,-1 0 0,0-1 0,-1 1 0,-1-1 0,-1-1 0,0 1 0,0-1 0,-22 23 0,18-22 6,2 0 1,-1 0-1,2 1 1,0 0-1,1 1 1,-13 35-1,21-51-2,1 1-1,-1-1 1,1 1-1,-1-1 1,1 1 0,0 0-1,0-1 1,0 1-1,0-1 1,0 1-1,0 0 1,0-1 0,0 1-1,1-1 1,-1 1-1,1 0 1,0 2-1,0-4 3,-1 1-1,1-1 0,-1 1 0,1-1 0,0 0 0,-1 1 0,1-1 0,0 1 0,0-1 0,-1 0 0,1 0 0,0 0 0,0 1 0,-1-1 0,1 0 0,0 0 0,0 0 0,-1 0 1,1 0-1,0 0 0,0 0 0,0 0 0,-1-1 0,1 1 0,1 0 0,3-2 17,0 0 0,0 0 1,0-1-1,0 1 0,-1-1 0,1 0 0,-1-1 1,7-5-1,-2 1-2,-1-2 0,0 1 0,0-1 0,-1 0 0,0-1 0,-1 0 0,0 0 0,-1 0 0,0-1 0,-1 0 0,0 1 0,3-20 0,-5 13 16,0 0 0,-1 0 0,-1 0 0,-1 0 1,0 0-1,-2 0 0,-8-34 0,0 17 85,-1 1-1,-2 0 1,-2 0-1,-1 2 1,-1 0-1,-1 1 1,-48-56-1,15 34 67,48 50-177,-1-1 0,1 1 0,-1-1 0,0 1 0,0 1 0,0-1 0,-1 1 0,1 0 1,-1 0-1,-6-2 0,11 4 24,0 0 0,1 0 1,-1 0-1,0 0 0,1 0 1,-1 0-1,1 0 0,-1 0 1,0 0-1,1 0 1,-1 0-1,0 0 0,1 0 1,-1 0-1,1 0 0,-1 1 1,0-1-1,1 0 1,-1 1-1,1-1 0,-1 0 1,1 1-1,-1-1 0,1 0 1,-1 1-1,1-1 0,-1 1 1,1-1-1,0 1 1,-1-1-1,1 1 0,0 0 1,-1-1-1,1 1 0,0-1 1,0 1-1,-1-1 0,1 1 1,0 0-1,0-1 1,0 1-1,0 0 0,0-1 1,0 1-1,0 0 0,0-1 1,0 1-1,0-1 0,1 1 1,-1 0-1,0-1 1,0 1-1,0-1 0,1 1 1,-1 0-1,0-1 0,1 1 1,17 32 837</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0.469"/>
    </inkml:context>
    <inkml:brush xml:id="br0">
      <inkml:brushProperty name="width" value="0.05" units="cm"/>
      <inkml:brushProperty name="height" value="0.05" units="cm"/>
      <inkml:brushProperty name="color" value="#E71224"/>
    </inkml:brush>
  </inkml:definitions>
  <inkml:trace contextRef="#ctx0" brushRef="#br0">163 8 19156,'3'-7'616,"-16"44"-384,7-31 32,0 16-32,-1 8-200,-6 25-32,-2 12 0,-5 28 104,-1 7-40,-4 0-600,2-9-600,7-29 552</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00.836"/>
    </inkml:context>
    <inkml:brush xml:id="br0">
      <inkml:brushProperty name="width" value="0.05" units="cm"/>
      <inkml:brushProperty name="height" value="0.05" units="cm"/>
      <inkml:brushProperty name="color" value="#E71224"/>
    </inkml:brush>
  </inkml:definitions>
  <inkml:trace contextRef="#ctx0" brushRef="#br0">1 65 11731,'6'-5'328,"1"0"0,0 0 0,0 0 1,0 1-1,0 0 0,1 1 0,-1 0 0,1 0 1,0 1-1,16-4 0,-18 5-149,-1 0-1,1 1 1,0 0-1,0-1 1,0 2-1,0-1 1,0 1-1,0 0 1,0 0-1,0 0 1,-1 1-1,1 0 1,0 0-1,-1 1 1,10 5-1,-14-7-123,1 0 1,-1 1-1,0-1 0,0 1 0,0-1 0,0 1 0,0-1 1,0 1-1,0 0 0,0-1 0,-1 1 0,1 0 0,-1 0 1,1 0-1,-1-1 0,0 1 0,0 0 0,0 0 0,0 0 1,0 0-1,0-1 0,0 1 0,0 0 0,-1 0 0,1 0 0,-2 3 1,-25 56 754,12-28-555,11-22-228,1 1 0,1-1-1,0 0 1,1 1 0,0 0-1,0-1 1,2 14-1,-1-20-24,1-1 0,-1 1 0,1-1 0,0 1 0,0-1 0,0 0 0,1 0 0,-1 1-1,1-1 1,0 0 0,1 0 0,-1-1 0,1 1 0,-1 0 0,1-1 0,0 1 0,0-1 0,1 0-1,-1 0 1,0 0 0,6 2 0,-7-4 4,0 0 0,0 0 0,0 0 0,0 0 0,1-1 0,-1 1 0,0-1 0,1 0 0,-1 1 0,0-1 0,1 0 1,-1 0-1,0-1 0,1 1 0,-1 0 0,0-1 0,1 1 0,-1-1 0,4-2 0,-2 1 7,1-1 0,-1 1 0,0-1 0,0-1 0,0 1 1,-1 0-1,1-1 0,-1 0 0,3-4 0,1-1 14,-1-1 1,0 0-1,0-1 0,-1 0 0,-1 1 0,0-1 0,4-16 1,-7 18-20,-1 0 0,1-1 0,-1 1 0,-1 0 1,0 0-1,0 0 0,-1 0 0,0 0 1,0 0-1,-1 0 0,0 1 0,-1-1 0,0 1 1,0 0-1,-1 0 0,0 0 0,0 1 0,-1-1 1,-11-10-1,12 12 104,-1 1 0,1 0 0,-1 0 1,0 1-1,0-1 0,-1 1 0,1 1 0,-1-1 0,0 1 1,0 0-1,0 1 0,0 0 0,-1 0 0,1 0 0,0 1 1,-1 0-1,1 0 0,-1 1 0,0 0 0,1 0 1,-1 1-1,1 0 0,-1 1 0,-7 2 0,-14 8 960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5.654"/>
    </inkml:context>
    <inkml:brush xml:id="br0">
      <inkml:brushProperty name="width" value="0.05" units="cm"/>
      <inkml:brushProperty name="height" value="0.05" units="cm"/>
      <inkml:brushProperty name="color" value="#E71224"/>
    </inkml:brush>
  </inkml:definitions>
  <inkml:trace contextRef="#ctx0" brushRef="#br0">156 52 14779,'0'-22'856,"-10"4"849,9 9-1145,-1 6 32,1 13-144,0 12-224,-5 24-96,1 16 0,-3 23-48,-4 6-16,-7 6 56,-4-1-136,-3-8-872,2-9-760,6-30 791</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6.304"/>
    </inkml:context>
    <inkml:brush xml:id="br0">
      <inkml:brushProperty name="width" value="0.05" units="cm"/>
      <inkml:brushProperty name="height" value="0.05" units="cm"/>
      <inkml:brushProperty name="color" value="#E71224"/>
    </inkml:brush>
  </inkml:definitions>
  <inkml:trace contextRef="#ctx0" brushRef="#br0">0 339 8138,'0'6'311,"0"-1"1,1 1-1,-1 0 0,1 0 1,0-1-1,1 1 0,0 0 1,-1-1-1,2 1 1,-1-1-1,1 0 0,-1 0 1,2 0-1,4 7 1,-5-10-233,-1 1 1,1 0 0,1-1 0,-1 1 0,0-1-1,1 0 1,-1 0 0,1 0 0,0-1 0,-1 1 0,1-1-1,0 0 1,0 0 0,0 0 0,0 0 0,0-1 0,0 0-1,0 0 1,0 0 0,0 0 0,0 0 0,5-2-1,1-1-26,-1 1 0,-1-2-1,1 1 1,0-1-1,-1-1 1,0 1-1,0-1 1,0-1-1,-1 0 1,1 0-1,-1 0 1,-1-1-1,1 0 1,-1 0-1,8-14 1,6-9 24,-2 0 0,25-58-1,40-123 3458,-86 228-3385,2-1-1,0 1 1,1 19-1,0 10-137,-21 216 21,0-16 104,20-232-110,1 0 0,0 1 0,1-1 0,1 0 0,3 15 0,-5-27-21,0-1-1,1 0 1,-1 1 0,1-1 0,-1 1 0,1-1-1,0 0 1,0 1 0,-1-1 0,1 0 0,0 0-1,0 1 1,0-1 0,0 0 0,1 0 0,-1 0-1,0 0 1,0-1 0,1 1 0,-1 0 0,0 0 0,3 0-1,-1-1 1,0 0 1,-1 0-1,1-1 0,0 1 0,0-1 0,-1 0 0,1 1 0,-1-1 0,1 0 0,0-1 1,-1 1-1,0 0 0,1-1 0,-1 1 0,0-1 0,0 0 0,4-3 0,32-32 15,-1-2 0,-2-1-1,-1-2 1,-3-1-1,-1-2 1,33-67 0,-61 108-18,2-5 0,1 1 0,0-1-1,1 1 1,12-13-1,-18 20-1,1 0 0,0 1 0,-1-1-1,1 1 1,0-1 0,-1 1 0,1-1 0,0 1-1,0-1 1,0 1 0,-1 0 0,1-1-1,0 1 1,0 0 0,0 0 0,0 0-1,0-1 1,-1 1 0,1 0 0,0 0-1,0 0 1,0 1 0,0-1 0,1 0-1,0 1 1,-1 0 0,0 1-1,1-1 1,-1 0 0,0 1-1,1-1 1,-1 1 0,0-1-1,0 1 1,0-1 0,0 1-1,0 0 1,-1 0-1,1-1 1,-1 1 0,2 3-1,5 26 2,6 43 0,-11-57-1,0 0 1,0-1-1,2 1 1,0-1-1,1 1 1,1-1-1,0-1 1,1 1-1,1-1 1,10 15-1,-16-27 0,0 0 0,1-1 0,-1 0 0,1 0 0,0 0 1,-1 0-1,1 0 0,0 0 0,0 0 0,0-1 0,0 0 0,0 0 0,1 0 0,-1 0 0,0 0 0,1 0 0,-1-1 0,0 0 1,1 0-1,-1 0 0,1 0 0,-1 0 0,0 0 0,1-1 0,-1 0 0,0 0 0,0 0 0,1 0 0,-1 0 0,0-1 0,0 1 1,0-1-1,5-3 0,7-5 7,-1-1 1,0 0-1,0-1 1,-2 0 0,14-17-1,-7 8 11,-1-2-1,-2 0 1,0-1-1,19-40 1,-29 50 6,0 1 0,-1-1 0,0 0 0,-1-1 0,-1 1 0,0-1 0,-1 1 0,-1-1 0,0 0 0,-3-24 0,2 36 1,0 0-1,-1 0 0,0 0 1,0 0-1,0 0 1,0 0-1,0 0 1,0 0-1,-1 0 0,1 0 1,-4-3-1,4 5-11,0 0 0,0 0 0,0 0 0,0 1 0,0-1 0,0 0 0,-1 1 0,1-1 0,0 1 0,0-1 0,0 1 0,-1 0 0,1 0 0,0-1 0,0 1 0,-1 0 0,1 0 0,0 0 0,0 0 0,-1 0 0,1 1 0,0-1 0,0 0 0,-1 0 0,1 1 0,0-1 0,0 1 0,0-1 0,0 1 0,0 0 0,0-1 0,0 1 0,-2 1 0,-7 6 9,1 0 0,0 0 1,1 1-1,0 0 0,0 1 0,1-1 0,0 1 0,1 1 1,0-1-1,-5 14 0,-1 4-32,1 0 1,2 0-1,-7 33 0,12-41-24,1 0 1,0 0-1,1 0 0,2 0 0,1 32 0,0-48-34,-1 0 0,0 0 0,1 1 0,0-1 0,0 0 0,0 0 0,0 0 0,1 0 0,0 0 0,0 0 0,0 0 0,0-1 0,0 1 0,1-1 0,0 0-1,-1 1 1,1-1 0,0 0 0,1-1 0,-1 1 0,0 0 0,1-1 0,0 0 0,-1 0 0,1 0 0,0 0 0,0-1 0,0 1 0,0-1 0,0 0 0,9 1 0,43-4-1291,12-14 543</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6.713"/>
    </inkml:context>
    <inkml:brush xml:id="br0">
      <inkml:brushProperty name="width" value="0.05" units="cm"/>
      <inkml:brushProperty name="height" value="0.05" units="cm"/>
      <inkml:brushProperty name="color" value="#E71224"/>
    </inkml:brush>
  </inkml:definitions>
  <inkml:trace contextRef="#ctx0" brushRef="#br0">18 264 11739,'-14'-27'4247,"11"21"-1102,3 22-2486,1 8-511,0-1 0,2 1 1,8 31-1,-10-49-130,1-1-1,0 1 1,0-1-1,0 0 1,0 1-1,1-1 1,0 0-1,0-1 1,0 1-1,0-1 1,1 1-1,0-1 1,0 0 0,0 0-1,0 0 1,1-1-1,0 0 1,-1 0-1,1 0 1,6 2-1,-9-4-10,0 0-1,0-1 1,1 1 0,-1-1-1,0 1 1,0-1 0,1 0-1,-1 0 1,0 0 0,1-1-1,-1 1 1,0 0 0,0-1-1,1 1 1,-1-1 0,0 0-1,0 0 1,0 0 0,0 0-1,3-2 1,0 0 2,-1-1 0,0 0 0,0 0 0,0 0-1,0-1 1,-1 1 0,1-1 0,2-5 0,4-9-11,-1 0 1,-1-1-1,8-28 0,-4-5-306,-2-1-1,7-95 1,-14 110-335,-1 30-432,0 2 318</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7.989"/>
    </inkml:context>
    <inkml:brush xml:id="br0">
      <inkml:brushProperty name="width" value="0.05" units="cm"/>
      <inkml:brushProperty name="height" value="0.05" units="cm"/>
      <inkml:brushProperty name="color" value="#E71224"/>
    </inkml:brush>
  </inkml:definitions>
  <inkml:trace contextRef="#ctx0" brushRef="#br0">173 445 15019,'-4'-7'354,"0"0"1,0-1-1,0 2 0,-1-1 0,0 0 1,-1 1-1,-11-10 0,16 14-316,-1 1 1,1 0-1,-1-1 0,0 1 1,1 0-1,-1 0 0,0 0 1,0 0-1,0 1 0,1-1 1,-1 0-1,0 1 0,0-1 1,0 1-1,0 0 0,0 0 1,0 0-1,0 0 0,0 0 1,0 0-1,0 0 0,0 1 1,0-1-1,0 0 0,0 1 1,0 0-1,0 0 0,0-1 1,1 1-1,-1 0 0,0 0 1,1 1-1,-1-1 0,0 0 0,1 1 1,0-1-1,-3 4 0,-3 4-53,1 0 0,0 0-1,1 1 1,0 0 0,1 1 0,0-1-1,1 1 1,0-1 0,0 1-1,1 0 1,-1 18 0,2-15 4,0 1 0,1 0 0,1-1 0,0 1 0,1-1 1,0 1-1,2-1 0,5 19 0,-8-31 10,0 0 0,-1 1 0,1-1 0,0 0 0,0 0 0,1 0 0,-1 1 0,0-1 0,1 0 0,-1-1 0,1 1 0,-1 0 0,1 0 0,0-1 0,0 1 0,0-1 0,0 1 0,0-1 0,0 0 0,0 0 0,1 0 0,-1 0 0,0 0 0,0 0 0,1-1 0,-1 1 0,5 0 0,-3-2 4,-1 0 0,1 0-1,-1 0 1,1 0 0,-1-1 0,0 1-1,0-1 1,0 0 0,0 0 0,0 0-1,0 0 1,0-1 0,0 1-1,-1-1 1,1 0 0,-1 1 0,0-1-1,2-4 1,10-16 13,-2 0 1,-1 0-1,-1-1 1,-1 0-1,8-36 1,-7 24 139,20-46 1,-30 81-148,0 1 0,0 0 0,0-1 0,0 1 0,1-1 1,-1 1-1,0 0 0,0-1 0,0 1 0,0 0 0,0-1 0,1 1 0,-1 0 0,0-1 0,0 1 0,1 0 0,-1-1 0,0 1 0,0 0 0,1 0 0,-1 0 0,0-1 1,1 1-1,-1 0 0,0 0 0,1 0 0,-1-1 0,1 1 0,-1 0 0,0 0 0,1 0 0,-1 0 0,0 0 0,1 0 0,6 13 92,-1 29-123,-6-37 40,4 38-14,12 79 9,-14-111-12,1 0 0,0-1-1,0 1 1,1-1-1,0 0 1,1 0-1,0-1 1,10 14-1,-14-21 1,1 0-1,-1 0 1,1 0 0,0 0-1,0-1 1,0 1-1,0-1 1,0 1-1,0-1 1,1 0 0,-1 1-1,0-1 1,1 0-1,-1-1 1,0 1-1,1 0 1,-1-1 0,1 1-1,0-1 1,-1 0-1,1 0 1,-1 0-1,1 0 1,-1 0 0,1-1-1,-1 1 1,1-1-1,-1 0 1,1 1-1,-1-1 1,0 0 0,1-1-1,-1 1 1,0 0-1,0-1 1,0 1-1,0-1 1,0 1 0,2-3-1,7-6 14,-1 0 0,0-1-1,0 0 1,-1-1 0,11-18 0,-3 1 11,-2-1 0,-1 0 1,-1-1-1,14-55 1,20-134 194,-38 170-91,-5 25 13,3-8 483,3-53-1,-11 80-324,-1 8-128,-6 19-95,-7 36-140,-2 37 48,4 0 0,4 0 0,4 111 0,6-179 2,2-1 0,9 43 0,-10-60 0,0 1 0,1 0 0,0-1 0,1 1 0,0-1 0,0 0 0,1 0 0,0 0 0,0-1 0,10 11 0,-13-17 5,0 1 1,0-1-1,0 0 1,-1 0-1,2 1 1,-1-1-1,0 0 1,0-1-1,0 1 1,0 0-1,0 0 1,1-1-1,-1 0 1,0 1-1,1-1 1,-1 0-1,0 0 1,0 0-1,1 0 1,-1-1-1,0 1 1,1-1-1,-1 1 0,0-1 1,0 0-1,0 0 1,0 0-1,0 0 1,0 0-1,0 0 1,0 0-1,3-4 1,7-5-45,0 0 1,-1-1-1,19-23 1,-14 16-14,6-7 16,0 0 0,-2-2 0,-1 0 0,-1-1 0,-2-1 0,-1-1 0,-1 0 0,15-46 0,-27 67 48,15-28-6,-17 38 6,1-1 1,-1 1 0,1 0-1,-1 0 1,1-1 0,-1 1-1,1 0 1,-1 0 0,0 0-1,0 0 1,1 0 0,-1 0 0,0 0-1,0 0 1,0 0 0,0 0-1,0-1 1,0 1 0,0 0-1,0 0 1,0 0 0,-1 0-1,1 0 1,-1 1 0,-2 37 8,-5 2-2,-13 84 3,19-112-9,2-1 1,-1 1-1,2-1 0,-1 1 0,2 0 0,0-1 1,5 19-1,-7-29 2,1 0 0,0 0 0,-1-1 0,1 1 0,0 0-1,0 0 1,0 0 0,0-1 0,0 1 0,0 0 0,1-1 0,-1 1 0,0-1 0,1 0 0,-1 1 0,1-1 0,0 0 0,-1 0 0,1 0 0,0 0 0,0 0 0,-1 0-1,1-1 1,0 1 0,3 0 0,-1-1 4,-1 0-1,1-1 1,0 1-1,0-1 1,-1 1 0,1-1-1,0-1 1,-1 1-1,1 0 1,-1-1-1,0 0 1,5-2-1,8-7 17,-1 0-1,-1-1 1,0 0-1,15-19 0,-9 7 4,24-41-1,-30 43 29,0 1 1,33-36 0,-47 57-53,0 0 1,0-1 0,0 1 0,0 0 0,0 0-1,0 0 1,0 0 0,0 0 0,1-1-1,-1 1 1,0 0 0,0 0 0,0 0 0,0 0-1,0 0 1,1 0 0,-1 0 0,0 0-1,0 0 1,0-1 0,0 1 0,1 0 0,-1 0-1,0 0 1,0 0 0,0 0 0,0 0-1,1 0 1,-1 0 0,0 0 0,0 0 0,0 0-1,1 0 1,-1 1 0,0-1 0,0 0-1,0 0 1,0 0 0,1 0 0,-1 0 0,0 0-1,0 0 1,0 0 0,0 0 0,0 1-1,0-1 1,1 0 0,-1 0 0,0 0 0,0 0-1,0 0 1,0 1 0,0-1 0,0 0-1,0 0 1,0 0 0,0 0 0,0 1 0,2 17 24,-5 24-25,3-41 1,-3 22-3,1 0-1,1 0 1,3 43-1,-1-59 2,0-1 0,0 1-1,1-1 1,-1 0-1,1 0 1,1 1 0,-1-1-1,1 0 1,0-1 0,1 1-1,-1-1 1,1 1-1,0-1 1,0 0 0,1 0-1,0-1 1,0 1-1,7 4 1,-9-7 3,0 0 0,1 0 1,-1-1-1,0 1 0,1-1 0,0 0 0,-1 0 0,1 0 1,-1 0-1,1-1 0,0 0 0,0 1 0,-1-1 1,1-1-1,0 1 0,7-2 0,-5 0 4,0 0 0,0 0 0,0-1-1,0 0 1,0 0 0,-1 0 0,1-1 0,-1 0 0,6-5-1,-1-1 8,0 0-1,-1-1 1,0 0-1,0 0 0,-2-1 1,1 0-1,-1-1 0,7-18 1,-7 12-1,-1-1 0,-1 1 1,-1-1-1,-1 0 0,-1-1 1,0 1-1,-2 0 0,0-1 1,-1 1-1,-1 0 0,-1 0 1,-1 0-1,-8-26 0,11 44-10,0 0-1,1 0 1,-1 0-1,0 0 0,0 0 1,0 1-1,0-1 0,0 0 1,0 1-1,0-1 1,-1 1-1,1-1 0,-1 1 1,1 0-1,-3-2 0,4 3-2,-1 0 0,0 0-1,1 0 1,-1 0 0,0 0 0,1 0-1,-1 0 1,0 0 0,1 0-1,-1 0 1,0 0 0,0 0-1,1 0 1,-1 1 0,1-1-1,-1 0 1,0 1 0,1-1-1,-1 0 1,1 1 0,-1-1-1,0 1 1,1-1 0,-1 1 0,1-1-1,0 1 1,-1 0 0,-4 6-14,0 1 0,1 0 1,0-1-1,-6 18 0,8-20 8,-1 2-1,-56 165-69,55-156 76,0 0 0,1 0 0,1 1 0,1-1 0,0 1 0,1-1 0,1 1 0,4 28 0,-4-42-6,-1 0-1,1 1 0,0-1 0,0 0 1,0 1-1,0-1 0,1 0 1,0 0-1,-1 0 0,1 0 0,0 0 1,0-1-1,1 1 0,-1 0 1,0-1-1,1 0 0,0 0 0,-1 1 1,1-1-1,0-1 0,0 1 1,0 0-1,0-1 0,1 0 0,-1 1 1,0-1-1,1-1 0,3 2 1,1-2-351,1 0 1,-1 0 0,1-1 0,0 0 0,-1-1 0,1 0 0,-1 0 0,0-1 0,0 1 0,10-6 0,44-21-1373</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8.584"/>
    </inkml:context>
    <inkml:brush xml:id="br0">
      <inkml:brushProperty name="width" value="0.05" units="cm"/>
      <inkml:brushProperty name="height" value="0.05" units="cm"/>
      <inkml:brushProperty name="color" value="#E71224"/>
    </inkml:brush>
  </inkml:definitions>
  <inkml:trace contextRef="#ctx0" brushRef="#br0">52 1 17620,'-6'18'98,"1"0"1,0 0-1,1 0 1,1 1-1,1 0 1,1 0-1,0-1 1,3 27-1,-5 50 208,2-86-291,-8 39 66,3 1 1,1 0 0,3 1 0,5 65 0,-3-114-74,-1-1 1,1 1-1,0 0 0,0 0 1,0 0-1,0-1 0,0 1 1,0 0-1,1 0 0,-1 0 1,0-1-1,0 1 0,0 0 1,1 0-1,-1-1 0,1 1 1,-1 0-1,0-1 0,1 1 1,-1 0-1,1-1 0,-1 1 1,2 0-1,6-15 203,-1 0-208,26-40 15,59-74 1,-75 109-25,0 0 1,1 0 0,0 2-1,2 0 1,0 2 0,32-20 0,-51 34 3,0 0 0,0 0 1,1 0-1,-1 0 1,0 1-1,0-1 1,1 0-1,-1 1 1,1-1-1,-1 1 1,1-1-1,-1 1 0,0 0 1,1-1-1,-1 1 1,1 0-1,-1 0 1,1 0-1,-1 0 1,1 1-1,-1-1 1,1 0-1,-1 0 0,1 1 1,-1-1-1,1 1 1,1 1-1,-2 0 1,0-1 0,0 1 0,0 0 0,0 0-1,-1 0 1,1 0 0,-1 0 0,1 0 0,-1 0-1,0 0 1,0 1 0,0-1 0,0 0 0,0 0 0,0 0-1,-2 4 1,-2 13 0,-1 0 0,-14 33 0,19-52 1,-13 33 13,-2-1 1,-1-1-1,-2-1 1,-1-1-1,-1 0 1,-2-1-1,-31 32 1,52-59-21,0 1 0,-1-1 0,1 0 0,-1 1 0,1-1-1,-1 0 1,1 0 0,-1 0 0,1 0 0,-1 0 0,0-1 0,0 1 0,1 0 0,-3 0 0,3-1-32,1-1 1,-1 1-1,1 0 1,-1 0-1,1 0 1,0-1-1,-1 1 1,1 0-1,0 0 1,-1-1-1,1 1 0,0 0 1,-1-1-1,1 1 1,0 0-1,0-1 1,-1 1-1,1-1 1,0 1-1,0 0 1,0-1-1,-1 1 1,1-1-1,0 1 1,0-1-1,0 1 0,0-1 1,0 1-1,0 0 1,0-1-1,0 1 1,0-1-1,0 1 1,0-1-1,1-5-392,0 1-1,0-1 0,0 1 1,0 0-1,1-1 0,0 1 1,5-10-1,12-15-684</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29.636"/>
    </inkml:context>
    <inkml:brush xml:id="br0">
      <inkml:brushProperty name="width" value="0.05" units="cm"/>
      <inkml:brushProperty name="height" value="0.05" units="cm"/>
      <inkml:brushProperty name="color" value="#E71224"/>
    </inkml:brush>
  </inkml:definitions>
  <inkml:trace contextRef="#ctx0" brushRef="#br0">0 316 8322,'3'0'5829,"10"-4"-2117,22-10-3738,-25 8 59,-1-1 1,-1 0-1,1-1 1,-1 1-1,-1-2 0,0 1 1,0-1-1,0 0 0,-1 0 1,0-1-1,-1 0 0,0 0 1,-1 0-1,0 0 0,0-1 1,-1 0-1,-1 0 0,0 0 1,0 0-1,-1 0 0,-1 0 1,0-14-1,0 25-1,0-1 1,0 0-1,0 0 0,0 0 0,0 0 1,0 0-1,0 0 0,-1 1 1,1-1-1,0 0 0,0 0 1,-1 0-1,1 0 0,-1 1 1,1-1-1,-1 0 0,1 0 0,-1 1 1,1-1-1,-1 0 0,0 1 1,1-1-1,-2 0 0,1 1-5,0 0-1,1 0 0,-1 0 1,0 0-1,0 0 1,1 1-1,-1-1 0,0 0 1,0 0-1,1 1 0,-1-1 1,0 1-1,1-1 1,-1 0-1,0 1 0,1-1 1,-1 1-1,1 0 1,-1-1-1,0 2 0,-25 38 279,19-22-455,1 1 0,0 0 0,1 1 1,1-1-1,1 1 0,1 0 0,1 0 1,0-1-1,2 1 0,0 0 0,1 0 1,1 0-1,8 26 0,-10-42 93,0 0 0,1 0 0,0 0-1,0 0 1,0-1 0,0 1 0,1 0-1,-1-1 1,1 0 0,0 0 0,0 0-1,0 0 1,1 0 0,-1 0 0,1-1 0,-1 0-1,1 0 1,0 0 0,0 0 0,0 0-1,0-1 1,0 0 0,0 0 0,0 0 0,0 0-1,0 0 1,1-1 0,-1 0 0,0 0-1,1 0 1,-1 0 0,0-1 0,0 0 0,0 0-1,7-2 1,7-3 25,0 0 0,0-2 0,0 0 1,-1-1-1,-1 0 0,27-21 0,-21 14 81,0-2-1,-1-1 1,-1 0 0,-1-1-1,-1-1 1,-1-1-1,-1-1 1,-1 0 0,0-1-1,11-29 1,-25 52 16,0 0-1,-1 0 1,1-1 0,0 1 0,-1 0-1,0-1 1,1 1 0,-1 0 0,0-1-1,1 1 1,-1-1 0,0 1 0,0-1-1,0 1 1,-1 0 0,1-1 0,0 1-1,0-1 1,-1 1 0,1 0 0,-1-1-1,0-1 1,0 3-34,0 0-1,0 0 1,0 0-1,0 0 1,0 1-1,0-1 1,0 0 0,0 0-1,0 1 1,1-1-1,-1 1 1,0-1-1,0 0 1,0 1-1,0 0 1,1-1 0,-1 1-1,0-1 1,1 1-1,-1 0 1,0 0-1,1-1 1,-1 1-1,1 0 1,-1 0 0,1 0-1,-1 0 1,1 0-1,0-1 1,-1 3-1,-9 13-32,-65 120 37,68-120-66,0-1-1,2 2 1,-1-1-1,2 1 0,0-1 1,-2 33-1,5-47 22,1 1-1,0-1 0,0 0 1,0 1-1,0-1 0,0 0 1,1 1-1,-1-1 1,1 0-1,-1 0 0,1 0 1,0 1-1,0-1 0,0 0 1,0 0-1,0 0 0,1 0 1,-1 0-1,0-1 1,1 1-1,0 0 0,2 2 1,-1-3 5,0 0 0,-1 1 1,1-2-1,0 1 0,0 0 1,0 0-1,0-1 1,0 0-1,0 1 0,0-1 1,0 0-1,0-1 0,0 1 1,6-2-1,6-2 8,-1 0 1,0-1-1,0-1 1,-1 0-1,24-15 1,-17 7 3,0-1 0,-1-1 0,-1-1 0,-1-1-1,0 0 1,-1-1 0,18-29 0,-15 18 86,-2-1 0,-1 0 0,-1-1 0,17-54 0,-21 45 539,-11 39-388,-1 6-54,-3 16-97,-25 87-59,19-78-36,1 0-1,2 0 0,1 1 1,1 0-1,-1 53 1,6-80 1,-1-1 1,1 1 0,0 0-1,1-1 1,-1 1 0,0-1 0,1 1-1,-1-1 1,1 1 0,0-1-1,0 1 1,0-1 0,0 1-1,0-1 1,1 0 0,-1 0-1,1 0 1,-1 0 0,1 0 0,0 0-1,0 0 1,0 0 0,0-1-1,0 1 1,4 2 0,-3-4 2,1 0 0,-1 0 0,0 0 0,0 0 0,0 0 0,0-1 1,0 1-1,0-1 0,0 0 0,0 0 0,0 0 0,0 0 0,0-1 0,0 1 0,-1-1 1,1 0-1,-1 0 0,1 0 0,-1 0 0,0 0 0,3-3 0,12-13 43,-1 0 0,-1-1 0,0-1-1,17-32 1,8-11 391,-39 62-423,0 0-1,-1 0 0,1-1 1,0 1-1,0 0 0,-1 0 1,1 0-1,0 0 0,0 0 1,0 0-1,0 0 0,1 1 1,-1-1-1,0 0 0,0 0 1,0 1-1,3-2 0,-3 3-9,-1-1 0,1 0 0,-1 1 0,1-1 0,-1 1 0,1-1 0,-1 1 0,0-1 0,1 1 0,-1-1 0,0 1 0,1-1 0,-1 1 0,0 0 0,0-1 0,0 1 0,1-1-1,-1 1 1,0 0 0,0-1 0,0 1 0,0-1 0,0 1 0,0 0 0,0 0 0,-5 56-2,2-41-1,0-1-1,0 1-1,0-1 0,2 1 1,0-1-1,1 1 1,0 0-1,2-1 1,-1 1-1,7 21 0,-8-35 5,0-1 0,1 1 0,-1-1-1,1 1 1,-1-1 0,1 1 0,-1-1-1,1 0 1,0 1 0,0-1 0,-1 0-1,1 1 1,0-1 0,0 0 0,1 0-1,-1 0 1,0 0 0,0 0 0,0 0-1,1 0 1,-1 0 0,0-1 0,1 1-1,-1 0 1,1-1 0,-1 1 0,1-1-1,-1 0 1,1 1 0,-1-1 0,1 0-1,-1 0 1,1 0 0,-1 0 0,1 0-1,-1 0 1,1-1 0,0 1 0,-1 0-1,1-1 1,-1 1 0,0-1 0,1 0-1,-1 1 1,1-1 0,-1 0 0,2-1 0,2-3 14,1 1 0,-1 0 0,-1-1 0,1 0 1,-1 0-1,0-1 0,0 1 0,-1-1 0,6-11 1,-5 6-4,-1-1 1,-1-1 0,0 1 0,0 0 0,-1 0-1,-1-1 1,0 1 0,-1 0 0,0-1-1,-1 1 1,0 0 0,-1 0 0,0 0 0,-1 0-1,0 0 1,-1 1 0,0 0 0,-1 0 0,0 0-1,-1 1 1,-12-15 0,18 24-66,0 0 0,1 0-1,-1 0 1,0 0 0,1 0 0,-1 1 0,0-1 0,0 0-1,0 0 1,0 1 0,0-1 0,0 1 0,0-1 0,0 1-1,0-1 1,0 1 0,0-1 0,0 1 0,0 0 0,-1 0-1,1 0 1,0 0 0,0 0 0,0 0 0,0 0-1,0 0 1,0 0 0,-1 0 0,1 0 0,0 1 0,0-1-1,0 0 1,0 1 0,-2 0 0,2 1-301,-1 0 0,1 0 1,-1-1-1,1 1 0,0 0 0,0 0 1,0 0-1,0 1 0,0-1 0,1 0 1,-1 0-1,0 0 0,1 1 0,0-1 0,-1 0 1,1 4-1,2 17-1676</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30.473"/>
    </inkml:context>
    <inkml:brush xml:id="br0">
      <inkml:brushProperty name="width" value="0.05" units="cm"/>
      <inkml:brushProperty name="height" value="0.05" units="cm"/>
      <inkml:brushProperty name="color" value="#E71224"/>
    </inkml:brush>
  </inkml:definitions>
  <inkml:trace contextRef="#ctx0" brushRef="#br0">0 249 9346,'4'-1'736,"-1"1"0,0 0-1,1-1 1,-1 1 0,1-1 0,-1 0 0,0 0-1,0 0 1,1-1 0,-1 1 0,0-1 0,3-2 0,-1 1-212,-1-1 0,0 0 0,0 0 1,0 0-1,-1 0 0,7-10 1,0-4-684,-1 0-1,0-1 1,6-26 0,3-1 898,-15 45-716,-2 11-20,-2 16-11,-2-2 10,-9 98 7,11-110-5,1 1 1,1-1-1,0 1 1,1-1-1,0 0 1,1 0-1,7 19 1,-10-30-2,0 1 1,1-1-1,-1 1 0,1-1 1,-1 1-1,1-1 1,-1 1-1,1-1 0,0 0 1,0 1-1,0-1 1,0 0-1,0 0 0,0 0 1,0 0-1,0 0 1,1 0-1,-1 0 0,0 0 1,1 0-1,-1 0 1,0-1-1,1 1 0,-1 0 1,1-1-1,-1 0 1,1 1-1,-1-1 0,1 0 1,-1 0-1,1 1 1,0-1-1,-1-1 0,1 1 1,-1 0-1,1 0 1,-1 0-1,1-1 0,-1 1 1,1-1-1,-1 1 1,1-1-1,-1 0 0,2-1 1,7-4 22,-2-1 0,1 0 1,-1-1-1,0 0 0,9-11 1,-4 4-22,200-235 139,-247 322-149,30-60 1,-1 0-1,1 0 1,1 0 0,1 1 0,-1-1 0,2 1 0,0 0 0,0-1 0,3 24 0,-1-30 2,0 0 1,0 0 0,0 0 0,1 0 0,0 0 0,0 0 0,1-1 0,-1 1 0,1-1 0,4 6 0,-4-8 1,-1 0 1,1-1-1,0 1 1,0-1-1,0 1 1,0-1-1,0 0 1,0 0-1,0 0 1,1-1-1,-1 1 1,1-1-1,-1 1 1,1-1-1,0-1 1,-1 1-1,7 0 1,-4-1 2,0 0 1,0-1-1,0 1 1,0-2 0,0 1-1,0 0 1,0-1-1,-1 0 1,1-1 0,0 1-1,-1-1 1,0 0-1,0-1 1,5-3 0,11-9 20,35-36 1,-48 44-19,4-4 4,82-89 27,-85 89-28,0 0 0,0 0-1,-2 0 1,1-1 0,-2-1 0,1 1 0,3-16-1,-9 28-3,0 0 0,-1 0 0,1 0 1,-1 0-1,0 0 0,1 0 0,-1-1 0,0 1 0,0 0 0,1 0 0,-1 0 0,0-1 0,0 1 0,0 0 0,-1 0 0,1 0 0,0-1 0,0 1 0,-1 0 0,1 0 0,0 0 0,-1 0 0,1 0 0,-1 0 0,0-1 1,1 1-1,-1 0 0,0 1 0,-1-3 0,0 3 0,0-1-1,0 1 1,0 0 0,0 0 0,0 0 0,0 0 0,0 0-1,0 0 1,0 1 0,0-1 0,0 1 0,0-1 0,0 1 0,0 0-1,-3 1 1,-10 6-2,1 0 0,-1 1 1,-13 12-1,-1 3-10,2 1 0,1 1 0,0 2 0,2 0 1,2 2-1,0 0 0,-16 34 0,35-59 6,1 1 1,-1-1-1,1 0 1,1 1-1,-1-1 1,1 1-1,0 0 1,0 5-1,1-10 3,0 1 0,0-1-1,0 0 1,0 0 0,0 0 0,0 0 0,0 0 0,1 0-1,-1 0 1,1 0 0,-1 0 0,0 0 0,1 0-1,0 0 1,-1 0 0,1 0 0,-1 0 0,1 0-1,0-1 1,0 1 0,0 0 0,-1 0 0,1-1-1,0 1 1,0-1 0,0 1 0,0-1 0,0 1-1,0-1 1,0 1 0,0-1 0,0 0 0,0 0 0,0 1-1,1-1 1,-1 0 0,0 0 0,0 0 0,0 0-1,0 0 1,0-1 0,0 1 0,0 0 0,0 0-1,0-1 1,2 0 0,16-5 22,0 0 1,-1-2-1,0 0 1,0-1-1,-1-1 0,32-24 1,-2 3-5,5-3 10,102-58-23,-131 80 120,0 1 1,1 1-1,0 1 1,44-10 0,-67 19-108,-1 0 1,1 0-1,0 0 1,-1 0 0,1-1-1,0 1 1,0 0-1,-1 0 1,1 0-1,0 1 1,-1-1 0,1 0-1,0 0 1,-1 0-1,1 0 1,0 1 0,-1-1-1,1 0 1,-1 1-1,1-1 1,0 0 0,-1 1-1,1-1 1,-1 1-1,1-1 1,-1 1-1,1-1 1,0 1 0,1 22 316,-18 36-100,11-45-197,-20 59 18,-17 60-319,42-133 265,-2 19-577,3-19 580,-1 0 0,1 1 0,-1-1 0,1 0 0,-1 0 0,1 0 0,-1 0-1,1 0 1,0 0 0,-1 0 0,1 0 0,-1 0 0,1 0 0,-1 0 0,1 0 0,-1 0 0,1 0 0,-1 0 0,1 0 0,-1-1 0,1 1 0,-1 0 0,1 0 0,-1-1 0,1 1 0,-1 0-1,1-1 1,-1 1 0,0 0 0,1-1 0,-1 1 0,1-1 0,-1 1 0,0-1 0,1 0 0,26-20 326</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32.168"/>
    </inkml:context>
    <inkml:brush xml:id="br0">
      <inkml:brushProperty name="width" value="0.05" units="cm"/>
      <inkml:brushProperty name="height" value="0.05" units="cm"/>
      <inkml:brushProperty name="color" value="#E71224"/>
    </inkml:brush>
  </inkml:definitions>
  <inkml:trace contextRef="#ctx0" brushRef="#br0">29 842 16203,'-3'-4'111,"0"0"0,0 1 0,1-1 0,-1 0 0,1 0 0,0-1 0,0 1 0,0 0 0,1-1 0,-1 1 0,1-1 0,0 1 0,1-1 0,-1-8 0,3-76 1303,1 39-921,-4 22-242,0 21-185,0 0 0,0-1 1,1 1-1,0 0 0,1 0 0,-1-1 1,2 1-1,-1 0 0,1 0 0,0 0 1,0 0-1,5-10 0,-6 16-66,-1 1-1,1-1 1,-1 0-1,1 0 1,-1 1-1,1-1 1,0 0-1,-1 1 1,1-1-1,0 1 1,0-1-1,0 1 1,-1-1-1,1 1 1,0-1-1,0 1 1,0 0-1,0 0 0,0-1 1,0 1-1,0 0 1,0 0-1,-1 0 1,1 0-1,0 0 1,0 0-1,0 0 1,0 0-1,0 1 1,0-1-1,0 0 1,0 0-1,0 1 1,-1-1-1,1 1 1,0-1-1,0 1 1,0-1-1,-1 1 1,1-1-1,0 1 1,0-1-1,-1 1 1,1 0-1,0 1 1,1 1-4,1-1 1,-2 1 0,1 0-1,0-1 1,-1 1 0,1 0-1,-1 0 1,0 0 0,0 1-1,0-1 1,0 0 0,0 4-1,-9 73 16,0 2 11,8-76-21,0 0 0,0 1 0,1-1 0,0 0-1,0 0 1,0 0 0,1 0 0,0 0 0,0 0-1,4 6 1,-5-11 1,0 1 0,0-1 0,0 1 0,0-1 0,1 0 0,-1 0 0,1 1 0,-1-1 0,1 0 0,-1 0 0,1 0 0,-1-1 0,1 1 0,0 0 0,0-1 1,-1 1-1,1-1 0,0 1 0,0-1 0,0 0 0,-1 0 0,1 0 0,0 0 0,0 0 0,0 0 0,0 0 0,-1-1 0,1 1 0,0-1 0,0 1 0,-1-1 0,1 0 0,0 1 0,-1-1 0,1 0 0,2-2 0,8-4 26,-1 0-1,0-1 1,17-15 0,-25 20-24,36-31 102,-3-1 0,-1-2 0,-1-2 0,-2 0 0,-2-3-1,29-52 1,-64 142 313,1-26-419,-5 25 1,1 1 0,3 0 1,1 66-1,4-107-2,1-1 0,0 0 0,0 0 0,0 0 0,1 0 0,0-1 0,0 1 0,1 0 0,-1-1 0,1 1-1,4 5 1,-6-10 0,0 0 0,0 0 0,0 0 1,1 0-1,-1 0 0,0 0 0,0 0 0,1 0 0,-1 0 0,0 0 0,1-1 0,-1 1 0,1-1 0,-1 1 0,1-1 0,-1 1 0,1-1 0,2 0 0,-2 0 0,1 0 0,-1-1 0,0 0 0,1 1 0,-1-1 0,0 0 0,0 0 0,0 0 0,1 0 1,-1-1-1,0 1 0,-1 0 0,1-1 0,0 1 0,0-1 0,1-2 0,23-27 4,-1-2 0,-1-1 0,-2 0 0,-2-2 0,23-53 0,1-1 1,-44 90-5,0 0-1,0 0 0,0-1 0,0 1 0,0 0 1,0 0-1,0 0 0,0-1 0,0 1 0,0 0 0,0 0 1,0 0-1,1 0 0,-1-1 0,0 1 0,0 0 1,0 0-1,0 0 0,0 0 0,0-1 0,1 1 0,-1 0 1,0 0-1,0 0 0,0 0 0,0 0 0,0 0 1,1 0-1,-1 0 0,0-1 0,0 1 0,0 0 0,1 0 1,-1 0-1,0 0 0,0 0 0,0 0 0,1 0 1,-1 0-1,0 0 0,0 0 0,0 0 0,1 0 0,-1 0 1,0 0-1,0 0 0,0 1 0,0-1 0,1 0 1,-1 0-1,0 0 0,0 0 0,0 0 0,0 0 0,1 0 1,-1 1-1,0-1 0,0 0 0,0 0 0,0 0 1,0 0-1,0 0 0,0 1 0,1-1 0,-1 0 0,0 1 1,6 22-35,0 38 7,-6-57 27,6 222-23,-6-224 24,0 0 0,0 0 0,1 0 0,-1 0 0,0 0 1,1 0-1,-1-1 0,1 1 0,-1 0 0,1 0 0,0 0 1,0-1-1,0 1 0,0 0 0,0-1 0,0 1 0,1-1 0,1 3 1,-2-4-1,0 0 0,0 1 0,1-1 0,-1 0 1,0 0-1,0 1 0,0-1 0,0 0 1,0 0-1,1 0 0,-1-1 0,0 1 0,0 0 1,0 0-1,0 0 0,0-1 0,1 1 0,-1-1 1,0 1-1,0-1 0,0 1 0,1-2 1,8-5-3,-1 0 1,0-1 0,0 0 0,11-15 0,-15 17-3,9-9-28,96-114-270,-94 108 276,-1-1 0,-1 0-1,0-1 1,12-32 0,-62 197-178,25-113 198,-16 58-16,25-82 20,1 0 0,1 0 0,-1 0 0,1 0 1,0 0-1,0 0 0,0 1 0,1-1 0,-1 0 0,1 0 0,1-1 1,-1 1-1,1 0 0,3 7 0,-4-10-8,0 0 1,1 0-1,0-1 0,-1 1 1,1 0-1,0-1 0,0 0 1,0 1-1,0-1 0,0 0 1,0 0-1,0 0 0,0 0 1,1 0-1,-1 0 0,0-1 1,1 1-1,-1-1 0,0 0 1,1 0-1,-1 1 0,0-2 1,1 1-1,-1 0 1,0 0-1,1-1 0,-1 1 1,0-1-1,1 0 0,-1 1 1,0-1-1,4-3 0,7-1-67,-1-2 0,1 0 0,-1 0 0,12-11 0,6-7-21,-2 0-1,0-2 1,-2-2 0,41-56 0,70-135 79,-159 266 132,-29 84-1,19-44-109,29-78-3,-4 10 0,0 0 0,-5 27 0,11-41 0,0-1 0,0 1 0,1 0 0,0 0 0,-1 0 0,1-1 0,1 1 0,-1 0 0,0 0 0,1 0 0,0-1 0,0 1 0,0 0 0,0-1 0,1 1 0,-1-1 0,1 1 0,4 5 0,-4-7 1,1 0-1,-1-1 1,1 1-1,0 0 1,-1-1-1,1 0 1,0 0-1,0 0 1,0 0-1,0 0 1,0 0-1,0-1 1,0 0-1,0 1 1,0-1-1,0 0 1,0 0-1,0-1 1,0 1-1,0-1 1,0 1-1,0-1 1,0 0-1,5-2 1,9-4 11,-1 0 1,29-17-1,-43 23-11,19-12 12,-1-1 0,0 0 0,0-2 0,-2 0 0,0-1 0,-1-1 0,-1-1 0,0 0 0,20-35-1,-10 8 19,-2-2 0,-3-1 0,22-71 0,-28 75 24,4-10 231,-2 0 0,15-92 0,-36 161-181,-2 0 0,1 0 0,-10 16 1,-13 29-113,-22 79 38,-49 216 0,95-338-17,-2 9 39,0 1 0,-2 35-1,8-56-32,-1 0 0,1-1 1,0 1-1,0-1 0,0 1 0,1 0 0,-1-1 0,1 1 0,0-1 0,1 1 0,-1-1 1,1 0-1,0 0 0,0 0 0,0 1 0,1-2 0,-1 1 0,1 0 0,0 0 0,4 4 1,-4-7-6,0 1 0,0-1 1,0 0-1,0 0 1,1 0-1,-1 0 1,0 0-1,0 0 1,0-1-1,1 0 1,-1 0-1,0 0 1,1 0-1,-1 0 1,0-1-1,0 1 0,1-1 1,-1 0-1,0 0 1,0 0-1,0 0 1,0-1-1,3-1 1,10-5 25,-1-1-1,0-1 1,13-11 0,-25 18-34,199-168 368,-186 162-177,-8 12 50,-7 23 142,-3-6-402,3-14-21,0-1 0,0 1 0,0 0 1,0-1-1,1 1 0,0-1 0,0 1 0,0-1 1,1 0-1,0 0 0,0 0 0,0-1 0,1 1 0,-1-1 1,1 1-1,0-1 0,0 0 0,1-1 0,7 6 1,0-1 154,2 0-1,-1 0 1,1-2 0,0 0 0,0 0 0,20 4 0,18 2 398</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33.268"/>
    </inkml:context>
    <inkml:brush xml:id="br0">
      <inkml:brushProperty name="width" value="0.05" units="cm"/>
      <inkml:brushProperty name="height" value="0.05" units="cm"/>
      <inkml:brushProperty name="color" value="#E71224"/>
    </inkml:brush>
  </inkml:definitions>
  <inkml:trace contextRef="#ctx0" brushRef="#br0">1 45 9346,'22'-26'1848,"-10"8"1502,-11 18-3255,0-1 0,-1 1-1,1 0 1,-1 0 0,1 0-1,0 0 1,-1 0 0,1 0-1,-1 0 1,1 0 0,0 1-1,-1-1 1,1 0-1,-1 0 1,1 0 0,0 1-1,-1-1 1,1 0 0,-1 1-1,1-1 1,-1 0 0,1 1-1,-1-1 1,0 1 0,1-1-1,-1 0 1,1 1 0,-1-1-1,0 1 1,1 0-1,-1-1 1,0 1 0,0-1-1,1 1 1,-1-1 0,0 1-1,0 0 1,0-1 0,0 2-1,13 25 681,-7 1-518,-1 1 0,-1 0 0,-1 0-1,-1 0 1,-2 0 0,-4 37-1,2-27-183,-14 149 148,1 9-1531,14-177 796</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34.187"/>
    </inkml:context>
    <inkml:brush xml:id="br0">
      <inkml:brushProperty name="width" value="0.05" units="cm"/>
      <inkml:brushProperty name="height" value="0.05" units="cm"/>
      <inkml:brushProperty name="color" value="#E71224"/>
    </inkml:brush>
  </inkml:definitions>
  <inkml:trace contextRef="#ctx0" brushRef="#br0">22 184 5289,'-3'3'502,"1"0"-1,0 1 1,0-1-1,0 1 1,0-1-1,0 1 1,1-1 0,0 1-1,-1 0 1,2 0-1,-1 0 1,0 0-1,1 0 1,-1 0 0,1 0-1,0 0 1,1-1-1,0 5 1,-1-6-388,0-1 0,1 1 0,-1-1 1,1 0-1,-1 1 0,1-1 0,0 0 0,-1 0 1,1 1-1,0-1 0,0 0 0,0 0 0,0 0 1,0 0-1,0 0 0,0 0 0,0 0 0,1-1 1,-1 1-1,1 1 0,1-2-84,-1 1 0,0-1 0,1 0 0,-1 1 1,0-1-1,0 0 0,1 0 0,-1 0 0,0-1 0,1 1 0,-1-1 0,0 1 1,0-1-1,1 0 0,-1 0 0,3-1 0,1-2 72,0 1 0,-1-1 0,1 0 0,-1 0 0,0-1 0,0 1 0,0-1 0,-1-1 0,1 1 0,-1 0 0,-1-1 0,1 0 0,-1 0 0,0 0 0,0 0 0,-1-1 0,4-11 1,-3 6 10,-1-1 0,0 1 1,0 0-1,-1-1 0,-1 1 1,0-1-1,0 1 0,-5-24 1,5 35-95,0-1 0,0 0-1,-1 1 1,1-1 0,0 0 0,-1 1 0,1-1 0,-1 1 0,1-1 0,-1 1 0,0-1-1,0 1 1,1 0 0,-1-1 0,0 1 0,0 0 0,-1 0 0,1-1 0,0 1 0,0 0 0,0 0-1,-1 0 1,1 0 0,-1 1 0,1-1 0,-1 0 0,1 1 0,-1-1 0,1 0 0,-1 1-1,1 0 1,-1-1 0,0 1 0,1 0 0,-1 0 0,1 0 0,-1 0 0,-3 1 0,2 0 2,0 0 1,0 1 0,0-1 0,0 1 0,0 0 0,0 0 0,0 0-1,1 0 1,-1 1 0,1-1 0,-1 1 0,1-1 0,0 1 0,0 0 0,0 0-1,0 0 1,1 0 0,-2 4 0,-4 11-19,1 0 0,1 1 1,1 0-1,0 0 0,1 0 0,2 0 1,0 32-1,1-36-30,2 1 0,-1 0 0,2 0-1,0-1 1,1 1 0,0-1 0,2 0 0,-1 0 0,14 22 0,-18-35 17,0 1 0,0-1 1,1 0-1,-1 1 0,1-1 0,0 0 1,-1 0-1,1-1 0,0 1 1,0 0-1,0 0 0,1-1 1,-1 0-1,0 1 0,0-1 1,1 0-1,-1 0 0,5 1 0,-5-2 7,0 0 0,0 0 0,0 0 0,-1-1 0,1 1 0,0-1 0,0 1 0,0-1 0,-1 0 0,1 0-1,0 0 1,-1 0 0,1 0 0,-1 0 0,1 0 0,-1 0 0,0-1 0,1 1 0,1-3 0,7-10 6,-1-1 1,-1 1-1,0-1 1,9-28-1,-7 20-13,17-40 33,-14 28 92,2 1 0,2 0 0,1 1 1,27-37-1,-44 68-103,0 1 0,1 0 0,-1-1 0,1 1 0,-1 0 0,1 0 0,-1 0 1,1 0-1,0 0 0,0 0 0,-1 0 0,1 1 0,0-1 0,0 1 0,0-1 0,0 1 1,0 0-1,0-1 0,-1 1 0,1 0 0,0 0 0,0 1 0,0-1 0,0 0 0,0 1 1,0-1-1,0 1 0,0-1 0,-1 1 0,1 0 0,0 0 0,-1 0 0,1 0 0,0 0 1,-1 0-1,1 0 0,-1 1 0,0-1 0,1 0 0,1 3 0,3 3-8,1 0-1,-1 0 0,0 1 0,0 0 1,-1 0-1,0 0 0,4 9 0,-4-1 6,0 1 0,0-1 0,-2 1 0,0 0 0,-1 0 0,-1 33 0,-12 102 86,10-147-88,2-1 1,-2 0-1,1 0 0,0 1 1,-1-1-1,0 0 1,0 0-1,0 0 1,-1 0-1,1 0 1,-1-1-1,0 1 1,0 0-1,0-1 1,0 1-1,-4 3 0,6-7-4,-1 0-1,1 0 1,0-1-1,-1 1 1,1 0-1,-1 0 0,1 0 1,-1 0-1,1 0 1,-1 0-1,1-1 1,0 1-1,-1 0 0,1 0 1,-1-1-1,1 1 1,0 0-1,-1 0 0,1-1 1,0 1-1,-1-1 1,1 1-1,0 0 1,0-1-1,-1 1 0,1 0 1,0-1-1,0 1 1,0-1-1,0 1 0,-1-1 1,1 1-1,0-1 1,0 1-1,0 0 1,0-1-1,0 1 0,0-1 1,0 1-1,0-1 1,0 1-1,1-1 0,-4-25 90,3 25-87,0-11 42,1-1 1,0 1 0,1-1 0,0 1 0,0 0 0,2-1 0,-1 2 0,1-1 0,1 0 0,1 1 0,-1 0 0,13-17 0,-5 10-35,2 0 0,0 1 0,1 1 0,0 1 0,1 0 0,23-14 0,-25 16 3,-12 10 8,0-1 1,1 1-1,-1 1 1,1-1-1,-1 0 1,1 1-1,0 0 1,5-2-1,-8 45 927,19 66-714,-11-71-204,5 46 0,-13-71-27,-1-1 0,0 0 0,0 1 0,-1-1-1,0 0 1,-1 1 0,0-1 0,0 0 0,-5 11 0,6-20 27,1 1 1,0-1 0,-1 1 0,1-1 0,-1 1-1,0-1 1,1 0 0,-1 1 0,0-1 0,0 0-1,0 0 1,0 1 0,0-1 0,0 0 0,0 0-1,0 0 1,-1 0 0,1 0 0,0-1 0,-1 1-1,1 0 1,0 0 0,-1-1 0,1 1 0,-1-1-1,1 0 1,-1 1 0,1-1 0,-1 0 0,1 0-1,-1 0 1,0 0 0,1 0 0,-1 0-1,1 0 1,-1 0 0,1-1 0,-1 1 0,1-1-1,-1 1 1,1-1 0,0 1 0,-1-1 0,1 0-1,0 0 1,-3-1 0,-17-28 701</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49.045"/>
    </inkml:context>
    <inkml:brush xml:id="br0">
      <inkml:brushProperty name="width" value="0.05" units="cm"/>
      <inkml:brushProperty name="height" value="0.05" units="cm"/>
      <inkml:brushProperty name="color" value="#E71224"/>
    </inkml:brush>
  </inkml:definitions>
  <inkml:trace contextRef="#ctx0" brushRef="#br0">161 332 7066,'-3'2'263,"0"0"1,0 0 0,1 1 0,-1-1-1,1 1 1,-1 0 0,1 0 0,0 0 0,0 0-1,0 0 1,0 0 0,1 0 0,-1 1-1,1-1 1,0 1 0,0-1 0,0 1 0,1 0-1,-1 6 1,1-6-221,0-1-1,1 0 1,0 0 0,0 0-1,0 0 1,0 0 0,0 0-1,0 0 1,1 0-1,0 0 1,-1 0 0,1-1-1,0 1 1,0-1 0,1 1-1,-1-1 1,0 0-1,1 0 1,-1 0 0,1 0-1,0 0 1,0-1 0,3 2-1,-1 0-19,0-1 0,0 1 1,0-1-1,0-1 0,0 1 0,0-1 0,1 0 0,-1 0 0,0 0 0,1-1 1,-1 0-1,1 0 0,-1 0 0,0-1 0,1 0 0,-1 0 0,0 0 0,8-3 1,-6 1 13,1-1 0,-1-1 1,0 1-1,-1-1 1,1 0-1,-1-1 1,0 1-1,0-1 1,0 0-1,8-14 1,0-2 110,-1 0 0,-1-2 1,-1 1-1,-1-2 0,-1 1 1,8-41-1,-14 54-4,-1 0 1,0-1 0,-1 1-1,-1-1 1,0 1-1,0-1 1,-1 1-1,-1-1 1,-4-18-1,5 27-87,0-1-1,0 1 0,-1-1 0,0 1 0,0-1 1,0 1-1,0 0 0,0 0 0,-1 0 1,1 0-1,-1 0 0,0 1 0,1-1 0,-1 1 1,-1 0-1,1 0 0,0 0 0,0 0 1,-1 0-1,1 1 0,-1-1 0,0 1 0,1 0 1,-1 0-1,0 1 0,0-1 0,1 1 1,-1 0-1,0-1 0,0 2 0,0-1 0,-4 1 1,-7 2-11,1 0 0,-1 0 1,1 2-1,0-1 1,0 2-1,0 0 1,1 1-1,0 0 0,0 1 1,1 0-1,0 1 1,0 1-1,-19 20 1,16-15-49,1 2-1,1 0 1,0 0 0,1 1 0,1 1 0,1-1 0,1 2 0,0 0 0,-6 22 0,12-31-32,0 1-1,1-1 1,0 0 0,1 1-1,0-1 1,1 0-1,0 1 1,1-1 0,0 1-1,1-1 1,0 0-1,1 0 1,6 17 0,-6-22-37,0 1 0,1-1 0,0 0 0,0 0 0,0-1 0,0 1 0,1-1 0,0 0 0,0 0 0,1-1 0,-1 1 0,1-1 0,0 0 0,0-1 0,1 1 0,-1-1 0,1-1 0,-1 1 0,1-1 0,0 0 0,0-1 0,13 2 0,-10-2-124,0-1-1,0 0 0,1 0 0,-1-1 0,0 0 1,0-1-1,0 0 0,0-1 0,0 0 0,-1 0 1,1-1-1,-1 0 0,0-1 0,0 0 0,8-7 1,40-32-844</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49.607"/>
    </inkml:context>
    <inkml:brush xml:id="br0">
      <inkml:brushProperty name="width" value="0.05" units="cm"/>
      <inkml:brushProperty name="height" value="0.05" units="cm"/>
      <inkml:brushProperty name="color" value="#E71224"/>
    </inkml:brush>
  </inkml:definitions>
  <inkml:trace contextRef="#ctx0" brushRef="#br0">347 17 12731,'-7'-3'245,"1"0"-1,-1 1 1,0 0 0,0 0 0,0 1 0,0-1 0,0 2-1,-1-1 1,1 1 0,0 0 0,0 0 0,-1 1 0,1 0 0,0 0-1,0 1 1,0 0 0,0 0 0,1 1 0,-14 6 0,5-2-221,0 2 0,0 0 0,1 0 0,0 1 1,0 1-1,1 1 0,-15 16 0,20-18-28,1 0 0,0 0 0,1 1 0,0 0 0,0 0 0,1 0-1,1 1 1,0-1 0,-4 21 0,7-25-2,-1 0 0,1 0-1,1 0 1,-1 1 0,1-1-1,0 0 1,1 0 0,0 1-1,0-1 1,1 0 0,-1 0-1,2 0 1,-1 0 0,1 0-1,0-1 1,0 1 0,6 8-1,-6-12 6,-1-1 0,1 1 0,0-1-1,0 1 1,0-1 0,0 0 0,0 0-1,0 0 1,1-1 0,-1 1-1,0-1 1,1 0 0,-1 0 0,1 0-1,0 0 1,-1-1 0,1 1 0,0-1-1,-1 0 1,1 0 0,0 0-1,-1-1 1,1 1 0,0-1 0,-1 0-1,1 0 1,-1 0 0,1 0 0,-1-1-1,5-2 1,2-1 32,1-1-1,-2 0 1,1 0 0,-1-1 0,0 0 0,0-1-1,-1 0 1,12-14 0,-10 7 46,-1-1 1,0 0 0,-1 0-1,-1-1 1,-1 0 0,5-19-1,22-52 951,-38 135-145,4-23-773,-4 85 13,16 183-1,0 24-101,-11-297-7,-2 0 0,-1 0 1,0-1-1,-1 0 0,-1 1 1,-1-1-1,-9 19 0,13-32 0,0-1-1,-1 0 1,1 0-1,-1 0 1,0 0-1,0 0 1,-1 0-1,1-1 0,-1 1 1,1-1-1,-1 0 1,0 0-1,-9 4 1,9-6 0,0 0 0,0 0 1,0 0-1,0-1 1,0 1-1,0-1 0,0 0 1,0 0-1,0-1 1,0 1-1,0-1 0,0 0 1,0 0-1,0 0 1,0 0-1,1-1 0,-1 0 1,0 1-1,-5-5 1,1 1-6,1 1 0,0-1 0,0 0 0,0-1 0,1 0 0,0 0 0,0 0 0,0-1 0,1 0 0,0 0 0,1 0 0,-9-16 0,11 16-14,0 1 0,0-1 0,0 0 0,1 0 0,0 1 0,0-1-1,1 0 1,0 0 0,0 0 0,1 0 0,-1 0 0,2 0 0,-1 0-1,1 1 1,0-1 0,0 0 0,4-6 0,1-1-60,1-1 0,1 1 0,0 1 0,1-1 0,1 2 0,0-1 0,13-10 0,9-6-679,53-35 1,-14 17 108</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49.984"/>
    </inkml:context>
    <inkml:brush xml:id="br0">
      <inkml:brushProperty name="width" value="0.05" units="cm"/>
      <inkml:brushProperty name="height" value="0.05" units="cm"/>
      <inkml:brushProperty name="color" value="#E71224"/>
    </inkml:brush>
  </inkml:definitions>
  <inkml:trace contextRef="#ctx0" brushRef="#br0">69 1 17900,'-35'8'1128,"12"1"424,16-3-1104,4-2 145,6-1-441,5-2-160,10-6 16</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0.609"/>
    </inkml:context>
    <inkml:brush xml:id="br0">
      <inkml:brushProperty name="width" value="0.05" units="cm"/>
      <inkml:brushProperty name="height" value="0.05" units="cm"/>
      <inkml:brushProperty name="color" value="#E71224"/>
    </inkml:brush>
  </inkml:definitions>
  <inkml:trace contextRef="#ctx0" brushRef="#br0">31 713 8746,'-11'12'777,"-5"3"5739,16-16-6391,-1 0 1,1 0-1,-1 0 1,1-1-1,0 1 1,-1 0-1,1 0 1,0 0-1,0 0 1,0 0-1,0-1 1,0 1-1,0 0 1,0 0-1,0 0 1,0 0-1,1 0 1,-1 0-1,0-1 1,1 1-1,-1 0 1,1-1-1,33-257 1894,-26 175-1843,3 1 0,24-93-1,-34 174-171,-1-1-1,1 1 0,-1 0 1,1 0-1,0 0 1,0 0-1,0 0 1,0 0-1,0 0 0,1 0 1,-1 0-1,0 1 1,3-3-1,-4 4-4,1 0 0,-1 0 0,1 0 1,-1-1-1,1 1 0,-1 0 0,1 0 0,-1 0 0,1 0 0,-1 0 0,1 0 0,-1 0 1,1 0-1,0 0 0,-1 0 0,1 1 0,-1-1 0,1 0 0,-1 0 0,1 0 0,-1 1 1,1-1-1,-1 0 0,0 0 0,1 1 0,-1-1 0,1 1 0,-1-1 0,0 0 0,1 1 1,-1-1-1,1 1 0,4 7-20,0 0 1,-1 0-1,0 0 1,6 15-1,-7-15 19,15 36-25,7 18 6,52 93-1,-76-152 23,0 0-1,1-1 0,0 1 1,0 0-1,-1-1 1,2 1-1,-1-1 0,0 0 1,0 0-1,1 0 0,-1 0 1,1 0-1,-1 0 1,1-1-1,0 1 0,4 1 1,-5-3 2,1 0 0,-1-1 0,0 1 0,0 0 1,0-1-1,0 0 0,0 1 0,0-1 0,0 0 1,-1 0-1,1 0 0,0 0 0,0-1 0,-1 1 1,1 0-1,-1-1 0,1 1 0,-1-1 0,1 1 0,-1-1 1,0 0-1,0 1 0,0-1 0,0 0 0,1-3 1,21-38 51,-3-1 0,-1-1 0,24-92 0,4-11 19,-47 149-71,0-1 0,1 0 0,-1 0 0,0 0 0,0 0 0,0 0 0,0 0 0,0 0 0,0 1 0,0-1 0,0 0 0,1 0 0,-1 0 0,0 0 0,0 0 0,0 0 0,0 0 0,0 0 0,1 0 0,-1 0 0,0 0 0,0 0 0,0 0 0,0 0 0,0 0 0,1 0 0,-1 0 0,0 0 0,0 0 0,0 0 0,0 0 0,0 0 0,1 0 0,-1 0 0,0 0 0,0 0 0,0 0 0,0 0 0,0 0 0,1 0-1,-1 0 1,0 0 0,0 0 0,0-1 0,0 1 0,0 0 0,0 0 0,0 0 0,0 0 0,1-1 0,2 31 73,-1 42-10,-2-42-36,11 443-3682,-3-404 2509</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0.962"/>
    </inkml:context>
    <inkml:brush xml:id="br0">
      <inkml:brushProperty name="width" value="0.05" units="cm"/>
      <inkml:brushProperty name="height" value="0.05" units="cm"/>
      <inkml:brushProperty name="color" value="#E71224"/>
    </inkml:brush>
  </inkml:definitions>
  <inkml:trace contextRef="#ctx0" brushRef="#br0">4 0 16940,'-3'9'568,"9"0"-312,5-4-32,7-3 256,2-4-616,4-6 160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1.360"/>
    </inkml:context>
    <inkml:brush xml:id="br0">
      <inkml:brushProperty name="width" value="0.05" units="cm"/>
      <inkml:brushProperty name="height" value="0.05" units="cm"/>
      <inkml:brushProperty name="color" value="#E71224"/>
    </inkml:brush>
  </inkml:definitions>
  <inkml:trace contextRef="#ctx0" brushRef="#br0">0 1 17972,'3'13'608,"13"-5"-312,6-1-40,8-7 232,6-4-264,3-9-88</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1.729"/>
    </inkml:context>
    <inkml:brush xml:id="br0">
      <inkml:brushProperty name="width" value="0.05" units="cm"/>
      <inkml:brushProperty name="height" value="0.05" units="cm"/>
      <inkml:brushProperty name="color" value="#E71224"/>
    </inkml:brush>
  </inkml:definitions>
  <inkml:trace contextRef="#ctx0" brushRef="#br0">230 62 12395,'-8'-5'543,"-2"-4"370,-1 1 0,0 0 0,-1 1-1,-20-9 1,29 15-842,0 0-1,0 0 1,0 0 0,0 0-1,-1 0 1,1 1 0,0 0-1,0-1 1,-1 1 0,1 0-1,0 1 1,-1-1-1,1 1 1,0-1 0,0 1-1,-1 0 1,1 0 0,0 0-1,0 1 1,0-1 0,0 1-1,1 0 1,-1-1-1,-4 5 1,2-1-60,0 0-1,1-1 1,-1 2-1,1-1 1,0 0-1,1 1 1,0 0-1,-1 0 1,2 0-1,-1 0 1,1 0-1,0 0 1,0 1-1,-1 8 1,2-3-6,0 0 0,1 0 0,0-1 1,1 1-1,1 0 0,0 0 0,4 16 0,7 9-46,1 0 0,2-1 0,33 58 0,-43-84-5,0 1-1,1-1 1,0 0 0,1-1 0,0 1 0,1-2 0,15 14-1,-21-20 41,-1 0 0,1 0 0,-1-1 0,1 0-1,0 1 1,-1-1 0,1 0 0,0 0 0,0-1-1,0 1 1,0 0 0,0-1 0,0 0 0,0 0-1,0 0 1,0 0 0,0 0 0,-1 0 0,1-1-1,0 0 1,0 1 0,0-1 0,0 0 0,0 0-1,-1-1 1,1 1 0,0-1 0,-1 1 0,0-1-1,1 0 1,-1 0 0,0 0 0,0 0 0,0 0-1,0 0 1,3-4 0,3-6 19,0 0 0,-1 0 0,0 0 0,-1-1 0,0 0 0,-1-1 0,-1 1 0,0-1 0,4-26 0,-4 16 11,-2 1 1,-1 0 0,0-1-1,-2 1 1,-4-30-1,3 44-1,-1-1 0,0 1 0,0 0 0,-1 0 0,0 0 0,-1 0 0,1 1 0,-2 0 0,1 0 0,-1 0 0,-1 1 0,1 0 0,-1 0 0,0 0 0,-1 1 0,0 0 0,0 0 0,0 1 0,0 0 0,-17-6 0,18 8 8,0 0 0,0 1 0,0 0-1,0 0 1,-1 0 0,1 1-1,0 0 1,-1 1 0,1-1 0,-1 2-1,1-1 1,0 1 0,-1 0-1,1 0 1,0 1 0,0 0 0,-1 0-1,2 1 1,-1 0 0,0 0-1,0 1 1,1-1 0,0 2 0,0-1-1,0 1 1,0-1 0,-6 9-1,10-11-40,0 0 0,1 0 0,-1 0 0,1 0 0,-1 0 0,1 1 0,0-1-1,0 0 1,0 1 0,0-1 0,1 0 0,-1 1 0,0-1 0,1 1 0,0-1 0,0 1-1,0-1 1,0 1 0,0 0 0,0-1 0,0 1 0,1-1 0,1 5 0,23 20-132</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2.088"/>
    </inkml:context>
    <inkml:brush xml:id="br0">
      <inkml:brushProperty name="width" value="0.05" units="cm"/>
      <inkml:brushProperty name="height" value="0.05" units="cm"/>
      <inkml:brushProperty name="color" value="#E71224"/>
    </inkml:brush>
  </inkml:definitions>
  <inkml:trace contextRef="#ctx0" brushRef="#br0">63 19 17076,'-22'0'1256,"8"-6"1921,2 5-3057,6 0 144,1-1-336,2 2-560,7-9-4722</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2.457"/>
    </inkml:context>
    <inkml:brush xml:id="br0">
      <inkml:brushProperty name="width" value="0.05" units="cm"/>
      <inkml:brushProperty name="height" value="0.05" units="cm"/>
      <inkml:brushProperty name="color" value="#E71224"/>
    </inkml:brush>
  </inkml:definitions>
  <inkml:trace contextRef="#ctx0" brushRef="#br0">41 237 17028,'-1'-7'125,"0"0"0,0 0 0,1 0 0,0-1 0,1 1 1,0 0-1,0 0 0,0 0 0,1 1 0,0-1 0,0 0 1,1 0-1,0 1 0,0 0 0,0-1 0,1 1 0,0 0 1,0 1-1,1-1 0,7-6 0,-4 2-159,2 1 1,-1 0-1,1 1 1,0 0-1,1 1 1,-1 0-1,2 0 0,-1 1 1,1 1-1,18-7 1,-28 12 29,0-1 0,0 0 0,0 1 0,0-1 0,0 1 0,0 0 0,0-1-1,1 1 1,-1 0 0,0 0 0,0 1 0,0-1 0,0 0 0,0 1 0,0-1 0,0 1 0,0-1 0,0 1 0,0 0 0,-1 0 0,1 0 0,0 0 0,0 0 0,1 2 0,-1 0-6,-1-1 1,1 0-1,-1 1 0,0 0 1,0-1-1,0 1 0,0 0 1,0-1-1,-1 1 0,1 0 1,-1 0-1,0-1 0,0 1 1,0 0-1,-1 4 0,-1 8-23,0 0-1,-1-1 0,-1 1 0,-1-1 0,-8 20 0,-30 49 253,28-58-59,1 1-1,1 1 0,-14 47 0,26-71-138,1 0 1,0 0-1,0 0 0,1 0 0,-1 0 0,0 0 1,1 0-1,0 0 0,0-1 0,0 1 1,0 0-1,0 0 0,0-1 0,1 1 0,0-1 1,-1 1-1,1-1 0,0 0 0,0 0 0,0 0 1,4 4-1,53 39-7,-56-43-8,37 21-2,-29-17 3,-1 0 0,1 0-1,-1 1 1,18 16-1,-27-22-1,0 0-1,0 0 1,0 0 0,0 0-1,-1 0 1,1 0-1,0 1 1,-1-1 0,1 0-1,0 1 1,-1-1-1,0 0 1,1 1-1,-1-1 1,0 1 0,0-1-1,0 1 1,0-1-1,0 0 1,0 1-1,0-1 1,0 1 0,0-1-1,-2 3 1,1 0 11,-1-1 1,0 1-1,0-1 1,0 0 0,0 1-1,-1-1 1,0 0-1,1 0 1,-5 2 0,-5 6 128,-2-1 0,0-1 0,-19 10 0,8-6 107,-1-1 1,0-1 0,-1-1 0,0-2 0,0-1 0,-1-1 0,-31 3 0,54-12-479,12-6 629,14-9 886,-19 16-1180,38-31 645</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2.830"/>
    </inkml:context>
    <inkml:brush xml:id="br0">
      <inkml:brushProperty name="width" value="0.05" units="cm"/>
      <inkml:brushProperty name="height" value="0.05" units="cm"/>
      <inkml:brushProperty name="color" value="#E71224"/>
    </inkml:brush>
  </inkml:definitions>
  <inkml:trace contextRef="#ctx0" brushRef="#br0">75 50 11650,'-19'-24'1321,"6"6"1111,7 10-1343,2 8 7,1 13-608,0 9-256,1 23-152,2 13-8,3 23-32,2 7-8,-2 13 40,-3-2-48,-2-7-600,-4-12-224,-1-30-441,-2-23-479,2-39-1313,3-16 1841</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3.364"/>
    </inkml:context>
    <inkml:brush xml:id="br0">
      <inkml:brushProperty name="width" value="0.05" units="cm"/>
      <inkml:brushProperty name="height" value="0.05" units="cm"/>
      <inkml:brushProperty name="color" value="#E71224"/>
    </inkml:brush>
  </inkml:definitions>
  <inkml:trace contextRef="#ctx0" brushRef="#br0">0 242 3825,'3'-13'166,"0"-7"753,2 0-1,0 0 1,1 1-1,1 0 0,1 0 1,1 0-1,11-17 0,-19 34-756,-1 1 0,1-1-1,0 1 1,1 0-1,-1-1 1,0 1-1,0 0 1,0 0-1,1 0 1,-1 0 0,1 0-1,-1 0 1,1 0-1,-1 0 1,1 1-1,1-1 1,-2 1-103,0 0-1,-1 0 1,1 0 0,0 0 0,0 0-1,-1 0 1,1 1 0,0-1 0,-1 0 0,1 1-1,0-1 1,-1 0 0,1 1 0,-1-1 0,1 1-1,0-1 1,-1 1 0,1-1 0,-1 1-1,1-1 1,-1 1 0,0 0 0,1-1 0,-1 1-1,1 0 1,2 7 99,0 0 0,-1 1 0,0-1 0,3 16 0,-3-12-182,24 103 96,-12-61-8,10 86 1,-25-152-49,0 0 1,0 0 0,2 0-1,-1 0 1,2 0 0,-1 0 0,2 0-1,-1 0 1,2 1 0,-1-1 0,2 1-1,-1 0 1,2 0 0,-1 0-1,2 1 1,-1 0 0,1 0 0,1 1-1,0-1 1,0 2 0,17-15 0,2 0-22,-17 13 8,1 1 0,0 0 0,0 0 0,1 1 0,16-8 0,-27 16 23,-1 0 0,1 0 0,-1 0 0,1 0 0,-1 0 0,1 0 0,0 0 0,-1 0 0,1 0 0,-1 1 0,1-1 0,-1 0 0,1 0 0,-1 0 0,1 1 0,-1-1 0,1 0 0,-1 1 0,1-1 0,-1 0 0,1 1 0,-1-1 0,0 1 0,1-1 0,-1 0 0,0 1 0,1-1 0,-1 1 0,0-1 0,0 1 0,1-1 0,-1 1 0,0 0 0,0-1 0,0 1 0,0-1 0,0 1 0,0-1 0,1 1 0,-2-1 0,1 1 0,0 0 0,0-1 0,0 1 0,0-1 0,0 1 0,0 0 0,-3 36 841,3-32-764,-9 68 783,3-27-620,2 0-1,2 57 1,2-102-264,0-1-1,0 1 1,0-1 0,-1 1 0,1-1 0,0 1 0,0-1 0,0 1-1,0-1 1,0 1 0,0-1 0,0 1 0,0-1 0,1 1-1,-1-1 1,0 1 0,0-1 0,0 1 0,0-1 0,1 0 0,-1 1-1,0-1 1,0 1 0,1-1 0,-1 0 0,0 1 0,1-1-1,-1 1 1,1-1 0,-1 0 0,0 0 0,1 1 0,-1-1 0,1 0-1,-1 0 1,1 1 0,-1-1 0,1 0 0,-1 0 0,1 0-1,18-17 56,16-40 21,-33 54-69,20-38 2,3 2 0,0 1 1,3 1-1,1 1 0,2 1 1,1 2-1,53-43 0,-58 61-12,-27 15 1,0 0 0,0 0-1,1 0 1,-1 0-1,0 0 1,1 0 0,-1 0-1,0 0 1,1 0 0,-1 0-1,0 0 1,0 0-1,1 0 1,-1 0 0,0 1-1,1-1 1,-1 0-1,0 0 1,0 0 0,1 0-1,-1 0 1,0 1 0,0-1-1,0 0 1,1 0-1,-1 1 1,0-1 0,0 0-1,0 0 1,0 1 0,1-1-1,-1 0 1,0 0-1,0 1 1,0-1 0,0 0-1,0 0 1,0 1-1,0-1 1,0 0 0,0 1-1,-11 45-34,7-34 34,-2 9-9,0 0 1,-4 42-1,9-57 7,0 1 0,1-1 0,0 1 0,0-1 0,1 0 0,-1 1 0,1-1 0,1 1 0,0-1 0,-1 0 0,2 0 1,-1 0-1,1 0 0,4 7-1,-7-12 4,0-1 0,1 1 0,-1-1 0,1 1 0,-1 0-1,0-1 1,1 1 0,-1-1 0,1 1 0,0-1 0,-1 0-1,1 1 1,-1-1 0,1 1 0,0-1 0,-1 0 0,1 0-1,0 1 1,-1-1 0,1 0 0,0 0 0,-1 0-1,1 0 1,0 0 0,0 0 0,-1 0 0,1 0 0,0 0-1,-1 0 1,1 0 0,1 0 0,14-19 16,3-33 23,-17 43-29,0 0 0,-1 0 0,0 0 0,-1 0 0,0-1 0,0 1 1,-1 0-1,0 0 0,-1 0 0,0 0 0,0 0 0,-1 0 0,-7-15 0,8 19-54,-1 0 0,0 1 0,-1-1-1,1 1 1,-1 0 0,1-1 0,-1 2-1,-1-1 1,1 0 0,0 1 0,-1 0 0,0 0-1,1 0 1,-1 1 0,0-1 0,-1 1-1,1 0 1,0 1 0,-1-1 0,1 1 0,0 0-1,-1 0 1,0 1 0,-6 0 0,4 2-929,14 3 316</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4.264"/>
    </inkml:context>
    <inkml:brush xml:id="br0">
      <inkml:brushProperty name="width" value="0.05" units="cm"/>
      <inkml:brushProperty name="height" value="0.05" units="cm"/>
      <inkml:brushProperty name="color" value="#E71224"/>
    </inkml:brush>
  </inkml:definitions>
  <inkml:trace contextRef="#ctx0" brushRef="#br0">132 451 17340,'20'-21'1052,"-17"18"-926,0 0 0,0 0 0,-1 0 0,1 0 0,-1 0 0,1 0 0,-1-1 0,3-5 0,-8 9-109,0 0 0,0 0 0,0 0 0,1 1 1,-1-1-1,0 1 0,0-1 0,0 1 1,1 0-1,-1 0 0,0 0 0,-2 2 1,-7 4-2,1 1 1,0 0-1,0 1 1,1 0-1,0 1 1,1-1-1,0 2 1,0 0-1,-10 17 1,16-23-17,-1 1-1,1-1 1,0 1 0,0 0 0,1 1-1,0-1 1,0 0 0,0 1 0,1-1-1,0 1 1,0-1 0,0 1 0,1-1-1,0 1 1,1-1 0,-1 1 0,1 0 0,1-1-1,-1 1 1,1-1 0,4 9 0,-6-13-1,1-1 0,-1 1 1,1-1-1,0 1 0,0-1 0,0 0 1,0 1-1,0-1 0,0 0 1,0 0-1,0 0 0,0 0 1,0 0-1,1 0 0,-1 0 1,0 0-1,1 0 0,-1 0 0,1-1 1,-1 1-1,1-1 0,-1 1 1,1-1-1,0 0 0,1 1 1,-1-2 1,1 1 0,-1-1 0,1 0 0,-1 1 0,0-1 1,0 0-1,0-1 0,1 1 0,-1 0 0,0 0 1,0-1-1,-1 0 0,1 1 0,3-4 0,5-7 10,-1 0 0,0 0 0,-1-1 0,7-15 0,7-12 14,-2-1 1,-2-2-1,-2 0 0,-2 0 0,-1-2 0,-3 1 1,-1-2-1,3-64 0,-12 67 71,0 24 38,0 1 1,1 0-1,4-20 0,-1 112-139,-21 292-484,5-193 142,11-155 327,-1-12 19,2 1-1,-1-1 1,0 1-1,1-1 1,1 1-1,-1-1 1,1 1 0,0-1-1,0 1 1,1-1-1,0 1 1,0-1-1,4 8 1,-6-14 2,1 1 0,0-1 0,0 0 0,-1 1 0,1-1 0,0 0 0,-1 0 1,1 1-1,0-1 0,0 0 0,-1 0 0,1 0 0,0 0 0,0 0 0,0 0 0,-1 0 0,1 0 0,0 0 0,0-1 1,-1 1-1,1 0 0,0 0 0,0-1 0,-1 1 0,1-1 0,0 1 0,-1 0 0,1-1 0,-1 1 0,1-1 0,0 1 0,-1-1 1,1 0-1,-1 1 0,1-1 0,-1 0 0,26-29 30,-22 24-23,40-56 27,-4-2 1,45-93 0,-42 75-17,-35 74 2,-8 23-6,-8 40-2,5-38-15,-9 102-14,12-107 14,0 1 0,1 0 0,0-1 0,1 0 1,0 1-1,1-1 0,6 17 0,-9-29 3,1 1 0,-1 0-1,0 0 1,0 0 0,1 0-1,-1-1 1,1 1-1,-1 0 1,1 0 0,-1-1-1,1 1 1,-1 0 0,1-1-1,-1 1 1,1 0 0,0-1-1,-1 1 1,1-1 0,0 1-1,0-1 1,0 1 0,-1-1-1,1 0 1,0 1-1,0-1 1,0 0 0,0 0-1,-1 0 1,1 1 0,0-1-1,0 0 1,0 0 0,0 0-1,0-1 1,0 1 0,0 0-1,-1 0 1,1 0 0,0-1-1,0 1 1,0 0-1,0-1 1,-1 1 0,1 0-1,0-1 1,0 1 0,-1-1-1,1 0 1,0 1 0,-1-1-1,1 0 1,-1 1 0,1-1-1,-1 0 1,2-1-1,30-46 51,-30 45-48,11-23 13,-2 1 1,-1-2 0,11-41 0,-11 32 33,16-38 1,-25 72-45,-1 1 0,1-1 1,-1 1-1,1-1 0,-1 1 1,1-1-1,0 1 0,0 0 1,0-1-1,0 1 0,0 0 1,0 0-1,0 0 0,0 0 1,1 0-1,-1 0 0,0 0 1,1 0-1,1-1 0,-2 2-3,0 0 0,-1 1 0,1-1 0,0 0 0,0 1 0,-1-1 0,1 0 0,0 1 0,-1-1 0,1 1 0,0-1 0,-1 1 0,1 0 1,0-1-1,-1 1 0,1-1 0,-1 1 0,0 0 0,1 0 0,-1-1 0,1 1 0,-1 0 0,0 0 0,0-1 0,1 2 0,2 7 3,0 0 1,-1 1-1,0-1 1,1 17-1,-3 17-13,-11 73 0,1-15 464,13-95 1643,5-9-1017</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4.635"/>
    </inkml:context>
    <inkml:brush xml:id="br0">
      <inkml:brushProperty name="width" value="0.05" units="cm"/>
      <inkml:brushProperty name="height" value="0.05" units="cm"/>
      <inkml:brushProperty name="color" value="#E71224"/>
    </inkml:brush>
  </inkml:definitions>
  <inkml:trace contextRef="#ctx0" brushRef="#br0">215 1 17228,'-13'3'1104,"-2"0"208,-1 4-80,-7 7-567,-4 6-193,-4 11-136,-2 3-56,7 7-128,4 1-48,15 4-72,6 0-16,11-1 40,9-4-96,8-17-296,3-9-232,7-24 536,-3-14-240</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5.039"/>
    </inkml:context>
    <inkml:brush xml:id="br0">
      <inkml:brushProperty name="width" value="0.05" units="cm"/>
      <inkml:brushProperty name="height" value="0.05" units="cm"/>
      <inkml:brushProperty name="color" value="#E71224"/>
    </inkml:brush>
  </inkml:definitions>
  <inkml:trace contextRef="#ctx0" brushRef="#br0">21 104 10354,'-2'2'158,"0"-1"-1,1 0 1,-1 1-1,1-1 0,0 1 1,-1-1-1,1 1 1,0 0-1,0 0 1,0-1-1,0 1 1,0 0-1,0 0 0,1 0 1,-1 0-1,1 0 1,-1 0-1,1 0 1,0 0-1,-1 0 0,1 1 1,0-1-1,1 0 1,-1 0-1,0 0 1,1 0-1,-1 0 1,1 0-1,-1 0 0,1 0 1,0 0-1,0 0 1,0-1-1,0 1 1,0 0-1,0 0 1,1-1-1,-1 1 0,1-1 1,-1 1-1,1-1 1,2 3-1,0-1-41,0 0 0,0-1 0,0 1 0,1-1 1,-1 1-1,0-1 0,1-1 0,0 1 0,-1-1 0,1 0 0,0 0 0,0 0 0,-1 0 0,1-1 0,0 0 0,0 0 0,0 0 0,5-2 0,-2-1-17,-1 0 0,1-1-1,-1 0 1,0 0 0,0 0-1,-1-1 1,0 0 0,1-1 0,-2 0-1,1 1 1,-1-2 0,0 1-1,9-14 1,-12 16-73,0 0-1,0 0 1,0-1 0,0 1 0,0-1 0,-1 1-1,0-1 1,0 0 0,0 1 0,-1-1 0,1-6-1,-2 8-13,1 1 0,0-1 0,-1 0 0,0 0 0,0 0 0,0 1 0,0-1 0,0 1 0,0-1 0,-1 0 0,1 1 0,-1 0 0,0-1 0,1 1 0,-1 0-1,0 0 1,0 0 0,-1 0 0,-3-2 0,4 2-5,-1 0 0,1 1 0,-1 0 0,1-1 0,-1 1 1,1 0-1,-1 0 0,0 0 0,0 1 0,1-1 0,-1 1 0,0-1 0,0 1 0,0 0 0,0 0 0,1 0 0,-1 0 0,0 1 0,-5 1 0,4-1-8,0 1 0,0 0 0,0 0 0,0 1 1,0-1-1,0 1 0,1 0 0,-1 0 0,1 0 0,0 1 0,-4 4 0,1 1-12,-1 0 0,2 0 0,0 1 1,0 0-1,0 0 0,1 0 0,1 0 0,0 1 0,-3 16 1,5-17 1,1 0 1,0 0 0,0 0 0,1 0 0,0 0 0,1 0 0,0-1 0,0 1 0,1 0-1,1-1 1,-1 0 0,2 0 0,-1 0 0,8 11 0,-9-16 14,0 0 0,1 0 1,-1-1-1,1 1 0,-1-1 0,1 0 0,0 0 1,0-1-1,0 1 0,1-1 0,-1 0 0,0 0 1,1 0-1,0 0 0,-1-1 0,1 0 0,0 0 1,0 0-1,0-1 0,0 1 0,0-1 0,-1 0 1,1-1-1,0 1 0,0-1 0,0 0 0,0 0 1,-1 0-1,1-1 0,7-3 0,3-2 43,0-1 0,0 0 1,-1-1-1,0 0 0,-1-2 0,17-15 0,66-79 460,-39 41 10,-56 62-496,1 0 0,0 0 0,-1 0 1,1 1-1,0-1 0,0 0 0,0 1 0,1-1 0,-1 1 1,0 0-1,1 0 0,3-2 0,-5 3-9,-1 0-1,1 0 0,0 0 1,-1 1-1,1-1 0,-1 0 1,1 0-1,-1 0 0,1 1 1,-1-1-1,1 0 0,-1 0 1,1 1-1,-1-1 0,0 0 1,1 1-1,-1-1 0,1 0 1,-1 1-1,0-1 0,1 1 1,-1-1-1,0 1 0,0-1 1,1 1-1,-1-1 0,0 1 1,0-1-1,0 1 0,0-1 1,1 1-1,-1-1 0,0 1 1,0 0-1,0 6 63,0 0-1,0 0 1,-1 0-1,1 0 1,-1 0-1,-1 0 1,-3 11-1,-20 51 236,12-37-143,2 1-1,-12 52 1,24-83 540,10-16-338</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6.977"/>
    </inkml:context>
    <inkml:brush xml:id="br0">
      <inkml:brushProperty name="width" value="0.05" units="cm"/>
      <inkml:brushProperty name="height" value="0.05" units="cm"/>
      <inkml:brushProperty name="color" value="#E71224"/>
    </inkml:brush>
  </inkml:definitions>
  <inkml:trace contextRef="#ctx0" brushRef="#br0">327 254 13299,'-4'-1'163,"-1"-1"1,1 0 0,0 0-1,0 0 1,0-1 0,1 1-1,-1-1 1,0 0-1,1 0 1,0-1 0,0 1-1,0 0 1,0-1 0,0 0-1,1 0 1,-1 0 0,1 0-1,0 0 1,1 0-1,-1-1 1,1 1 0,-1 0-1,1-1 1,1 1 0,-1-1-1,1 0 1,-1 1-1,1-1 1,1 1 0,-1-1-1,1 1 1,-1-1 0,1 1-1,1-1 1,2-7-1,1 0-76,0 2 0,1-1-1,0 1 1,1 0-1,8-10 1,-13 17-83,0 0 1,1 0 0,-1 0 0,1 0-1,0 0 1,0 1 0,0 0-1,0-1 1,1 1 0,-1 0 0,0 0-1,1 1 1,0-1 0,-1 1-1,1 0 1,0 0 0,-1 0-1,1 0 1,7 0 0,-10 2 2,0-1 0,0 0 0,0 0 0,1 1-1,-1-1 1,0 1 0,0-1 0,0 1 0,0 0 0,0-1 0,0 1 0,0 0 0,0 0 0,0 0 0,0 0 0,0 0 0,0-1-1,-1 2 1,1-1 0,0 0 0,-1 0 0,2 1 0,6 35 207,-10 43 202,1-75-385,-8 78 244,-20 83 0,21-134-251,-1 0 0,-1-1 1,-2 0-1,-1 0 0,-26 44 0,29-61 4,0-1-1,0 0 1,-2 0 0,1-1-1,-1-1 1,-23 17 0,30-24-10,-1 0 1,1-1-1,-1 1 1,0-1-1,1 0 1,-1-1 0,-1 1-1,1-1 1,0-1-1,0 1 1,-1-1 0,1 0-1,-1 0 1,1-1-1,-1 0 1,1 0 0,-1 0-1,1-1 1,-12-2-1,16 2-13,0 0 0,-1 1 0,1-1 0,0 0-1,0 0 1,0 0 0,0 0 0,0-1 0,0 1-1,0 0 1,0-1 0,0 1 0,1-1 0,-1 0 0,1 0-1,-1 0 1,1 0 0,0 0 0,-1 0 0,1 0-1,0 0 1,0 0 0,1 0 0,-1 0 0,0-1-1,1 1 1,-1 0 0,1-1 0,0 1 0,0 0-1,0-1 1,0 1 0,0-1 0,0 1 0,1 0 0,0-5-1,1 2-4,0 0-1,1 0 0,-1 1 1,1-1-1,0 1 1,0-1-1,0 1 0,1 0 1,0 0-1,-1 0 0,1 0 1,1 1-1,-1 0 1,0 0-1,8-4 0,-1 2-2,0 0 0,0 0-1,0 1 1,1 1 0,-1 0-1,1 1 1,0 0 0,0 1 0,0 0-1,0 1 1,22 2 0,-13 1-47,-1 1 0,0 2 1,-1 0-1,0 0 1,0 2-1,21 11 1,-37-17 23,9 5-499,0-1-1,1-1 1,0 0-1,23 6 1,-3-7-163</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7.377"/>
    </inkml:context>
    <inkml:brush xml:id="br0">
      <inkml:brushProperty name="width" value="0.05" units="cm"/>
      <inkml:brushProperty name="height" value="0.05" units="cm"/>
      <inkml:brushProperty name="color" value="#E71224"/>
    </inkml:brush>
  </inkml:definitions>
  <inkml:trace contextRef="#ctx0" brushRef="#br0">93 0 15987,'-13'6'1041,"13"3"351,3 1-376,9-1-232,4 1-416,5-6-296,0-1-8,-3-3 2969,3-7-2209</inkml:trace>
  <inkml:trace contextRef="#ctx0" brushRef="#br0" timeOffset="1">1 180 13755,'6'11'592,"14"-1"-144,3-3 88,9-7-152,2-1-24,-2-6-408,3-3 1057,4 0-689</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7.995"/>
    </inkml:context>
    <inkml:brush xml:id="br0">
      <inkml:brushProperty name="width" value="0.05" units="cm"/>
      <inkml:brushProperty name="height" value="0.05" units="cm"/>
      <inkml:brushProperty name="color" value="#E71224"/>
    </inkml:brush>
  </inkml:definitions>
  <inkml:trace contextRef="#ctx0" brushRef="#br0">313 116 11242,'-2'-8'341,"1"1"-1,-1 0 0,0 0 0,0 0 0,-1 1 0,0-1 1,0 1-1,-1-1 0,0 1 0,0 0 0,0 0 0,-1 0 1,-8-7-1,11 11-270,-1 0 1,0 0 0,-1 1-1,1-1 1,0 1 0,0-1-1,-1 1 1,1 0 0,-1 0 0,1 1-1,-1-1 1,1 1 0,-1 0-1,1 0 1,-1 0 0,1 0-1,-1 0 1,1 1 0,-1 0-1,1 0 1,-1 0 0,1 0-1,0 0 1,-1 1 0,1-1-1,0 1 1,0 0 0,0 0 0,-4 4-1,-7 6-22,0 0-1,1 1 1,1 0 0,0 1-1,1 1 1,0 0 0,1 1-1,1-1 1,1 2 0,0-1-1,1 1 1,1 1 0,0-1-1,1 1 1,1 0-1,1 0 1,-1 23 0,4-40-35,0 0-1,0 0 1,0 0 0,-1 0 0,1 0 0,1 0 0,-1 0-1,0 0 1,0 0 0,0 0 0,1 0 0,-1 0 0,0 0-1,1 0 1,-1 0 0,1 0 0,-1 0 0,1-1 0,-1 1-1,1 0 1,0 0 0,-1 0 0,1-1 0,0 1 0,-1 0-1,1-1 1,0 1 0,0-1 0,0 1 0,0-1 0,0 1-1,1-1 1,1 1 8,0-1-1,0-1 0,-1 1 1,1 0-1,0-1 0,0 1 1,-1-1-1,1 0 0,0 0 1,-1 0-1,5-2 0,9-6 51,0-1-1,23-18 1,-39 27-69,65-54 229,-42 34 124,1 0 0,1 2-1,30-19 1,-54 38-342,-1 0 0,1 0 0,-1-1 0,1 1 0,-1 0 0,1 0 0,-1 0 1,1 0-1,0 0 0,-1 0 0,1 0 0,-1 0 0,1 0 0,-1 0 0,1 0 0,-1 0 0,1 0 0,-1 0 0,1 1 0,-1-1 1,1 0-1,-1 0 0,1 1 0,-1-1 0,1 0 0,-1 0 0,0 1 0,1-1 0,-1 0 0,1 1 0,-1-1 0,0 1 0,1-1 1,-1 1-1,0-1 0,0 1 0,1-1 0,-1 1 0,0-1 0,0 1 0,0-1 0,0 1 0,0-1 0,1 1 0,-1-1 1,0 1-1,0-1 0,0 1 0,0-1 0,-1 1 0,1-1 0,0 1 0,0-1 0,0 1 0,0-1 0,-1 2 0,-3 39 248,4-35-203,-71 519 553,68-505-595,2-5 27,-1-1 1,0 0-1,-1 0 1,-1 0-1,0 0 0,-1 0 1,0-1-1,-12 20 1,2-19 286,9-15-62,8-12-47,66-139-121,-24 60-260,88-195-763,-84 189 728</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8.379"/>
    </inkml:context>
    <inkml:brush xml:id="br0">
      <inkml:brushProperty name="width" value="0.05" units="cm"/>
      <inkml:brushProperty name="height" value="0.05" units="cm"/>
      <inkml:brushProperty name="color" value="#E71224"/>
    </inkml:brush>
  </inkml:definitions>
  <inkml:trace contextRef="#ctx0" brushRef="#br0">58 8 15051,'4'-4'1264,"5"1"569,3 6-985,-1 6 96,-4 12-648,-2 5-128,-10 16-104,-3 6-16,-11 4-48,-3 1-104,1-8-264,0-6-168,11-19 232</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8.737"/>
    </inkml:context>
    <inkml:brush xml:id="br0">
      <inkml:brushProperty name="width" value="0.05" units="cm"/>
      <inkml:brushProperty name="height" value="0.05" units="cm"/>
      <inkml:brushProperty name="color" value="#E71224"/>
    </inkml:brush>
  </inkml:definitions>
  <inkml:trace contextRef="#ctx0" brushRef="#br0">21 40 16532,'-13'5'1200,"6"2"824,10 0-1472,7-1 136,13-3-479,13-3-129,17-7-48,8-5-80,5-4-577,-9-1-623,-14 1 664</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9.114"/>
    </inkml:context>
    <inkml:brush xml:id="br0">
      <inkml:brushProperty name="width" value="0.05" units="cm"/>
      <inkml:brushProperty name="height" value="0.05" units="cm"/>
      <inkml:brushProperty name="color" value="#E71224"/>
    </inkml:brush>
  </inkml:definitions>
  <inkml:trace contextRef="#ctx0" brushRef="#br0">128 236 10146,'-27'4'1277,"18"-2"-521,1-1 1,-1 1-1,1-2 0,-1 1 1,0-1-1,1 0 1,-1-1-1,-10-2 1,18 3-691,0-1 1,1 1-1,-1-1 0,0 1 1,1-1-1,-1 1 1,0-1-1,1 0 1,-1 1-1,0-1 1,1 0-1,-1 1 1,1-1-1,-1 0 1,1 0-1,0 0 1,-1 1-1,1-1 1,0 0-1,-1 0 1,1 0-1,0 0 1,0 0-1,0 0 1,0 0-1,0 1 1,0-1-1,0 0 0,0 0 1,0 0-1,1 0 1,-1 0-1,0 0 1,0 0-1,1 1 1,-1-1-1,1 0 1,-1 0-1,1 1 1,-1-1-1,1 0 1,-1 0-1,2 0 1,26-34 12,21-9-75,-36 34-23,0 0 0,-1-2 1,0 1-1,-1-1 1,18-26-1,-28 37-7,0 0 1,0 0-1,-1-1 0,1 1 1,0 0-1,-1 0 0,1-1 1,-1 1-1,0 0 0,1-1 0,-1 1 1,0 0-1,0-1 0,1 1 1,-1-1-1,0 1 0,-1 0 1,1-1-1,0-1 0,-1 2 8,1 1-1,-1-1 0,0 0 1,1 1-1,-1-1 0,1 1 1,-1-1-1,0 1 0,1 0 1,-1-1-1,0 1 0,0 0 1,1-1-1,-1 1 0,0 0 1,0 0-1,1 0 1,-1 0-1,0-1 0,0 1 1,0 0-1,1 1 0,-3-1 1,-2 0-13,0 1 1,0 0 0,-1 1 0,1-1 0,0 1-1,0 0 1,1 0 0,-6 3 0,5-2 28,1-1 0,0 1 0,0 0-1,0 0 1,0 1 0,1-1 0,0 1 0,-1 0 0,1 0 0,0 0 0,1 0 0,-1 0 0,1 1 0,0-1 0,0 1 0,0-1 0,1 1 0,-1 0 0,1 0 0,-1 7 0,3-6 11,-1 0 0,1 1 1,0-1-1,0 0 0,1 0 0,0 0 0,0 0 0,0 0 0,1 0 1,0-1-1,0 1 0,0-1 0,1 0 0,-1 0 0,9 9 1,-2-4-26,0 0-1,1-1 1,0 0 0,0 0 0,1-2 0,0 1 0,0-1 0,1-1 0,0 0 0,0-1-1,0 0 1,24 4 0,20-2-192</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9.498"/>
    </inkml:context>
    <inkml:brush xml:id="br0">
      <inkml:brushProperty name="width" value="0.05" units="cm"/>
      <inkml:brushProperty name="height" value="0.05" units="cm"/>
      <inkml:brushProperty name="color" value="#E71224"/>
    </inkml:brush>
  </inkml:definitions>
  <inkml:trace contextRef="#ctx0" brushRef="#br0">1 91 11282,'7'-11'1209,"13"3"799,11-4-968,41-1 145,2 0-553,4 0-168,-2 3-168,-2 3-80,-6 4-96,-5 3 128,-9 0-728,-5 0 4049,-13 0-2657</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39:59.999"/>
    </inkml:context>
    <inkml:brush xml:id="br0">
      <inkml:brushProperty name="width" value="0.05" units="cm"/>
      <inkml:brushProperty name="height" value="0.05" units="cm"/>
      <inkml:brushProperty name="color" value="#E71224"/>
    </inkml:brush>
  </inkml:definitions>
  <inkml:trace contextRef="#ctx0" brushRef="#br0">284 107 9802,'1'-5'488,"-2"0"1,1-1-1,0 1 1,-1 0-1,0-1 0,0 1 1,-1 0-1,1 0 0,-1 0 1,0 0-1,-1 0 1,1 0-1,-1 1 0,-3-6 1,3 8-367,1-1 1,-1 1 0,0 0-1,0 0 1,0 0 0,0 0-1,0 0 1,0 1-1,0-1 1,-1 1 0,1 0-1,-1 0 1,1 0 0,-1 1-1,1-1 1,-1 1-1,1-1 1,-1 1 0,0 1-1,1-1 1,-1 0 0,-4 2-1,-1 0-83,0 0 0,0 0 0,0 1 0,1 0 0,0 1 0,-1-1 0,1 2 0,1-1 0,-1 1 0,1 0 0,-1 1-1,2 0 1,-1 0 0,1 0 0,-1 1 0,2 0 0,-1 0 0,1 1 0,0-1 0,1 1 0,0 0 0,-5 13 0,5-10-38,1-1 0,0 1 0,1-1 1,0 1-1,1 0 0,0 0 0,0 0 1,1 0-1,1-1 0,0 1 0,1 0 1,0 0-1,0-1 0,1 1 0,0-1 0,1 1 1,0-1-1,7 11 0,-6-13 3,-1-1 0,1 0-1,0 0 1,1 0 0,-1 0-1,1-1 1,1 0 0,-1-1 0,1 1-1,0-1 1,0-1 0,1 1-1,-1-1 1,1 0 0,0-1 0,0 0-1,15 4 1,-15-6-112,0-1 0,0 1 0,0-1 0,0 0 1,0-1-1,0 0 0,0 0 0,0-1 0,0 0 0,0-1 0,-1 1 0,1-1 0,-1-1 0,0 1 1,0-2-1,0 1 0,0 0 0,-1-1 0,7-6 0,61-62-5796,-41 37 3522</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0.358"/>
    </inkml:context>
    <inkml:brush xml:id="br0">
      <inkml:brushProperty name="width" value="0.05" units="cm"/>
      <inkml:brushProperty name="height" value="0.05" units="cm"/>
      <inkml:brushProperty name="color" value="#E71224"/>
    </inkml:brush>
  </inkml:definitions>
  <inkml:trace contextRef="#ctx0" brushRef="#br0">28 1 4161,'-1'1'470,"-1"1"0,1 0 0,0-1 0,-1 1 0,1 0 0,0 0 0,0 0 0,0 0 0,0 0-1,1 0 1,-1 0 0,1 0 0,-1 0 0,1 1 0,0-1 0,-1 0 0,1 0 0,0 0 0,0 0 0,1 3 0,15 45 1608,-2-11-853,-10-16-846,-1-1 1,-1 1-1,-1-1 0,-1 1 1,-4 40-1,-4-13-137,-21 72 1,21-106-358,4-23-972,4-29-1096,6 1 1069</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0.742"/>
    </inkml:context>
    <inkml:brush xml:id="br0">
      <inkml:brushProperty name="width" value="0.05" units="cm"/>
      <inkml:brushProperty name="height" value="0.05" units="cm"/>
      <inkml:brushProperty name="color" value="#E71224"/>
    </inkml:brush>
  </inkml:definitions>
  <inkml:trace contextRef="#ctx0" brushRef="#br0">20 69 13475,'-2'-2'279,"0"-1"0,0 1 0,1-1-1,-1 1 1,1-1 0,0 0 0,-1 1 0,1-1 0,1 0 0,-1 0 0,0 0 0,0-3 0,1 5-180,0 0-1,0 0 1,0 0 0,0-1 0,1 1 0,-1 0 0,0 0 0,1 0 0,-1 0 0,0-1 0,1 1 0,-1 0 0,1 0 0,0 0 0,-1 0 0,1 0 0,0 0-1,0 0 1,-1 1 0,1-1 0,1-1 0,1 1-71,-1 0 0,0 0 0,1 0 0,-1 1 1,1-1-1,0 1 0,-1-1 0,1 1 0,-1 0 0,1 0 0,0 0 0,-1 0 0,1 0 0,-1 1 0,1-1 0,-1 1 0,1 0 0,-1 0 0,1 0 0,-1 0 1,0 0-1,1 0 0,-1 1 0,0-1 0,0 1 0,2 1 0,1 1-19,0 1-1,0-1 1,0 1-1,-1 0 1,1 0 0,-1 0-1,0 0 1,-1 1-1,0 0 1,1 0 0,-2 0-1,1 0 1,-1 0 0,0 0-1,0 1 1,-1-1-1,1 1 1,-2-1 0,1 1-1,-1 8 1,0-10 6,-1-1-1,1 0 1,-1 1 0,0-1 0,0 0 0,-1 1 0,1-1-1,-1 0 1,0 0 0,0 0 0,-1-1 0,1 1-1,-1 0 1,1-1 0,-1 1 0,0-1 0,-1 0-1,1 0 1,0 0 0,-1-1 0,0 1 0,1-1-1,-1 0 1,0 0 0,0 0 0,-1 0 0,1-1 0,0 0-1,0 0 1,-1 0 0,-4 0 0,7 0-73,0-1 0,0 0 0,0 1 0,0-1 0,1 0 0,-1 0 0,0-1 0,0 1 0,0 0 0,0 0 0,0-1 0,1 0 0,-1 1 0,0-1 0,0 0 0,1 1 0,-1-1 0,0 0 0,1 0 0,-1-1 0,1 1 0,0 0 0,-1 0 0,1-1 0,0 1 0,-2-3 0,2 3-212,1-1 1,-1 0 0,1 1 0,0-1-1,-1 1 1,1-1 0,0 0 0,0 1-1,0-1 1,0 1 0,0-1 0,0 0-1,1 1 1,-1-1 0,0 0 0,1 1-1,-1-1 1,1 1 0,0-1 0,-1 1-1,2-2 1,14-19-2137</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1.102"/>
    </inkml:context>
    <inkml:brush xml:id="br0">
      <inkml:brushProperty name="width" value="0.05" units="cm"/>
      <inkml:brushProperty name="height" value="0.05" units="cm"/>
      <inkml:brushProperty name="color" value="#E71224"/>
    </inkml:brush>
  </inkml:definitions>
  <inkml:trace contextRef="#ctx0" brushRef="#br0">83 35 8562,'6'-22'1520,"-5"14"2961,1 3-2608,-1 5-769,-1 5 88,-3 6-600,-3 7-48,-2 13 88,-1 11-7,-2 15-177,-2 6-120,2 11-176,1 0-32,2-9-152,0-10-464,3-29 344</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1.460"/>
    </inkml:context>
    <inkml:brush xml:id="br0">
      <inkml:brushProperty name="width" value="0.05" units="cm"/>
      <inkml:brushProperty name="height" value="0.05" units="cm"/>
      <inkml:brushProperty name="color" value="#E71224"/>
    </inkml:brush>
  </inkml:definitions>
  <inkml:trace contextRef="#ctx0" brushRef="#br0">15 159 14155,'-14'-7'5225,"37"5"-4969,10-2-32,15-8 48,11-5-96,9-3-80,10 0-24,9-2-16,-7 3-48,-12 2-688,-14 5-696,-21 5 728</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1.828"/>
    </inkml:context>
    <inkml:brush xml:id="br0">
      <inkml:brushProperty name="width" value="0.05" units="cm"/>
      <inkml:brushProperty name="height" value="0.05" units="cm"/>
      <inkml:brushProperty name="color" value="#E71224"/>
    </inkml:brush>
  </inkml:definitions>
  <inkml:trace contextRef="#ctx0" brushRef="#br0">60 1 7306,'-22'46'5929,"-6"20"-1043,25-58-4729,1 1 1,1-1 0,-1 0-1,1 1 1,1-1-1,0 1 1,0 8-1,2-4-86,0-1 0,1 1 0,0-1 0,8 19 0,-11-28-61,1-1-1,0 1 0,0-1 1,0 1-1,0-1 1,0 0-1,0 1 0,1-1 1,-1 0-1,1 0 0,0 0 1,0 0-1,-1 0 1,1 0-1,0 0 0,1-1 1,-1 1-1,0-1 0,0 1 1,1-1-1,-1 0 1,1 0-1,-1 0 0,1 0 1,-1-1-1,1 1 1,-1-1-1,4 1 0,-3-2 21,-1 0 0,0 0 1,0 0-1,0-1 0,0 1 0,0 0 0,0-1 0,0 0 0,0 1 0,0-1 0,-1 0 0,1 0 0,-1 0 1,1 0-1,-1 0 0,0 0 0,0-1 0,0 1 0,0 0 0,0-1 0,0-4 0,13-55 347,-13 57-353,-1 5-22,3-20 58,-1 1 0,-1-1 0,0-21 1,-1 37-50,0 1 0,0-1 0,-1 0 0,1 0 0,-1 1 0,0-1 0,0 1 0,0-1 0,0 1 0,-1-1 0,1 1 0,-1-1 0,0 1 0,0 0 0,0 0 1,0 0-1,-1 0 0,1 1 0,-1-1 0,1 0 0,-1 1 0,0 0 0,0 0 0,-5-3 0,7 5-49,0 0 1,-1-1-1,1 1 0,0 0 0,0 0 1,0 0-1,-1 0 0,1 0 1,0 0-1,0 0 0,0 1 1,-1-1-1,1 0 0,0 1 1,0-1-1,0 1 0,0-1 0,0 1 1,-1-1-1,1 1 0,0 0 1,1 0-1,-1-1 0,0 1 1,0 0-1,0 0 0,0 0 1,1 0-1,-1 0 0,0 0 0,1 0 1,-1 0-1,0 2 0,-4 15-490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4.252"/>
    </inkml:context>
    <inkml:brush xml:id="br0">
      <inkml:brushProperty name="width" value="0.05" units="cm"/>
      <inkml:brushProperty name="height" value="0.05" units="cm"/>
      <inkml:brushProperty name="color" value="#E71224"/>
    </inkml:brush>
  </inkml:definitions>
  <inkml:trace contextRef="#ctx0" brushRef="#br0">34 84 13403,'-2'-1'163,"-1"-1"1,1 1-1,0-1 0,0 1 1,-1-1-1,1 0 1,1 0-1,-1 0 0,0 0 1,0 0-1,1 0 0,-1 0 1,1 0-1,0-1 1,-1 1-1,1-1 0,0 1 1,-1-5-1,2 5-91,1 1 0,-1-1 1,0 1-1,0-1 0,1 0 0,-1 1 0,1-1 0,-1 1 0,1-1 1,-1 1-1,1 0 0,0-1 0,0 1 0,0 0 0,0-1 0,0 1 1,0 0-1,0 0 0,0 0 0,1 0 0,-1 0 0,0 0 1,1 0-1,-1 0 0,1 1 0,-1-1 0,1 0 0,-1 1 0,1-1 1,-1 1-1,1 0 0,-1-1 0,3 1 0,4-2-3,1 1 0,0 0 0,0 0 0,0 1 0,0 0 0,0 1 0,-1 0 0,1 0 0,0 1 0,0 0-1,9 4 1,16 6 71,49 27-1,-54-24-80,45 16-1,-54-25-86,-1-1 0,1-1 0,0-1 1,0-1-1,0-1 0,22 0 0,-29-2-372,-1-1-1,1 0 1,-1 0 0,19-7-1,-24 7-202,1-1-1,-1-1 0,-1 1 1,1-1-1,-1 0 0,1-1 1,-1 1-1,6-7 0,8-17-1603</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4.604"/>
    </inkml:context>
    <inkml:brush xml:id="br0">
      <inkml:brushProperty name="width" value="0.05" units="cm"/>
      <inkml:brushProperty name="height" value="0.05" units="cm"/>
      <inkml:brushProperty name="color" value="#E71224"/>
    </inkml:brush>
  </inkml:definitions>
  <inkml:trace contextRef="#ctx0" brushRef="#br0">103 48 8362,'-12'-2'267,"-5"-1"1411,0 0 0,-32-11 0,49 14-1624,-1 0 0,1 0 0,0 0 0,-1 0 0,1 0 0,0 0 0,-1 0 0,1 0 0,0 0 0,0 0 0,-1-1 0,1 1 0,0 0 0,-1 0 0,1 0 0,0 0-1,0-1 1,-1 1 0,1 0 0,0 0 0,0-1 0,0 1 0,-1 0 0,1 0 0,0-1 0,0 1 0,0 0 0,0 0 0,0-1 0,0 1 0,-1 0 0,1-1 0,0 1 0,0 0 0,0 0 0,0-1 0,0 1 0,0-1 0,13-6 500,22 1-495,3 3 78,-1 1 0,1 2 1,42 6-1,-60-4 4,0 2-1,-1 0 1,1 1 0,-1 0 0,0 2-1,0 1 1,28 15 0,-44-21-81,0-1 0,0 1 0,0 0 0,0 0 0,0 0 0,-1 1 1,1-1-1,-1 1 0,1-1 0,-1 1 0,0 0 0,0 0 0,0 0 0,0 0 0,-1 0 1,1 1-1,-1-1 0,0 0 0,0 1 0,1 4 0,-2-4 9,-1 0 0,1 0 0,-1 0 0,0 0 0,0 0 0,0 0 0,0-1 0,-1 1 0,1 0 0,-1-1 0,0 1 0,0-1 0,-1 1 0,1-1 0,-4 3 1,-11 12 163,-1-2 0,0 0 0,-1-1 0,-35 20 0,44-29-227,-57 34 197,42-26-163,0 0-1,1 2 1,0 1-1,1 0 1,1 2 0,-34 37-1,55-55-44,0 0-1,1-1 1,-1 1 0,0 0 0,0 0-1,1 0 1,-1 0 0,1 0-1,-1-1 1,1 1 0,-1 0-1,1 0 1,-1 0 0,1 1-1,0-1 1,0 0 0,0 0-1,-1 0 1,1 0 0,0 0 0,0 0-1,0 0 1,1 0 0,-1 0-1,0 0 1,0 0 0,0 0-1,1 0 1,-1 0 0,1 2-1,1-2 67,-1 0-1,1 0 1,-1-1-1,1 1 0,-1-1 1,1 1-1,0-1 1,-1 1-1,1-1 0,0 0 1,-1 0-1,1 0 1,-1 0-1,1 0 0,0 0 1,-1 0-1,1-1 1,2 0-1,38-10 360</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5.769"/>
    </inkml:context>
    <inkml:brush xml:id="br0">
      <inkml:brushProperty name="width" value="0.05" units="cm"/>
      <inkml:brushProperty name="height" value="0.05" units="cm"/>
      <inkml:brushProperty name="color" value="#E71224"/>
    </inkml:brush>
  </inkml:definitions>
  <inkml:trace contextRef="#ctx0" brushRef="#br0">279 172 11570,'-3'-27'1224,"3"13"-481,-1 0 0,0 0-1,-1 0 1,-1 0 0,-1 0 0,1 0-1,-9-17 1,11 30-709,0-1-1,0 1 1,0 0 0,-1 0-1,1 0 1,0 0 0,-1 0-1,1 0 1,-1 0 0,1 0 0,-1 0-1,1 1 1,-1-1 0,0 1-1,1-1 1,-1 1 0,0 0-1,1-1 1,-1 1 0,0 0-1,1 0 1,-1 0 0,0 0-1,0 1 1,1-1 0,-1 0-1,0 1 1,1-1 0,-1 1 0,1 0-1,-1-1 1,1 1 0,-3 1-1,-4 2 4,-1 1-1,1 0 1,0 0 0,-11 9-1,8-3-31,0 1 0,1-1 0,0 2 0,1-1 0,0 1 0,1 1 0,1 0 0,0 0 0,0 0 0,2 1 0,-6 21 0,-1 12 6,2 0-1,-4 62 0,14-107-10,-1 6 1,0 0 1,1-1-1,-1 1 0,2 0 0,1 13 1,-1-21-1,-1 0 1,0 0 0,1 0 0,-1 0 0,0 0 0,1 0 0,-1 0 0,1 0-1,0 0 1,-1 0 0,1 0 0,0 0 0,0 0 0,-1-1 0,1 1 0,0 0-1,0-1 1,0 1 0,0 0 0,1 0 0,0-1 3,0 0 1,-1 1-1,1-1 0,0 0 1,0 0-1,0 0 0,0-1 0,-1 1 1,1 0-1,0-1 0,0 1 1,0-1-1,-1 1 0,1-1 1,0 0-1,1-1 0,22-11 31,0-1-1,-2-2 0,0 0 0,-1-1 1,-1-2-1,31-33 0,97-139 53,-146 187-85,11-11 26,-14 15-27,0 0 0,0 0-1,0 0 1,0 0-1,0 0 1,1 0-1,-1 0 1,0 0-1,0 0 1,0 0-1,0 0 1,1 0-1,-1 0 1,0 0 0,0 0-1,0 0 1,0 0-1,0 0 1,1 0-1,-1 0 1,0 0-1,0 0 1,0 0-1,0 0 1,0 0 0,1 0-1,-1 0 1,0 1-1,0-1 1,0 0-1,0 0 1,0 0-1,0 0 1,1 0-1,-1 0 1,0 0 0,0 1-1,0-1 1,0 0-1,0 0 1,0 0-1,0 0 1,0 0-1,0 1 1,0-1-1,0 0 1,0 0-1,0 0 1,0 1 0,-2 34 131,2-31-131,-24 159 351,-6-1-1,-92 283 0,117-428-204,4-13-74,0-1 0,0 1 0,-1 0 0,1 0 0,-1-1 0,0 1 0,0-1 0,0 0 0,-4 5 0,6-8-65,0 0 0,0 0 0,0-1 0,0 1 0,0 0 0,0 0 0,0 0 0,0 0 0,0 0 0,0 0 0,0 0 0,0 0 0,0 0 0,0 0 0,0 0 0,0 0 0,0-1 0,0 1 0,0 0 0,0 0 0,0 0 0,0 0 0,0 0 0,0 0 0,-1 0 0,1 0 0,0 0 0,0 0 0,0 0 0,0 0 0,0 0 0,0 0 0,0 0 0,0 0 0,0 0 0,0 0 0,0 0 0,-1 0 0,1 0 0,0 0 0,0 0 0,0 0 0,0 0 0,0 0 0,0 0 0,0 0 0,0 0 0,0 0 0,0 0 0,0 0 0,0 0 0,-1 0 0,1 0 0,0 0 0,0 1 0,0-1 0,0 0 0,0 0 0,0 0 0,2-13 207,9-18-84,29-42-513,4 2-1,3 1 1,68-77 0,-81 105-197,37-50-60</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6.111"/>
    </inkml:context>
    <inkml:brush xml:id="br0">
      <inkml:brushProperty name="width" value="0.05" units="cm"/>
      <inkml:brushProperty name="height" value="0.05" units="cm"/>
      <inkml:brushProperty name="color" value="#E71224"/>
    </inkml:brush>
  </inkml:definitions>
  <inkml:trace contextRef="#ctx0" brushRef="#br0">64 20 13867,'-7'-8'1288,"4"-1"1537,3 6-1409,1 5-1008,-1 3-168,0 10-136,-1 2-16,-5 13-40,-3 5-16,-2 3 56,-2-1-80,4-6-408,3-8-3136,11-16 2319</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6.470"/>
    </inkml:context>
    <inkml:brush xml:id="br0">
      <inkml:brushProperty name="width" value="0.05" units="cm"/>
      <inkml:brushProperty name="height" value="0.05" units="cm"/>
      <inkml:brushProperty name="color" value="#E71224"/>
    </inkml:brush>
  </inkml:definitions>
  <inkml:trace contextRef="#ctx0" brushRef="#br0">22 28 13923,'-15'2'1224,"8"2"785,13 0-1249,10-1 72,10-3-536,6-4-104,2-5-344,1-4-272,0-1 224</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6.863"/>
    </inkml:context>
    <inkml:brush xml:id="br0">
      <inkml:brushProperty name="width" value="0.05" units="cm"/>
      <inkml:brushProperty name="height" value="0.05" units="cm"/>
      <inkml:brushProperty name="color" value="#E71224"/>
    </inkml:brush>
  </inkml:definitions>
  <inkml:trace contextRef="#ctx0" brushRef="#br0">37 239 11947,'-11'-1'-69,"10"1"339,-1 0 0,0-1 0,1 1 0,-1 0 0,1 0 0,-1-1 0,1 1 0,-1-1 0,1 1 0,-1-1 0,1 0 0,-1 1 1,1-1-1,-2-1 0,3 0-147,-1 1 0,1 0 1,0-1-1,0 1 1,0-1-1,0 1 0,0-1 1,0 1-1,0-1 1,1 1-1,-1-1 0,0 1 1,1-1-1,-1 1 1,1 0-1,0-1 0,-1 1 1,2-2-1,11-29-36,-1-1-1,-2-1 0,9-55 1,-21 77-81,-7 22 16,-9 24 31,15-19-44,1 0 1,1 0-1,0 0 0,1 1 1,0-1-1,1 0 0,6 28 1,1-9 23,1-1 0,17 43 1,-24-70-64,0 0 0,1-1 0,0 1 0,0 0 1,0-1-1,0 0 0,1 0 0,0 0 0,0 0 0,8 6 1,18-3-90</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07.226"/>
    </inkml:context>
    <inkml:brush xml:id="br0">
      <inkml:brushProperty name="width" value="0.05" units="cm"/>
      <inkml:brushProperty name="height" value="0.05" units="cm"/>
      <inkml:brushProperty name="color" value="#E71224"/>
    </inkml:brush>
  </inkml:definitions>
  <inkml:trace contextRef="#ctx0" brushRef="#br0">135 52 9082,'-13'-5'6049,"17"2"-4849,3-2 25,11 0-673,2-1-224,2-1-168,-1-2-160,-2 3 64,-2 0-56</inkml:trace>
  <inkml:trace contextRef="#ctx0" brushRef="#br0" timeOffset="1">3 177 9602,'-3'3'1320,"9"1"2057,16-3-2665,7-1 336,4-4-335,4-2-241,1-4-24,-5 0-312,-1 1 3657,-3-2-2721</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27.719"/>
    </inkml:context>
    <inkml:brush xml:id="br0">
      <inkml:brushProperty name="width" value="0.05" units="cm"/>
      <inkml:brushProperty name="height" value="0.05" units="cm"/>
      <inkml:brushProperty name="color" value="#E71224"/>
    </inkml:brush>
  </inkml:definitions>
  <inkml:trace contextRef="#ctx0" brushRef="#br0">513 276 5497,'-4'-3'1057,"0"-1"0,0 0 0,1 0 0,-1 0 1,1 0-1,0 0 0,-4-7 0,0-4-2,0 0 0,-8-27 0,10 27-820,0 2-1,0-1 1,-15-25-1,16 32-195,-1 1-1,0-1 0,-1 1 0,1 1 1,-1-1-1,-1 1 0,1 0 1,0 0-1,-1 0 0,0 1 1,0 0-1,-1 1 0,1 0 0,-1 0 1,1 0-1,-1 1 0,0 0 1,0 1-1,0-1 0,0 2 0,0-1 1,-9 1-1,7 1-41,1 0-1,-1 1 1,0 0-1,1 0 0,-1 1 1,1 0-1,-1 1 1,1 0-1,1 0 1,-1 1-1,0 0 1,1 1-1,0 0 1,1 0-1,-1 1 1,1-1-1,-11 16 1,6-7-12,2 1 0,0 0 0,1 1 0,1 0 0,-7 19 0,11-25 6,0 1-1,1-1 1,0 1-1,1 0 1,1-1-1,0 1 1,0 0 0,1 0-1,2 15 1,-2-25 6,1 1 0,-1-1 0,0 0 1,1 0-1,0 0 0,-1 0 0,1 0 0,0 0 1,0 0-1,0 0 0,1 0 0,-1-1 1,0 1-1,1 0 0,-1-1 0,1 1 0,-1-1 1,1 1-1,0-1 0,-1 0 0,1 0 1,3 2-1,-2-2 2,1 0-1,0 0 1,0 0 0,0-1-1,0 1 1,0-1 0,0 0 0,0 0-1,0-1 1,0 1 0,5-2 0,10-3 7,-1 0 1,0-2 0,32-16 0,-50 23-7,35-17 0,-2-2 0,51-37 1,-72 47 132,0-1 1,-1-1-1,0 1 1,0-2-1,-1 0 1,0 0-1,-2-1 1,1 0-1,9-19 1,-38 86 136,3 1 0,3 1 1,2 0-1,-8 92 0,-2-34-211,14-79-67,1 1 0,-2 40 1,9-77-10,0 1 0,1 0 0,-1-1 0,0 1 0,0 0 0,0 0 0,1-1 0,-1 1 0,0 0 0,1 0 0,-1 0 0,0-1 0,0 1 0,1 0 0,-1 0 0,0 0 0,1 0 0,-1 0 0,0-1 0,1 1 0,-1 0 0,1 0 0,-1 0 0,0 0 0,1 0 0,-1 0 0,0 0 0,1 0 0,-1 0 0,0 1 0,1-1 0,-1 0 0,0 0 0,1 0 0,-1 0 0,0 0 0,1 1 0,-1-1 0,0 0 0,0 0 0,1 0 0,-1 1 0,0-1 0,1 0 0,-1 0 0,0 1 0,0-1 0,0 0 0,0 1 1,1-1-1,-1 0 0,0 1 0,0-1 0,0 0 0,0 1 0,0-1 0,0 0 0,0 1 0,0-1 0,0 0 0,0 1 0,0-1 0,0 0 0,0 1 0,22-24-477</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28.145"/>
    </inkml:context>
    <inkml:brush xml:id="br0">
      <inkml:brushProperty name="width" value="0.05" units="cm"/>
      <inkml:brushProperty name="height" value="0.05" units="cm"/>
      <inkml:brushProperty name="color" value="#E71224"/>
    </inkml:brush>
  </inkml:definitions>
  <inkml:trace contextRef="#ctx0" brushRef="#br0">135 80 12027,'-16'0'1418,"12"-1"-1291,1 0-1,0 1 0,0 0 1,0 0-1,0 0 0,-1 0 1,1 0-1,0 0 1,0 1-1,0 0 0,0-1 1,0 1-1,0 1 0,0-1 1,0 0-1,0 1 0,0-1 1,0 1-1,1 0 0,-1 0 1,1 0-1,-1 0 1,1 0-1,0 1 0,0-1 1,0 0-1,0 1 0,0 0 1,1 0-1,-3 5 0,-3 8-121,2 1 0,0 0-1,0 0 1,2 0 0,0 0-1,1 1 1,0 0 0,2-1-1,0 1 1,1-1 0,1 1-1,1-1 1,6 26 0,-9-40-3,1-1 1,-1 0 0,1 0 0,0 1-1,-1-1 1,1 0 0,0 0 0,0 0-1,0 0 1,1 0 0,-1 0 0,0 0-1,1 0 1,-1-1 0,1 1 0,0 0 0,-1-1-1,1 1 1,0-1 0,0 0 0,3 2-1,-4-3 5,1 0 0,0 0 0,0 0-1,0 0 1,0-1 0,-1 1-1,1 0 1,0-1 0,0 0 0,-1 1-1,1-1 1,0 0 0,-1 0 0,1 0-1,0 0 1,-1 0 0,0 0 0,1 0-1,-1 0 1,2-3 0,9-9 50,-1-1 0,-1 0 1,0-1-1,9-16 0,-18 28-49,13-22 73,-1 0 0,-1 0 0,11-39 1,-20 56-31,-1-1 0,0 1 0,0 0 0,-1-1 0,0 1 0,-1-1 1,1 0-1,-2 1 0,1-1 0,-1 1 0,0-1 0,-1 1 0,0-1 0,-1 1 1,-4-11-1,5 15-16,-1 1 1,0 0 0,0 0-1,0 0 1,0 0 0,0 0 0,0 1-1,-1-1 1,0 1 0,1 0-1,-1 0 1,0 0 0,0 1-1,0-1 1,0 1 0,0 0-1,0 0 1,0 1 0,0-1-1,0 1 1,-1 0 0,1 0-1,0 0 1,0 0 0,0 1 0,-1 0-1,1 0 1,-5 2 0,5-3 43,1 1 0,-1 0 0,0 0 1,0 0-1,1 1 0,-1 0 0,1-1 1,-1 1-1,1 0 0,0 1 0,0-1 1,0 1-1,0-1 0,0 1 0,0 0 0,1 0 1,-1 0-1,1 0 0,0 0 0,0 1 1,0-1-1,1 1 0,-1-1 0,1 1 1,-1 0-1,1 0 0,1-1 0,-1 1 1,0 0-1,1 6 0,5 15 936</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28.707"/>
    </inkml:context>
    <inkml:brush xml:id="br0">
      <inkml:brushProperty name="width" value="0.05" units="cm"/>
      <inkml:brushProperty name="height" value="0.05" units="cm"/>
      <inkml:brushProperty name="color" value="#E71224"/>
    </inkml:brush>
  </inkml:definitions>
  <inkml:trace contextRef="#ctx0" brushRef="#br0">396 62 12347,'-2'-1'187,"0"-1"0,0 1 0,1 0 0,-1-1 0,0 0 1,1 1-1,-1-1 0,1 0 0,-1 0 0,1 0 0,0 0 1,0 0-1,0 0 0,0 0 0,0 0 0,0-1 0,1 1 1,-1 0-1,1 0 0,-1-1 0,1 1 0,0 0 0,0-1 1,0 1-1,0 0 0,0-1 0,1 1 0,0-3 0,-243 296 2711,240-288-2890,0 0 0,0 0-1,0 0 1,0 0-1,0 0 1,1 0 0,-1 0-1,1 1 1,-1 3 0,2-7-8,0 0 0,0 1 1,0-1-1,0 1 1,0-1-1,0 1 0,0-1 1,0 0-1,0 1 1,0-1-1,0 1 1,0-1-1,0 0 0,1 1 1,-1-1-1,0 0 1,0 1-1,1-1 1,-1 0-1,0 1 0,0-1 1,1 0-1,-1 1 1,0-1-1,1 0 1,-1 0-1,0 1 0,1-1 1,-1 0-1,23 0-3,35-22 20,-51 18-14,0 0-1,0 1 1,1 0-1,-1 0 1,1 1 0,0 0-1,0 0 1,0 1-1,0 0 1,-1 0-1,15 1 1,-20 1-1,-1 0 0,0 0-1,1 0 1,-1 0 0,0 0 0,0 0 0,0 0 0,0 1 0,0-1 0,0 0-1,0 1 1,0-1 0,0 1 0,-1-1 0,1 1 0,0-1 0,-1 1 0,1-1 0,-1 1-1,0 0 1,0-1 0,0 1 0,1 0 0,-2 2 0,2 52 32,-2-47-29,0 2 53,0 0 0,-2-1 0,1 1 0,-1-1-1,0 0 1,-1 0 0,0 0 0,-1 0-1,0-1 1,-1 0 0,0 0 0,0 0 0,-1-1-1,0 1 1,0-2 0,-16 14 0,11-11 15,-1 0 0,0-1 0,0 0 0,-1-1 0,0-1 1,0 0-1,-1-1 0,0 0 0,0-2 0,-28 6 1,40-9-77,1-1 0,-1 1 0,1-1 0,-1 0 0,1 0 0,-1 0 1,1 0-1,-1-1 0,1 1 0,-1-1 0,1 0 0,-1 1 1,-2-3-1,4 3-22,0-1 1,0 1-1,1-1 1,-1 0-1,1 1 1,-1-1 0,0 0-1,1 1 1,-1-1-1,1 0 1,-1 0-1,1 0 1,0 1-1,-1-1 1,1 0-1,0 0 1,0 0 0,-1 0-1,1 0 1,0 0-1,0 0 1,0 1-1,0-1 1,0-2-1,2-1 8,-1 0-1,0 0 0,1 0 1,0 0-1,-1 0 0,2 0 0,-1 0 1,0 1-1,1-1 0,0 1 1,-1-1-1,1 1 0,6-4 1,32-26 1</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29.150"/>
    </inkml:context>
    <inkml:brush xml:id="br0">
      <inkml:brushProperty name="width" value="0.05" units="cm"/>
      <inkml:brushProperty name="height" value="0.05" units="cm"/>
      <inkml:brushProperty name="color" value="#E71224"/>
    </inkml:brush>
  </inkml:definitions>
  <inkml:trace contextRef="#ctx0" brushRef="#br0">168 5 8690,'-1'-1'161,"0"1"0,0-1 0,0 1 0,0-1 0,0 1 0,0-1 0,0 1 0,1 0 0,-1 0 0,0-1 0,0 1 0,0 0 0,0 0 1,0 0-1,0 0 0,0 0 0,0 0 0,0 1 0,0-1 0,0 0 0,0 0 0,0 1 0,0-1 0,0 0 0,0 1 0,0-1 0,0 1 0,1-1 0,-1 1 0,0 0 0,0-1 0,1 1 0,-1 0 0,0-1 1,1 1-1,-1 0 0,0 0 0,1 0 0,-1 0 0,1 0 0,-1 1 0,-14 52 450,10-30-120,-88 316 1032,89-329-1460,1-5 30,1 0-1,-1 0 0,2 1 1,-1-1-1,1 0 1,0 1-1,0-1 0,0 1 1,1-1-1,0 0 0,2 10 1,-2-15-70,0-1 0,1 0 0,-1 1 0,0-1 0,1 0 0,-1 0 0,0 1 0,1-1 0,-1 0 0,1 0 0,-1 0 0,0 1 0,1-1 0,-1 0 0,1 0 0,-1 0 0,1 0 0,-1 0 1,0 0-1,1 0 0,-1 0 0,1 0 0,-1 0 0,1 0 0,-1 0 0,0-1 0,1 1 0,-1 0 0,1 0 0,-1 0 0,0 0 0,1-1 0,-1 1 0,1 0 0,-1 0 0,0-1 0,1 1 0,-1 0 0,0-1 0,0 1 0,1 0 0,-1-1 0,0 1 0,0-1 1,1 1-1,17-21 341,-16 18-325,175-243 490,-93 124-797,-79 115 149,-4 5 36,0 0 0,0 0 1,1 0-1,-1 0 0,1 0 0,-1 0 1,1 0-1,0 1 0,0-1 1,-1 1-1,1-1 0,1 1 0,2-2 1,3 3-468</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29.492"/>
    </inkml:context>
    <inkml:brush xml:id="br0">
      <inkml:brushProperty name="width" value="0.05" units="cm"/>
      <inkml:brushProperty name="height" value="0.05" units="cm"/>
      <inkml:brushProperty name="color" value="#E71224"/>
    </inkml:brush>
  </inkml:definitions>
  <inkml:trace contextRef="#ctx0" brushRef="#br0">28 1 9490,'-19'1'1568,"12"5"2801,5 1-2928,6 7-377,4 2-184,2 5-648,4-1-96,2-1-24,3-1-160,1-6-864,-1-5-856,3-7 871</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29.840"/>
    </inkml:context>
    <inkml:brush xml:id="br0">
      <inkml:brushProperty name="width" value="0.05" units="cm"/>
      <inkml:brushProperty name="height" value="0.05" units="cm"/>
      <inkml:brushProperty name="color" value="#E71224"/>
    </inkml:brush>
  </inkml:definitions>
  <inkml:trace contextRef="#ctx0" brushRef="#br0">255 233 15275,'0'-1'64,"0"0"-1,0 1 1,0-1-1,0 0 1,0 0-1,0 1 1,0-1-1,1 0 1,-1 0-1,0 1 1,0-1-1,1 0 1,-1 1-1,1-1 1,-1 0-1,0 1 1,1-1-1,-1 1 1,1-1-1,-1 1 1,1-1-1,0 1 1,0-2-1,11 9 840,-9-3-855,-1-1 1,1 0-1,-1 1 0,0-1 1,-1 1-1,1 0 1,2 6-1,-2 7-5,0 0 1,-2-1-1,0 1 0,0 0 1,-1 0-1,-2-1 0,1 1 1,-2-1-1,0 1 0,-1-1 0,-1-1 1,0 1-1,-1-1 0,-17 28 1,22-41-109,1 1 1,-1-1 0,0 0-1,0 0 1,0 0 0,0 0-1,0 0 1,0 0 0,-1-1 0,1 1-1,-1-1 1,1 1 0,-1-1-1,1 0 1,-1 0 0,0 0-1,0 0 1,1-1 0,-1 1-1,0-1 1,0 0 0,0 1-1,0-1 1,0-1 0,1 1-1,-1 0 1,0-1 0,0 1-1,0-1 1,1 0 0,-1 0 0,0 0-1,1 0 1,-1-1 0,1 1-1,-1 0 1,1-1 0,-1 0-1,1 0 1,0 0 0,0 0-1,0 0 1,-3-4 0,-17-20-1250</inkml:trace>
  <inkml:trace contextRef="#ctx0" brushRef="#br0" timeOffset="1">1 145 12075,'20'7'992,"25"-1"552,10-3 136,10-8-231,-2-5-193,-5-7-424,-2-5-232,-5-4-288,-3 0-208,-14 5-640,-9 0 856,-15 8-488</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30.214"/>
    </inkml:context>
    <inkml:brush xml:id="br0">
      <inkml:brushProperty name="width" value="0.05" units="cm"/>
      <inkml:brushProperty name="height" value="0.05" units="cm"/>
      <inkml:brushProperty name="color" value="#E71224"/>
    </inkml:brush>
  </inkml:definitions>
  <inkml:trace contextRef="#ctx0" brushRef="#br0">9 1257 11466,'-9'6'737,"12"-13"1271,6-11-1032,15-16 225,5-16-25,10-29-560,6-12-96,3-17-192,1-7-88,-4-10-96,-9-10-64,-7 4-48,-6 10-32,-5 30-192,1 18-176,-3 30-480,-4 11-456,-4 22 711</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0:40:31.588"/>
    </inkml:context>
    <inkml:brush xml:id="br0">
      <inkml:brushProperty name="width" value="0.05" units="cm"/>
      <inkml:brushProperty name="height" value="0.05" units="cm"/>
      <inkml:brushProperty name="color" value="#E71224"/>
    </inkml:brush>
  </inkml:definitions>
  <inkml:trace contextRef="#ctx0" brushRef="#br0">193 49 7618,'-2'-24'2518,"0"0"3433,-9 51-4294,-30 132-1228,-88 290 245,122-433-336,17-39-132,14-21-184,2 0 0,2 3-1,2 0 1,61-65 0,-88 102-25,1 0-1,0 0 1,0 1-1,0-1 1,0 1-1,1 0 1,-1 0-1,1 0 1,0 1-1,0-1 1,0 1-1,6-2 1,-10 4 2,-1 0 0,1 1 1,-1-1-1,1 0 0,-1 0 1,1 0-1,-1 1 0,0-1 1,1 0-1,-1 0 0,0 1 1,1-1-1,-1 0 0,1 1 0,-1-1 1,0 0-1,0 1 0,1-1 1,-1 1-1,0-1 0,0 0 1,1 1-1,-1-1 0,0 1 1,0-1-1,0 1 0,0-1 1,0 1-1,0-1 0,0 0 0,0 1 1,0-1-1,0 1 0,0-1 1,0 1-1,0-1 0,0 1 1,0-1-1,0 1 0,-1-1 1,1 0-1,0 1 0,0-1 0,0 1 1,-1-1-1,1 0 0,0 1 1,-1 0-1,-10 23-7,-74 144 153,85-166-78,-1 0 1,0 0 0,0 0 0,0 0 0,0 0-1,0-1 1,0 1 0,-1 0 0,1-1 0,0 1-1,-1-1 1,1 1 0,-1-1 0,0 0 0,-2 2-1,-2-9 817,9-17-705,14-17-136,-17 40-44,0 0-1,0-1 1,0 1-1,1 0 1,-1-1-1,0 1 1,1 0-1,-1-1 0,0 1 1,0 0-1,1-1 1,-1 1-1,0 0 1,1 0-1,-1 0 1,1-1-1,-1 1 1,0 0-1,1 0 0,-1 0 1,1 0-1,-1 0 1,0 0-1,1 0 1,-1 0-1,1 0 1,-1 0-1,1 0 0,-1 0 1,1 0-1,0 1-1,0 0-1,0 0 0,0 0 0,0 0 1,0 0-1,0 0 0,-1 1 1,1-1-1,0 0 0,-1 1 0,1-1 1,-1 0-1,1 1 0,-1-1 0,0 2 1,7 28-62,-5-21-160,1 1 0,-1-1 0,1 0 0,1 0 0,9 17 0,-12-24 150,1-1 0,0 1 0,0-1 0,0 0 0,0 0 0,0 0 0,0 0 0,0 0 0,1-1 0,-1 1 0,1 0 0,-1-1 0,1 0 0,0 0 0,0 0 0,-1 0 0,1 0 0,0-1 0,0 1 0,0-1 0,0 1 0,0-1 0,0 0 0,0 0 0,0-1 0,3 0 0,9-2-3,0 0 1,-1-1-1,0-1 0,1-1 1,-2 0-1,1 0 0,-1-1 0,0-1 1,0-1-1,21-17 0,-10 4 88,0-1 0,-2-1 0,38-51 0,-57 71-5,1-1 15,0-1 0,0 0 0,0 0 0,-1 0 0,0 0 0,0 0 0,-1-1 0,4-12-1,-6 19-7,0 0 0,0 0-1,0-1 1,0 1 0,0 0-1,0-1 1,0 1 0,0 0 0,0-1-1,0 1 1,0 0 0,0-1-1,0 1 1,0 0 0,0-1-1,0 1 1,0 0 0,0-1-1,-1 1 1,1 0 0,0 0-1,0-1 1,0 1 0,0 0-1,-1 0 1,1-1 0,0 1-1,0 0 1,-1 0 0,1-1-1,0 1 1,-1 0 0,1 0 0,0 0-1,0 0 1,-1-1 0,-14 5 262,-14 13-18,7-1-212,1 2-1,0 0 0,2 2 0,0 0 0,1 1 1,1 0-1,1 2 0,1 0 0,-13 27 0,27-47-1,-1 0 0,1-1-1,0 1 1,0 0 0,0 0-1,0 0 1,1 0 0,-1 0-1,1 0 1,0 0 0,0 0 0,0 0-1,0 0 1,0 0 0,2 5-1,-2-8-19,1 1 0,-1 0 0,0-1 0,1 1 0,-1 0 0,1-1 0,-1 1 0,1-1 0,0 1-1,-1 0 1,1-1 0,-1 0 0,1 1 0,0-1 0,0 1 0,-1-1 0,1 0 0,0 1 0,0-1 0,-1 0 0,1 0 0,1 1-1,1-1 13,0 0 0,-1 0 0,1-1 0,0 1 0,0-1 0,-1 1 0,1-1 0,0 0 0,4-2 0,10-5 67,0-1 0,-1 0 0,0-1 0,0-1 0,17-16 1,66-71-6,-35 32-9,-63 66-82,-1-1 0,0 1 0,1-1 0,-1 1 0,0-1 1,1 1-1,-1-1 0,1 1 0,-1-1 0,1 1 0,-1 0 0,1-1 0,-1 1 0,1 0 1,-1 0-1,1-1 0,-1 1 0,1 0 0,-1 0 0,1 0 0,0 0 0,-1-1 1,1 1-1,-1 0 0,1 0 0,0 0 0,-1 0 0,1 0 0,0 1 0,0 16 131,-16 35 40,13-47-162,-65 274 282,16-57-180,47-205-54,-1 0-1,-1-1 1,0 0 0,-1 0 0,-1 0-1,0-1 1,-2 0 0,-18 24 0,28-38-42,-1 0 0,1-1 0,-1 1-1,0 0 1,1 0 0,-1-1 0,0 1 0,0 0 0,0-1 0,1 1 0,-1-1 0,0 1 0,0-1-1,0 1 1,0-1 0,0 0 0,0 1 0,0-1 0,0 0 0,0 0 0,0 0 0,0 0-1,0 0 1,0 0 0,0 0 0,0 0 0,0 0 0,0 0 0,-1-1 0,0 0-2,1 0 0,0-1 0,-1 1 0,1 0 0,0-1 0,0 1 0,0-1 0,0 1 0,0-1 0,0 0 0,0 1 0,1-1 0,-1 0 0,0-2 0,-9-65 106,10 69-123,-2-21 47,2 1 0,0 0-1,1 0 1,1 0 0,10-39 0,-9 50-57,0-1 1,1 1-1,0 0 1,0 0-1,1 1 1,0-1-1,1 1 1,0 0-1,0 0 0,1 1 1,0 0-1,0 0 1,1 1-1,9-7 1,136-73-1393,-90 53 425,5-3 413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918477-8DC9-46CC-BB2F-E5E01A58A717}" type="datetimeFigureOut">
              <a:rPr lang="en-GB" smtClean="0"/>
              <a:t>01/02/2024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789C8-DBED-4FF8-810F-1723210464DB}" type="slidenum">
              <a:rPr lang="en-GB" smtClean="0"/>
              <a:t>‹#›</a:t>
            </a:fld>
            <a:endParaRPr lang="en-GB"/>
          </a:p>
        </p:txBody>
      </p:sp>
    </p:spTree>
    <p:extLst>
      <p:ext uri="{BB962C8B-B14F-4D97-AF65-F5344CB8AC3E}">
        <p14:creationId xmlns:p14="http://schemas.microsoft.com/office/powerpoint/2010/main" val="378320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378215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2812636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CB60F7-C09A-4ED5-9CF8-2E7FBB5B0FD0}"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724627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ACB60F7-C09A-4ED5-9CF8-2E7FBB5B0FD0}"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964781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ACB60F7-C09A-4ED5-9CF8-2E7FBB5B0FD0}" type="datetimeFigureOut">
              <a:rPr lang="en-GB" smtClean="0"/>
              <a:t>01/02/2024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102367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ACB60F7-C09A-4ED5-9CF8-2E7FBB5B0FD0}" type="datetimeFigureOut">
              <a:rPr lang="en-GB" smtClean="0"/>
              <a:t>01/02/2024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1628267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B60F7-C09A-4ED5-9CF8-2E7FBB5B0FD0}"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4114881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B60F7-C09A-4ED5-9CF8-2E7FBB5B0FD0}"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089411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B60F7-C09A-4ED5-9CF8-2E7FBB5B0FD0}"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2251005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1876871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CB60F7-C09A-4ED5-9CF8-2E7FBB5B0FD0}"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2A44D-5370-42F7-AD0E-446B598154AF}" type="slidenum">
              <a:rPr lang="en-GB" smtClean="0"/>
              <a:t>‹#›</a:t>
            </a:fld>
            <a:endParaRPr lang="en-GB"/>
          </a:p>
        </p:txBody>
      </p:sp>
    </p:spTree>
    <p:extLst>
      <p:ext uri="{BB962C8B-B14F-4D97-AF65-F5344CB8AC3E}">
        <p14:creationId xmlns:p14="http://schemas.microsoft.com/office/powerpoint/2010/main" val="346920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B60F7-C09A-4ED5-9CF8-2E7FBB5B0FD0}" type="datetimeFigureOut">
              <a:rPr lang="en-GB" smtClean="0"/>
              <a:t>01/02/2024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2A44D-5370-42F7-AD0E-446B598154AF}" type="slidenum">
              <a:rPr lang="en-GB" smtClean="0"/>
              <a:t>‹#›</a:t>
            </a:fld>
            <a:endParaRPr lang="en-GB"/>
          </a:p>
        </p:txBody>
      </p:sp>
    </p:spTree>
    <p:extLst>
      <p:ext uri="{BB962C8B-B14F-4D97-AF65-F5344CB8AC3E}">
        <p14:creationId xmlns:p14="http://schemas.microsoft.com/office/powerpoint/2010/main" val="3136126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ustomXml" Target="../ink/ink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ustomXml" Target="../ink/ink5.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17" Type="http://schemas.openxmlformats.org/officeDocument/2006/relationships/image" Target="../media/image79.png"/><Relationship Id="rId299" Type="http://schemas.openxmlformats.org/officeDocument/2006/relationships/image" Target="../media/image170.png"/><Relationship Id="rId21" Type="http://schemas.openxmlformats.org/officeDocument/2006/relationships/image" Target="../media/image31.png"/><Relationship Id="rId63" Type="http://schemas.openxmlformats.org/officeDocument/2006/relationships/image" Target="../media/image52.png"/><Relationship Id="rId159" Type="http://schemas.openxmlformats.org/officeDocument/2006/relationships/image" Target="../media/image100.png"/><Relationship Id="rId324" Type="http://schemas.openxmlformats.org/officeDocument/2006/relationships/customXml" Target="../ink/ink165.xml"/><Relationship Id="rId366" Type="http://schemas.openxmlformats.org/officeDocument/2006/relationships/customXml" Target="../ink/ink186.xml"/><Relationship Id="rId170" Type="http://schemas.openxmlformats.org/officeDocument/2006/relationships/customXml" Target="../ink/ink96.xml"/><Relationship Id="rId226" Type="http://schemas.openxmlformats.org/officeDocument/2006/relationships/customXml" Target="../ink/ink122.xml"/><Relationship Id="rId433" Type="http://schemas.openxmlformats.org/officeDocument/2006/relationships/customXml" Target="../ink/ink211.xml"/><Relationship Id="rId268" Type="http://schemas.openxmlformats.org/officeDocument/2006/relationships/customXml" Target="../ink/ink137.xml"/><Relationship Id="rId475" Type="http://schemas.openxmlformats.org/officeDocument/2006/relationships/customXml" Target="../ink/ink232.xml"/><Relationship Id="rId32" Type="http://schemas.openxmlformats.org/officeDocument/2006/relationships/customXml" Target="../ink/ink27.xml"/><Relationship Id="rId74" Type="http://schemas.openxmlformats.org/officeDocument/2006/relationships/customXml" Target="../ink/ink48.xml"/><Relationship Id="rId128" Type="http://schemas.openxmlformats.org/officeDocument/2006/relationships/customXml" Target="../ink/ink75.xml"/><Relationship Id="rId335" Type="http://schemas.openxmlformats.org/officeDocument/2006/relationships/image" Target="../media/image188.png"/><Relationship Id="rId377" Type="http://schemas.openxmlformats.org/officeDocument/2006/relationships/image" Target="../media/image209.png"/><Relationship Id="rId5" Type="http://schemas.openxmlformats.org/officeDocument/2006/relationships/image" Target="../media/image18.png"/><Relationship Id="rId181" Type="http://schemas.openxmlformats.org/officeDocument/2006/relationships/image" Target="../media/image111.png"/><Relationship Id="rId402" Type="http://schemas.openxmlformats.org/officeDocument/2006/relationships/customXml" Target="../ink/ink203.xml"/><Relationship Id="rId279" Type="http://schemas.openxmlformats.org/officeDocument/2006/relationships/image" Target="../media/image160.png"/><Relationship Id="rId444" Type="http://schemas.openxmlformats.org/officeDocument/2006/relationships/image" Target="../media/image139.png"/><Relationship Id="rId43" Type="http://schemas.openxmlformats.org/officeDocument/2006/relationships/image" Target="../media/image42.png"/><Relationship Id="rId139" Type="http://schemas.openxmlformats.org/officeDocument/2006/relationships/image" Target="../media/image90.png"/><Relationship Id="rId290" Type="http://schemas.openxmlformats.org/officeDocument/2006/relationships/customXml" Target="../ink/ink148.xml"/><Relationship Id="rId304" Type="http://schemas.openxmlformats.org/officeDocument/2006/relationships/customXml" Target="../ink/ink155.xml"/><Relationship Id="rId346" Type="http://schemas.openxmlformats.org/officeDocument/2006/relationships/customXml" Target="../ink/ink176.xml"/><Relationship Id="rId388" Type="http://schemas.openxmlformats.org/officeDocument/2006/relationships/customXml" Target="../ink/ink196.xml"/><Relationship Id="rId85" Type="http://schemas.openxmlformats.org/officeDocument/2006/relationships/image" Target="../media/image63.png"/><Relationship Id="rId150" Type="http://schemas.openxmlformats.org/officeDocument/2006/relationships/customXml" Target="../ink/ink86.xml"/><Relationship Id="rId192" Type="http://schemas.openxmlformats.org/officeDocument/2006/relationships/customXml" Target="../ink/ink107.xml"/><Relationship Id="rId413" Type="http://schemas.openxmlformats.org/officeDocument/2006/relationships/image" Target="../media/image227.png"/><Relationship Id="rId248" Type="http://schemas.openxmlformats.org/officeDocument/2006/relationships/customXml" Target="../ink/ink130.xml"/><Relationship Id="rId455" Type="http://schemas.openxmlformats.org/officeDocument/2006/relationships/customXml" Target="../ink/ink222.xml"/><Relationship Id="rId12" Type="http://schemas.openxmlformats.org/officeDocument/2006/relationships/customXml" Target="../ink/ink17.xml"/><Relationship Id="rId108" Type="http://schemas.openxmlformats.org/officeDocument/2006/relationships/customXml" Target="../ink/ink65.xml"/><Relationship Id="rId315" Type="http://schemas.openxmlformats.org/officeDocument/2006/relationships/image" Target="../media/image178.png"/><Relationship Id="rId357" Type="http://schemas.openxmlformats.org/officeDocument/2006/relationships/image" Target="../media/image199.png"/><Relationship Id="rId54" Type="http://schemas.openxmlformats.org/officeDocument/2006/relationships/customXml" Target="../ink/ink38.xml"/><Relationship Id="rId96" Type="http://schemas.openxmlformats.org/officeDocument/2006/relationships/customXml" Target="../ink/ink59.xml"/><Relationship Id="rId161" Type="http://schemas.openxmlformats.org/officeDocument/2006/relationships/image" Target="../media/image101.png"/><Relationship Id="rId217" Type="http://schemas.openxmlformats.org/officeDocument/2006/relationships/image" Target="../media/image129.png"/><Relationship Id="rId399" Type="http://schemas.openxmlformats.org/officeDocument/2006/relationships/image" Target="../media/image220.png"/><Relationship Id="rId466" Type="http://schemas.openxmlformats.org/officeDocument/2006/relationships/image" Target="../media/image232.png"/><Relationship Id="rId23" Type="http://schemas.openxmlformats.org/officeDocument/2006/relationships/image" Target="../media/image32.png"/><Relationship Id="rId119" Type="http://schemas.openxmlformats.org/officeDocument/2006/relationships/image" Target="../media/image80.png"/><Relationship Id="rId270" Type="http://schemas.openxmlformats.org/officeDocument/2006/relationships/customXml" Target="../ink/ink138.xml"/><Relationship Id="rId326" Type="http://schemas.openxmlformats.org/officeDocument/2006/relationships/customXml" Target="../ink/ink166.xml"/><Relationship Id="rId65" Type="http://schemas.openxmlformats.org/officeDocument/2006/relationships/image" Target="../media/image53.png"/><Relationship Id="rId130" Type="http://schemas.openxmlformats.org/officeDocument/2006/relationships/customXml" Target="../ink/ink76.xml"/><Relationship Id="rId368" Type="http://schemas.openxmlformats.org/officeDocument/2006/relationships/customXml" Target="../ink/ink187.xml"/><Relationship Id="rId172" Type="http://schemas.openxmlformats.org/officeDocument/2006/relationships/customXml" Target="../ink/ink97.xml"/><Relationship Id="rId228" Type="http://schemas.openxmlformats.org/officeDocument/2006/relationships/customXml" Target="../ink/ink123.xml"/><Relationship Id="rId435" Type="http://schemas.openxmlformats.org/officeDocument/2006/relationships/customXml" Target="../ink/ink212.xml"/><Relationship Id="rId477" Type="http://schemas.openxmlformats.org/officeDocument/2006/relationships/customXml" Target="../ink/ink233.xml"/><Relationship Id="rId281" Type="http://schemas.openxmlformats.org/officeDocument/2006/relationships/image" Target="../media/image161.png"/><Relationship Id="rId337" Type="http://schemas.openxmlformats.org/officeDocument/2006/relationships/image" Target="../media/image189.png"/><Relationship Id="rId34" Type="http://schemas.openxmlformats.org/officeDocument/2006/relationships/customXml" Target="../ink/ink28.xml"/><Relationship Id="rId76" Type="http://schemas.openxmlformats.org/officeDocument/2006/relationships/customXml" Target="../ink/ink49.xml"/><Relationship Id="rId141" Type="http://schemas.openxmlformats.org/officeDocument/2006/relationships/image" Target="../media/image91.png"/><Relationship Id="rId379" Type="http://schemas.openxmlformats.org/officeDocument/2006/relationships/image" Target="../media/image210.png"/><Relationship Id="rId7" Type="http://schemas.openxmlformats.org/officeDocument/2006/relationships/image" Target="../media/image23.png"/><Relationship Id="rId183" Type="http://schemas.openxmlformats.org/officeDocument/2006/relationships/image" Target="../media/image112.png"/><Relationship Id="rId390" Type="http://schemas.openxmlformats.org/officeDocument/2006/relationships/customXml" Target="../ink/ink197.xml"/><Relationship Id="rId404" Type="http://schemas.openxmlformats.org/officeDocument/2006/relationships/customXml" Target="../ink/ink204.xml"/><Relationship Id="rId446" Type="http://schemas.openxmlformats.org/officeDocument/2006/relationships/image" Target="../media/image140.png"/><Relationship Id="rId250" Type="http://schemas.openxmlformats.org/officeDocument/2006/relationships/customXml" Target="../ink/ink131.xml"/><Relationship Id="rId292" Type="http://schemas.openxmlformats.org/officeDocument/2006/relationships/customXml" Target="../ink/ink149.xml"/><Relationship Id="rId306" Type="http://schemas.openxmlformats.org/officeDocument/2006/relationships/customXml" Target="../ink/ink156.xml"/><Relationship Id="rId45" Type="http://schemas.openxmlformats.org/officeDocument/2006/relationships/image" Target="../media/image43.png"/><Relationship Id="rId87" Type="http://schemas.openxmlformats.org/officeDocument/2006/relationships/image" Target="../media/image64.png"/><Relationship Id="rId110" Type="http://schemas.openxmlformats.org/officeDocument/2006/relationships/customXml" Target="../ink/ink66.xml"/><Relationship Id="rId348" Type="http://schemas.openxmlformats.org/officeDocument/2006/relationships/customXml" Target="../ink/ink177.xml"/><Relationship Id="rId152" Type="http://schemas.openxmlformats.org/officeDocument/2006/relationships/customXml" Target="../ink/ink87.xml"/><Relationship Id="rId194" Type="http://schemas.openxmlformats.org/officeDocument/2006/relationships/customXml" Target="../ink/ink108.xml"/><Relationship Id="rId457" Type="http://schemas.openxmlformats.org/officeDocument/2006/relationships/customXml" Target="../ink/ink223.xml"/><Relationship Id="rId261" Type="http://schemas.openxmlformats.org/officeDocument/2006/relationships/image" Target="../media/image151.png"/><Relationship Id="rId14" Type="http://schemas.openxmlformats.org/officeDocument/2006/relationships/customXml" Target="../ink/ink18.xml"/><Relationship Id="rId56" Type="http://schemas.openxmlformats.org/officeDocument/2006/relationships/customXml" Target="../ink/ink39.xml"/><Relationship Id="rId317" Type="http://schemas.openxmlformats.org/officeDocument/2006/relationships/image" Target="../media/image179.png"/><Relationship Id="rId359" Type="http://schemas.openxmlformats.org/officeDocument/2006/relationships/image" Target="../media/image200.png"/><Relationship Id="rId98" Type="http://schemas.openxmlformats.org/officeDocument/2006/relationships/customXml" Target="../ink/ink60.xml"/><Relationship Id="rId121" Type="http://schemas.openxmlformats.org/officeDocument/2006/relationships/image" Target="../media/image81.png"/><Relationship Id="rId163" Type="http://schemas.openxmlformats.org/officeDocument/2006/relationships/image" Target="../media/image102.png"/><Relationship Id="rId219" Type="http://schemas.openxmlformats.org/officeDocument/2006/relationships/image" Target="../media/image130.png"/><Relationship Id="rId370" Type="http://schemas.openxmlformats.org/officeDocument/2006/relationships/customXml" Target="../ink/ink188.xml"/><Relationship Id="rId230" Type="http://schemas.openxmlformats.org/officeDocument/2006/relationships/customXml" Target="../ink/ink124.xml"/><Relationship Id="rId468" Type="http://schemas.openxmlformats.org/officeDocument/2006/relationships/image" Target="../media/image233.png"/><Relationship Id="rId25" Type="http://schemas.openxmlformats.org/officeDocument/2006/relationships/image" Target="../media/image33.png"/><Relationship Id="rId67" Type="http://schemas.openxmlformats.org/officeDocument/2006/relationships/image" Target="../media/image54.png"/><Relationship Id="rId272" Type="http://schemas.openxmlformats.org/officeDocument/2006/relationships/customXml" Target="../ink/ink139.xml"/><Relationship Id="rId328" Type="http://schemas.openxmlformats.org/officeDocument/2006/relationships/customXml" Target="../ink/ink167.xml"/><Relationship Id="rId132" Type="http://schemas.openxmlformats.org/officeDocument/2006/relationships/customXml" Target="../ink/ink77.xml"/><Relationship Id="rId174" Type="http://schemas.openxmlformats.org/officeDocument/2006/relationships/customXml" Target="../ink/ink98.xml"/><Relationship Id="rId381" Type="http://schemas.openxmlformats.org/officeDocument/2006/relationships/image" Target="../media/image211.png"/><Relationship Id="rId241" Type="http://schemas.openxmlformats.org/officeDocument/2006/relationships/image" Target="../media/image141.png"/><Relationship Id="rId437" Type="http://schemas.openxmlformats.org/officeDocument/2006/relationships/customXml" Target="../ink/ink213.xml"/><Relationship Id="rId479" Type="http://schemas.openxmlformats.org/officeDocument/2006/relationships/customXml" Target="../ink/ink234.xml"/><Relationship Id="rId36" Type="http://schemas.openxmlformats.org/officeDocument/2006/relationships/customXml" Target="../ink/ink29.xml"/><Relationship Id="rId283" Type="http://schemas.openxmlformats.org/officeDocument/2006/relationships/image" Target="../media/image162.png"/><Relationship Id="rId339" Type="http://schemas.openxmlformats.org/officeDocument/2006/relationships/image" Target="../media/image190.png"/><Relationship Id="rId78" Type="http://schemas.openxmlformats.org/officeDocument/2006/relationships/customXml" Target="../ink/ink50.xml"/><Relationship Id="rId101" Type="http://schemas.openxmlformats.org/officeDocument/2006/relationships/image" Target="../media/image71.png"/><Relationship Id="rId143" Type="http://schemas.openxmlformats.org/officeDocument/2006/relationships/image" Target="../media/image92.png"/><Relationship Id="rId185" Type="http://schemas.openxmlformats.org/officeDocument/2006/relationships/image" Target="../media/image113.png"/><Relationship Id="rId350" Type="http://schemas.openxmlformats.org/officeDocument/2006/relationships/customXml" Target="../ink/ink178.xml"/><Relationship Id="rId406" Type="http://schemas.openxmlformats.org/officeDocument/2006/relationships/customXml" Target="../ink/ink205.xml"/><Relationship Id="rId9" Type="http://schemas.openxmlformats.org/officeDocument/2006/relationships/image" Target="../media/image24.png"/><Relationship Id="rId210" Type="http://schemas.openxmlformats.org/officeDocument/2006/relationships/customXml" Target="../ink/ink114.xml"/><Relationship Id="rId392" Type="http://schemas.openxmlformats.org/officeDocument/2006/relationships/customXml" Target="../ink/ink198.xml"/><Relationship Id="rId448" Type="http://schemas.openxmlformats.org/officeDocument/2006/relationships/image" Target="../media/image148.png"/><Relationship Id="rId252" Type="http://schemas.openxmlformats.org/officeDocument/2006/relationships/customXml" Target="../ink/ink132.xml"/><Relationship Id="rId294" Type="http://schemas.openxmlformats.org/officeDocument/2006/relationships/customXml" Target="../ink/ink150.xml"/><Relationship Id="rId308" Type="http://schemas.openxmlformats.org/officeDocument/2006/relationships/customXml" Target="../ink/ink157.xml"/><Relationship Id="rId47" Type="http://schemas.openxmlformats.org/officeDocument/2006/relationships/image" Target="../media/image44.png"/><Relationship Id="rId89" Type="http://schemas.openxmlformats.org/officeDocument/2006/relationships/image" Target="../media/image65.png"/><Relationship Id="rId112" Type="http://schemas.openxmlformats.org/officeDocument/2006/relationships/customXml" Target="../ink/ink67.xml"/><Relationship Id="rId154" Type="http://schemas.openxmlformats.org/officeDocument/2006/relationships/customXml" Target="../ink/ink88.xml"/><Relationship Id="rId361" Type="http://schemas.openxmlformats.org/officeDocument/2006/relationships/image" Target="../media/image201.png"/><Relationship Id="rId196" Type="http://schemas.openxmlformats.org/officeDocument/2006/relationships/customXml" Target="../ink/ink109.xml"/><Relationship Id="rId459" Type="http://schemas.openxmlformats.org/officeDocument/2006/relationships/customXml" Target="../ink/ink224.xml"/><Relationship Id="rId16" Type="http://schemas.openxmlformats.org/officeDocument/2006/relationships/customXml" Target="../ink/ink19.xml"/><Relationship Id="rId221" Type="http://schemas.openxmlformats.org/officeDocument/2006/relationships/image" Target="../media/image131.png"/><Relationship Id="rId263" Type="http://schemas.openxmlformats.org/officeDocument/2006/relationships/image" Target="../media/image152.png"/><Relationship Id="rId319" Type="http://schemas.openxmlformats.org/officeDocument/2006/relationships/image" Target="../media/image180.png"/><Relationship Id="rId470" Type="http://schemas.openxmlformats.org/officeDocument/2006/relationships/image" Target="../media/image239.png"/><Relationship Id="rId58" Type="http://schemas.openxmlformats.org/officeDocument/2006/relationships/customXml" Target="../ink/ink40.xml"/><Relationship Id="rId123" Type="http://schemas.openxmlformats.org/officeDocument/2006/relationships/image" Target="../media/image82.png"/><Relationship Id="rId330" Type="http://schemas.openxmlformats.org/officeDocument/2006/relationships/customXml" Target="../ink/ink168.xml"/><Relationship Id="rId165" Type="http://schemas.openxmlformats.org/officeDocument/2006/relationships/image" Target="../media/image103.png"/><Relationship Id="rId372" Type="http://schemas.openxmlformats.org/officeDocument/2006/relationships/customXml" Target="../ink/ink189.xml"/><Relationship Id="rId428" Type="http://schemas.openxmlformats.org/officeDocument/2006/relationships/image" Target="../media/image234.png"/><Relationship Id="rId232" Type="http://schemas.openxmlformats.org/officeDocument/2006/relationships/customXml" Target="../ink/ink125.xml"/><Relationship Id="rId274" Type="http://schemas.openxmlformats.org/officeDocument/2006/relationships/customXml" Target="../ink/ink140.xml"/><Relationship Id="rId27" Type="http://schemas.openxmlformats.org/officeDocument/2006/relationships/image" Target="../media/image34.png"/><Relationship Id="rId69" Type="http://schemas.openxmlformats.org/officeDocument/2006/relationships/image" Target="../media/image55.png"/><Relationship Id="rId134" Type="http://schemas.openxmlformats.org/officeDocument/2006/relationships/customXml" Target="../ink/ink78.xml"/><Relationship Id="rId80" Type="http://schemas.openxmlformats.org/officeDocument/2006/relationships/customXml" Target="../ink/ink51.xml"/><Relationship Id="rId176" Type="http://schemas.openxmlformats.org/officeDocument/2006/relationships/customXml" Target="../ink/ink99.xml"/><Relationship Id="rId341" Type="http://schemas.openxmlformats.org/officeDocument/2006/relationships/image" Target="../media/image191.png"/><Relationship Id="rId383" Type="http://schemas.openxmlformats.org/officeDocument/2006/relationships/image" Target="../media/image212.png"/><Relationship Id="rId439" Type="http://schemas.openxmlformats.org/officeDocument/2006/relationships/customXml" Target="../ink/ink214.xml"/><Relationship Id="rId201" Type="http://schemas.openxmlformats.org/officeDocument/2006/relationships/image" Target="../media/image121.png"/><Relationship Id="rId243" Type="http://schemas.openxmlformats.org/officeDocument/2006/relationships/image" Target="../media/image142.png"/><Relationship Id="rId285" Type="http://schemas.openxmlformats.org/officeDocument/2006/relationships/image" Target="../media/image163.png"/><Relationship Id="rId450" Type="http://schemas.openxmlformats.org/officeDocument/2006/relationships/image" Target="../media/image149.png"/><Relationship Id="rId38" Type="http://schemas.openxmlformats.org/officeDocument/2006/relationships/customXml" Target="../ink/ink30.xml"/><Relationship Id="rId103" Type="http://schemas.openxmlformats.org/officeDocument/2006/relationships/image" Target="../media/image72.png"/><Relationship Id="rId310" Type="http://schemas.openxmlformats.org/officeDocument/2006/relationships/customXml" Target="../ink/ink158.xml"/><Relationship Id="rId91" Type="http://schemas.openxmlformats.org/officeDocument/2006/relationships/image" Target="../media/image66.png"/><Relationship Id="rId145" Type="http://schemas.openxmlformats.org/officeDocument/2006/relationships/image" Target="../media/image93.png"/><Relationship Id="rId187" Type="http://schemas.openxmlformats.org/officeDocument/2006/relationships/image" Target="../media/image114.png"/><Relationship Id="rId352" Type="http://schemas.openxmlformats.org/officeDocument/2006/relationships/customXml" Target="../ink/ink179.xml"/><Relationship Id="rId394" Type="http://schemas.openxmlformats.org/officeDocument/2006/relationships/customXml" Target="../ink/ink199.xml"/><Relationship Id="rId212" Type="http://schemas.openxmlformats.org/officeDocument/2006/relationships/customXml" Target="../ink/ink115.xml"/><Relationship Id="rId254" Type="http://schemas.openxmlformats.org/officeDocument/2006/relationships/customXml" Target="../ink/ink133.xml"/><Relationship Id="rId49" Type="http://schemas.openxmlformats.org/officeDocument/2006/relationships/image" Target="../media/image45.png"/><Relationship Id="rId114" Type="http://schemas.openxmlformats.org/officeDocument/2006/relationships/customXml" Target="../ink/ink68.xml"/><Relationship Id="rId296" Type="http://schemas.openxmlformats.org/officeDocument/2006/relationships/customXml" Target="../ink/ink151.xml"/><Relationship Id="rId461" Type="http://schemas.openxmlformats.org/officeDocument/2006/relationships/customXml" Target="../ink/ink225.xml"/><Relationship Id="rId60" Type="http://schemas.openxmlformats.org/officeDocument/2006/relationships/customXml" Target="../ink/ink41.xml"/><Relationship Id="rId156" Type="http://schemas.openxmlformats.org/officeDocument/2006/relationships/customXml" Target="../ink/ink89.xml"/><Relationship Id="rId198" Type="http://schemas.openxmlformats.org/officeDocument/2006/relationships/customXml" Target="../ink/ink110.xml"/><Relationship Id="rId321" Type="http://schemas.openxmlformats.org/officeDocument/2006/relationships/image" Target="../media/image181.png"/><Relationship Id="rId363" Type="http://schemas.openxmlformats.org/officeDocument/2006/relationships/image" Target="../media/image202.png"/><Relationship Id="rId223" Type="http://schemas.openxmlformats.org/officeDocument/2006/relationships/image" Target="../media/image132.png"/><Relationship Id="rId430" Type="http://schemas.openxmlformats.org/officeDocument/2006/relationships/image" Target="../media/image235.png"/><Relationship Id="rId18" Type="http://schemas.openxmlformats.org/officeDocument/2006/relationships/customXml" Target="../ink/ink20.xml"/><Relationship Id="rId39" Type="http://schemas.openxmlformats.org/officeDocument/2006/relationships/image" Target="../media/image40.png"/><Relationship Id="rId265" Type="http://schemas.openxmlformats.org/officeDocument/2006/relationships/image" Target="../media/image153.png"/><Relationship Id="rId286" Type="http://schemas.openxmlformats.org/officeDocument/2006/relationships/customXml" Target="../ink/ink146.xml"/><Relationship Id="rId451" Type="http://schemas.openxmlformats.org/officeDocument/2006/relationships/customXml" Target="../ink/ink220.xml"/><Relationship Id="rId472" Type="http://schemas.openxmlformats.org/officeDocument/2006/relationships/image" Target="../media/image240.png"/><Relationship Id="rId50" Type="http://schemas.openxmlformats.org/officeDocument/2006/relationships/customXml" Target="../ink/ink36.xml"/><Relationship Id="rId104" Type="http://schemas.openxmlformats.org/officeDocument/2006/relationships/customXml" Target="../ink/ink63.xml"/><Relationship Id="rId125" Type="http://schemas.openxmlformats.org/officeDocument/2006/relationships/image" Target="../media/image83.png"/><Relationship Id="rId146" Type="http://schemas.openxmlformats.org/officeDocument/2006/relationships/customXml" Target="../ink/ink84.xml"/><Relationship Id="rId167" Type="http://schemas.openxmlformats.org/officeDocument/2006/relationships/image" Target="../media/image104.png"/><Relationship Id="rId188" Type="http://schemas.openxmlformats.org/officeDocument/2006/relationships/customXml" Target="../ink/ink105.xml"/><Relationship Id="rId311" Type="http://schemas.openxmlformats.org/officeDocument/2006/relationships/image" Target="../media/image176.png"/><Relationship Id="rId332" Type="http://schemas.openxmlformats.org/officeDocument/2006/relationships/customXml" Target="../ink/ink169.xml"/><Relationship Id="rId353" Type="http://schemas.openxmlformats.org/officeDocument/2006/relationships/image" Target="../media/image197.png"/><Relationship Id="rId395" Type="http://schemas.openxmlformats.org/officeDocument/2006/relationships/image" Target="../media/image218.png"/><Relationship Id="rId409" Type="http://schemas.openxmlformats.org/officeDocument/2006/relationships/image" Target="../media/image225.png"/><Relationship Id="rId71" Type="http://schemas.openxmlformats.org/officeDocument/2006/relationships/image" Target="../media/image56.png"/><Relationship Id="rId92" Type="http://schemas.openxmlformats.org/officeDocument/2006/relationships/customXml" Target="../ink/ink57.xml"/><Relationship Id="rId213" Type="http://schemas.openxmlformats.org/officeDocument/2006/relationships/image" Target="../media/image127.png"/><Relationship Id="rId234" Type="http://schemas.openxmlformats.org/officeDocument/2006/relationships/customXml" Target="../ink/ink126.xml"/><Relationship Id="rId2" Type="http://schemas.openxmlformats.org/officeDocument/2006/relationships/customXml" Target="../ink/ink12.xml"/><Relationship Id="rId29" Type="http://schemas.openxmlformats.org/officeDocument/2006/relationships/image" Target="../media/image35.png"/><Relationship Id="rId276" Type="http://schemas.openxmlformats.org/officeDocument/2006/relationships/customXml" Target="../ink/ink141.xml"/><Relationship Id="rId297" Type="http://schemas.openxmlformats.org/officeDocument/2006/relationships/image" Target="../media/image169.png"/><Relationship Id="rId441" Type="http://schemas.openxmlformats.org/officeDocument/2006/relationships/customXml" Target="../ink/ink215.xml"/><Relationship Id="rId462" Type="http://schemas.openxmlformats.org/officeDocument/2006/relationships/image" Target="../media/image230.png"/><Relationship Id="rId40" Type="http://schemas.openxmlformats.org/officeDocument/2006/relationships/customXml" Target="../ink/ink31.xml"/><Relationship Id="rId115" Type="http://schemas.openxmlformats.org/officeDocument/2006/relationships/image" Target="../media/image78.png"/><Relationship Id="rId136" Type="http://schemas.openxmlformats.org/officeDocument/2006/relationships/customXml" Target="../ink/ink79.xml"/><Relationship Id="rId157" Type="http://schemas.openxmlformats.org/officeDocument/2006/relationships/image" Target="../media/image99.png"/><Relationship Id="rId178" Type="http://schemas.openxmlformats.org/officeDocument/2006/relationships/customXml" Target="../ink/ink100.xml"/><Relationship Id="rId301" Type="http://schemas.openxmlformats.org/officeDocument/2006/relationships/image" Target="../media/image171.png"/><Relationship Id="rId322" Type="http://schemas.openxmlformats.org/officeDocument/2006/relationships/customXml" Target="../ink/ink164.xml"/><Relationship Id="rId343" Type="http://schemas.openxmlformats.org/officeDocument/2006/relationships/image" Target="../media/image192.png"/><Relationship Id="rId364" Type="http://schemas.openxmlformats.org/officeDocument/2006/relationships/customXml" Target="../ink/ink185.xml"/><Relationship Id="rId61" Type="http://schemas.openxmlformats.org/officeDocument/2006/relationships/image" Target="../media/image51.png"/><Relationship Id="rId82" Type="http://schemas.openxmlformats.org/officeDocument/2006/relationships/customXml" Target="../ink/ink52.xml"/><Relationship Id="rId199" Type="http://schemas.openxmlformats.org/officeDocument/2006/relationships/image" Target="../media/image120.png"/><Relationship Id="rId203" Type="http://schemas.openxmlformats.org/officeDocument/2006/relationships/image" Target="../media/image122.png"/><Relationship Id="rId385" Type="http://schemas.openxmlformats.org/officeDocument/2006/relationships/image" Target="../media/image213.png"/><Relationship Id="rId19" Type="http://schemas.openxmlformats.org/officeDocument/2006/relationships/image" Target="../media/image30.png"/><Relationship Id="rId224" Type="http://schemas.openxmlformats.org/officeDocument/2006/relationships/customXml" Target="../ink/ink121.xml"/><Relationship Id="rId245" Type="http://schemas.openxmlformats.org/officeDocument/2006/relationships/image" Target="../media/image143.png"/><Relationship Id="rId266" Type="http://schemas.openxmlformats.org/officeDocument/2006/relationships/customXml" Target="../ink/ink136.xml"/><Relationship Id="rId287" Type="http://schemas.openxmlformats.org/officeDocument/2006/relationships/image" Target="../media/image164.png"/><Relationship Id="rId410" Type="http://schemas.openxmlformats.org/officeDocument/2006/relationships/customXml" Target="../ink/ink206.xml"/><Relationship Id="rId431" Type="http://schemas.openxmlformats.org/officeDocument/2006/relationships/customXml" Target="../ink/ink210.xml"/><Relationship Id="rId452" Type="http://schemas.openxmlformats.org/officeDocument/2006/relationships/image" Target="../media/image150.png"/><Relationship Id="rId473" Type="http://schemas.openxmlformats.org/officeDocument/2006/relationships/customXml" Target="../ink/ink231.xml"/><Relationship Id="rId30" Type="http://schemas.openxmlformats.org/officeDocument/2006/relationships/customXml" Target="../ink/ink26.xml"/><Relationship Id="rId105" Type="http://schemas.openxmlformats.org/officeDocument/2006/relationships/image" Target="../media/image73.png"/><Relationship Id="rId126" Type="http://schemas.openxmlformats.org/officeDocument/2006/relationships/customXml" Target="../ink/ink74.xml"/><Relationship Id="rId147" Type="http://schemas.openxmlformats.org/officeDocument/2006/relationships/image" Target="../media/image94.png"/><Relationship Id="rId168" Type="http://schemas.openxmlformats.org/officeDocument/2006/relationships/customXml" Target="../ink/ink95.xml"/><Relationship Id="rId312" Type="http://schemas.openxmlformats.org/officeDocument/2006/relationships/customXml" Target="../ink/ink159.xml"/><Relationship Id="rId333" Type="http://schemas.openxmlformats.org/officeDocument/2006/relationships/image" Target="../media/image187.png"/><Relationship Id="rId354" Type="http://schemas.openxmlformats.org/officeDocument/2006/relationships/customXml" Target="../ink/ink180.xml"/><Relationship Id="rId51" Type="http://schemas.openxmlformats.org/officeDocument/2006/relationships/image" Target="../media/image46.png"/><Relationship Id="rId72" Type="http://schemas.openxmlformats.org/officeDocument/2006/relationships/customXml" Target="../ink/ink47.xml"/><Relationship Id="rId93" Type="http://schemas.openxmlformats.org/officeDocument/2006/relationships/image" Target="../media/image67.png"/><Relationship Id="rId189" Type="http://schemas.openxmlformats.org/officeDocument/2006/relationships/image" Target="../media/image115.png"/><Relationship Id="rId375" Type="http://schemas.openxmlformats.org/officeDocument/2006/relationships/image" Target="../media/image208.png"/><Relationship Id="rId396" Type="http://schemas.openxmlformats.org/officeDocument/2006/relationships/customXml" Target="../ink/ink200.xml"/><Relationship Id="rId3" Type="http://schemas.openxmlformats.org/officeDocument/2006/relationships/image" Target="../media/image17.png"/><Relationship Id="rId214" Type="http://schemas.openxmlformats.org/officeDocument/2006/relationships/customXml" Target="../ink/ink116.xml"/><Relationship Id="rId277" Type="http://schemas.openxmlformats.org/officeDocument/2006/relationships/image" Target="../media/image159.png"/><Relationship Id="rId298" Type="http://schemas.openxmlformats.org/officeDocument/2006/relationships/customXml" Target="../ink/ink152.xml"/><Relationship Id="rId400" Type="http://schemas.openxmlformats.org/officeDocument/2006/relationships/customXml" Target="../ink/ink202.xml"/><Relationship Id="rId442" Type="http://schemas.openxmlformats.org/officeDocument/2006/relationships/image" Target="../media/image138.png"/><Relationship Id="rId463" Type="http://schemas.openxmlformats.org/officeDocument/2006/relationships/customXml" Target="../ink/ink226.xml"/><Relationship Id="rId116" Type="http://schemas.openxmlformats.org/officeDocument/2006/relationships/customXml" Target="../ink/ink69.xml"/><Relationship Id="rId137" Type="http://schemas.openxmlformats.org/officeDocument/2006/relationships/image" Target="../media/image89.png"/><Relationship Id="rId158" Type="http://schemas.openxmlformats.org/officeDocument/2006/relationships/customXml" Target="../ink/ink90.xml"/><Relationship Id="rId302" Type="http://schemas.openxmlformats.org/officeDocument/2006/relationships/customXml" Target="../ink/ink154.xml"/><Relationship Id="rId323" Type="http://schemas.openxmlformats.org/officeDocument/2006/relationships/image" Target="../media/image182.png"/><Relationship Id="rId344" Type="http://schemas.openxmlformats.org/officeDocument/2006/relationships/customXml" Target="../ink/ink175.xml"/><Relationship Id="rId20" Type="http://schemas.openxmlformats.org/officeDocument/2006/relationships/customXml" Target="../ink/ink21.xml"/><Relationship Id="rId41" Type="http://schemas.openxmlformats.org/officeDocument/2006/relationships/image" Target="../media/image41.png"/><Relationship Id="rId62" Type="http://schemas.openxmlformats.org/officeDocument/2006/relationships/customXml" Target="../ink/ink42.xml"/><Relationship Id="rId83" Type="http://schemas.openxmlformats.org/officeDocument/2006/relationships/image" Target="../media/image62.png"/><Relationship Id="rId179" Type="http://schemas.openxmlformats.org/officeDocument/2006/relationships/image" Target="../media/image110.png"/><Relationship Id="rId365" Type="http://schemas.openxmlformats.org/officeDocument/2006/relationships/image" Target="../media/image203.png"/><Relationship Id="rId386" Type="http://schemas.openxmlformats.org/officeDocument/2006/relationships/customXml" Target="../ink/ink195.xml"/><Relationship Id="rId190" Type="http://schemas.openxmlformats.org/officeDocument/2006/relationships/customXml" Target="../ink/ink106.xml"/><Relationship Id="rId204" Type="http://schemas.openxmlformats.org/officeDocument/2006/relationships/customXml" Target="../ink/ink113.xml"/><Relationship Id="rId225" Type="http://schemas.openxmlformats.org/officeDocument/2006/relationships/image" Target="../media/image133.png"/><Relationship Id="rId246" Type="http://schemas.openxmlformats.org/officeDocument/2006/relationships/customXml" Target="../ink/ink129.xml"/><Relationship Id="rId267" Type="http://schemas.openxmlformats.org/officeDocument/2006/relationships/image" Target="../media/image154.png"/><Relationship Id="rId288" Type="http://schemas.openxmlformats.org/officeDocument/2006/relationships/customXml" Target="../ink/ink147.xml"/><Relationship Id="rId411" Type="http://schemas.openxmlformats.org/officeDocument/2006/relationships/image" Target="../media/image226.png"/><Relationship Id="rId432" Type="http://schemas.openxmlformats.org/officeDocument/2006/relationships/image" Target="../media/image236.png"/><Relationship Id="rId453" Type="http://schemas.openxmlformats.org/officeDocument/2006/relationships/customXml" Target="../ink/ink221.xml"/><Relationship Id="rId474" Type="http://schemas.openxmlformats.org/officeDocument/2006/relationships/image" Target="../media/image241.png"/><Relationship Id="rId106" Type="http://schemas.openxmlformats.org/officeDocument/2006/relationships/customXml" Target="../ink/ink64.xml"/><Relationship Id="rId127" Type="http://schemas.openxmlformats.org/officeDocument/2006/relationships/image" Target="../media/image84.png"/><Relationship Id="rId313" Type="http://schemas.openxmlformats.org/officeDocument/2006/relationships/image" Target="../media/image177.png"/><Relationship Id="rId10" Type="http://schemas.openxmlformats.org/officeDocument/2006/relationships/customXml" Target="../ink/ink16.xml"/><Relationship Id="rId31" Type="http://schemas.openxmlformats.org/officeDocument/2006/relationships/image" Target="../media/image36.png"/><Relationship Id="rId52" Type="http://schemas.openxmlformats.org/officeDocument/2006/relationships/customXml" Target="../ink/ink37.xml"/><Relationship Id="rId73" Type="http://schemas.openxmlformats.org/officeDocument/2006/relationships/image" Target="../media/image57.png"/><Relationship Id="rId94" Type="http://schemas.openxmlformats.org/officeDocument/2006/relationships/customXml" Target="../ink/ink58.xml"/><Relationship Id="rId148" Type="http://schemas.openxmlformats.org/officeDocument/2006/relationships/customXml" Target="../ink/ink85.xml"/><Relationship Id="rId169" Type="http://schemas.openxmlformats.org/officeDocument/2006/relationships/image" Target="../media/image105.png"/><Relationship Id="rId334" Type="http://schemas.openxmlformats.org/officeDocument/2006/relationships/customXml" Target="../ink/ink170.xml"/><Relationship Id="rId355" Type="http://schemas.openxmlformats.org/officeDocument/2006/relationships/image" Target="../media/image198.png"/><Relationship Id="rId376" Type="http://schemas.openxmlformats.org/officeDocument/2006/relationships/customXml" Target="../ink/ink190.xml"/><Relationship Id="rId397" Type="http://schemas.openxmlformats.org/officeDocument/2006/relationships/image" Target="../media/image219.png"/><Relationship Id="rId4" Type="http://schemas.openxmlformats.org/officeDocument/2006/relationships/customXml" Target="../ink/ink13.xml"/><Relationship Id="rId180" Type="http://schemas.openxmlformats.org/officeDocument/2006/relationships/customXml" Target="../ink/ink101.xml"/><Relationship Id="rId215" Type="http://schemas.openxmlformats.org/officeDocument/2006/relationships/image" Target="../media/image128.png"/><Relationship Id="rId278" Type="http://schemas.openxmlformats.org/officeDocument/2006/relationships/customXml" Target="../ink/ink142.xml"/><Relationship Id="rId401" Type="http://schemas.openxmlformats.org/officeDocument/2006/relationships/image" Target="../media/image221.png"/><Relationship Id="rId443" Type="http://schemas.openxmlformats.org/officeDocument/2006/relationships/customXml" Target="../ink/ink216.xml"/><Relationship Id="rId464" Type="http://schemas.openxmlformats.org/officeDocument/2006/relationships/image" Target="../media/image231.png"/><Relationship Id="rId303" Type="http://schemas.openxmlformats.org/officeDocument/2006/relationships/image" Target="../media/image172.png"/><Relationship Id="rId42" Type="http://schemas.openxmlformats.org/officeDocument/2006/relationships/customXml" Target="../ink/ink32.xml"/><Relationship Id="rId84" Type="http://schemas.openxmlformats.org/officeDocument/2006/relationships/customXml" Target="../ink/ink53.xml"/><Relationship Id="rId138" Type="http://schemas.openxmlformats.org/officeDocument/2006/relationships/customXml" Target="../ink/ink80.xml"/><Relationship Id="rId345" Type="http://schemas.openxmlformats.org/officeDocument/2006/relationships/image" Target="../media/image193.png"/><Relationship Id="rId387" Type="http://schemas.openxmlformats.org/officeDocument/2006/relationships/image" Target="../media/image214.png"/><Relationship Id="rId191" Type="http://schemas.openxmlformats.org/officeDocument/2006/relationships/image" Target="../media/image116.png"/><Relationship Id="rId247" Type="http://schemas.openxmlformats.org/officeDocument/2006/relationships/image" Target="../media/image144.png"/><Relationship Id="rId412" Type="http://schemas.openxmlformats.org/officeDocument/2006/relationships/customXml" Target="../ink/ink207.xml"/><Relationship Id="rId107" Type="http://schemas.openxmlformats.org/officeDocument/2006/relationships/image" Target="../media/image74.png"/><Relationship Id="rId289" Type="http://schemas.openxmlformats.org/officeDocument/2006/relationships/image" Target="../media/image165.png"/><Relationship Id="rId454" Type="http://schemas.openxmlformats.org/officeDocument/2006/relationships/image" Target="../media/image207.png"/><Relationship Id="rId11" Type="http://schemas.openxmlformats.org/officeDocument/2006/relationships/image" Target="../media/image25.png"/><Relationship Id="rId53" Type="http://schemas.openxmlformats.org/officeDocument/2006/relationships/image" Target="../media/image47.png"/><Relationship Id="rId149" Type="http://schemas.openxmlformats.org/officeDocument/2006/relationships/image" Target="../media/image95.png"/><Relationship Id="rId314" Type="http://schemas.openxmlformats.org/officeDocument/2006/relationships/customXml" Target="../ink/ink160.xml"/><Relationship Id="rId356" Type="http://schemas.openxmlformats.org/officeDocument/2006/relationships/customXml" Target="../ink/ink181.xml"/><Relationship Id="rId398" Type="http://schemas.openxmlformats.org/officeDocument/2006/relationships/customXml" Target="../ink/ink201.xml"/><Relationship Id="rId95" Type="http://schemas.openxmlformats.org/officeDocument/2006/relationships/image" Target="../media/image68.png"/><Relationship Id="rId160" Type="http://schemas.openxmlformats.org/officeDocument/2006/relationships/customXml" Target="../ink/ink91.xml"/><Relationship Id="rId216" Type="http://schemas.openxmlformats.org/officeDocument/2006/relationships/customXml" Target="../ink/ink117.xml"/><Relationship Id="rId465" Type="http://schemas.openxmlformats.org/officeDocument/2006/relationships/customXml" Target="../ink/ink227.xml"/><Relationship Id="rId22" Type="http://schemas.openxmlformats.org/officeDocument/2006/relationships/customXml" Target="../ink/ink22.xml"/><Relationship Id="rId64" Type="http://schemas.openxmlformats.org/officeDocument/2006/relationships/customXml" Target="../ink/ink43.xml"/><Relationship Id="rId118" Type="http://schemas.openxmlformats.org/officeDocument/2006/relationships/customXml" Target="../ink/ink70.xml"/><Relationship Id="rId325" Type="http://schemas.openxmlformats.org/officeDocument/2006/relationships/image" Target="../media/image183.png"/><Relationship Id="rId367" Type="http://schemas.openxmlformats.org/officeDocument/2006/relationships/image" Target="../media/image204.png"/><Relationship Id="rId171" Type="http://schemas.openxmlformats.org/officeDocument/2006/relationships/image" Target="../media/image106.png"/><Relationship Id="rId227" Type="http://schemas.openxmlformats.org/officeDocument/2006/relationships/image" Target="../media/image134.png"/><Relationship Id="rId269" Type="http://schemas.openxmlformats.org/officeDocument/2006/relationships/image" Target="../media/image155.png"/><Relationship Id="rId434" Type="http://schemas.openxmlformats.org/officeDocument/2006/relationships/image" Target="../media/image237.png"/><Relationship Id="rId476" Type="http://schemas.openxmlformats.org/officeDocument/2006/relationships/image" Target="../media/image242.png"/><Relationship Id="rId33" Type="http://schemas.openxmlformats.org/officeDocument/2006/relationships/image" Target="../media/image37.png"/><Relationship Id="rId129" Type="http://schemas.openxmlformats.org/officeDocument/2006/relationships/image" Target="../media/image85.png"/><Relationship Id="rId280" Type="http://schemas.openxmlformats.org/officeDocument/2006/relationships/customXml" Target="../ink/ink143.xml"/><Relationship Id="rId336" Type="http://schemas.openxmlformats.org/officeDocument/2006/relationships/customXml" Target="../ink/ink171.xml"/><Relationship Id="rId75" Type="http://schemas.openxmlformats.org/officeDocument/2006/relationships/image" Target="../media/image58.png"/><Relationship Id="rId140" Type="http://schemas.openxmlformats.org/officeDocument/2006/relationships/customXml" Target="../ink/ink81.xml"/><Relationship Id="rId182" Type="http://schemas.openxmlformats.org/officeDocument/2006/relationships/customXml" Target="../ink/ink102.xml"/><Relationship Id="rId378" Type="http://schemas.openxmlformats.org/officeDocument/2006/relationships/customXml" Target="../ink/ink191.xml"/><Relationship Id="rId403" Type="http://schemas.openxmlformats.org/officeDocument/2006/relationships/image" Target="../media/image222.png"/><Relationship Id="rId6" Type="http://schemas.openxmlformats.org/officeDocument/2006/relationships/customXml" Target="../ink/ink14.xml"/><Relationship Id="rId445" Type="http://schemas.openxmlformats.org/officeDocument/2006/relationships/customXml" Target="../ink/ink217.xml"/><Relationship Id="rId291" Type="http://schemas.openxmlformats.org/officeDocument/2006/relationships/image" Target="../media/image166.png"/><Relationship Id="rId305" Type="http://schemas.openxmlformats.org/officeDocument/2006/relationships/image" Target="../media/image173.png"/><Relationship Id="rId347" Type="http://schemas.openxmlformats.org/officeDocument/2006/relationships/image" Target="../media/image194.png"/><Relationship Id="rId44" Type="http://schemas.openxmlformats.org/officeDocument/2006/relationships/customXml" Target="../ink/ink33.xml"/><Relationship Id="rId86" Type="http://schemas.openxmlformats.org/officeDocument/2006/relationships/customXml" Target="../ink/ink54.xml"/><Relationship Id="rId151" Type="http://schemas.openxmlformats.org/officeDocument/2006/relationships/image" Target="../media/image96.png"/><Relationship Id="rId389" Type="http://schemas.openxmlformats.org/officeDocument/2006/relationships/image" Target="../media/image215.png"/><Relationship Id="rId193" Type="http://schemas.openxmlformats.org/officeDocument/2006/relationships/image" Target="../media/image117.png"/><Relationship Id="rId249" Type="http://schemas.openxmlformats.org/officeDocument/2006/relationships/image" Target="../media/image145.png"/><Relationship Id="rId414" Type="http://schemas.openxmlformats.org/officeDocument/2006/relationships/customXml" Target="../ink/ink208.xml"/><Relationship Id="rId456" Type="http://schemas.openxmlformats.org/officeDocument/2006/relationships/image" Target="../media/image224.png"/><Relationship Id="rId13" Type="http://schemas.openxmlformats.org/officeDocument/2006/relationships/image" Target="../media/image27.png"/><Relationship Id="rId109" Type="http://schemas.openxmlformats.org/officeDocument/2006/relationships/image" Target="../media/image75.png"/><Relationship Id="rId316" Type="http://schemas.openxmlformats.org/officeDocument/2006/relationships/customXml" Target="../ink/ink161.xml"/><Relationship Id="rId55" Type="http://schemas.openxmlformats.org/officeDocument/2006/relationships/image" Target="../media/image48.png"/><Relationship Id="rId97" Type="http://schemas.openxmlformats.org/officeDocument/2006/relationships/image" Target="../media/image69.png"/><Relationship Id="rId120" Type="http://schemas.openxmlformats.org/officeDocument/2006/relationships/customXml" Target="../ink/ink71.xml"/><Relationship Id="rId358" Type="http://schemas.openxmlformats.org/officeDocument/2006/relationships/customXml" Target="../ink/ink182.xml"/><Relationship Id="rId162" Type="http://schemas.openxmlformats.org/officeDocument/2006/relationships/customXml" Target="../ink/ink92.xml"/><Relationship Id="rId218" Type="http://schemas.openxmlformats.org/officeDocument/2006/relationships/customXml" Target="../ink/ink118.xml"/><Relationship Id="rId467" Type="http://schemas.openxmlformats.org/officeDocument/2006/relationships/customXml" Target="../ink/ink228.xml"/><Relationship Id="rId271" Type="http://schemas.openxmlformats.org/officeDocument/2006/relationships/image" Target="../media/image156.png"/><Relationship Id="rId24" Type="http://schemas.openxmlformats.org/officeDocument/2006/relationships/customXml" Target="../ink/ink23.xml"/><Relationship Id="rId66" Type="http://schemas.openxmlformats.org/officeDocument/2006/relationships/customXml" Target="../ink/ink44.xml"/><Relationship Id="rId131" Type="http://schemas.openxmlformats.org/officeDocument/2006/relationships/image" Target="../media/image86.png"/><Relationship Id="rId327" Type="http://schemas.openxmlformats.org/officeDocument/2006/relationships/image" Target="../media/image184.png"/><Relationship Id="rId369" Type="http://schemas.openxmlformats.org/officeDocument/2006/relationships/image" Target="../media/image205.png"/><Relationship Id="rId173" Type="http://schemas.openxmlformats.org/officeDocument/2006/relationships/image" Target="../media/image107.png"/><Relationship Id="rId229" Type="http://schemas.openxmlformats.org/officeDocument/2006/relationships/image" Target="../media/image135.png"/><Relationship Id="rId380" Type="http://schemas.openxmlformats.org/officeDocument/2006/relationships/customXml" Target="../ink/ink192.xml"/><Relationship Id="rId436" Type="http://schemas.openxmlformats.org/officeDocument/2006/relationships/image" Target="../media/image238.png"/><Relationship Id="rId478" Type="http://schemas.openxmlformats.org/officeDocument/2006/relationships/image" Target="../media/image243.png"/><Relationship Id="rId35" Type="http://schemas.openxmlformats.org/officeDocument/2006/relationships/image" Target="../media/image38.png"/><Relationship Id="rId77" Type="http://schemas.openxmlformats.org/officeDocument/2006/relationships/image" Target="../media/image59.png"/><Relationship Id="rId100" Type="http://schemas.openxmlformats.org/officeDocument/2006/relationships/customXml" Target="../ink/ink61.xml"/><Relationship Id="rId282" Type="http://schemas.openxmlformats.org/officeDocument/2006/relationships/customXml" Target="../ink/ink144.xml"/><Relationship Id="rId338" Type="http://schemas.openxmlformats.org/officeDocument/2006/relationships/customXml" Target="../ink/ink172.xml"/><Relationship Id="rId8" Type="http://schemas.openxmlformats.org/officeDocument/2006/relationships/customXml" Target="../ink/ink15.xml"/><Relationship Id="rId142" Type="http://schemas.openxmlformats.org/officeDocument/2006/relationships/customXml" Target="../ink/ink82.xml"/><Relationship Id="rId184" Type="http://schemas.openxmlformats.org/officeDocument/2006/relationships/customXml" Target="../ink/ink103.xml"/><Relationship Id="rId391" Type="http://schemas.openxmlformats.org/officeDocument/2006/relationships/image" Target="../media/image216.png"/><Relationship Id="rId405" Type="http://schemas.openxmlformats.org/officeDocument/2006/relationships/image" Target="../media/image223.png"/><Relationship Id="rId447" Type="http://schemas.openxmlformats.org/officeDocument/2006/relationships/customXml" Target="../ink/ink218.xml"/><Relationship Id="rId251" Type="http://schemas.openxmlformats.org/officeDocument/2006/relationships/image" Target="../media/image146.png"/><Relationship Id="rId46" Type="http://schemas.openxmlformats.org/officeDocument/2006/relationships/customXml" Target="../ink/ink34.xml"/><Relationship Id="rId293" Type="http://schemas.openxmlformats.org/officeDocument/2006/relationships/image" Target="../media/image167.png"/><Relationship Id="rId307" Type="http://schemas.openxmlformats.org/officeDocument/2006/relationships/image" Target="../media/image174.png"/><Relationship Id="rId349" Type="http://schemas.openxmlformats.org/officeDocument/2006/relationships/image" Target="../media/image195.png"/><Relationship Id="rId88" Type="http://schemas.openxmlformats.org/officeDocument/2006/relationships/customXml" Target="../ink/ink55.xml"/><Relationship Id="rId111" Type="http://schemas.openxmlformats.org/officeDocument/2006/relationships/image" Target="../media/image76.png"/><Relationship Id="rId153" Type="http://schemas.openxmlformats.org/officeDocument/2006/relationships/image" Target="../media/image97.png"/><Relationship Id="rId195" Type="http://schemas.openxmlformats.org/officeDocument/2006/relationships/image" Target="../media/image118.png"/><Relationship Id="rId209" Type="http://schemas.openxmlformats.org/officeDocument/2006/relationships/image" Target="../media/image125.png"/><Relationship Id="rId360" Type="http://schemas.openxmlformats.org/officeDocument/2006/relationships/customXml" Target="../ink/ink183.xml"/><Relationship Id="rId220" Type="http://schemas.openxmlformats.org/officeDocument/2006/relationships/customXml" Target="../ink/ink119.xml"/><Relationship Id="rId458" Type="http://schemas.openxmlformats.org/officeDocument/2006/relationships/image" Target="../media/image228.png"/><Relationship Id="rId15" Type="http://schemas.openxmlformats.org/officeDocument/2006/relationships/image" Target="../media/image28.png"/><Relationship Id="rId57" Type="http://schemas.openxmlformats.org/officeDocument/2006/relationships/image" Target="../media/image49.png"/><Relationship Id="rId262" Type="http://schemas.openxmlformats.org/officeDocument/2006/relationships/customXml" Target="../ink/ink134.xml"/><Relationship Id="rId318" Type="http://schemas.openxmlformats.org/officeDocument/2006/relationships/customXml" Target="../ink/ink162.xml"/><Relationship Id="rId99" Type="http://schemas.openxmlformats.org/officeDocument/2006/relationships/image" Target="../media/image70.png"/><Relationship Id="rId122" Type="http://schemas.openxmlformats.org/officeDocument/2006/relationships/customXml" Target="../ink/ink72.xml"/><Relationship Id="rId164" Type="http://schemas.openxmlformats.org/officeDocument/2006/relationships/customXml" Target="../ink/ink93.xml"/><Relationship Id="rId371" Type="http://schemas.openxmlformats.org/officeDocument/2006/relationships/image" Target="../media/image206.png"/><Relationship Id="rId469" Type="http://schemas.openxmlformats.org/officeDocument/2006/relationships/customXml" Target="../ink/ink229.xml"/><Relationship Id="rId26" Type="http://schemas.openxmlformats.org/officeDocument/2006/relationships/customXml" Target="../ink/ink24.xml"/><Relationship Id="rId231" Type="http://schemas.openxmlformats.org/officeDocument/2006/relationships/image" Target="../media/image136.png"/><Relationship Id="rId273" Type="http://schemas.openxmlformats.org/officeDocument/2006/relationships/image" Target="../media/image157.png"/><Relationship Id="rId329" Type="http://schemas.openxmlformats.org/officeDocument/2006/relationships/image" Target="../media/image185.png"/><Relationship Id="rId480" Type="http://schemas.openxmlformats.org/officeDocument/2006/relationships/image" Target="../media/image244.png"/><Relationship Id="rId68" Type="http://schemas.openxmlformats.org/officeDocument/2006/relationships/customXml" Target="../ink/ink45.xml"/><Relationship Id="rId133" Type="http://schemas.openxmlformats.org/officeDocument/2006/relationships/image" Target="../media/image87.png"/><Relationship Id="rId175" Type="http://schemas.openxmlformats.org/officeDocument/2006/relationships/image" Target="../media/image108.png"/><Relationship Id="rId340" Type="http://schemas.openxmlformats.org/officeDocument/2006/relationships/customXml" Target="../ink/ink173.xml"/><Relationship Id="rId200" Type="http://schemas.openxmlformats.org/officeDocument/2006/relationships/customXml" Target="../ink/ink111.xml"/><Relationship Id="rId382" Type="http://schemas.openxmlformats.org/officeDocument/2006/relationships/customXml" Target="../ink/ink193.xml"/><Relationship Id="rId438" Type="http://schemas.openxmlformats.org/officeDocument/2006/relationships/image" Target="../media/image123.png"/><Relationship Id="rId242" Type="http://schemas.openxmlformats.org/officeDocument/2006/relationships/customXml" Target="../ink/ink127.xml"/><Relationship Id="rId284" Type="http://schemas.openxmlformats.org/officeDocument/2006/relationships/customXml" Target="../ink/ink145.xml"/><Relationship Id="rId37" Type="http://schemas.openxmlformats.org/officeDocument/2006/relationships/image" Target="../media/image39.png"/><Relationship Id="rId79" Type="http://schemas.openxmlformats.org/officeDocument/2006/relationships/image" Target="../media/image60.png"/><Relationship Id="rId102" Type="http://schemas.openxmlformats.org/officeDocument/2006/relationships/customXml" Target="../ink/ink62.xml"/><Relationship Id="rId144" Type="http://schemas.openxmlformats.org/officeDocument/2006/relationships/customXml" Target="../ink/ink83.xml"/><Relationship Id="rId90" Type="http://schemas.openxmlformats.org/officeDocument/2006/relationships/customXml" Target="../ink/ink56.xml"/><Relationship Id="rId186" Type="http://schemas.openxmlformats.org/officeDocument/2006/relationships/customXml" Target="../ink/ink104.xml"/><Relationship Id="rId351" Type="http://schemas.openxmlformats.org/officeDocument/2006/relationships/image" Target="../media/image196.png"/><Relationship Id="rId393" Type="http://schemas.openxmlformats.org/officeDocument/2006/relationships/image" Target="../media/image217.png"/><Relationship Id="rId449" Type="http://schemas.openxmlformats.org/officeDocument/2006/relationships/customXml" Target="../ink/ink219.xml"/><Relationship Id="rId211" Type="http://schemas.openxmlformats.org/officeDocument/2006/relationships/image" Target="../media/image126.png"/><Relationship Id="rId253" Type="http://schemas.openxmlformats.org/officeDocument/2006/relationships/image" Target="../media/image147.png"/><Relationship Id="rId295" Type="http://schemas.openxmlformats.org/officeDocument/2006/relationships/image" Target="../media/image168.png"/><Relationship Id="rId309" Type="http://schemas.openxmlformats.org/officeDocument/2006/relationships/image" Target="../media/image175.png"/><Relationship Id="rId460" Type="http://schemas.openxmlformats.org/officeDocument/2006/relationships/image" Target="../media/image229.png"/><Relationship Id="rId48" Type="http://schemas.openxmlformats.org/officeDocument/2006/relationships/customXml" Target="../ink/ink35.xml"/><Relationship Id="rId113" Type="http://schemas.openxmlformats.org/officeDocument/2006/relationships/image" Target="../media/image77.png"/><Relationship Id="rId320" Type="http://schemas.openxmlformats.org/officeDocument/2006/relationships/customXml" Target="../ink/ink163.xml"/><Relationship Id="rId155" Type="http://schemas.openxmlformats.org/officeDocument/2006/relationships/image" Target="../media/image98.png"/><Relationship Id="rId197" Type="http://schemas.openxmlformats.org/officeDocument/2006/relationships/image" Target="../media/image119.png"/><Relationship Id="rId362" Type="http://schemas.openxmlformats.org/officeDocument/2006/relationships/customXml" Target="../ink/ink184.xml"/><Relationship Id="rId222" Type="http://schemas.openxmlformats.org/officeDocument/2006/relationships/customXml" Target="../ink/ink120.xml"/><Relationship Id="rId264" Type="http://schemas.openxmlformats.org/officeDocument/2006/relationships/customXml" Target="../ink/ink135.xml"/><Relationship Id="rId471" Type="http://schemas.openxmlformats.org/officeDocument/2006/relationships/customXml" Target="../ink/ink230.xml"/><Relationship Id="rId17" Type="http://schemas.openxmlformats.org/officeDocument/2006/relationships/image" Target="../media/image29.png"/><Relationship Id="rId59" Type="http://schemas.openxmlformats.org/officeDocument/2006/relationships/image" Target="../media/image50.png"/><Relationship Id="rId124" Type="http://schemas.openxmlformats.org/officeDocument/2006/relationships/customXml" Target="../ink/ink73.xml"/><Relationship Id="rId70" Type="http://schemas.openxmlformats.org/officeDocument/2006/relationships/customXml" Target="../ink/ink46.xml"/><Relationship Id="rId166" Type="http://schemas.openxmlformats.org/officeDocument/2006/relationships/customXml" Target="../ink/ink94.xml"/><Relationship Id="rId331" Type="http://schemas.openxmlformats.org/officeDocument/2006/relationships/image" Target="../media/image186.png"/><Relationship Id="rId429" Type="http://schemas.openxmlformats.org/officeDocument/2006/relationships/customXml" Target="../ink/ink209.xml"/><Relationship Id="rId1" Type="http://schemas.openxmlformats.org/officeDocument/2006/relationships/slideLayout" Target="../slideLayouts/slideLayout6.xml"/><Relationship Id="rId233" Type="http://schemas.openxmlformats.org/officeDocument/2006/relationships/image" Target="../media/image137.png"/><Relationship Id="rId440" Type="http://schemas.openxmlformats.org/officeDocument/2006/relationships/image" Target="../media/image124.png"/><Relationship Id="rId28" Type="http://schemas.openxmlformats.org/officeDocument/2006/relationships/customXml" Target="../ink/ink25.xml"/><Relationship Id="rId275" Type="http://schemas.openxmlformats.org/officeDocument/2006/relationships/image" Target="../media/image158.png"/><Relationship Id="rId300" Type="http://schemas.openxmlformats.org/officeDocument/2006/relationships/customXml" Target="../ink/ink153.xml"/><Relationship Id="rId81" Type="http://schemas.openxmlformats.org/officeDocument/2006/relationships/image" Target="../media/image61.png"/><Relationship Id="rId135" Type="http://schemas.openxmlformats.org/officeDocument/2006/relationships/image" Target="../media/image88.png"/><Relationship Id="rId177" Type="http://schemas.openxmlformats.org/officeDocument/2006/relationships/image" Target="../media/image109.png"/><Relationship Id="rId342" Type="http://schemas.openxmlformats.org/officeDocument/2006/relationships/customXml" Target="../ink/ink174.xml"/><Relationship Id="rId384" Type="http://schemas.openxmlformats.org/officeDocument/2006/relationships/customXml" Target="../ink/ink194.xml"/><Relationship Id="rId202" Type="http://schemas.openxmlformats.org/officeDocument/2006/relationships/customXml" Target="../ink/ink112.xml"/><Relationship Id="rId244" Type="http://schemas.openxmlformats.org/officeDocument/2006/relationships/customXml" Target="../ink/ink128.xml"/></Relationships>
</file>

<file path=ppt/slides/_rels/slide27.xml.rels><?xml version="1.0" encoding="UTF-8" standalone="yes"?>
<Relationships xmlns="http://schemas.openxmlformats.org/package/2006/relationships"><Relationship Id="rId117" Type="http://schemas.openxmlformats.org/officeDocument/2006/relationships/image" Target="../media/image297.png"/><Relationship Id="rId299" Type="http://schemas.openxmlformats.org/officeDocument/2006/relationships/image" Target="../media/image368.png"/><Relationship Id="rId21" Type="http://schemas.openxmlformats.org/officeDocument/2006/relationships/image" Target="../media/image248.png"/><Relationship Id="rId63" Type="http://schemas.openxmlformats.org/officeDocument/2006/relationships/image" Target="../media/image269.png"/><Relationship Id="rId159" Type="http://schemas.openxmlformats.org/officeDocument/2006/relationships/image" Target="../media/image318.png"/><Relationship Id="rId324" Type="http://schemas.openxmlformats.org/officeDocument/2006/relationships/customXml" Target="../ink/ink385.xml"/><Relationship Id="rId366" Type="http://schemas.openxmlformats.org/officeDocument/2006/relationships/customXml" Target="../ink/ink406.xml"/><Relationship Id="rId170" Type="http://schemas.openxmlformats.org/officeDocument/2006/relationships/customXml" Target="../ink/ink319.xml"/><Relationship Id="rId226" Type="http://schemas.openxmlformats.org/officeDocument/2006/relationships/customXml" Target="../ink/ink345.xml"/><Relationship Id="rId268" Type="http://schemas.openxmlformats.org/officeDocument/2006/relationships/customXml" Target="../ink/ink357.xml"/><Relationship Id="rId32" Type="http://schemas.openxmlformats.org/officeDocument/2006/relationships/customXml" Target="../ink/ink250.xml"/><Relationship Id="rId74" Type="http://schemas.openxmlformats.org/officeDocument/2006/relationships/customXml" Target="../ink/ink271.xml"/><Relationship Id="rId128" Type="http://schemas.openxmlformats.org/officeDocument/2006/relationships/customXml" Target="../ink/ink298.xml"/><Relationship Id="rId335" Type="http://schemas.openxmlformats.org/officeDocument/2006/relationships/image" Target="../media/image394.png"/><Relationship Id="rId377" Type="http://schemas.openxmlformats.org/officeDocument/2006/relationships/image" Target="../media/image415.png"/><Relationship Id="rId5" Type="http://schemas.openxmlformats.org/officeDocument/2006/relationships/image" Target="../media/image2400.png"/><Relationship Id="rId181" Type="http://schemas.openxmlformats.org/officeDocument/2006/relationships/image" Target="../media/image329.png"/><Relationship Id="rId237" Type="http://schemas.openxmlformats.org/officeDocument/2006/relationships/image" Target="../media/image357.png"/><Relationship Id="rId402" Type="http://schemas.openxmlformats.org/officeDocument/2006/relationships/customXml" Target="../ink/ink424.xml"/><Relationship Id="rId279" Type="http://schemas.openxmlformats.org/officeDocument/2006/relationships/image" Target="../media/image127.png"/><Relationship Id="rId43" Type="http://schemas.openxmlformats.org/officeDocument/2006/relationships/image" Target="../media/image259.png"/><Relationship Id="rId139" Type="http://schemas.openxmlformats.org/officeDocument/2006/relationships/image" Target="../media/image308.png"/><Relationship Id="rId290" Type="http://schemas.openxmlformats.org/officeDocument/2006/relationships/customXml" Target="../ink/ink368.xml"/><Relationship Id="rId304" Type="http://schemas.openxmlformats.org/officeDocument/2006/relationships/customXml" Target="../ink/ink375.xml"/><Relationship Id="rId346" Type="http://schemas.openxmlformats.org/officeDocument/2006/relationships/customXml" Target="../ink/ink396.xml"/><Relationship Id="rId388" Type="http://schemas.openxmlformats.org/officeDocument/2006/relationships/customXml" Target="../ink/ink417.xml"/><Relationship Id="rId85" Type="http://schemas.openxmlformats.org/officeDocument/2006/relationships/image" Target="../media/image281.png"/><Relationship Id="rId150" Type="http://schemas.openxmlformats.org/officeDocument/2006/relationships/customXml" Target="../ink/ink309.xml"/><Relationship Id="rId192" Type="http://schemas.openxmlformats.org/officeDocument/2006/relationships/customXml" Target="../ink/ink330.xml"/><Relationship Id="rId248" Type="http://schemas.openxmlformats.org/officeDocument/2006/relationships/customXml" Target="../ink/ink353.xml"/><Relationship Id="rId12" Type="http://schemas.openxmlformats.org/officeDocument/2006/relationships/customXml" Target="../ink/ink240.xml"/><Relationship Id="rId108" Type="http://schemas.openxmlformats.org/officeDocument/2006/relationships/customXml" Target="../ink/ink288.xml"/><Relationship Id="rId315" Type="http://schemas.openxmlformats.org/officeDocument/2006/relationships/image" Target="../media/image384.png"/><Relationship Id="rId357" Type="http://schemas.openxmlformats.org/officeDocument/2006/relationships/image" Target="../media/image405.png"/><Relationship Id="rId54" Type="http://schemas.openxmlformats.org/officeDocument/2006/relationships/customXml" Target="../ink/ink261.xml"/><Relationship Id="rId96" Type="http://schemas.openxmlformats.org/officeDocument/2006/relationships/customXml" Target="../ink/ink282.xml"/><Relationship Id="rId161" Type="http://schemas.openxmlformats.org/officeDocument/2006/relationships/image" Target="../media/image319.png"/><Relationship Id="rId217" Type="http://schemas.openxmlformats.org/officeDocument/2006/relationships/image" Target="../media/image347.png"/><Relationship Id="rId399" Type="http://schemas.openxmlformats.org/officeDocument/2006/relationships/image" Target="../media/image426.png"/><Relationship Id="rId23" Type="http://schemas.openxmlformats.org/officeDocument/2006/relationships/image" Target="../media/image249.png"/><Relationship Id="rId119" Type="http://schemas.openxmlformats.org/officeDocument/2006/relationships/image" Target="../media/image298.png"/><Relationship Id="rId270" Type="http://schemas.openxmlformats.org/officeDocument/2006/relationships/customXml" Target="../ink/ink358.xml"/><Relationship Id="rId326" Type="http://schemas.openxmlformats.org/officeDocument/2006/relationships/customXml" Target="../ink/ink386.xml"/><Relationship Id="rId65" Type="http://schemas.openxmlformats.org/officeDocument/2006/relationships/image" Target="../media/image271.png"/><Relationship Id="rId130" Type="http://schemas.openxmlformats.org/officeDocument/2006/relationships/customXml" Target="../ink/ink299.xml"/><Relationship Id="rId368" Type="http://schemas.openxmlformats.org/officeDocument/2006/relationships/customXml" Target="../ink/ink407.xml"/><Relationship Id="rId172" Type="http://schemas.openxmlformats.org/officeDocument/2006/relationships/customXml" Target="../ink/ink320.xml"/><Relationship Id="rId228" Type="http://schemas.openxmlformats.org/officeDocument/2006/relationships/customXml" Target="../ink/ink346.xml"/><Relationship Id="rId281" Type="http://schemas.openxmlformats.org/officeDocument/2006/relationships/image" Target="../media/image341.png"/><Relationship Id="rId337" Type="http://schemas.openxmlformats.org/officeDocument/2006/relationships/image" Target="../media/image395.png"/><Relationship Id="rId34" Type="http://schemas.openxmlformats.org/officeDocument/2006/relationships/customXml" Target="../ink/ink251.xml"/><Relationship Id="rId76" Type="http://schemas.openxmlformats.org/officeDocument/2006/relationships/customXml" Target="../ink/ink272.xml"/><Relationship Id="rId141" Type="http://schemas.openxmlformats.org/officeDocument/2006/relationships/image" Target="../media/image309.png"/><Relationship Id="rId379" Type="http://schemas.openxmlformats.org/officeDocument/2006/relationships/image" Target="../media/image416.png"/><Relationship Id="rId7" Type="http://schemas.openxmlformats.org/officeDocument/2006/relationships/image" Target="../media/image2410.png"/><Relationship Id="rId183" Type="http://schemas.openxmlformats.org/officeDocument/2006/relationships/image" Target="../media/image330.png"/><Relationship Id="rId390" Type="http://schemas.openxmlformats.org/officeDocument/2006/relationships/customXml" Target="../ink/ink418.xml"/><Relationship Id="rId404" Type="http://schemas.openxmlformats.org/officeDocument/2006/relationships/customXml" Target="../ink/ink425.xml"/><Relationship Id="rId250" Type="http://schemas.openxmlformats.org/officeDocument/2006/relationships/customXml" Target="../ink/ink354.xml"/><Relationship Id="rId292" Type="http://schemas.openxmlformats.org/officeDocument/2006/relationships/customXml" Target="../ink/ink369.xml"/><Relationship Id="rId306" Type="http://schemas.openxmlformats.org/officeDocument/2006/relationships/customXml" Target="../ink/ink376.xml"/><Relationship Id="rId45" Type="http://schemas.openxmlformats.org/officeDocument/2006/relationships/image" Target="../media/image260.png"/><Relationship Id="rId87" Type="http://schemas.openxmlformats.org/officeDocument/2006/relationships/image" Target="../media/image282.png"/><Relationship Id="rId110" Type="http://schemas.openxmlformats.org/officeDocument/2006/relationships/customXml" Target="../ink/ink289.xml"/><Relationship Id="rId348" Type="http://schemas.openxmlformats.org/officeDocument/2006/relationships/customXml" Target="../ink/ink397.xml"/><Relationship Id="rId152" Type="http://schemas.openxmlformats.org/officeDocument/2006/relationships/customXml" Target="../ink/ink310.xml"/><Relationship Id="rId194" Type="http://schemas.openxmlformats.org/officeDocument/2006/relationships/customXml" Target="../ink/ink331.xml"/><Relationship Id="rId208" Type="http://schemas.openxmlformats.org/officeDocument/2006/relationships/customXml" Target="../ink/ink336.xml"/><Relationship Id="rId14" Type="http://schemas.openxmlformats.org/officeDocument/2006/relationships/customXml" Target="../ink/ink241.xml"/><Relationship Id="rId56" Type="http://schemas.openxmlformats.org/officeDocument/2006/relationships/customXml" Target="../ink/ink262.xml"/><Relationship Id="rId317" Type="http://schemas.openxmlformats.org/officeDocument/2006/relationships/image" Target="../media/image385.png"/><Relationship Id="rId359" Type="http://schemas.openxmlformats.org/officeDocument/2006/relationships/image" Target="../media/image406.png"/><Relationship Id="rId98" Type="http://schemas.openxmlformats.org/officeDocument/2006/relationships/customXml" Target="../ink/ink283.xml"/><Relationship Id="rId121" Type="http://schemas.openxmlformats.org/officeDocument/2006/relationships/image" Target="../media/image299.png"/><Relationship Id="rId163" Type="http://schemas.openxmlformats.org/officeDocument/2006/relationships/image" Target="../media/image320.png"/><Relationship Id="rId219" Type="http://schemas.openxmlformats.org/officeDocument/2006/relationships/image" Target="../media/image348.png"/><Relationship Id="rId370" Type="http://schemas.openxmlformats.org/officeDocument/2006/relationships/customXml" Target="../ink/ink408.xml"/><Relationship Id="rId230" Type="http://schemas.openxmlformats.org/officeDocument/2006/relationships/customXml" Target="../ink/ink347.xml"/><Relationship Id="rId25" Type="http://schemas.openxmlformats.org/officeDocument/2006/relationships/image" Target="../media/image250.png"/><Relationship Id="rId67" Type="http://schemas.openxmlformats.org/officeDocument/2006/relationships/image" Target="../media/image272.png"/><Relationship Id="rId272" Type="http://schemas.openxmlformats.org/officeDocument/2006/relationships/customXml" Target="../ink/ink359.xml"/><Relationship Id="rId328" Type="http://schemas.openxmlformats.org/officeDocument/2006/relationships/customXml" Target="../ink/ink387.xml"/><Relationship Id="rId132" Type="http://schemas.openxmlformats.org/officeDocument/2006/relationships/customXml" Target="../ink/ink300.xml"/><Relationship Id="rId174" Type="http://schemas.openxmlformats.org/officeDocument/2006/relationships/customXml" Target="../ink/ink321.xml"/><Relationship Id="rId381" Type="http://schemas.openxmlformats.org/officeDocument/2006/relationships/image" Target="../media/image417.png"/><Relationship Id="rId36" Type="http://schemas.openxmlformats.org/officeDocument/2006/relationships/customXml" Target="../ink/ink252.xml"/><Relationship Id="rId283" Type="http://schemas.openxmlformats.org/officeDocument/2006/relationships/image" Target="../media/image358.png"/><Relationship Id="rId339" Type="http://schemas.openxmlformats.org/officeDocument/2006/relationships/image" Target="../media/image396.png"/><Relationship Id="rId78" Type="http://schemas.openxmlformats.org/officeDocument/2006/relationships/customXml" Target="../ink/ink273.xml"/><Relationship Id="rId101" Type="http://schemas.openxmlformats.org/officeDocument/2006/relationships/image" Target="../media/image289.png"/><Relationship Id="rId143" Type="http://schemas.openxmlformats.org/officeDocument/2006/relationships/image" Target="../media/image310.png"/><Relationship Id="rId185" Type="http://schemas.openxmlformats.org/officeDocument/2006/relationships/image" Target="../media/image331.png"/><Relationship Id="rId350" Type="http://schemas.openxmlformats.org/officeDocument/2006/relationships/customXml" Target="../ink/ink398.xml"/><Relationship Id="rId406" Type="http://schemas.openxmlformats.org/officeDocument/2006/relationships/customXml" Target="../ink/ink426.xml"/><Relationship Id="rId9" Type="http://schemas.openxmlformats.org/officeDocument/2006/relationships/image" Target="../media/image2420.png"/><Relationship Id="rId210" Type="http://schemas.openxmlformats.org/officeDocument/2006/relationships/customXml" Target="../ink/ink337.xml"/><Relationship Id="rId392" Type="http://schemas.openxmlformats.org/officeDocument/2006/relationships/customXml" Target="../ink/ink419.xml"/><Relationship Id="rId294" Type="http://schemas.openxmlformats.org/officeDocument/2006/relationships/customXml" Target="../ink/ink370.xml"/><Relationship Id="rId308" Type="http://schemas.openxmlformats.org/officeDocument/2006/relationships/customXml" Target="../ink/ink377.xml"/><Relationship Id="rId47" Type="http://schemas.openxmlformats.org/officeDocument/2006/relationships/image" Target="../media/image261.png"/><Relationship Id="rId68" Type="http://schemas.openxmlformats.org/officeDocument/2006/relationships/customXml" Target="../ink/ink268.xml"/><Relationship Id="rId89" Type="http://schemas.openxmlformats.org/officeDocument/2006/relationships/image" Target="../media/image283.png"/><Relationship Id="rId112" Type="http://schemas.openxmlformats.org/officeDocument/2006/relationships/customXml" Target="../ink/ink290.xml"/><Relationship Id="rId133" Type="http://schemas.openxmlformats.org/officeDocument/2006/relationships/image" Target="../media/image305.png"/><Relationship Id="rId154" Type="http://schemas.openxmlformats.org/officeDocument/2006/relationships/customXml" Target="../ink/ink311.xml"/><Relationship Id="rId175" Type="http://schemas.openxmlformats.org/officeDocument/2006/relationships/image" Target="../media/image326.png"/><Relationship Id="rId340" Type="http://schemas.openxmlformats.org/officeDocument/2006/relationships/customXml" Target="../ink/ink393.xml"/><Relationship Id="rId361" Type="http://schemas.openxmlformats.org/officeDocument/2006/relationships/image" Target="../media/image407.png"/><Relationship Id="rId196" Type="http://schemas.openxmlformats.org/officeDocument/2006/relationships/customXml" Target="../ink/ink332.xml"/><Relationship Id="rId200" Type="http://schemas.openxmlformats.org/officeDocument/2006/relationships/customXml" Target="../ink/ink334.xml"/><Relationship Id="rId382" Type="http://schemas.openxmlformats.org/officeDocument/2006/relationships/customXml" Target="../ink/ink414.xml"/><Relationship Id="rId16" Type="http://schemas.openxmlformats.org/officeDocument/2006/relationships/customXml" Target="../ink/ink242.xml"/><Relationship Id="rId221" Type="http://schemas.openxmlformats.org/officeDocument/2006/relationships/image" Target="../media/image349.png"/><Relationship Id="rId263" Type="http://schemas.openxmlformats.org/officeDocument/2006/relationships/image" Target="../media/image370.png"/><Relationship Id="rId284" Type="http://schemas.openxmlformats.org/officeDocument/2006/relationships/customXml" Target="../ink/ink365.xml"/><Relationship Id="rId319" Type="http://schemas.openxmlformats.org/officeDocument/2006/relationships/image" Target="../media/image386.png"/><Relationship Id="rId37" Type="http://schemas.openxmlformats.org/officeDocument/2006/relationships/image" Target="../media/image256.png"/><Relationship Id="rId58" Type="http://schemas.openxmlformats.org/officeDocument/2006/relationships/customXml" Target="../ink/ink263.xml"/><Relationship Id="rId79" Type="http://schemas.openxmlformats.org/officeDocument/2006/relationships/image" Target="../media/image278.png"/><Relationship Id="rId102" Type="http://schemas.openxmlformats.org/officeDocument/2006/relationships/customXml" Target="../ink/ink285.xml"/><Relationship Id="rId123" Type="http://schemas.openxmlformats.org/officeDocument/2006/relationships/image" Target="../media/image300.png"/><Relationship Id="rId144" Type="http://schemas.openxmlformats.org/officeDocument/2006/relationships/customXml" Target="../ink/ink306.xml"/><Relationship Id="rId330" Type="http://schemas.openxmlformats.org/officeDocument/2006/relationships/customXml" Target="../ink/ink388.xml"/><Relationship Id="rId90" Type="http://schemas.openxmlformats.org/officeDocument/2006/relationships/customXml" Target="../ink/ink279.xml"/><Relationship Id="rId165" Type="http://schemas.openxmlformats.org/officeDocument/2006/relationships/image" Target="../media/image321.png"/><Relationship Id="rId186" Type="http://schemas.openxmlformats.org/officeDocument/2006/relationships/customXml" Target="../ink/ink327.xml"/><Relationship Id="rId351" Type="http://schemas.openxmlformats.org/officeDocument/2006/relationships/image" Target="../media/image402.png"/><Relationship Id="rId372" Type="http://schemas.openxmlformats.org/officeDocument/2006/relationships/customXml" Target="../ink/ink409.xml"/><Relationship Id="rId393" Type="http://schemas.openxmlformats.org/officeDocument/2006/relationships/image" Target="../media/image423.png"/><Relationship Id="rId407" Type="http://schemas.openxmlformats.org/officeDocument/2006/relationships/image" Target="../media/image430.png"/><Relationship Id="rId211" Type="http://schemas.openxmlformats.org/officeDocument/2006/relationships/image" Target="../media/image344.png"/><Relationship Id="rId232" Type="http://schemas.openxmlformats.org/officeDocument/2006/relationships/customXml" Target="../ink/ink348.xml"/><Relationship Id="rId274" Type="http://schemas.openxmlformats.org/officeDocument/2006/relationships/customXml" Target="../ink/ink360.xml"/><Relationship Id="rId295" Type="http://schemas.openxmlformats.org/officeDocument/2006/relationships/image" Target="../media/image366.png"/><Relationship Id="rId309" Type="http://schemas.openxmlformats.org/officeDocument/2006/relationships/image" Target="../media/image381.png"/><Relationship Id="rId27" Type="http://schemas.openxmlformats.org/officeDocument/2006/relationships/image" Target="../media/image251.png"/><Relationship Id="rId48" Type="http://schemas.openxmlformats.org/officeDocument/2006/relationships/customXml" Target="../ink/ink258.xml"/><Relationship Id="rId69" Type="http://schemas.openxmlformats.org/officeDocument/2006/relationships/image" Target="../media/image273.png"/><Relationship Id="rId113" Type="http://schemas.openxmlformats.org/officeDocument/2006/relationships/image" Target="../media/image295.png"/><Relationship Id="rId134" Type="http://schemas.openxmlformats.org/officeDocument/2006/relationships/customXml" Target="../ink/ink301.xml"/><Relationship Id="rId320" Type="http://schemas.openxmlformats.org/officeDocument/2006/relationships/customXml" Target="../ink/ink383.xml"/><Relationship Id="rId80" Type="http://schemas.openxmlformats.org/officeDocument/2006/relationships/customXml" Target="../ink/ink274.xml"/><Relationship Id="rId155" Type="http://schemas.openxmlformats.org/officeDocument/2006/relationships/image" Target="../media/image316.png"/><Relationship Id="rId176" Type="http://schemas.openxmlformats.org/officeDocument/2006/relationships/customXml" Target="../ink/ink322.xml"/><Relationship Id="rId197" Type="http://schemas.openxmlformats.org/officeDocument/2006/relationships/image" Target="../media/image337.png"/><Relationship Id="rId341" Type="http://schemas.openxmlformats.org/officeDocument/2006/relationships/image" Target="../media/image397.png"/><Relationship Id="rId362" Type="http://schemas.openxmlformats.org/officeDocument/2006/relationships/customXml" Target="../ink/ink404.xml"/><Relationship Id="rId383" Type="http://schemas.openxmlformats.org/officeDocument/2006/relationships/image" Target="../media/image418.png"/><Relationship Id="rId201" Type="http://schemas.openxmlformats.org/officeDocument/2006/relationships/image" Target="../media/image339.png"/><Relationship Id="rId222" Type="http://schemas.openxmlformats.org/officeDocument/2006/relationships/customXml" Target="../ink/ink343.xml"/><Relationship Id="rId264" Type="http://schemas.openxmlformats.org/officeDocument/2006/relationships/customXml" Target="../ink/ink355.xml"/><Relationship Id="rId285" Type="http://schemas.openxmlformats.org/officeDocument/2006/relationships/image" Target="../media/image359.png"/><Relationship Id="rId17" Type="http://schemas.openxmlformats.org/officeDocument/2006/relationships/image" Target="../media/image246.png"/><Relationship Id="rId38" Type="http://schemas.openxmlformats.org/officeDocument/2006/relationships/customXml" Target="../ink/ink253.xml"/><Relationship Id="rId59" Type="http://schemas.openxmlformats.org/officeDocument/2006/relationships/image" Target="../media/image267.png"/><Relationship Id="rId103" Type="http://schemas.openxmlformats.org/officeDocument/2006/relationships/image" Target="../media/image290.png"/><Relationship Id="rId124" Type="http://schemas.openxmlformats.org/officeDocument/2006/relationships/customXml" Target="../ink/ink296.xml"/><Relationship Id="rId310" Type="http://schemas.openxmlformats.org/officeDocument/2006/relationships/customXml" Target="../ink/ink378.xml"/><Relationship Id="rId70" Type="http://schemas.openxmlformats.org/officeDocument/2006/relationships/customXml" Target="../ink/ink269.xml"/><Relationship Id="rId91" Type="http://schemas.openxmlformats.org/officeDocument/2006/relationships/image" Target="../media/image284.png"/><Relationship Id="rId145" Type="http://schemas.openxmlformats.org/officeDocument/2006/relationships/image" Target="../media/image311.png"/><Relationship Id="rId166" Type="http://schemas.openxmlformats.org/officeDocument/2006/relationships/customXml" Target="../ink/ink317.xml"/><Relationship Id="rId187" Type="http://schemas.openxmlformats.org/officeDocument/2006/relationships/image" Target="../media/image332.png"/><Relationship Id="rId331" Type="http://schemas.openxmlformats.org/officeDocument/2006/relationships/image" Target="../media/image392.png"/><Relationship Id="rId352" Type="http://schemas.openxmlformats.org/officeDocument/2006/relationships/customXml" Target="../ink/ink399.xml"/><Relationship Id="rId373" Type="http://schemas.openxmlformats.org/officeDocument/2006/relationships/image" Target="../media/image413.png"/><Relationship Id="rId394" Type="http://schemas.openxmlformats.org/officeDocument/2006/relationships/customXml" Target="../ink/ink420.xml"/><Relationship Id="rId1" Type="http://schemas.openxmlformats.org/officeDocument/2006/relationships/slideLayout" Target="../slideLayouts/slideLayout7.xml"/><Relationship Id="rId212" Type="http://schemas.openxmlformats.org/officeDocument/2006/relationships/customXml" Target="../ink/ink338.xml"/><Relationship Id="rId233" Type="http://schemas.openxmlformats.org/officeDocument/2006/relationships/image" Target="../media/image355.png"/><Relationship Id="rId28" Type="http://schemas.openxmlformats.org/officeDocument/2006/relationships/customXml" Target="../ink/ink248.xml"/><Relationship Id="rId49" Type="http://schemas.openxmlformats.org/officeDocument/2006/relationships/image" Target="../media/image262.png"/><Relationship Id="rId114" Type="http://schemas.openxmlformats.org/officeDocument/2006/relationships/customXml" Target="../ink/ink291.xml"/><Relationship Id="rId275" Type="http://schemas.openxmlformats.org/officeDocument/2006/relationships/image" Target="../media/image376.png"/><Relationship Id="rId296" Type="http://schemas.openxmlformats.org/officeDocument/2006/relationships/customXml" Target="../ink/ink371.xml"/><Relationship Id="rId300" Type="http://schemas.openxmlformats.org/officeDocument/2006/relationships/customXml" Target="../ink/ink373.xml"/><Relationship Id="rId60" Type="http://schemas.openxmlformats.org/officeDocument/2006/relationships/customXml" Target="../ink/ink264.xml"/><Relationship Id="rId81" Type="http://schemas.openxmlformats.org/officeDocument/2006/relationships/image" Target="../media/image279.png"/><Relationship Id="rId135" Type="http://schemas.openxmlformats.org/officeDocument/2006/relationships/image" Target="../media/image306.png"/><Relationship Id="rId156" Type="http://schemas.openxmlformats.org/officeDocument/2006/relationships/customXml" Target="../ink/ink312.xml"/><Relationship Id="rId177" Type="http://schemas.openxmlformats.org/officeDocument/2006/relationships/image" Target="../media/image327.png"/><Relationship Id="rId198" Type="http://schemas.openxmlformats.org/officeDocument/2006/relationships/customXml" Target="../ink/ink333.xml"/><Relationship Id="rId321" Type="http://schemas.openxmlformats.org/officeDocument/2006/relationships/image" Target="../media/image387.png"/><Relationship Id="rId342" Type="http://schemas.openxmlformats.org/officeDocument/2006/relationships/customXml" Target="../ink/ink394.xml"/><Relationship Id="rId363" Type="http://schemas.openxmlformats.org/officeDocument/2006/relationships/image" Target="../media/image408.png"/><Relationship Id="rId384" Type="http://schemas.openxmlformats.org/officeDocument/2006/relationships/customXml" Target="../ink/ink415.xml"/><Relationship Id="rId202" Type="http://schemas.openxmlformats.org/officeDocument/2006/relationships/customXml" Target="../ink/ink335.xml"/><Relationship Id="rId223" Type="http://schemas.openxmlformats.org/officeDocument/2006/relationships/image" Target="../media/image350.png"/><Relationship Id="rId18" Type="http://schemas.openxmlformats.org/officeDocument/2006/relationships/customXml" Target="../ink/ink243.xml"/><Relationship Id="rId39" Type="http://schemas.openxmlformats.org/officeDocument/2006/relationships/image" Target="../media/image257.png"/><Relationship Id="rId265" Type="http://schemas.openxmlformats.org/officeDocument/2006/relationships/image" Target="../media/image371.png"/><Relationship Id="rId286" Type="http://schemas.openxmlformats.org/officeDocument/2006/relationships/customXml" Target="../ink/ink366.xml"/><Relationship Id="rId50" Type="http://schemas.openxmlformats.org/officeDocument/2006/relationships/customXml" Target="../ink/ink259.xml"/><Relationship Id="rId104" Type="http://schemas.openxmlformats.org/officeDocument/2006/relationships/customXml" Target="../ink/ink286.xml"/><Relationship Id="rId125" Type="http://schemas.openxmlformats.org/officeDocument/2006/relationships/image" Target="../media/image301.png"/><Relationship Id="rId146" Type="http://schemas.openxmlformats.org/officeDocument/2006/relationships/customXml" Target="../ink/ink307.xml"/><Relationship Id="rId167" Type="http://schemas.openxmlformats.org/officeDocument/2006/relationships/image" Target="../media/image322.png"/><Relationship Id="rId188" Type="http://schemas.openxmlformats.org/officeDocument/2006/relationships/customXml" Target="../ink/ink328.xml"/><Relationship Id="rId311" Type="http://schemas.openxmlformats.org/officeDocument/2006/relationships/image" Target="../media/image382.png"/><Relationship Id="rId332" Type="http://schemas.openxmlformats.org/officeDocument/2006/relationships/customXml" Target="../ink/ink389.xml"/><Relationship Id="rId353" Type="http://schemas.openxmlformats.org/officeDocument/2006/relationships/image" Target="../media/image403.png"/><Relationship Id="rId374" Type="http://schemas.openxmlformats.org/officeDocument/2006/relationships/customXml" Target="../ink/ink410.xml"/><Relationship Id="rId395" Type="http://schemas.openxmlformats.org/officeDocument/2006/relationships/image" Target="../media/image424.png"/><Relationship Id="rId71" Type="http://schemas.openxmlformats.org/officeDocument/2006/relationships/image" Target="../media/image274.png"/><Relationship Id="rId92" Type="http://schemas.openxmlformats.org/officeDocument/2006/relationships/customXml" Target="../ink/ink280.xml"/><Relationship Id="rId213" Type="http://schemas.openxmlformats.org/officeDocument/2006/relationships/image" Target="../media/image345.png"/><Relationship Id="rId234" Type="http://schemas.openxmlformats.org/officeDocument/2006/relationships/customXml" Target="../ink/ink349.xml"/><Relationship Id="rId2" Type="http://schemas.openxmlformats.org/officeDocument/2006/relationships/customXml" Target="../ink/ink235.xml"/><Relationship Id="rId29" Type="http://schemas.openxmlformats.org/officeDocument/2006/relationships/image" Target="../media/image252.png"/><Relationship Id="rId276" Type="http://schemas.openxmlformats.org/officeDocument/2006/relationships/customXml" Target="../ink/ink361.xml"/><Relationship Id="rId297" Type="http://schemas.openxmlformats.org/officeDocument/2006/relationships/image" Target="../media/image367.png"/><Relationship Id="rId40" Type="http://schemas.openxmlformats.org/officeDocument/2006/relationships/customXml" Target="../ink/ink254.xml"/><Relationship Id="rId115" Type="http://schemas.openxmlformats.org/officeDocument/2006/relationships/image" Target="../media/image296.png"/><Relationship Id="rId136" Type="http://schemas.openxmlformats.org/officeDocument/2006/relationships/customXml" Target="../ink/ink302.xml"/><Relationship Id="rId157" Type="http://schemas.openxmlformats.org/officeDocument/2006/relationships/image" Target="../media/image317.png"/><Relationship Id="rId178" Type="http://schemas.openxmlformats.org/officeDocument/2006/relationships/customXml" Target="../ink/ink323.xml"/><Relationship Id="rId301" Type="http://schemas.openxmlformats.org/officeDocument/2006/relationships/image" Target="../media/image369.png"/><Relationship Id="rId322" Type="http://schemas.openxmlformats.org/officeDocument/2006/relationships/customXml" Target="../ink/ink384.xml"/><Relationship Id="rId343" Type="http://schemas.openxmlformats.org/officeDocument/2006/relationships/image" Target="../media/image398.png"/><Relationship Id="rId364" Type="http://schemas.openxmlformats.org/officeDocument/2006/relationships/customXml" Target="../ink/ink405.xml"/><Relationship Id="rId61" Type="http://schemas.openxmlformats.org/officeDocument/2006/relationships/image" Target="../media/image268.png"/><Relationship Id="rId82" Type="http://schemas.openxmlformats.org/officeDocument/2006/relationships/customXml" Target="../ink/ink275.xml"/><Relationship Id="rId199" Type="http://schemas.openxmlformats.org/officeDocument/2006/relationships/image" Target="../media/image338.png"/><Relationship Id="rId385" Type="http://schemas.openxmlformats.org/officeDocument/2006/relationships/image" Target="../media/image419.png"/><Relationship Id="rId19" Type="http://schemas.openxmlformats.org/officeDocument/2006/relationships/image" Target="../media/image247.png"/><Relationship Id="rId224" Type="http://schemas.openxmlformats.org/officeDocument/2006/relationships/customXml" Target="../ink/ink344.xml"/><Relationship Id="rId245" Type="http://schemas.openxmlformats.org/officeDocument/2006/relationships/image" Target="../media/image361.png"/><Relationship Id="rId266" Type="http://schemas.openxmlformats.org/officeDocument/2006/relationships/customXml" Target="../ink/ink356.xml"/><Relationship Id="rId287" Type="http://schemas.openxmlformats.org/officeDocument/2006/relationships/image" Target="../media/image360.png"/><Relationship Id="rId30" Type="http://schemas.openxmlformats.org/officeDocument/2006/relationships/customXml" Target="../ink/ink249.xml"/><Relationship Id="rId105" Type="http://schemas.openxmlformats.org/officeDocument/2006/relationships/image" Target="../media/image291.png"/><Relationship Id="rId126" Type="http://schemas.openxmlformats.org/officeDocument/2006/relationships/customXml" Target="../ink/ink297.xml"/><Relationship Id="rId147" Type="http://schemas.openxmlformats.org/officeDocument/2006/relationships/image" Target="../media/image312.png"/><Relationship Id="rId168" Type="http://schemas.openxmlformats.org/officeDocument/2006/relationships/customXml" Target="../ink/ink318.xml"/><Relationship Id="rId312" Type="http://schemas.openxmlformats.org/officeDocument/2006/relationships/customXml" Target="../ink/ink379.xml"/><Relationship Id="rId333" Type="http://schemas.openxmlformats.org/officeDocument/2006/relationships/image" Target="../media/image393.png"/><Relationship Id="rId354" Type="http://schemas.openxmlformats.org/officeDocument/2006/relationships/customXml" Target="../ink/ink400.xml"/><Relationship Id="rId51" Type="http://schemas.openxmlformats.org/officeDocument/2006/relationships/image" Target="../media/image263.png"/><Relationship Id="rId72" Type="http://schemas.openxmlformats.org/officeDocument/2006/relationships/customXml" Target="../ink/ink270.xml"/><Relationship Id="rId93" Type="http://schemas.openxmlformats.org/officeDocument/2006/relationships/image" Target="../media/image285.png"/><Relationship Id="rId189" Type="http://schemas.openxmlformats.org/officeDocument/2006/relationships/image" Target="../media/image333.png"/><Relationship Id="rId375" Type="http://schemas.openxmlformats.org/officeDocument/2006/relationships/image" Target="../media/image414.png"/><Relationship Id="rId396" Type="http://schemas.openxmlformats.org/officeDocument/2006/relationships/customXml" Target="../ink/ink421.xml"/><Relationship Id="rId3" Type="http://schemas.openxmlformats.org/officeDocument/2006/relationships/image" Target="../media/image2390.png"/><Relationship Id="rId214" Type="http://schemas.openxmlformats.org/officeDocument/2006/relationships/customXml" Target="../ink/ink339.xml"/><Relationship Id="rId235" Type="http://schemas.openxmlformats.org/officeDocument/2006/relationships/image" Target="../media/image356.png"/><Relationship Id="rId277" Type="http://schemas.openxmlformats.org/officeDocument/2006/relationships/image" Target="../media/image377.png"/><Relationship Id="rId298" Type="http://schemas.openxmlformats.org/officeDocument/2006/relationships/customXml" Target="../ink/ink372.xml"/><Relationship Id="rId400" Type="http://schemas.openxmlformats.org/officeDocument/2006/relationships/customXml" Target="../ink/ink423.xml"/><Relationship Id="rId116" Type="http://schemas.openxmlformats.org/officeDocument/2006/relationships/customXml" Target="../ink/ink292.xml"/><Relationship Id="rId137" Type="http://schemas.openxmlformats.org/officeDocument/2006/relationships/image" Target="../media/image307.png"/><Relationship Id="rId158" Type="http://schemas.openxmlformats.org/officeDocument/2006/relationships/customXml" Target="../ink/ink313.xml"/><Relationship Id="rId302" Type="http://schemas.openxmlformats.org/officeDocument/2006/relationships/customXml" Target="../ink/ink374.xml"/><Relationship Id="rId323" Type="http://schemas.openxmlformats.org/officeDocument/2006/relationships/image" Target="../media/image388.png"/><Relationship Id="rId344" Type="http://schemas.openxmlformats.org/officeDocument/2006/relationships/customXml" Target="../ink/ink395.xml"/><Relationship Id="rId20" Type="http://schemas.openxmlformats.org/officeDocument/2006/relationships/customXml" Target="../ink/ink244.xml"/><Relationship Id="rId41" Type="http://schemas.openxmlformats.org/officeDocument/2006/relationships/image" Target="../media/image258.png"/><Relationship Id="rId62" Type="http://schemas.openxmlformats.org/officeDocument/2006/relationships/customXml" Target="../ink/ink265.xml"/><Relationship Id="rId83" Type="http://schemas.openxmlformats.org/officeDocument/2006/relationships/image" Target="../media/image280.png"/><Relationship Id="rId179" Type="http://schemas.openxmlformats.org/officeDocument/2006/relationships/image" Target="../media/image328.png"/><Relationship Id="rId365" Type="http://schemas.openxmlformats.org/officeDocument/2006/relationships/image" Target="../media/image409.png"/><Relationship Id="rId386" Type="http://schemas.openxmlformats.org/officeDocument/2006/relationships/customXml" Target="../ink/ink416.xml"/><Relationship Id="rId190" Type="http://schemas.openxmlformats.org/officeDocument/2006/relationships/customXml" Target="../ink/ink329.xml"/><Relationship Id="rId225" Type="http://schemas.openxmlformats.org/officeDocument/2006/relationships/image" Target="../media/image351.png"/><Relationship Id="rId246" Type="http://schemas.openxmlformats.org/officeDocument/2006/relationships/customXml" Target="../ink/ink352.xml"/><Relationship Id="rId267" Type="http://schemas.openxmlformats.org/officeDocument/2006/relationships/image" Target="../media/image372.png"/><Relationship Id="rId288" Type="http://schemas.openxmlformats.org/officeDocument/2006/relationships/customXml" Target="../ink/ink367.xml"/><Relationship Id="rId106" Type="http://schemas.openxmlformats.org/officeDocument/2006/relationships/customXml" Target="../ink/ink287.xml"/><Relationship Id="rId127" Type="http://schemas.openxmlformats.org/officeDocument/2006/relationships/image" Target="../media/image302.png"/><Relationship Id="rId313" Type="http://schemas.openxmlformats.org/officeDocument/2006/relationships/image" Target="../media/image383.png"/><Relationship Id="rId10" Type="http://schemas.openxmlformats.org/officeDocument/2006/relationships/customXml" Target="../ink/ink239.xml"/><Relationship Id="rId31" Type="http://schemas.openxmlformats.org/officeDocument/2006/relationships/image" Target="../media/image253.png"/><Relationship Id="rId52" Type="http://schemas.openxmlformats.org/officeDocument/2006/relationships/customXml" Target="../ink/ink260.xml"/><Relationship Id="rId73" Type="http://schemas.openxmlformats.org/officeDocument/2006/relationships/image" Target="../media/image275.png"/><Relationship Id="rId94" Type="http://schemas.openxmlformats.org/officeDocument/2006/relationships/customXml" Target="../ink/ink281.xml"/><Relationship Id="rId148" Type="http://schemas.openxmlformats.org/officeDocument/2006/relationships/customXml" Target="../ink/ink308.xml"/><Relationship Id="rId169" Type="http://schemas.openxmlformats.org/officeDocument/2006/relationships/image" Target="../media/image323.png"/><Relationship Id="rId334" Type="http://schemas.openxmlformats.org/officeDocument/2006/relationships/customXml" Target="../ink/ink390.xml"/><Relationship Id="rId355" Type="http://schemas.openxmlformats.org/officeDocument/2006/relationships/image" Target="../media/image404.png"/><Relationship Id="rId376" Type="http://schemas.openxmlformats.org/officeDocument/2006/relationships/customXml" Target="../ink/ink411.xml"/><Relationship Id="rId397" Type="http://schemas.openxmlformats.org/officeDocument/2006/relationships/image" Target="../media/image425.png"/><Relationship Id="rId4" Type="http://schemas.openxmlformats.org/officeDocument/2006/relationships/customXml" Target="../ink/ink236.xml"/><Relationship Id="rId180" Type="http://schemas.openxmlformats.org/officeDocument/2006/relationships/customXml" Target="../ink/ink324.xml"/><Relationship Id="rId215" Type="http://schemas.openxmlformats.org/officeDocument/2006/relationships/image" Target="../media/image346.png"/><Relationship Id="rId236" Type="http://schemas.openxmlformats.org/officeDocument/2006/relationships/customXml" Target="../ink/ink350.xml"/><Relationship Id="rId278" Type="http://schemas.openxmlformats.org/officeDocument/2006/relationships/customXml" Target="../ink/ink362.xml"/><Relationship Id="rId401" Type="http://schemas.openxmlformats.org/officeDocument/2006/relationships/image" Target="../media/image427.png"/><Relationship Id="rId303" Type="http://schemas.openxmlformats.org/officeDocument/2006/relationships/image" Target="../media/image378.png"/><Relationship Id="rId42" Type="http://schemas.openxmlformats.org/officeDocument/2006/relationships/customXml" Target="../ink/ink255.xml"/><Relationship Id="rId84" Type="http://schemas.openxmlformats.org/officeDocument/2006/relationships/customXml" Target="../ink/ink276.xml"/><Relationship Id="rId138" Type="http://schemas.openxmlformats.org/officeDocument/2006/relationships/customXml" Target="../ink/ink303.xml"/><Relationship Id="rId345" Type="http://schemas.openxmlformats.org/officeDocument/2006/relationships/image" Target="../media/image399.png"/><Relationship Id="rId387" Type="http://schemas.openxmlformats.org/officeDocument/2006/relationships/image" Target="../media/image420.png"/><Relationship Id="rId191" Type="http://schemas.openxmlformats.org/officeDocument/2006/relationships/image" Target="../media/image334.png"/><Relationship Id="rId247" Type="http://schemas.openxmlformats.org/officeDocument/2006/relationships/image" Target="../media/image362.png"/><Relationship Id="rId107" Type="http://schemas.openxmlformats.org/officeDocument/2006/relationships/image" Target="../media/image292.png"/><Relationship Id="rId289" Type="http://schemas.openxmlformats.org/officeDocument/2006/relationships/image" Target="../media/image363.png"/><Relationship Id="rId11" Type="http://schemas.openxmlformats.org/officeDocument/2006/relationships/image" Target="../media/image2430.png"/><Relationship Id="rId53" Type="http://schemas.openxmlformats.org/officeDocument/2006/relationships/image" Target="../media/image264.png"/><Relationship Id="rId149" Type="http://schemas.openxmlformats.org/officeDocument/2006/relationships/image" Target="../media/image313.png"/><Relationship Id="rId314" Type="http://schemas.openxmlformats.org/officeDocument/2006/relationships/customXml" Target="../ink/ink380.xml"/><Relationship Id="rId356" Type="http://schemas.openxmlformats.org/officeDocument/2006/relationships/customXml" Target="../ink/ink401.xml"/><Relationship Id="rId398" Type="http://schemas.openxmlformats.org/officeDocument/2006/relationships/customXml" Target="../ink/ink422.xml"/><Relationship Id="rId95" Type="http://schemas.openxmlformats.org/officeDocument/2006/relationships/image" Target="../media/image286.png"/><Relationship Id="rId160" Type="http://schemas.openxmlformats.org/officeDocument/2006/relationships/customXml" Target="../ink/ink314.xml"/><Relationship Id="rId216" Type="http://schemas.openxmlformats.org/officeDocument/2006/relationships/customXml" Target="../ink/ink340.xml"/><Relationship Id="rId22" Type="http://schemas.openxmlformats.org/officeDocument/2006/relationships/customXml" Target="../ink/ink245.xml"/><Relationship Id="rId64" Type="http://schemas.openxmlformats.org/officeDocument/2006/relationships/customXml" Target="../ink/ink266.xml"/><Relationship Id="rId118" Type="http://schemas.openxmlformats.org/officeDocument/2006/relationships/customXml" Target="../ink/ink293.xml"/><Relationship Id="rId325" Type="http://schemas.openxmlformats.org/officeDocument/2006/relationships/image" Target="../media/image389.png"/><Relationship Id="rId367" Type="http://schemas.openxmlformats.org/officeDocument/2006/relationships/image" Target="../media/image410.png"/><Relationship Id="rId171" Type="http://schemas.openxmlformats.org/officeDocument/2006/relationships/image" Target="../media/image324.png"/><Relationship Id="rId227" Type="http://schemas.openxmlformats.org/officeDocument/2006/relationships/image" Target="../media/image352.png"/><Relationship Id="rId269" Type="http://schemas.openxmlformats.org/officeDocument/2006/relationships/image" Target="../media/image373.png"/><Relationship Id="rId33" Type="http://schemas.openxmlformats.org/officeDocument/2006/relationships/image" Target="../media/image254.png"/><Relationship Id="rId129" Type="http://schemas.openxmlformats.org/officeDocument/2006/relationships/image" Target="../media/image303.png"/><Relationship Id="rId280" Type="http://schemas.openxmlformats.org/officeDocument/2006/relationships/customXml" Target="../ink/ink363.xml"/><Relationship Id="rId336" Type="http://schemas.openxmlformats.org/officeDocument/2006/relationships/customXml" Target="../ink/ink391.xml"/><Relationship Id="rId75" Type="http://schemas.openxmlformats.org/officeDocument/2006/relationships/image" Target="../media/image276.png"/><Relationship Id="rId140" Type="http://schemas.openxmlformats.org/officeDocument/2006/relationships/customXml" Target="../ink/ink304.xml"/><Relationship Id="rId182" Type="http://schemas.openxmlformats.org/officeDocument/2006/relationships/customXml" Target="../ink/ink325.xml"/><Relationship Id="rId378" Type="http://schemas.openxmlformats.org/officeDocument/2006/relationships/customXml" Target="../ink/ink412.xml"/><Relationship Id="rId403" Type="http://schemas.openxmlformats.org/officeDocument/2006/relationships/image" Target="../media/image428.png"/><Relationship Id="rId6" Type="http://schemas.openxmlformats.org/officeDocument/2006/relationships/customXml" Target="../ink/ink237.xml"/><Relationship Id="rId238" Type="http://schemas.openxmlformats.org/officeDocument/2006/relationships/customXml" Target="../ink/ink351.xml"/><Relationship Id="rId291" Type="http://schemas.openxmlformats.org/officeDocument/2006/relationships/image" Target="../media/image364.png"/><Relationship Id="rId305" Type="http://schemas.openxmlformats.org/officeDocument/2006/relationships/image" Target="../media/image379.png"/><Relationship Id="rId347" Type="http://schemas.openxmlformats.org/officeDocument/2006/relationships/image" Target="../media/image400.png"/><Relationship Id="rId44" Type="http://schemas.openxmlformats.org/officeDocument/2006/relationships/customXml" Target="../ink/ink256.xml"/><Relationship Id="rId86" Type="http://schemas.openxmlformats.org/officeDocument/2006/relationships/customXml" Target="../ink/ink277.xml"/><Relationship Id="rId151" Type="http://schemas.openxmlformats.org/officeDocument/2006/relationships/image" Target="../media/image314.png"/><Relationship Id="rId389" Type="http://schemas.openxmlformats.org/officeDocument/2006/relationships/image" Target="../media/image421.png"/><Relationship Id="rId193" Type="http://schemas.openxmlformats.org/officeDocument/2006/relationships/image" Target="../media/image335.png"/><Relationship Id="rId207" Type="http://schemas.openxmlformats.org/officeDocument/2006/relationships/image" Target="../media/image342.png"/><Relationship Id="rId249" Type="http://schemas.openxmlformats.org/officeDocument/2006/relationships/image" Target="../media/image340.png"/><Relationship Id="rId13" Type="http://schemas.openxmlformats.org/officeDocument/2006/relationships/image" Target="../media/image2440.png"/><Relationship Id="rId109" Type="http://schemas.openxmlformats.org/officeDocument/2006/relationships/image" Target="../media/image293.png"/><Relationship Id="rId316" Type="http://schemas.openxmlformats.org/officeDocument/2006/relationships/customXml" Target="../ink/ink381.xml"/><Relationship Id="rId55" Type="http://schemas.openxmlformats.org/officeDocument/2006/relationships/image" Target="../media/image265.png"/><Relationship Id="rId97" Type="http://schemas.openxmlformats.org/officeDocument/2006/relationships/image" Target="../media/image287.png"/><Relationship Id="rId120" Type="http://schemas.openxmlformats.org/officeDocument/2006/relationships/customXml" Target="../ink/ink294.xml"/><Relationship Id="rId358" Type="http://schemas.openxmlformats.org/officeDocument/2006/relationships/customXml" Target="../ink/ink402.xml"/><Relationship Id="rId162" Type="http://schemas.openxmlformats.org/officeDocument/2006/relationships/customXml" Target="../ink/ink315.xml"/><Relationship Id="rId218" Type="http://schemas.openxmlformats.org/officeDocument/2006/relationships/customXml" Target="../ink/ink341.xml"/><Relationship Id="rId271" Type="http://schemas.openxmlformats.org/officeDocument/2006/relationships/image" Target="../media/image374.png"/><Relationship Id="rId24" Type="http://schemas.openxmlformats.org/officeDocument/2006/relationships/customXml" Target="../ink/ink246.xml"/><Relationship Id="rId66" Type="http://schemas.openxmlformats.org/officeDocument/2006/relationships/customXml" Target="../ink/ink267.xml"/><Relationship Id="rId131" Type="http://schemas.openxmlformats.org/officeDocument/2006/relationships/image" Target="../media/image304.png"/><Relationship Id="rId327" Type="http://schemas.openxmlformats.org/officeDocument/2006/relationships/image" Target="../media/image390.png"/><Relationship Id="rId369" Type="http://schemas.openxmlformats.org/officeDocument/2006/relationships/image" Target="../media/image411.png"/><Relationship Id="rId173" Type="http://schemas.openxmlformats.org/officeDocument/2006/relationships/image" Target="../media/image325.png"/><Relationship Id="rId229" Type="http://schemas.openxmlformats.org/officeDocument/2006/relationships/image" Target="../media/image353.png"/><Relationship Id="rId380" Type="http://schemas.openxmlformats.org/officeDocument/2006/relationships/customXml" Target="../ink/ink413.xml"/><Relationship Id="rId35" Type="http://schemas.openxmlformats.org/officeDocument/2006/relationships/image" Target="../media/image255.png"/><Relationship Id="rId77" Type="http://schemas.openxmlformats.org/officeDocument/2006/relationships/image" Target="../media/image277.png"/><Relationship Id="rId100" Type="http://schemas.openxmlformats.org/officeDocument/2006/relationships/customXml" Target="../ink/ink284.xml"/><Relationship Id="rId282" Type="http://schemas.openxmlformats.org/officeDocument/2006/relationships/customXml" Target="../ink/ink364.xml"/><Relationship Id="rId338" Type="http://schemas.openxmlformats.org/officeDocument/2006/relationships/customXml" Target="../ink/ink392.xml"/><Relationship Id="rId8" Type="http://schemas.openxmlformats.org/officeDocument/2006/relationships/customXml" Target="../ink/ink238.xml"/><Relationship Id="rId142" Type="http://schemas.openxmlformats.org/officeDocument/2006/relationships/customXml" Target="../ink/ink305.xml"/><Relationship Id="rId184" Type="http://schemas.openxmlformats.org/officeDocument/2006/relationships/customXml" Target="../ink/ink326.xml"/><Relationship Id="rId391" Type="http://schemas.openxmlformats.org/officeDocument/2006/relationships/image" Target="../media/image422.png"/><Relationship Id="rId405" Type="http://schemas.openxmlformats.org/officeDocument/2006/relationships/image" Target="../media/image429.png"/><Relationship Id="rId46" Type="http://schemas.openxmlformats.org/officeDocument/2006/relationships/customXml" Target="../ink/ink257.xml"/><Relationship Id="rId293" Type="http://schemas.openxmlformats.org/officeDocument/2006/relationships/image" Target="../media/image365.png"/><Relationship Id="rId307" Type="http://schemas.openxmlformats.org/officeDocument/2006/relationships/image" Target="../media/image380.png"/><Relationship Id="rId349" Type="http://schemas.openxmlformats.org/officeDocument/2006/relationships/image" Target="../media/image401.png"/><Relationship Id="rId88" Type="http://schemas.openxmlformats.org/officeDocument/2006/relationships/customXml" Target="../ink/ink278.xml"/><Relationship Id="rId111" Type="http://schemas.openxmlformats.org/officeDocument/2006/relationships/image" Target="../media/image294.png"/><Relationship Id="rId153" Type="http://schemas.openxmlformats.org/officeDocument/2006/relationships/image" Target="../media/image315.png"/><Relationship Id="rId195" Type="http://schemas.openxmlformats.org/officeDocument/2006/relationships/image" Target="../media/image336.png"/><Relationship Id="rId209" Type="http://schemas.openxmlformats.org/officeDocument/2006/relationships/image" Target="../media/image343.png"/><Relationship Id="rId360" Type="http://schemas.openxmlformats.org/officeDocument/2006/relationships/customXml" Target="../ink/ink403.xml"/><Relationship Id="rId220" Type="http://schemas.openxmlformats.org/officeDocument/2006/relationships/customXml" Target="../ink/ink342.xml"/><Relationship Id="rId15" Type="http://schemas.openxmlformats.org/officeDocument/2006/relationships/image" Target="../media/image245.png"/><Relationship Id="rId57" Type="http://schemas.openxmlformats.org/officeDocument/2006/relationships/image" Target="../media/image266.png"/><Relationship Id="rId318" Type="http://schemas.openxmlformats.org/officeDocument/2006/relationships/customXml" Target="../ink/ink382.xml"/><Relationship Id="rId99" Type="http://schemas.openxmlformats.org/officeDocument/2006/relationships/image" Target="../media/image288.png"/><Relationship Id="rId122" Type="http://schemas.openxmlformats.org/officeDocument/2006/relationships/customXml" Target="../ink/ink295.xml"/><Relationship Id="rId164" Type="http://schemas.openxmlformats.org/officeDocument/2006/relationships/customXml" Target="../ink/ink316.xml"/><Relationship Id="rId371" Type="http://schemas.openxmlformats.org/officeDocument/2006/relationships/image" Target="../media/image412.png"/><Relationship Id="rId26" Type="http://schemas.openxmlformats.org/officeDocument/2006/relationships/customXml" Target="../ink/ink247.xml"/><Relationship Id="rId231" Type="http://schemas.openxmlformats.org/officeDocument/2006/relationships/image" Target="../media/image354.png"/><Relationship Id="rId273" Type="http://schemas.openxmlformats.org/officeDocument/2006/relationships/image" Target="../media/image375.png"/><Relationship Id="rId329" Type="http://schemas.openxmlformats.org/officeDocument/2006/relationships/image" Target="../media/image391.png"/></Relationships>
</file>

<file path=ppt/slides/_rels/slide28.xml.rels><?xml version="1.0" encoding="UTF-8" standalone="yes"?>
<Relationships xmlns="http://schemas.openxmlformats.org/package/2006/relationships"><Relationship Id="rId2" Type="http://schemas.openxmlformats.org/officeDocument/2006/relationships/image" Target="../media/image70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810.png"/><Relationship Id="rId3" Type="http://schemas.openxmlformats.org/officeDocument/2006/relationships/customXml" Target="../ink/ink427.xml"/><Relationship Id="rId7" Type="http://schemas.openxmlformats.org/officeDocument/2006/relationships/customXml" Target="../ink/ink429.xml"/><Relationship Id="rId2" Type="http://schemas.openxmlformats.org/officeDocument/2006/relationships/image" Target="../media/image431.png"/><Relationship Id="rId1" Type="http://schemas.openxmlformats.org/officeDocument/2006/relationships/slideLayout" Target="../slideLayouts/slideLayout7.xml"/><Relationship Id="rId6" Type="http://schemas.openxmlformats.org/officeDocument/2006/relationships/image" Target="../media/image3800.png"/><Relationship Id="rId5" Type="http://schemas.openxmlformats.org/officeDocument/2006/relationships/customXml" Target="../ink/ink428.xml"/><Relationship Id="rId4" Type="http://schemas.openxmlformats.org/officeDocument/2006/relationships/image" Target="../media/image3790.png"/></Relationships>
</file>

<file path=ppt/slides/_rels/slide30.xml.rels><?xml version="1.0" encoding="UTF-8" standalone="yes"?>
<Relationships xmlns="http://schemas.openxmlformats.org/package/2006/relationships"><Relationship Id="rId117" Type="http://schemas.openxmlformats.org/officeDocument/2006/relationships/image" Target="../media/image439.png"/><Relationship Id="rId671" Type="http://schemas.openxmlformats.org/officeDocument/2006/relationships/image" Target="../media/image715.png"/><Relationship Id="rId21" Type="http://schemas.openxmlformats.org/officeDocument/2006/relationships/image" Target="../media/image3910.png"/><Relationship Id="rId324" Type="http://schemas.openxmlformats.org/officeDocument/2006/relationships/customXml" Target="../ink/ink591.xml"/><Relationship Id="rId531" Type="http://schemas.openxmlformats.org/officeDocument/2006/relationships/image" Target="../media/image645.png"/><Relationship Id="rId629" Type="http://schemas.openxmlformats.org/officeDocument/2006/relationships/image" Target="../media/image694.png"/><Relationship Id="rId170" Type="http://schemas.openxmlformats.org/officeDocument/2006/relationships/customXml" Target="../ink/ink514.xml"/><Relationship Id="rId268" Type="http://schemas.openxmlformats.org/officeDocument/2006/relationships/customXml" Target="../ink/ink563.xml"/><Relationship Id="rId475" Type="http://schemas.openxmlformats.org/officeDocument/2006/relationships/image" Target="../media/image617.png"/><Relationship Id="rId682" Type="http://schemas.openxmlformats.org/officeDocument/2006/relationships/customXml" Target="../ink/ink770.xml"/><Relationship Id="rId32" Type="http://schemas.openxmlformats.org/officeDocument/2006/relationships/customXml" Target="../ink/ink445.xml"/><Relationship Id="rId128" Type="http://schemas.openxmlformats.org/officeDocument/2006/relationships/customXml" Target="../ink/ink493.xml"/><Relationship Id="rId335" Type="http://schemas.openxmlformats.org/officeDocument/2006/relationships/image" Target="../media/image548.png"/><Relationship Id="rId542" Type="http://schemas.openxmlformats.org/officeDocument/2006/relationships/customXml" Target="../ink/ink700.xml"/><Relationship Id="rId181" Type="http://schemas.openxmlformats.org/officeDocument/2006/relationships/image" Target="../media/image471.png"/><Relationship Id="rId402" Type="http://schemas.openxmlformats.org/officeDocument/2006/relationships/customXml" Target="../ink/ink630.xml"/><Relationship Id="rId279" Type="http://schemas.openxmlformats.org/officeDocument/2006/relationships/image" Target="../media/image520.png"/><Relationship Id="rId486" Type="http://schemas.openxmlformats.org/officeDocument/2006/relationships/customXml" Target="../ink/ink672.xml"/><Relationship Id="rId693" Type="http://schemas.openxmlformats.org/officeDocument/2006/relationships/image" Target="../media/image726.png"/><Relationship Id="rId707" Type="http://schemas.openxmlformats.org/officeDocument/2006/relationships/image" Target="../media/image733.png"/><Relationship Id="rId43" Type="http://schemas.openxmlformats.org/officeDocument/2006/relationships/image" Target="../media/image4020.png"/><Relationship Id="rId139" Type="http://schemas.openxmlformats.org/officeDocument/2006/relationships/image" Target="../media/image450.png"/><Relationship Id="rId346" Type="http://schemas.openxmlformats.org/officeDocument/2006/relationships/customXml" Target="../ink/ink602.xml"/><Relationship Id="rId553" Type="http://schemas.openxmlformats.org/officeDocument/2006/relationships/image" Target="../media/image656.png"/><Relationship Id="rId192" Type="http://schemas.openxmlformats.org/officeDocument/2006/relationships/customXml" Target="../ink/ink525.xml"/><Relationship Id="rId206" Type="http://schemas.openxmlformats.org/officeDocument/2006/relationships/customXml" Target="../ink/ink532.xml"/><Relationship Id="rId413" Type="http://schemas.openxmlformats.org/officeDocument/2006/relationships/image" Target="../media/image586.png"/><Relationship Id="rId497" Type="http://schemas.openxmlformats.org/officeDocument/2006/relationships/image" Target="../media/image628.png"/><Relationship Id="rId620" Type="http://schemas.openxmlformats.org/officeDocument/2006/relationships/customXml" Target="../ink/ink739.xml"/><Relationship Id="rId718" Type="http://schemas.openxmlformats.org/officeDocument/2006/relationships/customXml" Target="../ink/ink788.xml"/><Relationship Id="rId357" Type="http://schemas.openxmlformats.org/officeDocument/2006/relationships/image" Target="../media/image559.png"/><Relationship Id="rId54" Type="http://schemas.openxmlformats.org/officeDocument/2006/relationships/customXml" Target="../ink/ink456.xml"/><Relationship Id="rId217" Type="http://schemas.openxmlformats.org/officeDocument/2006/relationships/image" Target="../media/image489.png"/><Relationship Id="rId564" Type="http://schemas.openxmlformats.org/officeDocument/2006/relationships/customXml" Target="../ink/ink711.xml"/><Relationship Id="rId424" Type="http://schemas.openxmlformats.org/officeDocument/2006/relationships/customXml" Target="../ink/ink641.xml"/><Relationship Id="rId631" Type="http://schemas.openxmlformats.org/officeDocument/2006/relationships/image" Target="../media/image695.png"/><Relationship Id="rId270" Type="http://schemas.openxmlformats.org/officeDocument/2006/relationships/customXml" Target="../ink/ink564.xml"/><Relationship Id="rId65" Type="http://schemas.openxmlformats.org/officeDocument/2006/relationships/image" Target="../media/image4130.png"/><Relationship Id="rId130" Type="http://schemas.openxmlformats.org/officeDocument/2006/relationships/customXml" Target="../ink/ink494.xml"/><Relationship Id="rId368" Type="http://schemas.openxmlformats.org/officeDocument/2006/relationships/customXml" Target="../ink/ink613.xml"/><Relationship Id="rId575" Type="http://schemas.openxmlformats.org/officeDocument/2006/relationships/image" Target="../media/image667.png"/><Relationship Id="rId228" Type="http://schemas.openxmlformats.org/officeDocument/2006/relationships/customXml" Target="../ink/ink543.xml"/><Relationship Id="rId435" Type="http://schemas.openxmlformats.org/officeDocument/2006/relationships/image" Target="../media/image597.png"/><Relationship Id="rId642" Type="http://schemas.openxmlformats.org/officeDocument/2006/relationships/customXml" Target="../ink/ink750.xml"/><Relationship Id="rId281" Type="http://schemas.openxmlformats.org/officeDocument/2006/relationships/image" Target="../media/image521.png"/><Relationship Id="rId502" Type="http://schemas.openxmlformats.org/officeDocument/2006/relationships/customXml" Target="../ink/ink680.xml"/><Relationship Id="rId76" Type="http://schemas.openxmlformats.org/officeDocument/2006/relationships/customXml" Target="../ink/ink467.xml"/><Relationship Id="rId141" Type="http://schemas.openxmlformats.org/officeDocument/2006/relationships/image" Target="../media/image451.png"/><Relationship Id="rId379" Type="http://schemas.openxmlformats.org/officeDocument/2006/relationships/image" Target="../media/image569.png"/><Relationship Id="rId586" Type="http://schemas.openxmlformats.org/officeDocument/2006/relationships/customXml" Target="../ink/ink722.xml"/><Relationship Id="rId7" Type="http://schemas.openxmlformats.org/officeDocument/2006/relationships/image" Target="../media/image3840.png"/><Relationship Id="rId239" Type="http://schemas.openxmlformats.org/officeDocument/2006/relationships/image" Target="../media/image500.png"/><Relationship Id="rId446" Type="http://schemas.openxmlformats.org/officeDocument/2006/relationships/customXml" Target="../ink/ink652.xml"/><Relationship Id="rId653" Type="http://schemas.openxmlformats.org/officeDocument/2006/relationships/image" Target="../media/image706.png"/><Relationship Id="rId292" Type="http://schemas.openxmlformats.org/officeDocument/2006/relationships/customXml" Target="../ink/ink575.xml"/><Relationship Id="rId306" Type="http://schemas.openxmlformats.org/officeDocument/2006/relationships/customXml" Target="../ink/ink582.xml"/><Relationship Id="rId87" Type="http://schemas.openxmlformats.org/officeDocument/2006/relationships/image" Target="../media/image4240.png"/><Relationship Id="rId513" Type="http://schemas.openxmlformats.org/officeDocument/2006/relationships/image" Target="../media/image636.png"/><Relationship Id="rId597" Type="http://schemas.openxmlformats.org/officeDocument/2006/relationships/image" Target="../media/image678.png"/><Relationship Id="rId720" Type="http://schemas.openxmlformats.org/officeDocument/2006/relationships/customXml" Target="../ink/ink789.xml"/><Relationship Id="rId152" Type="http://schemas.openxmlformats.org/officeDocument/2006/relationships/customXml" Target="../ink/ink505.xml"/><Relationship Id="rId457" Type="http://schemas.openxmlformats.org/officeDocument/2006/relationships/image" Target="../media/image608.png"/><Relationship Id="rId664" Type="http://schemas.openxmlformats.org/officeDocument/2006/relationships/customXml" Target="../ink/ink761.xml"/><Relationship Id="rId14" Type="http://schemas.openxmlformats.org/officeDocument/2006/relationships/customXml" Target="../ink/ink436.xml"/><Relationship Id="rId317" Type="http://schemas.openxmlformats.org/officeDocument/2006/relationships/image" Target="../media/image539.png"/><Relationship Id="rId524" Type="http://schemas.openxmlformats.org/officeDocument/2006/relationships/customXml" Target="../ink/ink691.xml"/><Relationship Id="rId98" Type="http://schemas.openxmlformats.org/officeDocument/2006/relationships/customXml" Target="../ink/ink478.xml"/><Relationship Id="rId163" Type="http://schemas.openxmlformats.org/officeDocument/2006/relationships/image" Target="../media/image462.png"/><Relationship Id="rId370" Type="http://schemas.openxmlformats.org/officeDocument/2006/relationships/customXml" Target="../ink/ink614.xml"/><Relationship Id="rId230" Type="http://schemas.openxmlformats.org/officeDocument/2006/relationships/customXml" Target="../ink/ink544.xml"/><Relationship Id="rId468" Type="http://schemas.openxmlformats.org/officeDocument/2006/relationships/customXml" Target="../ink/ink663.xml"/><Relationship Id="rId675" Type="http://schemas.openxmlformats.org/officeDocument/2006/relationships/image" Target="../media/image717.png"/><Relationship Id="rId25" Type="http://schemas.openxmlformats.org/officeDocument/2006/relationships/image" Target="../media/image3930.png"/><Relationship Id="rId328" Type="http://schemas.openxmlformats.org/officeDocument/2006/relationships/customXml" Target="../ink/ink593.xml"/><Relationship Id="rId535" Type="http://schemas.openxmlformats.org/officeDocument/2006/relationships/image" Target="../media/image647.png"/><Relationship Id="rId174" Type="http://schemas.openxmlformats.org/officeDocument/2006/relationships/customXml" Target="../ink/ink516.xml"/><Relationship Id="rId381" Type="http://schemas.openxmlformats.org/officeDocument/2006/relationships/image" Target="../media/image570.png"/><Relationship Id="rId602" Type="http://schemas.openxmlformats.org/officeDocument/2006/relationships/customXml" Target="../ink/ink730.xml"/><Relationship Id="rId241" Type="http://schemas.openxmlformats.org/officeDocument/2006/relationships/image" Target="../media/image501.png"/><Relationship Id="rId479" Type="http://schemas.openxmlformats.org/officeDocument/2006/relationships/image" Target="../media/image619.png"/><Relationship Id="rId686" Type="http://schemas.openxmlformats.org/officeDocument/2006/relationships/customXml" Target="../ink/ink772.xml"/><Relationship Id="rId36" Type="http://schemas.openxmlformats.org/officeDocument/2006/relationships/customXml" Target="../ink/ink447.xml"/><Relationship Id="rId339" Type="http://schemas.openxmlformats.org/officeDocument/2006/relationships/image" Target="../media/image550.png"/><Relationship Id="rId546" Type="http://schemas.openxmlformats.org/officeDocument/2006/relationships/customXml" Target="../ink/ink702.xml"/><Relationship Id="rId101" Type="http://schemas.openxmlformats.org/officeDocument/2006/relationships/image" Target="../media/image4310.png"/><Relationship Id="rId185" Type="http://schemas.openxmlformats.org/officeDocument/2006/relationships/image" Target="../media/image473.png"/><Relationship Id="rId406" Type="http://schemas.openxmlformats.org/officeDocument/2006/relationships/customXml" Target="../ink/ink632.xml"/><Relationship Id="rId392" Type="http://schemas.openxmlformats.org/officeDocument/2006/relationships/customXml" Target="../ink/ink625.xml"/><Relationship Id="rId613" Type="http://schemas.openxmlformats.org/officeDocument/2006/relationships/image" Target="../media/image686.png"/><Relationship Id="rId697" Type="http://schemas.openxmlformats.org/officeDocument/2006/relationships/image" Target="../media/image728.png"/><Relationship Id="rId252" Type="http://schemas.openxmlformats.org/officeDocument/2006/relationships/customXml" Target="../ink/ink555.xml"/><Relationship Id="rId47" Type="http://schemas.openxmlformats.org/officeDocument/2006/relationships/image" Target="../media/image4040.png"/><Relationship Id="rId112" Type="http://schemas.openxmlformats.org/officeDocument/2006/relationships/customXml" Target="../ink/ink485.xml"/><Relationship Id="rId557" Type="http://schemas.openxmlformats.org/officeDocument/2006/relationships/image" Target="../media/image658.png"/><Relationship Id="rId196" Type="http://schemas.openxmlformats.org/officeDocument/2006/relationships/customXml" Target="../ink/ink527.xml"/><Relationship Id="rId417" Type="http://schemas.openxmlformats.org/officeDocument/2006/relationships/image" Target="../media/image588.png"/><Relationship Id="rId624" Type="http://schemas.openxmlformats.org/officeDocument/2006/relationships/customXml" Target="../ink/ink741.xml"/><Relationship Id="rId263" Type="http://schemas.openxmlformats.org/officeDocument/2006/relationships/image" Target="../media/image512.png"/><Relationship Id="rId470" Type="http://schemas.openxmlformats.org/officeDocument/2006/relationships/customXml" Target="../ink/ink664.xml"/><Relationship Id="rId58" Type="http://schemas.openxmlformats.org/officeDocument/2006/relationships/customXml" Target="../ink/ink458.xml"/><Relationship Id="rId123" Type="http://schemas.openxmlformats.org/officeDocument/2006/relationships/image" Target="../media/image442.png"/><Relationship Id="rId330" Type="http://schemas.openxmlformats.org/officeDocument/2006/relationships/customXml" Target="../ink/ink594.xml"/><Relationship Id="rId568" Type="http://schemas.openxmlformats.org/officeDocument/2006/relationships/customXml" Target="../ink/ink713.xml"/><Relationship Id="rId428" Type="http://schemas.openxmlformats.org/officeDocument/2006/relationships/customXml" Target="../ink/ink643.xml"/><Relationship Id="rId635" Type="http://schemas.openxmlformats.org/officeDocument/2006/relationships/image" Target="../media/image697.png"/><Relationship Id="rId274" Type="http://schemas.openxmlformats.org/officeDocument/2006/relationships/customXml" Target="../ink/ink566.xml"/><Relationship Id="rId481" Type="http://schemas.openxmlformats.org/officeDocument/2006/relationships/image" Target="../media/image620.png"/><Relationship Id="rId702" Type="http://schemas.openxmlformats.org/officeDocument/2006/relationships/customXml" Target="../ink/ink780.xml"/><Relationship Id="rId69" Type="http://schemas.openxmlformats.org/officeDocument/2006/relationships/image" Target="../media/image4150.png"/><Relationship Id="rId134" Type="http://schemas.openxmlformats.org/officeDocument/2006/relationships/customXml" Target="../ink/ink496.xml"/><Relationship Id="rId579" Type="http://schemas.openxmlformats.org/officeDocument/2006/relationships/image" Target="../media/image669.png"/><Relationship Id="rId341" Type="http://schemas.openxmlformats.org/officeDocument/2006/relationships/image" Target="../media/image551.png"/><Relationship Id="rId439" Type="http://schemas.openxmlformats.org/officeDocument/2006/relationships/image" Target="../media/image599.png"/><Relationship Id="rId646" Type="http://schemas.openxmlformats.org/officeDocument/2006/relationships/customXml" Target="../ink/ink752.xml"/><Relationship Id="rId201" Type="http://schemas.openxmlformats.org/officeDocument/2006/relationships/image" Target="../media/image481.png"/><Relationship Id="rId285" Type="http://schemas.openxmlformats.org/officeDocument/2006/relationships/image" Target="../media/image523.png"/><Relationship Id="rId506" Type="http://schemas.openxmlformats.org/officeDocument/2006/relationships/customXml" Target="../ink/ink682.xml"/><Relationship Id="rId492" Type="http://schemas.openxmlformats.org/officeDocument/2006/relationships/customXml" Target="../ink/ink675.xml"/><Relationship Id="rId713" Type="http://schemas.openxmlformats.org/officeDocument/2006/relationships/image" Target="../media/image736.png"/><Relationship Id="rId145" Type="http://schemas.openxmlformats.org/officeDocument/2006/relationships/image" Target="../media/image453.png"/><Relationship Id="rId352" Type="http://schemas.openxmlformats.org/officeDocument/2006/relationships/customXml" Target="../ink/ink605.xml"/><Relationship Id="rId212" Type="http://schemas.openxmlformats.org/officeDocument/2006/relationships/customXml" Target="../ink/ink535.xml"/><Relationship Id="rId657" Type="http://schemas.openxmlformats.org/officeDocument/2006/relationships/image" Target="../media/image708.png"/><Relationship Id="rId296" Type="http://schemas.openxmlformats.org/officeDocument/2006/relationships/customXml" Target="../ink/ink577.xml"/><Relationship Id="rId517" Type="http://schemas.openxmlformats.org/officeDocument/2006/relationships/image" Target="../media/image638.png"/><Relationship Id="rId60" Type="http://schemas.openxmlformats.org/officeDocument/2006/relationships/customXml" Target="../ink/ink459.xml"/><Relationship Id="rId156" Type="http://schemas.openxmlformats.org/officeDocument/2006/relationships/customXml" Target="../ink/ink507.xml"/><Relationship Id="rId363" Type="http://schemas.openxmlformats.org/officeDocument/2006/relationships/image" Target="../media/image562.png"/><Relationship Id="rId570" Type="http://schemas.openxmlformats.org/officeDocument/2006/relationships/customXml" Target="../ink/ink714.xml"/><Relationship Id="rId223" Type="http://schemas.openxmlformats.org/officeDocument/2006/relationships/image" Target="../media/image492.png"/><Relationship Id="rId430" Type="http://schemas.openxmlformats.org/officeDocument/2006/relationships/customXml" Target="../ink/ink644.xml"/><Relationship Id="rId668" Type="http://schemas.openxmlformats.org/officeDocument/2006/relationships/customXml" Target="../ink/ink763.xml"/><Relationship Id="rId18" Type="http://schemas.openxmlformats.org/officeDocument/2006/relationships/customXml" Target="../ink/ink438.xml"/><Relationship Id="rId528" Type="http://schemas.openxmlformats.org/officeDocument/2006/relationships/customXml" Target="../ink/ink693.xml"/><Relationship Id="rId167" Type="http://schemas.openxmlformats.org/officeDocument/2006/relationships/image" Target="../media/image464.png"/><Relationship Id="rId374" Type="http://schemas.openxmlformats.org/officeDocument/2006/relationships/customXml" Target="../ink/ink616.xml"/><Relationship Id="rId581" Type="http://schemas.openxmlformats.org/officeDocument/2006/relationships/image" Target="../media/image670.png"/><Relationship Id="rId71" Type="http://schemas.openxmlformats.org/officeDocument/2006/relationships/image" Target="../media/image4160.png"/><Relationship Id="rId234" Type="http://schemas.openxmlformats.org/officeDocument/2006/relationships/customXml" Target="../ink/ink546.xml"/><Relationship Id="rId679" Type="http://schemas.openxmlformats.org/officeDocument/2006/relationships/image" Target="../media/image719.png"/><Relationship Id="rId2" Type="http://schemas.openxmlformats.org/officeDocument/2006/relationships/customXml" Target="../ink/ink430.xml"/><Relationship Id="rId29" Type="http://schemas.openxmlformats.org/officeDocument/2006/relationships/image" Target="../media/image3950.png"/><Relationship Id="rId441" Type="http://schemas.openxmlformats.org/officeDocument/2006/relationships/image" Target="../media/image600.png"/><Relationship Id="rId539" Type="http://schemas.openxmlformats.org/officeDocument/2006/relationships/image" Target="../media/image649.png"/><Relationship Id="rId178" Type="http://schemas.openxmlformats.org/officeDocument/2006/relationships/customXml" Target="../ink/ink518.xml"/><Relationship Id="rId301" Type="http://schemas.openxmlformats.org/officeDocument/2006/relationships/image" Target="../media/image531.png"/><Relationship Id="rId82" Type="http://schemas.openxmlformats.org/officeDocument/2006/relationships/customXml" Target="../ink/ink470.xml"/><Relationship Id="rId203" Type="http://schemas.openxmlformats.org/officeDocument/2006/relationships/image" Target="../media/image482.png"/><Relationship Id="rId385" Type="http://schemas.openxmlformats.org/officeDocument/2006/relationships/image" Target="../media/image572.png"/><Relationship Id="rId592" Type="http://schemas.openxmlformats.org/officeDocument/2006/relationships/customXml" Target="../ink/ink725.xml"/><Relationship Id="rId606" Type="http://schemas.openxmlformats.org/officeDocument/2006/relationships/customXml" Target="../ink/ink732.xml"/><Relationship Id="rId648" Type="http://schemas.openxmlformats.org/officeDocument/2006/relationships/customXml" Target="../ink/ink753.xml"/><Relationship Id="rId245" Type="http://schemas.openxmlformats.org/officeDocument/2006/relationships/image" Target="../media/image503.png"/><Relationship Id="rId287" Type="http://schemas.openxmlformats.org/officeDocument/2006/relationships/image" Target="../media/image524.png"/><Relationship Id="rId410" Type="http://schemas.openxmlformats.org/officeDocument/2006/relationships/customXml" Target="../ink/ink634.xml"/><Relationship Id="rId452" Type="http://schemas.openxmlformats.org/officeDocument/2006/relationships/customXml" Target="../ink/ink655.xml"/><Relationship Id="rId494" Type="http://schemas.openxmlformats.org/officeDocument/2006/relationships/customXml" Target="../ink/ink676.xml"/><Relationship Id="rId508" Type="http://schemas.openxmlformats.org/officeDocument/2006/relationships/customXml" Target="../ink/ink683.xml"/><Relationship Id="rId715" Type="http://schemas.openxmlformats.org/officeDocument/2006/relationships/image" Target="../media/image737.png"/><Relationship Id="rId105" Type="http://schemas.openxmlformats.org/officeDocument/2006/relationships/image" Target="../media/image433.png"/><Relationship Id="rId147" Type="http://schemas.openxmlformats.org/officeDocument/2006/relationships/image" Target="../media/image454.png"/><Relationship Id="rId312" Type="http://schemas.openxmlformats.org/officeDocument/2006/relationships/customXml" Target="../ink/ink585.xml"/><Relationship Id="rId354" Type="http://schemas.openxmlformats.org/officeDocument/2006/relationships/customXml" Target="../ink/ink606.xml"/><Relationship Id="rId51" Type="http://schemas.openxmlformats.org/officeDocument/2006/relationships/image" Target="../media/image4060.png"/><Relationship Id="rId93" Type="http://schemas.openxmlformats.org/officeDocument/2006/relationships/image" Target="../media/image4270.png"/><Relationship Id="rId189" Type="http://schemas.openxmlformats.org/officeDocument/2006/relationships/image" Target="../media/image475.png"/><Relationship Id="rId396" Type="http://schemas.openxmlformats.org/officeDocument/2006/relationships/customXml" Target="../ink/ink627.xml"/><Relationship Id="rId561" Type="http://schemas.openxmlformats.org/officeDocument/2006/relationships/image" Target="../media/image660.png"/><Relationship Id="rId617" Type="http://schemas.openxmlformats.org/officeDocument/2006/relationships/image" Target="../media/image688.png"/><Relationship Id="rId659" Type="http://schemas.openxmlformats.org/officeDocument/2006/relationships/image" Target="../media/image709.png"/><Relationship Id="rId214" Type="http://schemas.openxmlformats.org/officeDocument/2006/relationships/customXml" Target="../ink/ink536.xml"/><Relationship Id="rId256" Type="http://schemas.openxmlformats.org/officeDocument/2006/relationships/customXml" Target="../ink/ink557.xml"/><Relationship Id="rId298" Type="http://schemas.openxmlformats.org/officeDocument/2006/relationships/customXml" Target="../ink/ink578.xml"/><Relationship Id="rId421" Type="http://schemas.openxmlformats.org/officeDocument/2006/relationships/image" Target="../media/image590.png"/><Relationship Id="rId463" Type="http://schemas.openxmlformats.org/officeDocument/2006/relationships/image" Target="../media/image611.png"/><Relationship Id="rId519" Type="http://schemas.openxmlformats.org/officeDocument/2006/relationships/image" Target="../media/image639.png"/><Relationship Id="rId670" Type="http://schemas.openxmlformats.org/officeDocument/2006/relationships/customXml" Target="../ink/ink764.xml"/><Relationship Id="rId116" Type="http://schemas.openxmlformats.org/officeDocument/2006/relationships/customXml" Target="../ink/ink487.xml"/><Relationship Id="rId158" Type="http://schemas.openxmlformats.org/officeDocument/2006/relationships/customXml" Target="../ink/ink508.xml"/><Relationship Id="rId323" Type="http://schemas.openxmlformats.org/officeDocument/2006/relationships/image" Target="../media/image542.png"/><Relationship Id="rId530" Type="http://schemas.openxmlformats.org/officeDocument/2006/relationships/customXml" Target="../ink/ink694.xml"/><Relationship Id="rId20" Type="http://schemas.openxmlformats.org/officeDocument/2006/relationships/customXml" Target="../ink/ink439.xml"/><Relationship Id="rId62" Type="http://schemas.openxmlformats.org/officeDocument/2006/relationships/customXml" Target="../ink/ink460.xml"/><Relationship Id="rId365" Type="http://schemas.openxmlformats.org/officeDocument/2006/relationships/image" Target="../media/image563.png"/><Relationship Id="rId572" Type="http://schemas.openxmlformats.org/officeDocument/2006/relationships/customXml" Target="../ink/ink715.xml"/><Relationship Id="rId628" Type="http://schemas.openxmlformats.org/officeDocument/2006/relationships/customXml" Target="../ink/ink743.xml"/><Relationship Id="rId225" Type="http://schemas.openxmlformats.org/officeDocument/2006/relationships/image" Target="../media/image493.png"/><Relationship Id="rId267" Type="http://schemas.openxmlformats.org/officeDocument/2006/relationships/image" Target="../media/image514.png"/><Relationship Id="rId432" Type="http://schemas.openxmlformats.org/officeDocument/2006/relationships/customXml" Target="../ink/ink645.xml"/><Relationship Id="rId474" Type="http://schemas.openxmlformats.org/officeDocument/2006/relationships/customXml" Target="../ink/ink666.xml"/><Relationship Id="rId127" Type="http://schemas.openxmlformats.org/officeDocument/2006/relationships/image" Target="../media/image444.png"/><Relationship Id="rId681" Type="http://schemas.openxmlformats.org/officeDocument/2006/relationships/image" Target="../media/image720.png"/><Relationship Id="rId31" Type="http://schemas.openxmlformats.org/officeDocument/2006/relationships/image" Target="../media/image3960.png"/><Relationship Id="rId73" Type="http://schemas.openxmlformats.org/officeDocument/2006/relationships/image" Target="../media/image4170.png"/><Relationship Id="rId169" Type="http://schemas.openxmlformats.org/officeDocument/2006/relationships/image" Target="../media/image465.png"/><Relationship Id="rId334" Type="http://schemas.openxmlformats.org/officeDocument/2006/relationships/customXml" Target="../ink/ink596.xml"/><Relationship Id="rId376" Type="http://schemas.openxmlformats.org/officeDocument/2006/relationships/customXml" Target="../ink/ink617.xml"/><Relationship Id="rId541" Type="http://schemas.openxmlformats.org/officeDocument/2006/relationships/image" Target="../media/image650.png"/><Relationship Id="rId583" Type="http://schemas.openxmlformats.org/officeDocument/2006/relationships/image" Target="../media/image671.png"/><Relationship Id="rId639" Type="http://schemas.openxmlformats.org/officeDocument/2006/relationships/image" Target="../media/image699.png"/><Relationship Id="rId4" Type="http://schemas.openxmlformats.org/officeDocument/2006/relationships/customXml" Target="../ink/ink431.xml"/><Relationship Id="rId180" Type="http://schemas.openxmlformats.org/officeDocument/2006/relationships/customXml" Target="../ink/ink519.xml"/><Relationship Id="rId236" Type="http://schemas.openxmlformats.org/officeDocument/2006/relationships/customXml" Target="../ink/ink547.xml"/><Relationship Id="rId278" Type="http://schemas.openxmlformats.org/officeDocument/2006/relationships/customXml" Target="../ink/ink568.xml"/><Relationship Id="rId401" Type="http://schemas.openxmlformats.org/officeDocument/2006/relationships/image" Target="../media/image580.png"/><Relationship Id="rId443" Type="http://schemas.openxmlformats.org/officeDocument/2006/relationships/image" Target="../media/image601.png"/><Relationship Id="rId650" Type="http://schemas.openxmlformats.org/officeDocument/2006/relationships/customXml" Target="../ink/ink754.xml"/><Relationship Id="rId303" Type="http://schemas.openxmlformats.org/officeDocument/2006/relationships/image" Target="../media/image532.png"/><Relationship Id="rId485" Type="http://schemas.openxmlformats.org/officeDocument/2006/relationships/image" Target="../media/image622.png"/><Relationship Id="rId692" Type="http://schemas.openxmlformats.org/officeDocument/2006/relationships/customXml" Target="../ink/ink775.xml"/><Relationship Id="rId706" Type="http://schemas.openxmlformats.org/officeDocument/2006/relationships/customXml" Target="../ink/ink782.xml"/><Relationship Id="rId42" Type="http://schemas.openxmlformats.org/officeDocument/2006/relationships/customXml" Target="../ink/ink450.xml"/><Relationship Id="rId84" Type="http://schemas.openxmlformats.org/officeDocument/2006/relationships/customXml" Target="../ink/ink471.xml"/><Relationship Id="rId138" Type="http://schemas.openxmlformats.org/officeDocument/2006/relationships/customXml" Target="../ink/ink498.xml"/><Relationship Id="rId345" Type="http://schemas.openxmlformats.org/officeDocument/2006/relationships/image" Target="../media/image553.png"/><Relationship Id="rId387" Type="http://schemas.openxmlformats.org/officeDocument/2006/relationships/image" Target="../media/image573.png"/><Relationship Id="rId510" Type="http://schemas.openxmlformats.org/officeDocument/2006/relationships/customXml" Target="../ink/ink684.xml"/><Relationship Id="rId552" Type="http://schemas.openxmlformats.org/officeDocument/2006/relationships/customXml" Target="../ink/ink705.xml"/><Relationship Id="rId594" Type="http://schemas.openxmlformats.org/officeDocument/2006/relationships/customXml" Target="../ink/ink726.xml"/><Relationship Id="rId608" Type="http://schemas.openxmlformats.org/officeDocument/2006/relationships/customXml" Target="../ink/ink733.xml"/><Relationship Id="rId191" Type="http://schemas.openxmlformats.org/officeDocument/2006/relationships/image" Target="../media/image476.png"/><Relationship Id="rId205" Type="http://schemas.openxmlformats.org/officeDocument/2006/relationships/image" Target="../media/image483.png"/><Relationship Id="rId247" Type="http://schemas.openxmlformats.org/officeDocument/2006/relationships/image" Target="../media/image504.png"/><Relationship Id="rId412" Type="http://schemas.openxmlformats.org/officeDocument/2006/relationships/customXml" Target="../ink/ink635.xml"/><Relationship Id="rId107" Type="http://schemas.openxmlformats.org/officeDocument/2006/relationships/image" Target="../media/image434.png"/><Relationship Id="rId289" Type="http://schemas.openxmlformats.org/officeDocument/2006/relationships/image" Target="../media/image525.png"/><Relationship Id="rId454" Type="http://schemas.openxmlformats.org/officeDocument/2006/relationships/customXml" Target="../ink/ink656.xml"/><Relationship Id="rId496" Type="http://schemas.openxmlformats.org/officeDocument/2006/relationships/customXml" Target="../ink/ink677.xml"/><Relationship Id="rId661" Type="http://schemas.openxmlformats.org/officeDocument/2006/relationships/image" Target="../media/image710.png"/><Relationship Id="rId717" Type="http://schemas.openxmlformats.org/officeDocument/2006/relationships/image" Target="../media/image738.png"/><Relationship Id="rId11" Type="http://schemas.openxmlformats.org/officeDocument/2006/relationships/image" Target="../media/image3860.png"/><Relationship Id="rId53" Type="http://schemas.openxmlformats.org/officeDocument/2006/relationships/image" Target="../media/image4070.png"/><Relationship Id="rId149" Type="http://schemas.openxmlformats.org/officeDocument/2006/relationships/image" Target="../media/image455.png"/><Relationship Id="rId314" Type="http://schemas.openxmlformats.org/officeDocument/2006/relationships/customXml" Target="../ink/ink586.xml"/><Relationship Id="rId356" Type="http://schemas.openxmlformats.org/officeDocument/2006/relationships/customXml" Target="../ink/ink607.xml"/><Relationship Id="rId398" Type="http://schemas.openxmlformats.org/officeDocument/2006/relationships/customXml" Target="../ink/ink628.xml"/><Relationship Id="rId521" Type="http://schemas.openxmlformats.org/officeDocument/2006/relationships/image" Target="../media/image640.png"/><Relationship Id="rId563" Type="http://schemas.openxmlformats.org/officeDocument/2006/relationships/image" Target="../media/image661.png"/><Relationship Id="rId619" Type="http://schemas.openxmlformats.org/officeDocument/2006/relationships/image" Target="../media/image689.png"/><Relationship Id="rId95" Type="http://schemas.openxmlformats.org/officeDocument/2006/relationships/image" Target="../media/image4280.png"/><Relationship Id="rId160" Type="http://schemas.openxmlformats.org/officeDocument/2006/relationships/customXml" Target="../ink/ink509.xml"/><Relationship Id="rId216" Type="http://schemas.openxmlformats.org/officeDocument/2006/relationships/customXml" Target="../ink/ink537.xml"/><Relationship Id="rId423" Type="http://schemas.openxmlformats.org/officeDocument/2006/relationships/image" Target="../media/image591.png"/><Relationship Id="rId258" Type="http://schemas.openxmlformats.org/officeDocument/2006/relationships/customXml" Target="../ink/ink558.xml"/><Relationship Id="rId465" Type="http://schemas.openxmlformats.org/officeDocument/2006/relationships/image" Target="../media/image612.png"/><Relationship Id="rId630" Type="http://schemas.openxmlformats.org/officeDocument/2006/relationships/customXml" Target="../ink/ink744.xml"/><Relationship Id="rId672" Type="http://schemas.openxmlformats.org/officeDocument/2006/relationships/customXml" Target="../ink/ink765.xml"/><Relationship Id="rId22" Type="http://schemas.openxmlformats.org/officeDocument/2006/relationships/customXml" Target="../ink/ink440.xml"/><Relationship Id="rId64" Type="http://schemas.openxmlformats.org/officeDocument/2006/relationships/customXml" Target="../ink/ink461.xml"/><Relationship Id="rId118" Type="http://schemas.openxmlformats.org/officeDocument/2006/relationships/customXml" Target="../ink/ink488.xml"/><Relationship Id="rId325" Type="http://schemas.openxmlformats.org/officeDocument/2006/relationships/image" Target="../media/image543.png"/><Relationship Id="rId367" Type="http://schemas.openxmlformats.org/officeDocument/2006/relationships/image" Target="../media/image564.png"/><Relationship Id="rId532" Type="http://schemas.openxmlformats.org/officeDocument/2006/relationships/customXml" Target="../ink/ink695.xml"/><Relationship Id="rId574" Type="http://schemas.openxmlformats.org/officeDocument/2006/relationships/customXml" Target="../ink/ink716.xml"/><Relationship Id="rId171" Type="http://schemas.openxmlformats.org/officeDocument/2006/relationships/image" Target="../media/image466.png"/><Relationship Id="rId227" Type="http://schemas.openxmlformats.org/officeDocument/2006/relationships/image" Target="../media/image494.png"/><Relationship Id="rId269" Type="http://schemas.openxmlformats.org/officeDocument/2006/relationships/image" Target="../media/image515.png"/><Relationship Id="rId434" Type="http://schemas.openxmlformats.org/officeDocument/2006/relationships/customXml" Target="../ink/ink646.xml"/><Relationship Id="rId476" Type="http://schemas.openxmlformats.org/officeDocument/2006/relationships/customXml" Target="../ink/ink667.xml"/><Relationship Id="rId641" Type="http://schemas.openxmlformats.org/officeDocument/2006/relationships/image" Target="../media/image700.png"/><Relationship Id="rId683" Type="http://schemas.openxmlformats.org/officeDocument/2006/relationships/image" Target="../media/image721.png"/><Relationship Id="rId33" Type="http://schemas.openxmlformats.org/officeDocument/2006/relationships/image" Target="../media/image3970.png"/><Relationship Id="rId129" Type="http://schemas.openxmlformats.org/officeDocument/2006/relationships/image" Target="../media/image445.png"/><Relationship Id="rId280" Type="http://schemas.openxmlformats.org/officeDocument/2006/relationships/customXml" Target="../ink/ink569.xml"/><Relationship Id="rId336" Type="http://schemas.openxmlformats.org/officeDocument/2006/relationships/customXml" Target="../ink/ink597.xml"/><Relationship Id="rId501" Type="http://schemas.openxmlformats.org/officeDocument/2006/relationships/image" Target="../media/image630.png"/><Relationship Id="rId543" Type="http://schemas.openxmlformats.org/officeDocument/2006/relationships/image" Target="../media/image651.png"/><Relationship Id="rId75" Type="http://schemas.openxmlformats.org/officeDocument/2006/relationships/image" Target="../media/image4180.png"/><Relationship Id="rId140" Type="http://schemas.openxmlformats.org/officeDocument/2006/relationships/customXml" Target="../ink/ink499.xml"/><Relationship Id="rId182" Type="http://schemas.openxmlformats.org/officeDocument/2006/relationships/customXml" Target="../ink/ink520.xml"/><Relationship Id="rId378" Type="http://schemas.openxmlformats.org/officeDocument/2006/relationships/customXml" Target="../ink/ink618.xml"/><Relationship Id="rId403" Type="http://schemas.openxmlformats.org/officeDocument/2006/relationships/image" Target="../media/image581.png"/><Relationship Id="rId585" Type="http://schemas.openxmlformats.org/officeDocument/2006/relationships/image" Target="../media/image672.png"/><Relationship Id="rId6" Type="http://schemas.openxmlformats.org/officeDocument/2006/relationships/customXml" Target="../ink/ink432.xml"/><Relationship Id="rId238" Type="http://schemas.openxmlformats.org/officeDocument/2006/relationships/customXml" Target="../ink/ink548.xml"/><Relationship Id="rId445" Type="http://schemas.openxmlformats.org/officeDocument/2006/relationships/image" Target="../media/image602.png"/><Relationship Id="rId487" Type="http://schemas.openxmlformats.org/officeDocument/2006/relationships/image" Target="../media/image623.png"/><Relationship Id="rId610" Type="http://schemas.openxmlformats.org/officeDocument/2006/relationships/customXml" Target="../ink/ink734.xml"/><Relationship Id="rId652" Type="http://schemas.openxmlformats.org/officeDocument/2006/relationships/customXml" Target="../ink/ink755.xml"/><Relationship Id="rId694" Type="http://schemas.openxmlformats.org/officeDocument/2006/relationships/customXml" Target="../ink/ink776.xml"/><Relationship Id="rId708" Type="http://schemas.openxmlformats.org/officeDocument/2006/relationships/customXml" Target="../ink/ink783.xml"/><Relationship Id="rId291" Type="http://schemas.openxmlformats.org/officeDocument/2006/relationships/image" Target="../media/image526.png"/><Relationship Id="rId305" Type="http://schemas.openxmlformats.org/officeDocument/2006/relationships/image" Target="../media/image533.png"/><Relationship Id="rId347" Type="http://schemas.openxmlformats.org/officeDocument/2006/relationships/image" Target="../media/image554.png"/><Relationship Id="rId512" Type="http://schemas.openxmlformats.org/officeDocument/2006/relationships/customXml" Target="../ink/ink685.xml"/><Relationship Id="rId44" Type="http://schemas.openxmlformats.org/officeDocument/2006/relationships/customXml" Target="../ink/ink451.xml"/><Relationship Id="rId86" Type="http://schemas.openxmlformats.org/officeDocument/2006/relationships/customXml" Target="../ink/ink472.xml"/><Relationship Id="rId151" Type="http://schemas.openxmlformats.org/officeDocument/2006/relationships/image" Target="../media/image456.png"/><Relationship Id="rId389" Type="http://schemas.openxmlformats.org/officeDocument/2006/relationships/image" Target="../media/image574.png"/><Relationship Id="rId554" Type="http://schemas.openxmlformats.org/officeDocument/2006/relationships/customXml" Target="../ink/ink706.xml"/><Relationship Id="rId596" Type="http://schemas.openxmlformats.org/officeDocument/2006/relationships/customXml" Target="../ink/ink727.xml"/><Relationship Id="rId193" Type="http://schemas.openxmlformats.org/officeDocument/2006/relationships/image" Target="../media/image477.png"/><Relationship Id="rId207" Type="http://schemas.openxmlformats.org/officeDocument/2006/relationships/image" Target="../media/image484.png"/><Relationship Id="rId249" Type="http://schemas.openxmlformats.org/officeDocument/2006/relationships/image" Target="../media/image505.png"/><Relationship Id="rId414" Type="http://schemas.openxmlformats.org/officeDocument/2006/relationships/customXml" Target="../ink/ink636.xml"/><Relationship Id="rId456" Type="http://schemas.openxmlformats.org/officeDocument/2006/relationships/customXml" Target="../ink/ink657.xml"/><Relationship Id="rId498" Type="http://schemas.openxmlformats.org/officeDocument/2006/relationships/customXml" Target="../ink/ink678.xml"/><Relationship Id="rId621" Type="http://schemas.openxmlformats.org/officeDocument/2006/relationships/image" Target="../media/image690.png"/><Relationship Id="rId663" Type="http://schemas.openxmlformats.org/officeDocument/2006/relationships/image" Target="../media/image711.png"/><Relationship Id="rId13" Type="http://schemas.openxmlformats.org/officeDocument/2006/relationships/image" Target="../media/image3870.png"/><Relationship Id="rId109" Type="http://schemas.openxmlformats.org/officeDocument/2006/relationships/image" Target="../media/image435.png"/><Relationship Id="rId260" Type="http://schemas.openxmlformats.org/officeDocument/2006/relationships/customXml" Target="../ink/ink559.xml"/><Relationship Id="rId316" Type="http://schemas.openxmlformats.org/officeDocument/2006/relationships/customXml" Target="../ink/ink587.xml"/><Relationship Id="rId523" Type="http://schemas.openxmlformats.org/officeDocument/2006/relationships/image" Target="../media/image641.png"/><Relationship Id="rId719" Type="http://schemas.openxmlformats.org/officeDocument/2006/relationships/image" Target="../media/image739.png"/><Relationship Id="rId55" Type="http://schemas.openxmlformats.org/officeDocument/2006/relationships/image" Target="../media/image4080.png"/><Relationship Id="rId97" Type="http://schemas.openxmlformats.org/officeDocument/2006/relationships/image" Target="../media/image4290.png"/><Relationship Id="rId120" Type="http://schemas.openxmlformats.org/officeDocument/2006/relationships/customXml" Target="../ink/ink489.xml"/><Relationship Id="rId358" Type="http://schemas.openxmlformats.org/officeDocument/2006/relationships/customXml" Target="../ink/ink608.xml"/><Relationship Id="rId565" Type="http://schemas.openxmlformats.org/officeDocument/2006/relationships/image" Target="../media/image662.png"/><Relationship Id="rId162" Type="http://schemas.openxmlformats.org/officeDocument/2006/relationships/customXml" Target="../ink/ink510.xml"/><Relationship Id="rId218" Type="http://schemas.openxmlformats.org/officeDocument/2006/relationships/customXml" Target="../ink/ink538.xml"/><Relationship Id="rId425" Type="http://schemas.openxmlformats.org/officeDocument/2006/relationships/image" Target="../media/image592.png"/><Relationship Id="rId467" Type="http://schemas.openxmlformats.org/officeDocument/2006/relationships/image" Target="../media/image613.png"/><Relationship Id="rId632" Type="http://schemas.openxmlformats.org/officeDocument/2006/relationships/customXml" Target="../ink/ink745.xml"/><Relationship Id="rId271" Type="http://schemas.openxmlformats.org/officeDocument/2006/relationships/image" Target="../media/image516.png"/><Relationship Id="rId674" Type="http://schemas.openxmlformats.org/officeDocument/2006/relationships/customXml" Target="../ink/ink766.xml"/><Relationship Id="rId24" Type="http://schemas.openxmlformats.org/officeDocument/2006/relationships/customXml" Target="../ink/ink441.xml"/><Relationship Id="rId66" Type="http://schemas.openxmlformats.org/officeDocument/2006/relationships/customXml" Target="../ink/ink462.xml"/><Relationship Id="rId131" Type="http://schemas.openxmlformats.org/officeDocument/2006/relationships/image" Target="../media/image446.png"/><Relationship Id="rId327" Type="http://schemas.openxmlformats.org/officeDocument/2006/relationships/image" Target="../media/image544.png"/><Relationship Id="rId369" Type="http://schemas.openxmlformats.org/officeDocument/2006/relationships/image" Target="../media/image565.png"/><Relationship Id="rId534" Type="http://schemas.openxmlformats.org/officeDocument/2006/relationships/customXml" Target="../ink/ink696.xml"/><Relationship Id="rId576" Type="http://schemas.openxmlformats.org/officeDocument/2006/relationships/customXml" Target="../ink/ink717.xml"/><Relationship Id="rId173" Type="http://schemas.openxmlformats.org/officeDocument/2006/relationships/image" Target="../media/image467.png"/><Relationship Id="rId229" Type="http://schemas.openxmlformats.org/officeDocument/2006/relationships/image" Target="../media/image495.png"/><Relationship Id="rId380" Type="http://schemas.openxmlformats.org/officeDocument/2006/relationships/customXml" Target="../ink/ink619.xml"/><Relationship Id="rId436" Type="http://schemas.openxmlformats.org/officeDocument/2006/relationships/customXml" Target="../ink/ink647.xml"/><Relationship Id="rId601" Type="http://schemas.openxmlformats.org/officeDocument/2006/relationships/image" Target="../media/image680.png"/><Relationship Id="rId643" Type="http://schemas.openxmlformats.org/officeDocument/2006/relationships/image" Target="../media/image701.png"/><Relationship Id="rId240" Type="http://schemas.openxmlformats.org/officeDocument/2006/relationships/customXml" Target="../ink/ink549.xml"/><Relationship Id="rId478" Type="http://schemas.openxmlformats.org/officeDocument/2006/relationships/customXml" Target="../ink/ink668.xml"/><Relationship Id="rId685" Type="http://schemas.openxmlformats.org/officeDocument/2006/relationships/image" Target="../media/image722.png"/><Relationship Id="rId35" Type="http://schemas.openxmlformats.org/officeDocument/2006/relationships/image" Target="../media/image3980.png"/><Relationship Id="rId77" Type="http://schemas.openxmlformats.org/officeDocument/2006/relationships/image" Target="../media/image4190.png"/><Relationship Id="rId100" Type="http://schemas.openxmlformats.org/officeDocument/2006/relationships/customXml" Target="../ink/ink479.xml"/><Relationship Id="rId282" Type="http://schemas.openxmlformats.org/officeDocument/2006/relationships/customXml" Target="../ink/ink570.xml"/><Relationship Id="rId338" Type="http://schemas.openxmlformats.org/officeDocument/2006/relationships/customXml" Target="../ink/ink598.xml"/><Relationship Id="rId503" Type="http://schemas.openxmlformats.org/officeDocument/2006/relationships/image" Target="../media/image631.png"/><Relationship Id="rId545" Type="http://schemas.openxmlformats.org/officeDocument/2006/relationships/image" Target="../media/image652.png"/><Relationship Id="rId587" Type="http://schemas.openxmlformats.org/officeDocument/2006/relationships/image" Target="../media/image673.png"/><Relationship Id="rId710" Type="http://schemas.openxmlformats.org/officeDocument/2006/relationships/customXml" Target="../ink/ink784.xml"/><Relationship Id="rId8" Type="http://schemas.openxmlformats.org/officeDocument/2006/relationships/customXml" Target="../ink/ink433.xml"/><Relationship Id="rId142" Type="http://schemas.openxmlformats.org/officeDocument/2006/relationships/customXml" Target="../ink/ink500.xml"/><Relationship Id="rId184" Type="http://schemas.openxmlformats.org/officeDocument/2006/relationships/customXml" Target="../ink/ink521.xml"/><Relationship Id="rId391" Type="http://schemas.openxmlformats.org/officeDocument/2006/relationships/image" Target="../media/image575.png"/><Relationship Id="rId405" Type="http://schemas.openxmlformats.org/officeDocument/2006/relationships/image" Target="../media/image582.png"/><Relationship Id="rId447" Type="http://schemas.openxmlformats.org/officeDocument/2006/relationships/image" Target="../media/image603.png"/><Relationship Id="rId612" Type="http://schemas.openxmlformats.org/officeDocument/2006/relationships/customXml" Target="../ink/ink735.xml"/><Relationship Id="rId251" Type="http://schemas.openxmlformats.org/officeDocument/2006/relationships/image" Target="../media/image506.png"/><Relationship Id="rId489" Type="http://schemas.openxmlformats.org/officeDocument/2006/relationships/image" Target="../media/image624.png"/><Relationship Id="rId654" Type="http://schemas.openxmlformats.org/officeDocument/2006/relationships/customXml" Target="../ink/ink756.xml"/><Relationship Id="rId696" Type="http://schemas.openxmlformats.org/officeDocument/2006/relationships/customXml" Target="../ink/ink777.xml"/><Relationship Id="rId46" Type="http://schemas.openxmlformats.org/officeDocument/2006/relationships/customXml" Target="../ink/ink452.xml"/><Relationship Id="rId293" Type="http://schemas.openxmlformats.org/officeDocument/2006/relationships/image" Target="../media/image527.png"/><Relationship Id="rId307" Type="http://schemas.openxmlformats.org/officeDocument/2006/relationships/image" Target="../media/image534.png"/><Relationship Id="rId349" Type="http://schemas.openxmlformats.org/officeDocument/2006/relationships/image" Target="../media/image555.png"/><Relationship Id="rId514" Type="http://schemas.openxmlformats.org/officeDocument/2006/relationships/customXml" Target="../ink/ink686.xml"/><Relationship Id="rId556" Type="http://schemas.openxmlformats.org/officeDocument/2006/relationships/customXml" Target="../ink/ink707.xml"/><Relationship Id="rId721" Type="http://schemas.openxmlformats.org/officeDocument/2006/relationships/image" Target="../media/image740.png"/><Relationship Id="rId88" Type="http://schemas.openxmlformats.org/officeDocument/2006/relationships/customXml" Target="../ink/ink473.xml"/><Relationship Id="rId111" Type="http://schemas.openxmlformats.org/officeDocument/2006/relationships/image" Target="../media/image436.png"/><Relationship Id="rId153" Type="http://schemas.openxmlformats.org/officeDocument/2006/relationships/image" Target="../media/image457.png"/><Relationship Id="rId195" Type="http://schemas.openxmlformats.org/officeDocument/2006/relationships/image" Target="../media/image478.png"/><Relationship Id="rId209" Type="http://schemas.openxmlformats.org/officeDocument/2006/relationships/image" Target="../media/image485.png"/><Relationship Id="rId360" Type="http://schemas.openxmlformats.org/officeDocument/2006/relationships/customXml" Target="../ink/ink609.xml"/><Relationship Id="rId416" Type="http://schemas.openxmlformats.org/officeDocument/2006/relationships/customXml" Target="../ink/ink637.xml"/><Relationship Id="rId598" Type="http://schemas.openxmlformats.org/officeDocument/2006/relationships/customXml" Target="../ink/ink728.xml"/><Relationship Id="rId220" Type="http://schemas.openxmlformats.org/officeDocument/2006/relationships/customXml" Target="../ink/ink539.xml"/><Relationship Id="rId458" Type="http://schemas.openxmlformats.org/officeDocument/2006/relationships/customXml" Target="../ink/ink658.xml"/><Relationship Id="rId623" Type="http://schemas.openxmlformats.org/officeDocument/2006/relationships/image" Target="../media/image691.png"/><Relationship Id="rId665" Type="http://schemas.openxmlformats.org/officeDocument/2006/relationships/image" Target="../media/image712.png"/><Relationship Id="rId15" Type="http://schemas.openxmlformats.org/officeDocument/2006/relationships/image" Target="../media/image3880.png"/><Relationship Id="rId57" Type="http://schemas.openxmlformats.org/officeDocument/2006/relationships/image" Target="../media/image4090.png"/><Relationship Id="rId262" Type="http://schemas.openxmlformats.org/officeDocument/2006/relationships/customXml" Target="../ink/ink560.xml"/><Relationship Id="rId318" Type="http://schemas.openxmlformats.org/officeDocument/2006/relationships/customXml" Target="../ink/ink588.xml"/><Relationship Id="rId525" Type="http://schemas.openxmlformats.org/officeDocument/2006/relationships/image" Target="../media/image642.png"/><Relationship Id="rId567" Type="http://schemas.openxmlformats.org/officeDocument/2006/relationships/image" Target="../media/image663.png"/><Relationship Id="rId99" Type="http://schemas.openxmlformats.org/officeDocument/2006/relationships/image" Target="../media/image4300.png"/><Relationship Id="rId122" Type="http://schemas.openxmlformats.org/officeDocument/2006/relationships/customXml" Target="../ink/ink490.xml"/><Relationship Id="rId164" Type="http://schemas.openxmlformats.org/officeDocument/2006/relationships/customXml" Target="../ink/ink511.xml"/><Relationship Id="rId371" Type="http://schemas.openxmlformats.org/officeDocument/2006/relationships/image" Target="../media/image566.png"/><Relationship Id="rId427" Type="http://schemas.openxmlformats.org/officeDocument/2006/relationships/image" Target="../media/image593.png"/><Relationship Id="rId469" Type="http://schemas.openxmlformats.org/officeDocument/2006/relationships/image" Target="../media/image614.png"/><Relationship Id="rId634" Type="http://schemas.openxmlformats.org/officeDocument/2006/relationships/customXml" Target="../ink/ink746.xml"/><Relationship Id="rId676" Type="http://schemas.openxmlformats.org/officeDocument/2006/relationships/customXml" Target="../ink/ink767.xml"/><Relationship Id="rId26" Type="http://schemas.openxmlformats.org/officeDocument/2006/relationships/customXml" Target="../ink/ink442.xml"/><Relationship Id="rId231" Type="http://schemas.openxmlformats.org/officeDocument/2006/relationships/image" Target="../media/image496.png"/><Relationship Id="rId273" Type="http://schemas.openxmlformats.org/officeDocument/2006/relationships/image" Target="../media/image517.png"/><Relationship Id="rId329" Type="http://schemas.openxmlformats.org/officeDocument/2006/relationships/image" Target="../media/image545.png"/><Relationship Id="rId480" Type="http://schemas.openxmlformats.org/officeDocument/2006/relationships/customXml" Target="../ink/ink669.xml"/><Relationship Id="rId536" Type="http://schemas.openxmlformats.org/officeDocument/2006/relationships/customXml" Target="../ink/ink697.xml"/><Relationship Id="rId701" Type="http://schemas.openxmlformats.org/officeDocument/2006/relationships/image" Target="../media/image730.png"/><Relationship Id="rId68" Type="http://schemas.openxmlformats.org/officeDocument/2006/relationships/customXml" Target="../ink/ink463.xml"/><Relationship Id="rId133" Type="http://schemas.openxmlformats.org/officeDocument/2006/relationships/image" Target="../media/image447.png"/><Relationship Id="rId175" Type="http://schemas.openxmlformats.org/officeDocument/2006/relationships/image" Target="../media/image468.png"/><Relationship Id="rId340" Type="http://schemas.openxmlformats.org/officeDocument/2006/relationships/customXml" Target="../ink/ink599.xml"/><Relationship Id="rId578" Type="http://schemas.openxmlformats.org/officeDocument/2006/relationships/customXml" Target="../ink/ink718.xml"/><Relationship Id="rId200" Type="http://schemas.openxmlformats.org/officeDocument/2006/relationships/customXml" Target="../ink/ink529.xml"/><Relationship Id="rId382" Type="http://schemas.openxmlformats.org/officeDocument/2006/relationships/customXml" Target="../ink/ink620.xml"/><Relationship Id="rId438" Type="http://schemas.openxmlformats.org/officeDocument/2006/relationships/customXml" Target="../ink/ink648.xml"/><Relationship Id="rId603" Type="http://schemas.openxmlformats.org/officeDocument/2006/relationships/image" Target="../media/image681.png"/><Relationship Id="rId645" Type="http://schemas.openxmlformats.org/officeDocument/2006/relationships/image" Target="../media/image702.png"/><Relationship Id="rId687" Type="http://schemas.openxmlformats.org/officeDocument/2006/relationships/image" Target="../media/image723.png"/><Relationship Id="rId242" Type="http://schemas.openxmlformats.org/officeDocument/2006/relationships/customXml" Target="../ink/ink550.xml"/><Relationship Id="rId284" Type="http://schemas.openxmlformats.org/officeDocument/2006/relationships/customXml" Target="../ink/ink571.xml"/><Relationship Id="rId491" Type="http://schemas.openxmlformats.org/officeDocument/2006/relationships/image" Target="../media/image625.png"/><Relationship Id="rId505" Type="http://schemas.openxmlformats.org/officeDocument/2006/relationships/image" Target="../media/image632.png"/><Relationship Id="rId712" Type="http://schemas.openxmlformats.org/officeDocument/2006/relationships/customXml" Target="../ink/ink785.xml"/><Relationship Id="rId37" Type="http://schemas.openxmlformats.org/officeDocument/2006/relationships/image" Target="../media/image3990.png"/><Relationship Id="rId79" Type="http://schemas.openxmlformats.org/officeDocument/2006/relationships/image" Target="../media/image4200.png"/><Relationship Id="rId102" Type="http://schemas.openxmlformats.org/officeDocument/2006/relationships/customXml" Target="../ink/ink480.xml"/><Relationship Id="rId144" Type="http://schemas.openxmlformats.org/officeDocument/2006/relationships/customXml" Target="../ink/ink501.xml"/><Relationship Id="rId547" Type="http://schemas.openxmlformats.org/officeDocument/2006/relationships/image" Target="../media/image653.png"/><Relationship Id="rId589" Type="http://schemas.openxmlformats.org/officeDocument/2006/relationships/image" Target="../media/image674.png"/><Relationship Id="rId90" Type="http://schemas.openxmlformats.org/officeDocument/2006/relationships/customXml" Target="../ink/ink474.xml"/><Relationship Id="rId186" Type="http://schemas.openxmlformats.org/officeDocument/2006/relationships/customXml" Target="../ink/ink522.xml"/><Relationship Id="rId351" Type="http://schemas.openxmlformats.org/officeDocument/2006/relationships/image" Target="../media/image556.png"/><Relationship Id="rId393" Type="http://schemas.openxmlformats.org/officeDocument/2006/relationships/image" Target="../media/image576.png"/><Relationship Id="rId407" Type="http://schemas.openxmlformats.org/officeDocument/2006/relationships/image" Target="../media/image583.png"/><Relationship Id="rId449" Type="http://schemas.openxmlformats.org/officeDocument/2006/relationships/image" Target="../media/image604.png"/><Relationship Id="rId614" Type="http://schemas.openxmlformats.org/officeDocument/2006/relationships/customXml" Target="../ink/ink736.xml"/><Relationship Id="rId656" Type="http://schemas.openxmlformats.org/officeDocument/2006/relationships/customXml" Target="../ink/ink757.xml"/><Relationship Id="rId211" Type="http://schemas.openxmlformats.org/officeDocument/2006/relationships/image" Target="../media/image486.png"/><Relationship Id="rId253" Type="http://schemas.openxmlformats.org/officeDocument/2006/relationships/image" Target="../media/image507.png"/><Relationship Id="rId295" Type="http://schemas.openxmlformats.org/officeDocument/2006/relationships/image" Target="../media/image528.png"/><Relationship Id="rId309" Type="http://schemas.openxmlformats.org/officeDocument/2006/relationships/image" Target="../media/image535.png"/><Relationship Id="rId460" Type="http://schemas.openxmlformats.org/officeDocument/2006/relationships/customXml" Target="../ink/ink659.xml"/><Relationship Id="rId516" Type="http://schemas.openxmlformats.org/officeDocument/2006/relationships/customXml" Target="../ink/ink687.xml"/><Relationship Id="rId698" Type="http://schemas.openxmlformats.org/officeDocument/2006/relationships/customXml" Target="../ink/ink778.xml"/><Relationship Id="rId48" Type="http://schemas.openxmlformats.org/officeDocument/2006/relationships/customXml" Target="../ink/ink453.xml"/><Relationship Id="rId113" Type="http://schemas.openxmlformats.org/officeDocument/2006/relationships/image" Target="../media/image437.png"/><Relationship Id="rId320" Type="http://schemas.openxmlformats.org/officeDocument/2006/relationships/customXml" Target="../ink/ink589.xml"/><Relationship Id="rId558" Type="http://schemas.openxmlformats.org/officeDocument/2006/relationships/customXml" Target="../ink/ink708.xml"/><Relationship Id="rId155" Type="http://schemas.openxmlformats.org/officeDocument/2006/relationships/image" Target="../media/image458.png"/><Relationship Id="rId197" Type="http://schemas.openxmlformats.org/officeDocument/2006/relationships/image" Target="../media/image479.png"/><Relationship Id="rId362" Type="http://schemas.openxmlformats.org/officeDocument/2006/relationships/customXml" Target="../ink/ink610.xml"/><Relationship Id="rId418" Type="http://schemas.openxmlformats.org/officeDocument/2006/relationships/customXml" Target="../ink/ink638.xml"/><Relationship Id="rId625" Type="http://schemas.openxmlformats.org/officeDocument/2006/relationships/image" Target="../media/image692.png"/><Relationship Id="rId222" Type="http://schemas.openxmlformats.org/officeDocument/2006/relationships/customXml" Target="../ink/ink540.xml"/><Relationship Id="rId264" Type="http://schemas.openxmlformats.org/officeDocument/2006/relationships/customXml" Target="../ink/ink561.xml"/><Relationship Id="rId471" Type="http://schemas.openxmlformats.org/officeDocument/2006/relationships/image" Target="../media/image615.png"/><Relationship Id="rId667" Type="http://schemas.openxmlformats.org/officeDocument/2006/relationships/image" Target="../media/image713.png"/><Relationship Id="rId17" Type="http://schemas.openxmlformats.org/officeDocument/2006/relationships/image" Target="../media/image3890.png"/><Relationship Id="rId59" Type="http://schemas.openxmlformats.org/officeDocument/2006/relationships/image" Target="../media/image4100.png"/><Relationship Id="rId124" Type="http://schemas.openxmlformats.org/officeDocument/2006/relationships/customXml" Target="../ink/ink491.xml"/><Relationship Id="rId527" Type="http://schemas.openxmlformats.org/officeDocument/2006/relationships/image" Target="../media/image643.png"/><Relationship Id="rId569" Type="http://schemas.openxmlformats.org/officeDocument/2006/relationships/image" Target="../media/image664.png"/><Relationship Id="rId70" Type="http://schemas.openxmlformats.org/officeDocument/2006/relationships/customXml" Target="../ink/ink464.xml"/><Relationship Id="rId166" Type="http://schemas.openxmlformats.org/officeDocument/2006/relationships/customXml" Target="../ink/ink512.xml"/><Relationship Id="rId331" Type="http://schemas.openxmlformats.org/officeDocument/2006/relationships/image" Target="../media/image546.png"/><Relationship Id="rId373" Type="http://schemas.openxmlformats.org/officeDocument/2006/relationships/image" Target="../media/image567.png"/><Relationship Id="rId429" Type="http://schemas.openxmlformats.org/officeDocument/2006/relationships/image" Target="../media/image594.png"/><Relationship Id="rId580" Type="http://schemas.openxmlformats.org/officeDocument/2006/relationships/customXml" Target="../ink/ink719.xml"/><Relationship Id="rId636" Type="http://schemas.openxmlformats.org/officeDocument/2006/relationships/customXml" Target="../ink/ink747.xml"/><Relationship Id="rId1" Type="http://schemas.openxmlformats.org/officeDocument/2006/relationships/slideLayout" Target="../slideLayouts/slideLayout7.xml"/><Relationship Id="rId233" Type="http://schemas.openxmlformats.org/officeDocument/2006/relationships/image" Target="../media/image497.png"/><Relationship Id="rId440" Type="http://schemas.openxmlformats.org/officeDocument/2006/relationships/customXml" Target="../ink/ink649.xml"/><Relationship Id="rId678" Type="http://schemas.openxmlformats.org/officeDocument/2006/relationships/customXml" Target="../ink/ink768.xml"/><Relationship Id="rId28" Type="http://schemas.openxmlformats.org/officeDocument/2006/relationships/customXml" Target="../ink/ink443.xml"/><Relationship Id="rId275" Type="http://schemas.openxmlformats.org/officeDocument/2006/relationships/image" Target="../media/image518.png"/><Relationship Id="rId300" Type="http://schemas.openxmlformats.org/officeDocument/2006/relationships/customXml" Target="../ink/ink579.xml"/><Relationship Id="rId482" Type="http://schemas.openxmlformats.org/officeDocument/2006/relationships/customXml" Target="../ink/ink670.xml"/><Relationship Id="rId538" Type="http://schemas.openxmlformats.org/officeDocument/2006/relationships/customXml" Target="../ink/ink698.xml"/><Relationship Id="rId703" Type="http://schemas.openxmlformats.org/officeDocument/2006/relationships/image" Target="../media/image731.png"/><Relationship Id="rId81" Type="http://schemas.openxmlformats.org/officeDocument/2006/relationships/image" Target="../media/image4210.png"/><Relationship Id="rId135" Type="http://schemas.openxmlformats.org/officeDocument/2006/relationships/image" Target="../media/image448.png"/><Relationship Id="rId177" Type="http://schemas.openxmlformats.org/officeDocument/2006/relationships/image" Target="../media/image469.png"/><Relationship Id="rId342" Type="http://schemas.openxmlformats.org/officeDocument/2006/relationships/customXml" Target="../ink/ink600.xml"/><Relationship Id="rId384" Type="http://schemas.openxmlformats.org/officeDocument/2006/relationships/customXml" Target="../ink/ink621.xml"/><Relationship Id="rId591" Type="http://schemas.openxmlformats.org/officeDocument/2006/relationships/image" Target="../media/image675.png"/><Relationship Id="rId605" Type="http://schemas.openxmlformats.org/officeDocument/2006/relationships/image" Target="../media/image682.png"/><Relationship Id="rId202" Type="http://schemas.openxmlformats.org/officeDocument/2006/relationships/customXml" Target="../ink/ink530.xml"/><Relationship Id="rId244" Type="http://schemas.openxmlformats.org/officeDocument/2006/relationships/customXml" Target="../ink/ink551.xml"/><Relationship Id="rId647" Type="http://schemas.openxmlformats.org/officeDocument/2006/relationships/image" Target="../media/image703.png"/><Relationship Id="rId689" Type="http://schemas.openxmlformats.org/officeDocument/2006/relationships/image" Target="../media/image724.png"/><Relationship Id="rId39" Type="http://schemas.openxmlformats.org/officeDocument/2006/relationships/image" Target="../media/image4000.png"/><Relationship Id="rId286" Type="http://schemas.openxmlformats.org/officeDocument/2006/relationships/customXml" Target="../ink/ink572.xml"/><Relationship Id="rId451" Type="http://schemas.openxmlformats.org/officeDocument/2006/relationships/image" Target="../media/image605.png"/><Relationship Id="rId493" Type="http://schemas.openxmlformats.org/officeDocument/2006/relationships/image" Target="../media/image626.png"/><Relationship Id="rId507" Type="http://schemas.openxmlformats.org/officeDocument/2006/relationships/image" Target="../media/image633.png"/><Relationship Id="rId549" Type="http://schemas.openxmlformats.org/officeDocument/2006/relationships/image" Target="../media/image654.png"/><Relationship Id="rId714" Type="http://schemas.openxmlformats.org/officeDocument/2006/relationships/customXml" Target="../ink/ink786.xml"/><Relationship Id="rId50" Type="http://schemas.openxmlformats.org/officeDocument/2006/relationships/customXml" Target="../ink/ink454.xml"/><Relationship Id="rId104" Type="http://schemas.openxmlformats.org/officeDocument/2006/relationships/customXml" Target="../ink/ink481.xml"/><Relationship Id="rId146" Type="http://schemas.openxmlformats.org/officeDocument/2006/relationships/customXml" Target="../ink/ink502.xml"/><Relationship Id="rId188" Type="http://schemas.openxmlformats.org/officeDocument/2006/relationships/customXml" Target="../ink/ink523.xml"/><Relationship Id="rId311" Type="http://schemas.openxmlformats.org/officeDocument/2006/relationships/image" Target="../media/image536.png"/><Relationship Id="rId353" Type="http://schemas.openxmlformats.org/officeDocument/2006/relationships/image" Target="../media/image557.png"/><Relationship Id="rId395" Type="http://schemas.openxmlformats.org/officeDocument/2006/relationships/image" Target="../media/image577.png"/><Relationship Id="rId409" Type="http://schemas.openxmlformats.org/officeDocument/2006/relationships/image" Target="../media/image584.png"/><Relationship Id="rId560" Type="http://schemas.openxmlformats.org/officeDocument/2006/relationships/customXml" Target="../ink/ink709.xml"/><Relationship Id="rId92" Type="http://schemas.openxmlformats.org/officeDocument/2006/relationships/customXml" Target="../ink/ink475.xml"/><Relationship Id="rId213" Type="http://schemas.openxmlformats.org/officeDocument/2006/relationships/image" Target="../media/image487.png"/><Relationship Id="rId420" Type="http://schemas.openxmlformats.org/officeDocument/2006/relationships/customXml" Target="../ink/ink639.xml"/><Relationship Id="rId616" Type="http://schemas.openxmlformats.org/officeDocument/2006/relationships/customXml" Target="../ink/ink737.xml"/><Relationship Id="rId658" Type="http://schemas.openxmlformats.org/officeDocument/2006/relationships/customXml" Target="../ink/ink758.xml"/><Relationship Id="rId255" Type="http://schemas.openxmlformats.org/officeDocument/2006/relationships/image" Target="../media/image508.png"/><Relationship Id="rId297" Type="http://schemas.openxmlformats.org/officeDocument/2006/relationships/image" Target="../media/image529.png"/><Relationship Id="rId462" Type="http://schemas.openxmlformats.org/officeDocument/2006/relationships/customXml" Target="../ink/ink660.xml"/><Relationship Id="rId518" Type="http://schemas.openxmlformats.org/officeDocument/2006/relationships/customXml" Target="../ink/ink688.xml"/><Relationship Id="rId115" Type="http://schemas.openxmlformats.org/officeDocument/2006/relationships/image" Target="../media/image438.png"/><Relationship Id="rId157" Type="http://schemas.openxmlformats.org/officeDocument/2006/relationships/image" Target="../media/image459.png"/><Relationship Id="rId322" Type="http://schemas.openxmlformats.org/officeDocument/2006/relationships/customXml" Target="../ink/ink590.xml"/><Relationship Id="rId364" Type="http://schemas.openxmlformats.org/officeDocument/2006/relationships/customXml" Target="../ink/ink611.xml"/><Relationship Id="rId61" Type="http://schemas.openxmlformats.org/officeDocument/2006/relationships/image" Target="../media/image4110.png"/><Relationship Id="rId199" Type="http://schemas.openxmlformats.org/officeDocument/2006/relationships/image" Target="../media/image480.png"/><Relationship Id="rId571" Type="http://schemas.openxmlformats.org/officeDocument/2006/relationships/image" Target="../media/image665.png"/><Relationship Id="rId627" Type="http://schemas.openxmlformats.org/officeDocument/2006/relationships/image" Target="../media/image693.png"/><Relationship Id="rId669" Type="http://schemas.openxmlformats.org/officeDocument/2006/relationships/image" Target="../media/image714.png"/><Relationship Id="rId19" Type="http://schemas.openxmlformats.org/officeDocument/2006/relationships/image" Target="../media/image3900.png"/><Relationship Id="rId224" Type="http://schemas.openxmlformats.org/officeDocument/2006/relationships/customXml" Target="../ink/ink541.xml"/><Relationship Id="rId266" Type="http://schemas.openxmlformats.org/officeDocument/2006/relationships/customXml" Target="../ink/ink562.xml"/><Relationship Id="rId431" Type="http://schemas.openxmlformats.org/officeDocument/2006/relationships/image" Target="../media/image595.png"/><Relationship Id="rId473" Type="http://schemas.openxmlformats.org/officeDocument/2006/relationships/image" Target="../media/image616.png"/><Relationship Id="rId529" Type="http://schemas.openxmlformats.org/officeDocument/2006/relationships/image" Target="../media/image644.png"/><Relationship Id="rId680" Type="http://schemas.openxmlformats.org/officeDocument/2006/relationships/customXml" Target="../ink/ink769.xml"/><Relationship Id="rId30" Type="http://schemas.openxmlformats.org/officeDocument/2006/relationships/customXml" Target="../ink/ink444.xml"/><Relationship Id="rId126" Type="http://schemas.openxmlformats.org/officeDocument/2006/relationships/customXml" Target="../ink/ink492.xml"/><Relationship Id="rId168" Type="http://schemas.openxmlformats.org/officeDocument/2006/relationships/customXml" Target="../ink/ink513.xml"/><Relationship Id="rId333" Type="http://schemas.openxmlformats.org/officeDocument/2006/relationships/image" Target="../media/image547.png"/><Relationship Id="rId540" Type="http://schemas.openxmlformats.org/officeDocument/2006/relationships/customXml" Target="../ink/ink699.xml"/><Relationship Id="rId72" Type="http://schemas.openxmlformats.org/officeDocument/2006/relationships/customXml" Target="../ink/ink465.xml"/><Relationship Id="rId375" Type="http://schemas.openxmlformats.org/officeDocument/2006/relationships/image" Target="../media/image223.png"/><Relationship Id="rId582" Type="http://schemas.openxmlformats.org/officeDocument/2006/relationships/customXml" Target="../ink/ink720.xml"/><Relationship Id="rId638" Type="http://schemas.openxmlformats.org/officeDocument/2006/relationships/customXml" Target="../ink/ink748.xml"/><Relationship Id="rId3" Type="http://schemas.openxmlformats.org/officeDocument/2006/relationships/image" Target="../media/image3820.png"/><Relationship Id="rId235" Type="http://schemas.openxmlformats.org/officeDocument/2006/relationships/image" Target="../media/image498.png"/><Relationship Id="rId277" Type="http://schemas.openxmlformats.org/officeDocument/2006/relationships/image" Target="../media/image519.png"/><Relationship Id="rId400" Type="http://schemas.openxmlformats.org/officeDocument/2006/relationships/customXml" Target="../ink/ink629.xml"/><Relationship Id="rId442" Type="http://schemas.openxmlformats.org/officeDocument/2006/relationships/customXml" Target="../ink/ink650.xml"/><Relationship Id="rId484" Type="http://schemas.openxmlformats.org/officeDocument/2006/relationships/customXml" Target="../ink/ink671.xml"/><Relationship Id="rId705" Type="http://schemas.openxmlformats.org/officeDocument/2006/relationships/image" Target="../media/image732.png"/><Relationship Id="rId137" Type="http://schemas.openxmlformats.org/officeDocument/2006/relationships/image" Target="../media/image449.png"/><Relationship Id="rId302" Type="http://schemas.openxmlformats.org/officeDocument/2006/relationships/customXml" Target="../ink/ink580.xml"/><Relationship Id="rId344" Type="http://schemas.openxmlformats.org/officeDocument/2006/relationships/customXml" Target="../ink/ink601.xml"/><Relationship Id="rId691" Type="http://schemas.openxmlformats.org/officeDocument/2006/relationships/image" Target="../media/image725.png"/><Relationship Id="rId41" Type="http://schemas.openxmlformats.org/officeDocument/2006/relationships/image" Target="../media/image4010.png"/><Relationship Id="rId83" Type="http://schemas.openxmlformats.org/officeDocument/2006/relationships/image" Target="../media/image4220.png"/><Relationship Id="rId179" Type="http://schemas.openxmlformats.org/officeDocument/2006/relationships/image" Target="../media/image470.png"/><Relationship Id="rId386" Type="http://schemas.openxmlformats.org/officeDocument/2006/relationships/customXml" Target="../ink/ink622.xml"/><Relationship Id="rId551" Type="http://schemas.openxmlformats.org/officeDocument/2006/relationships/image" Target="../media/image655.png"/><Relationship Id="rId593" Type="http://schemas.openxmlformats.org/officeDocument/2006/relationships/image" Target="../media/image676.png"/><Relationship Id="rId607" Type="http://schemas.openxmlformats.org/officeDocument/2006/relationships/image" Target="../media/image683.png"/><Relationship Id="rId649" Type="http://schemas.openxmlformats.org/officeDocument/2006/relationships/image" Target="../media/image704.png"/><Relationship Id="rId190" Type="http://schemas.openxmlformats.org/officeDocument/2006/relationships/customXml" Target="../ink/ink524.xml"/><Relationship Id="rId204" Type="http://schemas.openxmlformats.org/officeDocument/2006/relationships/customXml" Target="../ink/ink531.xml"/><Relationship Id="rId246" Type="http://schemas.openxmlformats.org/officeDocument/2006/relationships/customXml" Target="../ink/ink552.xml"/><Relationship Id="rId288" Type="http://schemas.openxmlformats.org/officeDocument/2006/relationships/customXml" Target="../ink/ink573.xml"/><Relationship Id="rId411" Type="http://schemas.openxmlformats.org/officeDocument/2006/relationships/image" Target="../media/image585.png"/><Relationship Id="rId453" Type="http://schemas.openxmlformats.org/officeDocument/2006/relationships/image" Target="../media/image606.png"/><Relationship Id="rId509" Type="http://schemas.openxmlformats.org/officeDocument/2006/relationships/image" Target="../media/image634.png"/><Relationship Id="rId660" Type="http://schemas.openxmlformats.org/officeDocument/2006/relationships/customXml" Target="../ink/ink759.xml"/><Relationship Id="rId106" Type="http://schemas.openxmlformats.org/officeDocument/2006/relationships/customXml" Target="../ink/ink482.xml"/><Relationship Id="rId313" Type="http://schemas.openxmlformats.org/officeDocument/2006/relationships/image" Target="../media/image537.png"/><Relationship Id="rId495" Type="http://schemas.openxmlformats.org/officeDocument/2006/relationships/image" Target="../media/image627.png"/><Relationship Id="rId716" Type="http://schemas.openxmlformats.org/officeDocument/2006/relationships/customXml" Target="../ink/ink787.xml"/><Relationship Id="rId10" Type="http://schemas.openxmlformats.org/officeDocument/2006/relationships/customXml" Target="../ink/ink434.xml"/><Relationship Id="rId52" Type="http://schemas.openxmlformats.org/officeDocument/2006/relationships/customXml" Target="../ink/ink455.xml"/><Relationship Id="rId94" Type="http://schemas.openxmlformats.org/officeDocument/2006/relationships/customXml" Target="../ink/ink476.xml"/><Relationship Id="rId148" Type="http://schemas.openxmlformats.org/officeDocument/2006/relationships/customXml" Target="../ink/ink503.xml"/><Relationship Id="rId355" Type="http://schemas.openxmlformats.org/officeDocument/2006/relationships/image" Target="../media/image558.png"/><Relationship Id="rId397" Type="http://schemas.openxmlformats.org/officeDocument/2006/relationships/image" Target="../media/image578.png"/><Relationship Id="rId520" Type="http://schemas.openxmlformats.org/officeDocument/2006/relationships/customXml" Target="../ink/ink689.xml"/><Relationship Id="rId562" Type="http://schemas.openxmlformats.org/officeDocument/2006/relationships/customXml" Target="../ink/ink710.xml"/><Relationship Id="rId618" Type="http://schemas.openxmlformats.org/officeDocument/2006/relationships/customXml" Target="../ink/ink738.xml"/><Relationship Id="rId215" Type="http://schemas.openxmlformats.org/officeDocument/2006/relationships/image" Target="../media/image488.png"/><Relationship Id="rId257" Type="http://schemas.openxmlformats.org/officeDocument/2006/relationships/image" Target="../media/image509.png"/><Relationship Id="rId422" Type="http://schemas.openxmlformats.org/officeDocument/2006/relationships/customXml" Target="../ink/ink640.xml"/><Relationship Id="rId464" Type="http://schemas.openxmlformats.org/officeDocument/2006/relationships/customXml" Target="../ink/ink661.xml"/><Relationship Id="rId299" Type="http://schemas.openxmlformats.org/officeDocument/2006/relationships/image" Target="../media/image530.png"/><Relationship Id="rId63" Type="http://schemas.openxmlformats.org/officeDocument/2006/relationships/image" Target="../media/image4120.png"/><Relationship Id="rId159" Type="http://schemas.openxmlformats.org/officeDocument/2006/relationships/image" Target="../media/image460.png"/><Relationship Id="rId366" Type="http://schemas.openxmlformats.org/officeDocument/2006/relationships/customXml" Target="../ink/ink612.xml"/><Relationship Id="rId573" Type="http://schemas.openxmlformats.org/officeDocument/2006/relationships/image" Target="../media/image666.png"/><Relationship Id="rId226" Type="http://schemas.openxmlformats.org/officeDocument/2006/relationships/customXml" Target="../ink/ink542.xml"/><Relationship Id="rId433" Type="http://schemas.openxmlformats.org/officeDocument/2006/relationships/image" Target="../media/image596.png"/><Relationship Id="rId640" Type="http://schemas.openxmlformats.org/officeDocument/2006/relationships/customXml" Target="../ink/ink749.xml"/><Relationship Id="rId74" Type="http://schemas.openxmlformats.org/officeDocument/2006/relationships/customXml" Target="../ink/ink466.xml"/><Relationship Id="rId377" Type="http://schemas.openxmlformats.org/officeDocument/2006/relationships/image" Target="../media/image568.png"/><Relationship Id="rId500" Type="http://schemas.openxmlformats.org/officeDocument/2006/relationships/customXml" Target="../ink/ink679.xml"/><Relationship Id="rId584" Type="http://schemas.openxmlformats.org/officeDocument/2006/relationships/customXml" Target="../ink/ink721.xml"/><Relationship Id="rId5" Type="http://schemas.openxmlformats.org/officeDocument/2006/relationships/image" Target="../media/image3830.png"/><Relationship Id="rId237" Type="http://schemas.openxmlformats.org/officeDocument/2006/relationships/image" Target="../media/image499.png"/><Relationship Id="rId444" Type="http://schemas.openxmlformats.org/officeDocument/2006/relationships/customXml" Target="../ink/ink651.xml"/><Relationship Id="rId651" Type="http://schemas.openxmlformats.org/officeDocument/2006/relationships/image" Target="../media/image705.png"/><Relationship Id="rId290" Type="http://schemas.openxmlformats.org/officeDocument/2006/relationships/customXml" Target="../ink/ink574.xml"/><Relationship Id="rId304" Type="http://schemas.openxmlformats.org/officeDocument/2006/relationships/customXml" Target="../ink/ink581.xml"/><Relationship Id="rId388" Type="http://schemas.openxmlformats.org/officeDocument/2006/relationships/customXml" Target="../ink/ink623.xml"/><Relationship Id="rId511" Type="http://schemas.openxmlformats.org/officeDocument/2006/relationships/image" Target="../media/image635.png"/><Relationship Id="rId609" Type="http://schemas.openxmlformats.org/officeDocument/2006/relationships/image" Target="../media/image684.png"/><Relationship Id="rId85" Type="http://schemas.openxmlformats.org/officeDocument/2006/relationships/image" Target="../media/image4230.png"/><Relationship Id="rId150" Type="http://schemas.openxmlformats.org/officeDocument/2006/relationships/customXml" Target="../ink/ink504.xml"/><Relationship Id="rId595" Type="http://schemas.openxmlformats.org/officeDocument/2006/relationships/image" Target="../media/image677.png"/><Relationship Id="rId248" Type="http://schemas.openxmlformats.org/officeDocument/2006/relationships/customXml" Target="../ink/ink553.xml"/><Relationship Id="rId455" Type="http://schemas.openxmlformats.org/officeDocument/2006/relationships/image" Target="../media/image607.png"/><Relationship Id="rId662" Type="http://schemas.openxmlformats.org/officeDocument/2006/relationships/customXml" Target="../ink/ink760.xml"/><Relationship Id="rId12" Type="http://schemas.openxmlformats.org/officeDocument/2006/relationships/customXml" Target="../ink/ink435.xml"/><Relationship Id="rId108" Type="http://schemas.openxmlformats.org/officeDocument/2006/relationships/customXml" Target="../ink/ink483.xml"/><Relationship Id="rId315" Type="http://schemas.openxmlformats.org/officeDocument/2006/relationships/image" Target="../media/image538.png"/><Relationship Id="rId522" Type="http://schemas.openxmlformats.org/officeDocument/2006/relationships/customXml" Target="../ink/ink690.xml"/><Relationship Id="rId96" Type="http://schemas.openxmlformats.org/officeDocument/2006/relationships/customXml" Target="../ink/ink477.xml"/><Relationship Id="rId161" Type="http://schemas.openxmlformats.org/officeDocument/2006/relationships/image" Target="../media/image461.png"/><Relationship Id="rId399" Type="http://schemas.openxmlformats.org/officeDocument/2006/relationships/image" Target="../media/image579.png"/><Relationship Id="rId259" Type="http://schemas.openxmlformats.org/officeDocument/2006/relationships/image" Target="../media/image510.png"/><Relationship Id="rId466" Type="http://schemas.openxmlformats.org/officeDocument/2006/relationships/customXml" Target="../ink/ink662.xml"/><Relationship Id="rId673" Type="http://schemas.openxmlformats.org/officeDocument/2006/relationships/image" Target="../media/image716.png"/><Relationship Id="rId23" Type="http://schemas.openxmlformats.org/officeDocument/2006/relationships/image" Target="../media/image3920.png"/><Relationship Id="rId119" Type="http://schemas.openxmlformats.org/officeDocument/2006/relationships/image" Target="../media/image440.png"/><Relationship Id="rId326" Type="http://schemas.openxmlformats.org/officeDocument/2006/relationships/customXml" Target="../ink/ink592.xml"/><Relationship Id="rId533" Type="http://schemas.openxmlformats.org/officeDocument/2006/relationships/image" Target="../media/image646.png"/><Relationship Id="rId172" Type="http://schemas.openxmlformats.org/officeDocument/2006/relationships/customXml" Target="../ink/ink515.xml"/><Relationship Id="rId477" Type="http://schemas.openxmlformats.org/officeDocument/2006/relationships/image" Target="../media/image618.png"/><Relationship Id="rId600" Type="http://schemas.openxmlformats.org/officeDocument/2006/relationships/customXml" Target="../ink/ink729.xml"/><Relationship Id="rId684" Type="http://schemas.openxmlformats.org/officeDocument/2006/relationships/customXml" Target="../ink/ink771.xml"/><Relationship Id="rId337" Type="http://schemas.openxmlformats.org/officeDocument/2006/relationships/image" Target="../media/image549.png"/><Relationship Id="rId34" Type="http://schemas.openxmlformats.org/officeDocument/2006/relationships/customXml" Target="../ink/ink446.xml"/><Relationship Id="rId544" Type="http://schemas.openxmlformats.org/officeDocument/2006/relationships/customXml" Target="../ink/ink701.xml"/><Relationship Id="rId183" Type="http://schemas.openxmlformats.org/officeDocument/2006/relationships/image" Target="../media/image472.png"/><Relationship Id="rId390" Type="http://schemas.openxmlformats.org/officeDocument/2006/relationships/customXml" Target="../ink/ink624.xml"/><Relationship Id="rId404" Type="http://schemas.openxmlformats.org/officeDocument/2006/relationships/customXml" Target="../ink/ink631.xml"/><Relationship Id="rId611" Type="http://schemas.openxmlformats.org/officeDocument/2006/relationships/image" Target="../media/image685.png"/><Relationship Id="rId250" Type="http://schemas.openxmlformats.org/officeDocument/2006/relationships/customXml" Target="../ink/ink554.xml"/><Relationship Id="rId488" Type="http://schemas.openxmlformats.org/officeDocument/2006/relationships/customXml" Target="../ink/ink673.xml"/><Relationship Id="rId695" Type="http://schemas.openxmlformats.org/officeDocument/2006/relationships/image" Target="../media/image727.png"/><Relationship Id="rId709" Type="http://schemas.openxmlformats.org/officeDocument/2006/relationships/image" Target="../media/image734.png"/><Relationship Id="rId45" Type="http://schemas.openxmlformats.org/officeDocument/2006/relationships/image" Target="../media/image4030.png"/><Relationship Id="rId110" Type="http://schemas.openxmlformats.org/officeDocument/2006/relationships/customXml" Target="../ink/ink484.xml"/><Relationship Id="rId348" Type="http://schemas.openxmlformats.org/officeDocument/2006/relationships/customXml" Target="../ink/ink603.xml"/><Relationship Id="rId555" Type="http://schemas.openxmlformats.org/officeDocument/2006/relationships/image" Target="../media/image657.png"/><Relationship Id="rId194" Type="http://schemas.openxmlformats.org/officeDocument/2006/relationships/customXml" Target="../ink/ink526.xml"/><Relationship Id="rId208" Type="http://schemas.openxmlformats.org/officeDocument/2006/relationships/customXml" Target="../ink/ink533.xml"/><Relationship Id="rId415" Type="http://schemas.openxmlformats.org/officeDocument/2006/relationships/image" Target="../media/image587.png"/><Relationship Id="rId622" Type="http://schemas.openxmlformats.org/officeDocument/2006/relationships/customXml" Target="../ink/ink740.xml"/><Relationship Id="rId261" Type="http://schemas.openxmlformats.org/officeDocument/2006/relationships/image" Target="../media/image511.png"/><Relationship Id="rId499" Type="http://schemas.openxmlformats.org/officeDocument/2006/relationships/image" Target="../media/image629.png"/><Relationship Id="rId56" Type="http://schemas.openxmlformats.org/officeDocument/2006/relationships/customXml" Target="../ink/ink457.xml"/><Relationship Id="rId359" Type="http://schemas.openxmlformats.org/officeDocument/2006/relationships/image" Target="../media/image560.png"/><Relationship Id="rId566" Type="http://schemas.openxmlformats.org/officeDocument/2006/relationships/customXml" Target="../ink/ink712.xml"/><Relationship Id="rId121" Type="http://schemas.openxmlformats.org/officeDocument/2006/relationships/image" Target="../media/image441.png"/><Relationship Id="rId219" Type="http://schemas.openxmlformats.org/officeDocument/2006/relationships/image" Target="../media/image490.png"/><Relationship Id="rId426" Type="http://schemas.openxmlformats.org/officeDocument/2006/relationships/customXml" Target="../ink/ink642.xml"/><Relationship Id="rId633" Type="http://schemas.openxmlformats.org/officeDocument/2006/relationships/image" Target="../media/image696.png"/><Relationship Id="rId67" Type="http://schemas.openxmlformats.org/officeDocument/2006/relationships/image" Target="../media/image4140.png"/><Relationship Id="rId272" Type="http://schemas.openxmlformats.org/officeDocument/2006/relationships/customXml" Target="../ink/ink565.xml"/><Relationship Id="rId577" Type="http://schemas.openxmlformats.org/officeDocument/2006/relationships/image" Target="../media/image668.png"/><Relationship Id="rId700" Type="http://schemas.openxmlformats.org/officeDocument/2006/relationships/customXml" Target="../ink/ink779.xml"/><Relationship Id="rId132" Type="http://schemas.openxmlformats.org/officeDocument/2006/relationships/customXml" Target="../ink/ink495.xml"/><Relationship Id="rId437" Type="http://schemas.openxmlformats.org/officeDocument/2006/relationships/image" Target="../media/image598.png"/><Relationship Id="rId644" Type="http://schemas.openxmlformats.org/officeDocument/2006/relationships/customXml" Target="../ink/ink751.xml"/><Relationship Id="rId283" Type="http://schemas.openxmlformats.org/officeDocument/2006/relationships/image" Target="../media/image522.png"/><Relationship Id="rId490" Type="http://schemas.openxmlformats.org/officeDocument/2006/relationships/customXml" Target="../ink/ink674.xml"/><Relationship Id="rId504" Type="http://schemas.openxmlformats.org/officeDocument/2006/relationships/customXml" Target="../ink/ink681.xml"/><Relationship Id="rId711" Type="http://schemas.openxmlformats.org/officeDocument/2006/relationships/image" Target="../media/image735.png"/><Relationship Id="rId78" Type="http://schemas.openxmlformats.org/officeDocument/2006/relationships/customXml" Target="../ink/ink468.xml"/><Relationship Id="rId143" Type="http://schemas.openxmlformats.org/officeDocument/2006/relationships/image" Target="../media/image452.png"/><Relationship Id="rId350" Type="http://schemas.openxmlformats.org/officeDocument/2006/relationships/customXml" Target="../ink/ink604.xml"/><Relationship Id="rId588" Type="http://schemas.openxmlformats.org/officeDocument/2006/relationships/customXml" Target="../ink/ink723.xml"/><Relationship Id="rId9" Type="http://schemas.openxmlformats.org/officeDocument/2006/relationships/image" Target="../media/image3850.png"/><Relationship Id="rId210" Type="http://schemas.openxmlformats.org/officeDocument/2006/relationships/customXml" Target="../ink/ink534.xml"/><Relationship Id="rId448" Type="http://schemas.openxmlformats.org/officeDocument/2006/relationships/customXml" Target="../ink/ink653.xml"/><Relationship Id="rId655" Type="http://schemas.openxmlformats.org/officeDocument/2006/relationships/image" Target="../media/image707.png"/><Relationship Id="rId294" Type="http://schemas.openxmlformats.org/officeDocument/2006/relationships/customXml" Target="../ink/ink576.xml"/><Relationship Id="rId308" Type="http://schemas.openxmlformats.org/officeDocument/2006/relationships/customXml" Target="../ink/ink583.xml"/><Relationship Id="rId515" Type="http://schemas.openxmlformats.org/officeDocument/2006/relationships/image" Target="../media/image637.png"/><Relationship Id="rId89" Type="http://schemas.openxmlformats.org/officeDocument/2006/relationships/image" Target="../media/image4250.png"/><Relationship Id="rId154" Type="http://schemas.openxmlformats.org/officeDocument/2006/relationships/customXml" Target="../ink/ink506.xml"/><Relationship Id="rId361" Type="http://schemas.openxmlformats.org/officeDocument/2006/relationships/image" Target="../media/image561.png"/><Relationship Id="rId599" Type="http://schemas.openxmlformats.org/officeDocument/2006/relationships/image" Target="../media/image679.png"/><Relationship Id="rId459" Type="http://schemas.openxmlformats.org/officeDocument/2006/relationships/image" Target="../media/image609.png"/><Relationship Id="rId666" Type="http://schemas.openxmlformats.org/officeDocument/2006/relationships/customXml" Target="../ink/ink762.xml"/><Relationship Id="rId16" Type="http://schemas.openxmlformats.org/officeDocument/2006/relationships/customXml" Target="../ink/ink437.xml"/><Relationship Id="rId221" Type="http://schemas.openxmlformats.org/officeDocument/2006/relationships/image" Target="../media/image491.png"/><Relationship Id="rId319" Type="http://schemas.openxmlformats.org/officeDocument/2006/relationships/image" Target="../media/image540.png"/><Relationship Id="rId526" Type="http://schemas.openxmlformats.org/officeDocument/2006/relationships/customXml" Target="../ink/ink692.xml"/><Relationship Id="rId165" Type="http://schemas.openxmlformats.org/officeDocument/2006/relationships/image" Target="../media/image463.png"/><Relationship Id="rId372" Type="http://schemas.openxmlformats.org/officeDocument/2006/relationships/customXml" Target="../ink/ink615.xml"/><Relationship Id="rId677" Type="http://schemas.openxmlformats.org/officeDocument/2006/relationships/image" Target="../media/image718.png"/><Relationship Id="rId232" Type="http://schemas.openxmlformats.org/officeDocument/2006/relationships/customXml" Target="../ink/ink545.xml"/><Relationship Id="rId27" Type="http://schemas.openxmlformats.org/officeDocument/2006/relationships/image" Target="../media/image3940.png"/><Relationship Id="rId537" Type="http://schemas.openxmlformats.org/officeDocument/2006/relationships/image" Target="../media/image648.png"/><Relationship Id="rId80" Type="http://schemas.openxmlformats.org/officeDocument/2006/relationships/customXml" Target="../ink/ink469.xml"/><Relationship Id="rId176" Type="http://schemas.openxmlformats.org/officeDocument/2006/relationships/customXml" Target="../ink/ink517.xml"/><Relationship Id="rId383" Type="http://schemas.openxmlformats.org/officeDocument/2006/relationships/image" Target="../media/image571.png"/><Relationship Id="rId590" Type="http://schemas.openxmlformats.org/officeDocument/2006/relationships/customXml" Target="../ink/ink724.xml"/><Relationship Id="rId604" Type="http://schemas.openxmlformats.org/officeDocument/2006/relationships/customXml" Target="../ink/ink731.xml"/><Relationship Id="rId243" Type="http://schemas.openxmlformats.org/officeDocument/2006/relationships/image" Target="../media/image502.png"/><Relationship Id="rId450" Type="http://schemas.openxmlformats.org/officeDocument/2006/relationships/customXml" Target="../ink/ink654.xml"/><Relationship Id="rId688" Type="http://schemas.openxmlformats.org/officeDocument/2006/relationships/customXml" Target="../ink/ink773.xml"/><Relationship Id="rId38" Type="http://schemas.openxmlformats.org/officeDocument/2006/relationships/customXml" Target="../ink/ink448.xml"/><Relationship Id="rId103" Type="http://schemas.openxmlformats.org/officeDocument/2006/relationships/image" Target="../media/image432.png"/><Relationship Id="rId310" Type="http://schemas.openxmlformats.org/officeDocument/2006/relationships/customXml" Target="../ink/ink584.xml"/><Relationship Id="rId548" Type="http://schemas.openxmlformats.org/officeDocument/2006/relationships/customXml" Target="../ink/ink703.xml"/><Relationship Id="rId91" Type="http://schemas.openxmlformats.org/officeDocument/2006/relationships/image" Target="../media/image4260.png"/><Relationship Id="rId187" Type="http://schemas.openxmlformats.org/officeDocument/2006/relationships/image" Target="../media/image474.png"/><Relationship Id="rId394" Type="http://schemas.openxmlformats.org/officeDocument/2006/relationships/customXml" Target="../ink/ink626.xml"/><Relationship Id="rId408" Type="http://schemas.openxmlformats.org/officeDocument/2006/relationships/customXml" Target="../ink/ink633.xml"/><Relationship Id="rId615" Type="http://schemas.openxmlformats.org/officeDocument/2006/relationships/image" Target="../media/image687.png"/><Relationship Id="rId254" Type="http://schemas.openxmlformats.org/officeDocument/2006/relationships/customXml" Target="../ink/ink556.xml"/><Relationship Id="rId699" Type="http://schemas.openxmlformats.org/officeDocument/2006/relationships/image" Target="../media/image729.png"/><Relationship Id="rId49" Type="http://schemas.openxmlformats.org/officeDocument/2006/relationships/image" Target="../media/image4050.png"/><Relationship Id="rId114" Type="http://schemas.openxmlformats.org/officeDocument/2006/relationships/customXml" Target="../ink/ink486.xml"/><Relationship Id="rId461" Type="http://schemas.openxmlformats.org/officeDocument/2006/relationships/image" Target="../media/image610.png"/><Relationship Id="rId559" Type="http://schemas.openxmlformats.org/officeDocument/2006/relationships/image" Target="../media/image659.png"/><Relationship Id="rId198" Type="http://schemas.openxmlformats.org/officeDocument/2006/relationships/customXml" Target="../ink/ink528.xml"/><Relationship Id="rId321" Type="http://schemas.openxmlformats.org/officeDocument/2006/relationships/image" Target="../media/image541.png"/><Relationship Id="rId419" Type="http://schemas.openxmlformats.org/officeDocument/2006/relationships/image" Target="../media/image589.png"/><Relationship Id="rId626" Type="http://schemas.openxmlformats.org/officeDocument/2006/relationships/customXml" Target="../ink/ink742.xml"/><Relationship Id="rId265" Type="http://schemas.openxmlformats.org/officeDocument/2006/relationships/image" Target="../media/image513.png"/><Relationship Id="rId472" Type="http://schemas.openxmlformats.org/officeDocument/2006/relationships/customXml" Target="../ink/ink665.xml"/><Relationship Id="rId125" Type="http://schemas.openxmlformats.org/officeDocument/2006/relationships/image" Target="../media/image443.png"/><Relationship Id="rId332" Type="http://schemas.openxmlformats.org/officeDocument/2006/relationships/customXml" Target="../ink/ink595.xml"/><Relationship Id="rId637" Type="http://schemas.openxmlformats.org/officeDocument/2006/relationships/image" Target="../media/image698.png"/><Relationship Id="rId276" Type="http://schemas.openxmlformats.org/officeDocument/2006/relationships/customXml" Target="../ink/ink567.xml"/><Relationship Id="rId483" Type="http://schemas.openxmlformats.org/officeDocument/2006/relationships/image" Target="../media/image621.png"/><Relationship Id="rId690" Type="http://schemas.openxmlformats.org/officeDocument/2006/relationships/customXml" Target="../ink/ink774.xml"/><Relationship Id="rId704" Type="http://schemas.openxmlformats.org/officeDocument/2006/relationships/customXml" Target="../ink/ink781.xml"/><Relationship Id="rId40" Type="http://schemas.openxmlformats.org/officeDocument/2006/relationships/customXml" Target="../ink/ink449.xml"/><Relationship Id="rId136" Type="http://schemas.openxmlformats.org/officeDocument/2006/relationships/customXml" Target="../ink/ink497.xml"/><Relationship Id="rId343" Type="http://schemas.openxmlformats.org/officeDocument/2006/relationships/image" Target="../media/image552.png"/><Relationship Id="rId550" Type="http://schemas.openxmlformats.org/officeDocument/2006/relationships/customXml" Target="../ink/ink704.xml"/></Relationships>
</file>

<file path=ppt/slides/_rels/slide31.xml.rels><?xml version="1.0" encoding="UTF-8" standalone="yes"?>
<Relationships xmlns="http://schemas.openxmlformats.org/package/2006/relationships"><Relationship Id="rId117" Type="http://schemas.openxmlformats.org/officeDocument/2006/relationships/image" Target="../media/image798.png"/><Relationship Id="rId21" Type="http://schemas.openxmlformats.org/officeDocument/2006/relationships/image" Target="../media/image750.png"/><Relationship Id="rId324" Type="http://schemas.openxmlformats.org/officeDocument/2006/relationships/customXml" Target="../ink/ink951.xml"/><Relationship Id="rId531" Type="http://schemas.openxmlformats.org/officeDocument/2006/relationships/image" Target="../media/image1004.png"/><Relationship Id="rId170" Type="http://schemas.openxmlformats.org/officeDocument/2006/relationships/customXml" Target="../ink/ink874.xml"/><Relationship Id="rId268" Type="http://schemas.openxmlformats.org/officeDocument/2006/relationships/customXml" Target="../ink/ink923.xml"/><Relationship Id="rId475" Type="http://schemas.openxmlformats.org/officeDocument/2006/relationships/image" Target="../media/image976.png"/><Relationship Id="rId32" Type="http://schemas.openxmlformats.org/officeDocument/2006/relationships/customXml" Target="../ink/ink805.xml"/><Relationship Id="rId128" Type="http://schemas.openxmlformats.org/officeDocument/2006/relationships/customXml" Target="../ink/ink853.xml"/><Relationship Id="rId335" Type="http://schemas.openxmlformats.org/officeDocument/2006/relationships/image" Target="../media/image906.png"/><Relationship Id="rId181" Type="http://schemas.openxmlformats.org/officeDocument/2006/relationships/image" Target="../media/image829.png"/><Relationship Id="rId402" Type="http://schemas.openxmlformats.org/officeDocument/2006/relationships/customXml" Target="../ink/ink990.xml"/><Relationship Id="rId279" Type="http://schemas.openxmlformats.org/officeDocument/2006/relationships/image" Target="../media/image878.png"/><Relationship Id="rId486" Type="http://schemas.openxmlformats.org/officeDocument/2006/relationships/customXml" Target="../ink/ink1032.xml"/><Relationship Id="rId43" Type="http://schemas.openxmlformats.org/officeDocument/2006/relationships/image" Target="../media/image761.png"/><Relationship Id="rId139" Type="http://schemas.openxmlformats.org/officeDocument/2006/relationships/image" Target="../media/image809.png"/><Relationship Id="rId290" Type="http://schemas.openxmlformats.org/officeDocument/2006/relationships/customXml" Target="../ink/ink934.xml"/><Relationship Id="rId304" Type="http://schemas.openxmlformats.org/officeDocument/2006/relationships/customXml" Target="../ink/ink941.xml"/><Relationship Id="rId346" Type="http://schemas.openxmlformats.org/officeDocument/2006/relationships/customXml" Target="../ink/ink962.xml"/><Relationship Id="rId388" Type="http://schemas.openxmlformats.org/officeDocument/2006/relationships/customXml" Target="../ink/ink983.xml"/><Relationship Id="rId511" Type="http://schemas.openxmlformats.org/officeDocument/2006/relationships/image" Target="../media/image994.png"/><Relationship Id="rId85" Type="http://schemas.openxmlformats.org/officeDocument/2006/relationships/image" Target="../media/image782.png"/><Relationship Id="rId150" Type="http://schemas.openxmlformats.org/officeDocument/2006/relationships/customXml" Target="../ink/ink864.xml"/><Relationship Id="rId192" Type="http://schemas.openxmlformats.org/officeDocument/2006/relationships/customXml" Target="../ink/ink885.xml"/><Relationship Id="rId206" Type="http://schemas.openxmlformats.org/officeDocument/2006/relationships/customXml" Target="../ink/ink892.xml"/><Relationship Id="rId413" Type="http://schemas.openxmlformats.org/officeDocument/2006/relationships/image" Target="../media/image945.png"/><Relationship Id="rId248" Type="http://schemas.openxmlformats.org/officeDocument/2006/relationships/customXml" Target="../ink/ink913.xml"/><Relationship Id="rId455" Type="http://schemas.openxmlformats.org/officeDocument/2006/relationships/image" Target="../media/image966.png"/><Relationship Id="rId497" Type="http://schemas.openxmlformats.org/officeDocument/2006/relationships/image" Target="../media/image987.png"/><Relationship Id="rId12" Type="http://schemas.openxmlformats.org/officeDocument/2006/relationships/customXml" Target="../ink/ink795.xml"/><Relationship Id="rId108" Type="http://schemas.openxmlformats.org/officeDocument/2006/relationships/customXml" Target="../ink/ink843.xml"/><Relationship Id="rId315" Type="http://schemas.openxmlformats.org/officeDocument/2006/relationships/image" Target="../media/image896.png"/><Relationship Id="rId357" Type="http://schemas.openxmlformats.org/officeDocument/2006/relationships/image" Target="../media/image917.png"/><Relationship Id="rId522" Type="http://schemas.openxmlformats.org/officeDocument/2006/relationships/customXml" Target="../ink/ink1050.xml"/><Relationship Id="rId54" Type="http://schemas.openxmlformats.org/officeDocument/2006/relationships/customXml" Target="../ink/ink816.xml"/><Relationship Id="rId96" Type="http://schemas.openxmlformats.org/officeDocument/2006/relationships/customXml" Target="../ink/ink837.xml"/><Relationship Id="rId161" Type="http://schemas.openxmlformats.org/officeDocument/2006/relationships/image" Target="../media/image820.png"/><Relationship Id="rId217" Type="http://schemas.openxmlformats.org/officeDocument/2006/relationships/image" Target="../media/image847.png"/><Relationship Id="rId399" Type="http://schemas.openxmlformats.org/officeDocument/2006/relationships/image" Target="../media/image938.png"/><Relationship Id="rId259" Type="http://schemas.openxmlformats.org/officeDocument/2006/relationships/image" Target="../media/image868.png"/><Relationship Id="rId424" Type="http://schemas.openxmlformats.org/officeDocument/2006/relationships/customXml" Target="../ink/ink1001.xml"/><Relationship Id="rId466" Type="http://schemas.openxmlformats.org/officeDocument/2006/relationships/customXml" Target="../ink/ink1022.xml"/><Relationship Id="rId23" Type="http://schemas.openxmlformats.org/officeDocument/2006/relationships/image" Target="../media/image751.png"/><Relationship Id="rId119" Type="http://schemas.openxmlformats.org/officeDocument/2006/relationships/image" Target="../media/image799.png"/><Relationship Id="rId270" Type="http://schemas.openxmlformats.org/officeDocument/2006/relationships/customXml" Target="../ink/ink924.xml"/><Relationship Id="rId326" Type="http://schemas.openxmlformats.org/officeDocument/2006/relationships/customXml" Target="../ink/ink952.xml"/><Relationship Id="rId533" Type="http://schemas.openxmlformats.org/officeDocument/2006/relationships/image" Target="../media/image1005.png"/><Relationship Id="rId65" Type="http://schemas.openxmlformats.org/officeDocument/2006/relationships/image" Target="../media/image772.png"/><Relationship Id="rId130" Type="http://schemas.openxmlformats.org/officeDocument/2006/relationships/customXml" Target="../ink/ink854.xml"/><Relationship Id="rId368" Type="http://schemas.openxmlformats.org/officeDocument/2006/relationships/customXml" Target="../ink/ink973.xml"/><Relationship Id="rId172" Type="http://schemas.openxmlformats.org/officeDocument/2006/relationships/customXml" Target="../ink/ink875.xml"/><Relationship Id="rId228" Type="http://schemas.openxmlformats.org/officeDocument/2006/relationships/customXml" Target="../ink/ink903.xml"/><Relationship Id="rId435" Type="http://schemas.openxmlformats.org/officeDocument/2006/relationships/image" Target="../media/image956.png"/><Relationship Id="rId477" Type="http://schemas.openxmlformats.org/officeDocument/2006/relationships/image" Target="../media/image977.png"/><Relationship Id="rId281" Type="http://schemas.openxmlformats.org/officeDocument/2006/relationships/image" Target="../media/image879.png"/><Relationship Id="rId337" Type="http://schemas.openxmlformats.org/officeDocument/2006/relationships/image" Target="../media/image907.png"/><Relationship Id="rId502" Type="http://schemas.openxmlformats.org/officeDocument/2006/relationships/customXml" Target="../ink/ink1040.xml"/><Relationship Id="rId34" Type="http://schemas.openxmlformats.org/officeDocument/2006/relationships/customXml" Target="../ink/ink806.xml"/><Relationship Id="rId76" Type="http://schemas.openxmlformats.org/officeDocument/2006/relationships/customXml" Target="../ink/ink827.xml"/><Relationship Id="rId141" Type="http://schemas.openxmlformats.org/officeDocument/2006/relationships/image" Target="../media/image810.png"/><Relationship Id="rId379" Type="http://schemas.openxmlformats.org/officeDocument/2006/relationships/image" Target="../media/image928.png"/><Relationship Id="rId7" Type="http://schemas.openxmlformats.org/officeDocument/2006/relationships/image" Target="../media/image743.png"/><Relationship Id="rId183" Type="http://schemas.openxmlformats.org/officeDocument/2006/relationships/image" Target="../media/image830.png"/><Relationship Id="rId239" Type="http://schemas.openxmlformats.org/officeDocument/2006/relationships/image" Target="../media/image858.png"/><Relationship Id="rId390" Type="http://schemas.openxmlformats.org/officeDocument/2006/relationships/customXml" Target="../ink/ink984.xml"/><Relationship Id="rId404" Type="http://schemas.openxmlformats.org/officeDocument/2006/relationships/customXml" Target="../ink/ink991.xml"/><Relationship Id="rId446" Type="http://schemas.openxmlformats.org/officeDocument/2006/relationships/customXml" Target="../ink/ink1012.xml"/><Relationship Id="rId250" Type="http://schemas.openxmlformats.org/officeDocument/2006/relationships/customXml" Target="../ink/ink914.xml"/><Relationship Id="rId292" Type="http://schemas.openxmlformats.org/officeDocument/2006/relationships/customXml" Target="../ink/ink935.xml"/><Relationship Id="rId306" Type="http://schemas.openxmlformats.org/officeDocument/2006/relationships/customXml" Target="../ink/ink942.xml"/><Relationship Id="rId488" Type="http://schemas.openxmlformats.org/officeDocument/2006/relationships/customXml" Target="../ink/ink1033.xml"/><Relationship Id="rId45" Type="http://schemas.openxmlformats.org/officeDocument/2006/relationships/image" Target="../media/image762.png"/><Relationship Id="rId87" Type="http://schemas.openxmlformats.org/officeDocument/2006/relationships/image" Target="../media/image783.png"/><Relationship Id="rId110" Type="http://schemas.openxmlformats.org/officeDocument/2006/relationships/customXml" Target="../ink/ink844.xml"/><Relationship Id="rId348" Type="http://schemas.openxmlformats.org/officeDocument/2006/relationships/customXml" Target="../ink/ink963.xml"/><Relationship Id="rId513" Type="http://schemas.openxmlformats.org/officeDocument/2006/relationships/image" Target="../media/image995.png"/><Relationship Id="rId152" Type="http://schemas.openxmlformats.org/officeDocument/2006/relationships/customXml" Target="../ink/ink865.xml"/><Relationship Id="rId194" Type="http://schemas.openxmlformats.org/officeDocument/2006/relationships/customXml" Target="../ink/ink886.xml"/><Relationship Id="rId208" Type="http://schemas.openxmlformats.org/officeDocument/2006/relationships/customXml" Target="../ink/ink893.xml"/><Relationship Id="rId415" Type="http://schemas.openxmlformats.org/officeDocument/2006/relationships/image" Target="../media/image946.png"/><Relationship Id="rId457" Type="http://schemas.openxmlformats.org/officeDocument/2006/relationships/image" Target="../media/image967.png"/><Relationship Id="rId261" Type="http://schemas.openxmlformats.org/officeDocument/2006/relationships/image" Target="../media/image869.png"/><Relationship Id="rId499" Type="http://schemas.openxmlformats.org/officeDocument/2006/relationships/image" Target="../media/image988.png"/><Relationship Id="rId14" Type="http://schemas.openxmlformats.org/officeDocument/2006/relationships/customXml" Target="../ink/ink796.xml"/><Relationship Id="rId56" Type="http://schemas.openxmlformats.org/officeDocument/2006/relationships/customXml" Target="../ink/ink817.xml"/><Relationship Id="rId317" Type="http://schemas.openxmlformats.org/officeDocument/2006/relationships/image" Target="../media/image897.png"/><Relationship Id="rId359" Type="http://schemas.openxmlformats.org/officeDocument/2006/relationships/image" Target="../media/image918.png"/><Relationship Id="rId524" Type="http://schemas.openxmlformats.org/officeDocument/2006/relationships/customXml" Target="../ink/ink1051.xml"/><Relationship Id="rId98" Type="http://schemas.openxmlformats.org/officeDocument/2006/relationships/customXml" Target="../ink/ink838.xml"/><Relationship Id="rId121" Type="http://schemas.openxmlformats.org/officeDocument/2006/relationships/image" Target="../media/image800.png"/><Relationship Id="rId163" Type="http://schemas.openxmlformats.org/officeDocument/2006/relationships/image" Target="../media/image821.png"/><Relationship Id="rId219" Type="http://schemas.openxmlformats.org/officeDocument/2006/relationships/image" Target="../media/image848.png"/><Relationship Id="rId370" Type="http://schemas.openxmlformats.org/officeDocument/2006/relationships/customXml" Target="../ink/ink974.xml"/><Relationship Id="rId426" Type="http://schemas.openxmlformats.org/officeDocument/2006/relationships/customXml" Target="../ink/ink1002.xml"/><Relationship Id="rId230" Type="http://schemas.openxmlformats.org/officeDocument/2006/relationships/customXml" Target="../ink/ink904.xml"/><Relationship Id="rId468" Type="http://schemas.openxmlformats.org/officeDocument/2006/relationships/customXml" Target="../ink/ink1023.xml"/><Relationship Id="rId25" Type="http://schemas.openxmlformats.org/officeDocument/2006/relationships/image" Target="../media/image752.png"/><Relationship Id="rId67" Type="http://schemas.openxmlformats.org/officeDocument/2006/relationships/image" Target="../media/image773.png"/><Relationship Id="rId272" Type="http://schemas.openxmlformats.org/officeDocument/2006/relationships/customXml" Target="../ink/ink925.xml"/><Relationship Id="rId328" Type="http://schemas.openxmlformats.org/officeDocument/2006/relationships/customXml" Target="../ink/ink953.xml"/><Relationship Id="rId535" Type="http://schemas.openxmlformats.org/officeDocument/2006/relationships/image" Target="../media/image1006.png"/><Relationship Id="rId132" Type="http://schemas.openxmlformats.org/officeDocument/2006/relationships/customXml" Target="../ink/ink855.xml"/><Relationship Id="rId174" Type="http://schemas.openxmlformats.org/officeDocument/2006/relationships/customXml" Target="../ink/ink876.xml"/><Relationship Id="rId381" Type="http://schemas.openxmlformats.org/officeDocument/2006/relationships/image" Target="../media/image929.png"/><Relationship Id="rId241" Type="http://schemas.openxmlformats.org/officeDocument/2006/relationships/image" Target="../media/image859.png"/><Relationship Id="rId437" Type="http://schemas.openxmlformats.org/officeDocument/2006/relationships/image" Target="../media/image957.png"/><Relationship Id="rId479" Type="http://schemas.openxmlformats.org/officeDocument/2006/relationships/image" Target="../media/image978.png"/><Relationship Id="rId36" Type="http://schemas.openxmlformats.org/officeDocument/2006/relationships/customXml" Target="../ink/ink807.xml"/><Relationship Id="rId283" Type="http://schemas.openxmlformats.org/officeDocument/2006/relationships/image" Target="../media/image880.png"/><Relationship Id="rId339" Type="http://schemas.openxmlformats.org/officeDocument/2006/relationships/image" Target="../media/image908.png"/><Relationship Id="rId490" Type="http://schemas.openxmlformats.org/officeDocument/2006/relationships/customXml" Target="../ink/ink1034.xml"/><Relationship Id="rId504" Type="http://schemas.openxmlformats.org/officeDocument/2006/relationships/customXml" Target="../ink/ink1041.xml"/><Relationship Id="rId78" Type="http://schemas.openxmlformats.org/officeDocument/2006/relationships/customXml" Target="../ink/ink828.xml"/><Relationship Id="rId101" Type="http://schemas.openxmlformats.org/officeDocument/2006/relationships/image" Target="../media/image790.png"/><Relationship Id="rId143" Type="http://schemas.openxmlformats.org/officeDocument/2006/relationships/image" Target="../media/image811.png"/><Relationship Id="rId185" Type="http://schemas.openxmlformats.org/officeDocument/2006/relationships/image" Target="../media/image831.png"/><Relationship Id="rId350" Type="http://schemas.openxmlformats.org/officeDocument/2006/relationships/customXml" Target="../ink/ink964.xml"/><Relationship Id="rId406" Type="http://schemas.openxmlformats.org/officeDocument/2006/relationships/customXml" Target="../ink/ink992.xml"/><Relationship Id="rId9" Type="http://schemas.openxmlformats.org/officeDocument/2006/relationships/image" Target="../media/image744.png"/><Relationship Id="rId210" Type="http://schemas.openxmlformats.org/officeDocument/2006/relationships/customXml" Target="../ink/ink894.xml"/><Relationship Id="rId392" Type="http://schemas.openxmlformats.org/officeDocument/2006/relationships/customXml" Target="../ink/ink985.xml"/><Relationship Id="rId448" Type="http://schemas.openxmlformats.org/officeDocument/2006/relationships/customXml" Target="../ink/ink1013.xml"/><Relationship Id="rId252" Type="http://schemas.openxmlformats.org/officeDocument/2006/relationships/customXml" Target="../ink/ink915.xml"/><Relationship Id="rId294" Type="http://schemas.openxmlformats.org/officeDocument/2006/relationships/customXml" Target="../ink/ink936.xml"/><Relationship Id="rId308" Type="http://schemas.openxmlformats.org/officeDocument/2006/relationships/customXml" Target="../ink/ink943.xml"/><Relationship Id="rId515" Type="http://schemas.openxmlformats.org/officeDocument/2006/relationships/image" Target="../media/image996.png"/><Relationship Id="rId47" Type="http://schemas.openxmlformats.org/officeDocument/2006/relationships/image" Target="../media/image763.png"/><Relationship Id="rId89" Type="http://schemas.openxmlformats.org/officeDocument/2006/relationships/image" Target="../media/image784.png"/><Relationship Id="rId112" Type="http://schemas.openxmlformats.org/officeDocument/2006/relationships/customXml" Target="../ink/ink845.xml"/><Relationship Id="rId154" Type="http://schemas.openxmlformats.org/officeDocument/2006/relationships/customXml" Target="../ink/ink866.xml"/><Relationship Id="rId361" Type="http://schemas.openxmlformats.org/officeDocument/2006/relationships/image" Target="../media/image919.png"/><Relationship Id="rId196" Type="http://schemas.openxmlformats.org/officeDocument/2006/relationships/customXml" Target="../ink/ink887.xml"/><Relationship Id="rId417" Type="http://schemas.openxmlformats.org/officeDocument/2006/relationships/image" Target="../media/image947.png"/><Relationship Id="rId459" Type="http://schemas.openxmlformats.org/officeDocument/2006/relationships/image" Target="../media/image968.png"/><Relationship Id="rId16" Type="http://schemas.openxmlformats.org/officeDocument/2006/relationships/customXml" Target="../ink/ink797.xml"/><Relationship Id="rId221" Type="http://schemas.openxmlformats.org/officeDocument/2006/relationships/image" Target="../media/image849.png"/><Relationship Id="rId263" Type="http://schemas.openxmlformats.org/officeDocument/2006/relationships/image" Target="../media/image870.png"/><Relationship Id="rId319" Type="http://schemas.openxmlformats.org/officeDocument/2006/relationships/image" Target="../media/image898.png"/><Relationship Id="rId470" Type="http://schemas.openxmlformats.org/officeDocument/2006/relationships/customXml" Target="../ink/ink1024.xml"/><Relationship Id="rId526" Type="http://schemas.openxmlformats.org/officeDocument/2006/relationships/customXml" Target="../ink/ink1052.xml"/><Relationship Id="rId58" Type="http://schemas.openxmlformats.org/officeDocument/2006/relationships/customXml" Target="../ink/ink818.xml"/><Relationship Id="rId123" Type="http://schemas.openxmlformats.org/officeDocument/2006/relationships/image" Target="../media/image801.png"/><Relationship Id="rId330" Type="http://schemas.openxmlformats.org/officeDocument/2006/relationships/customXml" Target="../ink/ink954.xml"/><Relationship Id="rId165" Type="http://schemas.openxmlformats.org/officeDocument/2006/relationships/image" Target="../media/image822.png"/><Relationship Id="rId372" Type="http://schemas.openxmlformats.org/officeDocument/2006/relationships/customXml" Target="../ink/ink975.xml"/><Relationship Id="rId428" Type="http://schemas.openxmlformats.org/officeDocument/2006/relationships/customXml" Target="../ink/ink1003.xml"/><Relationship Id="rId232" Type="http://schemas.openxmlformats.org/officeDocument/2006/relationships/customXml" Target="../ink/ink905.xml"/><Relationship Id="rId274" Type="http://schemas.openxmlformats.org/officeDocument/2006/relationships/customXml" Target="../ink/ink926.xml"/><Relationship Id="rId481" Type="http://schemas.openxmlformats.org/officeDocument/2006/relationships/image" Target="../media/image979.png"/><Relationship Id="rId27" Type="http://schemas.openxmlformats.org/officeDocument/2006/relationships/image" Target="../media/image753.png"/><Relationship Id="rId69" Type="http://schemas.openxmlformats.org/officeDocument/2006/relationships/image" Target="../media/image774.png"/><Relationship Id="rId134" Type="http://schemas.openxmlformats.org/officeDocument/2006/relationships/customXml" Target="../ink/ink856.xml"/><Relationship Id="rId537" Type="http://schemas.openxmlformats.org/officeDocument/2006/relationships/image" Target="../media/image1007.png"/><Relationship Id="rId80" Type="http://schemas.openxmlformats.org/officeDocument/2006/relationships/customXml" Target="../ink/ink829.xml"/><Relationship Id="rId176" Type="http://schemas.openxmlformats.org/officeDocument/2006/relationships/customXml" Target="../ink/ink877.xml"/><Relationship Id="rId341" Type="http://schemas.openxmlformats.org/officeDocument/2006/relationships/image" Target="../media/image909.png"/><Relationship Id="rId383" Type="http://schemas.openxmlformats.org/officeDocument/2006/relationships/image" Target="../media/image930.png"/><Relationship Id="rId439" Type="http://schemas.openxmlformats.org/officeDocument/2006/relationships/image" Target="../media/image958.png"/><Relationship Id="rId201" Type="http://schemas.openxmlformats.org/officeDocument/2006/relationships/image" Target="../media/image839.png"/><Relationship Id="rId243" Type="http://schemas.openxmlformats.org/officeDocument/2006/relationships/image" Target="../media/image860.png"/><Relationship Id="rId285" Type="http://schemas.openxmlformats.org/officeDocument/2006/relationships/image" Target="../media/image881.png"/><Relationship Id="rId450" Type="http://schemas.openxmlformats.org/officeDocument/2006/relationships/customXml" Target="../ink/ink1014.xml"/><Relationship Id="rId506" Type="http://schemas.openxmlformats.org/officeDocument/2006/relationships/customXml" Target="../ink/ink1042.xml"/><Relationship Id="rId38" Type="http://schemas.openxmlformats.org/officeDocument/2006/relationships/customXml" Target="../ink/ink808.xml"/><Relationship Id="rId103" Type="http://schemas.openxmlformats.org/officeDocument/2006/relationships/image" Target="../media/image791.png"/><Relationship Id="rId310" Type="http://schemas.openxmlformats.org/officeDocument/2006/relationships/customXml" Target="../ink/ink944.xml"/><Relationship Id="rId492" Type="http://schemas.openxmlformats.org/officeDocument/2006/relationships/customXml" Target="../ink/ink1035.xml"/><Relationship Id="rId91" Type="http://schemas.openxmlformats.org/officeDocument/2006/relationships/image" Target="../media/image785.png"/><Relationship Id="rId145" Type="http://schemas.openxmlformats.org/officeDocument/2006/relationships/image" Target="../media/image812.png"/><Relationship Id="rId187" Type="http://schemas.openxmlformats.org/officeDocument/2006/relationships/image" Target="../media/image832.png"/><Relationship Id="rId352" Type="http://schemas.openxmlformats.org/officeDocument/2006/relationships/customXml" Target="../ink/ink965.xml"/><Relationship Id="rId394" Type="http://schemas.openxmlformats.org/officeDocument/2006/relationships/customXml" Target="../ink/ink986.xml"/><Relationship Id="rId408" Type="http://schemas.openxmlformats.org/officeDocument/2006/relationships/customXml" Target="../ink/ink993.xml"/><Relationship Id="rId212" Type="http://schemas.openxmlformats.org/officeDocument/2006/relationships/customXml" Target="../ink/ink895.xml"/><Relationship Id="rId254" Type="http://schemas.openxmlformats.org/officeDocument/2006/relationships/customXml" Target="../ink/ink916.xml"/><Relationship Id="rId49" Type="http://schemas.openxmlformats.org/officeDocument/2006/relationships/image" Target="../media/image764.png"/><Relationship Id="rId114" Type="http://schemas.openxmlformats.org/officeDocument/2006/relationships/customXml" Target="../ink/ink846.xml"/><Relationship Id="rId296" Type="http://schemas.openxmlformats.org/officeDocument/2006/relationships/customXml" Target="../ink/ink937.xml"/><Relationship Id="rId461" Type="http://schemas.openxmlformats.org/officeDocument/2006/relationships/image" Target="../media/image969.png"/><Relationship Id="rId517" Type="http://schemas.openxmlformats.org/officeDocument/2006/relationships/image" Target="../media/image997.png"/><Relationship Id="rId60" Type="http://schemas.openxmlformats.org/officeDocument/2006/relationships/customXml" Target="../ink/ink819.xml"/><Relationship Id="rId156" Type="http://schemas.openxmlformats.org/officeDocument/2006/relationships/customXml" Target="../ink/ink867.xml"/><Relationship Id="rId198" Type="http://schemas.openxmlformats.org/officeDocument/2006/relationships/customXml" Target="../ink/ink888.xml"/><Relationship Id="rId321" Type="http://schemas.openxmlformats.org/officeDocument/2006/relationships/image" Target="../media/image899.png"/><Relationship Id="rId363" Type="http://schemas.openxmlformats.org/officeDocument/2006/relationships/image" Target="../media/image920.png"/><Relationship Id="rId419" Type="http://schemas.openxmlformats.org/officeDocument/2006/relationships/image" Target="../media/image948.png"/><Relationship Id="rId223" Type="http://schemas.openxmlformats.org/officeDocument/2006/relationships/image" Target="../media/image850.png"/><Relationship Id="rId430" Type="http://schemas.openxmlformats.org/officeDocument/2006/relationships/customXml" Target="../ink/ink1004.xml"/><Relationship Id="rId18" Type="http://schemas.openxmlformats.org/officeDocument/2006/relationships/customXml" Target="../ink/ink798.xml"/><Relationship Id="rId265" Type="http://schemas.openxmlformats.org/officeDocument/2006/relationships/image" Target="../media/image871.png"/><Relationship Id="rId472" Type="http://schemas.openxmlformats.org/officeDocument/2006/relationships/customXml" Target="../ink/ink1025.xml"/><Relationship Id="rId528" Type="http://schemas.openxmlformats.org/officeDocument/2006/relationships/customXml" Target="../ink/ink1053.xml"/><Relationship Id="rId125" Type="http://schemas.openxmlformats.org/officeDocument/2006/relationships/image" Target="../media/image802.png"/><Relationship Id="rId167" Type="http://schemas.openxmlformats.org/officeDocument/2006/relationships/image" Target="../media/image823.png"/><Relationship Id="rId332" Type="http://schemas.openxmlformats.org/officeDocument/2006/relationships/customXml" Target="../ink/ink955.xml"/><Relationship Id="rId374" Type="http://schemas.openxmlformats.org/officeDocument/2006/relationships/customXml" Target="../ink/ink976.xml"/><Relationship Id="rId71" Type="http://schemas.openxmlformats.org/officeDocument/2006/relationships/image" Target="../media/image775.png"/><Relationship Id="rId234" Type="http://schemas.openxmlformats.org/officeDocument/2006/relationships/customXml" Target="../ink/ink906.xml"/><Relationship Id="rId2" Type="http://schemas.openxmlformats.org/officeDocument/2006/relationships/customXml" Target="../ink/ink790.xml"/><Relationship Id="rId29" Type="http://schemas.openxmlformats.org/officeDocument/2006/relationships/image" Target="../media/image754.png"/><Relationship Id="rId276" Type="http://schemas.openxmlformats.org/officeDocument/2006/relationships/customXml" Target="../ink/ink927.xml"/><Relationship Id="rId441" Type="http://schemas.openxmlformats.org/officeDocument/2006/relationships/image" Target="../media/image959.png"/><Relationship Id="rId483" Type="http://schemas.openxmlformats.org/officeDocument/2006/relationships/image" Target="../media/image980.png"/><Relationship Id="rId539" Type="http://schemas.openxmlformats.org/officeDocument/2006/relationships/image" Target="../media/image1008.png"/><Relationship Id="rId40" Type="http://schemas.openxmlformats.org/officeDocument/2006/relationships/customXml" Target="../ink/ink809.xml"/><Relationship Id="rId136" Type="http://schemas.openxmlformats.org/officeDocument/2006/relationships/customXml" Target="../ink/ink857.xml"/><Relationship Id="rId178" Type="http://schemas.openxmlformats.org/officeDocument/2006/relationships/customXml" Target="../ink/ink878.xml"/><Relationship Id="rId301" Type="http://schemas.openxmlformats.org/officeDocument/2006/relationships/image" Target="../media/image889.png"/><Relationship Id="rId343" Type="http://schemas.openxmlformats.org/officeDocument/2006/relationships/image" Target="../media/image910.png"/><Relationship Id="rId82" Type="http://schemas.openxmlformats.org/officeDocument/2006/relationships/customXml" Target="../ink/ink830.xml"/><Relationship Id="rId203" Type="http://schemas.openxmlformats.org/officeDocument/2006/relationships/image" Target="../media/image840.png"/><Relationship Id="rId385" Type="http://schemas.openxmlformats.org/officeDocument/2006/relationships/image" Target="../media/image931.png"/><Relationship Id="rId245" Type="http://schemas.openxmlformats.org/officeDocument/2006/relationships/image" Target="../media/image861.png"/><Relationship Id="rId287" Type="http://schemas.openxmlformats.org/officeDocument/2006/relationships/image" Target="../media/image882.png"/><Relationship Id="rId410" Type="http://schemas.openxmlformats.org/officeDocument/2006/relationships/customXml" Target="../ink/ink994.xml"/><Relationship Id="rId452" Type="http://schemas.openxmlformats.org/officeDocument/2006/relationships/customXml" Target="../ink/ink1015.xml"/><Relationship Id="rId494" Type="http://schemas.openxmlformats.org/officeDocument/2006/relationships/customXml" Target="../ink/ink1036.xml"/><Relationship Id="rId508" Type="http://schemas.openxmlformats.org/officeDocument/2006/relationships/customXml" Target="../ink/ink1043.xml"/><Relationship Id="rId105" Type="http://schemas.openxmlformats.org/officeDocument/2006/relationships/image" Target="../media/image792.png"/><Relationship Id="rId147" Type="http://schemas.openxmlformats.org/officeDocument/2006/relationships/image" Target="../media/image813.png"/><Relationship Id="rId312" Type="http://schemas.openxmlformats.org/officeDocument/2006/relationships/customXml" Target="../ink/ink945.xml"/><Relationship Id="rId354" Type="http://schemas.openxmlformats.org/officeDocument/2006/relationships/customXml" Target="../ink/ink966.xml"/><Relationship Id="rId51" Type="http://schemas.openxmlformats.org/officeDocument/2006/relationships/image" Target="../media/image765.png"/><Relationship Id="rId93" Type="http://schemas.openxmlformats.org/officeDocument/2006/relationships/image" Target="../media/image786.png"/><Relationship Id="rId189" Type="http://schemas.openxmlformats.org/officeDocument/2006/relationships/image" Target="../media/image833.png"/><Relationship Id="rId396" Type="http://schemas.openxmlformats.org/officeDocument/2006/relationships/customXml" Target="../ink/ink987.xml"/><Relationship Id="rId214" Type="http://schemas.openxmlformats.org/officeDocument/2006/relationships/customXml" Target="../ink/ink896.xml"/><Relationship Id="rId256" Type="http://schemas.openxmlformats.org/officeDocument/2006/relationships/customXml" Target="../ink/ink917.xml"/><Relationship Id="rId298" Type="http://schemas.openxmlformats.org/officeDocument/2006/relationships/customXml" Target="../ink/ink938.xml"/><Relationship Id="rId421" Type="http://schemas.openxmlformats.org/officeDocument/2006/relationships/image" Target="../media/image949.png"/><Relationship Id="rId463" Type="http://schemas.openxmlformats.org/officeDocument/2006/relationships/image" Target="../media/image970.png"/><Relationship Id="rId519" Type="http://schemas.openxmlformats.org/officeDocument/2006/relationships/image" Target="../media/image998.png"/><Relationship Id="rId116" Type="http://schemas.openxmlformats.org/officeDocument/2006/relationships/customXml" Target="../ink/ink847.xml"/><Relationship Id="rId158" Type="http://schemas.openxmlformats.org/officeDocument/2006/relationships/customXml" Target="../ink/ink868.xml"/><Relationship Id="rId323" Type="http://schemas.openxmlformats.org/officeDocument/2006/relationships/image" Target="../media/image900.png"/><Relationship Id="rId530" Type="http://schemas.openxmlformats.org/officeDocument/2006/relationships/customXml" Target="../ink/ink1054.xml"/><Relationship Id="rId20" Type="http://schemas.openxmlformats.org/officeDocument/2006/relationships/customXml" Target="../ink/ink799.xml"/><Relationship Id="rId62" Type="http://schemas.openxmlformats.org/officeDocument/2006/relationships/customXml" Target="../ink/ink820.xml"/><Relationship Id="rId365" Type="http://schemas.openxmlformats.org/officeDocument/2006/relationships/image" Target="../media/image921.png"/><Relationship Id="rId225" Type="http://schemas.openxmlformats.org/officeDocument/2006/relationships/image" Target="../media/image851.png"/><Relationship Id="rId267" Type="http://schemas.openxmlformats.org/officeDocument/2006/relationships/image" Target="../media/image872.png"/><Relationship Id="rId432" Type="http://schemas.openxmlformats.org/officeDocument/2006/relationships/customXml" Target="../ink/ink1005.xml"/><Relationship Id="rId474" Type="http://schemas.openxmlformats.org/officeDocument/2006/relationships/customXml" Target="../ink/ink1026.xml"/><Relationship Id="rId127" Type="http://schemas.openxmlformats.org/officeDocument/2006/relationships/image" Target="../media/image803.png"/><Relationship Id="rId31" Type="http://schemas.openxmlformats.org/officeDocument/2006/relationships/image" Target="../media/image755.png"/><Relationship Id="rId73" Type="http://schemas.openxmlformats.org/officeDocument/2006/relationships/image" Target="../media/image776.png"/><Relationship Id="rId169" Type="http://schemas.openxmlformats.org/officeDocument/2006/relationships/image" Target="../media/image824.png"/><Relationship Id="rId334" Type="http://schemas.openxmlformats.org/officeDocument/2006/relationships/customXml" Target="../ink/ink956.xml"/><Relationship Id="rId376" Type="http://schemas.openxmlformats.org/officeDocument/2006/relationships/customXml" Target="../ink/ink977.xml"/><Relationship Id="rId4" Type="http://schemas.openxmlformats.org/officeDocument/2006/relationships/customXml" Target="../ink/ink791.xml"/><Relationship Id="rId180" Type="http://schemas.openxmlformats.org/officeDocument/2006/relationships/customXml" Target="../ink/ink879.xml"/><Relationship Id="rId236" Type="http://schemas.openxmlformats.org/officeDocument/2006/relationships/customXml" Target="../ink/ink907.xml"/><Relationship Id="rId278" Type="http://schemas.openxmlformats.org/officeDocument/2006/relationships/customXml" Target="../ink/ink928.xml"/><Relationship Id="rId401" Type="http://schemas.openxmlformats.org/officeDocument/2006/relationships/image" Target="../media/image939.png"/><Relationship Id="rId443" Type="http://schemas.openxmlformats.org/officeDocument/2006/relationships/image" Target="../media/image960.png"/><Relationship Id="rId303" Type="http://schemas.openxmlformats.org/officeDocument/2006/relationships/image" Target="../media/image890.png"/><Relationship Id="rId485" Type="http://schemas.openxmlformats.org/officeDocument/2006/relationships/image" Target="../media/image981.png"/><Relationship Id="rId42" Type="http://schemas.openxmlformats.org/officeDocument/2006/relationships/customXml" Target="../ink/ink810.xml"/><Relationship Id="rId84" Type="http://schemas.openxmlformats.org/officeDocument/2006/relationships/customXml" Target="../ink/ink831.xml"/><Relationship Id="rId138" Type="http://schemas.openxmlformats.org/officeDocument/2006/relationships/customXml" Target="../ink/ink858.xml"/><Relationship Id="rId345" Type="http://schemas.openxmlformats.org/officeDocument/2006/relationships/image" Target="../media/image911.png"/><Relationship Id="rId387" Type="http://schemas.openxmlformats.org/officeDocument/2006/relationships/image" Target="../media/image932.png"/><Relationship Id="rId510" Type="http://schemas.openxmlformats.org/officeDocument/2006/relationships/customXml" Target="../ink/ink1044.xml"/><Relationship Id="rId191" Type="http://schemas.openxmlformats.org/officeDocument/2006/relationships/image" Target="../media/image834.png"/><Relationship Id="rId205" Type="http://schemas.openxmlformats.org/officeDocument/2006/relationships/image" Target="../media/image841.png"/><Relationship Id="rId247" Type="http://schemas.openxmlformats.org/officeDocument/2006/relationships/image" Target="../media/image862.png"/><Relationship Id="rId412" Type="http://schemas.openxmlformats.org/officeDocument/2006/relationships/customXml" Target="../ink/ink995.xml"/><Relationship Id="rId107" Type="http://schemas.openxmlformats.org/officeDocument/2006/relationships/image" Target="../media/image793.png"/><Relationship Id="rId289" Type="http://schemas.openxmlformats.org/officeDocument/2006/relationships/image" Target="../media/image883.png"/><Relationship Id="rId454" Type="http://schemas.openxmlformats.org/officeDocument/2006/relationships/customXml" Target="../ink/ink1016.xml"/><Relationship Id="rId496" Type="http://schemas.openxmlformats.org/officeDocument/2006/relationships/customXml" Target="../ink/ink1037.xml"/><Relationship Id="rId11" Type="http://schemas.openxmlformats.org/officeDocument/2006/relationships/image" Target="../media/image745.png"/><Relationship Id="rId53" Type="http://schemas.openxmlformats.org/officeDocument/2006/relationships/image" Target="../media/image766.png"/><Relationship Id="rId149" Type="http://schemas.openxmlformats.org/officeDocument/2006/relationships/image" Target="../media/image814.png"/><Relationship Id="rId314" Type="http://schemas.openxmlformats.org/officeDocument/2006/relationships/customXml" Target="../ink/ink946.xml"/><Relationship Id="rId356" Type="http://schemas.openxmlformats.org/officeDocument/2006/relationships/customXml" Target="../ink/ink967.xml"/><Relationship Id="rId398" Type="http://schemas.openxmlformats.org/officeDocument/2006/relationships/customXml" Target="../ink/ink988.xml"/><Relationship Id="rId521" Type="http://schemas.openxmlformats.org/officeDocument/2006/relationships/image" Target="../media/image999.png"/><Relationship Id="rId95" Type="http://schemas.openxmlformats.org/officeDocument/2006/relationships/image" Target="../media/image787.png"/><Relationship Id="rId160" Type="http://schemas.openxmlformats.org/officeDocument/2006/relationships/customXml" Target="../ink/ink869.xml"/><Relationship Id="rId216" Type="http://schemas.openxmlformats.org/officeDocument/2006/relationships/customXml" Target="../ink/ink897.xml"/><Relationship Id="rId423" Type="http://schemas.openxmlformats.org/officeDocument/2006/relationships/image" Target="../media/image950.png"/><Relationship Id="rId258" Type="http://schemas.openxmlformats.org/officeDocument/2006/relationships/customXml" Target="../ink/ink918.xml"/><Relationship Id="rId465" Type="http://schemas.openxmlformats.org/officeDocument/2006/relationships/image" Target="../media/image971.png"/><Relationship Id="rId22" Type="http://schemas.openxmlformats.org/officeDocument/2006/relationships/customXml" Target="../ink/ink800.xml"/><Relationship Id="rId64" Type="http://schemas.openxmlformats.org/officeDocument/2006/relationships/customXml" Target="../ink/ink821.xml"/><Relationship Id="rId118" Type="http://schemas.openxmlformats.org/officeDocument/2006/relationships/customXml" Target="../ink/ink848.xml"/><Relationship Id="rId325" Type="http://schemas.openxmlformats.org/officeDocument/2006/relationships/image" Target="../media/image901.png"/><Relationship Id="rId367" Type="http://schemas.openxmlformats.org/officeDocument/2006/relationships/image" Target="../media/image922.png"/><Relationship Id="rId532" Type="http://schemas.openxmlformats.org/officeDocument/2006/relationships/customXml" Target="../ink/ink1055.xml"/><Relationship Id="rId171" Type="http://schemas.openxmlformats.org/officeDocument/2006/relationships/image" Target="../media/image825.png"/><Relationship Id="rId227" Type="http://schemas.openxmlformats.org/officeDocument/2006/relationships/image" Target="../media/image852.png"/><Relationship Id="rId269" Type="http://schemas.openxmlformats.org/officeDocument/2006/relationships/image" Target="../media/image873.png"/><Relationship Id="rId434" Type="http://schemas.openxmlformats.org/officeDocument/2006/relationships/customXml" Target="../ink/ink1006.xml"/><Relationship Id="rId476" Type="http://schemas.openxmlformats.org/officeDocument/2006/relationships/customXml" Target="../ink/ink1027.xml"/><Relationship Id="rId33" Type="http://schemas.openxmlformats.org/officeDocument/2006/relationships/image" Target="../media/image756.png"/><Relationship Id="rId129" Type="http://schemas.openxmlformats.org/officeDocument/2006/relationships/image" Target="../media/image804.png"/><Relationship Id="rId280" Type="http://schemas.openxmlformats.org/officeDocument/2006/relationships/customXml" Target="../ink/ink929.xml"/><Relationship Id="rId336" Type="http://schemas.openxmlformats.org/officeDocument/2006/relationships/customXml" Target="../ink/ink957.xml"/><Relationship Id="rId501" Type="http://schemas.openxmlformats.org/officeDocument/2006/relationships/image" Target="../media/image989.png"/><Relationship Id="rId75" Type="http://schemas.openxmlformats.org/officeDocument/2006/relationships/image" Target="../media/image777.png"/><Relationship Id="rId140" Type="http://schemas.openxmlformats.org/officeDocument/2006/relationships/customXml" Target="../ink/ink859.xml"/><Relationship Id="rId182" Type="http://schemas.openxmlformats.org/officeDocument/2006/relationships/customXml" Target="../ink/ink880.xml"/><Relationship Id="rId378" Type="http://schemas.openxmlformats.org/officeDocument/2006/relationships/customXml" Target="../ink/ink978.xml"/><Relationship Id="rId403" Type="http://schemas.openxmlformats.org/officeDocument/2006/relationships/image" Target="../media/image940.png"/><Relationship Id="rId6" Type="http://schemas.openxmlformats.org/officeDocument/2006/relationships/customXml" Target="../ink/ink792.xml"/><Relationship Id="rId238" Type="http://schemas.openxmlformats.org/officeDocument/2006/relationships/customXml" Target="../ink/ink908.xml"/><Relationship Id="rId445" Type="http://schemas.openxmlformats.org/officeDocument/2006/relationships/image" Target="../media/image961.png"/><Relationship Id="rId487" Type="http://schemas.openxmlformats.org/officeDocument/2006/relationships/image" Target="../media/image982.png"/><Relationship Id="rId291" Type="http://schemas.openxmlformats.org/officeDocument/2006/relationships/image" Target="../media/image884.png"/><Relationship Id="rId305" Type="http://schemas.openxmlformats.org/officeDocument/2006/relationships/image" Target="../media/image891.png"/><Relationship Id="rId347" Type="http://schemas.openxmlformats.org/officeDocument/2006/relationships/image" Target="../media/image912.png"/><Relationship Id="rId512" Type="http://schemas.openxmlformats.org/officeDocument/2006/relationships/customXml" Target="../ink/ink1045.xml"/><Relationship Id="rId44" Type="http://schemas.openxmlformats.org/officeDocument/2006/relationships/customXml" Target="../ink/ink811.xml"/><Relationship Id="rId86" Type="http://schemas.openxmlformats.org/officeDocument/2006/relationships/customXml" Target="../ink/ink832.xml"/><Relationship Id="rId151" Type="http://schemas.openxmlformats.org/officeDocument/2006/relationships/image" Target="../media/image815.png"/><Relationship Id="rId389" Type="http://schemas.openxmlformats.org/officeDocument/2006/relationships/image" Target="../media/image933.png"/><Relationship Id="rId193" Type="http://schemas.openxmlformats.org/officeDocument/2006/relationships/image" Target="../media/image835.png"/><Relationship Id="rId207" Type="http://schemas.openxmlformats.org/officeDocument/2006/relationships/image" Target="../media/image842.png"/><Relationship Id="rId249" Type="http://schemas.openxmlformats.org/officeDocument/2006/relationships/image" Target="../media/image863.png"/><Relationship Id="rId414" Type="http://schemas.openxmlformats.org/officeDocument/2006/relationships/customXml" Target="../ink/ink996.xml"/><Relationship Id="rId456" Type="http://schemas.openxmlformats.org/officeDocument/2006/relationships/customXml" Target="../ink/ink1017.xml"/><Relationship Id="rId498" Type="http://schemas.openxmlformats.org/officeDocument/2006/relationships/customXml" Target="../ink/ink1038.xml"/><Relationship Id="rId13" Type="http://schemas.openxmlformats.org/officeDocument/2006/relationships/image" Target="../media/image746.png"/><Relationship Id="rId109" Type="http://schemas.openxmlformats.org/officeDocument/2006/relationships/image" Target="../media/image794.png"/><Relationship Id="rId260" Type="http://schemas.openxmlformats.org/officeDocument/2006/relationships/customXml" Target="../ink/ink919.xml"/><Relationship Id="rId316" Type="http://schemas.openxmlformats.org/officeDocument/2006/relationships/customXml" Target="../ink/ink947.xml"/><Relationship Id="rId523" Type="http://schemas.openxmlformats.org/officeDocument/2006/relationships/image" Target="../media/image1000.png"/><Relationship Id="rId55" Type="http://schemas.openxmlformats.org/officeDocument/2006/relationships/image" Target="../media/image767.png"/><Relationship Id="rId97" Type="http://schemas.openxmlformats.org/officeDocument/2006/relationships/image" Target="../media/image788.png"/><Relationship Id="rId120" Type="http://schemas.openxmlformats.org/officeDocument/2006/relationships/customXml" Target="../ink/ink849.xml"/><Relationship Id="rId358" Type="http://schemas.openxmlformats.org/officeDocument/2006/relationships/customXml" Target="../ink/ink968.xml"/><Relationship Id="rId162" Type="http://schemas.openxmlformats.org/officeDocument/2006/relationships/customXml" Target="../ink/ink870.xml"/><Relationship Id="rId218" Type="http://schemas.openxmlformats.org/officeDocument/2006/relationships/customXml" Target="../ink/ink898.xml"/><Relationship Id="rId425" Type="http://schemas.openxmlformats.org/officeDocument/2006/relationships/image" Target="../media/image951.png"/><Relationship Id="rId467" Type="http://schemas.openxmlformats.org/officeDocument/2006/relationships/image" Target="../media/image972.png"/><Relationship Id="rId271" Type="http://schemas.openxmlformats.org/officeDocument/2006/relationships/image" Target="../media/image874.png"/><Relationship Id="rId24" Type="http://schemas.openxmlformats.org/officeDocument/2006/relationships/customXml" Target="../ink/ink801.xml"/><Relationship Id="rId66" Type="http://schemas.openxmlformats.org/officeDocument/2006/relationships/customXml" Target="../ink/ink822.xml"/><Relationship Id="rId131" Type="http://schemas.openxmlformats.org/officeDocument/2006/relationships/image" Target="../media/image805.png"/><Relationship Id="rId327" Type="http://schemas.openxmlformats.org/officeDocument/2006/relationships/image" Target="../media/image902.png"/><Relationship Id="rId369" Type="http://schemas.openxmlformats.org/officeDocument/2006/relationships/image" Target="../media/image923.png"/><Relationship Id="rId534" Type="http://schemas.openxmlformats.org/officeDocument/2006/relationships/customXml" Target="../ink/ink1056.xml"/><Relationship Id="rId173" Type="http://schemas.openxmlformats.org/officeDocument/2006/relationships/image" Target="../media/image826.png"/><Relationship Id="rId229" Type="http://schemas.openxmlformats.org/officeDocument/2006/relationships/image" Target="../media/image853.png"/><Relationship Id="rId380" Type="http://schemas.openxmlformats.org/officeDocument/2006/relationships/customXml" Target="../ink/ink979.xml"/><Relationship Id="rId436" Type="http://schemas.openxmlformats.org/officeDocument/2006/relationships/customXml" Target="../ink/ink1007.xml"/><Relationship Id="rId240" Type="http://schemas.openxmlformats.org/officeDocument/2006/relationships/customXml" Target="../ink/ink909.xml"/><Relationship Id="rId478" Type="http://schemas.openxmlformats.org/officeDocument/2006/relationships/customXml" Target="../ink/ink1028.xml"/><Relationship Id="rId35" Type="http://schemas.openxmlformats.org/officeDocument/2006/relationships/image" Target="../media/image757.png"/><Relationship Id="rId77" Type="http://schemas.openxmlformats.org/officeDocument/2006/relationships/image" Target="../media/image778.png"/><Relationship Id="rId100" Type="http://schemas.openxmlformats.org/officeDocument/2006/relationships/customXml" Target="../ink/ink839.xml"/><Relationship Id="rId282" Type="http://schemas.openxmlformats.org/officeDocument/2006/relationships/customXml" Target="../ink/ink930.xml"/><Relationship Id="rId338" Type="http://schemas.openxmlformats.org/officeDocument/2006/relationships/customXml" Target="../ink/ink958.xml"/><Relationship Id="rId503" Type="http://schemas.openxmlformats.org/officeDocument/2006/relationships/image" Target="../media/image990.png"/><Relationship Id="rId8" Type="http://schemas.openxmlformats.org/officeDocument/2006/relationships/customXml" Target="../ink/ink793.xml"/><Relationship Id="rId142" Type="http://schemas.openxmlformats.org/officeDocument/2006/relationships/customXml" Target="../ink/ink860.xml"/><Relationship Id="rId184" Type="http://schemas.openxmlformats.org/officeDocument/2006/relationships/customXml" Target="../ink/ink881.xml"/><Relationship Id="rId391" Type="http://schemas.openxmlformats.org/officeDocument/2006/relationships/image" Target="../media/image934.png"/><Relationship Id="rId405" Type="http://schemas.openxmlformats.org/officeDocument/2006/relationships/image" Target="../media/image941.png"/><Relationship Id="rId447" Type="http://schemas.openxmlformats.org/officeDocument/2006/relationships/image" Target="../media/image962.png"/><Relationship Id="rId251" Type="http://schemas.openxmlformats.org/officeDocument/2006/relationships/image" Target="../media/image864.png"/><Relationship Id="rId489" Type="http://schemas.openxmlformats.org/officeDocument/2006/relationships/image" Target="../media/image983.png"/><Relationship Id="rId46" Type="http://schemas.openxmlformats.org/officeDocument/2006/relationships/customXml" Target="../ink/ink812.xml"/><Relationship Id="rId293" Type="http://schemas.openxmlformats.org/officeDocument/2006/relationships/image" Target="../media/image885.png"/><Relationship Id="rId307" Type="http://schemas.openxmlformats.org/officeDocument/2006/relationships/image" Target="../media/image892.png"/><Relationship Id="rId349" Type="http://schemas.openxmlformats.org/officeDocument/2006/relationships/image" Target="../media/image913.png"/><Relationship Id="rId514" Type="http://schemas.openxmlformats.org/officeDocument/2006/relationships/customXml" Target="../ink/ink1046.xml"/><Relationship Id="rId88" Type="http://schemas.openxmlformats.org/officeDocument/2006/relationships/customXml" Target="../ink/ink833.xml"/><Relationship Id="rId111" Type="http://schemas.openxmlformats.org/officeDocument/2006/relationships/image" Target="../media/image795.png"/><Relationship Id="rId153" Type="http://schemas.openxmlformats.org/officeDocument/2006/relationships/image" Target="../media/image816.png"/><Relationship Id="rId195" Type="http://schemas.openxmlformats.org/officeDocument/2006/relationships/image" Target="../media/image836.png"/><Relationship Id="rId209" Type="http://schemas.openxmlformats.org/officeDocument/2006/relationships/image" Target="../media/image843.png"/><Relationship Id="rId360" Type="http://schemas.openxmlformats.org/officeDocument/2006/relationships/customXml" Target="../ink/ink969.xml"/><Relationship Id="rId416" Type="http://schemas.openxmlformats.org/officeDocument/2006/relationships/customXml" Target="../ink/ink997.xml"/><Relationship Id="rId220" Type="http://schemas.openxmlformats.org/officeDocument/2006/relationships/customXml" Target="../ink/ink899.xml"/><Relationship Id="rId458" Type="http://schemas.openxmlformats.org/officeDocument/2006/relationships/customXml" Target="../ink/ink1018.xml"/><Relationship Id="rId15" Type="http://schemas.openxmlformats.org/officeDocument/2006/relationships/image" Target="../media/image747.png"/><Relationship Id="rId57" Type="http://schemas.openxmlformats.org/officeDocument/2006/relationships/image" Target="../media/image768.png"/><Relationship Id="rId262" Type="http://schemas.openxmlformats.org/officeDocument/2006/relationships/customXml" Target="../ink/ink920.xml"/><Relationship Id="rId318" Type="http://schemas.openxmlformats.org/officeDocument/2006/relationships/customXml" Target="../ink/ink948.xml"/><Relationship Id="rId525" Type="http://schemas.openxmlformats.org/officeDocument/2006/relationships/image" Target="../media/image1001.png"/><Relationship Id="rId99" Type="http://schemas.openxmlformats.org/officeDocument/2006/relationships/image" Target="../media/image789.png"/><Relationship Id="rId122" Type="http://schemas.openxmlformats.org/officeDocument/2006/relationships/customXml" Target="../ink/ink850.xml"/><Relationship Id="rId164" Type="http://schemas.openxmlformats.org/officeDocument/2006/relationships/customXml" Target="../ink/ink871.xml"/><Relationship Id="rId371" Type="http://schemas.openxmlformats.org/officeDocument/2006/relationships/image" Target="../media/image924.png"/><Relationship Id="rId427" Type="http://schemas.openxmlformats.org/officeDocument/2006/relationships/image" Target="../media/image952.png"/><Relationship Id="rId469" Type="http://schemas.openxmlformats.org/officeDocument/2006/relationships/image" Target="../media/image973.png"/><Relationship Id="rId26" Type="http://schemas.openxmlformats.org/officeDocument/2006/relationships/customXml" Target="../ink/ink802.xml"/><Relationship Id="rId231" Type="http://schemas.openxmlformats.org/officeDocument/2006/relationships/image" Target="../media/image854.png"/><Relationship Id="rId273" Type="http://schemas.openxmlformats.org/officeDocument/2006/relationships/image" Target="../media/image875.png"/><Relationship Id="rId329" Type="http://schemas.openxmlformats.org/officeDocument/2006/relationships/image" Target="../media/image903.png"/><Relationship Id="rId480" Type="http://schemas.openxmlformats.org/officeDocument/2006/relationships/customXml" Target="../ink/ink1029.xml"/><Relationship Id="rId536" Type="http://schemas.openxmlformats.org/officeDocument/2006/relationships/customXml" Target="../ink/ink1057.xml"/><Relationship Id="rId68" Type="http://schemas.openxmlformats.org/officeDocument/2006/relationships/customXml" Target="../ink/ink823.xml"/><Relationship Id="rId133" Type="http://schemas.openxmlformats.org/officeDocument/2006/relationships/image" Target="../media/image806.png"/><Relationship Id="rId175" Type="http://schemas.openxmlformats.org/officeDocument/2006/relationships/image" Target="../media/image361.png"/><Relationship Id="rId340" Type="http://schemas.openxmlformats.org/officeDocument/2006/relationships/customXml" Target="../ink/ink959.xml"/><Relationship Id="rId200" Type="http://schemas.openxmlformats.org/officeDocument/2006/relationships/customXml" Target="../ink/ink889.xml"/><Relationship Id="rId382" Type="http://schemas.openxmlformats.org/officeDocument/2006/relationships/customXml" Target="../ink/ink980.xml"/><Relationship Id="rId438" Type="http://schemas.openxmlformats.org/officeDocument/2006/relationships/customXml" Target="../ink/ink1008.xml"/><Relationship Id="rId242" Type="http://schemas.openxmlformats.org/officeDocument/2006/relationships/customXml" Target="../ink/ink910.xml"/><Relationship Id="rId284" Type="http://schemas.openxmlformats.org/officeDocument/2006/relationships/customXml" Target="../ink/ink931.xml"/><Relationship Id="rId491" Type="http://schemas.openxmlformats.org/officeDocument/2006/relationships/image" Target="../media/image984.png"/><Relationship Id="rId505" Type="http://schemas.openxmlformats.org/officeDocument/2006/relationships/image" Target="../media/image991.png"/><Relationship Id="rId37" Type="http://schemas.openxmlformats.org/officeDocument/2006/relationships/image" Target="../media/image758.png"/><Relationship Id="rId79" Type="http://schemas.openxmlformats.org/officeDocument/2006/relationships/image" Target="../media/image779.png"/><Relationship Id="rId102" Type="http://schemas.openxmlformats.org/officeDocument/2006/relationships/customXml" Target="../ink/ink840.xml"/><Relationship Id="rId144" Type="http://schemas.openxmlformats.org/officeDocument/2006/relationships/customXml" Target="../ink/ink861.xml"/><Relationship Id="rId90" Type="http://schemas.openxmlformats.org/officeDocument/2006/relationships/customXml" Target="../ink/ink834.xml"/><Relationship Id="rId186" Type="http://schemas.openxmlformats.org/officeDocument/2006/relationships/customXml" Target="../ink/ink882.xml"/><Relationship Id="rId351" Type="http://schemas.openxmlformats.org/officeDocument/2006/relationships/image" Target="../media/image914.png"/><Relationship Id="rId393" Type="http://schemas.openxmlformats.org/officeDocument/2006/relationships/image" Target="../media/image935.png"/><Relationship Id="rId407" Type="http://schemas.openxmlformats.org/officeDocument/2006/relationships/image" Target="../media/image942.png"/><Relationship Id="rId449" Type="http://schemas.openxmlformats.org/officeDocument/2006/relationships/image" Target="../media/image963.png"/><Relationship Id="rId211" Type="http://schemas.openxmlformats.org/officeDocument/2006/relationships/image" Target="../media/image844.png"/><Relationship Id="rId253" Type="http://schemas.openxmlformats.org/officeDocument/2006/relationships/image" Target="../media/image865.png"/><Relationship Id="rId295" Type="http://schemas.openxmlformats.org/officeDocument/2006/relationships/image" Target="../media/image886.png"/><Relationship Id="rId309" Type="http://schemas.openxmlformats.org/officeDocument/2006/relationships/image" Target="../media/image893.png"/><Relationship Id="rId460" Type="http://schemas.openxmlformats.org/officeDocument/2006/relationships/customXml" Target="../ink/ink1019.xml"/><Relationship Id="rId516" Type="http://schemas.openxmlformats.org/officeDocument/2006/relationships/customXml" Target="../ink/ink1047.xml"/><Relationship Id="rId48" Type="http://schemas.openxmlformats.org/officeDocument/2006/relationships/customXml" Target="../ink/ink813.xml"/><Relationship Id="rId113" Type="http://schemas.openxmlformats.org/officeDocument/2006/relationships/image" Target="../media/image796.png"/><Relationship Id="rId320" Type="http://schemas.openxmlformats.org/officeDocument/2006/relationships/customXml" Target="../ink/ink949.xml"/><Relationship Id="rId155" Type="http://schemas.openxmlformats.org/officeDocument/2006/relationships/image" Target="../media/image817.png"/><Relationship Id="rId197" Type="http://schemas.openxmlformats.org/officeDocument/2006/relationships/image" Target="../media/image837.png"/><Relationship Id="rId362" Type="http://schemas.openxmlformats.org/officeDocument/2006/relationships/customXml" Target="../ink/ink970.xml"/><Relationship Id="rId418" Type="http://schemas.openxmlformats.org/officeDocument/2006/relationships/customXml" Target="../ink/ink998.xml"/><Relationship Id="rId222" Type="http://schemas.openxmlformats.org/officeDocument/2006/relationships/customXml" Target="../ink/ink900.xml"/><Relationship Id="rId264" Type="http://schemas.openxmlformats.org/officeDocument/2006/relationships/customXml" Target="../ink/ink921.xml"/><Relationship Id="rId471" Type="http://schemas.openxmlformats.org/officeDocument/2006/relationships/image" Target="../media/image974.png"/><Relationship Id="rId17" Type="http://schemas.openxmlformats.org/officeDocument/2006/relationships/image" Target="../media/image748.png"/><Relationship Id="rId59" Type="http://schemas.openxmlformats.org/officeDocument/2006/relationships/image" Target="../media/image769.png"/><Relationship Id="rId124" Type="http://schemas.openxmlformats.org/officeDocument/2006/relationships/customXml" Target="../ink/ink851.xml"/><Relationship Id="rId527" Type="http://schemas.openxmlformats.org/officeDocument/2006/relationships/image" Target="../media/image1002.png"/><Relationship Id="rId70" Type="http://schemas.openxmlformats.org/officeDocument/2006/relationships/customXml" Target="../ink/ink824.xml"/><Relationship Id="rId166" Type="http://schemas.openxmlformats.org/officeDocument/2006/relationships/customXml" Target="../ink/ink872.xml"/><Relationship Id="rId331" Type="http://schemas.openxmlformats.org/officeDocument/2006/relationships/image" Target="../media/image904.png"/><Relationship Id="rId373" Type="http://schemas.openxmlformats.org/officeDocument/2006/relationships/image" Target="../media/image925.png"/><Relationship Id="rId429" Type="http://schemas.openxmlformats.org/officeDocument/2006/relationships/image" Target="../media/image953.png"/><Relationship Id="rId1" Type="http://schemas.openxmlformats.org/officeDocument/2006/relationships/slideLayout" Target="../slideLayouts/slideLayout7.xml"/><Relationship Id="rId233" Type="http://schemas.openxmlformats.org/officeDocument/2006/relationships/image" Target="../media/image855.png"/><Relationship Id="rId440" Type="http://schemas.openxmlformats.org/officeDocument/2006/relationships/customXml" Target="../ink/ink1009.xml"/><Relationship Id="rId28" Type="http://schemas.openxmlformats.org/officeDocument/2006/relationships/customXml" Target="../ink/ink803.xml"/><Relationship Id="rId275" Type="http://schemas.openxmlformats.org/officeDocument/2006/relationships/image" Target="../media/image876.png"/><Relationship Id="rId300" Type="http://schemas.openxmlformats.org/officeDocument/2006/relationships/customXml" Target="../ink/ink939.xml"/><Relationship Id="rId482" Type="http://schemas.openxmlformats.org/officeDocument/2006/relationships/customXml" Target="../ink/ink1030.xml"/><Relationship Id="rId538" Type="http://schemas.openxmlformats.org/officeDocument/2006/relationships/customXml" Target="../ink/ink1058.xml"/><Relationship Id="rId81" Type="http://schemas.openxmlformats.org/officeDocument/2006/relationships/image" Target="../media/image780.png"/><Relationship Id="rId135" Type="http://schemas.openxmlformats.org/officeDocument/2006/relationships/image" Target="../media/image807.png"/><Relationship Id="rId177" Type="http://schemas.openxmlformats.org/officeDocument/2006/relationships/image" Target="../media/image827.png"/><Relationship Id="rId342" Type="http://schemas.openxmlformats.org/officeDocument/2006/relationships/customXml" Target="../ink/ink960.xml"/><Relationship Id="rId384" Type="http://schemas.openxmlformats.org/officeDocument/2006/relationships/customXml" Target="../ink/ink981.xml"/><Relationship Id="rId202" Type="http://schemas.openxmlformats.org/officeDocument/2006/relationships/customXml" Target="../ink/ink890.xml"/><Relationship Id="rId244" Type="http://schemas.openxmlformats.org/officeDocument/2006/relationships/customXml" Target="../ink/ink911.xml"/><Relationship Id="rId39" Type="http://schemas.openxmlformats.org/officeDocument/2006/relationships/image" Target="../media/image759.png"/><Relationship Id="rId286" Type="http://schemas.openxmlformats.org/officeDocument/2006/relationships/customXml" Target="../ink/ink932.xml"/><Relationship Id="rId451" Type="http://schemas.openxmlformats.org/officeDocument/2006/relationships/image" Target="../media/image964.png"/><Relationship Id="rId493" Type="http://schemas.openxmlformats.org/officeDocument/2006/relationships/image" Target="../media/image985.png"/><Relationship Id="rId507" Type="http://schemas.openxmlformats.org/officeDocument/2006/relationships/image" Target="../media/image992.png"/><Relationship Id="rId50" Type="http://schemas.openxmlformats.org/officeDocument/2006/relationships/customXml" Target="../ink/ink814.xml"/><Relationship Id="rId104" Type="http://schemas.openxmlformats.org/officeDocument/2006/relationships/customXml" Target="../ink/ink841.xml"/><Relationship Id="rId146" Type="http://schemas.openxmlformats.org/officeDocument/2006/relationships/customXml" Target="../ink/ink862.xml"/><Relationship Id="rId188" Type="http://schemas.openxmlformats.org/officeDocument/2006/relationships/customXml" Target="../ink/ink883.xml"/><Relationship Id="rId311" Type="http://schemas.openxmlformats.org/officeDocument/2006/relationships/image" Target="../media/image894.png"/><Relationship Id="rId353" Type="http://schemas.openxmlformats.org/officeDocument/2006/relationships/image" Target="../media/image915.png"/><Relationship Id="rId395" Type="http://schemas.openxmlformats.org/officeDocument/2006/relationships/image" Target="../media/image936.png"/><Relationship Id="rId409" Type="http://schemas.openxmlformats.org/officeDocument/2006/relationships/image" Target="../media/image943.png"/><Relationship Id="rId92" Type="http://schemas.openxmlformats.org/officeDocument/2006/relationships/customXml" Target="../ink/ink835.xml"/><Relationship Id="rId213" Type="http://schemas.openxmlformats.org/officeDocument/2006/relationships/image" Target="../media/image845.png"/><Relationship Id="rId420" Type="http://schemas.openxmlformats.org/officeDocument/2006/relationships/customXml" Target="../ink/ink999.xml"/><Relationship Id="rId255" Type="http://schemas.openxmlformats.org/officeDocument/2006/relationships/image" Target="../media/image866.png"/><Relationship Id="rId297" Type="http://schemas.openxmlformats.org/officeDocument/2006/relationships/image" Target="../media/image887.png"/><Relationship Id="rId462" Type="http://schemas.openxmlformats.org/officeDocument/2006/relationships/customXml" Target="../ink/ink1020.xml"/><Relationship Id="rId518" Type="http://schemas.openxmlformats.org/officeDocument/2006/relationships/customXml" Target="../ink/ink1048.xml"/><Relationship Id="rId115" Type="http://schemas.openxmlformats.org/officeDocument/2006/relationships/image" Target="../media/image797.png"/><Relationship Id="rId157" Type="http://schemas.openxmlformats.org/officeDocument/2006/relationships/image" Target="../media/image818.png"/><Relationship Id="rId322" Type="http://schemas.openxmlformats.org/officeDocument/2006/relationships/customXml" Target="../ink/ink950.xml"/><Relationship Id="rId364" Type="http://schemas.openxmlformats.org/officeDocument/2006/relationships/customXml" Target="../ink/ink971.xml"/><Relationship Id="rId61" Type="http://schemas.openxmlformats.org/officeDocument/2006/relationships/image" Target="../media/image770.png"/><Relationship Id="rId199" Type="http://schemas.openxmlformats.org/officeDocument/2006/relationships/image" Target="../media/image838.png"/><Relationship Id="rId19" Type="http://schemas.openxmlformats.org/officeDocument/2006/relationships/image" Target="../media/image749.png"/><Relationship Id="rId224" Type="http://schemas.openxmlformats.org/officeDocument/2006/relationships/customXml" Target="../ink/ink901.xml"/><Relationship Id="rId266" Type="http://schemas.openxmlformats.org/officeDocument/2006/relationships/customXml" Target="../ink/ink922.xml"/><Relationship Id="rId431" Type="http://schemas.openxmlformats.org/officeDocument/2006/relationships/image" Target="../media/image954.png"/><Relationship Id="rId473" Type="http://schemas.openxmlformats.org/officeDocument/2006/relationships/image" Target="../media/image975.png"/><Relationship Id="rId529" Type="http://schemas.openxmlformats.org/officeDocument/2006/relationships/image" Target="../media/image1003.png"/><Relationship Id="rId30" Type="http://schemas.openxmlformats.org/officeDocument/2006/relationships/customXml" Target="../ink/ink804.xml"/><Relationship Id="rId126" Type="http://schemas.openxmlformats.org/officeDocument/2006/relationships/customXml" Target="../ink/ink852.xml"/><Relationship Id="rId168" Type="http://schemas.openxmlformats.org/officeDocument/2006/relationships/customXml" Target="../ink/ink873.xml"/><Relationship Id="rId333" Type="http://schemas.openxmlformats.org/officeDocument/2006/relationships/image" Target="../media/image905.png"/><Relationship Id="rId72" Type="http://schemas.openxmlformats.org/officeDocument/2006/relationships/customXml" Target="../ink/ink825.xml"/><Relationship Id="rId375" Type="http://schemas.openxmlformats.org/officeDocument/2006/relationships/image" Target="../media/image926.png"/><Relationship Id="rId3" Type="http://schemas.openxmlformats.org/officeDocument/2006/relationships/image" Target="../media/image741.png"/><Relationship Id="rId235" Type="http://schemas.openxmlformats.org/officeDocument/2006/relationships/image" Target="../media/image856.png"/><Relationship Id="rId277" Type="http://schemas.openxmlformats.org/officeDocument/2006/relationships/image" Target="../media/image877.png"/><Relationship Id="rId400" Type="http://schemas.openxmlformats.org/officeDocument/2006/relationships/customXml" Target="../ink/ink989.xml"/><Relationship Id="rId442" Type="http://schemas.openxmlformats.org/officeDocument/2006/relationships/customXml" Target="../ink/ink1010.xml"/><Relationship Id="rId484" Type="http://schemas.openxmlformats.org/officeDocument/2006/relationships/customXml" Target="../ink/ink1031.xml"/><Relationship Id="rId137" Type="http://schemas.openxmlformats.org/officeDocument/2006/relationships/image" Target="../media/image808.png"/><Relationship Id="rId302" Type="http://schemas.openxmlformats.org/officeDocument/2006/relationships/customXml" Target="../ink/ink940.xml"/><Relationship Id="rId344" Type="http://schemas.openxmlformats.org/officeDocument/2006/relationships/customXml" Target="../ink/ink961.xml"/><Relationship Id="rId41" Type="http://schemas.openxmlformats.org/officeDocument/2006/relationships/image" Target="../media/image760.png"/><Relationship Id="rId83" Type="http://schemas.openxmlformats.org/officeDocument/2006/relationships/image" Target="../media/image781.png"/><Relationship Id="rId179" Type="http://schemas.openxmlformats.org/officeDocument/2006/relationships/image" Target="../media/image828.png"/><Relationship Id="rId386" Type="http://schemas.openxmlformats.org/officeDocument/2006/relationships/customXml" Target="../ink/ink982.xml"/><Relationship Id="rId190" Type="http://schemas.openxmlformats.org/officeDocument/2006/relationships/customXml" Target="../ink/ink884.xml"/><Relationship Id="rId204" Type="http://schemas.openxmlformats.org/officeDocument/2006/relationships/customXml" Target="../ink/ink891.xml"/><Relationship Id="rId246" Type="http://schemas.openxmlformats.org/officeDocument/2006/relationships/customXml" Target="../ink/ink912.xml"/><Relationship Id="rId288" Type="http://schemas.openxmlformats.org/officeDocument/2006/relationships/customXml" Target="../ink/ink933.xml"/><Relationship Id="rId411" Type="http://schemas.openxmlformats.org/officeDocument/2006/relationships/image" Target="../media/image944.png"/><Relationship Id="rId453" Type="http://schemas.openxmlformats.org/officeDocument/2006/relationships/image" Target="../media/image965.png"/><Relationship Id="rId509" Type="http://schemas.openxmlformats.org/officeDocument/2006/relationships/image" Target="../media/image993.png"/><Relationship Id="rId106" Type="http://schemas.openxmlformats.org/officeDocument/2006/relationships/customXml" Target="../ink/ink842.xml"/><Relationship Id="rId313" Type="http://schemas.openxmlformats.org/officeDocument/2006/relationships/image" Target="../media/image895.png"/><Relationship Id="rId495" Type="http://schemas.openxmlformats.org/officeDocument/2006/relationships/image" Target="../media/image986.png"/><Relationship Id="rId10" Type="http://schemas.openxmlformats.org/officeDocument/2006/relationships/customXml" Target="../ink/ink794.xml"/><Relationship Id="rId52" Type="http://schemas.openxmlformats.org/officeDocument/2006/relationships/customXml" Target="../ink/ink815.xml"/><Relationship Id="rId94" Type="http://schemas.openxmlformats.org/officeDocument/2006/relationships/customXml" Target="../ink/ink836.xml"/><Relationship Id="rId148" Type="http://schemas.openxmlformats.org/officeDocument/2006/relationships/customXml" Target="../ink/ink863.xml"/><Relationship Id="rId355" Type="http://schemas.openxmlformats.org/officeDocument/2006/relationships/image" Target="../media/image916.png"/><Relationship Id="rId397" Type="http://schemas.openxmlformats.org/officeDocument/2006/relationships/image" Target="../media/image937.png"/><Relationship Id="rId520" Type="http://schemas.openxmlformats.org/officeDocument/2006/relationships/customXml" Target="../ink/ink1049.xml"/><Relationship Id="rId215" Type="http://schemas.openxmlformats.org/officeDocument/2006/relationships/image" Target="../media/image846.png"/><Relationship Id="rId257" Type="http://schemas.openxmlformats.org/officeDocument/2006/relationships/image" Target="../media/image867.png"/><Relationship Id="rId422" Type="http://schemas.openxmlformats.org/officeDocument/2006/relationships/customXml" Target="../ink/ink1000.xml"/><Relationship Id="rId464" Type="http://schemas.openxmlformats.org/officeDocument/2006/relationships/customXml" Target="../ink/ink1021.xml"/><Relationship Id="rId299" Type="http://schemas.openxmlformats.org/officeDocument/2006/relationships/image" Target="../media/image888.png"/><Relationship Id="rId63" Type="http://schemas.openxmlformats.org/officeDocument/2006/relationships/image" Target="../media/image771.png"/><Relationship Id="rId159" Type="http://schemas.openxmlformats.org/officeDocument/2006/relationships/image" Target="../media/image819.png"/><Relationship Id="rId366" Type="http://schemas.openxmlformats.org/officeDocument/2006/relationships/customXml" Target="../ink/ink972.xml"/><Relationship Id="rId226" Type="http://schemas.openxmlformats.org/officeDocument/2006/relationships/customXml" Target="../ink/ink902.xml"/><Relationship Id="rId433" Type="http://schemas.openxmlformats.org/officeDocument/2006/relationships/image" Target="../media/image955.png"/><Relationship Id="rId74" Type="http://schemas.openxmlformats.org/officeDocument/2006/relationships/customXml" Target="../ink/ink826.xml"/><Relationship Id="rId377" Type="http://schemas.openxmlformats.org/officeDocument/2006/relationships/image" Target="../media/image927.png"/><Relationship Id="rId500" Type="http://schemas.openxmlformats.org/officeDocument/2006/relationships/customXml" Target="../ink/ink1039.xml"/><Relationship Id="rId5" Type="http://schemas.openxmlformats.org/officeDocument/2006/relationships/image" Target="../media/image742.png"/><Relationship Id="rId237" Type="http://schemas.openxmlformats.org/officeDocument/2006/relationships/image" Target="../media/image857.png"/><Relationship Id="rId444" Type="http://schemas.openxmlformats.org/officeDocument/2006/relationships/customXml" Target="../ink/ink10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Video 5">
            <a:extLst>
              <a:ext uri="{FF2B5EF4-FFF2-40B4-BE49-F238E27FC236}">
                <a16:creationId xmlns:a16="http://schemas.microsoft.com/office/drawing/2014/main" id="{777B1951-0C29-4B2F-80E2-AF6477D53D7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5"/>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09821" y="1044180"/>
            <a:ext cx="10058400" cy="1282708"/>
          </a:xfrm>
          <a:effectLst>
            <a:outerShdw blurRad="50800" dist="38100" dir="2700000" algn="tl" rotWithShape="0">
              <a:prstClr val="black">
                <a:alpha val="40000"/>
              </a:prstClr>
            </a:outerShdw>
          </a:effectLst>
        </p:spPr>
        <p:txBody>
          <a:bodyPr>
            <a:normAutofit/>
          </a:bodyPr>
          <a:lstStyle/>
          <a:p>
            <a:r>
              <a:rPr lang="en-GB" sz="5200" dirty="0">
                <a:solidFill>
                  <a:srgbClr val="FFFFFF"/>
                </a:solidFill>
              </a:rPr>
              <a:t>Compressible flow</a:t>
            </a:r>
          </a:p>
        </p:txBody>
      </p:sp>
      <p:sp>
        <p:nvSpPr>
          <p:cNvPr id="4" name="Subtitle 3">
            <a:extLst>
              <a:ext uri="{FF2B5EF4-FFF2-40B4-BE49-F238E27FC236}">
                <a16:creationId xmlns:a16="http://schemas.microsoft.com/office/drawing/2014/main" id="{64DC52F1-B883-4D25-997F-7A32C4B4B4D4}"/>
              </a:ext>
            </a:extLst>
          </p:cNvPr>
          <p:cNvSpPr>
            <a:spLocks noGrp="1"/>
          </p:cNvSpPr>
          <p:nvPr>
            <p:ph type="subTitle" idx="1"/>
          </p:nvPr>
        </p:nvSpPr>
        <p:spPr>
          <a:xfrm>
            <a:off x="1118380" y="2848956"/>
            <a:ext cx="10058400" cy="2796470"/>
          </a:xfrm>
          <a:effectLst>
            <a:outerShdw blurRad="50800" dist="38100" dir="2700000" algn="tl" rotWithShape="0">
              <a:prstClr val="black">
                <a:alpha val="40000"/>
              </a:prstClr>
            </a:outerShdw>
          </a:effectLst>
        </p:spPr>
        <p:txBody>
          <a:bodyPr>
            <a:normAutofit/>
          </a:bodyPr>
          <a:lstStyle/>
          <a:p>
            <a:pPr marL="342900" lvl="0" indent="-342900">
              <a:lnSpc>
                <a:spcPct val="107000"/>
              </a:lnSpc>
              <a:buFont typeface="Symbol" panose="05050102010706020507" pitchFamily="18" charset="2"/>
              <a:buChar char=""/>
            </a:pPr>
            <a:r>
              <a:rPr lang="en-GB" sz="2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compressible fluid theory and maths</a:t>
            </a:r>
          </a:p>
          <a:p>
            <a:pPr marL="342900" lvl="0" indent="-342900">
              <a:lnSpc>
                <a:spcPct val="107000"/>
              </a:lnSpc>
              <a:buFont typeface="Symbol" panose="05050102010706020507" pitchFamily="18" charset="2"/>
              <a:buChar char=""/>
            </a:pPr>
            <a:r>
              <a:rPr lang="en-GB" sz="2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oblique shock prediction</a:t>
            </a:r>
          </a:p>
          <a:p>
            <a:pPr marL="342900" lvl="0" indent="-342900">
              <a:lnSpc>
                <a:spcPct val="107000"/>
              </a:lnSpc>
              <a:buFont typeface="Symbol" panose="05050102010706020507" pitchFamily="18" charset="2"/>
              <a:buChar char=""/>
            </a:pPr>
            <a:r>
              <a:rPr lang="en-GB" sz="2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expansion wave prediction</a:t>
            </a:r>
          </a:p>
          <a:p>
            <a:pPr marL="342900" lvl="0" indent="-342900">
              <a:lnSpc>
                <a:spcPct val="107000"/>
              </a:lnSpc>
              <a:spcAft>
                <a:spcPts val="800"/>
              </a:spcAft>
              <a:buFont typeface="Symbol" panose="05050102010706020507" pitchFamily="18" charset="2"/>
              <a:buChar char=""/>
            </a:pPr>
            <a:r>
              <a:rPr lang="en-GB" sz="2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friction and heat transfer in pipe flow of compressible gases</a:t>
            </a:r>
          </a:p>
          <a:p>
            <a:endParaRPr lang="en-GB" dirty="0">
              <a:solidFill>
                <a:srgbClr val="FFFFFF"/>
              </a:solidFill>
            </a:endParaRPr>
          </a:p>
        </p:txBody>
      </p:sp>
    </p:spTree>
    <p:extLst>
      <p:ext uri="{BB962C8B-B14F-4D97-AF65-F5344CB8AC3E}">
        <p14:creationId xmlns:p14="http://schemas.microsoft.com/office/powerpoint/2010/main" val="185978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2. Compressible flow introduction</a:t>
            </a:r>
          </a:p>
        </p:txBody>
      </p:sp>
      <p:sp>
        <p:nvSpPr>
          <p:cNvPr id="3" name="Content Placeholder 2"/>
          <p:cNvSpPr>
            <a:spLocks noGrp="1"/>
          </p:cNvSpPr>
          <p:nvPr>
            <p:ph idx="1"/>
          </p:nvPr>
        </p:nvSpPr>
        <p:spPr/>
        <p:txBody>
          <a:bodyPr/>
          <a:lstStyle/>
          <a:p>
            <a:r>
              <a:rPr lang="en-GB" dirty="0"/>
              <a:t>Brief review of compressible flow </a:t>
            </a:r>
          </a:p>
          <a:p>
            <a:pPr lvl="1"/>
            <a:r>
              <a:rPr lang="en-GB" dirty="0"/>
              <a:t>isentropic compressible flow </a:t>
            </a:r>
          </a:p>
          <a:p>
            <a:pPr lvl="1"/>
            <a:r>
              <a:rPr lang="en-GB" dirty="0"/>
              <a:t>normal shock</a:t>
            </a:r>
          </a:p>
          <a:p>
            <a:pPr lvl="1"/>
            <a:r>
              <a:rPr lang="en-GB" dirty="0"/>
              <a:t>Mach wave and shock wave</a:t>
            </a:r>
          </a:p>
          <a:p>
            <a:r>
              <a:rPr lang="en-GB" dirty="0"/>
              <a:t>Presentation of chart for normal shock</a:t>
            </a:r>
          </a:p>
          <a:p>
            <a:r>
              <a:rPr lang="en-GB" dirty="0"/>
              <a:t>Oblique shock waves – indication of derivation, and introduction to use and meaning</a:t>
            </a:r>
          </a:p>
          <a:p>
            <a:r>
              <a:rPr lang="en-GB" dirty="0"/>
              <a:t>Weak shock rarefaction – </a:t>
            </a:r>
            <a:r>
              <a:rPr lang="en-GB" dirty="0" err="1"/>
              <a:t>Prandtl</a:t>
            </a:r>
            <a:r>
              <a:rPr lang="en-GB" dirty="0"/>
              <a:t>-Meyer waves</a:t>
            </a:r>
          </a:p>
        </p:txBody>
      </p:sp>
    </p:spTree>
    <p:extLst>
      <p:ext uri="{BB962C8B-B14F-4D97-AF65-F5344CB8AC3E}">
        <p14:creationId xmlns:p14="http://schemas.microsoft.com/office/powerpoint/2010/main" val="137890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9598"/>
            <a:ext cx="10515600" cy="1325563"/>
          </a:xfrm>
        </p:spPr>
        <p:txBody>
          <a:bodyPr/>
          <a:lstStyle/>
          <a:p>
            <a:r>
              <a:rPr lang="en-GB" dirty="0"/>
              <a:t>a) Review of compressible flow</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65161"/>
                <a:ext cx="10515600" cy="5138670"/>
              </a:xfrm>
            </p:spPr>
            <p:txBody>
              <a:bodyPr>
                <a:normAutofit fontScale="85000" lnSpcReduction="10000"/>
              </a:bodyPr>
              <a:lstStyle/>
              <a:p>
                <a:r>
                  <a:rPr lang="en-GB" dirty="0"/>
                  <a:t>Sound speed in perfect gas:</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ad>
                        <m:radPr>
                          <m:degHide m:val="on"/>
                          <m:ctrlPr>
                            <a:rPr lang="en-GB" b="0" i="1" smtClean="0">
                              <a:latin typeface="Cambria Math" panose="02040503050406030204" pitchFamily="18" charset="0"/>
                            </a:rPr>
                          </m:ctrlPr>
                        </m:radPr>
                        <m:deg/>
                        <m:e>
                          <m:r>
                            <a:rPr lang="en-GB" b="0" i="1" smtClean="0">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𝑅𝑇</m:t>
                          </m:r>
                        </m:e>
                      </m:rad>
                    </m:oMath>
                  </m:oMathPara>
                </a14:m>
                <a:endParaRPr lang="en-GB" dirty="0"/>
              </a:p>
              <a:p>
                <a:r>
                  <a:rPr lang="en-GB" dirty="0"/>
                  <a:t>Mach number:</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𝑀</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𝑐</m:t>
                          </m:r>
                        </m:num>
                        <m:den>
                          <m:r>
                            <a:rPr lang="en-GB" b="0" i="1" smtClean="0">
                              <a:latin typeface="Cambria Math" panose="02040503050406030204" pitchFamily="18" charset="0"/>
                            </a:rPr>
                            <m:t>𝑎</m:t>
                          </m:r>
                        </m:den>
                      </m:f>
                    </m:oMath>
                  </m:oMathPara>
                </a14:m>
                <a:endParaRPr lang="en-GB" dirty="0"/>
              </a:p>
              <a:p>
                <a:r>
                  <a:rPr lang="en-GB" dirty="0"/>
                  <a:t>Perfect gas:</a:t>
                </a:r>
              </a:p>
              <a:p>
                <a:pPr marL="0" indent="0">
                  <a:buNone/>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𝑝</m:t>
                          </m:r>
                        </m:num>
                        <m:den>
                          <m:r>
                            <a:rPr lang="en-GB"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𝑇</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𝑑𝑝</m:t>
                          </m:r>
                        </m:num>
                        <m:den>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𝑑</m:t>
                              </m:r>
                              <m:r>
                                <a:rPr lang="en-GB" b="0" i="1" smtClean="0">
                                  <a:latin typeface="Cambria Math" panose="02040503050406030204" pitchFamily="18" charset="0"/>
                                  <a:ea typeface="Cambria Math" panose="02040503050406030204" pitchFamily="18" charset="0"/>
                                </a:rPr>
                                <m:t>𝜌</m:t>
                              </m:r>
                            </m:e>
                          </m:d>
                          <m:d>
                            <m:dPr>
                              <m:ctrlPr>
                                <a:rPr lang="en-GB" b="0" i="1" smtClean="0">
                                  <a:latin typeface="Cambria Math" panose="02040503050406030204" pitchFamily="18" charset="0"/>
                                </a:rPr>
                              </m:ctrlPr>
                            </m:dPr>
                            <m:e>
                              <m:r>
                                <a:rPr lang="en-GB" b="0" i="1" smtClean="0">
                                  <a:latin typeface="Cambria Math" panose="02040503050406030204" pitchFamily="18" charset="0"/>
                                </a:rPr>
                                <m:t>𝑇</m:t>
                              </m:r>
                              <m:r>
                                <a:rPr lang="en-GB" b="0" i="1" smtClean="0">
                                  <a:latin typeface="Cambria Math" panose="02040503050406030204" pitchFamily="18" charset="0"/>
                                </a:rPr>
                                <m:t>+</m:t>
                              </m:r>
                              <m:r>
                                <a:rPr lang="en-GB" b="0" i="1" smtClean="0">
                                  <a:latin typeface="Cambria Math" panose="02040503050406030204" pitchFamily="18" charset="0"/>
                                </a:rPr>
                                <m:t>𝑑𝑇</m:t>
                              </m:r>
                            </m:e>
                          </m:d>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𝑑𝑝</m:t>
                          </m:r>
                        </m:num>
                        <m:den>
                          <m:r>
                            <a:rPr lang="en-GB" b="0" i="1" smtClean="0">
                              <a:latin typeface="Cambria Math" panose="02040503050406030204" pitchFamily="18" charset="0"/>
                              <a:ea typeface="Cambria Math" panose="02040503050406030204" pitchFamily="18" charset="0"/>
                            </a:rPr>
                            <m:t>𝑝</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𝑑</m:t>
                          </m:r>
                          <m:r>
                            <a:rPr lang="en-GB" b="0" i="1" smtClean="0">
                              <a:latin typeface="Cambria Math" panose="02040503050406030204" pitchFamily="18" charset="0"/>
                              <a:ea typeface="Cambria Math" panose="02040503050406030204" pitchFamily="18" charset="0"/>
                            </a:rPr>
                            <m:t>𝜌</m:t>
                          </m:r>
                        </m:num>
                        <m:den>
                          <m:r>
                            <a:rPr lang="en-GB" b="0" i="1" smtClean="0">
                              <a:latin typeface="Cambria Math" panose="02040503050406030204" pitchFamily="18" charset="0"/>
                              <a:ea typeface="Cambria Math" panose="02040503050406030204" pitchFamily="18" charset="0"/>
                            </a:rPr>
                            <m:t>𝜌</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𝑑𝑇</m:t>
                          </m:r>
                        </m:num>
                        <m:den>
                          <m:r>
                            <a:rPr lang="en-GB" b="0" i="1" smtClean="0">
                              <a:latin typeface="Cambria Math" panose="02040503050406030204" pitchFamily="18" charset="0"/>
                              <a:ea typeface="Cambria Math" panose="02040503050406030204" pitchFamily="18" charset="0"/>
                            </a:rPr>
                            <m:t>𝑇</m:t>
                          </m:r>
                        </m:den>
                      </m:f>
                      <m:r>
                        <a:rPr lang="en-GB" b="0" i="1" smtClean="0">
                          <a:latin typeface="Cambria Math" panose="02040503050406030204" pitchFamily="18" charset="0"/>
                          <a:ea typeface="Cambria Math" panose="02040503050406030204" pitchFamily="18" charset="0"/>
                        </a:rPr>
                        <m:t>=0</m:t>
                      </m:r>
                    </m:oMath>
                  </m:oMathPara>
                </a14:m>
                <a:endParaRPr lang="en-GB" dirty="0"/>
              </a:p>
              <a:p>
                <a:r>
                  <a:rPr lang="en-GB" dirty="0"/>
                  <a:t>Euler’s equation for steady flow through a duct (form of Bernoulli), velocity, V:</a:t>
                </a:r>
              </a:p>
              <a:p>
                <a:pPr marL="0" indent="0">
                  <a:buNone/>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𝑑𝑝</m:t>
                          </m:r>
                        </m:num>
                        <m:den>
                          <m:r>
                            <a:rPr lang="en-GB" b="0" i="1" smtClean="0">
                              <a:latin typeface="Cambria Math" panose="02040503050406030204" pitchFamily="18" charset="0"/>
                            </a:rPr>
                            <m:t>𝑝</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𝜌</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𝑉</m:t>
                              </m:r>
                            </m:e>
                            <m:sup>
                              <m:r>
                                <a:rPr lang="en-GB" b="0" i="1" smtClean="0">
                                  <a:latin typeface="Cambria Math" panose="02040503050406030204" pitchFamily="18" charset="0"/>
                                  <a:ea typeface="Cambria Math" panose="02040503050406030204" pitchFamily="18" charset="0"/>
                                </a:rPr>
                                <m:t>2</m:t>
                              </m:r>
                            </m:sup>
                          </m:sSup>
                        </m:num>
                        <m:den>
                          <m:r>
                            <a:rPr lang="en-GB" b="0" i="1" smtClean="0">
                              <a:latin typeface="Cambria Math" panose="02040503050406030204" pitchFamily="18" charset="0"/>
                            </a:rPr>
                            <m:t>𝑝</m:t>
                          </m:r>
                        </m:den>
                      </m:f>
                      <m:f>
                        <m:fPr>
                          <m:ctrlPr>
                            <a:rPr lang="en-GB" b="0" i="1" smtClean="0">
                              <a:latin typeface="Cambria Math" panose="02040503050406030204" pitchFamily="18" charset="0"/>
                            </a:rPr>
                          </m:ctrlPr>
                        </m:fPr>
                        <m:num>
                          <m:r>
                            <a:rPr lang="en-GB" b="0" i="1" smtClean="0">
                              <a:latin typeface="Cambria Math" panose="02040503050406030204" pitchFamily="18" charset="0"/>
                            </a:rPr>
                            <m:t>𝑑𝑉</m:t>
                          </m:r>
                        </m:num>
                        <m:den>
                          <m:r>
                            <a:rPr lang="en-GB" b="0" i="1" smtClean="0">
                              <a:latin typeface="Cambria Math" panose="02040503050406030204" pitchFamily="18" charset="0"/>
                            </a:rPr>
                            <m:t>𝑉</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𝑑𝑇</m:t>
                          </m:r>
                        </m:num>
                        <m:den>
                          <m:r>
                            <a:rPr lang="en-GB" b="0" i="1" smtClean="0">
                              <a:latin typeface="Cambria Math" panose="02040503050406030204" pitchFamily="18" charset="0"/>
                              <a:ea typeface="Cambria Math" panose="02040503050406030204" pitchFamily="18" charset="0"/>
                            </a:rPr>
                            <m:t>𝑇</m:t>
                          </m:r>
                        </m:den>
                      </m:f>
                      <m:r>
                        <a:rPr lang="en-GB" b="0" i="1" smtClean="0">
                          <a:latin typeface="Cambria Math" panose="02040503050406030204" pitchFamily="18" charset="0"/>
                          <a:ea typeface="Cambria Math" panose="02040503050406030204" pitchFamily="18" charset="0"/>
                        </a:rPr>
                        <m:t>=−</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−1</m:t>
                          </m:r>
                        </m:e>
                      </m:d>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𝑀</m:t>
                          </m:r>
                        </m:e>
                        <m:sup>
                          <m:r>
                            <a:rPr lang="en-GB" b="0" i="1" smtClean="0">
                              <a:latin typeface="Cambria Math" panose="02040503050406030204" pitchFamily="18" charset="0"/>
                              <a:ea typeface="Cambria Math" panose="02040503050406030204" pitchFamily="18" charset="0"/>
                            </a:rPr>
                            <m:t>2</m:t>
                          </m:r>
                        </m:sup>
                      </m:sSup>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𝑑𝑉</m:t>
                          </m:r>
                        </m:num>
                        <m:den>
                          <m:r>
                            <a:rPr lang="en-GB" b="0" i="1" smtClean="0">
                              <a:latin typeface="Cambria Math" panose="02040503050406030204" pitchFamily="18" charset="0"/>
                              <a:ea typeface="Cambria Math" panose="02040503050406030204" pitchFamily="18" charset="0"/>
                            </a:rPr>
                            <m:t>𝑉</m:t>
                          </m:r>
                        </m:den>
                      </m:f>
                    </m:oMath>
                  </m:oMathPara>
                </a14:m>
                <a:endParaRPr lang="en-GB" dirty="0"/>
              </a:p>
              <a:p>
                <a:r>
                  <a:rPr lang="en-GB" dirty="0"/>
                  <a:t>Combine PG with Euler:</a:t>
                </a:r>
              </a:p>
              <a:p>
                <a:pPr marL="0" indent="0">
                  <a:buNone/>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f>
                            <m:fPr>
                              <m:type m:val="lin"/>
                              <m:ctrlPr>
                                <a:rPr lang="en-GB" i="1" smtClean="0">
                                  <a:latin typeface="Cambria Math" panose="02040503050406030204" pitchFamily="18" charset="0"/>
                                </a:rPr>
                              </m:ctrlPr>
                            </m:fPr>
                            <m:num>
                              <m:r>
                                <a:rPr lang="en-GB" b="0" i="1" smtClean="0">
                                  <a:latin typeface="Cambria Math" panose="02040503050406030204" pitchFamily="18" charset="0"/>
                                </a:rPr>
                                <m:t>𝑑</m:t>
                              </m:r>
                              <m:r>
                                <a:rPr lang="en-GB" b="0" i="1" smtClean="0">
                                  <a:latin typeface="Cambria Math" panose="02040503050406030204" pitchFamily="18" charset="0"/>
                                  <a:ea typeface="Cambria Math" panose="02040503050406030204" pitchFamily="18" charset="0"/>
                                </a:rPr>
                                <m:t>𝜌</m:t>
                              </m:r>
                            </m:num>
                            <m:den>
                              <m:r>
                                <a:rPr lang="en-GB" i="1" smtClean="0">
                                  <a:latin typeface="Cambria Math" panose="02040503050406030204" pitchFamily="18" charset="0"/>
                                  <a:ea typeface="Cambria Math" panose="02040503050406030204" pitchFamily="18" charset="0"/>
                                </a:rPr>
                                <m:t>𝜌</m:t>
                              </m:r>
                            </m:den>
                          </m:f>
                        </m:num>
                        <m:den>
                          <m:f>
                            <m:fPr>
                              <m:type m:val="lin"/>
                              <m:ctrlPr>
                                <a:rPr lang="en-GB" i="1" smtClean="0">
                                  <a:latin typeface="Cambria Math" panose="02040503050406030204" pitchFamily="18" charset="0"/>
                                </a:rPr>
                              </m:ctrlPr>
                            </m:fPr>
                            <m:num>
                              <m:r>
                                <a:rPr lang="en-GB" b="0" i="1" smtClean="0">
                                  <a:latin typeface="Cambria Math" panose="02040503050406030204" pitchFamily="18" charset="0"/>
                                </a:rPr>
                                <m:t>𝑑𝑉</m:t>
                              </m:r>
                            </m:num>
                            <m:den>
                              <m:r>
                                <a:rPr lang="en-GB" b="0" i="1" smtClean="0">
                                  <a:latin typeface="Cambria Math" panose="02040503050406030204" pitchFamily="18" charset="0"/>
                                </a:rPr>
                                <m:t>𝑉</m:t>
                              </m:r>
                            </m:den>
                          </m:f>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2</m:t>
                          </m:r>
                        </m:sup>
                      </m:sSup>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65161"/>
                <a:ext cx="10515600" cy="5138670"/>
              </a:xfrm>
              <a:blipFill rotWithShape="0">
                <a:blip r:embed="rId2"/>
                <a:stretch>
                  <a:fillRect l="-812" t="-22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C086086-CC92-4BF4-8E49-8613B07FDCE5}"/>
                  </a:ext>
                </a:extLst>
              </p:cNvPr>
              <p:cNvSpPr txBox="1"/>
              <p:nvPr/>
            </p:nvSpPr>
            <p:spPr>
              <a:xfrm>
                <a:off x="8335618" y="1361521"/>
                <a:ext cx="3856382"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𝑑𝑝</m:t>
                      </m:r>
                      <m:r>
                        <a:rPr lang="en-GB" b="0" i="1" smtClean="0">
                          <a:latin typeface="Cambria Math" panose="02040503050406030204" pitchFamily="18" charset="0"/>
                        </a:rPr>
                        <m:t>=</m:t>
                      </m:r>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𝑚</m:t>
                          </m:r>
                        </m:e>
                      </m:acc>
                      <m:r>
                        <a:rPr lang="en-GB" b="0" i="1" smtClean="0">
                          <a:latin typeface="Cambria Math" panose="02040503050406030204" pitchFamily="18" charset="0"/>
                        </a:rPr>
                        <m:t>𝑑𝑉</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𝐴𝑉𝑑𝑉</m:t>
                      </m:r>
                    </m:oMath>
                  </m:oMathPara>
                </a14:m>
                <a:endParaRPr lang="en-GB" b="0" dirty="0"/>
              </a:p>
              <a:p>
                <a:endParaRPr lang="en-GB" dirty="0"/>
              </a:p>
            </p:txBody>
          </p:sp>
        </mc:Choice>
        <mc:Fallback xmlns="">
          <p:sp>
            <p:nvSpPr>
              <p:cNvPr id="4" name="TextBox 3">
                <a:extLst>
                  <a:ext uri="{FF2B5EF4-FFF2-40B4-BE49-F238E27FC236}">
                    <a16:creationId xmlns:a16="http://schemas.microsoft.com/office/drawing/2014/main" id="{DC086086-CC92-4BF4-8E49-8613B07FDCE5}"/>
                  </a:ext>
                </a:extLst>
              </p:cNvPr>
              <p:cNvSpPr txBox="1">
                <a:spLocks noRot="1" noChangeAspect="1" noMove="1" noResize="1" noEditPoints="1" noAdjustHandles="1" noChangeArrowheads="1" noChangeShapeType="1" noTextEdit="1"/>
              </p:cNvSpPr>
              <p:nvPr/>
            </p:nvSpPr>
            <p:spPr>
              <a:xfrm>
                <a:off x="8335618" y="1361521"/>
                <a:ext cx="3856382" cy="646331"/>
              </a:xfrm>
              <a:prstGeom prst="rect">
                <a:avLst/>
              </a:prstGeom>
              <a:blipFill>
                <a:blip r:embed="rId3"/>
                <a:stretch>
                  <a:fillRect/>
                </a:stretch>
              </a:blipFill>
            </p:spPr>
            <p:txBody>
              <a:bodyPr/>
              <a:lstStyle/>
              <a:p>
                <a:r>
                  <a:rPr lang="en-GB">
                    <a:noFill/>
                  </a:rPr>
                  <a:t> </a:t>
                </a:r>
              </a:p>
            </p:txBody>
          </p:sp>
        </mc:Fallback>
      </mc:AlternateContent>
      <p:cxnSp>
        <p:nvCxnSpPr>
          <p:cNvPr id="6" name="Straight Arrow Connector 5">
            <a:extLst>
              <a:ext uri="{FF2B5EF4-FFF2-40B4-BE49-F238E27FC236}">
                <a16:creationId xmlns:a16="http://schemas.microsoft.com/office/drawing/2014/main" id="{C6C95AA2-D690-4C25-80A8-2B4380EDA865}"/>
              </a:ext>
            </a:extLst>
          </p:cNvPr>
          <p:cNvCxnSpPr/>
          <p:nvPr/>
        </p:nvCxnSpPr>
        <p:spPr>
          <a:xfrm flipH="1">
            <a:off x="4068417" y="1684686"/>
            <a:ext cx="5406887" cy="308609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77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Effect of M – determines importance of compressibility of the gas</a:t>
            </a:r>
          </a:p>
        </p:txBody>
      </p:sp>
      <p:sp>
        <p:nvSpPr>
          <p:cNvPr id="3" name="Content Placeholder 2"/>
          <p:cNvSpPr>
            <a:spLocks noGrp="1"/>
          </p:cNvSpPr>
          <p:nvPr>
            <p:ph idx="1"/>
          </p:nvPr>
        </p:nvSpPr>
        <p:spPr/>
        <p:txBody>
          <a:bodyPr/>
          <a:lstStyle/>
          <a:p>
            <a:r>
              <a:rPr lang="en-GB" dirty="0"/>
              <a:t>From the equation, at M=0.1, the change in density will be 1% of the change in velocity</a:t>
            </a:r>
          </a:p>
          <a:p>
            <a:r>
              <a:rPr lang="en-GB" dirty="0"/>
              <a:t>At M=0.33, it will be 10% of change in velocity</a:t>
            </a:r>
          </a:p>
          <a:p>
            <a:r>
              <a:rPr lang="en-GB" dirty="0"/>
              <a:t>At M=0.4, it will be 16% of the change in velocity</a:t>
            </a:r>
          </a:p>
          <a:p>
            <a:r>
              <a:rPr lang="en-GB" dirty="0"/>
              <a:t>Therefore, for M&lt;0.1, incompressible assumption is valid</a:t>
            </a:r>
          </a:p>
          <a:p>
            <a:r>
              <a:rPr lang="en-GB" dirty="0"/>
              <a:t>But for M&gt;0.33, it is increasingly not valid</a:t>
            </a:r>
          </a:p>
        </p:txBody>
      </p:sp>
    </p:spTree>
    <p:extLst>
      <p:ext uri="{BB962C8B-B14F-4D97-AF65-F5344CB8AC3E}">
        <p14:creationId xmlns:p14="http://schemas.microsoft.com/office/powerpoint/2010/main" val="1440169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Isentropic flow in 1D (see TF2 formula sheet)</a:t>
            </a:r>
          </a:p>
        </p:txBody>
      </p:sp>
      <p:sp>
        <p:nvSpPr>
          <p:cNvPr id="3" name="Content Placeholder 2"/>
          <p:cNvSpPr>
            <a:spLocks noGrp="1"/>
          </p:cNvSpPr>
          <p:nvPr>
            <p:ph idx="1"/>
          </p:nvPr>
        </p:nvSpPr>
        <p:spPr/>
        <p:txBody>
          <a:bodyPr/>
          <a:lstStyle/>
          <a:p>
            <a:r>
              <a:rPr lang="en-GB" dirty="0"/>
              <a:t>If the flow is considered to be isentropic, it means no heat transfer (relatively easy to achieve by quick changes in a short space with little exposed surface to external) and reversible (i.e. no friction – increasingly hard to achieve due to effects of viscosity)</a:t>
            </a:r>
          </a:p>
          <a:p>
            <a:r>
              <a:rPr lang="en-GB" dirty="0"/>
              <a:t>Series of equations produced by this assumption can be used as a first approach to what happens when there is compressible flow</a:t>
            </a:r>
          </a:p>
          <a:p>
            <a:r>
              <a:rPr lang="en-GB" dirty="0"/>
              <a:t>In particular, the stagnation temperature remains constant (due to adiabatic condition) and the stagnation pressure remains constant (due to the no loss by viscosity condition)</a:t>
            </a:r>
          </a:p>
          <a:p>
            <a:r>
              <a:rPr lang="en-GB" dirty="0"/>
              <a:t>These can be very useful first approximation for accelerating flow</a:t>
            </a:r>
          </a:p>
        </p:txBody>
      </p:sp>
    </p:spTree>
    <p:extLst>
      <p:ext uri="{BB962C8B-B14F-4D97-AF65-F5344CB8AC3E}">
        <p14:creationId xmlns:p14="http://schemas.microsoft.com/office/powerpoint/2010/main" val="4272027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58129"/>
          </a:xfrm>
        </p:spPr>
        <p:txBody>
          <a:bodyPr/>
          <a:lstStyle/>
          <a:p>
            <a:r>
              <a:rPr lang="en-GB" dirty="0"/>
              <a:t>Normal shock (see TF2 formula sheet)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36097" y="703385"/>
                <a:ext cx="11493305" cy="5993629"/>
              </a:xfrm>
            </p:spPr>
            <p:txBody>
              <a:bodyPr>
                <a:normAutofit/>
              </a:bodyPr>
              <a:lstStyle/>
              <a:p>
                <a:r>
                  <a:rPr lang="en-GB" dirty="0"/>
                  <a:t>Entry flow is supersonic for a normal shock to happen (by 2</a:t>
                </a:r>
                <a:r>
                  <a:rPr lang="en-GB" baseline="30000" dirty="0"/>
                  <a:t>nd</a:t>
                </a:r>
                <a:r>
                  <a:rPr lang="en-GB" dirty="0"/>
                  <a:t> law consideration, entropy must increase across the shock) </a:t>
                </a:r>
              </a:p>
              <a:p>
                <a:r>
                  <a:rPr lang="en-GB" dirty="0"/>
                  <a:t>Shock abruptly drops velocity and increases the static pressure, it is called a </a:t>
                </a:r>
                <a:r>
                  <a:rPr lang="en-GB" u="sng" dirty="0"/>
                  <a:t>strong</a:t>
                </a:r>
                <a:r>
                  <a:rPr lang="en-GB" dirty="0"/>
                  <a:t> shock</a:t>
                </a:r>
                <a:endParaRPr lang="en-GB" u="sng" dirty="0"/>
              </a:p>
              <a:p>
                <a:r>
                  <a:rPr lang="en-GB" dirty="0"/>
                  <a:t>Isentropic condition is no longer valid – although adiabatic is reasonable, reversible is not due to the significant friction effects in the shock</a:t>
                </a:r>
              </a:p>
              <a:p>
                <a:r>
                  <a:rPr lang="en-GB" dirty="0"/>
                  <a:t>Stagnation temperature does not change across the shock (adiabatic)</a:t>
                </a:r>
              </a:p>
              <a:p>
                <a:r>
                  <a:rPr lang="en-GB" dirty="0"/>
                  <a:t>Stagnation pressure changes across a </a:t>
                </a:r>
                <a:r>
                  <a:rPr lang="en-GB" u="sng" dirty="0"/>
                  <a:t>shock</a:t>
                </a:r>
                <a:r>
                  <a:rPr lang="en-GB" dirty="0"/>
                  <a:t>, by friction</a:t>
                </a:r>
              </a:p>
              <a:p>
                <a:r>
                  <a:rPr lang="en-GB" dirty="0"/>
                  <a:t>Change in entropy across the shock is the starting point:</a:t>
                </a:r>
              </a:p>
              <a:p>
                <a:pPr marL="0"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𝑠</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𝑠</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strike="sngStrike" smtClean="0">
                              <a:solidFill>
                                <a:srgbClr val="FF0000"/>
                              </a:solidFill>
                              <a:latin typeface="Cambria Math" panose="02040503050406030204" pitchFamily="18" charset="0"/>
                            </a:rPr>
                          </m:ctrlPr>
                        </m:sSubPr>
                        <m:e>
                          <m:r>
                            <a:rPr lang="en-GB" i="1" strike="sngStrike">
                              <a:solidFill>
                                <a:srgbClr val="FF0000"/>
                              </a:solidFill>
                              <a:latin typeface="Cambria Math" panose="02040503050406030204" pitchFamily="18" charset="0"/>
                            </a:rPr>
                            <m:t>𝑐</m:t>
                          </m:r>
                        </m:e>
                        <m:sub>
                          <m:r>
                            <a:rPr lang="en-GB" i="1" strike="sngStrike">
                              <a:solidFill>
                                <a:srgbClr val="FF0000"/>
                              </a:solidFill>
                              <a:latin typeface="Cambria Math" panose="02040503050406030204" pitchFamily="18" charset="0"/>
                            </a:rPr>
                            <m:t>𝑝</m:t>
                          </m:r>
                        </m:sub>
                      </m:sSub>
                      <m:r>
                        <a:rPr lang="en-GB" i="1" strike="sngStrike">
                          <a:solidFill>
                            <a:srgbClr val="FF0000"/>
                          </a:solidFill>
                          <a:latin typeface="Cambria Math" panose="02040503050406030204" pitchFamily="18" charset="0"/>
                        </a:rPr>
                        <m:t>𝑙𝑛</m:t>
                      </m:r>
                      <m:f>
                        <m:fPr>
                          <m:ctrlPr>
                            <a:rPr lang="en-GB" i="1" strike="sngStrike">
                              <a:solidFill>
                                <a:srgbClr val="FF0000"/>
                              </a:solidFill>
                              <a:latin typeface="Cambria Math" panose="02040503050406030204" pitchFamily="18" charset="0"/>
                            </a:rPr>
                          </m:ctrlPr>
                        </m:fPr>
                        <m:num>
                          <m:sSub>
                            <m:sSubPr>
                              <m:ctrlPr>
                                <a:rPr lang="en-GB" i="1" strike="sngStrike">
                                  <a:solidFill>
                                    <a:srgbClr val="FF0000"/>
                                  </a:solidFill>
                                  <a:latin typeface="Cambria Math" panose="02040503050406030204" pitchFamily="18" charset="0"/>
                                </a:rPr>
                              </m:ctrlPr>
                            </m:sSubPr>
                            <m:e>
                              <m:r>
                                <a:rPr lang="en-GB" i="1" strike="sngStrike">
                                  <a:solidFill>
                                    <a:srgbClr val="FF0000"/>
                                  </a:solidFill>
                                  <a:latin typeface="Cambria Math" panose="02040503050406030204" pitchFamily="18" charset="0"/>
                                </a:rPr>
                                <m:t>𝑇</m:t>
                              </m:r>
                            </m:e>
                            <m:sub>
                              <m:r>
                                <a:rPr lang="en-GB" b="0" i="1" strike="sngStrike" smtClean="0">
                                  <a:solidFill>
                                    <a:srgbClr val="FF0000"/>
                                  </a:solidFill>
                                  <a:latin typeface="Cambria Math" panose="02040503050406030204" pitchFamily="18" charset="0"/>
                                </a:rPr>
                                <m:t>0</m:t>
                              </m:r>
                              <m:r>
                                <a:rPr lang="en-GB" i="1" strike="sngStrike">
                                  <a:solidFill>
                                    <a:srgbClr val="FF0000"/>
                                  </a:solidFill>
                                  <a:latin typeface="Cambria Math" panose="02040503050406030204" pitchFamily="18" charset="0"/>
                                </a:rPr>
                                <m:t>2</m:t>
                              </m:r>
                            </m:sub>
                          </m:sSub>
                        </m:num>
                        <m:den>
                          <m:sSub>
                            <m:sSubPr>
                              <m:ctrlPr>
                                <a:rPr lang="en-GB" i="1" strike="sngStrike">
                                  <a:solidFill>
                                    <a:srgbClr val="FF0000"/>
                                  </a:solidFill>
                                  <a:latin typeface="Cambria Math" panose="02040503050406030204" pitchFamily="18" charset="0"/>
                                </a:rPr>
                              </m:ctrlPr>
                            </m:sSubPr>
                            <m:e>
                              <m:r>
                                <a:rPr lang="en-GB" i="1" strike="sngStrike">
                                  <a:solidFill>
                                    <a:srgbClr val="FF0000"/>
                                  </a:solidFill>
                                  <a:latin typeface="Cambria Math" panose="02040503050406030204" pitchFamily="18" charset="0"/>
                                </a:rPr>
                                <m:t>𝑇</m:t>
                              </m:r>
                            </m:e>
                            <m:sub>
                              <m:r>
                                <a:rPr lang="en-GB" b="0" i="1" strike="sngStrike" smtClean="0">
                                  <a:solidFill>
                                    <a:srgbClr val="FF0000"/>
                                  </a:solidFill>
                                  <a:latin typeface="Cambria Math" panose="02040503050406030204" pitchFamily="18" charset="0"/>
                                </a:rPr>
                                <m:t>0</m:t>
                              </m:r>
                              <m:r>
                                <a:rPr lang="en-GB" i="1" strike="sngStrike">
                                  <a:solidFill>
                                    <a:srgbClr val="FF0000"/>
                                  </a:solidFill>
                                  <a:latin typeface="Cambria Math" panose="02040503050406030204" pitchFamily="18" charset="0"/>
                                </a:rPr>
                                <m:t>1</m:t>
                              </m:r>
                            </m:sub>
                          </m:sSub>
                        </m:den>
                      </m:f>
                      <m:r>
                        <a:rPr lang="en-GB" i="1">
                          <a:latin typeface="Cambria Math" panose="02040503050406030204" pitchFamily="18" charset="0"/>
                        </a:rPr>
                        <m:t>−</m:t>
                      </m:r>
                      <m:r>
                        <a:rPr lang="en-GB" i="1">
                          <a:latin typeface="Cambria Math" panose="02040503050406030204" pitchFamily="18" charset="0"/>
                        </a:rPr>
                        <m:t>𝑅𝑙𝑛</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b="0" i="1" smtClean="0">
                                  <a:latin typeface="Cambria Math" panose="02040503050406030204" pitchFamily="18" charset="0"/>
                                </a:rPr>
                                <m:t>0</m:t>
                              </m:r>
                              <m:r>
                                <a:rPr lang="en-GB" i="1">
                                  <a:latin typeface="Cambria Math" panose="02040503050406030204" pitchFamily="18" charset="0"/>
                                </a:rPr>
                                <m:t>2</m:t>
                              </m:r>
                            </m:sub>
                          </m:sSub>
                        </m:num>
                        <m:den>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b="0" i="1" smtClean="0">
                                  <a:latin typeface="Cambria Math" panose="02040503050406030204" pitchFamily="18" charset="0"/>
                                </a:rPr>
                                <m:t>0</m:t>
                              </m:r>
                              <m:r>
                                <a:rPr lang="en-GB" i="1">
                                  <a:latin typeface="Cambria Math" panose="02040503050406030204" pitchFamily="18" charset="0"/>
                                </a:rPr>
                                <m:t>1</m:t>
                              </m:r>
                            </m:sub>
                          </m:sSub>
                        </m:den>
                      </m:f>
                    </m:oMath>
                  </m:oMathPara>
                </a14:m>
                <a:endParaRPr lang="en-GB" dirty="0"/>
              </a:p>
              <a:p>
                <a:r>
                  <a:rPr lang="en-GB" dirty="0"/>
                  <a:t>And the relation of stagnation pressure change across the shock decreases because entropy must increase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36097" y="703385"/>
                <a:ext cx="11493305" cy="5993629"/>
              </a:xfrm>
              <a:blipFill>
                <a:blip r:embed="rId2"/>
                <a:stretch>
                  <a:fillRect l="-955" t="-1626" b="-610"/>
                </a:stretch>
              </a:blipFill>
            </p:spPr>
            <p:txBody>
              <a:bodyPr/>
              <a:lstStyle/>
              <a:p>
                <a:r>
                  <a:rPr lang="en-GB">
                    <a:noFill/>
                  </a:rPr>
                  <a:t> </a:t>
                </a:r>
              </a:p>
            </p:txBody>
          </p:sp>
        </mc:Fallback>
      </mc:AlternateContent>
    </p:spTree>
    <p:extLst>
      <p:ext uri="{BB962C8B-B14F-4D97-AF65-F5344CB8AC3E}">
        <p14:creationId xmlns:p14="http://schemas.microsoft.com/office/powerpoint/2010/main" val="2725649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Consequences of shock</a:t>
            </a:r>
          </a:p>
        </p:txBody>
      </p:sp>
      <p:sp>
        <p:nvSpPr>
          <p:cNvPr id="3" name="Content Placeholder 2"/>
          <p:cNvSpPr>
            <a:spLocks noGrp="1"/>
          </p:cNvSpPr>
          <p:nvPr>
            <p:ph idx="1"/>
          </p:nvPr>
        </p:nvSpPr>
        <p:spPr>
          <a:xfrm>
            <a:off x="838200" y="1825624"/>
            <a:ext cx="10515600" cy="4755480"/>
          </a:xfrm>
        </p:spPr>
        <p:txBody>
          <a:bodyPr>
            <a:normAutofit/>
          </a:bodyPr>
          <a:lstStyle/>
          <a:p>
            <a:r>
              <a:rPr lang="en-GB" dirty="0"/>
              <a:t>There are a series of formulae for shock waves and critical flow equations in the TF2 formula sheet</a:t>
            </a:r>
          </a:p>
          <a:p>
            <a:r>
              <a:rPr lang="en-GB" dirty="0"/>
              <a:t>If there is supersonic flow which approaches a convergence, it will shock and produces a subsonic flow</a:t>
            </a:r>
          </a:p>
          <a:p>
            <a:r>
              <a:rPr lang="en-GB" dirty="0"/>
              <a:t>If there is a subsonic flow which approaches a convergence it will accelerate until it reaches sonic velocity and no more, and no further reduction in downstream pressure or increase in upstream pressure can make the mass flow rate any higher</a:t>
            </a:r>
          </a:p>
          <a:p>
            <a:r>
              <a:rPr lang="en-GB" dirty="0"/>
              <a:t>A moving normal shock (e.g. due to a sudden expansion or explosion) can be considered as a stationary normal shock by applying a relative velocity to the shock wave</a:t>
            </a:r>
          </a:p>
        </p:txBody>
      </p:sp>
    </p:spTree>
    <p:extLst>
      <p:ext uri="{BB962C8B-B14F-4D97-AF65-F5344CB8AC3E}">
        <p14:creationId xmlns:p14="http://schemas.microsoft.com/office/powerpoint/2010/main" val="2319327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7" name="Chart 6"/>
          <p:cNvGraphicFramePr>
            <a:graphicFrameLocks noChangeAspect="1"/>
          </p:cNvGraphicFramePr>
          <p:nvPr/>
        </p:nvGraphicFramePr>
        <p:xfrm>
          <a:off x="6328118" y="3446588"/>
          <a:ext cx="5603629" cy="33621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noChangeAspect="1"/>
          </p:cNvGraphicFramePr>
          <p:nvPr/>
        </p:nvGraphicFramePr>
        <p:xfrm>
          <a:off x="339877" y="3478264"/>
          <a:ext cx="5580277" cy="33481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a:graphicFrameLocks noChangeAspect="1"/>
          </p:cNvGraphicFramePr>
          <p:nvPr/>
        </p:nvGraphicFramePr>
        <p:xfrm>
          <a:off x="199879" y="105535"/>
          <a:ext cx="5720275" cy="343216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519311" y="759655"/>
            <a:ext cx="984738" cy="369332"/>
          </a:xfrm>
          <a:prstGeom prst="rect">
            <a:avLst/>
          </a:prstGeom>
          <a:noFill/>
        </p:spPr>
        <p:txBody>
          <a:bodyPr wrap="square" rtlCol="0">
            <a:spAutoFit/>
          </a:bodyPr>
          <a:lstStyle/>
          <a:p>
            <a:r>
              <a:rPr lang="en-GB" dirty="0"/>
              <a:t>p</a:t>
            </a:r>
            <a:r>
              <a:rPr lang="en-GB" baseline="-25000" dirty="0"/>
              <a:t>20</a:t>
            </a:r>
            <a:r>
              <a:rPr lang="en-GB" dirty="0"/>
              <a:t>/p</a:t>
            </a:r>
            <a:r>
              <a:rPr lang="en-GB" baseline="-25000" dirty="0"/>
              <a:t>10</a:t>
            </a:r>
            <a:endParaRPr lang="en-GB" dirty="0"/>
          </a:p>
        </p:txBody>
      </p:sp>
      <p:sp>
        <p:nvSpPr>
          <p:cNvPr id="13" name="TextBox 12"/>
          <p:cNvSpPr txBox="1"/>
          <p:nvPr/>
        </p:nvSpPr>
        <p:spPr>
          <a:xfrm>
            <a:off x="3530991" y="1561514"/>
            <a:ext cx="900332" cy="369332"/>
          </a:xfrm>
          <a:prstGeom prst="rect">
            <a:avLst/>
          </a:prstGeom>
          <a:noFill/>
        </p:spPr>
        <p:txBody>
          <a:bodyPr wrap="square" rtlCol="0">
            <a:spAutoFit/>
          </a:bodyPr>
          <a:lstStyle/>
          <a:p>
            <a:r>
              <a:rPr lang="en-GB" dirty="0"/>
              <a:t>M</a:t>
            </a:r>
            <a:r>
              <a:rPr lang="en-GB" baseline="-25000" dirty="0"/>
              <a:t>2</a:t>
            </a:r>
            <a:endParaRPr lang="en-GB" dirty="0"/>
          </a:p>
        </p:txBody>
      </p:sp>
      <p:sp>
        <p:nvSpPr>
          <p:cNvPr id="14" name="TextBox 13"/>
          <p:cNvSpPr txBox="1"/>
          <p:nvPr/>
        </p:nvSpPr>
        <p:spPr>
          <a:xfrm>
            <a:off x="4121834" y="2039815"/>
            <a:ext cx="886264" cy="379828"/>
          </a:xfrm>
          <a:prstGeom prst="rect">
            <a:avLst/>
          </a:prstGeom>
          <a:noFill/>
        </p:spPr>
        <p:txBody>
          <a:bodyPr wrap="square" rtlCol="0">
            <a:spAutoFit/>
          </a:bodyPr>
          <a:lstStyle/>
          <a:p>
            <a:r>
              <a:rPr lang="en-GB" dirty="0"/>
              <a:t>u</a:t>
            </a:r>
            <a:r>
              <a:rPr lang="en-GB" baseline="-25000" dirty="0"/>
              <a:t>2</a:t>
            </a:r>
            <a:r>
              <a:rPr lang="en-GB" dirty="0"/>
              <a:t>/u</a:t>
            </a:r>
            <a:r>
              <a:rPr lang="en-GB" baseline="-25000" dirty="0"/>
              <a:t>1</a:t>
            </a:r>
            <a:endParaRPr lang="en-GB" dirty="0"/>
          </a:p>
        </p:txBody>
      </p:sp>
      <p:sp>
        <p:nvSpPr>
          <p:cNvPr id="15" name="TextBox 14"/>
          <p:cNvSpPr txBox="1"/>
          <p:nvPr/>
        </p:nvSpPr>
        <p:spPr>
          <a:xfrm>
            <a:off x="3010487" y="4967681"/>
            <a:ext cx="928467" cy="369332"/>
          </a:xfrm>
          <a:prstGeom prst="rect">
            <a:avLst/>
          </a:prstGeom>
          <a:noFill/>
        </p:spPr>
        <p:txBody>
          <a:bodyPr wrap="square" rtlCol="0">
            <a:spAutoFit/>
          </a:bodyPr>
          <a:lstStyle/>
          <a:p>
            <a:r>
              <a:rPr lang="en-GB" dirty="0"/>
              <a:t>p</a:t>
            </a:r>
            <a:r>
              <a:rPr lang="en-GB" baseline="-25000" dirty="0"/>
              <a:t>2</a:t>
            </a:r>
            <a:r>
              <a:rPr lang="en-GB" dirty="0"/>
              <a:t>/p</a:t>
            </a:r>
            <a:r>
              <a:rPr lang="en-GB" baseline="-25000" dirty="0"/>
              <a:t>1</a:t>
            </a:r>
            <a:endParaRPr lang="en-GB" dirty="0"/>
          </a:p>
        </p:txBody>
      </p:sp>
      <p:sp>
        <p:nvSpPr>
          <p:cNvPr id="16" name="TextBox 15"/>
          <p:cNvSpPr txBox="1"/>
          <p:nvPr/>
        </p:nvSpPr>
        <p:spPr>
          <a:xfrm>
            <a:off x="7568419" y="4575575"/>
            <a:ext cx="1012874" cy="369332"/>
          </a:xfrm>
          <a:prstGeom prst="rect">
            <a:avLst/>
          </a:prstGeom>
          <a:noFill/>
        </p:spPr>
        <p:txBody>
          <a:bodyPr wrap="square" rtlCol="0">
            <a:spAutoFit/>
          </a:bodyPr>
          <a:lstStyle/>
          <a:p>
            <a:r>
              <a:rPr lang="en-GB" dirty="0">
                <a:sym typeface="Symbol" panose="05050102010706020507" pitchFamily="18" charset="2"/>
              </a:rPr>
              <a:t></a:t>
            </a:r>
            <a:r>
              <a:rPr lang="en-GB" baseline="-25000" dirty="0">
                <a:sym typeface="Symbol" panose="05050102010706020507" pitchFamily="18" charset="2"/>
              </a:rPr>
              <a:t>2</a:t>
            </a:r>
            <a:r>
              <a:rPr lang="en-GB" dirty="0">
                <a:sym typeface="Symbol" panose="05050102010706020507" pitchFamily="18" charset="2"/>
              </a:rPr>
              <a:t>/ </a:t>
            </a:r>
            <a:r>
              <a:rPr lang="en-GB" baseline="-25000" dirty="0">
                <a:sym typeface="Symbol" panose="05050102010706020507" pitchFamily="18" charset="2"/>
              </a:rPr>
              <a:t>1</a:t>
            </a:r>
            <a:endParaRPr lang="en-GB" dirty="0"/>
          </a:p>
        </p:txBody>
      </p:sp>
      <p:sp>
        <p:nvSpPr>
          <p:cNvPr id="17" name="TextBox 16"/>
          <p:cNvSpPr txBox="1"/>
          <p:nvPr/>
        </p:nvSpPr>
        <p:spPr>
          <a:xfrm>
            <a:off x="8761829" y="5008102"/>
            <a:ext cx="886264" cy="379828"/>
          </a:xfrm>
          <a:prstGeom prst="rect">
            <a:avLst/>
          </a:prstGeom>
          <a:noFill/>
        </p:spPr>
        <p:txBody>
          <a:bodyPr wrap="square" rtlCol="0">
            <a:spAutoFit/>
          </a:bodyPr>
          <a:lstStyle/>
          <a:p>
            <a:r>
              <a:rPr lang="en-GB" dirty="0"/>
              <a:t>T</a:t>
            </a:r>
            <a:r>
              <a:rPr lang="en-GB" baseline="-25000" dirty="0"/>
              <a:t>2</a:t>
            </a:r>
            <a:r>
              <a:rPr lang="en-GB" dirty="0"/>
              <a:t>/T</a:t>
            </a:r>
            <a:r>
              <a:rPr lang="en-GB" baseline="-25000" dirty="0"/>
              <a:t>1</a:t>
            </a:r>
            <a:endParaRPr lang="en-GB" dirty="0"/>
          </a:p>
        </p:txBody>
      </p:sp>
      <p:sp>
        <p:nvSpPr>
          <p:cNvPr id="23" name="TextBox 22"/>
          <p:cNvSpPr txBox="1"/>
          <p:nvPr/>
        </p:nvSpPr>
        <p:spPr>
          <a:xfrm>
            <a:off x="6328118" y="309489"/>
            <a:ext cx="5603629" cy="2400657"/>
          </a:xfrm>
          <a:prstGeom prst="rect">
            <a:avLst/>
          </a:prstGeom>
          <a:noFill/>
        </p:spPr>
        <p:txBody>
          <a:bodyPr wrap="square" rtlCol="0">
            <a:spAutoFit/>
          </a:bodyPr>
          <a:lstStyle/>
          <a:p>
            <a:pPr algn="ctr"/>
            <a:r>
              <a:rPr lang="en-GB" sz="2400" b="1" dirty="0"/>
              <a:t>Normal shock solutions in graphical form</a:t>
            </a:r>
          </a:p>
          <a:p>
            <a:pPr marL="342900" indent="-342900">
              <a:buAutoNum type="alphaLcParenBoth"/>
            </a:pPr>
            <a:r>
              <a:rPr lang="en-GB" dirty="0"/>
              <a:t>Stagnation pressure ratio – decreases with M</a:t>
            </a:r>
            <a:r>
              <a:rPr lang="en-GB" baseline="-25000" dirty="0"/>
              <a:t>1</a:t>
            </a:r>
            <a:r>
              <a:rPr lang="en-GB" dirty="0"/>
              <a:t> and &lt;1</a:t>
            </a:r>
          </a:p>
          <a:p>
            <a:pPr marL="342900" indent="-342900">
              <a:buAutoNum type="alphaLcParenBoth"/>
            </a:pPr>
            <a:r>
              <a:rPr lang="en-GB" dirty="0"/>
              <a:t>M</a:t>
            </a:r>
            <a:r>
              <a:rPr lang="en-GB" baseline="-25000" dirty="0"/>
              <a:t>2</a:t>
            </a:r>
            <a:r>
              <a:rPr lang="en-GB" dirty="0"/>
              <a:t> decreases with increasing M</a:t>
            </a:r>
            <a:r>
              <a:rPr lang="en-GB" baseline="-25000" dirty="0"/>
              <a:t>1</a:t>
            </a:r>
            <a:r>
              <a:rPr lang="en-GB" dirty="0"/>
              <a:t>, and &lt;1</a:t>
            </a:r>
          </a:p>
          <a:p>
            <a:pPr marL="342900" indent="-342900">
              <a:buAutoNum type="alphaLcParenBoth"/>
            </a:pPr>
            <a:r>
              <a:rPr lang="en-GB" dirty="0"/>
              <a:t>Velocity ratio decreases with M</a:t>
            </a:r>
            <a:r>
              <a:rPr lang="en-GB" baseline="-25000" dirty="0"/>
              <a:t>1</a:t>
            </a:r>
            <a:r>
              <a:rPr lang="en-GB" dirty="0"/>
              <a:t>, and &lt;1</a:t>
            </a:r>
          </a:p>
          <a:p>
            <a:pPr marL="342900" indent="-342900">
              <a:buAutoNum type="alphaLcParenBoth"/>
            </a:pPr>
            <a:r>
              <a:rPr lang="en-GB" dirty="0"/>
              <a:t>Static pressure ratio increases with M</a:t>
            </a:r>
            <a:r>
              <a:rPr lang="en-GB" baseline="-25000" dirty="0"/>
              <a:t>1</a:t>
            </a:r>
            <a:r>
              <a:rPr lang="en-GB" dirty="0"/>
              <a:t>, and &gt;1</a:t>
            </a:r>
          </a:p>
          <a:p>
            <a:pPr marL="342900" indent="-342900">
              <a:buAutoNum type="alphaLcParenBoth"/>
            </a:pPr>
            <a:r>
              <a:rPr lang="en-GB" dirty="0"/>
              <a:t>Density ratio increases with M</a:t>
            </a:r>
            <a:r>
              <a:rPr lang="en-GB" baseline="-25000" dirty="0"/>
              <a:t>1</a:t>
            </a:r>
            <a:r>
              <a:rPr lang="en-GB" dirty="0"/>
              <a:t> and &gt;1</a:t>
            </a:r>
          </a:p>
          <a:p>
            <a:pPr marL="342900" indent="-342900">
              <a:buAutoNum type="alphaLcParenBoth"/>
            </a:pPr>
            <a:r>
              <a:rPr lang="en-GB" dirty="0"/>
              <a:t>Temperature ratio increases with M</a:t>
            </a:r>
            <a:r>
              <a:rPr lang="en-GB" baseline="-25000" dirty="0"/>
              <a:t>1</a:t>
            </a:r>
            <a:r>
              <a:rPr lang="en-GB" dirty="0"/>
              <a:t> and &gt;1</a:t>
            </a:r>
          </a:p>
          <a:p>
            <a:r>
              <a:rPr lang="en-GB" dirty="0"/>
              <a:t>Remember, M</a:t>
            </a:r>
            <a:r>
              <a:rPr lang="en-GB" baseline="-25000" dirty="0"/>
              <a:t>2</a:t>
            </a:r>
            <a:r>
              <a:rPr lang="en-GB" dirty="0"/>
              <a:t> is based on T</a:t>
            </a:r>
            <a:r>
              <a:rPr lang="en-GB" baseline="-25000" dirty="0"/>
              <a:t>2</a:t>
            </a:r>
            <a:endParaRPr lang="en-GB" dirty="0"/>
          </a:p>
        </p:txBody>
      </p:sp>
    </p:spTree>
    <p:extLst>
      <p:ext uri="{BB962C8B-B14F-4D97-AF65-F5344CB8AC3E}">
        <p14:creationId xmlns:p14="http://schemas.microsoft.com/office/powerpoint/2010/main" val="826891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 Compressible flow – assuming isentropic</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65160"/>
                <a:ext cx="10515600" cy="5267459"/>
              </a:xfrm>
            </p:spPr>
            <p:txBody>
              <a:bodyPr>
                <a:normAutofit fontScale="92500" lnSpcReduction="10000"/>
              </a:bodyPr>
              <a:lstStyle/>
              <a:p>
                <a:r>
                  <a:rPr lang="en-GB" dirty="0"/>
                  <a:t>For weak shock waves, i.e. p</a:t>
                </a:r>
                <a:r>
                  <a:rPr lang="en-GB" baseline="-25000" dirty="0"/>
                  <a:t>2</a:t>
                </a:r>
                <a:r>
                  <a:rPr lang="en-GB" dirty="0"/>
                  <a:t> </a:t>
                </a:r>
                <a:r>
                  <a:rPr lang="en-GB" dirty="0">
                    <a:sym typeface="Symbol" panose="05050102010706020507" pitchFamily="18" charset="2"/>
                  </a:rPr>
                  <a:t> p</a:t>
                </a:r>
                <a:r>
                  <a:rPr lang="en-GB" baseline="-25000" dirty="0">
                    <a:sym typeface="Symbol" panose="05050102010706020507" pitchFamily="18" charset="2"/>
                  </a:rPr>
                  <a:t>1</a:t>
                </a:r>
                <a:endParaRPr lang="en-GB" dirty="0"/>
              </a:p>
              <a:p>
                <a:r>
                  <a:rPr lang="en-GB" dirty="0"/>
                  <a:t>Isentropic compressible flow is a simplification – no heat transfer (valid for all Mach waves) and no friction losses due to friction </a:t>
                </a:r>
                <a:r>
                  <a:rPr lang="en-GB" dirty="0" err="1"/>
                  <a:t>etc</a:t>
                </a:r>
                <a:r>
                  <a:rPr lang="en-GB" dirty="0"/>
                  <a:t> (not valid for shock waves)</a:t>
                </a:r>
              </a:p>
              <a:p>
                <a:r>
                  <a:rPr lang="en-GB" dirty="0"/>
                  <a:t>Existing derivations of ratios of stagnation and static properties:</a:t>
                </a:r>
              </a:p>
              <a:p>
                <a:pPr marL="0" indent="0">
                  <a:buNone/>
                </a:pPr>
                <a14:m>
                  <m:oMathPara xmlns:m="http://schemas.openxmlformats.org/officeDocument/2006/math">
                    <m:oMathParaPr>
                      <m:jc m:val="centerGroup"/>
                    </m:oMathParaPr>
                    <m:oMath xmlns:m="http://schemas.openxmlformats.org/officeDocument/2006/math">
                      <m:f>
                        <m:fPr>
                          <m:ctrlPr>
                            <a:rPr lang="en-GB" i="1" smtClean="0">
                              <a:ln>
                                <a:solidFill>
                                  <a:srgbClr val="4ADA4D"/>
                                </a:solidFill>
                              </a:ln>
                              <a:solidFill>
                                <a:schemeClr val="tx1"/>
                              </a:solidFill>
                              <a:latin typeface="Cambria Math" panose="02040503050406030204" pitchFamily="18" charset="0"/>
                            </a:rPr>
                          </m:ctrlPr>
                        </m:fPr>
                        <m:num>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𝑇</m:t>
                              </m:r>
                            </m:e>
                            <m:sub>
                              <m:r>
                                <a:rPr lang="en-GB" b="0" i="1" smtClean="0">
                                  <a:ln>
                                    <a:solidFill>
                                      <a:srgbClr val="4ADA4D"/>
                                    </a:solidFill>
                                  </a:ln>
                                  <a:solidFill>
                                    <a:schemeClr val="tx1"/>
                                  </a:solidFill>
                                  <a:latin typeface="Cambria Math" panose="02040503050406030204" pitchFamily="18" charset="0"/>
                                </a:rPr>
                                <m:t>0</m:t>
                              </m:r>
                            </m:sub>
                          </m:sSub>
                        </m:num>
                        <m:den>
                          <m:r>
                            <a:rPr lang="en-GB" b="0" i="1" smtClean="0">
                              <a:ln>
                                <a:solidFill>
                                  <a:srgbClr val="4ADA4D"/>
                                </a:solidFill>
                              </a:ln>
                              <a:solidFill>
                                <a:schemeClr val="tx1"/>
                              </a:solidFill>
                              <a:latin typeface="Cambria Math" panose="02040503050406030204" pitchFamily="18" charset="0"/>
                            </a:rPr>
                            <m:t>𝑇</m:t>
                          </m:r>
                        </m:den>
                      </m:f>
                      <m:r>
                        <a:rPr lang="en-GB" b="0" i="1" smtClean="0">
                          <a:ln>
                            <a:solidFill>
                              <a:srgbClr val="4ADA4D"/>
                            </a:solidFill>
                          </a:ln>
                          <a:solidFill>
                            <a:schemeClr val="tx1"/>
                          </a:solidFill>
                          <a:latin typeface="Cambria Math" panose="02040503050406030204" pitchFamily="18" charset="0"/>
                        </a:rPr>
                        <m:t>=1+</m:t>
                      </m:r>
                      <m:f>
                        <m:fPr>
                          <m:ctrlPr>
                            <a:rPr lang="en-GB" b="0" i="1" smtClean="0">
                              <a:ln>
                                <a:solidFill>
                                  <a:srgbClr val="4ADA4D"/>
                                </a:solidFill>
                              </a:ln>
                              <a:solidFill>
                                <a:schemeClr val="tx1"/>
                              </a:solidFill>
                              <a:latin typeface="Cambria Math" panose="02040503050406030204" pitchFamily="18" charset="0"/>
                            </a:rPr>
                          </m:ctrlPr>
                        </m:fPr>
                        <m:num>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𝛾</m:t>
                          </m:r>
                          <m:r>
                            <a:rPr lang="en-GB" b="0" i="1" smtClean="0">
                              <a:ln>
                                <a:solidFill>
                                  <a:srgbClr val="4ADA4D"/>
                                </a:solidFill>
                              </a:ln>
                              <a:solidFill>
                                <a:schemeClr val="tx1"/>
                              </a:solidFill>
                              <a:latin typeface="Cambria Math" panose="02040503050406030204" pitchFamily="18" charset="0"/>
                              <a:ea typeface="Cambria Math" panose="02040503050406030204" pitchFamily="18" charset="0"/>
                            </a:rPr>
                            <m:t>−1</m:t>
                          </m:r>
                        </m:num>
                        <m:den>
                          <m:r>
                            <a:rPr lang="en-GB" b="0" i="1" smtClean="0">
                              <a:ln>
                                <a:solidFill>
                                  <a:srgbClr val="4ADA4D"/>
                                </a:solidFill>
                              </a:ln>
                              <a:solidFill>
                                <a:schemeClr val="tx1"/>
                              </a:solidFill>
                              <a:latin typeface="Cambria Math" panose="02040503050406030204" pitchFamily="18" charset="0"/>
                            </a:rPr>
                            <m:t>2</m:t>
                          </m:r>
                        </m:den>
                      </m:f>
                      <m:sSup>
                        <m:sSupPr>
                          <m:ctrlPr>
                            <a:rPr lang="en-GB" b="0" i="1" smtClean="0">
                              <a:ln>
                                <a:solidFill>
                                  <a:srgbClr val="4ADA4D"/>
                                </a:solidFill>
                              </a:ln>
                              <a:solidFill>
                                <a:schemeClr val="tx1"/>
                              </a:solidFill>
                              <a:latin typeface="Cambria Math" panose="02040503050406030204" pitchFamily="18" charset="0"/>
                            </a:rPr>
                          </m:ctrlPr>
                        </m:sSupPr>
                        <m:e>
                          <m:r>
                            <a:rPr lang="en-GB" b="0" i="1" smtClean="0">
                              <a:ln>
                                <a:solidFill>
                                  <a:srgbClr val="4ADA4D"/>
                                </a:solidFill>
                              </a:ln>
                              <a:solidFill>
                                <a:schemeClr val="tx1"/>
                              </a:solidFill>
                              <a:latin typeface="Cambria Math" panose="02040503050406030204" pitchFamily="18" charset="0"/>
                            </a:rPr>
                            <m:t>𝑀</m:t>
                          </m:r>
                        </m:e>
                        <m:sup>
                          <m:r>
                            <a:rPr lang="en-GB" b="0" i="1" smtClean="0">
                              <a:ln>
                                <a:solidFill>
                                  <a:srgbClr val="4ADA4D"/>
                                </a:solidFill>
                              </a:ln>
                              <a:solidFill>
                                <a:schemeClr val="tx1"/>
                              </a:solidFill>
                              <a:latin typeface="Cambria Math" panose="02040503050406030204" pitchFamily="18" charset="0"/>
                            </a:rPr>
                            <m:t>2</m:t>
                          </m:r>
                        </m:sup>
                      </m:sSup>
                      <m:r>
                        <a:rPr lang="en-GB" b="0" i="1" smtClean="0">
                          <a:ln>
                            <a:solidFill>
                              <a:srgbClr val="4ADA4D"/>
                            </a:solidFill>
                          </a:ln>
                          <a:solidFill>
                            <a:schemeClr val="tx1"/>
                          </a:solidFill>
                          <a:latin typeface="Cambria Math" panose="02040503050406030204" pitchFamily="18" charset="0"/>
                        </a:rPr>
                        <m:t>;</m:t>
                      </m:r>
                      <m:r>
                        <a:rPr lang="en-GB" i="1" smtClean="0">
                          <a:ln>
                            <a:solidFill>
                              <a:srgbClr val="4ADA4D"/>
                            </a:solidFill>
                          </a:ln>
                          <a:solidFill>
                            <a:schemeClr val="tx1"/>
                          </a:solidFill>
                          <a:latin typeface="Cambria Math" panose="02040503050406030204" pitchFamily="18" charset="0"/>
                        </a:rPr>
                        <m:t> </m:t>
                      </m:r>
                      <m:sSup>
                        <m:sSupPr>
                          <m:ctrlPr>
                            <a:rPr lang="en-GB" i="1" smtClean="0">
                              <a:ln>
                                <a:solidFill>
                                  <a:srgbClr val="4ADA4D"/>
                                </a:solidFill>
                              </a:ln>
                              <a:solidFill>
                                <a:schemeClr val="tx1"/>
                              </a:solidFill>
                              <a:latin typeface="Cambria Math" panose="02040503050406030204" pitchFamily="18" charset="0"/>
                            </a:rPr>
                          </m:ctrlPr>
                        </m:sSupPr>
                        <m:e>
                          <m:f>
                            <m:fPr>
                              <m:ctrlPr>
                                <a:rPr lang="en-GB" i="1">
                                  <a:ln>
                                    <a:solidFill>
                                      <a:srgbClr val="4ADA4D"/>
                                    </a:solidFill>
                                  </a:ln>
                                  <a:solidFill>
                                    <a:schemeClr val="tx1"/>
                                  </a:solidFill>
                                  <a:latin typeface="Cambria Math" panose="02040503050406030204" pitchFamily="18" charset="0"/>
                                </a:rPr>
                              </m:ctrlPr>
                            </m:fPr>
                            <m:num>
                              <m:sSub>
                                <m:sSubPr>
                                  <m:ctrlPr>
                                    <a:rPr lang="en-GB" i="1">
                                      <a:ln>
                                        <a:solidFill>
                                          <a:srgbClr val="4ADA4D"/>
                                        </a:solidFill>
                                      </a:ln>
                                      <a:solidFill>
                                        <a:schemeClr val="tx1"/>
                                      </a:solidFill>
                                      <a:latin typeface="Cambria Math" panose="02040503050406030204" pitchFamily="18" charset="0"/>
                                    </a:rPr>
                                  </m:ctrlPr>
                                </m:sSubPr>
                                <m:e>
                                  <m:r>
                                    <a:rPr lang="en-GB" i="1">
                                      <a:ln>
                                        <a:solidFill>
                                          <a:srgbClr val="4ADA4D"/>
                                        </a:solidFill>
                                      </a:ln>
                                      <a:solidFill>
                                        <a:schemeClr val="tx1"/>
                                      </a:solidFill>
                                      <a:latin typeface="Cambria Math" panose="02040503050406030204" pitchFamily="18" charset="0"/>
                                    </a:rPr>
                                    <m:t>𝑝</m:t>
                                  </m:r>
                                </m:e>
                                <m:sub>
                                  <m:r>
                                    <a:rPr lang="en-GB" i="1">
                                      <a:ln>
                                        <a:solidFill>
                                          <a:srgbClr val="4ADA4D"/>
                                        </a:solidFill>
                                      </a:ln>
                                      <a:solidFill>
                                        <a:schemeClr val="tx1"/>
                                      </a:solidFill>
                                      <a:latin typeface="Cambria Math" panose="02040503050406030204" pitchFamily="18" charset="0"/>
                                    </a:rPr>
                                    <m:t>0</m:t>
                                  </m:r>
                                </m:sub>
                              </m:sSub>
                            </m:num>
                            <m:den>
                              <m:r>
                                <a:rPr lang="en-GB" i="1">
                                  <a:ln>
                                    <a:solidFill>
                                      <a:srgbClr val="4ADA4D"/>
                                    </a:solidFill>
                                  </a:ln>
                                  <a:solidFill>
                                    <a:schemeClr val="tx1"/>
                                  </a:solidFill>
                                  <a:latin typeface="Cambria Math" panose="02040503050406030204" pitchFamily="18" charset="0"/>
                                </a:rPr>
                                <m:t>𝑝</m:t>
                              </m:r>
                            </m:den>
                          </m:f>
                          <m:r>
                            <a:rPr lang="en-GB" i="1">
                              <a:ln>
                                <a:solidFill>
                                  <a:srgbClr val="4ADA4D"/>
                                </a:solidFill>
                              </a:ln>
                              <a:solidFill>
                                <a:schemeClr val="tx1"/>
                              </a:solidFill>
                              <a:latin typeface="Cambria Math" panose="02040503050406030204" pitchFamily="18" charset="0"/>
                            </a:rPr>
                            <m:t>=</m:t>
                          </m:r>
                          <m:f>
                            <m:fPr>
                              <m:ctrlPr>
                                <a:rPr lang="en-GB" i="1">
                                  <a:ln>
                                    <a:solidFill>
                                      <a:srgbClr val="4ADA4D"/>
                                    </a:solidFill>
                                  </a:ln>
                                  <a:solidFill>
                                    <a:schemeClr val="tx1"/>
                                  </a:solidFill>
                                  <a:latin typeface="Cambria Math" panose="02040503050406030204" pitchFamily="18" charset="0"/>
                                </a:rPr>
                              </m:ctrlPr>
                            </m:fPr>
                            <m:num>
                              <m:sSub>
                                <m:sSubPr>
                                  <m:ctrlPr>
                                    <a:rPr lang="en-GB" i="1">
                                      <a:ln>
                                        <a:solidFill>
                                          <a:srgbClr val="4ADA4D"/>
                                        </a:solidFill>
                                      </a:ln>
                                      <a:solidFill>
                                        <a:schemeClr val="tx1"/>
                                      </a:solidFill>
                                      <a:latin typeface="Cambria Math" panose="02040503050406030204" pitchFamily="18" charset="0"/>
                                    </a:rPr>
                                  </m:ctrlPr>
                                </m:sSubPr>
                                <m:e>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𝜌</m:t>
                                  </m:r>
                                </m:e>
                                <m:sub>
                                  <m:r>
                                    <a:rPr lang="en-GB" i="1">
                                      <a:ln>
                                        <a:solidFill>
                                          <a:srgbClr val="4ADA4D"/>
                                        </a:solidFill>
                                      </a:ln>
                                      <a:solidFill>
                                        <a:schemeClr val="tx1"/>
                                      </a:solidFill>
                                      <a:latin typeface="Cambria Math" panose="02040503050406030204" pitchFamily="18" charset="0"/>
                                    </a:rPr>
                                    <m:t>0</m:t>
                                  </m:r>
                                </m:sub>
                              </m:sSub>
                            </m:num>
                            <m:den>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𝜌</m:t>
                              </m:r>
                            </m:den>
                          </m:f>
                          <m:r>
                            <a:rPr lang="en-GB" i="1">
                              <a:ln>
                                <a:solidFill>
                                  <a:srgbClr val="4ADA4D"/>
                                </a:solidFill>
                              </a:ln>
                              <a:solidFill>
                                <a:schemeClr val="tx1"/>
                              </a:solidFill>
                              <a:latin typeface="Cambria Math" panose="02040503050406030204" pitchFamily="18" charset="0"/>
                            </a:rPr>
                            <m:t>=</m:t>
                          </m:r>
                          <m:d>
                            <m:dPr>
                              <m:ctrlPr>
                                <a:rPr lang="en-GB" i="1">
                                  <a:ln>
                                    <a:solidFill>
                                      <a:srgbClr val="4ADA4D"/>
                                    </a:solidFill>
                                  </a:ln>
                                  <a:solidFill>
                                    <a:schemeClr val="tx1"/>
                                  </a:solidFill>
                                  <a:latin typeface="Cambria Math" panose="02040503050406030204" pitchFamily="18" charset="0"/>
                                </a:rPr>
                              </m:ctrlPr>
                            </m:dPr>
                            <m:e>
                              <m:r>
                                <a:rPr lang="en-GB" i="1">
                                  <a:ln>
                                    <a:solidFill>
                                      <a:srgbClr val="4ADA4D"/>
                                    </a:solidFill>
                                  </a:ln>
                                  <a:solidFill>
                                    <a:schemeClr val="tx1"/>
                                  </a:solidFill>
                                  <a:latin typeface="Cambria Math" panose="02040503050406030204" pitchFamily="18" charset="0"/>
                                </a:rPr>
                                <m:t>1</m:t>
                              </m:r>
                              <m:r>
                                <a:rPr lang="en-GB" b="0" i="1" smtClean="0">
                                  <a:ln>
                                    <a:solidFill>
                                      <a:srgbClr val="4ADA4D"/>
                                    </a:solidFill>
                                  </a:ln>
                                  <a:solidFill>
                                    <a:schemeClr val="tx1"/>
                                  </a:solidFill>
                                  <a:latin typeface="Cambria Math" panose="02040503050406030204" pitchFamily="18" charset="0"/>
                                </a:rPr>
                                <m:t>+</m:t>
                              </m:r>
                              <m:f>
                                <m:fPr>
                                  <m:ctrlPr>
                                    <a:rPr lang="en-GB" i="1">
                                      <a:ln>
                                        <a:solidFill>
                                          <a:srgbClr val="4ADA4D"/>
                                        </a:solidFill>
                                      </a:ln>
                                      <a:solidFill>
                                        <a:schemeClr val="tx1"/>
                                      </a:solidFill>
                                      <a:latin typeface="Cambria Math" panose="02040503050406030204" pitchFamily="18" charset="0"/>
                                    </a:rPr>
                                  </m:ctrlPr>
                                </m:fPr>
                                <m:num>
                                  <m:r>
                                    <a:rPr lang="en-GB" i="1">
                                      <a:ln>
                                        <a:solidFill>
                                          <a:srgbClr val="4ADA4D"/>
                                        </a:solidFill>
                                      </a:ln>
                                      <a:solidFill>
                                        <a:schemeClr val="tx1"/>
                                      </a:solidFill>
                                      <a:latin typeface="Cambria Math" panose="02040503050406030204" pitchFamily="18" charset="0"/>
                                      <a:ea typeface="Cambria Math" panose="02040503050406030204" pitchFamily="18" charset="0"/>
                                    </a:rPr>
                                    <m:t>𝛾</m:t>
                                  </m:r>
                                  <m:r>
                                    <a:rPr lang="en-GB" i="1">
                                      <a:ln>
                                        <a:solidFill>
                                          <a:srgbClr val="4ADA4D"/>
                                        </a:solidFill>
                                      </a:ln>
                                      <a:solidFill>
                                        <a:schemeClr val="tx1"/>
                                      </a:solidFill>
                                      <a:latin typeface="Cambria Math" panose="02040503050406030204" pitchFamily="18" charset="0"/>
                                      <a:ea typeface="Cambria Math" panose="02040503050406030204" pitchFamily="18" charset="0"/>
                                    </a:rPr>
                                    <m:t>−1</m:t>
                                  </m:r>
                                </m:num>
                                <m:den>
                                  <m:r>
                                    <a:rPr lang="en-GB" i="1">
                                      <a:ln>
                                        <a:solidFill>
                                          <a:srgbClr val="4ADA4D"/>
                                        </a:solidFill>
                                      </a:ln>
                                      <a:solidFill>
                                        <a:schemeClr val="tx1"/>
                                      </a:solidFill>
                                      <a:latin typeface="Cambria Math" panose="02040503050406030204" pitchFamily="18" charset="0"/>
                                    </a:rPr>
                                    <m:t>2</m:t>
                                  </m:r>
                                </m:den>
                              </m:f>
                              <m:sSup>
                                <m:sSupPr>
                                  <m:ctrlPr>
                                    <a:rPr lang="en-GB" i="1" smtClean="0">
                                      <a:ln>
                                        <a:solidFill>
                                          <a:srgbClr val="4ADA4D"/>
                                        </a:solidFill>
                                      </a:ln>
                                      <a:solidFill>
                                        <a:schemeClr val="tx1"/>
                                      </a:solidFill>
                                      <a:latin typeface="Cambria Math" panose="02040503050406030204" pitchFamily="18" charset="0"/>
                                    </a:rPr>
                                  </m:ctrlPr>
                                </m:sSupPr>
                                <m:e>
                                  <m:r>
                                    <a:rPr lang="en-GB" b="0" i="1" smtClean="0">
                                      <a:ln>
                                        <a:solidFill>
                                          <a:srgbClr val="4ADA4D"/>
                                        </a:solidFill>
                                      </a:ln>
                                      <a:solidFill>
                                        <a:schemeClr val="tx1"/>
                                      </a:solidFill>
                                      <a:latin typeface="Cambria Math" panose="02040503050406030204" pitchFamily="18" charset="0"/>
                                    </a:rPr>
                                    <m:t>𝑀</m:t>
                                  </m:r>
                                </m:e>
                                <m:sup>
                                  <m:r>
                                    <a:rPr lang="en-GB" b="0" i="1" smtClean="0">
                                      <a:ln>
                                        <a:solidFill>
                                          <a:srgbClr val="4ADA4D"/>
                                        </a:solidFill>
                                      </a:ln>
                                      <a:solidFill>
                                        <a:schemeClr val="tx1"/>
                                      </a:solidFill>
                                      <a:latin typeface="Cambria Math" panose="02040503050406030204" pitchFamily="18" charset="0"/>
                                    </a:rPr>
                                    <m:t>2</m:t>
                                  </m:r>
                                </m:sup>
                              </m:sSup>
                            </m:e>
                          </m:d>
                        </m:e>
                        <m:sup>
                          <m:f>
                            <m:fPr>
                              <m:type m:val="lin"/>
                              <m:ctrlPr>
                                <a:rPr lang="en-GB" i="1" smtClean="0">
                                  <a:ln>
                                    <a:solidFill>
                                      <a:srgbClr val="4ADA4D"/>
                                    </a:solidFill>
                                  </a:ln>
                                  <a:solidFill>
                                    <a:schemeClr val="tx1"/>
                                  </a:solidFill>
                                  <a:latin typeface="Cambria Math" panose="02040503050406030204" pitchFamily="18" charset="0"/>
                                </a:rPr>
                              </m:ctrlPr>
                            </m:fPr>
                            <m:num>
                              <m:r>
                                <a:rPr lang="en-GB" i="1" smtClean="0">
                                  <a:ln>
                                    <a:solidFill>
                                      <a:srgbClr val="4ADA4D"/>
                                    </a:solidFill>
                                  </a:ln>
                                  <a:solidFill>
                                    <a:schemeClr val="tx1"/>
                                  </a:solidFill>
                                  <a:latin typeface="Cambria Math" panose="02040503050406030204" pitchFamily="18" charset="0"/>
                                  <a:ea typeface="Cambria Math" panose="02040503050406030204" pitchFamily="18" charset="0"/>
                                </a:rPr>
                                <m:t>𝛾</m:t>
                              </m:r>
                            </m:num>
                            <m:den>
                              <m:d>
                                <m:dPr>
                                  <m:ctrlPr>
                                    <a:rPr lang="en-GB" i="1" smtClean="0">
                                      <a:ln>
                                        <a:solidFill>
                                          <a:srgbClr val="4ADA4D"/>
                                        </a:solidFill>
                                      </a:ln>
                                      <a:solidFill>
                                        <a:schemeClr val="tx1"/>
                                      </a:solidFill>
                                      <a:latin typeface="Cambria Math" panose="02040503050406030204" pitchFamily="18" charset="0"/>
                                    </a:rPr>
                                  </m:ctrlPr>
                                </m:dPr>
                                <m:e>
                                  <m:r>
                                    <a:rPr lang="en-GB" i="1">
                                      <a:ln>
                                        <a:solidFill>
                                          <a:srgbClr val="4ADA4D"/>
                                        </a:solidFill>
                                      </a:ln>
                                      <a:solidFill>
                                        <a:schemeClr val="tx1"/>
                                      </a:solidFill>
                                      <a:latin typeface="Cambria Math" panose="02040503050406030204" pitchFamily="18" charset="0"/>
                                      <a:ea typeface="Cambria Math" panose="02040503050406030204" pitchFamily="18" charset="0"/>
                                    </a:rPr>
                                    <m:t>𝛾</m:t>
                                  </m:r>
                                  <m:r>
                                    <a:rPr lang="en-GB" i="1">
                                      <a:ln>
                                        <a:solidFill>
                                          <a:srgbClr val="4ADA4D"/>
                                        </a:solidFill>
                                      </a:ln>
                                      <a:solidFill>
                                        <a:schemeClr val="tx1"/>
                                      </a:solidFill>
                                      <a:latin typeface="Cambria Math" panose="02040503050406030204" pitchFamily="18" charset="0"/>
                                      <a:ea typeface="Cambria Math" panose="02040503050406030204" pitchFamily="18" charset="0"/>
                                    </a:rPr>
                                    <m:t>−1</m:t>
                                  </m:r>
                                </m:e>
                              </m:d>
                            </m:den>
                          </m:f>
                        </m:sup>
                      </m:sSup>
                    </m:oMath>
                  </m:oMathPara>
                </a14:m>
                <a:endParaRPr lang="en-GB" dirty="0"/>
              </a:p>
              <a:p>
                <a:r>
                  <a:rPr lang="en-GB" dirty="0"/>
                  <a:t>And the most important one for turbomachinery, for mass flow rate:</a:t>
                </a:r>
              </a:p>
              <a:p>
                <a:pPr marL="0" indent="0">
                  <a:buNone/>
                </a:pPr>
                <a14:m>
                  <m:oMathPara xmlns:m="http://schemas.openxmlformats.org/officeDocument/2006/math">
                    <m:oMathParaPr>
                      <m:jc m:val="centerGroup"/>
                    </m:oMathParaPr>
                    <m:oMath xmlns:m="http://schemas.openxmlformats.org/officeDocument/2006/math">
                      <m:f>
                        <m:fPr>
                          <m:ctrlPr>
                            <a:rPr lang="en-GB" i="1">
                              <a:ln>
                                <a:solidFill>
                                  <a:srgbClr val="4ADA4D"/>
                                </a:solidFill>
                              </a:ln>
                              <a:latin typeface="Cambria Math" panose="02040503050406030204" pitchFamily="18" charset="0"/>
                            </a:rPr>
                          </m:ctrlPr>
                        </m:fPr>
                        <m:num>
                          <m:acc>
                            <m:accPr>
                              <m:chr m:val="̇"/>
                              <m:ctrlPr>
                                <a:rPr lang="en-GB" i="1">
                                  <a:ln>
                                    <a:solidFill>
                                      <a:srgbClr val="4ADA4D"/>
                                    </a:solidFill>
                                  </a:ln>
                                  <a:latin typeface="Cambria Math" panose="02040503050406030204" pitchFamily="18" charset="0"/>
                                </a:rPr>
                              </m:ctrlPr>
                            </m:accPr>
                            <m:e>
                              <m:r>
                                <a:rPr lang="en-GB" i="1">
                                  <a:ln>
                                    <a:solidFill>
                                      <a:srgbClr val="4ADA4D"/>
                                    </a:solidFill>
                                  </a:ln>
                                  <a:latin typeface="Cambria Math" panose="02040503050406030204" pitchFamily="18" charset="0"/>
                                </a:rPr>
                                <m:t>𝑚</m:t>
                              </m:r>
                            </m:e>
                          </m:acc>
                          <m:rad>
                            <m:radPr>
                              <m:degHide m:val="on"/>
                              <m:ctrlPr>
                                <a:rPr lang="en-GB" i="1">
                                  <a:ln>
                                    <a:solidFill>
                                      <a:srgbClr val="4ADA4D"/>
                                    </a:solidFill>
                                  </a:ln>
                                  <a:latin typeface="Cambria Math" panose="02040503050406030204" pitchFamily="18" charset="0"/>
                                </a:rPr>
                              </m:ctrlPr>
                            </m:radPr>
                            <m:deg/>
                            <m:e>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𝑐</m:t>
                                  </m:r>
                                </m:e>
                                <m:sub>
                                  <m:r>
                                    <a:rPr lang="en-GB" i="1">
                                      <a:ln>
                                        <a:solidFill>
                                          <a:srgbClr val="4ADA4D"/>
                                        </a:solidFill>
                                      </a:ln>
                                      <a:latin typeface="Cambria Math" panose="02040503050406030204" pitchFamily="18" charset="0"/>
                                    </a:rPr>
                                    <m:t>𝑝</m:t>
                                  </m:r>
                                </m:sub>
                              </m:sSub>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𝑇</m:t>
                                  </m:r>
                                </m:e>
                                <m:sub>
                                  <m:r>
                                    <a:rPr lang="en-GB" i="1">
                                      <a:ln>
                                        <a:solidFill>
                                          <a:srgbClr val="4ADA4D"/>
                                        </a:solidFill>
                                      </a:ln>
                                      <a:latin typeface="Cambria Math" panose="02040503050406030204" pitchFamily="18" charset="0"/>
                                    </a:rPr>
                                    <m:t>0</m:t>
                                  </m:r>
                                </m:sub>
                              </m:sSub>
                            </m:e>
                          </m:rad>
                        </m:num>
                        <m:den>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𝐴</m:t>
                              </m:r>
                            </m:e>
                            <m:sub>
                              <m:r>
                                <a:rPr lang="en-GB" i="1">
                                  <a:ln>
                                    <a:solidFill>
                                      <a:srgbClr val="4ADA4D"/>
                                    </a:solidFill>
                                  </a:ln>
                                  <a:latin typeface="Cambria Math" panose="02040503050406030204" pitchFamily="18" charset="0"/>
                                </a:rPr>
                                <m:t>𝑛</m:t>
                              </m:r>
                            </m:sub>
                          </m:sSub>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𝑝</m:t>
                              </m:r>
                            </m:e>
                            <m:sub>
                              <m:r>
                                <a:rPr lang="en-GB" i="1">
                                  <a:ln>
                                    <a:solidFill>
                                      <a:srgbClr val="4ADA4D"/>
                                    </a:solidFill>
                                  </a:ln>
                                  <a:latin typeface="Cambria Math" panose="02040503050406030204" pitchFamily="18" charset="0"/>
                                </a:rPr>
                                <m:t>0</m:t>
                              </m:r>
                            </m:sub>
                          </m:sSub>
                        </m:den>
                      </m:f>
                      <m:r>
                        <a:rPr lang="en-GB" i="1">
                          <a:ln>
                            <a:solidFill>
                              <a:srgbClr val="4ADA4D"/>
                            </a:solidFill>
                          </a:ln>
                          <a:latin typeface="Cambria Math" panose="02040503050406030204" pitchFamily="18" charset="0"/>
                        </a:rPr>
                        <m:t>=</m:t>
                      </m:r>
                      <m:f>
                        <m:fPr>
                          <m:ctrlPr>
                            <a:rPr lang="en-GB" i="1">
                              <a:ln>
                                <a:solidFill>
                                  <a:srgbClr val="4ADA4D"/>
                                </a:solidFill>
                              </a:ln>
                              <a:latin typeface="Cambria Math" panose="02040503050406030204" pitchFamily="18" charset="0"/>
                            </a:rPr>
                          </m:ctrlPr>
                        </m:fPr>
                        <m:num>
                          <m:r>
                            <a:rPr lang="en-GB" i="1">
                              <a:ln>
                                <a:solidFill>
                                  <a:srgbClr val="4ADA4D"/>
                                </a:solidFill>
                              </a:ln>
                              <a:latin typeface="Cambria Math" panose="02040503050406030204" pitchFamily="18" charset="0"/>
                              <a:ea typeface="Cambria Math" panose="02040503050406030204" pitchFamily="18" charset="0"/>
                            </a:rPr>
                            <m:t>𝛾</m:t>
                          </m:r>
                        </m:num>
                        <m:den>
                          <m:rad>
                            <m:radPr>
                              <m:degHide m:val="on"/>
                              <m:ctrlPr>
                                <a:rPr lang="en-GB" i="1">
                                  <a:ln>
                                    <a:solidFill>
                                      <a:srgbClr val="4ADA4D"/>
                                    </a:solidFill>
                                  </a:ln>
                                  <a:latin typeface="Cambria Math" panose="02040503050406030204" pitchFamily="18" charset="0"/>
                                </a:rPr>
                              </m:ctrlPr>
                            </m:radPr>
                            <m:deg/>
                            <m:e>
                              <m:r>
                                <a:rPr lang="en-GB" i="1">
                                  <a:ln>
                                    <a:solidFill>
                                      <a:srgbClr val="4ADA4D"/>
                                    </a:solidFill>
                                  </a:ln>
                                  <a:latin typeface="Cambria Math" panose="02040503050406030204" pitchFamily="18" charset="0"/>
                                  <a:ea typeface="Cambria Math" panose="02040503050406030204" pitchFamily="18" charset="0"/>
                                </a:rPr>
                                <m:t>𝛾</m:t>
                              </m:r>
                              <m:r>
                                <a:rPr lang="en-GB" i="1">
                                  <a:ln>
                                    <a:solidFill>
                                      <a:srgbClr val="4ADA4D"/>
                                    </a:solidFill>
                                  </a:ln>
                                  <a:latin typeface="Cambria Math" panose="02040503050406030204" pitchFamily="18" charset="0"/>
                                  <a:ea typeface="Cambria Math" panose="02040503050406030204" pitchFamily="18" charset="0"/>
                                </a:rPr>
                                <m:t>−1</m:t>
                              </m:r>
                            </m:e>
                          </m:rad>
                        </m:den>
                      </m:f>
                      <m:r>
                        <a:rPr lang="en-GB" i="1">
                          <a:ln>
                            <a:solidFill>
                              <a:srgbClr val="4ADA4D"/>
                            </a:solidFill>
                          </a:ln>
                          <a:latin typeface="Cambria Math" panose="02040503050406030204" pitchFamily="18" charset="0"/>
                        </a:rPr>
                        <m:t>𝑀</m:t>
                      </m:r>
                      <m:sSup>
                        <m:sSupPr>
                          <m:ctrlPr>
                            <a:rPr lang="en-GB" i="1">
                              <a:ln>
                                <a:solidFill>
                                  <a:srgbClr val="4ADA4D"/>
                                </a:solidFill>
                              </a:ln>
                              <a:latin typeface="Cambria Math" panose="02040503050406030204" pitchFamily="18" charset="0"/>
                            </a:rPr>
                          </m:ctrlPr>
                        </m:sSupPr>
                        <m:e>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rPr>
                                <m:t>1+</m:t>
                              </m:r>
                              <m:f>
                                <m:fPr>
                                  <m:ctrlPr>
                                    <a:rPr lang="en-GB" i="1">
                                      <a:ln>
                                        <a:solidFill>
                                          <a:srgbClr val="4ADA4D"/>
                                        </a:solidFill>
                                      </a:ln>
                                      <a:latin typeface="Cambria Math" panose="02040503050406030204" pitchFamily="18" charset="0"/>
                                    </a:rPr>
                                  </m:ctrlPr>
                                </m:fPr>
                                <m:num>
                                  <m:r>
                                    <a:rPr lang="en-GB" i="1">
                                      <a:ln>
                                        <a:solidFill>
                                          <a:srgbClr val="4ADA4D"/>
                                        </a:solidFill>
                                      </a:ln>
                                      <a:latin typeface="Cambria Math" panose="02040503050406030204" pitchFamily="18" charset="0"/>
                                      <a:ea typeface="Cambria Math" panose="02040503050406030204" pitchFamily="18" charset="0"/>
                                    </a:rPr>
                                    <m:t>𝛾</m:t>
                                  </m:r>
                                  <m:r>
                                    <a:rPr lang="en-GB" i="1">
                                      <a:ln>
                                        <a:solidFill>
                                          <a:srgbClr val="4ADA4D"/>
                                        </a:solidFill>
                                      </a:ln>
                                      <a:latin typeface="Cambria Math" panose="02040503050406030204" pitchFamily="18" charset="0"/>
                                      <a:ea typeface="Cambria Math" panose="02040503050406030204" pitchFamily="18" charset="0"/>
                                    </a:rPr>
                                    <m:t>−1</m:t>
                                  </m:r>
                                </m:num>
                                <m:den>
                                  <m:r>
                                    <a:rPr lang="en-GB" i="1">
                                      <a:ln>
                                        <a:solidFill>
                                          <a:srgbClr val="4ADA4D"/>
                                        </a:solidFill>
                                      </a:ln>
                                      <a:latin typeface="Cambria Math" panose="02040503050406030204" pitchFamily="18" charset="0"/>
                                    </a:rPr>
                                    <m:t>2</m:t>
                                  </m:r>
                                </m:den>
                              </m:f>
                              <m:sSup>
                                <m:sSupPr>
                                  <m:ctrlPr>
                                    <a:rPr lang="en-GB" i="1">
                                      <a:ln>
                                        <a:solidFill>
                                          <a:srgbClr val="4ADA4D"/>
                                        </a:solidFill>
                                      </a:ln>
                                      <a:latin typeface="Cambria Math" panose="02040503050406030204" pitchFamily="18" charset="0"/>
                                    </a:rPr>
                                  </m:ctrlPr>
                                </m:sSupPr>
                                <m:e>
                                  <m:r>
                                    <a:rPr lang="en-GB" i="1">
                                      <a:ln>
                                        <a:solidFill>
                                          <a:srgbClr val="4ADA4D"/>
                                        </a:solidFill>
                                      </a:ln>
                                      <a:latin typeface="Cambria Math" panose="02040503050406030204" pitchFamily="18" charset="0"/>
                                    </a:rPr>
                                    <m:t>𝑀</m:t>
                                  </m:r>
                                </m:e>
                                <m:sup>
                                  <m:r>
                                    <a:rPr lang="en-GB" i="1">
                                      <a:ln>
                                        <a:solidFill>
                                          <a:srgbClr val="4ADA4D"/>
                                        </a:solidFill>
                                      </a:ln>
                                      <a:latin typeface="Cambria Math" panose="02040503050406030204" pitchFamily="18" charset="0"/>
                                    </a:rPr>
                                    <m:t>2</m:t>
                                  </m:r>
                                </m:sup>
                              </m:sSup>
                            </m:e>
                          </m:d>
                        </m:e>
                        <m:sup>
                          <m:r>
                            <a:rPr lang="en-GB" b="0" i="1" smtClean="0">
                              <a:ln>
                                <a:solidFill>
                                  <a:srgbClr val="4ADA4D"/>
                                </a:solidFill>
                              </a:ln>
                              <a:latin typeface="Cambria Math" panose="02040503050406030204" pitchFamily="18" charset="0"/>
                            </a:rPr>
                            <m:t>−</m:t>
                          </m:r>
                          <m:f>
                            <m:fPr>
                              <m:ctrlPr>
                                <a:rPr lang="en-GB" i="1">
                                  <a:ln>
                                    <a:solidFill>
                                      <a:srgbClr val="4ADA4D"/>
                                    </a:solidFill>
                                  </a:ln>
                                  <a:latin typeface="Cambria Math" panose="02040503050406030204" pitchFamily="18" charset="0"/>
                                </a:rPr>
                              </m:ctrlPr>
                            </m:fPr>
                            <m:num>
                              <m:r>
                                <a:rPr lang="en-GB" i="1">
                                  <a:ln>
                                    <a:solidFill>
                                      <a:srgbClr val="4ADA4D"/>
                                    </a:solidFill>
                                  </a:ln>
                                  <a:latin typeface="Cambria Math" panose="02040503050406030204" pitchFamily="18" charset="0"/>
                                </a:rPr>
                                <m:t>1</m:t>
                              </m:r>
                            </m:num>
                            <m:den>
                              <m:r>
                                <a:rPr lang="en-GB" i="1">
                                  <a:ln>
                                    <a:solidFill>
                                      <a:srgbClr val="4ADA4D"/>
                                    </a:solidFill>
                                  </a:ln>
                                  <a:latin typeface="Cambria Math" panose="02040503050406030204" pitchFamily="18" charset="0"/>
                                </a:rPr>
                                <m:t>2</m:t>
                              </m:r>
                            </m:den>
                          </m:f>
                          <m:d>
                            <m:dPr>
                              <m:ctrlPr>
                                <a:rPr lang="en-GB" i="1">
                                  <a:ln>
                                    <a:solidFill>
                                      <a:srgbClr val="4ADA4D"/>
                                    </a:solidFill>
                                  </a:ln>
                                  <a:latin typeface="Cambria Math" panose="02040503050406030204" pitchFamily="18" charset="0"/>
                                </a:rPr>
                              </m:ctrlPr>
                            </m:dPr>
                            <m:e>
                              <m:f>
                                <m:fPr>
                                  <m:ctrlPr>
                                    <a:rPr lang="en-GB" i="1">
                                      <a:ln>
                                        <a:solidFill>
                                          <a:srgbClr val="4ADA4D"/>
                                        </a:solidFill>
                                      </a:ln>
                                      <a:latin typeface="Cambria Math" panose="02040503050406030204" pitchFamily="18" charset="0"/>
                                    </a:rPr>
                                  </m:ctrlPr>
                                </m:fPr>
                                <m:num>
                                  <m:r>
                                    <a:rPr lang="en-GB" i="1">
                                      <a:ln>
                                        <a:solidFill>
                                          <a:srgbClr val="4ADA4D"/>
                                        </a:solidFill>
                                      </a:ln>
                                      <a:latin typeface="Cambria Math" panose="02040503050406030204" pitchFamily="18" charset="0"/>
                                      <a:ea typeface="Cambria Math" panose="02040503050406030204" pitchFamily="18" charset="0"/>
                                    </a:rPr>
                                    <m:t>𝛾</m:t>
                                  </m:r>
                                  <m:r>
                                    <a:rPr lang="en-GB" i="1">
                                      <a:ln>
                                        <a:solidFill>
                                          <a:srgbClr val="4ADA4D"/>
                                        </a:solidFill>
                                      </a:ln>
                                      <a:latin typeface="Cambria Math" panose="02040503050406030204" pitchFamily="18" charset="0"/>
                                      <a:ea typeface="Cambria Math" panose="02040503050406030204" pitchFamily="18" charset="0"/>
                                    </a:rPr>
                                    <m:t>+1</m:t>
                                  </m:r>
                                </m:num>
                                <m:den>
                                  <m:r>
                                    <a:rPr lang="en-GB" i="1">
                                      <a:ln>
                                        <a:solidFill>
                                          <a:srgbClr val="4ADA4D"/>
                                        </a:solidFill>
                                      </a:ln>
                                      <a:latin typeface="Cambria Math" panose="02040503050406030204" pitchFamily="18" charset="0"/>
                                      <a:ea typeface="Cambria Math" panose="02040503050406030204" pitchFamily="18" charset="0"/>
                                    </a:rPr>
                                    <m:t>𝛾</m:t>
                                  </m:r>
                                  <m:r>
                                    <a:rPr lang="en-GB" i="1">
                                      <a:ln>
                                        <a:solidFill>
                                          <a:srgbClr val="4ADA4D"/>
                                        </a:solidFill>
                                      </a:ln>
                                      <a:latin typeface="Cambria Math" panose="02040503050406030204" pitchFamily="18" charset="0"/>
                                      <a:ea typeface="Cambria Math" panose="02040503050406030204" pitchFamily="18" charset="0"/>
                                    </a:rPr>
                                    <m:t>−1</m:t>
                                  </m:r>
                                </m:den>
                              </m:f>
                            </m:e>
                          </m:d>
                        </m:sup>
                      </m:sSup>
                    </m:oMath>
                  </m:oMathPara>
                </a14:m>
                <a:endParaRPr lang="en-GB" dirty="0"/>
              </a:p>
              <a:p>
                <a:r>
                  <a:rPr lang="en-GB" dirty="0"/>
                  <a:t>Which is dimensionless and is derived by putting the stagnation equations together with continuity equation</a:t>
                </a:r>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65160"/>
                <a:ext cx="10515600" cy="5267459"/>
              </a:xfrm>
              <a:blipFill>
                <a:blip r:embed="rId2"/>
                <a:stretch>
                  <a:fillRect l="-928" t="-2662" r="-232"/>
                </a:stretch>
              </a:blipFill>
            </p:spPr>
            <p:txBody>
              <a:bodyPr/>
              <a:lstStyle/>
              <a:p>
                <a:r>
                  <a:rPr lang="en-GB">
                    <a:noFill/>
                  </a:rPr>
                  <a:t> </a:t>
                </a:r>
              </a:p>
            </p:txBody>
          </p:sp>
        </mc:Fallback>
      </mc:AlternateContent>
      <p:sp>
        <p:nvSpPr>
          <p:cNvPr id="4" name="TextBox 3"/>
          <p:cNvSpPr txBox="1"/>
          <p:nvPr/>
        </p:nvSpPr>
        <p:spPr>
          <a:xfrm>
            <a:off x="8569234" y="117566"/>
            <a:ext cx="1998617" cy="369332"/>
          </a:xfrm>
          <a:prstGeom prst="rect">
            <a:avLst/>
          </a:prstGeom>
          <a:solidFill>
            <a:schemeClr val="accent6">
              <a:lumMod val="40000"/>
              <a:lumOff val="60000"/>
            </a:schemeClr>
          </a:solidFill>
        </p:spPr>
        <p:txBody>
          <a:bodyPr wrap="square" rtlCol="0">
            <a:spAutoFit/>
          </a:bodyPr>
          <a:lstStyle/>
          <a:p>
            <a:r>
              <a:rPr lang="en-GB" dirty="0"/>
              <a:t>Notes p.6</a:t>
            </a:r>
          </a:p>
        </p:txBody>
      </p:sp>
    </p:spTree>
    <p:extLst>
      <p:ext uri="{BB962C8B-B14F-4D97-AF65-F5344CB8AC3E}">
        <p14:creationId xmlns:p14="http://schemas.microsoft.com/office/powerpoint/2010/main" val="371015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99637" y="365760"/>
            <a:ext cx="9806550" cy="5894363"/>
          </a:xfrm>
          <a:prstGeom prst="rect">
            <a:avLst/>
          </a:prstGeom>
        </p:spPr>
      </p:pic>
      <p:sp>
        <p:nvSpPr>
          <p:cNvPr id="6" name="TextBox 5"/>
          <p:cNvSpPr txBox="1"/>
          <p:nvPr/>
        </p:nvSpPr>
        <p:spPr>
          <a:xfrm>
            <a:off x="717452" y="6260123"/>
            <a:ext cx="10733650" cy="369332"/>
          </a:xfrm>
          <a:prstGeom prst="rect">
            <a:avLst/>
          </a:prstGeom>
          <a:noFill/>
        </p:spPr>
        <p:txBody>
          <a:bodyPr wrap="square" rtlCol="0">
            <a:spAutoFit/>
          </a:bodyPr>
          <a:lstStyle/>
          <a:p>
            <a:r>
              <a:rPr lang="en-GB" dirty="0"/>
              <a:t>Example from Dixon and Hall, p.20, T</a:t>
            </a:r>
            <a:r>
              <a:rPr lang="en-GB" baseline="-25000" dirty="0"/>
              <a:t>0</a:t>
            </a:r>
            <a:r>
              <a:rPr lang="en-GB" dirty="0"/>
              <a:t> = 346K, p</a:t>
            </a:r>
            <a:r>
              <a:rPr lang="en-GB" baseline="-25000" dirty="0"/>
              <a:t>0</a:t>
            </a:r>
            <a:r>
              <a:rPr lang="en-GB" dirty="0"/>
              <a:t> = 250 </a:t>
            </a:r>
            <a:r>
              <a:rPr lang="en-GB" dirty="0" err="1"/>
              <a:t>kPa</a:t>
            </a:r>
            <a:r>
              <a:rPr lang="en-GB" dirty="0"/>
              <a:t>, A = 0.1m</a:t>
            </a:r>
            <a:r>
              <a:rPr lang="en-GB" baseline="30000" dirty="0"/>
              <a:t>2</a:t>
            </a:r>
            <a:endParaRPr lang="en-GB" dirty="0"/>
          </a:p>
        </p:txBody>
      </p:sp>
      <p:sp>
        <p:nvSpPr>
          <p:cNvPr id="7" name="TextBox 6"/>
          <p:cNvSpPr txBox="1"/>
          <p:nvPr/>
        </p:nvSpPr>
        <p:spPr>
          <a:xfrm>
            <a:off x="4628271" y="2743200"/>
            <a:ext cx="3981157" cy="2031325"/>
          </a:xfrm>
          <a:prstGeom prst="rect">
            <a:avLst/>
          </a:prstGeom>
          <a:noFill/>
        </p:spPr>
        <p:txBody>
          <a:bodyPr wrap="square" rtlCol="0">
            <a:spAutoFit/>
          </a:bodyPr>
          <a:lstStyle/>
          <a:p>
            <a:r>
              <a:rPr lang="en-GB" dirty="0">
                <a:solidFill>
                  <a:srgbClr val="4ADA4D"/>
                </a:solidFill>
              </a:rPr>
              <a:t>Note the maximum flow rate is at Mach 1, and beyond that, if the velocity at the throat is further increased it means that for a fixed upstream pressure and temperature, the flow cannot produce a higher mass flux.  Changes downstream do not affect the </a:t>
            </a:r>
            <a:r>
              <a:rPr lang="en-GB">
                <a:solidFill>
                  <a:srgbClr val="4ADA4D"/>
                </a:solidFill>
              </a:rPr>
              <a:t>mass flux. </a:t>
            </a:r>
            <a:endParaRPr lang="en-GB" dirty="0">
              <a:solidFill>
                <a:srgbClr val="4ADA4D"/>
              </a:solidFill>
            </a:endParaRPr>
          </a:p>
        </p:txBody>
      </p:sp>
      <p:sp>
        <p:nvSpPr>
          <p:cNvPr id="2" name="TextBox 1"/>
          <p:cNvSpPr txBox="1"/>
          <p:nvPr/>
        </p:nvSpPr>
        <p:spPr>
          <a:xfrm>
            <a:off x="8974183" y="0"/>
            <a:ext cx="1528354" cy="365760"/>
          </a:xfrm>
          <a:prstGeom prst="rect">
            <a:avLst/>
          </a:prstGeom>
          <a:solidFill>
            <a:schemeClr val="accent6">
              <a:lumMod val="40000"/>
              <a:lumOff val="60000"/>
            </a:schemeClr>
          </a:solidFill>
        </p:spPr>
        <p:txBody>
          <a:bodyPr wrap="square" rtlCol="0">
            <a:spAutoFit/>
          </a:bodyPr>
          <a:lstStyle/>
          <a:p>
            <a:r>
              <a:rPr lang="en-GB" dirty="0"/>
              <a:t>Notes p.6</a:t>
            </a:r>
          </a:p>
        </p:txBody>
      </p:sp>
    </p:spTree>
    <p:extLst>
      <p:ext uri="{BB962C8B-B14F-4D97-AF65-F5344CB8AC3E}">
        <p14:creationId xmlns:p14="http://schemas.microsoft.com/office/powerpoint/2010/main" val="3291181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 isentropic compressible flow</a:t>
            </a:r>
          </a:p>
        </p:txBody>
      </p:sp>
      <p:sp>
        <p:nvSpPr>
          <p:cNvPr id="3" name="Content Placeholder 2"/>
          <p:cNvSpPr>
            <a:spLocks noGrp="1"/>
          </p:cNvSpPr>
          <p:nvPr>
            <p:ph idx="1"/>
          </p:nvPr>
        </p:nvSpPr>
        <p:spPr/>
        <p:txBody>
          <a:bodyPr/>
          <a:lstStyle/>
          <a:p>
            <a:pPr marL="0" indent="0">
              <a:buNone/>
            </a:pPr>
            <a:r>
              <a:rPr lang="en-GB" dirty="0"/>
              <a:t>Calculate the stagnation temperature and pressure for air at M = 0.8, p = 0.3 bar and T = 220 K.  Calculate the mass flow rate given that this flow enters a compressor with annulus mean radius of 0.1 m and blade height 0.01 m</a:t>
            </a:r>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3898800" y="4879800"/>
              <a:ext cx="8291880" cy="1977120"/>
            </p14:xfrm>
          </p:contentPart>
        </mc:Choice>
        <mc:Fallback xmlns="">
          <p:pic>
            <p:nvPicPr>
              <p:cNvPr id="4" name="Ink 3"/>
              <p:cNvPicPr/>
              <p:nvPr/>
            </p:nvPicPr>
            <p:blipFill>
              <a:blip r:embed="rId3"/>
              <a:stretch>
                <a:fillRect/>
              </a:stretch>
            </p:blipFill>
            <p:spPr>
              <a:xfrm>
                <a:off x="3889440" y="4870440"/>
                <a:ext cx="8310600" cy="1995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2D51637D-1693-9617-32B0-D13C2C86F013}"/>
                  </a:ext>
                </a:extLst>
              </p14:cNvPr>
              <p14:cNvContentPartPr/>
              <p14:nvPr/>
            </p14:nvContentPartPr>
            <p14:xfrm>
              <a:off x="750960" y="74520"/>
              <a:ext cx="11029680" cy="6759720"/>
            </p14:xfrm>
          </p:contentPart>
        </mc:Choice>
        <mc:Fallback xmlns="">
          <p:pic>
            <p:nvPicPr>
              <p:cNvPr id="5" name="Ink 4">
                <a:extLst>
                  <a:ext uri="{FF2B5EF4-FFF2-40B4-BE49-F238E27FC236}">
                    <a16:creationId xmlns:a16="http://schemas.microsoft.com/office/drawing/2014/main" id="{2D51637D-1693-9617-32B0-D13C2C86F013}"/>
                  </a:ext>
                </a:extLst>
              </p:cNvPr>
              <p:cNvPicPr/>
              <p:nvPr/>
            </p:nvPicPr>
            <p:blipFill>
              <a:blip r:embed="rId5"/>
              <a:stretch>
                <a:fillRect/>
              </a:stretch>
            </p:blipFill>
            <p:spPr>
              <a:xfrm>
                <a:off x="741600" y="65160"/>
                <a:ext cx="11048400" cy="6778440"/>
              </a:xfrm>
              <a:prstGeom prst="rect">
                <a:avLst/>
              </a:prstGeom>
            </p:spPr>
          </p:pic>
        </mc:Fallback>
      </mc:AlternateContent>
    </p:spTree>
    <p:extLst>
      <p:ext uri="{BB962C8B-B14F-4D97-AF65-F5344CB8AC3E}">
        <p14:creationId xmlns:p14="http://schemas.microsoft.com/office/powerpoint/2010/main" val="2638346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6518" y="300731"/>
            <a:ext cx="11565228" cy="1325563"/>
          </a:xfrm>
        </p:spPr>
        <p:txBody>
          <a:bodyPr/>
          <a:lstStyle/>
          <a:p>
            <a:r>
              <a:rPr lang="en-GB" dirty="0"/>
              <a:t>c) </a:t>
            </a:r>
            <a:r>
              <a:rPr lang="en-GB" sz="4000" dirty="0"/>
              <a:t>Normal shock, non-isentropic, p</a:t>
            </a:r>
            <a:r>
              <a:rPr lang="en-GB" sz="4000" baseline="-25000" dirty="0"/>
              <a:t>2</a:t>
            </a:r>
            <a:r>
              <a:rPr lang="en-GB" sz="4000" dirty="0"/>
              <a:t>/p</a:t>
            </a:r>
            <a:r>
              <a:rPr lang="en-GB" sz="4000" baseline="-25000" dirty="0"/>
              <a:t>1</a:t>
            </a:r>
            <a:r>
              <a:rPr lang="en-GB" sz="4000" dirty="0"/>
              <a:t> &gt;1, p</a:t>
            </a:r>
            <a:r>
              <a:rPr lang="en-GB" sz="4000" baseline="-25000" dirty="0"/>
              <a:t>02</a:t>
            </a:r>
            <a:r>
              <a:rPr lang="en-GB" sz="4000" dirty="0"/>
              <a:t>/p</a:t>
            </a:r>
            <a:r>
              <a:rPr lang="en-GB" sz="4000" baseline="-25000" dirty="0"/>
              <a:t>01</a:t>
            </a:r>
            <a:r>
              <a:rPr lang="en-GB" sz="4000" dirty="0"/>
              <a:t>&lt; 1</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65160"/>
                <a:ext cx="10515600" cy="5267459"/>
              </a:xfrm>
            </p:spPr>
            <p:txBody>
              <a:bodyPr>
                <a:normAutofit/>
              </a:bodyPr>
              <a:lstStyle/>
              <a:p>
                <a:r>
                  <a:rPr lang="en-GB" dirty="0"/>
                  <a:t>For strong Mach waves, the normal shock was defined</a:t>
                </a:r>
              </a:p>
              <a:p>
                <a:r>
                  <a:rPr lang="en-GB" dirty="0"/>
                  <a:t>Existing derivations for normal shocks:</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f>
                        <m:fPr>
                          <m:ctrlPr>
                            <a:rPr lang="en-GB" i="1" smtClean="0">
                              <a:ln>
                                <a:solidFill>
                                  <a:srgbClr val="4ADA4D"/>
                                </a:solidFill>
                              </a:ln>
                              <a:solidFill>
                                <a:schemeClr val="tx1"/>
                              </a:solidFill>
                              <a:latin typeface="Cambria Math" panose="02040503050406030204" pitchFamily="18" charset="0"/>
                            </a:rPr>
                          </m:ctrlPr>
                        </m:fPr>
                        <m:num>
                          <m:sSub>
                            <m:sSubPr>
                              <m:ctrlPr>
                                <a:rPr lang="en-GB" i="1" smtClean="0">
                                  <a:ln>
                                    <a:solidFill>
                                      <a:srgbClr val="4ADA4D"/>
                                    </a:solidFill>
                                  </a:ln>
                                  <a:solidFill>
                                    <a:schemeClr val="tx1"/>
                                  </a:solidFill>
                                  <a:latin typeface="Cambria Math" panose="02040503050406030204" pitchFamily="18" charset="0"/>
                                </a:rPr>
                              </m:ctrlPr>
                            </m:sSubPr>
                            <m:e>
                              <m:r>
                                <a:rPr lang="en-GB" b="0" i="1" smtClean="0">
                                  <a:ln>
                                    <a:solidFill>
                                      <a:srgbClr val="4ADA4D"/>
                                    </a:solidFill>
                                  </a:ln>
                                  <a:solidFill>
                                    <a:schemeClr val="tx1"/>
                                  </a:solidFill>
                                  <a:latin typeface="Cambria Math" panose="02040503050406030204" pitchFamily="18" charset="0"/>
                                </a:rPr>
                                <m:t>𝑇</m:t>
                              </m:r>
                            </m:e>
                            <m:sub>
                              <m:r>
                                <a:rPr lang="en-GB" b="0" i="1" smtClean="0">
                                  <a:ln>
                                    <a:solidFill>
                                      <a:srgbClr val="4ADA4D"/>
                                    </a:solidFill>
                                  </a:ln>
                                  <a:solidFill>
                                    <a:schemeClr val="tx1"/>
                                  </a:solidFill>
                                  <a:latin typeface="Cambria Math" panose="02040503050406030204" pitchFamily="18" charset="0"/>
                                </a:rPr>
                                <m:t>2</m:t>
                              </m:r>
                            </m:sub>
                          </m:sSub>
                        </m:num>
                        <m:den>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𝑇</m:t>
                              </m:r>
                            </m:e>
                            <m:sub>
                              <m:r>
                                <a:rPr lang="en-GB" b="0" i="1" smtClean="0">
                                  <a:ln>
                                    <a:solidFill>
                                      <a:srgbClr val="4ADA4D"/>
                                    </a:solidFill>
                                  </a:ln>
                                  <a:latin typeface="Cambria Math" panose="02040503050406030204" pitchFamily="18" charset="0"/>
                                </a:rPr>
                                <m:t>1</m:t>
                              </m:r>
                            </m:sub>
                          </m:sSub>
                        </m:den>
                      </m:f>
                      <m:r>
                        <a:rPr lang="en-GB" b="0" i="1" smtClean="0">
                          <a:ln>
                            <a:solidFill>
                              <a:srgbClr val="4ADA4D"/>
                            </a:solidFill>
                          </a:ln>
                          <a:solidFill>
                            <a:schemeClr val="tx1"/>
                          </a:solidFill>
                          <a:latin typeface="Cambria Math" panose="02040503050406030204" pitchFamily="18" charset="0"/>
                        </a:rPr>
                        <m:t>=</m:t>
                      </m:r>
                      <m:d>
                        <m:dPr>
                          <m:begChr m:val="["/>
                          <m:endChr m:val="]"/>
                          <m:ctrlPr>
                            <a:rPr lang="en-GB" b="0" i="1" smtClean="0">
                              <a:ln>
                                <a:solidFill>
                                  <a:srgbClr val="4ADA4D"/>
                                </a:solidFill>
                              </a:ln>
                              <a:solidFill>
                                <a:schemeClr val="tx1"/>
                              </a:solidFill>
                              <a:latin typeface="Cambria Math" panose="02040503050406030204" pitchFamily="18" charset="0"/>
                            </a:rPr>
                          </m:ctrlPr>
                        </m:dPr>
                        <m:e>
                          <m:r>
                            <a:rPr lang="en-GB" i="1">
                              <a:ln>
                                <a:solidFill>
                                  <a:srgbClr val="4ADA4D"/>
                                </a:solidFill>
                              </a:ln>
                              <a:latin typeface="Cambria Math" panose="02040503050406030204" pitchFamily="18" charset="0"/>
                            </a:rPr>
                            <m:t>2+</m:t>
                          </m:r>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ea typeface="Cambria Math" panose="02040503050406030204" pitchFamily="18" charset="0"/>
                                </a:rPr>
                                <m:t>𝛾</m:t>
                              </m:r>
                              <m:r>
                                <a:rPr lang="en-GB" i="1">
                                  <a:ln>
                                    <a:solidFill>
                                      <a:srgbClr val="4ADA4D"/>
                                    </a:solidFill>
                                  </a:ln>
                                  <a:latin typeface="Cambria Math" panose="02040503050406030204" pitchFamily="18" charset="0"/>
                                  <a:ea typeface="Cambria Math" panose="02040503050406030204" pitchFamily="18" charset="0"/>
                                </a:rPr>
                                <m:t>−1</m:t>
                              </m:r>
                            </m:e>
                          </m:d>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m:t>
                              </m:r>
                            </m:sup>
                          </m:sSubSup>
                        </m:e>
                      </m:d>
                      <m:f>
                        <m:fPr>
                          <m:ctrlPr>
                            <a:rPr lang="en-GB" b="0" i="1" smtClean="0">
                              <a:ln>
                                <a:solidFill>
                                  <a:srgbClr val="4ADA4D"/>
                                </a:solidFill>
                              </a:ln>
                              <a:solidFill>
                                <a:schemeClr val="tx1"/>
                              </a:solidFill>
                              <a:latin typeface="Cambria Math" panose="02040503050406030204" pitchFamily="18" charset="0"/>
                            </a:rPr>
                          </m:ctrlPr>
                        </m:fPr>
                        <m:num>
                          <m:r>
                            <a:rPr lang="en-GB" b="0" i="1" smtClean="0">
                              <a:ln>
                                <a:solidFill>
                                  <a:srgbClr val="4ADA4D"/>
                                </a:solidFill>
                              </a:ln>
                              <a:solidFill>
                                <a:schemeClr val="tx1"/>
                              </a:solidFill>
                              <a:latin typeface="Cambria Math" panose="02040503050406030204" pitchFamily="18" charset="0"/>
                            </a:rPr>
                            <m:t>2</m:t>
                          </m:r>
                          <m:sSubSup>
                            <m:sSubSupPr>
                              <m:ctrlPr>
                                <a:rPr lang="en-GB" i="1">
                                  <a:ln>
                                    <a:solidFill>
                                      <a:srgbClr val="4ADA4D"/>
                                    </a:solidFill>
                                  </a:ln>
                                  <a:latin typeface="Cambria Math" panose="02040503050406030204" pitchFamily="18" charset="0"/>
                                </a:rPr>
                              </m:ctrlPr>
                            </m:sSubSupPr>
                            <m:e>
                              <m:r>
                                <a:rPr lang="en-GB" i="1" smtClean="0">
                                  <a:ln>
                                    <a:solidFill>
                                      <a:srgbClr val="4ADA4D"/>
                                    </a:solidFill>
                                  </a:ln>
                                  <a:latin typeface="Cambria Math" panose="02040503050406030204" pitchFamily="18" charset="0"/>
                                  <a:ea typeface="Cambria Math" panose="02040503050406030204" pitchFamily="18" charset="0"/>
                                </a:rPr>
                                <m:t>𝛾</m:t>
                              </m:r>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m:t>
                              </m:r>
                            </m:sup>
                          </m:sSubSup>
                          <m:r>
                            <a:rPr lang="en-GB" b="0" i="1" smtClean="0">
                              <a:ln>
                                <a:solidFill>
                                  <a:srgbClr val="4ADA4D"/>
                                </a:solidFill>
                              </a:ln>
                              <a:latin typeface="Cambria Math" panose="02040503050406030204" pitchFamily="18" charset="0"/>
                            </a:rPr>
                            <m:t>−</m:t>
                          </m:r>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ea typeface="Cambria Math" panose="02040503050406030204" pitchFamily="18" charset="0"/>
                                </a:rPr>
                                <m:t>𝛾</m:t>
                              </m:r>
                              <m:r>
                                <a:rPr lang="en-GB" i="1">
                                  <a:ln>
                                    <a:solidFill>
                                      <a:srgbClr val="4ADA4D"/>
                                    </a:solidFill>
                                  </a:ln>
                                  <a:latin typeface="Cambria Math" panose="02040503050406030204" pitchFamily="18" charset="0"/>
                                  <a:ea typeface="Cambria Math" panose="02040503050406030204" pitchFamily="18" charset="0"/>
                                </a:rPr>
                                <m:t>−1</m:t>
                              </m:r>
                            </m:e>
                          </m:d>
                        </m:num>
                        <m:den>
                          <m:sSup>
                            <m:sSupPr>
                              <m:ctrlPr>
                                <a:rPr lang="en-GB" b="0" i="1" smtClean="0">
                                  <a:ln>
                                    <a:solidFill>
                                      <a:srgbClr val="4ADA4D"/>
                                    </a:solidFill>
                                  </a:ln>
                                  <a:solidFill>
                                    <a:schemeClr val="tx1"/>
                                  </a:solidFill>
                                  <a:latin typeface="Cambria Math" panose="02040503050406030204" pitchFamily="18" charset="0"/>
                                </a:rPr>
                              </m:ctrlPr>
                            </m:sSupPr>
                            <m:e>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ea typeface="Cambria Math" panose="02040503050406030204" pitchFamily="18" charset="0"/>
                                    </a:rPr>
                                    <m:t>𝛾</m:t>
                                  </m:r>
                                  <m:r>
                                    <a:rPr lang="en-GB" b="0" i="1" smtClean="0">
                                      <a:ln>
                                        <a:solidFill>
                                          <a:srgbClr val="4ADA4D"/>
                                        </a:solidFill>
                                      </a:ln>
                                      <a:latin typeface="Cambria Math" panose="02040503050406030204" pitchFamily="18" charset="0"/>
                                      <a:ea typeface="Cambria Math" panose="02040503050406030204" pitchFamily="18" charset="0"/>
                                    </a:rPr>
                                    <m:t>+</m:t>
                                  </m:r>
                                  <m:r>
                                    <a:rPr lang="en-GB" i="1">
                                      <a:ln>
                                        <a:solidFill>
                                          <a:srgbClr val="4ADA4D"/>
                                        </a:solidFill>
                                      </a:ln>
                                      <a:latin typeface="Cambria Math" panose="02040503050406030204" pitchFamily="18" charset="0"/>
                                      <a:ea typeface="Cambria Math" panose="02040503050406030204" pitchFamily="18" charset="0"/>
                                    </a:rPr>
                                    <m:t>1</m:t>
                                  </m:r>
                                </m:e>
                              </m:d>
                            </m:e>
                            <m:sup>
                              <m:r>
                                <a:rPr lang="en-GB" b="0" i="1" smtClean="0">
                                  <a:ln>
                                    <a:solidFill>
                                      <a:srgbClr val="4ADA4D"/>
                                    </a:solidFill>
                                  </a:ln>
                                  <a:solidFill>
                                    <a:schemeClr val="tx1"/>
                                  </a:solidFill>
                                  <a:latin typeface="Cambria Math" panose="02040503050406030204" pitchFamily="18" charset="0"/>
                                </a:rPr>
                                <m:t>2</m:t>
                              </m:r>
                            </m:sup>
                          </m:sSup>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m:t>
                              </m:r>
                            </m:sup>
                          </m:sSubSup>
                        </m:den>
                      </m:f>
                      <m:r>
                        <a:rPr lang="en-GB" b="0" i="1" smtClean="0">
                          <a:ln>
                            <a:solidFill>
                              <a:srgbClr val="4ADA4D"/>
                            </a:solidFill>
                          </a:ln>
                          <a:solidFill>
                            <a:schemeClr val="tx1"/>
                          </a:solidFill>
                          <a:latin typeface="Cambria Math" panose="02040503050406030204" pitchFamily="18" charset="0"/>
                        </a:rPr>
                        <m:t>;</m:t>
                      </m:r>
                      <m:f>
                        <m:fPr>
                          <m:ctrlPr>
                            <a:rPr lang="en-GB" i="1">
                              <a:ln>
                                <a:solidFill>
                                  <a:srgbClr val="4ADA4D"/>
                                </a:solidFill>
                              </a:ln>
                              <a:latin typeface="Cambria Math" panose="02040503050406030204" pitchFamily="18" charset="0"/>
                            </a:rPr>
                          </m:ctrlPr>
                        </m:fPr>
                        <m:num>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𝑝</m:t>
                              </m:r>
                            </m:e>
                            <m:sub>
                              <m:r>
                                <a:rPr lang="en-GB" i="1">
                                  <a:ln>
                                    <a:solidFill>
                                      <a:srgbClr val="4ADA4D"/>
                                    </a:solidFill>
                                  </a:ln>
                                  <a:latin typeface="Cambria Math" panose="02040503050406030204" pitchFamily="18" charset="0"/>
                                </a:rPr>
                                <m:t>2</m:t>
                              </m:r>
                            </m:sub>
                          </m:sSub>
                        </m:num>
                        <m:den>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𝑝</m:t>
                              </m:r>
                            </m:e>
                            <m:sub>
                              <m:r>
                                <a:rPr lang="en-GB" b="0" i="1" smtClean="0">
                                  <a:ln>
                                    <a:solidFill>
                                      <a:srgbClr val="4ADA4D"/>
                                    </a:solidFill>
                                  </a:ln>
                                  <a:latin typeface="Cambria Math" panose="02040503050406030204" pitchFamily="18" charset="0"/>
                                </a:rPr>
                                <m:t>1</m:t>
                              </m:r>
                            </m:sub>
                          </m:sSub>
                        </m:den>
                      </m:f>
                      <m:r>
                        <a:rPr lang="en-GB" i="1">
                          <a:ln>
                            <a:solidFill>
                              <a:srgbClr val="4ADA4D"/>
                            </a:solidFill>
                          </a:ln>
                          <a:latin typeface="Cambria Math" panose="02040503050406030204" pitchFamily="18" charset="0"/>
                        </a:rPr>
                        <m:t>=</m:t>
                      </m:r>
                      <m:f>
                        <m:fPr>
                          <m:ctrlPr>
                            <a:rPr lang="en-GB" i="1">
                              <a:ln>
                                <a:solidFill>
                                  <a:srgbClr val="4ADA4D"/>
                                </a:solidFill>
                              </a:ln>
                              <a:latin typeface="Cambria Math" panose="02040503050406030204" pitchFamily="18" charset="0"/>
                            </a:rPr>
                          </m:ctrlPr>
                        </m:fPr>
                        <m:num>
                          <m:r>
                            <a:rPr lang="en-GB" i="1">
                              <a:ln>
                                <a:solidFill>
                                  <a:srgbClr val="4ADA4D"/>
                                </a:solidFill>
                              </a:ln>
                              <a:latin typeface="Cambria Math" panose="02040503050406030204" pitchFamily="18" charset="0"/>
                            </a:rPr>
                            <m:t>1+</m:t>
                          </m:r>
                          <m:r>
                            <a:rPr lang="en-GB" i="1">
                              <a:ln>
                                <a:solidFill>
                                  <a:srgbClr val="4ADA4D"/>
                                </a:solidFill>
                              </a:ln>
                              <a:latin typeface="Cambria Math" panose="02040503050406030204" pitchFamily="18" charset="0"/>
                              <a:ea typeface="Cambria Math" panose="02040503050406030204" pitchFamily="18" charset="0"/>
                            </a:rPr>
                            <m:t>𝛾</m:t>
                          </m:r>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m:t>
                              </m:r>
                            </m:sup>
                          </m:sSubSup>
                        </m:num>
                        <m:den>
                          <m:r>
                            <a:rPr lang="en-GB" i="1">
                              <a:ln>
                                <a:solidFill>
                                  <a:srgbClr val="4ADA4D"/>
                                </a:solidFill>
                              </a:ln>
                              <a:latin typeface="Cambria Math" panose="02040503050406030204" pitchFamily="18" charset="0"/>
                            </a:rPr>
                            <m:t>1+</m:t>
                          </m:r>
                          <m:r>
                            <a:rPr lang="en-GB" i="1">
                              <a:ln>
                                <a:solidFill>
                                  <a:srgbClr val="4ADA4D"/>
                                </a:solidFill>
                              </a:ln>
                              <a:latin typeface="Cambria Math" panose="02040503050406030204" pitchFamily="18" charset="0"/>
                              <a:ea typeface="Cambria Math" panose="02040503050406030204" pitchFamily="18" charset="0"/>
                            </a:rPr>
                            <m:t>𝛾</m:t>
                          </m:r>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2</m:t>
                              </m:r>
                            </m:sub>
                            <m:sup>
                              <m:r>
                                <a:rPr lang="en-GB" i="1">
                                  <a:ln>
                                    <a:solidFill>
                                      <a:srgbClr val="4ADA4D"/>
                                    </a:solidFill>
                                  </a:ln>
                                  <a:latin typeface="Cambria Math" panose="02040503050406030204" pitchFamily="18" charset="0"/>
                                </a:rPr>
                                <m:t>2</m:t>
                              </m:r>
                            </m:sup>
                          </m:sSubSup>
                        </m:den>
                      </m:f>
                    </m:oMath>
                  </m:oMathPara>
                </a14:m>
                <a:endParaRPr lang="en-GB" dirty="0"/>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f>
                        <m:fPr>
                          <m:ctrlPr>
                            <a:rPr lang="en-GB" i="1" smtClean="0">
                              <a:ln>
                                <a:solidFill>
                                  <a:srgbClr val="4ADA4D"/>
                                </a:solidFill>
                              </a:ln>
                              <a:latin typeface="Cambria Math" panose="02040503050406030204" pitchFamily="18" charset="0"/>
                            </a:rPr>
                          </m:ctrlPr>
                        </m:fPr>
                        <m:num>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𝜌</m:t>
                              </m:r>
                            </m:e>
                            <m:sub>
                              <m:r>
                                <a:rPr lang="en-GB" i="1">
                                  <a:ln>
                                    <a:solidFill>
                                      <a:srgbClr val="4ADA4D"/>
                                    </a:solidFill>
                                  </a:ln>
                                  <a:latin typeface="Cambria Math" panose="02040503050406030204" pitchFamily="18" charset="0"/>
                                </a:rPr>
                                <m:t>2</m:t>
                              </m:r>
                            </m:sub>
                          </m:sSub>
                        </m:num>
                        <m:den>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𝜌</m:t>
                              </m:r>
                            </m:e>
                            <m:sub>
                              <m:r>
                                <a:rPr lang="en-GB" i="1">
                                  <a:ln>
                                    <a:solidFill>
                                      <a:srgbClr val="4ADA4D"/>
                                    </a:solidFill>
                                  </a:ln>
                                  <a:latin typeface="Cambria Math" panose="02040503050406030204" pitchFamily="18" charset="0"/>
                                </a:rPr>
                                <m:t>1</m:t>
                              </m:r>
                            </m:sub>
                          </m:sSub>
                        </m:den>
                      </m:f>
                      <m:r>
                        <a:rPr lang="en-GB" i="1">
                          <a:ln>
                            <a:solidFill>
                              <a:srgbClr val="4ADA4D"/>
                            </a:solidFill>
                          </a:ln>
                          <a:latin typeface="Cambria Math" panose="02040503050406030204" pitchFamily="18" charset="0"/>
                        </a:rPr>
                        <m:t>=</m:t>
                      </m:r>
                      <m:f>
                        <m:fPr>
                          <m:ctrlPr>
                            <a:rPr lang="en-GB" i="1">
                              <a:ln>
                                <a:solidFill>
                                  <a:srgbClr val="4ADA4D"/>
                                </a:solidFill>
                              </a:ln>
                              <a:latin typeface="Cambria Math" panose="02040503050406030204" pitchFamily="18" charset="0"/>
                            </a:rPr>
                          </m:ctrlPr>
                        </m:fPr>
                        <m:num>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𝑣</m:t>
                              </m:r>
                            </m:e>
                            <m:sub>
                              <m:r>
                                <a:rPr lang="en-GB" i="1">
                                  <a:ln>
                                    <a:solidFill>
                                      <a:srgbClr val="4ADA4D"/>
                                    </a:solidFill>
                                  </a:ln>
                                  <a:latin typeface="Cambria Math" panose="02040503050406030204" pitchFamily="18" charset="0"/>
                                </a:rPr>
                                <m:t>1</m:t>
                              </m:r>
                            </m:sub>
                          </m:sSub>
                        </m:num>
                        <m:den>
                          <m:sSub>
                            <m:sSubPr>
                              <m:ctrlPr>
                                <a:rPr lang="en-GB" i="1">
                                  <a:ln>
                                    <a:solidFill>
                                      <a:srgbClr val="4ADA4D"/>
                                    </a:solidFill>
                                  </a:ln>
                                  <a:latin typeface="Cambria Math" panose="02040503050406030204" pitchFamily="18" charset="0"/>
                                </a:rPr>
                              </m:ctrlPr>
                            </m:sSubPr>
                            <m:e>
                              <m:r>
                                <a:rPr lang="en-GB" i="1">
                                  <a:ln>
                                    <a:solidFill>
                                      <a:srgbClr val="4ADA4D"/>
                                    </a:solidFill>
                                  </a:ln>
                                  <a:latin typeface="Cambria Math" panose="02040503050406030204" pitchFamily="18" charset="0"/>
                                </a:rPr>
                                <m:t>𝑣</m:t>
                              </m:r>
                            </m:e>
                            <m:sub>
                              <m:r>
                                <a:rPr lang="en-GB" i="1">
                                  <a:ln>
                                    <a:solidFill>
                                      <a:srgbClr val="4ADA4D"/>
                                    </a:solidFill>
                                  </a:ln>
                                  <a:latin typeface="Cambria Math" panose="02040503050406030204" pitchFamily="18" charset="0"/>
                                </a:rPr>
                                <m:t>2</m:t>
                              </m:r>
                            </m:sub>
                          </m:sSub>
                        </m:den>
                      </m:f>
                      <m:r>
                        <a:rPr lang="en-GB" i="1">
                          <a:ln>
                            <a:solidFill>
                              <a:srgbClr val="4ADA4D"/>
                            </a:solidFill>
                          </a:ln>
                          <a:latin typeface="Cambria Math" panose="02040503050406030204" pitchFamily="18" charset="0"/>
                        </a:rPr>
                        <m:t>=</m:t>
                      </m:r>
                      <m:f>
                        <m:fPr>
                          <m:ctrlPr>
                            <a:rPr lang="en-GB" i="1">
                              <a:ln>
                                <a:solidFill>
                                  <a:srgbClr val="4ADA4D"/>
                                </a:solidFill>
                              </a:ln>
                              <a:latin typeface="Cambria Math" panose="02040503050406030204" pitchFamily="18" charset="0"/>
                            </a:rPr>
                          </m:ctrlPr>
                        </m:fPr>
                        <m:num>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rPr>
                                <m:t>𝛾</m:t>
                              </m:r>
                              <m:r>
                                <a:rPr lang="en-GB" i="1">
                                  <a:ln>
                                    <a:solidFill>
                                      <a:srgbClr val="4ADA4D"/>
                                    </a:solidFill>
                                  </a:ln>
                                  <a:latin typeface="Cambria Math" panose="02040503050406030204" pitchFamily="18" charset="0"/>
                                </a:rPr>
                                <m:t>+1</m:t>
                              </m:r>
                            </m:e>
                          </m:d>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2 </m:t>
                              </m:r>
                            </m:sup>
                          </m:sSubSup>
                        </m:num>
                        <m:den>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rPr>
                                <m:t>𝛾</m:t>
                              </m:r>
                              <m:r>
                                <a:rPr lang="en-GB" i="1">
                                  <a:ln>
                                    <a:solidFill>
                                      <a:srgbClr val="4ADA4D"/>
                                    </a:solidFill>
                                  </a:ln>
                                  <a:latin typeface="Cambria Math" panose="02040503050406030204" pitchFamily="18" charset="0"/>
                                </a:rPr>
                                <m:t>−1</m:t>
                              </m:r>
                            </m:e>
                          </m:d>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m:t>
                              </m:r>
                            </m:sup>
                          </m:sSubSup>
                          <m:r>
                            <a:rPr lang="en-GB" i="1">
                              <a:ln>
                                <a:solidFill>
                                  <a:srgbClr val="4ADA4D"/>
                                </a:solidFill>
                              </a:ln>
                              <a:latin typeface="Cambria Math" panose="02040503050406030204" pitchFamily="18" charset="0"/>
                            </a:rPr>
                            <m:t>+2</m:t>
                          </m:r>
                        </m:den>
                      </m:f>
                      <m:r>
                        <a:rPr lang="en-GB" b="0" i="1" smtClean="0">
                          <a:ln>
                            <a:solidFill>
                              <a:srgbClr val="4ADA4D"/>
                            </a:solidFill>
                          </a:ln>
                          <a:latin typeface="Cambria Math" panose="02040503050406030204" pitchFamily="18" charset="0"/>
                        </a:rPr>
                        <m:t>;</m:t>
                      </m:r>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𝑀𝑎</m:t>
                          </m:r>
                        </m:e>
                        <m:sub>
                          <m:r>
                            <a:rPr lang="en-GB" i="1">
                              <a:ln>
                                <a:solidFill>
                                  <a:srgbClr val="4ADA4D"/>
                                </a:solidFill>
                              </a:ln>
                              <a:latin typeface="Cambria Math" panose="02040503050406030204" pitchFamily="18" charset="0"/>
                            </a:rPr>
                            <m:t>2</m:t>
                          </m:r>
                        </m:sub>
                        <m:sup>
                          <m:r>
                            <a:rPr lang="en-GB" i="1">
                              <a:ln>
                                <a:solidFill>
                                  <a:srgbClr val="4ADA4D"/>
                                </a:solidFill>
                              </a:ln>
                              <a:latin typeface="Cambria Math" panose="02040503050406030204" pitchFamily="18" charset="0"/>
                            </a:rPr>
                            <m:t>2</m:t>
                          </m:r>
                        </m:sup>
                      </m:sSubSup>
                      <m:r>
                        <a:rPr lang="en-GB" i="1">
                          <a:ln>
                            <a:solidFill>
                              <a:srgbClr val="4ADA4D"/>
                            </a:solidFill>
                          </a:ln>
                          <a:latin typeface="Cambria Math" panose="02040503050406030204" pitchFamily="18" charset="0"/>
                        </a:rPr>
                        <m:t>=</m:t>
                      </m:r>
                      <m:f>
                        <m:fPr>
                          <m:ctrlPr>
                            <a:rPr lang="en-GB" i="1">
                              <a:ln>
                                <a:solidFill>
                                  <a:srgbClr val="4ADA4D"/>
                                </a:solidFill>
                              </a:ln>
                              <a:latin typeface="Cambria Math" panose="02040503050406030204" pitchFamily="18" charset="0"/>
                            </a:rPr>
                          </m:ctrlPr>
                        </m:fPr>
                        <m:num>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rPr>
                                <m:t>𝛾</m:t>
                              </m:r>
                              <m:r>
                                <a:rPr lang="en-GB" i="1">
                                  <a:ln>
                                    <a:solidFill>
                                      <a:srgbClr val="4ADA4D"/>
                                    </a:solidFill>
                                  </a:ln>
                                  <a:latin typeface="Cambria Math" panose="02040503050406030204" pitchFamily="18" charset="0"/>
                                </a:rPr>
                                <m:t>−1</m:t>
                              </m:r>
                            </m:e>
                          </m:d>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m:t>
                              </m:r>
                            </m:sup>
                          </m:sSubSup>
                          <m:r>
                            <a:rPr lang="en-GB" i="1">
                              <a:ln>
                                <a:solidFill>
                                  <a:srgbClr val="4ADA4D"/>
                                </a:solidFill>
                              </a:ln>
                              <a:latin typeface="Cambria Math" panose="02040503050406030204" pitchFamily="18" charset="0"/>
                            </a:rPr>
                            <m:t>+2</m:t>
                          </m:r>
                        </m:num>
                        <m:den>
                          <m:r>
                            <a:rPr lang="en-GB" i="1">
                              <a:ln>
                                <a:solidFill>
                                  <a:srgbClr val="4ADA4D"/>
                                </a:solidFill>
                              </a:ln>
                              <a:latin typeface="Cambria Math" panose="02040503050406030204" pitchFamily="18" charset="0"/>
                            </a:rPr>
                            <m:t>2</m:t>
                          </m:r>
                          <m:r>
                            <a:rPr lang="en-GB" i="1">
                              <a:ln>
                                <a:solidFill>
                                  <a:srgbClr val="4ADA4D"/>
                                </a:solidFill>
                              </a:ln>
                              <a:latin typeface="Cambria Math" panose="02040503050406030204" pitchFamily="18" charset="0"/>
                            </a:rPr>
                            <m:t>𝛾</m:t>
                          </m:r>
                          <m:sSubSup>
                            <m:sSubSupPr>
                              <m:ctrlPr>
                                <a:rPr lang="en-GB" i="1">
                                  <a:ln>
                                    <a:solidFill>
                                      <a:srgbClr val="4ADA4D"/>
                                    </a:solidFill>
                                  </a:ln>
                                  <a:latin typeface="Cambria Math" panose="02040503050406030204" pitchFamily="18" charset="0"/>
                                </a:rPr>
                              </m:ctrlPr>
                            </m:sSubSupPr>
                            <m:e>
                              <m:r>
                                <a:rPr lang="en-GB" i="1">
                                  <a:ln>
                                    <a:solidFill>
                                      <a:srgbClr val="4ADA4D"/>
                                    </a:solidFill>
                                  </a:ln>
                                  <a:latin typeface="Cambria Math" panose="02040503050406030204" pitchFamily="18" charset="0"/>
                                </a:rPr>
                                <m:t>𝑀</m:t>
                              </m:r>
                            </m:e>
                            <m:sub>
                              <m:r>
                                <a:rPr lang="en-GB" i="1">
                                  <a:ln>
                                    <a:solidFill>
                                      <a:srgbClr val="4ADA4D"/>
                                    </a:solidFill>
                                  </a:ln>
                                  <a:latin typeface="Cambria Math" panose="02040503050406030204" pitchFamily="18" charset="0"/>
                                </a:rPr>
                                <m:t>1</m:t>
                              </m:r>
                            </m:sub>
                            <m:sup>
                              <m:r>
                                <a:rPr lang="en-GB" i="1">
                                  <a:ln>
                                    <a:solidFill>
                                      <a:srgbClr val="4ADA4D"/>
                                    </a:solidFill>
                                  </a:ln>
                                  <a:latin typeface="Cambria Math" panose="02040503050406030204" pitchFamily="18" charset="0"/>
                                </a:rPr>
                                <m:t>2</m:t>
                              </m:r>
                            </m:sup>
                          </m:sSubSup>
                          <m:r>
                            <a:rPr lang="en-GB" i="1">
                              <a:ln>
                                <a:solidFill>
                                  <a:srgbClr val="4ADA4D"/>
                                </a:solidFill>
                              </a:ln>
                              <a:latin typeface="Cambria Math" panose="02040503050406030204" pitchFamily="18" charset="0"/>
                            </a:rPr>
                            <m:t>−</m:t>
                          </m:r>
                          <m:d>
                            <m:dPr>
                              <m:ctrlPr>
                                <a:rPr lang="en-GB" i="1">
                                  <a:ln>
                                    <a:solidFill>
                                      <a:srgbClr val="4ADA4D"/>
                                    </a:solidFill>
                                  </a:ln>
                                  <a:latin typeface="Cambria Math" panose="02040503050406030204" pitchFamily="18" charset="0"/>
                                </a:rPr>
                              </m:ctrlPr>
                            </m:dPr>
                            <m:e>
                              <m:r>
                                <a:rPr lang="en-GB" i="1">
                                  <a:ln>
                                    <a:solidFill>
                                      <a:srgbClr val="4ADA4D"/>
                                    </a:solidFill>
                                  </a:ln>
                                  <a:latin typeface="Cambria Math" panose="02040503050406030204" pitchFamily="18" charset="0"/>
                                </a:rPr>
                                <m:t>𝛾</m:t>
                              </m:r>
                              <m:r>
                                <a:rPr lang="en-GB" i="1">
                                  <a:ln>
                                    <a:solidFill>
                                      <a:srgbClr val="4ADA4D"/>
                                    </a:solidFill>
                                  </a:ln>
                                  <a:latin typeface="Cambria Math" panose="02040503050406030204" pitchFamily="18" charset="0"/>
                                </a:rPr>
                                <m:t>−1</m:t>
                              </m:r>
                            </m:e>
                          </m:d>
                        </m:den>
                      </m:f>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65160"/>
                <a:ext cx="10515600" cy="5267459"/>
              </a:xfrm>
              <a:blipFill>
                <a:blip r:embed="rId2"/>
                <a:stretch>
                  <a:fillRect l="-1043" t="-1968"/>
                </a:stretch>
              </a:blipFill>
            </p:spPr>
            <p:txBody>
              <a:bodyPr/>
              <a:lstStyle/>
              <a:p>
                <a:r>
                  <a:rPr lang="en-GB">
                    <a:noFill/>
                  </a:rPr>
                  <a:t> </a:t>
                </a:r>
              </a:p>
            </p:txBody>
          </p:sp>
        </mc:Fallback>
      </mc:AlternateContent>
    </p:spTree>
    <p:extLst>
      <p:ext uri="{BB962C8B-B14F-4D97-AF65-F5344CB8AC3E}">
        <p14:creationId xmlns:p14="http://schemas.microsoft.com/office/powerpoint/2010/main" val="3937817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of normal shock</a:t>
            </a:r>
          </a:p>
        </p:txBody>
      </p:sp>
      <p:sp>
        <p:nvSpPr>
          <p:cNvPr id="3" name="Content Placeholder 2"/>
          <p:cNvSpPr>
            <a:spLocks noGrp="1"/>
          </p:cNvSpPr>
          <p:nvPr>
            <p:ph idx="1"/>
          </p:nvPr>
        </p:nvSpPr>
        <p:spPr/>
        <p:txBody>
          <a:bodyPr/>
          <a:lstStyle/>
          <a:p>
            <a:pPr marL="0" indent="0">
              <a:buNone/>
            </a:pPr>
            <a:r>
              <a:rPr lang="en-GB" dirty="0"/>
              <a:t>A shock occurs in a flow of air (</a:t>
            </a:r>
            <a:r>
              <a:rPr lang="en-GB" i="1" dirty="0">
                <a:sym typeface="Symbol" panose="05050102010706020507" pitchFamily="18" charset="2"/>
              </a:rPr>
              <a:t></a:t>
            </a:r>
            <a:r>
              <a:rPr lang="en-GB" dirty="0">
                <a:sym typeface="Symbol" panose="05050102010706020507" pitchFamily="18" charset="2"/>
              </a:rPr>
              <a:t> = 1.4)</a:t>
            </a:r>
            <a:r>
              <a:rPr lang="en-GB" dirty="0"/>
              <a:t> at 220 K and 0.3 bar at M = 1.5.  Calculate the static temperature and Mach number downstream of the shock and hence the velocity of the flow before and after the shock.</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DC4D9C30-D46D-7275-62FC-B7AF1EFD0414}"/>
                  </a:ext>
                </a:extLst>
              </p14:cNvPr>
              <p14:cNvContentPartPr/>
              <p14:nvPr/>
            </p14:nvContentPartPr>
            <p14:xfrm>
              <a:off x="795600" y="2229840"/>
              <a:ext cx="11094840" cy="4368240"/>
            </p14:xfrm>
          </p:contentPart>
        </mc:Choice>
        <mc:Fallback xmlns="">
          <p:pic>
            <p:nvPicPr>
              <p:cNvPr id="4" name="Ink 3">
                <a:extLst>
                  <a:ext uri="{FF2B5EF4-FFF2-40B4-BE49-F238E27FC236}">
                    <a16:creationId xmlns:a16="http://schemas.microsoft.com/office/drawing/2014/main" id="{DC4D9C30-D46D-7275-62FC-B7AF1EFD0414}"/>
                  </a:ext>
                </a:extLst>
              </p:cNvPr>
              <p:cNvPicPr/>
              <p:nvPr/>
            </p:nvPicPr>
            <p:blipFill>
              <a:blip r:embed="rId3"/>
              <a:stretch>
                <a:fillRect/>
              </a:stretch>
            </p:blipFill>
            <p:spPr>
              <a:xfrm>
                <a:off x="786240" y="2220480"/>
                <a:ext cx="11113560" cy="4386960"/>
              </a:xfrm>
              <a:prstGeom prst="rect">
                <a:avLst/>
              </a:prstGeom>
            </p:spPr>
          </p:pic>
        </mc:Fallback>
      </mc:AlternateContent>
    </p:spTree>
    <p:extLst>
      <p:ext uri="{BB962C8B-B14F-4D97-AF65-F5344CB8AC3E}">
        <p14:creationId xmlns:p14="http://schemas.microsoft.com/office/powerpoint/2010/main" val="2325194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5367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1347" y="0"/>
            <a:ext cx="10515600" cy="1325563"/>
          </a:xfrm>
        </p:spPr>
        <p:txBody>
          <a:bodyPr/>
          <a:lstStyle/>
          <a:p>
            <a:r>
              <a:rPr lang="en-GB" dirty="0"/>
              <a:t>Oblique shock</a:t>
            </a:r>
          </a:p>
        </p:txBody>
      </p:sp>
      <p:sp>
        <p:nvSpPr>
          <p:cNvPr id="3" name="Content Placeholder 2"/>
          <p:cNvSpPr>
            <a:spLocks noGrp="1"/>
          </p:cNvSpPr>
          <p:nvPr>
            <p:ph idx="1"/>
          </p:nvPr>
        </p:nvSpPr>
        <p:spPr>
          <a:xfrm>
            <a:off x="351691" y="1036195"/>
            <a:ext cx="11676185" cy="3383354"/>
          </a:xfrm>
        </p:spPr>
        <p:txBody>
          <a:bodyPr>
            <a:normAutofit/>
          </a:bodyPr>
          <a:lstStyle/>
          <a:p>
            <a:r>
              <a:rPr lang="en-GB" dirty="0"/>
              <a:t>When a supersonic flow is turned by a plane wall at an angle, </a:t>
            </a:r>
            <a:r>
              <a:rPr lang="en-GB" dirty="0">
                <a:sym typeface="Symbol" panose="05050102010706020507" pitchFamily="18" charset="2"/>
              </a:rPr>
              <a:t>,</a:t>
            </a:r>
            <a:r>
              <a:rPr lang="en-GB" dirty="0"/>
              <a:t> to the flow, a plane shock will occur, and the flow can be considered as resolved parallel and perpendicular to the plane shock wave, and it will proceed with resultant parallel to the wall</a:t>
            </a:r>
          </a:p>
          <a:p>
            <a:r>
              <a:rPr lang="en-GB" dirty="0"/>
              <a:t>The oblique shock is then managed as a normal shock perpendicular to the shock wave, and the flow is unaffected parallel to the oblique shock wave, the angle of turning of the flow is equal to the angle of the wall, </a:t>
            </a:r>
            <a:r>
              <a:rPr lang="en-GB" dirty="0">
                <a:sym typeface="Symbol" panose="05050102010706020507" pitchFamily="18" charset="2"/>
              </a:rPr>
              <a:t>, and the shock wave is at angle </a:t>
            </a:r>
            <a:endParaRPr lang="en-GB" dirty="0"/>
          </a:p>
        </p:txBody>
      </p:sp>
      <p:sp>
        <p:nvSpPr>
          <p:cNvPr id="5" name="Isosceles Triangle 4"/>
          <p:cNvSpPr/>
          <p:nvPr/>
        </p:nvSpPr>
        <p:spPr>
          <a:xfrm rot="16200000">
            <a:off x="5574494" y="5163757"/>
            <a:ext cx="716280" cy="14262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6" name="Straight Connector 5"/>
          <p:cNvCxnSpPr/>
          <p:nvPr/>
        </p:nvCxnSpPr>
        <p:spPr>
          <a:xfrm flipV="1">
            <a:off x="5201749" y="4945317"/>
            <a:ext cx="504190" cy="921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201749" y="5864162"/>
            <a:ext cx="453390" cy="921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937199" y="4586783"/>
            <a:ext cx="342296" cy="582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922046" y="5165288"/>
            <a:ext cx="1241618" cy="592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857857" y="5183623"/>
            <a:ext cx="573860" cy="270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859511" y="4864187"/>
            <a:ext cx="895570" cy="306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 Box 2"/>
          <p:cNvSpPr txBox="1">
            <a:spLocks noChangeArrowheads="1"/>
          </p:cNvSpPr>
          <p:nvPr/>
        </p:nvSpPr>
        <p:spPr bwMode="auto">
          <a:xfrm>
            <a:off x="4912954" y="4766300"/>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3840710" y="4334602"/>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4582341" y="5479421"/>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2"/>
          <p:cNvSpPr txBox="1">
            <a:spLocks noChangeArrowheads="1"/>
          </p:cNvSpPr>
          <p:nvPr/>
        </p:nvSpPr>
        <p:spPr bwMode="auto">
          <a:xfrm>
            <a:off x="6699813" y="4603833"/>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p:nvSpPr>
        <p:spPr bwMode="auto">
          <a:xfrm>
            <a:off x="6069147" y="4534557"/>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6106277" y="5256149"/>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2n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1" name="Straight Arrow Connector 20"/>
          <p:cNvCxnSpPr/>
          <p:nvPr/>
        </p:nvCxnSpPr>
        <p:spPr>
          <a:xfrm flipV="1">
            <a:off x="3944372" y="5161590"/>
            <a:ext cx="1511219" cy="3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 Box 2"/>
          <p:cNvSpPr txBox="1">
            <a:spLocks noChangeArrowheads="1"/>
          </p:cNvSpPr>
          <p:nvPr/>
        </p:nvSpPr>
        <p:spPr bwMode="auto">
          <a:xfrm rot="17666961">
            <a:off x="4949129" y="4315963"/>
            <a:ext cx="167301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Oblique shock</a:t>
            </a:r>
          </a:p>
        </p:txBody>
      </p:sp>
      <p:sp>
        <p:nvSpPr>
          <p:cNvPr id="27" name="Text Box 2"/>
          <p:cNvSpPr txBox="1">
            <a:spLocks noChangeArrowheads="1"/>
          </p:cNvSpPr>
          <p:nvPr/>
        </p:nvSpPr>
        <p:spPr bwMode="auto">
          <a:xfrm rot="20556585">
            <a:off x="6681474" y="5062157"/>
            <a:ext cx="167301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Plane wall</a:t>
            </a:r>
          </a:p>
        </p:txBody>
      </p:sp>
      <p:sp>
        <p:nvSpPr>
          <p:cNvPr id="28" name="Arc 27"/>
          <p:cNvSpPr>
            <a:spLocks noChangeAspect="1"/>
          </p:cNvSpPr>
          <p:nvPr/>
        </p:nvSpPr>
        <p:spPr>
          <a:xfrm>
            <a:off x="5607509" y="4833652"/>
            <a:ext cx="769230" cy="709365"/>
          </a:xfrm>
          <a:prstGeom prst="arc">
            <a:avLst>
              <a:gd name="adj1" fmla="val 20011682"/>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9" name="Text Box 2"/>
          <p:cNvSpPr txBox="1">
            <a:spLocks noChangeArrowheads="1"/>
          </p:cNvSpPr>
          <p:nvPr/>
        </p:nvSpPr>
        <p:spPr bwMode="auto">
          <a:xfrm>
            <a:off x="5465438" y="5366880"/>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31" name="Straight Connector 30"/>
          <p:cNvCxnSpPr/>
          <p:nvPr/>
        </p:nvCxnSpPr>
        <p:spPr>
          <a:xfrm>
            <a:off x="3478710" y="5166741"/>
            <a:ext cx="47408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500513" y="5870657"/>
            <a:ext cx="47408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849116" y="4597658"/>
            <a:ext cx="342296" cy="582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 Box 2"/>
          <p:cNvSpPr txBox="1">
            <a:spLocks noChangeArrowheads="1"/>
          </p:cNvSpPr>
          <p:nvPr/>
        </p:nvSpPr>
        <p:spPr bwMode="auto">
          <a:xfrm>
            <a:off x="6475692" y="4857152"/>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7" name="Arc 56"/>
          <p:cNvSpPr>
            <a:spLocks noChangeAspect="1"/>
          </p:cNvSpPr>
          <p:nvPr/>
        </p:nvSpPr>
        <p:spPr>
          <a:xfrm>
            <a:off x="4831439" y="5492491"/>
            <a:ext cx="769230" cy="709365"/>
          </a:xfrm>
          <a:prstGeom prst="arc">
            <a:avLst>
              <a:gd name="adj1" fmla="val 18156037"/>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F877DCD-FB14-60D2-9B98-33625AC999B3}"/>
                  </a:ext>
                </a:extLst>
              </p14:cNvPr>
              <p14:cNvContentPartPr/>
              <p14:nvPr/>
            </p14:nvContentPartPr>
            <p14:xfrm>
              <a:off x="0" y="4019400"/>
              <a:ext cx="8679600" cy="2797920"/>
            </p14:xfrm>
          </p:contentPart>
        </mc:Choice>
        <mc:Fallback xmlns="">
          <p:pic>
            <p:nvPicPr>
              <p:cNvPr id="4" name="Ink 3">
                <a:extLst>
                  <a:ext uri="{FF2B5EF4-FFF2-40B4-BE49-F238E27FC236}">
                    <a16:creationId xmlns:a16="http://schemas.microsoft.com/office/drawing/2014/main" id="{9F877DCD-FB14-60D2-9B98-33625AC999B3}"/>
                  </a:ext>
                </a:extLst>
              </p:cNvPr>
              <p:cNvPicPr/>
              <p:nvPr/>
            </p:nvPicPr>
            <p:blipFill>
              <a:blip r:embed="rId3"/>
              <a:stretch>
                <a:fillRect/>
              </a:stretch>
            </p:blipFill>
            <p:spPr>
              <a:xfrm>
                <a:off x="-9360" y="4010040"/>
                <a:ext cx="8698320" cy="28166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15F29DCF-1634-DEDE-4087-FA2AA7F6E9D1}"/>
                  </a:ext>
                </a:extLst>
              </p14:cNvPr>
              <p14:cNvContentPartPr/>
              <p14:nvPr/>
            </p14:nvContentPartPr>
            <p14:xfrm>
              <a:off x="4425840" y="463320"/>
              <a:ext cx="4350240" cy="5290200"/>
            </p14:xfrm>
          </p:contentPart>
        </mc:Choice>
        <mc:Fallback xmlns="">
          <p:pic>
            <p:nvPicPr>
              <p:cNvPr id="10" name="Ink 9">
                <a:extLst>
                  <a:ext uri="{FF2B5EF4-FFF2-40B4-BE49-F238E27FC236}">
                    <a16:creationId xmlns:a16="http://schemas.microsoft.com/office/drawing/2014/main" id="{15F29DCF-1634-DEDE-4087-FA2AA7F6E9D1}"/>
                  </a:ext>
                </a:extLst>
              </p:cNvPr>
              <p:cNvPicPr/>
              <p:nvPr/>
            </p:nvPicPr>
            <p:blipFill>
              <a:blip r:embed="rId5"/>
              <a:stretch>
                <a:fillRect/>
              </a:stretch>
            </p:blipFill>
            <p:spPr>
              <a:xfrm>
                <a:off x="4416480" y="453960"/>
                <a:ext cx="4368960" cy="5308920"/>
              </a:xfrm>
              <a:prstGeom prst="rect">
                <a:avLst/>
              </a:prstGeom>
            </p:spPr>
          </p:pic>
        </mc:Fallback>
      </mc:AlternateContent>
    </p:spTree>
    <p:extLst>
      <p:ext uri="{BB962C8B-B14F-4D97-AF65-F5344CB8AC3E}">
        <p14:creationId xmlns:p14="http://schemas.microsoft.com/office/powerpoint/2010/main" val="2472035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320" y="-45403"/>
            <a:ext cx="10515600" cy="1325563"/>
          </a:xfrm>
        </p:spPr>
        <p:txBody>
          <a:bodyPr/>
          <a:lstStyle/>
          <a:p>
            <a:r>
              <a:rPr lang="en-GB" dirty="0"/>
              <a:t>Formulae involved for oblique shock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280160"/>
                <a:ext cx="12192000" cy="5577840"/>
              </a:xfrm>
            </p:spPr>
            <p:txBody>
              <a:bodyPr>
                <a:normAutofit fontScale="92500" lnSpcReduction="10000"/>
              </a:bodyPr>
              <a:lstStyle/>
              <a:p>
                <a:r>
                  <a:rPr lang="en-GB" dirty="0"/>
                  <a:t>The formulae are derived in the same way as for normal shock but using M</a:t>
                </a:r>
                <a:r>
                  <a:rPr lang="en-GB" baseline="-25000" dirty="0"/>
                  <a:t>1</a:t>
                </a:r>
                <a:r>
                  <a:rPr lang="en-GB" dirty="0"/>
                  <a:t>sin</a:t>
                </a:r>
                <a:r>
                  <a:rPr lang="en-GB" dirty="0">
                    <a:sym typeface="Symbol" panose="05050102010706020507" pitchFamily="18" charset="2"/>
                  </a:rPr>
                  <a:t> instead of M</a:t>
                </a:r>
                <a:r>
                  <a:rPr lang="en-GB" baseline="-25000" dirty="0">
                    <a:sym typeface="Symbol" panose="05050102010706020507" pitchFamily="18" charset="2"/>
                  </a:rPr>
                  <a:t>1</a:t>
                </a:r>
              </a:p>
              <a:p>
                <a:r>
                  <a:rPr lang="en-GB" dirty="0">
                    <a:sym typeface="Symbol" panose="05050102010706020507" pitchFamily="18" charset="2"/>
                  </a:rPr>
                  <a:t>To get the relation between turning angle, , wave angle, , and incident Mach number:</a:t>
                </a:r>
              </a:p>
              <a:p>
                <a:pPr marL="0" indent="0">
                  <a:buNone/>
                </a:pPr>
                <a:endParaRPr lang="en-GB"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tan</m:t>
                          </m:r>
                        </m:fName>
                        <m:e>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1</m:t>
                                  </m:r>
                                  <m:r>
                                    <a:rPr lang="en-GB" b="0" i="1" smtClean="0">
                                      <a:latin typeface="Cambria Math" panose="02040503050406030204" pitchFamily="18" charset="0"/>
                                      <a:ea typeface="Cambria Math" panose="02040503050406030204" pitchFamily="18" charset="0"/>
                                    </a:rPr>
                                    <m:t>𝑛</m:t>
                                  </m:r>
                                </m:sub>
                              </m:sSub>
                            </m:num>
                            <m:den>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1</m:t>
                                  </m:r>
                                  <m:r>
                                    <a:rPr lang="en-GB" b="0" i="1" smtClean="0">
                                      <a:latin typeface="Cambria Math" panose="02040503050406030204" pitchFamily="18" charset="0"/>
                                      <a:ea typeface="Cambria Math" panose="02040503050406030204" pitchFamily="18" charset="0"/>
                                    </a:rPr>
                                    <m:t>𝑡</m:t>
                                  </m:r>
                                </m:sub>
                              </m:sSub>
                            </m:den>
                          </m:f>
                          <m:r>
                            <a:rPr lang="en-GB" b="0" i="1" smtClean="0">
                              <a:latin typeface="Cambria Math" panose="02040503050406030204" pitchFamily="18" charset="0"/>
                              <a:ea typeface="Cambria Math" panose="02040503050406030204" pitchFamily="18" charset="0"/>
                            </a:rPr>
                            <m:t>;</m:t>
                          </m:r>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tan</m:t>
                              </m:r>
                            </m:fName>
                            <m:e>
                              <m:d>
                                <m:dPr>
                                  <m:ctrlPr>
                                    <a:rPr lang="en-GB" b="0"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𝛿</m:t>
                                  </m:r>
                                </m:e>
                              </m:d>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𝑛</m:t>
                                      </m:r>
                                    </m:sub>
                                  </m:sSub>
                                </m:num>
                                <m:den>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𝑡</m:t>
                                      </m:r>
                                    </m:sub>
                                  </m:sSub>
                                </m:den>
                              </m:f>
                            </m:e>
                          </m:func>
                        </m:e>
                      </m:func>
                    </m:oMath>
                  </m:oMathPara>
                </a14:m>
                <a:endParaRPr lang="en-GB" dirty="0"/>
              </a:p>
              <a:p>
                <a:pPr marL="0" indent="0">
                  <a:buNone/>
                </a:pPr>
                <a:r>
                  <a:rPr lang="en-GB" dirty="0"/>
                  <a:t>And</a:t>
                </a:r>
              </a:p>
              <a:p>
                <a:pPr marL="0" indent="0">
                  <a:buNone/>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d>
                                <m:dPr>
                                  <m:ctrlPr>
                                    <a:rPr lang="en-GB" i="1">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𝜃</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𝛿</m:t>
                                  </m:r>
                                </m:e>
                              </m:d>
                            </m:e>
                          </m:func>
                        </m:num>
                        <m:den>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tan</m:t>
                              </m:r>
                            </m:fName>
                            <m:e>
                              <m:r>
                                <a:rPr lang="en-GB" b="0" i="1" smtClean="0">
                                  <a:latin typeface="Cambria Math" panose="02040503050406030204" pitchFamily="18" charset="0"/>
                                  <a:ea typeface="Cambria Math" panose="02040503050406030204" pitchFamily="18" charset="0"/>
                                </a:rPr>
                                <m:t>𝜃</m:t>
                              </m:r>
                            </m:e>
                          </m:func>
                        </m:den>
                      </m:f>
                      <m:r>
                        <a:rPr lang="en-GB" b="0" i="1" smtClean="0">
                          <a:latin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𝑛</m:t>
                              </m:r>
                            </m:sub>
                          </m:sSub>
                        </m:num>
                        <m:den>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1</m:t>
                              </m:r>
                              <m:r>
                                <a:rPr lang="en-GB" b="0" i="1" smtClean="0">
                                  <a:latin typeface="Cambria Math" panose="02040503050406030204" pitchFamily="18" charset="0"/>
                                  <a:ea typeface="Cambria Math" panose="02040503050406030204" pitchFamily="18" charset="0"/>
                                </a:rPr>
                                <m:t>𝑛</m:t>
                              </m:r>
                            </m:sub>
                          </m:sSub>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2+</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−1</m:t>
                              </m:r>
                            </m:e>
                          </m:d>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𝑀</m:t>
                              </m:r>
                            </m:e>
                            <m:sub>
                              <m:r>
                                <a:rPr lang="en-GB" b="0" i="1" smtClean="0">
                                  <a:latin typeface="Cambria Math" panose="02040503050406030204" pitchFamily="18" charset="0"/>
                                  <a:ea typeface="Cambria Math" panose="02040503050406030204" pitchFamily="18" charset="0"/>
                                </a:rPr>
                                <m:t>1</m:t>
                              </m:r>
                            </m:sub>
                            <m:sup>
                              <m:r>
                                <a:rPr lang="en-GB" b="0" i="1" smtClean="0">
                                  <a:latin typeface="Cambria Math" panose="02040503050406030204" pitchFamily="18" charset="0"/>
                                  <a:ea typeface="Cambria Math" panose="02040503050406030204" pitchFamily="18" charset="0"/>
                                </a:rPr>
                                <m:t>2</m:t>
                              </m:r>
                            </m:sup>
                          </m:sSubSup>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𝑠𝑖𝑛</m:t>
                              </m:r>
                            </m:e>
                            <m:sup>
                              <m:r>
                                <a:rPr lang="en-GB" b="0" i="1" smtClean="0">
                                  <a:latin typeface="Cambria Math" panose="02040503050406030204" pitchFamily="18" charset="0"/>
                                  <a:ea typeface="Cambria Math" panose="02040503050406030204" pitchFamily="18" charset="0"/>
                                </a:rPr>
                                <m:t>2</m:t>
                              </m:r>
                            </m:sup>
                          </m:sSup>
                          <m:r>
                            <a:rPr lang="en-GB" i="1" smtClean="0">
                              <a:latin typeface="Cambria Math" panose="02040503050406030204" pitchFamily="18" charset="0"/>
                              <a:ea typeface="Cambria Math" panose="02040503050406030204" pitchFamily="18" charset="0"/>
                            </a:rPr>
                            <m:t>𝜃</m:t>
                          </m:r>
                        </m:num>
                        <m:den>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1</m:t>
                              </m:r>
                            </m:e>
                          </m:d>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𝑀</m:t>
                              </m:r>
                            </m:e>
                            <m:sub>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2</m:t>
                              </m:r>
                            </m:sup>
                          </m:sSubSup>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𝑠𝑖𝑛</m:t>
                              </m:r>
                            </m:e>
                            <m:sup>
                              <m:r>
                                <a:rPr lang="en-GB" i="1">
                                  <a:latin typeface="Cambria Math" panose="02040503050406030204" pitchFamily="18" charset="0"/>
                                  <a:ea typeface="Cambria Math" panose="02040503050406030204" pitchFamily="18" charset="0"/>
                                </a:rPr>
                                <m:t>2</m:t>
                              </m:r>
                            </m:sup>
                          </m:sSup>
                          <m:r>
                            <a:rPr lang="en-GB" i="1" smtClean="0">
                              <a:latin typeface="Cambria Math" panose="02040503050406030204" pitchFamily="18" charset="0"/>
                              <a:ea typeface="Cambria Math" panose="02040503050406030204" pitchFamily="18" charset="0"/>
                            </a:rPr>
                            <m:t>𝜃</m:t>
                          </m:r>
                        </m:den>
                      </m:f>
                    </m:oMath>
                  </m:oMathPara>
                </a14:m>
                <a:endParaRPr lang="en-GB" dirty="0"/>
              </a:p>
              <a:p>
                <a:pPr marL="0" indent="0">
                  <a:buNone/>
                </a:pPr>
                <a:r>
                  <a:rPr lang="en-GB" dirty="0"/>
                  <a:t>Therefore:</a:t>
                </a:r>
              </a:p>
              <a:p>
                <a:pPr marL="0" indent="0">
                  <a:buNone/>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r>
                                <a:rPr lang="en-GB" i="1" smtClean="0">
                                  <a:latin typeface="Cambria Math" panose="02040503050406030204" pitchFamily="18" charset="0"/>
                                  <a:ea typeface="Cambria Math" panose="02040503050406030204" pitchFamily="18" charset="0"/>
                                </a:rPr>
                                <m:t>𝜃</m:t>
                              </m:r>
                              <m:r>
                                <a:rPr lang="en-GB" i="1">
                                  <a:latin typeface="Cambria Math" panose="02040503050406030204" pitchFamily="18" charset="0"/>
                                  <a:ea typeface="Cambria Math" panose="02040503050406030204" pitchFamily="18" charset="0"/>
                                </a:rPr>
                                <m:t>−</m:t>
                              </m:r>
                              <m:func>
                                <m:funcPr>
                                  <m:ctrlPr>
                                    <a:rPr lang="en-GB" i="1">
                                      <a:latin typeface="Cambria Math" panose="02040503050406030204" pitchFamily="18" charset="0"/>
                                      <a:ea typeface="Cambria Math" panose="02040503050406030204" pitchFamily="18" charset="0"/>
                                    </a:rPr>
                                  </m:ctrlPr>
                                </m:funcPr>
                                <m:fName>
                                  <m:r>
                                    <m:rPr>
                                      <m:sty m:val="p"/>
                                    </m:rPr>
                                    <a:rPr lang="en-GB">
                                      <a:latin typeface="Cambria Math" panose="02040503050406030204" pitchFamily="18" charset="0"/>
                                      <a:ea typeface="Cambria Math" panose="02040503050406030204" pitchFamily="18" charset="0"/>
                                    </a:rPr>
                                    <m:t>tan</m:t>
                                  </m:r>
                                </m:fName>
                                <m:e>
                                  <m:r>
                                    <a:rPr lang="en-GB" i="1" smtClean="0">
                                      <a:latin typeface="Cambria Math" panose="02040503050406030204" pitchFamily="18" charset="0"/>
                                      <a:ea typeface="Cambria Math" panose="02040503050406030204" pitchFamily="18" charset="0"/>
                                    </a:rPr>
                                    <m:t>𝛿</m:t>
                                  </m:r>
                                </m:e>
                              </m:func>
                            </m:e>
                          </m:func>
                        </m:num>
                        <m:den>
                          <m:r>
                            <a:rPr lang="en-GB" b="0" i="1" smtClean="0">
                              <a:latin typeface="Cambria Math" panose="02040503050406030204" pitchFamily="18" charset="0"/>
                            </a:rPr>
                            <m:t>1+</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tan</m:t>
                              </m:r>
                            </m:fName>
                            <m:e>
                              <m:r>
                                <a:rPr lang="en-GB" b="0" i="1" smtClean="0">
                                  <a:latin typeface="Cambria Math" panose="02040503050406030204" pitchFamily="18" charset="0"/>
                                  <a:ea typeface="Cambria Math" panose="02040503050406030204" pitchFamily="18" charset="0"/>
                                </a:rPr>
                                <m:t>𝜃</m:t>
                              </m:r>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tan</m:t>
                                  </m:r>
                                </m:fName>
                                <m:e>
                                  <m:r>
                                    <a:rPr lang="en-GB" b="0" i="1" smtClean="0">
                                      <a:latin typeface="Cambria Math" panose="02040503050406030204" pitchFamily="18" charset="0"/>
                                      <a:ea typeface="Cambria Math" panose="02040503050406030204" pitchFamily="18" charset="0"/>
                                    </a:rPr>
                                    <m:t>𝛿</m:t>
                                  </m:r>
                                </m:e>
                              </m:func>
                            </m:e>
                          </m:func>
                        </m:den>
                      </m:f>
                      <m:r>
                        <a:rPr lang="en-GB" b="0" i="1" smtClean="0">
                          <a:latin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𝑛</m:t>
                              </m:r>
                            </m:sub>
                          </m:sSub>
                        </m:num>
                        <m:den>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𝑛</m:t>
                              </m:r>
                            </m:sub>
                          </m:sSub>
                        </m:den>
                      </m:f>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tan</m:t>
                          </m:r>
                        </m:fName>
                        <m:e>
                          <m:r>
                            <a:rPr lang="en-GB" b="0" i="1" smtClean="0">
                              <a:latin typeface="Cambria Math" panose="02040503050406030204" pitchFamily="18" charset="0"/>
                              <a:ea typeface="Cambria Math" panose="02040503050406030204" pitchFamily="18" charset="0"/>
                            </a:rPr>
                            <m:t>𝜃</m:t>
                          </m:r>
                        </m:e>
                      </m:func>
                      <m:r>
                        <a:rPr lang="en-GB" b="0" i="1" smtClean="0">
                          <a:latin typeface="Cambria Math" panose="02040503050406030204" pitchFamily="18" charset="0"/>
                          <a:ea typeface="Cambria Math" panose="02040503050406030204" pitchFamily="18" charset="0"/>
                        </a:rPr>
                        <m:t> </m:t>
                      </m:r>
                      <m:r>
                        <m:rPr>
                          <m:sty m:val="p"/>
                        </m:rPr>
                        <a:rPr lang="en-GB" b="0" i="0" smtClean="0">
                          <a:latin typeface="Cambria Math" panose="02040503050406030204" pitchFamily="18" charset="0"/>
                          <a:ea typeface="Cambria Math" panose="02040503050406030204" pitchFamily="18" charset="0"/>
                        </a:rPr>
                        <m:t>and</m:t>
                      </m:r>
                      <m:r>
                        <a:rPr lang="en-GB" b="0" i="0" smtClean="0">
                          <a:latin typeface="Cambria Math" panose="02040503050406030204" pitchFamily="18" charset="0"/>
                          <a:ea typeface="Cambria Math" panose="02040503050406030204" pitchFamily="18" charset="0"/>
                        </a:rPr>
                        <m:t> </m:t>
                      </m:r>
                      <m:r>
                        <m:rPr>
                          <m:sty m:val="p"/>
                        </m:rPr>
                        <a:rPr lang="en-GB" b="0" i="0" smtClean="0">
                          <a:latin typeface="Cambria Math" panose="02040503050406030204" pitchFamily="18" charset="0"/>
                          <a:ea typeface="Cambria Math" panose="02040503050406030204" pitchFamily="18" charset="0"/>
                        </a:rPr>
                        <m:t>then</m:t>
                      </m:r>
                      <m:func>
                        <m:funcPr>
                          <m:ctrlPr>
                            <a:rPr lang="en-GB" i="1">
                              <a:latin typeface="Cambria Math" panose="02040503050406030204" pitchFamily="18" charset="0"/>
                            </a:rPr>
                          </m:ctrlPr>
                        </m:funcPr>
                        <m:fName>
                          <m:r>
                            <m:rPr>
                              <m:sty m:val="p"/>
                            </m:rPr>
                            <a:rPr lang="en-GB">
                              <a:latin typeface="Cambria Math" panose="02040503050406030204" pitchFamily="18" charset="0"/>
                            </a:rPr>
                            <m:t>tan</m:t>
                          </m:r>
                        </m:fName>
                        <m:e>
                          <m:r>
                            <a:rPr lang="en-GB" i="1">
                              <a:latin typeface="Cambria Math" panose="02040503050406030204" pitchFamily="18" charset="0"/>
                            </a:rPr>
                            <m:t>𝛿</m:t>
                          </m:r>
                        </m:e>
                      </m:func>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2</m:t>
                          </m:r>
                          <m:func>
                            <m:funcPr>
                              <m:ctrlPr>
                                <a:rPr lang="en-GB" i="1">
                                  <a:latin typeface="Cambria Math" panose="02040503050406030204" pitchFamily="18" charset="0"/>
                                </a:rPr>
                              </m:ctrlPr>
                            </m:funcPr>
                            <m:fName>
                              <m:r>
                                <m:rPr>
                                  <m:sty m:val="p"/>
                                </m:rPr>
                                <a:rPr lang="en-GB">
                                  <a:latin typeface="Cambria Math" panose="02040503050406030204" pitchFamily="18" charset="0"/>
                                </a:rPr>
                                <m:t>cot</m:t>
                              </m:r>
                            </m:fName>
                            <m:e>
                              <m:r>
                                <a:rPr lang="en-GB" i="1">
                                  <a:latin typeface="Cambria Math" panose="02040503050406030204" pitchFamily="18" charset="0"/>
                                </a:rPr>
                                <m:t>𝜃</m:t>
                              </m:r>
                              <m:d>
                                <m:dPr>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rPr>
                                        <m:t>𝑀</m:t>
                                      </m:r>
                                    </m:e>
                                    <m:sub>
                                      <m:r>
                                        <a:rPr lang="en-GB" i="1">
                                          <a:latin typeface="Cambria Math" panose="02040503050406030204" pitchFamily="18" charset="0"/>
                                        </a:rPr>
                                        <m:t>1</m:t>
                                      </m:r>
                                    </m:sub>
                                    <m:sup>
                                      <m:r>
                                        <a:rPr lang="en-GB" i="1">
                                          <a:latin typeface="Cambria Math" panose="02040503050406030204" pitchFamily="18" charset="0"/>
                                        </a:rPr>
                                        <m:t>2</m:t>
                                      </m:r>
                                    </m:sup>
                                  </m:sSubSup>
                                  <m:sSup>
                                    <m:sSupPr>
                                      <m:ctrlPr>
                                        <a:rPr lang="en-GB" i="1">
                                          <a:latin typeface="Cambria Math" panose="02040503050406030204" pitchFamily="18" charset="0"/>
                                        </a:rPr>
                                      </m:ctrlPr>
                                    </m:sSupPr>
                                    <m:e>
                                      <m:r>
                                        <a:rPr lang="en-GB" i="1">
                                          <a:latin typeface="Cambria Math" panose="02040503050406030204" pitchFamily="18" charset="0"/>
                                        </a:rPr>
                                        <m:t>𝑠𝑖𝑛</m:t>
                                      </m:r>
                                    </m:e>
                                    <m:sup>
                                      <m:r>
                                        <a:rPr lang="en-GB" i="1">
                                          <a:latin typeface="Cambria Math" panose="02040503050406030204" pitchFamily="18" charset="0"/>
                                        </a:rPr>
                                        <m:t>2</m:t>
                                      </m:r>
                                    </m:sup>
                                  </m:sSup>
                                  <m:r>
                                    <a:rPr lang="en-GB" i="1">
                                      <a:latin typeface="Cambria Math" panose="02040503050406030204" pitchFamily="18" charset="0"/>
                                    </a:rPr>
                                    <m:t>𝜃</m:t>
                                  </m:r>
                                  <m:r>
                                    <a:rPr lang="en-GB" i="1">
                                      <a:latin typeface="Cambria Math" panose="02040503050406030204" pitchFamily="18" charset="0"/>
                                    </a:rPr>
                                    <m:t>−1</m:t>
                                  </m:r>
                                </m:e>
                              </m:d>
                            </m:e>
                          </m:func>
                        </m:num>
                        <m:den>
                          <m:r>
                            <a:rPr lang="en-GB" i="1">
                              <a:latin typeface="Cambria Math" panose="02040503050406030204" pitchFamily="18" charset="0"/>
                            </a:rPr>
                            <m:t>2+</m:t>
                          </m:r>
                          <m:sSubSup>
                            <m:sSubSupPr>
                              <m:ctrlPr>
                                <a:rPr lang="en-GB" i="1">
                                  <a:latin typeface="Cambria Math" panose="02040503050406030204" pitchFamily="18" charset="0"/>
                                </a:rPr>
                              </m:ctrlPr>
                            </m:sSubSupPr>
                            <m:e>
                              <m:r>
                                <a:rPr lang="en-GB" i="1">
                                  <a:latin typeface="Cambria Math" panose="02040503050406030204" pitchFamily="18" charset="0"/>
                                </a:rPr>
                                <m:t>𝑀</m:t>
                              </m:r>
                            </m:e>
                            <m:sub>
                              <m:r>
                                <a:rPr lang="en-GB" i="1">
                                  <a:latin typeface="Cambria Math" panose="02040503050406030204" pitchFamily="18" charset="0"/>
                                </a:rPr>
                                <m:t>1</m:t>
                              </m:r>
                            </m:sub>
                            <m:sup>
                              <m:r>
                                <a:rPr lang="en-GB" i="1">
                                  <a:latin typeface="Cambria Math" panose="02040503050406030204" pitchFamily="18" charset="0"/>
                                </a:rPr>
                                <m:t>2</m:t>
                              </m:r>
                            </m:sup>
                          </m:sSubSup>
                          <m:d>
                            <m:dPr>
                              <m:ctrlPr>
                                <a:rPr lang="en-GB" i="1">
                                  <a:latin typeface="Cambria Math" panose="02040503050406030204" pitchFamily="18" charset="0"/>
                                </a:rPr>
                              </m:ctrlPr>
                            </m:dPr>
                            <m:e>
                              <m:r>
                                <a:rPr lang="en-GB" i="1">
                                  <a:latin typeface="Cambria Math" panose="02040503050406030204" pitchFamily="18" charset="0"/>
                                </a:rPr>
                                <m:t>𝛾</m:t>
                              </m:r>
                              <m:r>
                                <a:rPr lang="en-GB" i="1">
                                  <a:latin typeface="Cambria Math" panose="02040503050406030204" pitchFamily="18" charset="0"/>
                                </a:rPr>
                                <m:t>+</m:t>
                              </m:r>
                              <m:func>
                                <m:funcPr>
                                  <m:ctrlPr>
                                    <a:rPr lang="en-GB" i="1">
                                      <a:latin typeface="Cambria Math" panose="02040503050406030204" pitchFamily="18" charset="0"/>
                                    </a:rPr>
                                  </m:ctrlPr>
                                </m:funcPr>
                                <m:fName>
                                  <m:r>
                                    <m:rPr>
                                      <m:sty m:val="p"/>
                                    </m:rPr>
                                    <a:rPr lang="en-GB">
                                      <a:latin typeface="Cambria Math" panose="02040503050406030204" pitchFamily="18" charset="0"/>
                                    </a:rPr>
                                    <m:t>cos</m:t>
                                  </m:r>
                                </m:fName>
                                <m:e>
                                  <m:r>
                                    <a:rPr lang="en-GB" i="1">
                                      <a:latin typeface="Cambria Math" panose="02040503050406030204" pitchFamily="18" charset="0"/>
                                    </a:rPr>
                                    <m:t>2</m:t>
                                  </m:r>
                                  <m:r>
                                    <a:rPr lang="en-GB" i="1">
                                      <a:latin typeface="Cambria Math" panose="02040503050406030204" pitchFamily="18" charset="0"/>
                                    </a:rPr>
                                    <m:t>𝜃</m:t>
                                  </m:r>
                                </m:e>
                              </m:func>
                            </m:e>
                          </m:d>
                        </m:den>
                      </m:f>
                    </m:oMath>
                  </m:oMathPara>
                </a14:m>
                <a:endParaRPr lang="en-GB" dirty="0"/>
              </a:p>
              <a:p>
                <a:pPr marL="0" indent="0">
                  <a:buNone/>
                </a:pPr>
                <a:r>
                  <a:rPr lang="en-GB" dirty="0"/>
                  <a:t>This is easy to solve for M</a:t>
                </a:r>
                <a:r>
                  <a:rPr lang="en-GB" baseline="-25000" dirty="0"/>
                  <a:t>1</a:t>
                </a:r>
                <a:r>
                  <a:rPr lang="en-GB" dirty="0"/>
                  <a:t> and </a:t>
                </a:r>
                <a:r>
                  <a:rPr lang="en-GB" dirty="0">
                    <a:sym typeface="Symbol" panose="05050102010706020507" pitchFamily="18" charset="2"/>
                  </a:rPr>
                  <a:t> given, but usually we have the wall angle, not the wave angle.  The formula is best represented in a chart.</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280160"/>
                <a:ext cx="12192000" cy="5577840"/>
              </a:xfrm>
              <a:blipFill>
                <a:blip r:embed="rId2"/>
                <a:stretch>
                  <a:fillRect l="-900" t="-2514" r="-950" b="-2404"/>
                </a:stretch>
              </a:blipFill>
            </p:spPr>
            <p:txBody>
              <a:bodyPr/>
              <a:lstStyle/>
              <a:p>
                <a:r>
                  <a:rPr lang="en-GB">
                    <a:noFill/>
                  </a:rPr>
                  <a:t> </a:t>
                </a:r>
              </a:p>
            </p:txBody>
          </p:sp>
        </mc:Fallback>
      </mc:AlternateContent>
    </p:spTree>
    <p:extLst>
      <p:ext uri="{BB962C8B-B14F-4D97-AF65-F5344CB8AC3E}">
        <p14:creationId xmlns:p14="http://schemas.microsoft.com/office/powerpoint/2010/main" val="3184453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https://upload.wikimedia.org/wikipedia/commons/thumb/c/c7/ObliqueShockAngleRelation.png/800px-ObliqueShockAngleRel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3194" y="0"/>
            <a:ext cx="906843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16200000">
            <a:off x="8210843" y="2826660"/>
            <a:ext cx="6096000" cy="923330"/>
          </a:xfrm>
          <a:prstGeom prst="rect">
            <a:avLst/>
          </a:prstGeom>
        </p:spPr>
        <p:txBody>
          <a:bodyPr>
            <a:spAutoFit/>
          </a:bodyPr>
          <a:lstStyle/>
          <a:p>
            <a:r>
              <a:rPr lang="en-GB" dirty="0"/>
              <a:t>Creative Commons – oblique shock chart, </a:t>
            </a:r>
            <a:r>
              <a:rPr lang="en-GB" dirty="0">
                <a:sym typeface="Symbol" panose="05050102010706020507" pitchFamily="18" charset="2"/>
              </a:rPr>
              <a:t>=1.4</a:t>
            </a:r>
            <a:endParaRPr lang="en-GB" dirty="0"/>
          </a:p>
          <a:p>
            <a:r>
              <a:rPr lang="en-GB" dirty="0"/>
              <a:t>https://en.wikipedia.org/wiki/Oblique_shock#/media/File:ObliqueShockAngleRelation.png</a:t>
            </a:r>
          </a:p>
        </p:txBody>
      </p:sp>
      <p:sp>
        <p:nvSpPr>
          <p:cNvPr id="4" name="TextBox 3"/>
          <p:cNvSpPr txBox="1"/>
          <p:nvPr/>
        </p:nvSpPr>
        <p:spPr>
          <a:xfrm rot="16200000">
            <a:off x="1374215" y="2664041"/>
            <a:ext cx="211017" cy="369332"/>
          </a:xfrm>
          <a:prstGeom prst="rect">
            <a:avLst/>
          </a:prstGeom>
          <a:solidFill>
            <a:schemeClr val="bg1"/>
          </a:solidFill>
        </p:spPr>
        <p:txBody>
          <a:bodyPr wrap="square" rtlCol="0">
            <a:spAutoFit/>
          </a:bodyPr>
          <a:lstStyle/>
          <a:p>
            <a:r>
              <a:rPr lang="en-GB" dirty="0">
                <a:sym typeface="Symbol" panose="05050102010706020507" pitchFamily="18" charset="2"/>
              </a:rPr>
              <a:t></a:t>
            </a:r>
            <a:endParaRPr lang="en-GB" dirty="0"/>
          </a:p>
        </p:txBody>
      </p:sp>
      <p:sp>
        <p:nvSpPr>
          <p:cNvPr id="5" name="TextBox 4"/>
          <p:cNvSpPr txBox="1"/>
          <p:nvPr/>
        </p:nvSpPr>
        <p:spPr>
          <a:xfrm>
            <a:off x="6260123" y="6499273"/>
            <a:ext cx="196947" cy="369332"/>
          </a:xfrm>
          <a:prstGeom prst="rect">
            <a:avLst/>
          </a:prstGeom>
          <a:solidFill>
            <a:schemeClr val="bg1"/>
          </a:solidFill>
        </p:spPr>
        <p:txBody>
          <a:bodyPr wrap="square" rtlCol="0">
            <a:spAutoFit/>
          </a:bodyPr>
          <a:lstStyle/>
          <a:p>
            <a:r>
              <a:rPr lang="en-GB" dirty="0">
                <a:sym typeface="Symbol" panose="05050102010706020507" pitchFamily="18" charset="2"/>
              </a:rPr>
              <a:t></a:t>
            </a:r>
            <a:endParaRPr lang="en-GB" dirty="0"/>
          </a:p>
        </p:txBody>
      </p:sp>
      <p:sp>
        <p:nvSpPr>
          <p:cNvPr id="7" name="TextBox 6"/>
          <p:cNvSpPr txBox="1"/>
          <p:nvPr/>
        </p:nvSpPr>
        <p:spPr>
          <a:xfrm>
            <a:off x="4893211" y="1742049"/>
            <a:ext cx="719799" cy="276999"/>
          </a:xfrm>
          <a:prstGeom prst="rect">
            <a:avLst/>
          </a:prstGeom>
          <a:solidFill>
            <a:schemeClr val="bg1"/>
          </a:solidFill>
        </p:spPr>
        <p:txBody>
          <a:bodyPr wrap="square" lIns="0" tIns="0" rIns="0" bIns="0" rtlCol="0">
            <a:spAutoFit/>
          </a:bodyPr>
          <a:lstStyle/>
          <a:p>
            <a:r>
              <a:rPr lang="en-GB" dirty="0">
                <a:sym typeface="Symbol" panose="05050102010706020507" pitchFamily="18" charset="2"/>
              </a:rPr>
              <a:t>= </a:t>
            </a:r>
            <a:r>
              <a:rPr lang="en-GB" baseline="-25000" dirty="0">
                <a:sym typeface="Symbol" panose="05050102010706020507" pitchFamily="18" charset="2"/>
              </a:rPr>
              <a:t>max</a:t>
            </a:r>
            <a:endParaRPr lang="en-GB" dirty="0"/>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465C32D7-54B6-4F9A-88A6-7C4F13347363}"/>
                  </a:ext>
                </a:extLst>
              </p14:cNvPr>
              <p14:cNvContentPartPr/>
              <p14:nvPr/>
            </p14:nvContentPartPr>
            <p14:xfrm>
              <a:off x="1245600" y="4279320"/>
              <a:ext cx="734400" cy="380160"/>
            </p14:xfrm>
          </p:contentPart>
        </mc:Choice>
        <mc:Fallback xmlns="">
          <p:pic>
            <p:nvPicPr>
              <p:cNvPr id="6" name="Ink 5">
                <a:extLst>
                  <a:ext uri="{FF2B5EF4-FFF2-40B4-BE49-F238E27FC236}">
                    <a16:creationId xmlns:a16="http://schemas.microsoft.com/office/drawing/2014/main" id="{465C32D7-54B6-4F9A-88A6-7C4F13347363}"/>
                  </a:ext>
                </a:extLst>
              </p:cNvPr>
              <p:cNvPicPr/>
              <p:nvPr/>
            </p:nvPicPr>
            <p:blipFill>
              <a:blip r:embed="rId4"/>
              <a:stretch>
                <a:fillRect/>
              </a:stretch>
            </p:blipFill>
            <p:spPr>
              <a:xfrm>
                <a:off x="1236240" y="4269960"/>
                <a:ext cx="753120" cy="398880"/>
              </a:xfrm>
              <a:prstGeom prst="rect">
                <a:avLst/>
              </a:prstGeom>
            </p:spPr>
          </p:pic>
        </mc:Fallback>
      </mc:AlternateContent>
    </p:spTree>
    <p:extLst>
      <p:ext uri="{BB962C8B-B14F-4D97-AF65-F5344CB8AC3E}">
        <p14:creationId xmlns:p14="http://schemas.microsoft.com/office/powerpoint/2010/main" val="1960992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Meaning of the chart</a:t>
            </a:r>
          </a:p>
        </p:txBody>
      </p:sp>
      <p:sp>
        <p:nvSpPr>
          <p:cNvPr id="3" name="Content Placeholder 2"/>
          <p:cNvSpPr>
            <a:spLocks noGrp="1"/>
          </p:cNvSpPr>
          <p:nvPr>
            <p:ph idx="1"/>
          </p:nvPr>
        </p:nvSpPr>
        <p:spPr>
          <a:xfrm>
            <a:off x="838200" y="1392702"/>
            <a:ext cx="10515600" cy="5303519"/>
          </a:xfrm>
        </p:spPr>
        <p:txBody>
          <a:bodyPr>
            <a:normAutofit/>
          </a:bodyPr>
          <a:lstStyle/>
          <a:p>
            <a:r>
              <a:rPr lang="en-GB" dirty="0"/>
              <a:t>There are two solutions for </a:t>
            </a:r>
            <a:r>
              <a:rPr lang="en-GB" dirty="0">
                <a:sym typeface="Symbol" panose="05050102010706020507" pitchFamily="18" charset="2"/>
              </a:rPr>
              <a:t> for a given M</a:t>
            </a:r>
            <a:r>
              <a:rPr lang="en-GB" baseline="-25000" dirty="0">
                <a:sym typeface="Symbol" panose="05050102010706020507" pitchFamily="18" charset="2"/>
              </a:rPr>
              <a:t>1</a:t>
            </a:r>
            <a:r>
              <a:rPr lang="en-GB" dirty="0">
                <a:sym typeface="Symbol" panose="05050102010706020507" pitchFamily="18" charset="2"/>
              </a:rPr>
              <a:t> and </a:t>
            </a:r>
          </a:p>
          <a:p>
            <a:r>
              <a:rPr lang="en-GB" dirty="0">
                <a:sym typeface="Symbol" panose="05050102010706020507" pitchFamily="18" charset="2"/>
              </a:rPr>
              <a:t>Usually, experimental evidence shows that the ‘weak shock’ solution is obtained, by which the Mach number of the flow is reduced, but still supersonic</a:t>
            </a:r>
          </a:p>
          <a:p>
            <a:r>
              <a:rPr lang="en-GB" dirty="0">
                <a:sym typeface="Symbol" panose="05050102010706020507" pitchFamily="18" charset="2"/>
              </a:rPr>
              <a:t>Occasionally the ‘strong shock’ can occur which results in subsonic flow after the shock</a:t>
            </a:r>
          </a:p>
        </p:txBody>
      </p:sp>
    </p:spTree>
    <p:extLst>
      <p:ext uri="{BB962C8B-B14F-4D97-AF65-F5344CB8AC3E}">
        <p14:creationId xmlns:p14="http://schemas.microsoft.com/office/powerpoint/2010/main" val="2632991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Limits on the chart</a:t>
            </a:r>
          </a:p>
        </p:txBody>
      </p:sp>
      <p:sp>
        <p:nvSpPr>
          <p:cNvPr id="3" name="Content Placeholder 2"/>
          <p:cNvSpPr>
            <a:spLocks noGrp="1"/>
          </p:cNvSpPr>
          <p:nvPr>
            <p:ph idx="1"/>
          </p:nvPr>
        </p:nvSpPr>
        <p:spPr>
          <a:xfrm>
            <a:off x="838200" y="1491175"/>
            <a:ext cx="10515600" cy="5261317"/>
          </a:xfrm>
        </p:spPr>
        <p:txBody>
          <a:bodyPr/>
          <a:lstStyle/>
          <a:p>
            <a:r>
              <a:rPr lang="en-GB" dirty="0">
                <a:sym typeface="Symbol" panose="05050102010706020507" pitchFamily="18" charset="2"/>
              </a:rPr>
              <a:t>Limits are interesting,  = 0 has normal (90) strong shock solution, same as normal shock</a:t>
            </a:r>
          </a:p>
          <a:p>
            <a:r>
              <a:rPr lang="en-GB" dirty="0">
                <a:sym typeface="Symbol" panose="05050102010706020507" pitchFamily="18" charset="2"/>
              </a:rPr>
              <a:t>At this limit, the strong shock has the normal shock response</a:t>
            </a:r>
          </a:p>
          <a:p>
            <a:r>
              <a:rPr lang="en-GB" dirty="0">
                <a:sym typeface="Symbol" panose="05050102010706020507" pitchFamily="18" charset="2"/>
              </a:rPr>
              <a:t>and a weak shock solution, where M</a:t>
            </a:r>
            <a:r>
              <a:rPr lang="en-GB" baseline="-25000" dirty="0">
                <a:sym typeface="Symbol" panose="05050102010706020507" pitchFamily="18" charset="2"/>
              </a:rPr>
              <a:t>2</a:t>
            </a:r>
            <a:r>
              <a:rPr lang="en-GB" dirty="0">
                <a:sym typeface="Symbol" panose="05050102010706020507" pitchFamily="18" charset="2"/>
              </a:rPr>
              <a:t> = M</a:t>
            </a:r>
            <a:r>
              <a:rPr lang="en-GB" baseline="-25000" dirty="0">
                <a:sym typeface="Symbol" panose="05050102010706020507" pitchFamily="18" charset="2"/>
              </a:rPr>
              <a:t>1</a:t>
            </a:r>
            <a:r>
              <a:rPr lang="en-GB" dirty="0">
                <a:sym typeface="Symbol" panose="05050102010706020507" pitchFamily="18" charset="2"/>
              </a:rPr>
              <a:t>.</a:t>
            </a:r>
          </a:p>
          <a:p>
            <a:r>
              <a:rPr lang="en-GB" dirty="0">
                <a:sym typeface="Symbol" panose="05050102010706020507" pitchFamily="18" charset="2"/>
              </a:rPr>
              <a:t>This is because of the normal shock requiring M</a:t>
            </a:r>
            <a:r>
              <a:rPr lang="en-GB" baseline="-25000" dirty="0">
                <a:sym typeface="Symbol" panose="05050102010706020507" pitchFamily="18" charset="2"/>
              </a:rPr>
              <a:t>1</a:t>
            </a:r>
            <a:r>
              <a:rPr lang="en-GB" dirty="0">
                <a:sym typeface="Symbol" panose="05050102010706020507" pitchFamily="18" charset="2"/>
              </a:rPr>
              <a:t>sin &gt;=1</a:t>
            </a:r>
          </a:p>
          <a:p>
            <a:r>
              <a:rPr lang="en-GB" dirty="0">
                <a:sym typeface="Symbol" panose="05050102010706020507" pitchFamily="18" charset="2"/>
              </a:rPr>
              <a:t>e.g. for M</a:t>
            </a:r>
            <a:r>
              <a:rPr lang="en-GB" baseline="-25000" dirty="0">
                <a:sym typeface="Symbol" panose="05050102010706020507" pitchFamily="18" charset="2"/>
              </a:rPr>
              <a:t>1</a:t>
            </a:r>
            <a:r>
              <a:rPr lang="en-GB" dirty="0">
                <a:sym typeface="Symbol" panose="05050102010706020507" pitchFamily="18" charset="2"/>
              </a:rPr>
              <a:t> = 2, sin  &gt;= 0.5, i.e. minimum  is 30 </a:t>
            </a:r>
          </a:p>
          <a:p>
            <a:r>
              <a:rPr lang="en-GB" dirty="0">
                <a:sym typeface="Symbol" panose="05050102010706020507" pitchFamily="18" charset="2"/>
              </a:rPr>
              <a:t>There is a maximum angle through which the flow can be turned, beyond which the flow separates</a:t>
            </a:r>
            <a:endParaRPr lang="en-GB" dirty="0"/>
          </a:p>
          <a:p>
            <a:endParaRPr lang="en-GB" dirty="0"/>
          </a:p>
        </p:txBody>
      </p:sp>
    </p:spTree>
    <p:extLst>
      <p:ext uri="{BB962C8B-B14F-4D97-AF65-F5344CB8AC3E}">
        <p14:creationId xmlns:p14="http://schemas.microsoft.com/office/powerpoint/2010/main" val="2128961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of oblique shock in air</a:t>
            </a:r>
          </a:p>
        </p:txBody>
      </p:sp>
      <p:sp>
        <p:nvSpPr>
          <p:cNvPr id="4" name="Isosceles Triangle 3"/>
          <p:cNvSpPr/>
          <p:nvPr/>
        </p:nvSpPr>
        <p:spPr>
          <a:xfrm rot="16200000">
            <a:off x="3014175" y="4741729"/>
            <a:ext cx="716280" cy="14262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5" name="Straight Connector 4"/>
          <p:cNvCxnSpPr/>
          <p:nvPr/>
        </p:nvCxnSpPr>
        <p:spPr>
          <a:xfrm flipV="1">
            <a:off x="2641430" y="4523289"/>
            <a:ext cx="504190" cy="921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641430" y="5442134"/>
            <a:ext cx="453390" cy="921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376880" y="4164755"/>
            <a:ext cx="342296" cy="582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361727" y="4743260"/>
            <a:ext cx="1241618" cy="592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97538" y="4761595"/>
            <a:ext cx="573860" cy="270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299192" y="4442159"/>
            <a:ext cx="895570" cy="306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 Box 2"/>
          <p:cNvSpPr txBox="1">
            <a:spLocks noChangeArrowheads="1"/>
          </p:cNvSpPr>
          <p:nvPr/>
        </p:nvSpPr>
        <p:spPr bwMode="auto">
          <a:xfrm>
            <a:off x="2352635" y="4344272"/>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2"/>
          <p:cNvSpPr txBox="1">
            <a:spLocks noChangeArrowheads="1"/>
          </p:cNvSpPr>
          <p:nvPr/>
        </p:nvSpPr>
        <p:spPr bwMode="auto">
          <a:xfrm>
            <a:off x="1280391" y="3912574"/>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2022022" y="5057393"/>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4139494" y="4181805"/>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3212412" y="3944101"/>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2"/>
          <p:cNvSpPr txBox="1">
            <a:spLocks noChangeArrowheads="1"/>
          </p:cNvSpPr>
          <p:nvPr/>
        </p:nvSpPr>
        <p:spPr bwMode="auto">
          <a:xfrm>
            <a:off x="3545958" y="4834121"/>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2n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7" name="Straight Arrow Connector 16"/>
          <p:cNvCxnSpPr/>
          <p:nvPr/>
        </p:nvCxnSpPr>
        <p:spPr>
          <a:xfrm flipV="1">
            <a:off x="1384053" y="4739562"/>
            <a:ext cx="1511219" cy="3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Arc 18"/>
          <p:cNvSpPr>
            <a:spLocks noChangeAspect="1"/>
          </p:cNvSpPr>
          <p:nvPr/>
        </p:nvSpPr>
        <p:spPr>
          <a:xfrm>
            <a:off x="3047190" y="4411624"/>
            <a:ext cx="769230" cy="709365"/>
          </a:xfrm>
          <a:prstGeom prst="arc">
            <a:avLst>
              <a:gd name="adj1" fmla="val 20011682"/>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0" name="Text Box 2"/>
          <p:cNvSpPr txBox="1">
            <a:spLocks noChangeArrowheads="1"/>
          </p:cNvSpPr>
          <p:nvPr/>
        </p:nvSpPr>
        <p:spPr bwMode="auto">
          <a:xfrm>
            <a:off x="2934772" y="4929298"/>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1" name="Straight Connector 20"/>
          <p:cNvCxnSpPr/>
          <p:nvPr/>
        </p:nvCxnSpPr>
        <p:spPr>
          <a:xfrm>
            <a:off x="918391" y="4744713"/>
            <a:ext cx="47408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40194" y="5448629"/>
            <a:ext cx="47408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288797" y="4175630"/>
            <a:ext cx="342296" cy="582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 Box 2"/>
          <p:cNvSpPr txBox="1">
            <a:spLocks noChangeArrowheads="1"/>
          </p:cNvSpPr>
          <p:nvPr/>
        </p:nvSpPr>
        <p:spPr bwMode="auto">
          <a:xfrm>
            <a:off x="3915373" y="4435124"/>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Arc 24"/>
          <p:cNvSpPr>
            <a:spLocks noChangeAspect="1"/>
          </p:cNvSpPr>
          <p:nvPr/>
        </p:nvSpPr>
        <p:spPr>
          <a:xfrm>
            <a:off x="2271120" y="5070463"/>
            <a:ext cx="769230" cy="709365"/>
          </a:xfrm>
          <a:prstGeom prst="arc">
            <a:avLst>
              <a:gd name="adj1" fmla="val 18156037"/>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6" name="Arc 25"/>
          <p:cNvSpPr>
            <a:spLocks noChangeAspect="1"/>
          </p:cNvSpPr>
          <p:nvPr/>
        </p:nvSpPr>
        <p:spPr>
          <a:xfrm>
            <a:off x="2915887" y="4392872"/>
            <a:ext cx="769230" cy="709365"/>
          </a:xfrm>
          <a:prstGeom prst="arc">
            <a:avLst>
              <a:gd name="adj1" fmla="val 18156037"/>
              <a:gd name="adj2" fmla="val 20738339"/>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7" name="Text Box 2"/>
          <p:cNvSpPr txBox="1">
            <a:spLocks noChangeArrowheads="1"/>
          </p:cNvSpPr>
          <p:nvPr/>
        </p:nvSpPr>
        <p:spPr bwMode="auto">
          <a:xfrm rot="19472496">
            <a:off x="3435977" y="4082192"/>
            <a:ext cx="918167"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 Box 2"/>
          <p:cNvSpPr txBox="1">
            <a:spLocks noChangeArrowheads="1"/>
          </p:cNvSpPr>
          <p:nvPr/>
        </p:nvSpPr>
        <p:spPr bwMode="auto">
          <a:xfrm>
            <a:off x="1638198" y="4265776"/>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Arc 28"/>
          <p:cNvSpPr>
            <a:spLocks noChangeAspect="1"/>
          </p:cNvSpPr>
          <p:nvPr/>
        </p:nvSpPr>
        <p:spPr>
          <a:xfrm>
            <a:off x="974546" y="4406941"/>
            <a:ext cx="769230" cy="709365"/>
          </a:xfrm>
          <a:prstGeom prst="arc">
            <a:avLst>
              <a:gd name="adj1" fmla="val 18156037"/>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33" name="Content Placeholder 2">
            <a:extLst>
              <a:ext uri="{FF2B5EF4-FFF2-40B4-BE49-F238E27FC236}">
                <a16:creationId xmlns:a16="http://schemas.microsoft.com/office/drawing/2014/main" id="{7D79071F-AB3F-447F-A79F-B0496E4058CD}"/>
              </a:ext>
            </a:extLst>
          </p:cNvPr>
          <p:cNvSpPr>
            <a:spLocks noGrp="1"/>
          </p:cNvSpPr>
          <p:nvPr>
            <p:ph idx="1"/>
          </p:nvPr>
        </p:nvSpPr>
        <p:spPr>
          <a:xfrm>
            <a:off x="838200" y="1332287"/>
            <a:ext cx="10515600" cy="1795929"/>
          </a:xfrm>
        </p:spPr>
        <p:txBody>
          <a:bodyPr>
            <a:normAutofit/>
          </a:bodyPr>
          <a:lstStyle/>
          <a:p>
            <a:pPr marL="0" indent="0">
              <a:buNone/>
            </a:pPr>
            <a:r>
              <a:rPr lang="en-GB" dirty="0"/>
              <a:t>Flow approaches a plane wall at an angle of 20</a:t>
            </a:r>
            <a:r>
              <a:rPr lang="en-GB" dirty="0">
                <a:sym typeface="Symbol" panose="05050102010706020507" pitchFamily="18" charset="2"/>
              </a:rPr>
              <a:t> to the incoming flow, which has a Mach number of 2 and a temperature of 240 K.  Find the angle of the weak and strong shocks and hence the resulting Mach number, and the temperature after the shock.</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C723995-C6E0-C13C-77B4-0E7E9AEE3B33}"/>
                  </a:ext>
                </a:extLst>
              </p14:cNvPr>
              <p14:cNvContentPartPr/>
              <p14:nvPr/>
            </p14:nvContentPartPr>
            <p14:xfrm>
              <a:off x="1051200" y="2081160"/>
              <a:ext cx="10838880" cy="4668120"/>
            </p14:xfrm>
          </p:contentPart>
        </mc:Choice>
        <mc:Fallback xmlns="">
          <p:pic>
            <p:nvPicPr>
              <p:cNvPr id="3" name="Ink 2">
                <a:extLst>
                  <a:ext uri="{FF2B5EF4-FFF2-40B4-BE49-F238E27FC236}">
                    <a16:creationId xmlns:a16="http://schemas.microsoft.com/office/drawing/2014/main" id="{BC723995-C6E0-C13C-77B4-0E7E9AEE3B33}"/>
                  </a:ext>
                </a:extLst>
              </p:cNvPr>
              <p:cNvPicPr/>
              <p:nvPr/>
            </p:nvPicPr>
            <p:blipFill>
              <a:blip r:embed="rId3"/>
              <a:stretch>
                <a:fillRect/>
              </a:stretch>
            </p:blipFill>
            <p:spPr>
              <a:xfrm>
                <a:off x="1041840" y="2071800"/>
                <a:ext cx="10857600" cy="4686840"/>
              </a:xfrm>
              <a:prstGeom prst="rect">
                <a:avLst/>
              </a:prstGeom>
            </p:spPr>
          </p:pic>
        </mc:Fallback>
      </mc:AlternateContent>
    </p:spTree>
    <p:extLst>
      <p:ext uri="{BB962C8B-B14F-4D97-AF65-F5344CB8AC3E}">
        <p14:creationId xmlns:p14="http://schemas.microsoft.com/office/powerpoint/2010/main" val="918848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of oblique shock in air</a:t>
            </a:r>
          </a:p>
        </p:txBody>
      </p:sp>
      <p:sp>
        <p:nvSpPr>
          <p:cNvPr id="3" name="Content Placeholder 2"/>
          <p:cNvSpPr>
            <a:spLocks noGrp="1"/>
          </p:cNvSpPr>
          <p:nvPr>
            <p:ph idx="1"/>
          </p:nvPr>
        </p:nvSpPr>
        <p:spPr>
          <a:xfrm>
            <a:off x="838200" y="1332287"/>
            <a:ext cx="10515600" cy="2235106"/>
          </a:xfrm>
        </p:spPr>
        <p:txBody>
          <a:bodyPr>
            <a:normAutofit fontScale="92500"/>
          </a:bodyPr>
          <a:lstStyle/>
          <a:p>
            <a:pPr marL="0" indent="0">
              <a:buNone/>
            </a:pPr>
            <a:r>
              <a:rPr lang="en-GB" dirty="0"/>
              <a:t>Flow approaches a plane wall at an angle of 20</a:t>
            </a:r>
            <a:r>
              <a:rPr lang="en-GB" dirty="0">
                <a:sym typeface="Symbol" panose="05050102010706020507" pitchFamily="18" charset="2"/>
              </a:rPr>
              <a:t> to the incoming flow, which has a Mach number of 2.  Find the angle of the weak and strong shocks and hence the resulting Mach number, and the temperature after the shock.</a:t>
            </a:r>
          </a:p>
          <a:p>
            <a:pPr marL="0" indent="0">
              <a:buNone/>
            </a:pPr>
            <a:r>
              <a:rPr lang="en-GB" dirty="0">
                <a:sym typeface="Symbol" panose="05050102010706020507" pitchFamily="18" charset="2"/>
              </a:rPr>
              <a:t>Ans: from the chart, the weak shock is at 53 and the strong shock is at 74.  The corresponding Mach numbers are by trigonometry:</a:t>
            </a:r>
          </a:p>
        </p:txBody>
      </p:sp>
      <p:sp>
        <p:nvSpPr>
          <p:cNvPr id="4" name="Isosceles Triangle 3"/>
          <p:cNvSpPr/>
          <p:nvPr/>
        </p:nvSpPr>
        <p:spPr>
          <a:xfrm rot="16200000">
            <a:off x="3014175" y="4741729"/>
            <a:ext cx="716280" cy="14262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5" name="Straight Connector 4"/>
          <p:cNvCxnSpPr/>
          <p:nvPr/>
        </p:nvCxnSpPr>
        <p:spPr>
          <a:xfrm flipV="1">
            <a:off x="2641430" y="4523289"/>
            <a:ext cx="504190" cy="921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641430" y="5442134"/>
            <a:ext cx="453390" cy="921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376880" y="4164755"/>
            <a:ext cx="342296" cy="582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361727" y="4743260"/>
            <a:ext cx="1241618" cy="592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97538" y="4761595"/>
            <a:ext cx="573860" cy="270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299192" y="4442159"/>
            <a:ext cx="895570" cy="306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 Box 2"/>
          <p:cNvSpPr txBox="1">
            <a:spLocks noChangeArrowheads="1"/>
          </p:cNvSpPr>
          <p:nvPr/>
        </p:nvSpPr>
        <p:spPr bwMode="auto">
          <a:xfrm>
            <a:off x="2352635" y="4344272"/>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2"/>
          <p:cNvSpPr txBox="1">
            <a:spLocks noChangeArrowheads="1"/>
          </p:cNvSpPr>
          <p:nvPr/>
        </p:nvSpPr>
        <p:spPr bwMode="auto">
          <a:xfrm>
            <a:off x="1280391" y="3912574"/>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2022022" y="5057393"/>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4139494" y="4181805"/>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3212412" y="3944101"/>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1t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2"/>
          <p:cNvSpPr txBox="1">
            <a:spLocks noChangeArrowheads="1"/>
          </p:cNvSpPr>
          <p:nvPr/>
        </p:nvSpPr>
        <p:spPr bwMode="auto">
          <a:xfrm>
            <a:off x="3545958" y="4834121"/>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a:t>
            </a:r>
            <a:r>
              <a:rPr lang="en-GB" baseline="-25000" dirty="0">
                <a:effectLst/>
                <a:latin typeface="Calibri" panose="020F0502020204030204" pitchFamily="34" charset="0"/>
                <a:ea typeface="Calibri" panose="020F0502020204030204" pitchFamily="34" charset="0"/>
                <a:cs typeface="Times New Roman" panose="02020603050405020304" pitchFamily="18" charset="0"/>
              </a:rPr>
              <a:t>2n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7" name="Straight Arrow Connector 16"/>
          <p:cNvCxnSpPr/>
          <p:nvPr/>
        </p:nvCxnSpPr>
        <p:spPr>
          <a:xfrm flipV="1">
            <a:off x="1384053" y="4739562"/>
            <a:ext cx="1511219" cy="3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Arc 18"/>
          <p:cNvSpPr>
            <a:spLocks noChangeAspect="1"/>
          </p:cNvSpPr>
          <p:nvPr/>
        </p:nvSpPr>
        <p:spPr>
          <a:xfrm>
            <a:off x="3047190" y="4411624"/>
            <a:ext cx="769230" cy="709365"/>
          </a:xfrm>
          <a:prstGeom prst="arc">
            <a:avLst>
              <a:gd name="adj1" fmla="val 20011682"/>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0" name="Text Box 2"/>
          <p:cNvSpPr txBox="1">
            <a:spLocks noChangeArrowheads="1"/>
          </p:cNvSpPr>
          <p:nvPr/>
        </p:nvSpPr>
        <p:spPr bwMode="auto">
          <a:xfrm>
            <a:off x="2934772" y="4929298"/>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1" name="Straight Connector 20"/>
          <p:cNvCxnSpPr/>
          <p:nvPr/>
        </p:nvCxnSpPr>
        <p:spPr>
          <a:xfrm>
            <a:off x="918391" y="4744713"/>
            <a:ext cx="47408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40194" y="5448629"/>
            <a:ext cx="47408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288797" y="4175630"/>
            <a:ext cx="342296" cy="582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 Box 2"/>
          <p:cNvSpPr txBox="1">
            <a:spLocks noChangeArrowheads="1"/>
          </p:cNvSpPr>
          <p:nvPr/>
        </p:nvSpPr>
        <p:spPr bwMode="auto">
          <a:xfrm>
            <a:off x="3915373" y="4435124"/>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Arc 24"/>
          <p:cNvSpPr>
            <a:spLocks noChangeAspect="1"/>
          </p:cNvSpPr>
          <p:nvPr/>
        </p:nvSpPr>
        <p:spPr>
          <a:xfrm>
            <a:off x="2271120" y="5070463"/>
            <a:ext cx="769230" cy="709365"/>
          </a:xfrm>
          <a:prstGeom prst="arc">
            <a:avLst>
              <a:gd name="adj1" fmla="val 18156037"/>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6" name="Arc 25"/>
          <p:cNvSpPr>
            <a:spLocks noChangeAspect="1"/>
          </p:cNvSpPr>
          <p:nvPr/>
        </p:nvSpPr>
        <p:spPr>
          <a:xfrm>
            <a:off x="2915887" y="4392872"/>
            <a:ext cx="769230" cy="709365"/>
          </a:xfrm>
          <a:prstGeom prst="arc">
            <a:avLst>
              <a:gd name="adj1" fmla="val 18156037"/>
              <a:gd name="adj2" fmla="val 20738339"/>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7" name="Text Box 2"/>
          <p:cNvSpPr txBox="1">
            <a:spLocks noChangeArrowheads="1"/>
          </p:cNvSpPr>
          <p:nvPr/>
        </p:nvSpPr>
        <p:spPr bwMode="auto">
          <a:xfrm rot="19472496">
            <a:off x="3435977" y="4082192"/>
            <a:ext cx="918167"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 Box 2"/>
          <p:cNvSpPr txBox="1">
            <a:spLocks noChangeArrowheads="1"/>
          </p:cNvSpPr>
          <p:nvPr/>
        </p:nvSpPr>
        <p:spPr bwMode="auto">
          <a:xfrm>
            <a:off x="1638198" y="4265776"/>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Arc 28"/>
          <p:cNvSpPr>
            <a:spLocks noChangeAspect="1"/>
          </p:cNvSpPr>
          <p:nvPr/>
        </p:nvSpPr>
        <p:spPr>
          <a:xfrm>
            <a:off x="974546" y="4406941"/>
            <a:ext cx="769230" cy="709365"/>
          </a:xfrm>
          <a:prstGeom prst="arc">
            <a:avLst>
              <a:gd name="adj1" fmla="val 18156037"/>
              <a:gd name="adj2" fmla="val 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30" name="TextBox 29"/>
          <p:cNvSpPr txBox="1"/>
          <p:nvPr/>
        </p:nvSpPr>
        <p:spPr>
          <a:xfrm>
            <a:off x="4582798" y="3604829"/>
            <a:ext cx="7609202" cy="3416320"/>
          </a:xfrm>
          <a:prstGeom prst="rect">
            <a:avLst/>
          </a:prstGeom>
          <a:noFill/>
        </p:spPr>
        <p:txBody>
          <a:bodyPr wrap="square" rtlCol="0">
            <a:spAutoFit/>
          </a:bodyPr>
          <a:lstStyle/>
          <a:p>
            <a:r>
              <a:rPr lang="en-GB" sz="2400" dirty="0" err="1"/>
              <a:t>M</a:t>
            </a:r>
            <a:r>
              <a:rPr lang="en-GB" sz="2400" baseline="-25000" dirty="0" err="1"/>
              <a:t>n1</a:t>
            </a:r>
            <a:r>
              <a:rPr lang="en-GB" sz="2400" dirty="0"/>
              <a:t> = </a:t>
            </a:r>
            <a:r>
              <a:rPr lang="en-GB" sz="2400" dirty="0" err="1"/>
              <a:t>M</a:t>
            </a:r>
            <a:r>
              <a:rPr lang="en-GB" sz="2400" baseline="-25000" dirty="0" err="1"/>
              <a:t>1</a:t>
            </a:r>
            <a:r>
              <a:rPr lang="en-GB" sz="2400" dirty="0"/>
              <a:t> sin</a:t>
            </a:r>
            <a:r>
              <a:rPr lang="en-GB" sz="2400" dirty="0">
                <a:sym typeface="Symbol" panose="05050102010706020507" pitchFamily="18" charset="2"/>
              </a:rPr>
              <a:t>, therefore </a:t>
            </a:r>
            <a:r>
              <a:rPr lang="en-GB" sz="2400" dirty="0" err="1">
                <a:sym typeface="Symbol" panose="05050102010706020507" pitchFamily="18" charset="2"/>
              </a:rPr>
              <a:t>M</a:t>
            </a:r>
            <a:r>
              <a:rPr lang="en-GB" sz="2400" baseline="-25000" dirty="0" err="1">
                <a:sym typeface="Symbol" panose="05050102010706020507" pitchFamily="18" charset="2"/>
              </a:rPr>
              <a:t>n1,weak</a:t>
            </a:r>
            <a:r>
              <a:rPr lang="en-GB" sz="2400" dirty="0">
                <a:sym typeface="Symbol" panose="05050102010706020507" pitchFamily="18" charset="2"/>
              </a:rPr>
              <a:t> = 1.6, </a:t>
            </a:r>
            <a:r>
              <a:rPr lang="en-GB" sz="2400" dirty="0" err="1">
                <a:sym typeface="Symbol" panose="05050102010706020507" pitchFamily="18" charset="2"/>
              </a:rPr>
              <a:t>M</a:t>
            </a:r>
            <a:r>
              <a:rPr lang="en-GB" sz="2400" baseline="-25000" dirty="0" err="1">
                <a:sym typeface="Symbol" panose="05050102010706020507" pitchFamily="18" charset="2"/>
              </a:rPr>
              <a:t>n1,strong</a:t>
            </a:r>
            <a:r>
              <a:rPr lang="en-GB" sz="2400" dirty="0">
                <a:sym typeface="Symbol" panose="05050102010706020507" pitchFamily="18" charset="2"/>
              </a:rPr>
              <a:t> = 1.92</a:t>
            </a:r>
          </a:p>
          <a:p>
            <a:r>
              <a:rPr lang="en-GB" sz="2400" dirty="0">
                <a:sym typeface="Symbol" panose="05050102010706020507" pitchFamily="18" charset="2"/>
              </a:rPr>
              <a:t>From calculation (or quicker a spreadsheet calculation):</a:t>
            </a:r>
          </a:p>
          <a:p>
            <a:r>
              <a:rPr lang="en-GB" sz="2400" dirty="0" err="1">
                <a:sym typeface="Symbol" panose="05050102010706020507" pitchFamily="18" charset="2"/>
              </a:rPr>
              <a:t>M</a:t>
            </a:r>
            <a:r>
              <a:rPr lang="en-GB" sz="2400" baseline="-25000" dirty="0" err="1">
                <a:sym typeface="Symbol" panose="05050102010706020507" pitchFamily="18" charset="2"/>
              </a:rPr>
              <a:t>2n,weak</a:t>
            </a:r>
            <a:r>
              <a:rPr lang="en-GB" sz="2400" dirty="0">
                <a:sym typeface="Symbol" panose="05050102010706020507" pitchFamily="18" charset="2"/>
              </a:rPr>
              <a:t> = 0.668; </a:t>
            </a:r>
            <a:r>
              <a:rPr lang="en-GB" sz="2400" dirty="0" err="1">
                <a:sym typeface="Symbol" panose="05050102010706020507" pitchFamily="18" charset="2"/>
              </a:rPr>
              <a:t>M</a:t>
            </a:r>
            <a:r>
              <a:rPr lang="en-GB" sz="2400" baseline="-25000" dirty="0" err="1">
                <a:sym typeface="Symbol" panose="05050102010706020507" pitchFamily="18" charset="2"/>
              </a:rPr>
              <a:t>2n,strong</a:t>
            </a:r>
            <a:r>
              <a:rPr lang="en-GB" sz="2400" dirty="0">
                <a:sym typeface="Symbol" panose="05050102010706020507" pitchFamily="18" charset="2"/>
              </a:rPr>
              <a:t> = 0.592</a:t>
            </a:r>
          </a:p>
          <a:p>
            <a:r>
              <a:rPr lang="en-GB" sz="2400" dirty="0">
                <a:sym typeface="Symbol" panose="05050102010706020507" pitchFamily="18" charset="2"/>
              </a:rPr>
              <a:t>And </a:t>
            </a:r>
            <a:r>
              <a:rPr lang="en-GB" sz="2400" dirty="0" err="1">
                <a:sym typeface="Symbol" panose="05050102010706020507" pitchFamily="18" charset="2"/>
              </a:rPr>
              <a:t>M</a:t>
            </a:r>
            <a:r>
              <a:rPr lang="en-GB" sz="2400" baseline="-25000" dirty="0" err="1">
                <a:sym typeface="Symbol" panose="05050102010706020507" pitchFamily="18" charset="2"/>
              </a:rPr>
              <a:t>2n</a:t>
            </a:r>
            <a:r>
              <a:rPr lang="en-GB" sz="2400" dirty="0">
                <a:sym typeface="Symbol" panose="05050102010706020507" pitchFamily="18" charset="2"/>
              </a:rPr>
              <a:t> = </a:t>
            </a:r>
            <a:r>
              <a:rPr lang="en-GB" sz="2400" dirty="0" err="1">
                <a:sym typeface="Symbol" panose="05050102010706020507" pitchFamily="18" charset="2"/>
              </a:rPr>
              <a:t>M</a:t>
            </a:r>
            <a:r>
              <a:rPr lang="en-GB" sz="2400" baseline="-25000" dirty="0" err="1">
                <a:sym typeface="Symbol" panose="05050102010706020507" pitchFamily="18" charset="2"/>
              </a:rPr>
              <a:t>2</a:t>
            </a:r>
            <a:r>
              <a:rPr lang="en-GB" sz="2400" dirty="0">
                <a:sym typeface="Symbol" panose="05050102010706020507" pitchFamily="18" charset="2"/>
              </a:rPr>
              <a:t> sin (-) therefore </a:t>
            </a:r>
            <a:r>
              <a:rPr lang="en-GB" sz="2400" dirty="0" err="1">
                <a:sym typeface="Symbol" panose="05050102010706020507" pitchFamily="18" charset="2"/>
              </a:rPr>
              <a:t>M</a:t>
            </a:r>
            <a:r>
              <a:rPr lang="en-GB" sz="2400" baseline="-25000" dirty="0" err="1">
                <a:sym typeface="Symbol" panose="05050102010706020507" pitchFamily="18" charset="2"/>
              </a:rPr>
              <a:t>2</a:t>
            </a:r>
            <a:r>
              <a:rPr lang="en-GB" sz="2400" dirty="0">
                <a:sym typeface="Symbol" panose="05050102010706020507" pitchFamily="18" charset="2"/>
              </a:rPr>
              <a:t> = </a:t>
            </a:r>
            <a:r>
              <a:rPr lang="en-GB" sz="2400" dirty="0" err="1">
                <a:sym typeface="Symbol" panose="05050102010706020507" pitchFamily="18" charset="2"/>
              </a:rPr>
              <a:t>M</a:t>
            </a:r>
            <a:r>
              <a:rPr lang="en-GB" sz="2400" baseline="-25000" dirty="0" err="1">
                <a:sym typeface="Symbol" panose="05050102010706020507" pitchFamily="18" charset="2"/>
              </a:rPr>
              <a:t>2n</a:t>
            </a:r>
            <a:r>
              <a:rPr lang="en-GB" sz="2400" dirty="0">
                <a:sym typeface="Symbol" panose="05050102010706020507" pitchFamily="18" charset="2"/>
              </a:rPr>
              <a:t> /sin (-)</a:t>
            </a:r>
          </a:p>
          <a:p>
            <a:r>
              <a:rPr lang="en-GB" sz="2400" dirty="0" err="1">
                <a:sym typeface="Symbol" panose="05050102010706020507" pitchFamily="18" charset="2"/>
              </a:rPr>
              <a:t>M</a:t>
            </a:r>
            <a:r>
              <a:rPr lang="en-GB" sz="2400" baseline="-25000" dirty="0" err="1">
                <a:sym typeface="Symbol" panose="05050102010706020507" pitchFamily="18" charset="2"/>
              </a:rPr>
              <a:t>2,weak</a:t>
            </a:r>
            <a:r>
              <a:rPr lang="en-GB" sz="2400" dirty="0">
                <a:sym typeface="Symbol" panose="05050102010706020507" pitchFamily="18" charset="2"/>
              </a:rPr>
              <a:t> = 0.668/sin(53-20) = 1.84, </a:t>
            </a:r>
          </a:p>
          <a:p>
            <a:r>
              <a:rPr lang="en-GB" sz="2400" dirty="0" err="1">
                <a:sym typeface="Symbol" panose="05050102010706020507" pitchFamily="18" charset="2"/>
              </a:rPr>
              <a:t>M</a:t>
            </a:r>
            <a:r>
              <a:rPr lang="en-GB" sz="2400" baseline="-25000" dirty="0" err="1">
                <a:sym typeface="Symbol" panose="05050102010706020507" pitchFamily="18" charset="2"/>
              </a:rPr>
              <a:t>2,strong</a:t>
            </a:r>
            <a:r>
              <a:rPr lang="en-GB" sz="2400" dirty="0">
                <a:sym typeface="Symbol" panose="05050102010706020507" pitchFamily="18" charset="2"/>
              </a:rPr>
              <a:t> = 0.592/sin(74-20) =  0.73</a:t>
            </a:r>
          </a:p>
          <a:p>
            <a:r>
              <a:rPr lang="en-GB" sz="2400" dirty="0">
                <a:sym typeface="Symbol" panose="05050102010706020507" pitchFamily="18" charset="2"/>
              </a:rPr>
              <a:t>Temperature ratio: 1.388 weak, 1.624 strong</a:t>
            </a:r>
          </a:p>
          <a:p>
            <a:r>
              <a:rPr lang="en-GB" sz="2400" dirty="0">
                <a:sym typeface="Symbol" panose="05050102010706020507" pitchFamily="18" charset="2"/>
              </a:rPr>
              <a:t>Weak, </a:t>
            </a:r>
            <a:r>
              <a:rPr lang="en-GB" sz="2400" dirty="0" err="1">
                <a:sym typeface="Symbol" panose="05050102010706020507" pitchFamily="18" charset="2"/>
              </a:rPr>
              <a:t>T</a:t>
            </a:r>
            <a:r>
              <a:rPr lang="en-GB" sz="2400" baseline="-25000" dirty="0" err="1">
                <a:sym typeface="Symbol" panose="05050102010706020507" pitchFamily="18" charset="2"/>
              </a:rPr>
              <a:t>2</a:t>
            </a:r>
            <a:r>
              <a:rPr lang="en-GB" sz="2400" dirty="0">
                <a:sym typeface="Symbol" panose="05050102010706020507" pitchFamily="18" charset="2"/>
              </a:rPr>
              <a:t> = 333 K, strong, </a:t>
            </a:r>
            <a:r>
              <a:rPr lang="en-GB" sz="2400" dirty="0" err="1">
                <a:sym typeface="Symbol" panose="05050102010706020507" pitchFamily="18" charset="2"/>
              </a:rPr>
              <a:t>T</a:t>
            </a:r>
            <a:r>
              <a:rPr lang="en-GB" sz="2400" baseline="-25000" dirty="0" err="1">
                <a:sym typeface="Symbol" panose="05050102010706020507" pitchFamily="18" charset="2"/>
              </a:rPr>
              <a:t>2</a:t>
            </a:r>
            <a:r>
              <a:rPr lang="en-GB" sz="2400" dirty="0">
                <a:sym typeface="Symbol" panose="05050102010706020507" pitchFamily="18" charset="2"/>
              </a:rPr>
              <a:t> = 390 K</a:t>
            </a:r>
          </a:p>
          <a:p>
            <a:endParaRPr lang="en-GB" sz="2400" dirty="0">
              <a:sym typeface="Symbol" panose="05050102010706020507" pitchFamily="18" charset="2"/>
            </a:endParaRPr>
          </a:p>
        </p:txBody>
      </p:sp>
      <mc:AlternateContent xmlns:mc="http://schemas.openxmlformats.org/markup-compatibility/2006" xmlns:p14="http://schemas.microsoft.com/office/powerpoint/2010/main">
        <mc:Choice Requires="p14">
          <p:contentPart p14:bwMode="auto" r:id="rId2">
            <p14:nvContentPartPr>
              <p14:cNvPr id="18" name="Ink 17">
                <a:extLst>
                  <a:ext uri="{FF2B5EF4-FFF2-40B4-BE49-F238E27FC236}">
                    <a16:creationId xmlns:a16="http://schemas.microsoft.com/office/drawing/2014/main" id="{BE767BBE-E4C3-8369-A816-9868D9BB9209}"/>
                  </a:ext>
                </a:extLst>
              </p14:cNvPr>
              <p14:cNvContentPartPr/>
              <p14:nvPr/>
            </p14:nvContentPartPr>
            <p14:xfrm>
              <a:off x="3637800" y="3781080"/>
              <a:ext cx="590040" cy="672120"/>
            </p14:xfrm>
          </p:contentPart>
        </mc:Choice>
        <mc:Fallback xmlns="">
          <p:pic>
            <p:nvPicPr>
              <p:cNvPr id="18" name="Ink 17">
                <a:extLst>
                  <a:ext uri="{FF2B5EF4-FFF2-40B4-BE49-F238E27FC236}">
                    <a16:creationId xmlns:a16="http://schemas.microsoft.com/office/drawing/2014/main" id="{BE767BBE-E4C3-8369-A816-9868D9BB9209}"/>
                  </a:ext>
                </a:extLst>
              </p:cNvPr>
              <p:cNvPicPr/>
              <p:nvPr/>
            </p:nvPicPr>
            <p:blipFill>
              <a:blip r:embed="rId3"/>
              <a:stretch>
                <a:fillRect/>
              </a:stretch>
            </p:blipFill>
            <p:spPr>
              <a:xfrm>
                <a:off x="3628440" y="3771720"/>
                <a:ext cx="608760" cy="690840"/>
              </a:xfrm>
              <a:prstGeom prst="rect">
                <a:avLst/>
              </a:prstGeom>
            </p:spPr>
          </p:pic>
        </mc:Fallback>
      </mc:AlternateContent>
    </p:spTree>
    <p:extLst>
      <p:ext uri="{BB962C8B-B14F-4D97-AF65-F5344CB8AC3E}">
        <p14:creationId xmlns:p14="http://schemas.microsoft.com/office/powerpoint/2010/main" val="1821090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Supersonic flow expansion</a:t>
            </a:r>
          </a:p>
        </p:txBody>
      </p:sp>
      <p:sp>
        <p:nvSpPr>
          <p:cNvPr id="3" name="Content Placeholder 2"/>
          <p:cNvSpPr>
            <a:spLocks noGrp="1"/>
          </p:cNvSpPr>
          <p:nvPr>
            <p:ph idx="1"/>
          </p:nvPr>
        </p:nvSpPr>
        <p:spPr>
          <a:xfrm>
            <a:off x="838200" y="1417662"/>
            <a:ext cx="10515600" cy="4351338"/>
          </a:xfrm>
        </p:spPr>
        <p:txBody>
          <a:bodyPr/>
          <a:lstStyle/>
          <a:p>
            <a:r>
              <a:rPr lang="en-GB" dirty="0" err="1"/>
              <a:t>Prandtl</a:t>
            </a:r>
            <a:r>
              <a:rPr lang="en-GB" dirty="0"/>
              <a:t>-Meyer flow occurs when supersonic flow turns to expand the flow area, i.e. flow around a convex corner, rather than the concave corner just considered for oblique shocks</a:t>
            </a:r>
          </a:p>
          <a:p>
            <a:r>
              <a:rPr lang="en-GB" dirty="0"/>
              <a:t>By previous understanding that a shock wave </a:t>
            </a:r>
            <a:r>
              <a:rPr lang="en-GB" b="1" dirty="0"/>
              <a:t>must not produce an increase in entropy</a:t>
            </a:r>
            <a:r>
              <a:rPr lang="en-GB" dirty="0"/>
              <a:t>, the previous analysis for normal shock showed that an expansive shock is not possible since it would result in a decrease of entropy</a:t>
            </a:r>
          </a:p>
        </p:txBody>
      </p:sp>
      <p:sp>
        <p:nvSpPr>
          <p:cNvPr id="4" name="Freeform 3"/>
          <p:cNvSpPr/>
          <p:nvPr/>
        </p:nvSpPr>
        <p:spPr>
          <a:xfrm>
            <a:off x="2658794" y="5387926"/>
            <a:ext cx="5514535" cy="379828"/>
          </a:xfrm>
          <a:custGeom>
            <a:avLst/>
            <a:gdLst>
              <a:gd name="connsiteX0" fmla="*/ 0 w 5514535"/>
              <a:gd name="connsiteY0" fmla="*/ 0 h 379828"/>
              <a:gd name="connsiteX1" fmla="*/ 2447778 w 5514535"/>
              <a:gd name="connsiteY1" fmla="*/ 0 h 379828"/>
              <a:gd name="connsiteX2" fmla="*/ 2616591 w 5514535"/>
              <a:gd name="connsiteY2" fmla="*/ 14068 h 379828"/>
              <a:gd name="connsiteX3" fmla="*/ 5514535 w 5514535"/>
              <a:gd name="connsiteY3" fmla="*/ 379828 h 379828"/>
            </a:gdLst>
            <a:ahLst/>
            <a:cxnLst>
              <a:cxn ang="0">
                <a:pos x="connsiteX0" y="connsiteY0"/>
              </a:cxn>
              <a:cxn ang="0">
                <a:pos x="connsiteX1" y="connsiteY1"/>
              </a:cxn>
              <a:cxn ang="0">
                <a:pos x="connsiteX2" y="connsiteY2"/>
              </a:cxn>
              <a:cxn ang="0">
                <a:pos x="connsiteX3" y="connsiteY3"/>
              </a:cxn>
            </a:cxnLst>
            <a:rect l="l" t="t" r="r" b="b"/>
            <a:pathLst>
              <a:path w="5514535" h="379828">
                <a:moveTo>
                  <a:pt x="0" y="0"/>
                </a:moveTo>
                <a:lnTo>
                  <a:pt x="2447778" y="0"/>
                </a:lnTo>
                <a:cubicBezTo>
                  <a:pt x="2883877" y="2345"/>
                  <a:pt x="2616591" y="14068"/>
                  <a:pt x="2616591" y="14068"/>
                </a:cubicBezTo>
                <a:lnTo>
                  <a:pt x="5514535" y="379828"/>
                </a:lnTo>
              </a:path>
            </a:pathLst>
          </a:custGeom>
          <a:pattFill prst="dkDnDiag">
            <a:fgClr>
              <a:schemeClr val="accent1"/>
            </a:fgClr>
            <a:bgClr>
              <a:schemeClr val="bg1"/>
            </a:bgClr>
          </a:patt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p:cNvCxnSpPr/>
          <p:nvPr/>
        </p:nvCxnSpPr>
        <p:spPr>
          <a:xfrm>
            <a:off x="3052689" y="4684541"/>
            <a:ext cx="1208161" cy="196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4" idx="2"/>
          </p:cNvCxnSpPr>
          <p:nvPr/>
        </p:nvCxnSpPr>
        <p:spPr>
          <a:xfrm flipV="1">
            <a:off x="5275385" y="3981157"/>
            <a:ext cx="323557" cy="142083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824025" y="5087229"/>
            <a:ext cx="2616591" cy="2453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052689" y="4472866"/>
            <a:ext cx="77861" cy="211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3052689" y="4668935"/>
            <a:ext cx="1252611" cy="156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824025" y="5087229"/>
            <a:ext cx="2574387" cy="490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827639" y="4872916"/>
            <a:ext cx="77861" cy="211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4" idx="2"/>
          </p:cNvCxnSpPr>
          <p:nvPr/>
        </p:nvCxnSpPr>
        <p:spPr>
          <a:xfrm flipV="1">
            <a:off x="5275385" y="5387926"/>
            <a:ext cx="1671515" cy="1406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0" name="Text Box 2"/>
          <p:cNvSpPr txBox="1">
            <a:spLocks noChangeArrowheads="1"/>
          </p:cNvSpPr>
          <p:nvPr/>
        </p:nvSpPr>
        <p:spPr bwMode="auto">
          <a:xfrm>
            <a:off x="6722299" y="5322277"/>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d</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1" name="Arc 40"/>
          <p:cNvSpPr>
            <a:spLocks noChangeAspect="1"/>
          </p:cNvSpPr>
          <p:nvPr/>
        </p:nvSpPr>
        <p:spPr>
          <a:xfrm>
            <a:off x="5922791" y="5071550"/>
            <a:ext cx="769230" cy="709365"/>
          </a:xfrm>
          <a:prstGeom prst="arc">
            <a:avLst>
              <a:gd name="adj1" fmla="val 21312406"/>
              <a:gd name="adj2" fmla="val 1475961"/>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42" name="Arc 41"/>
          <p:cNvSpPr>
            <a:spLocks noChangeAspect="1"/>
          </p:cNvSpPr>
          <p:nvPr/>
        </p:nvSpPr>
        <p:spPr>
          <a:xfrm>
            <a:off x="4901074" y="5075731"/>
            <a:ext cx="769230" cy="709365"/>
          </a:xfrm>
          <a:prstGeom prst="arc">
            <a:avLst>
              <a:gd name="adj1" fmla="val 17102786"/>
              <a:gd name="adj2" fmla="val 21291429"/>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43" name="Text Box 2"/>
          <p:cNvSpPr txBox="1">
            <a:spLocks noChangeArrowheads="1"/>
          </p:cNvSpPr>
          <p:nvPr/>
        </p:nvSpPr>
        <p:spPr bwMode="auto">
          <a:xfrm>
            <a:off x="5292953" y="5106066"/>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4" name="TextBox 43"/>
          <p:cNvSpPr txBox="1"/>
          <p:nvPr/>
        </p:nvSpPr>
        <p:spPr>
          <a:xfrm rot="16859845">
            <a:off x="4262511" y="3795172"/>
            <a:ext cx="2349304" cy="369332"/>
          </a:xfrm>
          <a:prstGeom prst="rect">
            <a:avLst/>
          </a:prstGeom>
          <a:noFill/>
        </p:spPr>
        <p:txBody>
          <a:bodyPr wrap="square" rtlCol="0">
            <a:spAutoFit/>
          </a:bodyPr>
          <a:lstStyle/>
          <a:p>
            <a:r>
              <a:rPr lang="en-GB" dirty="0"/>
              <a:t>Mach wave</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A5FDC381-8EB0-C724-790C-8895DC7101AB}"/>
                  </a:ext>
                </a:extLst>
              </p14:cNvPr>
              <p14:cNvContentPartPr/>
              <p14:nvPr/>
            </p14:nvContentPartPr>
            <p14:xfrm>
              <a:off x="8492760" y="2732760"/>
              <a:ext cx="574200" cy="393840"/>
            </p14:xfrm>
          </p:contentPart>
        </mc:Choice>
        <mc:Fallback xmlns="">
          <p:pic>
            <p:nvPicPr>
              <p:cNvPr id="5" name="Ink 4">
                <a:extLst>
                  <a:ext uri="{FF2B5EF4-FFF2-40B4-BE49-F238E27FC236}">
                    <a16:creationId xmlns:a16="http://schemas.microsoft.com/office/drawing/2014/main" id="{A5FDC381-8EB0-C724-790C-8895DC7101AB}"/>
                  </a:ext>
                </a:extLst>
              </p:cNvPr>
              <p:cNvPicPr/>
              <p:nvPr/>
            </p:nvPicPr>
            <p:blipFill>
              <a:blip r:embed="rId3"/>
              <a:stretch>
                <a:fillRect/>
              </a:stretch>
            </p:blipFill>
            <p:spPr>
              <a:xfrm>
                <a:off x="8483400" y="2723400"/>
                <a:ext cx="592920" cy="412560"/>
              </a:xfrm>
              <a:prstGeom prst="rect">
                <a:avLst/>
              </a:prstGeom>
            </p:spPr>
          </p:pic>
        </mc:Fallback>
      </mc:AlternateContent>
    </p:spTree>
    <p:extLst>
      <p:ext uri="{BB962C8B-B14F-4D97-AF65-F5344CB8AC3E}">
        <p14:creationId xmlns:p14="http://schemas.microsoft.com/office/powerpoint/2010/main" val="1910736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Formula relating Mach number to turned angle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The flow on the expanded side is parallel to the expanded wall</a:t>
                </a:r>
              </a:p>
              <a:p>
                <a:r>
                  <a:rPr lang="en-GB" dirty="0"/>
                  <a:t>The flow is isentropic, occurring in infinitesimal (sound strength) waves</a:t>
                </a:r>
              </a:p>
              <a:p>
                <a:r>
                  <a:rPr lang="en-GB" dirty="0"/>
                  <a:t>These can be integrated together, and a straightforward derivation (not necessary to show here) produces:</a:t>
                </a:r>
              </a:p>
              <a:p>
                <a:pPr marL="0" indent="0">
                  <a:buNone/>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𝑑𝑀</m:t>
                          </m:r>
                        </m:num>
                        <m:den>
                          <m:r>
                            <a:rPr lang="en-GB" b="0" i="1" smtClean="0">
                              <a:latin typeface="Cambria Math" panose="02040503050406030204" pitchFamily="18" charset="0"/>
                            </a:rPr>
                            <m:t>𝑀</m:t>
                          </m:r>
                        </m:den>
                      </m:f>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1+</m:t>
                          </m:r>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rPr>
                                <m:t>2</m:t>
                              </m:r>
                            </m:den>
                          </m:f>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2</m:t>
                              </m:r>
                            </m:sup>
                          </m:sSup>
                        </m:e>
                      </m:d>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𝑑</m:t>
                          </m:r>
                          <m:r>
                            <a:rPr lang="en-GB" b="0" i="1" smtClean="0">
                              <a:latin typeface="Cambria Math" panose="02040503050406030204" pitchFamily="18" charset="0"/>
                              <a:ea typeface="Cambria Math" panose="02040503050406030204" pitchFamily="18" charset="0"/>
                            </a:rPr>
                            <m:t>𝜃</m:t>
                          </m:r>
                        </m:num>
                        <m:den>
                          <m:rad>
                            <m:radPr>
                              <m:degHide m:val="on"/>
                              <m:ctrlPr>
                                <a:rPr lang="en-GB" b="0" i="1" smtClean="0">
                                  <a:latin typeface="Cambria Math" panose="02040503050406030204" pitchFamily="18" charset="0"/>
                                </a:rPr>
                              </m:ctrlPr>
                            </m:radPr>
                            <m:deg/>
                            <m:e>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2</m:t>
                                  </m:r>
                                </m:sup>
                              </m:sSup>
                              <m:r>
                                <a:rPr lang="en-GB" b="0" i="1" smtClean="0">
                                  <a:latin typeface="Cambria Math" panose="02040503050406030204" pitchFamily="18" charset="0"/>
                                </a:rPr>
                                <m:t>−1</m:t>
                              </m:r>
                            </m:e>
                          </m:rad>
                        </m:den>
                      </m:f>
                    </m:oMath>
                  </m:oMathPara>
                </a14:m>
                <a:endParaRPr lang="en-GB" dirty="0"/>
              </a:p>
              <a:p>
                <a:r>
                  <a:rPr lang="en-GB" dirty="0"/>
                  <a:t>Small changes in velocity, pressure, density and Mach number are all proportional to the change in angle of the flow</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9C530E42-B9F0-8773-D995-EBFB4ADF5929}"/>
                  </a:ext>
                </a:extLst>
              </p14:cNvPr>
              <p14:cNvContentPartPr/>
              <p14:nvPr/>
            </p14:nvContentPartPr>
            <p14:xfrm>
              <a:off x="1729080" y="2303640"/>
              <a:ext cx="2753280" cy="2856960"/>
            </p14:xfrm>
          </p:contentPart>
        </mc:Choice>
        <mc:Fallback xmlns="">
          <p:pic>
            <p:nvPicPr>
              <p:cNvPr id="4" name="Ink 3">
                <a:extLst>
                  <a:ext uri="{FF2B5EF4-FFF2-40B4-BE49-F238E27FC236}">
                    <a16:creationId xmlns:a16="http://schemas.microsoft.com/office/drawing/2014/main" id="{9C530E42-B9F0-8773-D995-EBFB4ADF5929}"/>
                  </a:ext>
                </a:extLst>
              </p:cNvPr>
              <p:cNvPicPr/>
              <p:nvPr/>
            </p:nvPicPr>
            <p:blipFill>
              <a:blip r:embed="rId4"/>
              <a:stretch>
                <a:fillRect/>
              </a:stretch>
            </p:blipFill>
            <p:spPr>
              <a:xfrm>
                <a:off x="1719720" y="2294280"/>
                <a:ext cx="2772000" cy="2875680"/>
              </a:xfrm>
              <a:prstGeom prst="rect">
                <a:avLst/>
              </a:prstGeom>
            </p:spPr>
          </p:pic>
        </mc:Fallback>
      </mc:AlternateContent>
    </p:spTree>
    <p:extLst>
      <p:ext uri="{BB962C8B-B14F-4D97-AF65-F5344CB8AC3E}">
        <p14:creationId xmlns:p14="http://schemas.microsoft.com/office/powerpoint/2010/main" val="204786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Integration produces </a:t>
            </a:r>
            <a:r>
              <a:rPr lang="en-GB" dirty="0" err="1"/>
              <a:t>Prandtl</a:t>
            </a:r>
            <a:r>
              <a:rPr lang="en-GB" dirty="0"/>
              <a:t>-Meyer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Assuming that any turn of a supersonic flow began with a sound speed flow at zero degrees, the formula can be integrated:</a:t>
                </a:r>
              </a:p>
              <a:p>
                <a:pPr marL="0" indent="0">
                  <a:buNone/>
                </a:pPr>
                <a14:m>
                  <m:oMathPara xmlns:m="http://schemas.openxmlformats.org/officeDocument/2006/math">
                    <m:oMathParaPr>
                      <m:jc m:val="centerGroup"/>
                    </m:oMathParaPr>
                    <m:oMath xmlns:m="http://schemas.openxmlformats.org/officeDocument/2006/math">
                      <m:nary>
                        <m:naryPr>
                          <m:limLoc m:val="undOvr"/>
                          <m:ctrlPr>
                            <a:rPr lang="en-GB" i="1" smtClean="0">
                              <a:latin typeface="Cambria Math" panose="02040503050406030204" pitchFamily="18" charset="0"/>
                            </a:rPr>
                          </m:ctrlPr>
                        </m:naryPr>
                        <m:sub>
                          <m:sSub>
                            <m:sSubPr>
                              <m:ctrlPr>
                                <a:rPr lang="en-GB" i="1" smtClean="0">
                                  <a:latin typeface="Cambria Math" panose="02040503050406030204" pitchFamily="18" charset="0"/>
                                </a:rPr>
                              </m:ctrlPr>
                            </m:sSubPr>
                            <m:e>
                              <m:r>
                                <a:rPr lang="en-GB" b="0" i="1" smtClean="0">
                                  <a:latin typeface="Cambria Math" panose="02040503050406030204" pitchFamily="18" charset="0"/>
                                </a:rPr>
                                <m:t>𝑀</m:t>
                              </m:r>
                            </m:e>
                            <m:sub>
                              <m:r>
                                <a:rPr lang="en-GB" b="0" i="1" smtClean="0">
                                  <a:latin typeface="Cambria Math" panose="02040503050406030204" pitchFamily="18" charset="0"/>
                                </a:rPr>
                                <m:t>1</m:t>
                              </m:r>
                            </m:sub>
                          </m:sSub>
                        </m:sub>
                        <m:sup>
                          <m:sSub>
                            <m:sSubPr>
                              <m:ctrlPr>
                                <a:rPr lang="en-GB" i="1" smtClean="0">
                                  <a:latin typeface="Cambria Math" panose="02040503050406030204" pitchFamily="18" charset="0"/>
                                </a:rPr>
                              </m:ctrlPr>
                            </m:sSubPr>
                            <m:e>
                              <m:r>
                                <a:rPr lang="en-GB" b="0" i="1" smtClean="0">
                                  <a:latin typeface="Cambria Math" panose="02040503050406030204" pitchFamily="18" charset="0"/>
                                </a:rPr>
                                <m:t>𝑀</m:t>
                              </m:r>
                            </m:e>
                            <m:sub>
                              <m:r>
                                <a:rPr lang="en-GB" b="0" i="1" smtClean="0">
                                  <a:latin typeface="Cambria Math" panose="02040503050406030204" pitchFamily="18" charset="0"/>
                                </a:rPr>
                                <m:t>2</m:t>
                              </m:r>
                            </m:sub>
                          </m:sSub>
                        </m:sup>
                        <m:e>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r>
                                    <a:rPr lang="en-GB" i="1">
                                      <a:latin typeface="Cambria Math" panose="02040503050406030204" pitchFamily="18" charset="0"/>
                                    </a:rPr>
                                    <m:t>−1</m:t>
                                  </m:r>
                                </m:e>
                              </m:rad>
                            </m:num>
                            <m:den>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−1</m:t>
                                  </m:r>
                                </m:num>
                                <m:den>
                                  <m:r>
                                    <a:rPr lang="en-GB" i="1">
                                      <a:latin typeface="Cambria Math" panose="02040503050406030204" pitchFamily="18" charset="0"/>
                                    </a:rPr>
                                    <m:t>2</m:t>
                                  </m:r>
                                </m:den>
                              </m:f>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den>
                          </m:f>
                        </m:e>
                      </m:nary>
                      <m:f>
                        <m:fPr>
                          <m:ctrlPr>
                            <a:rPr lang="en-GB" i="1">
                              <a:latin typeface="Cambria Math" panose="02040503050406030204" pitchFamily="18" charset="0"/>
                            </a:rPr>
                          </m:ctrlPr>
                        </m:fPr>
                        <m:num>
                          <m:r>
                            <a:rPr lang="en-GB" i="1">
                              <a:latin typeface="Cambria Math" panose="02040503050406030204" pitchFamily="18" charset="0"/>
                            </a:rPr>
                            <m:t>𝑑𝑀</m:t>
                          </m:r>
                        </m:num>
                        <m:den>
                          <m:r>
                            <a:rPr lang="en-GB" i="1">
                              <a:latin typeface="Cambria Math" panose="02040503050406030204" pitchFamily="18" charset="0"/>
                            </a:rPr>
                            <m:t>𝑀</m:t>
                          </m:r>
                        </m:den>
                      </m:f>
                      <m:r>
                        <a:rPr lang="en-GB" i="1">
                          <a:latin typeface="Cambria Math" panose="02040503050406030204" pitchFamily="18" charset="0"/>
                        </a:rPr>
                        <m:t>=</m:t>
                      </m:r>
                      <m:nary>
                        <m:naryPr>
                          <m:limLoc m:val="undOvr"/>
                          <m:ctrlPr>
                            <a:rPr lang="en-GB" i="1" smtClean="0">
                              <a:latin typeface="Cambria Math" panose="02040503050406030204" pitchFamily="18" charset="0"/>
                            </a:rPr>
                          </m:ctrlPr>
                        </m:naryPr>
                        <m:sub>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rPr>
                                <m:t>1</m:t>
                              </m:r>
                            </m:sub>
                          </m:sSub>
                        </m:sub>
                        <m:sup>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rPr>
                                <m:t>2</m:t>
                              </m:r>
                            </m:sub>
                          </m:sSub>
                        </m:sup>
                        <m:e>
                          <m:r>
                            <a:rPr lang="en-GB" i="1">
                              <a:latin typeface="Cambria Math" panose="02040503050406030204" pitchFamily="18" charset="0"/>
                            </a:rPr>
                            <m:t>−</m:t>
                          </m:r>
                          <m:r>
                            <a:rPr lang="en-GB" i="1">
                              <a:latin typeface="Cambria Math" panose="02040503050406030204" pitchFamily="18" charset="0"/>
                            </a:rPr>
                            <m:t>𝑑</m:t>
                          </m:r>
                          <m:r>
                            <a:rPr lang="en-GB" i="1">
                              <a:latin typeface="Cambria Math" panose="02040503050406030204" pitchFamily="18" charset="0"/>
                              <a:ea typeface="Cambria Math" panose="02040503050406030204" pitchFamily="18" charset="0"/>
                            </a:rPr>
                            <m:t>𝜃</m:t>
                          </m:r>
                        </m:e>
                      </m:nary>
                    </m:oMath>
                  </m:oMathPara>
                </a14:m>
                <a:endParaRPr lang="en-GB" dirty="0"/>
              </a:p>
              <a:p>
                <a:r>
                  <a:rPr lang="en-GB" dirty="0"/>
                  <a:t>Integrate between M=1 and M to give:</a:t>
                </a:r>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rad>
                        <m:radPr>
                          <m:degHide m:val="on"/>
                          <m:ctrlPr>
                            <a:rPr lang="en-GB" b="0" i="1" smtClean="0">
                              <a:latin typeface="Cambria Math" panose="02040503050406030204" pitchFamily="18" charset="0"/>
                              <a:ea typeface="Cambria Math" panose="02040503050406030204" pitchFamily="18" charset="0"/>
                            </a:rPr>
                          </m:ctrlPr>
                        </m:radPr>
                        <m:deg/>
                        <m:e>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1</m:t>
                              </m:r>
                            </m:num>
                            <m:den>
                              <m:r>
                                <a:rPr lang="en-GB" i="1">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1</m:t>
                              </m:r>
                            </m:den>
                          </m:f>
                        </m:e>
                      </m:rad>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𝑡𝑎𝑛</m:t>
                          </m:r>
                        </m:e>
                        <m:sup>
                          <m:r>
                            <a:rPr lang="en-GB" b="0" i="1" smtClean="0">
                              <a:latin typeface="Cambria Math" panose="02040503050406030204" pitchFamily="18" charset="0"/>
                              <a:ea typeface="Cambria Math" panose="02040503050406030204" pitchFamily="18" charset="0"/>
                            </a:rPr>
                            <m:t>−1</m:t>
                          </m:r>
                        </m:sup>
                      </m:sSup>
                      <m:rad>
                        <m:radPr>
                          <m:degHide m:val="on"/>
                          <m:ctrlPr>
                            <a:rPr lang="en-GB" i="1">
                              <a:latin typeface="Cambria Math" panose="02040503050406030204" pitchFamily="18" charset="0"/>
                              <a:ea typeface="Cambria Math" panose="02040503050406030204" pitchFamily="18" charset="0"/>
                            </a:rPr>
                          </m:ctrlPr>
                        </m:radPr>
                        <m:deg/>
                        <m:e>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−1</m:t>
                              </m:r>
                            </m:num>
                            <m:den>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+1</m:t>
                              </m:r>
                            </m:den>
                          </m:f>
                          <m:d>
                            <m:dPr>
                              <m:ctrlPr>
                                <a:rPr lang="en-GB" i="1">
                                  <a:latin typeface="Cambria Math" panose="02040503050406030204" pitchFamily="18" charset="0"/>
                                  <a:ea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r>
                                <a:rPr lang="en-GB" i="1">
                                  <a:latin typeface="Cambria Math" panose="02040503050406030204" pitchFamily="18" charset="0"/>
                                </a:rPr>
                                <m:t>−1</m:t>
                              </m:r>
                            </m:e>
                          </m:d>
                        </m:e>
                      </m:rad>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𝑡𝑎𝑛</m:t>
                          </m:r>
                        </m:e>
                        <m:sup>
                          <m:r>
                            <a:rPr lang="en-GB" b="0" i="1" smtClean="0">
                              <a:latin typeface="Cambria Math" panose="02040503050406030204" pitchFamily="18" charset="0"/>
                              <a:ea typeface="Cambria Math" panose="02040503050406030204" pitchFamily="18" charset="0"/>
                            </a:rPr>
                            <m:t>−1</m:t>
                          </m:r>
                        </m:sup>
                      </m:sSup>
                      <m:rad>
                        <m:radPr>
                          <m:degHide m:val="on"/>
                          <m:ctrlPr>
                            <a:rPr lang="en-GB" i="1">
                              <a:latin typeface="Cambria Math" panose="02040503050406030204" pitchFamily="18" charset="0"/>
                            </a:rPr>
                          </m:ctrlPr>
                        </m:radPr>
                        <m:deg/>
                        <m:e>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r>
                            <a:rPr lang="en-GB" i="1">
                              <a:latin typeface="Cambria Math" panose="02040503050406030204" pitchFamily="18" charset="0"/>
                            </a:rPr>
                            <m:t>−1</m:t>
                          </m:r>
                        </m:e>
                      </m:rad>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4234813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err="1"/>
              <a:t>Prandtl</a:t>
            </a:r>
            <a:r>
              <a:rPr lang="en-GB" dirty="0"/>
              <a:t>-Meyer</a:t>
            </a:r>
          </a:p>
        </p:txBody>
      </p:sp>
      <p:sp>
        <p:nvSpPr>
          <p:cNvPr id="9" name="TextBox 8"/>
          <p:cNvSpPr txBox="1"/>
          <p:nvPr/>
        </p:nvSpPr>
        <p:spPr>
          <a:xfrm>
            <a:off x="7510049" y="106935"/>
            <a:ext cx="4462817" cy="4524315"/>
          </a:xfrm>
          <a:prstGeom prst="rect">
            <a:avLst/>
          </a:prstGeom>
          <a:noFill/>
        </p:spPr>
        <p:txBody>
          <a:bodyPr wrap="square" rtlCol="0">
            <a:spAutoFit/>
          </a:bodyPr>
          <a:lstStyle/>
          <a:p>
            <a:r>
              <a:rPr lang="en-GB" dirty="0"/>
              <a:t>To work out the Mach number change as a flow goes around a </a:t>
            </a:r>
            <a:r>
              <a:rPr lang="en-GB" dirty="0" err="1"/>
              <a:t>Prandtl</a:t>
            </a:r>
            <a:r>
              <a:rPr lang="en-GB" dirty="0"/>
              <a:t>-Meyer expansion fan, use the graph to find the Mach number at exit from a turn, which is the result of the integrated formula expressing the large number of infinitesimally small Mach waves at the corner.</a:t>
            </a:r>
          </a:p>
          <a:p>
            <a:r>
              <a:rPr lang="en-GB" dirty="0"/>
              <a:t>The starting Mach number, say for example, 2, is the result of a turn starting from Mach 1, the angle being seen here to be approximately 25</a:t>
            </a:r>
            <a:r>
              <a:rPr lang="en-GB" dirty="0">
                <a:sym typeface="Symbol" panose="05050102010706020507" pitchFamily="18" charset="2"/>
              </a:rPr>
              <a:t>.  If this then turns by a further 10, the exit Mach number will be at the point where the integral reaches the angle  of 35, i.e. approximately Mach 2.4.  The expansion fan will appear under optical tests as shown approximately.</a:t>
            </a:r>
            <a:endParaRPr lang="en-GB" dirty="0"/>
          </a:p>
        </p:txBody>
      </p:sp>
      <p:sp>
        <p:nvSpPr>
          <p:cNvPr id="10" name="TextBox 9"/>
          <p:cNvSpPr txBox="1"/>
          <p:nvPr/>
        </p:nvSpPr>
        <p:spPr>
          <a:xfrm rot="16200000">
            <a:off x="-1657613" y="3822961"/>
            <a:ext cx="3630305" cy="369332"/>
          </a:xfrm>
          <a:prstGeom prst="rect">
            <a:avLst/>
          </a:prstGeom>
          <a:noFill/>
        </p:spPr>
        <p:txBody>
          <a:bodyPr wrap="square" rtlCol="0">
            <a:spAutoFit/>
          </a:bodyPr>
          <a:lstStyle/>
          <a:p>
            <a:r>
              <a:rPr lang="en-GB" dirty="0">
                <a:sym typeface="Symbol" panose="05050102010706020507" pitchFamily="18" charset="2"/>
              </a:rPr>
              <a:t>, turned angle, starting from M=1</a:t>
            </a:r>
            <a:endParaRPr lang="en-GB" dirty="0"/>
          </a:p>
        </p:txBody>
      </p:sp>
      <p:sp>
        <p:nvSpPr>
          <p:cNvPr id="11" name="TextBox 10"/>
          <p:cNvSpPr txBox="1"/>
          <p:nvPr/>
        </p:nvSpPr>
        <p:spPr>
          <a:xfrm>
            <a:off x="1924334" y="6127845"/>
            <a:ext cx="4640239" cy="646331"/>
          </a:xfrm>
          <a:prstGeom prst="rect">
            <a:avLst/>
          </a:prstGeom>
          <a:noFill/>
        </p:spPr>
        <p:txBody>
          <a:bodyPr wrap="square" rtlCol="0">
            <a:spAutoFit/>
          </a:bodyPr>
          <a:lstStyle/>
          <a:p>
            <a:r>
              <a:rPr lang="en-GB" dirty="0"/>
              <a:t>Mach number corresponding to angle turned after starting at M=1</a:t>
            </a:r>
          </a:p>
        </p:txBody>
      </p:sp>
      <p:pic>
        <p:nvPicPr>
          <p:cNvPr id="12" name="Picture 11"/>
          <p:cNvPicPr>
            <a:picLocks noChangeAspect="1"/>
          </p:cNvPicPr>
          <p:nvPr/>
        </p:nvPicPr>
        <p:blipFill>
          <a:blip r:embed="rId2">
            <a:clrChange>
              <a:clrFrom>
                <a:srgbClr val="FFFFFF"/>
              </a:clrFrom>
              <a:clrTo>
                <a:srgbClr val="FFFFFF">
                  <a:alpha val="0"/>
                </a:srgbClr>
              </a:clrTo>
            </a:clrChange>
          </a:blip>
          <a:stretch>
            <a:fillRect/>
          </a:stretch>
        </p:blipFill>
        <p:spPr>
          <a:xfrm>
            <a:off x="342206" y="1778231"/>
            <a:ext cx="7054881" cy="4240434"/>
          </a:xfrm>
          <a:prstGeom prst="rect">
            <a:avLst/>
          </a:prstGeom>
        </p:spPr>
      </p:pic>
      <p:sp>
        <p:nvSpPr>
          <p:cNvPr id="13" name="Freeform 12"/>
          <p:cNvSpPr/>
          <p:nvPr/>
        </p:nvSpPr>
        <p:spPr>
          <a:xfrm>
            <a:off x="6289110" y="6234088"/>
            <a:ext cx="5514535" cy="379828"/>
          </a:xfrm>
          <a:custGeom>
            <a:avLst/>
            <a:gdLst>
              <a:gd name="connsiteX0" fmla="*/ 0 w 5514535"/>
              <a:gd name="connsiteY0" fmla="*/ 0 h 379828"/>
              <a:gd name="connsiteX1" fmla="*/ 2447778 w 5514535"/>
              <a:gd name="connsiteY1" fmla="*/ 0 h 379828"/>
              <a:gd name="connsiteX2" fmla="*/ 2616591 w 5514535"/>
              <a:gd name="connsiteY2" fmla="*/ 14068 h 379828"/>
              <a:gd name="connsiteX3" fmla="*/ 5514535 w 5514535"/>
              <a:gd name="connsiteY3" fmla="*/ 379828 h 379828"/>
            </a:gdLst>
            <a:ahLst/>
            <a:cxnLst>
              <a:cxn ang="0">
                <a:pos x="connsiteX0" y="connsiteY0"/>
              </a:cxn>
              <a:cxn ang="0">
                <a:pos x="connsiteX1" y="connsiteY1"/>
              </a:cxn>
              <a:cxn ang="0">
                <a:pos x="connsiteX2" y="connsiteY2"/>
              </a:cxn>
              <a:cxn ang="0">
                <a:pos x="connsiteX3" y="connsiteY3"/>
              </a:cxn>
            </a:cxnLst>
            <a:rect l="l" t="t" r="r" b="b"/>
            <a:pathLst>
              <a:path w="5514535" h="379828">
                <a:moveTo>
                  <a:pt x="0" y="0"/>
                </a:moveTo>
                <a:lnTo>
                  <a:pt x="2447778" y="0"/>
                </a:lnTo>
                <a:cubicBezTo>
                  <a:pt x="2883877" y="2345"/>
                  <a:pt x="2616591" y="14068"/>
                  <a:pt x="2616591" y="14068"/>
                </a:cubicBezTo>
                <a:lnTo>
                  <a:pt x="5514535" y="379828"/>
                </a:lnTo>
              </a:path>
            </a:pathLst>
          </a:custGeom>
          <a:pattFill prst="dkDnDiag">
            <a:fgClr>
              <a:schemeClr val="accent1"/>
            </a:fgClr>
            <a:bgClr>
              <a:schemeClr val="bg1"/>
            </a:bgClr>
          </a:patt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Arrow Connector 15"/>
          <p:cNvCxnSpPr/>
          <p:nvPr/>
        </p:nvCxnSpPr>
        <p:spPr>
          <a:xfrm>
            <a:off x="9001971" y="5526155"/>
            <a:ext cx="1388829" cy="161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7629575" y="5510548"/>
            <a:ext cx="1252611" cy="156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3" idx="2"/>
          </p:cNvCxnSpPr>
          <p:nvPr/>
        </p:nvCxnSpPr>
        <p:spPr>
          <a:xfrm flipV="1">
            <a:off x="8905701" y="6234088"/>
            <a:ext cx="1671515" cy="1406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2" name="Text Box 2"/>
          <p:cNvSpPr txBox="1">
            <a:spLocks noChangeArrowheads="1"/>
          </p:cNvSpPr>
          <p:nvPr/>
        </p:nvSpPr>
        <p:spPr bwMode="auto">
          <a:xfrm>
            <a:off x="10352615" y="6168439"/>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Arc 22"/>
          <p:cNvSpPr>
            <a:spLocks noChangeAspect="1"/>
          </p:cNvSpPr>
          <p:nvPr/>
        </p:nvSpPr>
        <p:spPr>
          <a:xfrm>
            <a:off x="9553107" y="5917712"/>
            <a:ext cx="769230" cy="709365"/>
          </a:xfrm>
          <a:prstGeom prst="arc">
            <a:avLst>
              <a:gd name="adj1" fmla="val 21312406"/>
              <a:gd name="adj2" fmla="val 1475961"/>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cxnSp>
        <p:nvCxnSpPr>
          <p:cNvPr id="38" name="Straight Connector 37"/>
          <p:cNvCxnSpPr>
            <a:stCxn id="13" idx="2"/>
          </p:cNvCxnSpPr>
          <p:nvPr/>
        </p:nvCxnSpPr>
        <p:spPr>
          <a:xfrm flipV="1">
            <a:off x="8905701" y="4631250"/>
            <a:ext cx="0" cy="16169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3" idx="2"/>
          </p:cNvCxnSpPr>
          <p:nvPr/>
        </p:nvCxnSpPr>
        <p:spPr>
          <a:xfrm flipV="1">
            <a:off x="8905701" y="4631250"/>
            <a:ext cx="211003" cy="16169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3" idx="2"/>
          </p:cNvCxnSpPr>
          <p:nvPr/>
        </p:nvCxnSpPr>
        <p:spPr>
          <a:xfrm flipV="1">
            <a:off x="8905701" y="4631250"/>
            <a:ext cx="160962" cy="16169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3" idx="2"/>
          </p:cNvCxnSpPr>
          <p:nvPr/>
        </p:nvCxnSpPr>
        <p:spPr>
          <a:xfrm flipV="1">
            <a:off x="8905701" y="4631250"/>
            <a:ext cx="110920" cy="16169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3" idx="2"/>
          </p:cNvCxnSpPr>
          <p:nvPr/>
        </p:nvCxnSpPr>
        <p:spPr>
          <a:xfrm flipV="1">
            <a:off x="8905701" y="4631250"/>
            <a:ext cx="44450" cy="161690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7" name="Arc 46"/>
          <p:cNvSpPr>
            <a:spLocks noChangeAspect="1"/>
          </p:cNvSpPr>
          <p:nvPr/>
        </p:nvSpPr>
        <p:spPr>
          <a:xfrm rot="16200000">
            <a:off x="8102191" y="4844828"/>
            <a:ext cx="1650430" cy="1521986"/>
          </a:xfrm>
          <a:prstGeom prst="arc">
            <a:avLst>
              <a:gd name="adj1" fmla="val 21527270"/>
              <a:gd name="adj2" fmla="val 759007"/>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48" name="Text Box 2"/>
          <p:cNvSpPr txBox="1">
            <a:spLocks noChangeArrowheads="1"/>
          </p:cNvSpPr>
          <p:nvPr/>
        </p:nvSpPr>
        <p:spPr bwMode="auto">
          <a:xfrm>
            <a:off x="9030222" y="4687304"/>
            <a:ext cx="438785" cy="35052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614C6EF-1F3B-9C35-E1FD-698AD640A63F}"/>
                  </a:ext>
                </a:extLst>
              </p14:cNvPr>
              <p14:cNvContentPartPr/>
              <p14:nvPr/>
            </p14:nvContentPartPr>
            <p14:xfrm>
              <a:off x="861840" y="4432680"/>
              <a:ext cx="1533240" cy="1235880"/>
            </p14:xfrm>
          </p:contentPart>
        </mc:Choice>
        <mc:Fallback xmlns="">
          <p:pic>
            <p:nvPicPr>
              <p:cNvPr id="2" name="Ink 1">
                <a:extLst>
                  <a:ext uri="{FF2B5EF4-FFF2-40B4-BE49-F238E27FC236}">
                    <a16:creationId xmlns:a16="http://schemas.microsoft.com/office/drawing/2014/main" id="{3614C6EF-1F3B-9C35-E1FD-698AD640A63F}"/>
                  </a:ext>
                </a:extLst>
              </p:cNvPr>
              <p:cNvPicPr/>
              <p:nvPr/>
            </p:nvPicPr>
            <p:blipFill>
              <a:blip r:embed="rId4"/>
              <a:stretch>
                <a:fillRect/>
              </a:stretch>
            </p:blipFill>
            <p:spPr>
              <a:xfrm>
                <a:off x="852480" y="4423320"/>
                <a:ext cx="1551960" cy="1254600"/>
              </a:xfrm>
              <a:prstGeom prst="rect">
                <a:avLst/>
              </a:prstGeom>
            </p:spPr>
          </p:pic>
        </mc:Fallback>
      </mc:AlternateContent>
    </p:spTree>
    <p:extLst>
      <p:ext uri="{BB962C8B-B14F-4D97-AF65-F5344CB8AC3E}">
        <p14:creationId xmlns:p14="http://schemas.microsoft.com/office/powerpoint/2010/main" val="1841633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FE7C7A-F19E-4602-A1A4-92C9E808CACE}"/>
              </a:ext>
            </a:extLst>
          </p:cNvPr>
          <p:cNvSpPr txBox="1"/>
          <p:nvPr/>
        </p:nvSpPr>
        <p:spPr>
          <a:xfrm>
            <a:off x="927652" y="1543443"/>
            <a:ext cx="10336695" cy="1260345"/>
          </a:xfrm>
          <a:prstGeom prst="rect">
            <a:avLst/>
          </a:prstGeom>
          <a:noFill/>
        </p:spPr>
        <p:txBody>
          <a:bodyPr wrap="square">
            <a:spAutoFit/>
          </a:bodyPr>
          <a:lstStyle/>
          <a:p>
            <a:pPr algn="just">
              <a:lnSpc>
                <a:spcPct val="107000"/>
              </a:lnSpc>
              <a:spcAft>
                <a:spcPts val="800"/>
              </a:spcAft>
            </a:pP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A flow of air with </a:t>
            </a:r>
            <a:r>
              <a:rPr lang="en-GB" sz="2400" dirty="0">
                <a:effectLst/>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 = 1.4 at 280 K and </a:t>
            </a:r>
            <a:r>
              <a:rPr lang="en-GB" sz="2400">
                <a:effectLst/>
                <a:latin typeface="Calibri" panose="020F0502020204030204" pitchFamily="34" charset="0"/>
                <a:ea typeface="Times New Roman" panose="02020603050405020304" pitchFamily="18" charset="0"/>
                <a:cs typeface="Times New Roman" panose="02020603050405020304" pitchFamily="18" charset="0"/>
              </a:rPr>
              <a:t>85 kPa </a:t>
            </a: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is expanded at a sharp corner by 25 degrees.  The initial Mach number is 2; what is the final Mach number, pressure and temperature?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4">
            <a:extLst>
              <a:ext uri="{FF2B5EF4-FFF2-40B4-BE49-F238E27FC236}">
                <a16:creationId xmlns:a16="http://schemas.microsoft.com/office/drawing/2014/main" id="{5E76EA56-61B9-4284-8B6C-E68317176D3E}"/>
              </a:ext>
            </a:extLst>
          </p:cNvPr>
          <p:cNvSpPr>
            <a:spLocks noGrp="1"/>
          </p:cNvSpPr>
          <p:nvPr>
            <p:ph type="title"/>
          </p:nvPr>
        </p:nvSpPr>
        <p:spPr/>
        <p:txBody>
          <a:bodyPr/>
          <a:lstStyle/>
          <a:p>
            <a:r>
              <a:rPr lang="en-GB" dirty="0" err="1"/>
              <a:t>Prantdl</a:t>
            </a:r>
            <a:r>
              <a:rPr lang="en-GB" dirty="0"/>
              <a:t>-Meyer example</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A030FEF-CDB3-BEBA-CA3C-E8FF4A917077}"/>
                  </a:ext>
                </a:extLst>
              </p14:cNvPr>
              <p14:cNvContentPartPr/>
              <p14:nvPr/>
            </p14:nvContentPartPr>
            <p14:xfrm>
              <a:off x="1049400" y="2129400"/>
              <a:ext cx="10446840" cy="3359160"/>
            </p14:xfrm>
          </p:contentPart>
        </mc:Choice>
        <mc:Fallback xmlns="">
          <p:pic>
            <p:nvPicPr>
              <p:cNvPr id="2" name="Ink 1">
                <a:extLst>
                  <a:ext uri="{FF2B5EF4-FFF2-40B4-BE49-F238E27FC236}">
                    <a16:creationId xmlns:a16="http://schemas.microsoft.com/office/drawing/2014/main" id="{EA030FEF-CDB3-BEBA-CA3C-E8FF4A917077}"/>
                  </a:ext>
                </a:extLst>
              </p:cNvPr>
              <p:cNvPicPr/>
              <p:nvPr/>
            </p:nvPicPr>
            <p:blipFill>
              <a:blip r:embed="rId3"/>
              <a:stretch>
                <a:fillRect/>
              </a:stretch>
            </p:blipFill>
            <p:spPr>
              <a:xfrm>
                <a:off x="1040040" y="2120040"/>
                <a:ext cx="10465560" cy="3377880"/>
              </a:xfrm>
              <a:prstGeom prst="rect">
                <a:avLst/>
              </a:prstGeom>
            </p:spPr>
          </p:pic>
        </mc:Fallback>
      </mc:AlternateContent>
      <p:grpSp>
        <p:nvGrpSpPr>
          <p:cNvPr id="13" name="Group 12">
            <a:extLst>
              <a:ext uri="{FF2B5EF4-FFF2-40B4-BE49-F238E27FC236}">
                <a16:creationId xmlns:a16="http://schemas.microsoft.com/office/drawing/2014/main" id="{54D99B1F-1CAE-B6DE-41C3-454F6D87E458}"/>
              </a:ext>
            </a:extLst>
          </p:cNvPr>
          <p:cNvGrpSpPr/>
          <p:nvPr/>
        </p:nvGrpSpPr>
        <p:grpSpPr>
          <a:xfrm>
            <a:off x="5513046" y="4787786"/>
            <a:ext cx="2899440" cy="632160"/>
            <a:chOff x="5513046" y="4787786"/>
            <a:chExt cx="2899440" cy="632160"/>
          </a:xfrm>
        </p:grpSpPr>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CF6B3973-0FD5-D3F5-23FB-D48483DC9DD0}"/>
                    </a:ext>
                  </a:extLst>
                </p14:cNvPr>
                <p14:cNvContentPartPr/>
                <p14:nvPr/>
              </p14:nvContentPartPr>
              <p14:xfrm>
                <a:off x="5534286" y="5031506"/>
                <a:ext cx="24120" cy="388440"/>
              </p14:xfrm>
            </p:contentPart>
          </mc:Choice>
          <mc:Fallback xmlns="">
            <p:pic>
              <p:nvPicPr>
                <p:cNvPr id="3" name="Ink 2">
                  <a:extLst>
                    <a:ext uri="{FF2B5EF4-FFF2-40B4-BE49-F238E27FC236}">
                      <a16:creationId xmlns:a16="http://schemas.microsoft.com/office/drawing/2014/main" id="{CF6B3973-0FD5-D3F5-23FB-D48483DC9DD0}"/>
                    </a:ext>
                  </a:extLst>
                </p:cNvPr>
                <p:cNvPicPr/>
                <p:nvPr/>
              </p:nvPicPr>
              <p:blipFill>
                <a:blip r:embed="rId5"/>
                <a:stretch>
                  <a:fillRect/>
                </a:stretch>
              </p:blipFill>
              <p:spPr>
                <a:xfrm>
                  <a:off x="5525646" y="5022866"/>
                  <a:ext cx="41760" cy="406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43D84174-6FB3-EE0B-DDAF-4BA6C7AA1B12}"/>
                    </a:ext>
                  </a:extLst>
                </p14:cNvPr>
                <p14:cNvContentPartPr/>
                <p14:nvPr/>
              </p14:nvContentPartPr>
              <p14:xfrm>
                <a:off x="5513046" y="5030066"/>
                <a:ext cx="115920" cy="102600"/>
              </p14:xfrm>
            </p:contentPart>
          </mc:Choice>
          <mc:Fallback xmlns="">
            <p:pic>
              <p:nvPicPr>
                <p:cNvPr id="6" name="Ink 5">
                  <a:extLst>
                    <a:ext uri="{FF2B5EF4-FFF2-40B4-BE49-F238E27FC236}">
                      <a16:creationId xmlns:a16="http://schemas.microsoft.com/office/drawing/2014/main" id="{43D84174-6FB3-EE0B-DDAF-4BA6C7AA1B12}"/>
                    </a:ext>
                  </a:extLst>
                </p:cNvPr>
                <p:cNvPicPr/>
                <p:nvPr/>
              </p:nvPicPr>
              <p:blipFill>
                <a:blip r:embed="rId7"/>
                <a:stretch>
                  <a:fillRect/>
                </a:stretch>
              </p:blipFill>
              <p:spPr>
                <a:xfrm>
                  <a:off x="5504046" y="5021066"/>
                  <a:ext cx="1335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A847057B-FA6E-A326-1BAE-F69EEBA798ED}"/>
                    </a:ext>
                  </a:extLst>
                </p14:cNvPr>
                <p14:cNvContentPartPr/>
                <p14:nvPr/>
              </p14:nvContentPartPr>
              <p14:xfrm>
                <a:off x="5657766" y="4976786"/>
                <a:ext cx="380880" cy="208440"/>
              </p14:xfrm>
            </p:contentPart>
          </mc:Choice>
          <mc:Fallback xmlns="">
            <p:pic>
              <p:nvPicPr>
                <p:cNvPr id="7" name="Ink 6">
                  <a:extLst>
                    <a:ext uri="{FF2B5EF4-FFF2-40B4-BE49-F238E27FC236}">
                      <a16:creationId xmlns:a16="http://schemas.microsoft.com/office/drawing/2014/main" id="{A847057B-FA6E-A326-1BAE-F69EEBA798ED}"/>
                    </a:ext>
                  </a:extLst>
                </p:cNvPr>
                <p:cNvPicPr/>
                <p:nvPr/>
              </p:nvPicPr>
              <p:blipFill>
                <a:blip r:embed="rId9"/>
                <a:stretch>
                  <a:fillRect/>
                </a:stretch>
              </p:blipFill>
              <p:spPr>
                <a:xfrm>
                  <a:off x="5648766" y="4967786"/>
                  <a:ext cx="3985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928FA0F6-4540-54FD-2D89-98B623944A41}"/>
                    </a:ext>
                  </a:extLst>
                </p14:cNvPr>
                <p14:cNvContentPartPr/>
                <p14:nvPr/>
              </p14:nvContentPartPr>
              <p14:xfrm>
                <a:off x="6077526" y="4958786"/>
                <a:ext cx="345240" cy="227160"/>
              </p14:xfrm>
            </p:contentPart>
          </mc:Choice>
          <mc:Fallback xmlns="">
            <p:pic>
              <p:nvPicPr>
                <p:cNvPr id="8" name="Ink 7">
                  <a:extLst>
                    <a:ext uri="{FF2B5EF4-FFF2-40B4-BE49-F238E27FC236}">
                      <a16:creationId xmlns:a16="http://schemas.microsoft.com/office/drawing/2014/main" id="{928FA0F6-4540-54FD-2D89-98B623944A41}"/>
                    </a:ext>
                  </a:extLst>
                </p:cNvPr>
                <p:cNvPicPr/>
                <p:nvPr/>
              </p:nvPicPr>
              <p:blipFill>
                <a:blip r:embed="rId11"/>
                <a:stretch>
                  <a:fillRect/>
                </a:stretch>
              </p:blipFill>
              <p:spPr>
                <a:xfrm>
                  <a:off x="6068526" y="4950146"/>
                  <a:ext cx="36288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D74B3F06-D299-10D1-5151-17DFAF4AFEA4}"/>
                    </a:ext>
                  </a:extLst>
                </p14:cNvPr>
                <p14:cNvContentPartPr/>
                <p14:nvPr/>
              </p14:nvContentPartPr>
              <p14:xfrm>
                <a:off x="6559926" y="4875986"/>
                <a:ext cx="249840" cy="222120"/>
              </p14:xfrm>
            </p:contentPart>
          </mc:Choice>
          <mc:Fallback xmlns="">
            <p:pic>
              <p:nvPicPr>
                <p:cNvPr id="9" name="Ink 8">
                  <a:extLst>
                    <a:ext uri="{FF2B5EF4-FFF2-40B4-BE49-F238E27FC236}">
                      <a16:creationId xmlns:a16="http://schemas.microsoft.com/office/drawing/2014/main" id="{D74B3F06-D299-10D1-5151-17DFAF4AFEA4}"/>
                    </a:ext>
                  </a:extLst>
                </p:cNvPr>
                <p:cNvPicPr/>
                <p:nvPr/>
              </p:nvPicPr>
              <p:blipFill>
                <a:blip r:embed="rId13"/>
                <a:stretch>
                  <a:fillRect/>
                </a:stretch>
              </p:blipFill>
              <p:spPr>
                <a:xfrm>
                  <a:off x="6550926" y="4867346"/>
                  <a:ext cx="26748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6F503CBC-3926-C2C0-A74D-CC130B8FBFDE}"/>
                    </a:ext>
                  </a:extLst>
                </p14:cNvPr>
                <p14:cNvContentPartPr/>
                <p14:nvPr/>
              </p14:nvContentPartPr>
              <p14:xfrm>
                <a:off x="6990126" y="4835666"/>
                <a:ext cx="34560" cy="252360"/>
              </p14:xfrm>
            </p:contentPart>
          </mc:Choice>
          <mc:Fallback xmlns="">
            <p:pic>
              <p:nvPicPr>
                <p:cNvPr id="10" name="Ink 9">
                  <a:extLst>
                    <a:ext uri="{FF2B5EF4-FFF2-40B4-BE49-F238E27FC236}">
                      <a16:creationId xmlns:a16="http://schemas.microsoft.com/office/drawing/2014/main" id="{6F503CBC-3926-C2C0-A74D-CC130B8FBFDE}"/>
                    </a:ext>
                  </a:extLst>
                </p:cNvPr>
                <p:cNvPicPr/>
                <p:nvPr/>
              </p:nvPicPr>
              <p:blipFill>
                <a:blip r:embed="rId15"/>
                <a:stretch>
                  <a:fillRect/>
                </a:stretch>
              </p:blipFill>
              <p:spPr>
                <a:xfrm>
                  <a:off x="6981126" y="4826666"/>
                  <a:ext cx="5220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4A2AD6A1-2E66-5926-03C0-FD8C909D0406}"/>
                    </a:ext>
                  </a:extLst>
                </p14:cNvPr>
                <p14:cNvContentPartPr/>
                <p14:nvPr/>
              </p14:nvContentPartPr>
              <p14:xfrm>
                <a:off x="7014606" y="4787786"/>
                <a:ext cx="936720" cy="479880"/>
              </p14:xfrm>
            </p:contentPart>
          </mc:Choice>
          <mc:Fallback xmlns="">
            <p:pic>
              <p:nvPicPr>
                <p:cNvPr id="11" name="Ink 10">
                  <a:extLst>
                    <a:ext uri="{FF2B5EF4-FFF2-40B4-BE49-F238E27FC236}">
                      <a16:creationId xmlns:a16="http://schemas.microsoft.com/office/drawing/2014/main" id="{4A2AD6A1-2E66-5926-03C0-FD8C909D0406}"/>
                    </a:ext>
                  </a:extLst>
                </p:cNvPr>
                <p:cNvPicPr/>
                <p:nvPr/>
              </p:nvPicPr>
              <p:blipFill>
                <a:blip r:embed="rId17"/>
                <a:stretch>
                  <a:fillRect/>
                </a:stretch>
              </p:blipFill>
              <p:spPr>
                <a:xfrm>
                  <a:off x="7005966" y="4779146"/>
                  <a:ext cx="954360" cy="497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6D6354BE-6EDA-D3B0-F053-C6B69529DABB}"/>
                    </a:ext>
                  </a:extLst>
                </p14:cNvPr>
                <p14:cNvContentPartPr/>
                <p14:nvPr/>
              </p14:nvContentPartPr>
              <p14:xfrm>
                <a:off x="7938006" y="4856186"/>
                <a:ext cx="474480" cy="256680"/>
              </p14:xfrm>
            </p:contentPart>
          </mc:Choice>
          <mc:Fallback xmlns="">
            <p:pic>
              <p:nvPicPr>
                <p:cNvPr id="12" name="Ink 11">
                  <a:extLst>
                    <a:ext uri="{FF2B5EF4-FFF2-40B4-BE49-F238E27FC236}">
                      <a16:creationId xmlns:a16="http://schemas.microsoft.com/office/drawing/2014/main" id="{6D6354BE-6EDA-D3B0-F053-C6B69529DABB}"/>
                    </a:ext>
                  </a:extLst>
                </p:cNvPr>
                <p:cNvPicPr/>
                <p:nvPr/>
              </p:nvPicPr>
              <p:blipFill>
                <a:blip r:embed="rId19"/>
                <a:stretch>
                  <a:fillRect/>
                </a:stretch>
              </p:blipFill>
              <p:spPr>
                <a:xfrm>
                  <a:off x="7929366" y="4847186"/>
                  <a:ext cx="492120" cy="274320"/>
                </a:xfrm>
                <a:prstGeom prst="rect">
                  <a:avLst/>
                </a:prstGeom>
              </p:spPr>
            </p:pic>
          </mc:Fallback>
        </mc:AlternateContent>
      </p:grpSp>
      <p:grpSp>
        <p:nvGrpSpPr>
          <p:cNvPr id="19" name="Group 18">
            <a:extLst>
              <a:ext uri="{FF2B5EF4-FFF2-40B4-BE49-F238E27FC236}">
                <a16:creationId xmlns:a16="http://schemas.microsoft.com/office/drawing/2014/main" id="{4741572C-610D-D58C-722E-B27D5A108D84}"/>
              </a:ext>
            </a:extLst>
          </p:cNvPr>
          <p:cNvGrpSpPr/>
          <p:nvPr/>
        </p:nvGrpSpPr>
        <p:grpSpPr>
          <a:xfrm>
            <a:off x="8620566" y="4818026"/>
            <a:ext cx="848160" cy="358200"/>
            <a:chOff x="8620566" y="4818026"/>
            <a:chExt cx="848160" cy="358200"/>
          </a:xfrm>
        </p:grpSpPr>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088183B2-FD90-8D39-2C7B-097296807929}"/>
                    </a:ext>
                  </a:extLst>
                </p14:cNvPr>
                <p14:cNvContentPartPr/>
                <p14:nvPr/>
              </p14:nvContentPartPr>
              <p14:xfrm>
                <a:off x="8620566" y="4985786"/>
                <a:ext cx="150840" cy="138600"/>
              </p14:xfrm>
            </p:contentPart>
          </mc:Choice>
          <mc:Fallback xmlns="">
            <p:pic>
              <p:nvPicPr>
                <p:cNvPr id="14" name="Ink 13">
                  <a:extLst>
                    <a:ext uri="{FF2B5EF4-FFF2-40B4-BE49-F238E27FC236}">
                      <a16:creationId xmlns:a16="http://schemas.microsoft.com/office/drawing/2014/main" id="{088183B2-FD90-8D39-2C7B-097296807929}"/>
                    </a:ext>
                  </a:extLst>
                </p:cNvPr>
                <p:cNvPicPr/>
                <p:nvPr/>
              </p:nvPicPr>
              <p:blipFill>
                <a:blip r:embed="rId21"/>
                <a:stretch>
                  <a:fillRect/>
                </a:stretch>
              </p:blipFill>
              <p:spPr>
                <a:xfrm>
                  <a:off x="8611926" y="4977146"/>
                  <a:ext cx="1684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9EEBBED3-8712-64BE-25C2-99541CC3AE06}"/>
                    </a:ext>
                  </a:extLst>
                </p14:cNvPr>
                <p14:cNvContentPartPr/>
                <p14:nvPr/>
              </p14:nvContentPartPr>
              <p14:xfrm>
                <a:off x="8780766" y="4818026"/>
                <a:ext cx="202680" cy="358200"/>
              </p14:xfrm>
            </p:contentPart>
          </mc:Choice>
          <mc:Fallback xmlns="">
            <p:pic>
              <p:nvPicPr>
                <p:cNvPr id="15" name="Ink 14">
                  <a:extLst>
                    <a:ext uri="{FF2B5EF4-FFF2-40B4-BE49-F238E27FC236}">
                      <a16:creationId xmlns:a16="http://schemas.microsoft.com/office/drawing/2014/main" id="{9EEBBED3-8712-64BE-25C2-99541CC3AE06}"/>
                    </a:ext>
                  </a:extLst>
                </p:cNvPr>
                <p:cNvPicPr/>
                <p:nvPr/>
              </p:nvPicPr>
              <p:blipFill>
                <a:blip r:embed="rId23"/>
                <a:stretch>
                  <a:fillRect/>
                </a:stretch>
              </p:blipFill>
              <p:spPr>
                <a:xfrm>
                  <a:off x="8771766" y="4809386"/>
                  <a:ext cx="220320" cy="375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4A105DB6-8A8C-C31C-C608-3386A0255DF8}"/>
                    </a:ext>
                  </a:extLst>
                </p14:cNvPr>
                <p14:cNvContentPartPr/>
                <p14:nvPr/>
              </p14:nvContentPartPr>
              <p14:xfrm>
                <a:off x="8701926" y="4854746"/>
                <a:ext cx="42120" cy="8640"/>
              </p14:xfrm>
            </p:contentPart>
          </mc:Choice>
          <mc:Fallback xmlns="">
            <p:pic>
              <p:nvPicPr>
                <p:cNvPr id="16" name="Ink 15">
                  <a:extLst>
                    <a:ext uri="{FF2B5EF4-FFF2-40B4-BE49-F238E27FC236}">
                      <a16:creationId xmlns:a16="http://schemas.microsoft.com/office/drawing/2014/main" id="{4A105DB6-8A8C-C31C-C608-3386A0255DF8}"/>
                    </a:ext>
                  </a:extLst>
                </p:cNvPr>
                <p:cNvPicPr/>
                <p:nvPr/>
              </p:nvPicPr>
              <p:blipFill>
                <a:blip r:embed="rId25"/>
                <a:stretch>
                  <a:fillRect/>
                </a:stretch>
              </p:blipFill>
              <p:spPr>
                <a:xfrm>
                  <a:off x="8693286" y="4846106"/>
                  <a:ext cx="5976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9770E944-3BA7-B966-2950-8974A5383B5F}"/>
                    </a:ext>
                  </a:extLst>
                </p14:cNvPr>
                <p14:cNvContentPartPr/>
                <p14:nvPr/>
              </p14:nvContentPartPr>
              <p14:xfrm>
                <a:off x="9194766" y="4825226"/>
                <a:ext cx="95760" cy="302400"/>
              </p14:xfrm>
            </p:contentPart>
          </mc:Choice>
          <mc:Fallback xmlns="">
            <p:pic>
              <p:nvPicPr>
                <p:cNvPr id="17" name="Ink 16">
                  <a:extLst>
                    <a:ext uri="{FF2B5EF4-FFF2-40B4-BE49-F238E27FC236}">
                      <a16:creationId xmlns:a16="http://schemas.microsoft.com/office/drawing/2014/main" id="{9770E944-3BA7-B966-2950-8974A5383B5F}"/>
                    </a:ext>
                  </a:extLst>
                </p:cNvPr>
                <p:cNvPicPr/>
                <p:nvPr/>
              </p:nvPicPr>
              <p:blipFill>
                <a:blip r:embed="rId27"/>
                <a:stretch>
                  <a:fillRect/>
                </a:stretch>
              </p:blipFill>
              <p:spPr>
                <a:xfrm>
                  <a:off x="9186126" y="4816586"/>
                  <a:ext cx="11340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8" name="Ink 17">
                  <a:extLst>
                    <a:ext uri="{FF2B5EF4-FFF2-40B4-BE49-F238E27FC236}">
                      <a16:creationId xmlns:a16="http://schemas.microsoft.com/office/drawing/2014/main" id="{DA6EADA1-D44C-5278-2763-444D871F6D00}"/>
                    </a:ext>
                  </a:extLst>
                </p14:cNvPr>
                <p14:cNvContentPartPr/>
                <p14:nvPr/>
              </p14:nvContentPartPr>
              <p14:xfrm>
                <a:off x="9320406" y="4968866"/>
                <a:ext cx="148320" cy="169200"/>
              </p14:xfrm>
            </p:contentPart>
          </mc:Choice>
          <mc:Fallback xmlns="">
            <p:pic>
              <p:nvPicPr>
                <p:cNvPr id="18" name="Ink 17">
                  <a:extLst>
                    <a:ext uri="{FF2B5EF4-FFF2-40B4-BE49-F238E27FC236}">
                      <a16:creationId xmlns:a16="http://schemas.microsoft.com/office/drawing/2014/main" id="{DA6EADA1-D44C-5278-2763-444D871F6D00}"/>
                    </a:ext>
                  </a:extLst>
                </p:cNvPr>
                <p:cNvPicPr/>
                <p:nvPr/>
              </p:nvPicPr>
              <p:blipFill>
                <a:blip r:embed="rId29"/>
                <a:stretch>
                  <a:fillRect/>
                </a:stretch>
              </p:blipFill>
              <p:spPr>
                <a:xfrm>
                  <a:off x="9311406" y="4959866"/>
                  <a:ext cx="165960" cy="186840"/>
                </a:xfrm>
                <a:prstGeom prst="rect">
                  <a:avLst/>
                </a:prstGeom>
              </p:spPr>
            </p:pic>
          </mc:Fallback>
        </mc:AlternateContent>
      </p:grpSp>
      <p:grpSp>
        <p:nvGrpSpPr>
          <p:cNvPr id="37" name="Group 36">
            <a:extLst>
              <a:ext uri="{FF2B5EF4-FFF2-40B4-BE49-F238E27FC236}">
                <a16:creationId xmlns:a16="http://schemas.microsoft.com/office/drawing/2014/main" id="{CCE5793E-5E0D-FE33-B168-BA913A63F38E}"/>
              </a:ext>
            </a:extLst>
          </p:cNvPr>
          <p:cNvGrpSpPr/>
          <p:nvPr/>
        </p:nvGrpSpPr>
        <p:grpSpPr>
          <a:xfrm>
            <a:off x="9631806" y="4847546"/>
            <a:ext cx="2185200" cy="654840"/>
            <a:chOff x="9631806" y="4847546"/>
            <a:chExt cx="2185200" cy="654840"/>
          </a:xfrm>
        </p:grpSpPr>
        <mc:AlternateContent xmlns:mc="http://schemas.openxmlformats.org/markup-compatibility/2006" xmlns:p14="http://schemas.microsoft.com/office/powerpoint/2010/main">
          <mc:Choice Requires="p14">
            <p:contentPart p14:bwMode="auto" r:id="rId30">
              <p14:nvContentPartPr>
                <p14:cNvPr id="20" name="Ink 19">
                  <a:extLst>
                    <a:ext uri="{FF2B5EF4-FFF2-40B4-BE49-F238E27FC236}">
                      <a16:creationId xmlns:a16="http://schemas.microsoft.com/office/drawing/2014/main" id="{8B269399-FC83-E56A-DB35-88865AE03099}"/>
                    </a:ext>
                  </a:extLst>
                </p14:cNvPr>
                <p14:cNvContentPartPr/>
                <p14:nvPr/>
              </p14:nvContentPartPr>
              <p14:xfrm>
                <a:off x="9631806" y="4877426"/>
                <a:ext cx="73440" cy="243720"/>
              </p14:xfrm>
            </p:contentPart>
          </mc:Choice>
          <mc:Fallback xmlns="">
            <p:pic>
              <p:nvPicPr>
                <p:cNvPr id="20" name="Ink 19">
                  <a:extLst>
                    <a:ext uri="{FF2B5EF4-FFF2-40B4-BE49-F238E27FC236}">
                      <a16:creationId xmlns:a16="http://schemas.microsoft.com/office/drawing/2014/main" id="{8B269399-FC83-E56A-DB35-88865AE03099}"/>
                    </a:ext>
                  </a:extLst>
                </p:cNvPr>
                <p:cNvPicPr/>
                <p:nvPr/>
              </p:nvPicPr>
              <p:blipFill>
                <a:blip r:embed="rId31"/>
                <a:stretch>
                  <a:fillRect/>
                </a:stretch>
              </p:blipFill>
              <p:spPr>
                <a:xfrm>
                  <a:off x="9623166" y="4868426"/>
                  <a:ext cx="9108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Ink 20">
                  <a:extLst>
                    <a:ext uri="{FF2B5EF4-FFF2-40B4-BE49-F238E27FC236}">
                      <a16:creationId xmlns:a16="http://schemas.microsoft.com/office/drawing/2014/main" id="{3A5C1077-2B05-CFCC-CDFD-4B4C71CD96B1}"/>
                    </a:ext>
                  </a:extLst>
                </p14:cNvPr>
                <p14:cNvContentPartPr/>
                <p14:nvPr/>
              </p14:nvContentPartPr>
              <p14:xfrm>
                <a:off x="9724326" y="5025386"/>
                <a:ext cx="178920" cy="306000"/>
              </p14:xfrm>
            </p:contentPart>
          </mc:Choice>
          <mc:Fallback xmlns="">
            <p:pic>
              <p:nvPicPr>
                <p:cNvPr id="21" name="Ink 20">
                  <a:extLst>
                    <a:ext uri="{FF2B5EF4-FFF2-40B4-BE49-F238E27FC236}">
                      <a16:creationId xmlns:a16="http://schemas.microsoft.com/office/drawing/2014/main" id="{3A5C1077-2B05-CFCC-CDFD-4B4C71CD96B1}"/>
                    </a:ext>
                  </a:extLst>
                </p:cNvPr>
                <p:cNvPicPr/>
                <p:nvPr/>
              </p:nvPicPr>
              <p:blipFill>
                <a:blip r:embed="rId33"/>
                <a:stretch>
                  <a:fillRect/>
                </a:stretch>
              </p:blipFill>
              <p:spPr>
                <a:xfrm>
                  <a:off x="9715686" y="5016386"/>
                  <a:ext cx="196560"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07423C5B-B29C-B3F7-80D2-E09C9CC4981E}"/>
                    </a:ext>
                  </a:extLst>
                </p14:cNvPr>
                <p14:cNvContentPartPr/>
                <p14:nvPr/>
              </p14:nvContentPartPr>
              <p14:xfrm>
                <a:off x="10024206" y="4970666"/>
                <a:ext cx="12240" cy="136080"/>
              </p14:xfrm>
            </p:contentPart>
          </mc:Choice>
          <mc:Fallback xmlns="">
            <p:pic>
              <p:nvPicPr>
                <p:cNvPr id="23" name="Ink 22">
                  <a:extLst>
                    <a:ext uri="{FF2B5EF4-FFF2-40B4-BE49-F238E27FC236}">
                      <a16:creationId xmlns:a16="http://schemas.microsoft.com/office/drawing/2014/main" id="{07423C5B-B29C-B3F7-80D2-E09C9CC4981E}"/>
                    </a:ext>
                  </a:extLst>
                </p:cNvPr>
                <p:cNvPicPr/>
                <p:nvPr/>
              </p:nvPicPr>
              <p:blipFill>
                <a:blip r:embed="rId35"/>
                <a:stretch>
                  <a:fillRect/>
                </a:stretch>
              </p:blipFill>
              <p:spPr>
                <a:xfrm>
                  <a:off x="10015206" y="4962026"/>
                  <a:ext cx="298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BC4021AD-9AD5-F576-7C02-287E0E80982B}"/>
                    </a:ext>
                  </a:extLst>
                </p14:cNvPr>
                <p14:cNvContentPartPr/>
                <p14:nvPr/>
              </p14:nvContentPartPr>
              <p14:xfrm>
                <a:off x="10001886" y="4871306"/>
                <a:ext cx="18720" cy="42480"/>
              </p14:xfrm>
            </p:contentPart>
          </mc:Choice>
          <mc:Fallback xmlns="">
            <p:pic>
              <p:nvPicPr>
                <p:cNvPr id="24" name="Ink 23">
                  <a:extLst>
                    <a:ext uri="{FF2B5EF4-FFF2-40B4-BE49-F238E27FC236}">
                      <a16:creationId xmlns:a16="http://schemas.microsoft.com/office/drawing/2014/main" id="{BC4021AD-9AD5-F576-7C02-287E0E80982B}"/>
                    </a:ext>
                  </a:extLst>
                </p:cNvPr>
                <p:cNvPicPr/>
                <p:nvPr/>
              </p:nvPicPr>
              <p:blipFill>
                <a:blip r:embed="rId37"/>
                <a:stretch>
                  <a:fillRect/>
                </a:stretch>
              </p:blipFill>
              <p:spPr>
                <a:xfrm>
                  <a:off x="9992886" y="4862666"/>
                  <a:ext cx="3636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D85C5461-B220-3A10-0821-398F44D4225E}"/>
                    </a:ext>
                  </a:extLst>
                </p14:cNvPr>
                <p14:cNvContentPartPr/>
                <p14:nvPr/>
              </p14:nvContentPartPr>
              <p14:xfrm>
                <a:off x="10060206" y="5001626"/>
                <a:ext cx="65880" cy="155520"/>
              </p14:xfrm>
            </p:contentPart>
          </mc:Choice>
          <mc:Fallback xmlns="">
            <p:pic>
              <p:nvPicPr>
                <p:cNvPr id="25" name="Ink 24">
                  <a:extLst>
                    <a:ext uri="{FF2B5EF4-FFF2-40B4-BE49-F238E27FC236}">
                      <a16:creationId xmlns:a16="http://schemas.microsoft.com/office/drawing/2014/main" id="{D85C5461-B220-3A10-0821-398F44D4225E}"/>
                    </a:ext>
                  </a:extLst>
                </p:cNvPr>
                <p:cNvPicPr/>
                <p:nvPr/>
              </p:nvPicPr>
              <p:blipFill>
                <a:blip r:embed="rId39"/>
                <a:stretch>
                  <a:fillRect/>
                </a:stretch>
              </p:blipFill>
              <p:spPr>
                <a:xfrm>
                  <a:off x="10051566" y="4992626"/>
                  <a:ext cx="8352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B767E477-41B6-68A5-54FF-F09161EB7735}"/>
                    </a:ext>
                  </a:extLst>
                </p14:cNvPr>
                <p14:cNvContentPartPr/>
                <p14:nvPr/>
              </p14:nvContentPartPr>
              <p14:xfrm>
                <a:off x="10181526" y="4896146"/>
                <a:ext cx="295560" cy="272520"/>
              </p14:xfrm>
            </p:contentPart>
          </mc:Choice>
          <mc:Fallback xmlns="">
            <p:pic>
              <p:nvPicPr>
                <p:cNvPr id="26" name="Ink 25">
                  <a:extLst>
                    <a:ext uri="{FF2B5EF4-FFF2-40B4-BE49-F238E27FC236}">
                      <a16:creationId xmlns:a16="http://schemas.microsoft.com/office/drawing/2014/main" id="{B767E477-41B6-68A5-54FF-F09161EB7735}"/>
                    </a:ext>
                  </a:extLst>
                </p:cNvPr>
                <p:cNvPicPr/>
                <p:nvPr/>
              </p:nvPicPr>
              <p:blipFill>
                <a:blip r:embed="rId41"/>
                <a:stretch>
                  <a:fillRect/>
                </a:stretch>
              </p:blipFill>
              <p:spPr>
                <a:xfrm>
                  <a:off x="10172526" y="4887146"/>
                  <a:ext cx="31320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8CF52E5C-FF04-46E4-57D8-63B55BA83397}"/>
                    </a:ext>
                  </a:extLst>
                </p14:cNvPr>
                <p14:cNvContentPartPr/>
                <p14:nvPr/>
              </p14:nvContentPartPr>
              <p14:xfrm>
                <a:off x="10424886" y="5005586"/>
                <a:ext cx="235440" cy="133200"/>
              </p14:xfrm>
            </p:contentPart>
          </mc:Choice>
          <mc:Fallback xmlns="">
            <p:pic>
              <p:nvPicPr>
                <p:cNvPr id="27" name="Ink 26">
                  <a:extLst>
                    <a:ext uri="{FF2B5EF4-FFF2-40B4-BE49-F238E27FC236}">
                      <a16:creationId xmlns:a16="http://schemas.microsoft.com/office/drawing/2014/main" id="{8CF52E5C-FF04-46E4-57D8-63B55BA83397}"/>
                    </a:ext>
                  </a:extLst>
                </p:cNvPr>
                <p:cNvPicPr/>
                <p:nvPr/>
              </p:nvPicPr>
              <p:blipFill>
                <a:blip r:embed="rId43"/>
                <a:stretch>
                  <a:fillRect/>
                </a:stretch>
              </p:blipFill>
              <p:spPr>
                <a:xfrm>
                  <a:off x="10415886" y="4996946"/>
                  <a:ext cx="25308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4532914A-8C68-C4DC-D754-0BB4BBEA288A}"/>
                    </a:ext>
                  </a:extLst>
                </p14:cNvPr>
                <p14:cNvContentPartPr/>
                <p14:nvPr/>
              </p14:nvContentPartPr>
              <p14:xfrm>
                <a:off x="10699926" y="5007026"/>
                <a:ext cx="42840" cy="325440"/>
              </p14:xfrm>
            </p:contentPart>
          </mc:Choice>
          <mc:Fallback xmlns="">
            <p:pic>
              <p:nvPicPr>
                <p:cNvPr id="28" name="Ink 27">
                  <a:extLst>
                    <a:ext uri="{FF2B5EF4-FFF2-40B4-BE49-F238E27FC236}">
                      <a16:creationId xmlns:a16="http://schemas.microsoft.com/office/drawing/2014/main" id="{4532914A-8C68-C4DC-D754-0BB4BBEA288A}"/>
                    </a:ext>
                  </a:extLst>
                </p:cNvPr>
                <p:cNvPicPr/>
                <p:nvPr/>
              </p:nvPicPr>
              <p:blipFill>
                <a:blip r:embed="rId45"/>
                <a:stretch>
                  <a:fillRect/>
                </a:stretch>
              </p:blipFill>
              <p:spPr>
                <a:xfrm>
                  <a:off x="10690926" y="4998386"/>
                  <a:ext cx="60480" cy="343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9" name="Ink 28">
                  <a:extLst>
                    <a:ext uri="{FF2B5EF4-FFF2-40B4-BE49-F238E27FC236}">
                      <a16:creationId xmlns:a16="http://schemas.microsoft.com/office/drawing/2014/main" id="{6EA94D2C-2B4E-CE5B-D437-9F4292C6A945}"/>
                    </a:ext>
                  </a:extLst>
                </p14:cNvPr>
                <p14:cNvContentPartPr/>
                <p14:nvPr/>
              </p14:nvContentPartPr>
              <p14:xfrm>
                <a:off x="10711086" y="5029346"/>
                <a:ext cx="84240" cy="85320"/>
              </p14:xfrm>
            </p:contentPart>
          </mc:Choice>
          <mc:Fallback xmlns="">
            <p:pic>
              <p:nvPicPr>
                <p:cNvPr id="29" name="Ink 28">
                  <a:extLst>
                    <a:ext uri="{FF2B5EF4-FFF2-40B4-BE49-F238E27FC236}">
                      <a16:creationId xmlns:a16="http://schemas.microsoft.com/office/drawing/2014/main" id="{6EA94D2C-2B4E-CE5B-D437-9F4292C6A945}"/>
                    </a:ext>
                  </a:extLst>
                </p:cNvPr>
                <p:cNvPicPr/>
                <p:nvPr/>
              </p:nvPicPr>
              <p:blipFill>
                <a:blip r:embed="rId47"/>
                <a:stretch>
                  <a:fillRect/>
                </a:stretch>
              </p:blipFill>
              <p:spPr>
                <a:xfrm>
                  <a:off x="10702446" y="5020346"/>
                  <a:ext cx="10188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Ink 29">
                  <a:extLst>
                    <a:ext uri="{FF2B5EF4-FFF2-40B4-BE49-F238E27FC236}">
                      <a16:creationId xmlns:a16="http://schemas.microsoft.com/office/drawing/2014/main" id="{EDDE3D4B-BAA8-4DAF-B09F-D2F72EE1C889}"/>
                    </a:ext>
                  </a:extLst>
                </p14:cNvPr>
                <p14:cNvContentPartPr/>
                <p14:nvPr/>
              </p14:nvContentPartPr>
              <p14:xfrm>
                <a:off x="10834926" y="4916666"/>
                <a:ext cx="59760" cy="205920"/>
              </p14:xfrm>
            </p:contentPart>
          </mc:Choice>
          <mc:Fallback xmlns="">
            <p:pic>
              <p:nvPicPr>
                <p:cNvPr id="30" name="Ink 29">
                  <a:extLst>
                    <a:ext uri="{FF2B5EF4-FFF2-40B4-BE49-F238E27FC236}">
                      <a16:creationId xmlns:a16="http://schemas.microsoft.com/office/drawing/2014/main" id="{EDDE3D4B-BAA8-4DAF-B09F-D2F72EE1C889}"/>
                    </a:ext>
                  </a:extLst>
                </p:cNvPr>
                <p:cNvPicPr/>
                <p:nvPr/>
              </p:nvPicPr>
              <p:blipFill>
                <a:blip r:embed="rId49"/>
                <a:stretch>
                  <a:fillRect/>
                </a:stretch>
              </p:blipFill>
              <p:spPr>
                <a:xfrm>
                  <a:off x="10826286" y="4908026"/>
                  <a:ext cx="774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Ink 30">
                  <a:extLst>
                    <a:ext uri="{FF2B5EF4-FFF2-40B4-BE49-F238E27FC236}">
                      <a16:creationId xmlns:a16="http://schemas.microsoft.com/office/drawing/2014/main" id="{0C621387-9623-50F1-F370-F007F43A2604}"/>
                    </a:ext>
                  </a:extLst>
                </p14:cNvPr>
                <p14:cNvContentPartPr/>
                <p14:nvPr/>
              </p14:nvContentPartPr>
              <p14:xfrm>
                <a:off x="10942206" y="4989386"/>
                <a:ext cx="126360" cy="130680"/>
              </p14:xfrm>
            </p:contentPart>
          </mc:Choice>
          <mc:Fallback xmlns="">
            <p:pic>
              <p:nvPicPr>
                <p:cNvPr id="31" name="Ink 30">
                  <a:extLst>
                    <a:ext uri="{FF2B5EF4-FFF2-40B4-BE49-F238E27FC236}">
                      <a16:creationId xmlns:a16="http://schemas.microsoft.com/office/drawing/2014/main" id="{0C621387-9623-50F1-F370-F007F43A2604}"/>
                    </a:ext>
                  </a:extLst>
                </p:cNvPr>
                <p:cNvPicPr/>
                <p:nvPr/>
              </p:nvPicPr>
              <p:blipFill>
                <a:blip r:embed="rId51"/>
                <a:stretch>
                  <a:fillRect/>
                </a:stretch>
              </p:blipFill>
              <p:spPr>
                <a:xfrm>
                  <a:off x="10933206" y="4980746"/>
                  <a:ext cx="14400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Ink 31">
                  <a:extLst>
                    <a:ext uri="{FF2B5EF4-FFF2-40B4-BE49-F238E27FC236}">
                      <a16:creationId xmlns:a16="http://schemas.microsoft.com/office/drawing/2014/main" id="{BDA1B30E-FBC1-AD05-2384-BD2FFB5A2503}"/>
                    </a:ext>
                  </a:extLst>
                </p14:cNvPr>
                <p14:cNvContentPartPr/>
                <p14:nvPr/>
              </p14:nvContentPartPr>
              <p14:xfrm>
                <a:off x="11230566" y="4847546"/>
                <a:ext cx="586440" cy="654840"/>
              </p14:xfrm>
            </p:contentPart>
          </mc:Choice>
          <mc:Fallback xmlns="">
            <p:pic>
              <p:nvPicPr>
                <p:cNvPr id="32" name="Ink 31">
                  <a:extLst>
                    <a:ext uri="{FF2B5EF4-FFF2-40B4-BE49-F238E27FC236}">
                      <a16:creationId xmlns:a16="http://schemas.microsoft.com/office/drawing/2014/main" id="{BDA1B30E-FBC1-AD05-2384-BD2FFB5A2503}"/>
                    </a:ext>
                  </a:extLst>
                </p:cNvPr>
                <p:cNvPicPr/>
                <p:nvPr/>
              </p:nvPicPr>
              <p:blipFill>
                <a:blip r:embed="rId53"/>
                <a:stretch>
                  <a:fillRect/>
                </a:stretch>
              </p:blipFill>
              <p:spPr>
                <a:xfrm>
                  <a:off x="11221926" y="4838906"/>
                  <a:ext cx="604080" cy="672480"/>
                </a:xfrm>
                <a:prstGeom prst="rect">
                  <a:avLst/>
                </a:prstGeom>
              </p:spPr>
            </p:pic>
          </mc:Fallback>
        </mc:AlternateContent>
      </p:grpSp>
      <p:grpSp>
        <p:nvGrpSpPr>
          <p:cNvPr id="36" name="Group 35">
            <a:extLst>
              <a:ext uri="{FF2B5EF4-FFF2-40B4-BE49-F238E27FC236}">
                <a16:creationId xmlns:a16="http://schemas.microsoft.com/office/drawing/2014/main" id="{A70E17BB-026E-656E-74F5-C53EF9446ABF}"/>
              </a:ext>
            </a:extLst>
          </p:cNvPr>
          <p:cNvGrpSpPr/>
          <p:nvPr/>
        </p:nvGrpSpPr>
        <p:grpSpPr>
          <a:xfrm>
            <a:off x="1121766" y="5389706"/>
            <a:ext cx="744840" cy="346680"/>
            <a:chOff x="1121766" y="5389706"/>
            <a:chExt cx="744840" cy="346680"/>
          </a:xfrm>
        </p:grpSpPr>
        <mc:AlternateContent xmlns:mc="http://schemas.openxmlformats.org/markup-compatibility/2006" xmlns:p14="http://schemas.microsoft.com/office/powerpoint/2010/main">
          <mc:Choice Requires="p14">
            <p:contentPart p14:bwMode="auto" r:id="rId54">
              <p14:nvContentPartPr>
                <p14:cNvPr id="33" name="Ink 32">
                  <a:extLst>
                    <a:ext uri="{FF2B5EF4-FFF2-40B4-BE49-F238E27FC236}">
                      <a16:creationId xmlns:a16="http://schemas.microsoft.com/office/drawing/2014/main" id="{0B8BDE2B-4440-8CC7-4846-4CAEE25FAD79}"/>
                    </a:ext>
                  </a:extLst>
                </p14:cNvPr>
                <p14:cNvContentPartPr/>
                <p14:nvPr/>
              </p14:nvContentPartPr>
              <p14:xfrm>
                <a:off x="1121766" y="5396186"/>
                <a:ext cx="283680" cy="340200"/>
              </p14:xfrm>
            </p:contentPart>
          </mc:Choice>
          <mc:Fallback xmlns="">
            <p:pic>
              <p:nvPicPr>
                <p:cNvPr id="33" name="Ink 32">
                  <a:extLst>
                    <a:ext uri="{FF2B5EF4-FFF2-40B4-BE49-F238E27FC236}">
                      <a16:creationId xmlns:a16="http://schemas.microsoft.com/office/drawing/2014/main" id="{0B8BDE2B-4440-8CC7-4846-4CAEE25FAD79}"/>
                    </a:ext>
                  </a:extLst>
                </p:cNvPr>
                <p:cNvPicPr/>
                <p:nvPr/>
              </p:nvPicPr>
              <p:blipFill>
                <a:blip r:embed="rId55"/>
                <a:stretch>
                  <a:fillRect/>
                </a:stretch>
              </p:blipFill>
              <p:spPr>
                <a:xfrm>
                  <a:off x="1113126" y="5387186"/>
                  <a:ext cx="30132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Ink 33">
                  <a:extLst>
                    <a:ext uri="{FF2B5EF4-FFF2-40B4-BE49-F238E27FC236}">
                      <a16:creationId xmlns:a16="http://schemas.microsoft.com/office/drawing/2014/main" id="{9D9EE0E8-D99B-4544-4946-90F8349F2A34}"/>
                    </a:ext>
                  </a:extLst>
                </p14:cNvPr>
                <p14:cNvContentPartPr/>
                <p14:nvPr/>
              </p14:nvContentPartPr>
              <p14:xfrm>
                <a:off x="1477086" y="5445506"/>
                <a:ext cx="94320" cy="104040"/>
              </p14:xfrm>
            </p:contentPart>
          </mc:Choice>
          <mc:Fallback xmlns="">
            <p:pic>
              <p:nvPicPr>
                <p:cNvPr id="34" name="Ink 33">
                  <a:extLst>
                    <a:ext uri="{FF2B5EF4-FFF2-40B4-BE49-F238E27FC236}">
                      <a16:creationId xmlns:a16="http://schemas.microsoft.com/office/drawing/2014/main" id="{9D9EE0E8-D99B-4544-4946-90F8349F2A34}"/>
                    </a:ext>
                  </a:extLst>
                </p:cNvPr>
                <p:cNvPicPr/>
                <p:nvPr/>
              </p:nvPicPr>
              <p:blipFill>
                <a:blip r:embed="rId57"/>
                <a:stretch>
                  <a:fillRect/>
                </a:stretch>
              </p:blipFill>
              <p:spPr>
                <a:xfrm>
                  <a:off x="1468446" y="5436866"/>
                  <a:ext cx="1119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Ink 34">
                  <a:extLst>
                    <a:ext uri="{FF2B5EF4-FFF2-40B4-BE49-F238E27FC236}">
                      <a16:creationId xmlns:a16="http://schemas.microsoft.com/office/drawing/2014/main" id="{E4282315-5E67-C5B9-6E30-0BB0BDB59E82}"/>
                    </a:ext>
                  </a:extLst>
                </p14:cNvPr>
                <p14:cNvContentPartPr/>
                <p14:nvPr/>
              </p14:nvContentPartPr>
              <p14:xfrm>
                <a:off x="1577886" y="5389706"/>
                <a:ext cx="288720" cy="135720"/>
              </p14:xfrm>
            </p:contentPart>
          </mc:Choice>
          <mc:Fallback xmlns="">
            <p:pic>
              <p:nvPicPr>
                <p:cNvPr id="35" name="Ink 34">
                  <a:extLst>
                    <a:ext uri="{FF2B5EF4-FFF2-40B4-BE49-F238E27FC236}">
                      <a16:creationId xmlns:a16="http://schemas.microsoft.com/office/drawing/2014/main" id="{E4282315-5E67-C5B9-6E30-0BB0BDB59E82}"/>
                    </a:ext>
                  </a:extLst>
                </p:cNvPr>
                <p:cNvPicPr/>
                <p:nvPr/>
              </p:nvPicPr>
              <p:blipFill>
                <a:blip r:embed="rId59"/>
                <a:stretch>
                  <a:fillRect/>
                </a:stretch>
              </p:blipFill>
              <p:spPr>
                <a:xfrm>
                  <a:off x="1568886" y="5381066"/>
                  <a:ext cx="306360" cy="153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
            <p14:nvContentPartPr>
              <p14:cNvPr id="38" name="Ink 37">
                <a:extLst>
                  <a:ext uri="{FF2B5EF4-FFF2-40B4-BE49-F238E27FC236}">
                    <a16:creationId xmlns:a16="http://schemas.microsoft.com/office/drawing/2014/main" id="{71221137-ABAA-890B-D9D8-687A34E0318F}"/>
                  </a:ext>
                </a:extLst>
              </p14:cNvPr>
              <p14:cNvContentPartPr/>
              <p14:nvPr/>
            </p14:nvContentPartPr>
            <p14:xfrm>
              <a:off x="1942566" y="5527946"/>
              <a:ext cx="35280" cy="28440"/>
            </p14:xfrm>
          </p:contentPart>
        </mc:Choice>
        <mc:Fallback xmlns="">
          <p:pic>
            <p:nvPicPr>
              <p:cNvPr id="38" name="Ink 37">
                <a:extLst>
                  <a:ext uri="{FF2B5EF4-FFF2-40B4-BE49-F238E27FC236}">
                    <a16:creationId xmlns:a16="http://schemas.microsoft.com/office/drawing/2014/main" id="{71221137-ABAA-890B-D9D8-687A34E0318F}"/>
                  </a:ext>
                </a:extLst>
              </p:cNvPr>
              <p:cNvPicPr/>
              <p:nvPr/>
            </p:nvPicPr>
            <p:blipFill>
              <a:blip r:embed="rId61"/>
              <a:stretch>
                <a:fillRect/>
              </a:stretch>
            </p:blipFill>
            <p:spPr>
              <a:xfrm>
                <a:off x="1933926" y="5518946"/>
                <a:ext cx="529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3" name="Ink 52">
                <a:extLst>
                  <a:ext uri="{FF2B5EF4-FFF2-40B4-BE49-F238E27FC236}">
                    <a16:creationId xmlns:a16="http://schemas.microsoft.com/office/drawing/2014/main" id="{49F025BF-A47C-6879-78EC-3A69FDD044D8}"/>
                  </a:ext>
                </a:extLst>
              </p14:cNvPr>
              <p14:cNvContentPartPr/>
              <p14:nvPr/>
            </p14:nvContentPartPr>
            <p14:xfrm>
              <a:off x="1001520" y="6483960"/>
              <a:ext cx="46080" cy="9000"/>
            </p14:xfrm>
          </p:contentPart>
        </mc:Choice>
        <mc:Fallback xmlns="">
          <p:pic>
            <p:nvPicPr>
              <p:cNvPr id="53" name="Ink 52">
                <a:extLst>
                  <a:ext uri="{FF2B5EF4-FFF2-40B4-BE49-F238E27FC236}">
                    <a16:creationId xmlns:a16="http://schemas.microsoft.com/office/drawing/2014/main" id="{49F025BF-A47C-6879-78EC-3A69FDD044D8}"/>
                  </a:ext>
                </a:extLst>
              </p:cNvPr>
              <p:cNvPicPr/>
              <p:nvPr/>
            </p:nvPicPr>
            <p:blipFill>
              <a:blip r:embed="rId63"/>
              <a:stretch>
                <a:fillRect/>
              </a:stretch>
            </p:blipFill>
            <p:spPr>
              <a:xfrm>
                <a:off x="992160" y="6474600"/>
                <a:ext cx="648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93" name="Ink 92">
                <a:extLst>
                  <a:ext uri="{FF2B5EF4-FFF2-40B4-BE49-F238E27FC236}">
                    <a16:creationId xmlns:a16="http://schemas.microsoft.com/office/drawing/2014/main" id="{8F04F92A-E127-962F-1D7A-BE458A6897E2}"/>
                  </a:ext>
                </a:extLst>
              </p14:cNvPr>
              <p14:cNvContentPartPr/>
              <p14:nvPr/>
            </p14:nvContentPartPr>
            <p14:xfrm>
              <a:off x="7955646" y="5562146"/>
              <a:ext cx="52200" cy="113400"/>
            </p14:xfrm>
          </p:contentPart>
        </mc:Choice>
        <mc:Fallback xmlns="">
          <p:pic>
            <p:nvPicPr>
              <p:cNvPr id="93" name="Ink 92">
                <a:extLst>
                  <a:ext uri="{FF2B5EF4-FFF2-40B4-BE49-F238E27FC236}">
                    <a16:creationId xmlns:a16="http://schemas.microsoft.com/office/drawing/2014/main" id="{8F04F92A-E127-962F-1D7A-BE458A6897E2}"/>
                  </a:ext>
                </a:extLst>
              </p:cNvPr>
              <p:cNvPicPr/>
              <p:nvPr/>
            </p:nvPicPr>
            <p:blipFill>
              <a:blip r:embed="rId65"/>
              <a:stretch>
                <a:fillRect/>
              </a:stretch>
            </p:blipFill>
            <p:spPr>
              <a:xfrm>
                <a:off x="7946646" y="5553146"/>
                <a:ext cx="69840" cy="131040"/>
              </a:xfrm>
              <a:prstGeom prst="rect">
                <a:avLst/>
              </a:prstGeom>
            </p:spPr>
          </p:pic>
        </mc:Fallback>
      </mc:AlternateContent>
      <p:grpSp>
        <p:nvGrpSpPr>
          <p:cNvPr id="107" name="Group 106">
            <a:extLst>
              <a:ext uri="{FF2B5EF4-FFF2-40B4-BE49-F238E27FC236}">
                <a16:creationId xmlns:a16="http://schemas.microsoft.com/office/drawing/2014/main" id="{EDC981CB-7966-3240-FFED-AECE1152CC1E}"/>
              </a:ext>
            </a:extLst>
          </p:cNvPr>
          <p:cNvGrpSpPr/>
          <p:nvPr/>
        </p:nvGrpSpPr>
        <p:grpSpPr>
          <a:xfrm>
            <a:off x="8230326" y="5321306"/>
            <a:ext cx="1977120" cy="268560"/>
            <a:chOff x="8230326" y="5321306"/>
            <a:chExt cx="1977120" cy="268560"/>
          </a:xfrm>
        </p:grpSpPr>
        <mc:AlternateContent xmlns:mc="http://schemas.openxmlformats.org/markup-compatibility/2006" xmlns:p14="http://schemas.microsoft.com/office/powerpoint/2010/main">
          <mc:Choice Requires="p14">
            <p:contentPart p14:bwMode="auto" r:id="rId66">
              <p14:nvContentPartPr>
                <p14:cNvPr id="94" name="Ink 93">
                  <a:extLst>
                    <a:ext uri="{FF2B5EF4-FFF2-40B4-BE49-F238E27FC236}">
                      <a16:creationId xmlns:a16="http://schemas.microsoft.com/office/drawing/2014/main" id="{F8CD644A-0823-7BCF-B8AC-284DC6399ADE}"/>
                    </a:ext>
                  </a:extLst>
                </p14:cNvPr>
                <p14:cNvContentPartPr/>
                <p14:nvPr/>
              </p14:nvContentPartPr>
              <p14:xfrm>
                <a:off x="8306646" y="5451986"/>
                <a:ext cx="12240" cy="15480"/>
              </p14:xfrm>
            </p:contentPart>
          </mc:Choice>
          <mc:Fallback xmlns="">
            <p:pic>
              <p:nvPicPr>
                <p:cNvPr id="94" name="Ink 93">
                  <a:extLst>
                    <a:ext uri="{FF2B5EF4-FFF2-40B4-BE49-F238E27FC236}">
                      <a16:creationId xmlns:a16="http://schemas.microsoft.com/office/drawing/2014/main" id="{F8CD644A-0823-7BCF-B8AC-284DC6399ADE}"/>
                    </a:ext>
                  </a:extLst>
                </p:cNvPr>
                <p:cNvPicPr/>
                <p:nvPr/>
              </p:nvPicPr>
              <p:blipFill>
                <a:blip r:embed="rId67"/>
                <a:stretch>
                  <a:fillRect/>
                </a:stretch>
              </p:blipFill>
              <p:spPr>
                <a:xfrm>
                  <a:off x="8298006" y="5442986"/>
                  <a:ext cx="2988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95" name="Ink 94">
                  <a:extLst>
                    <a:ext uri="{FF2B5EF4-FFF2-40B4-BE49-F238E27FC236}">
                      <a16:creationId xmlns:a16="http://schemas.microsoft.com/office/drawing/2014/main" id="{30D4F93B-B7E4-E30B-37F9-6B40650ABD4C}"/>
                    </a:ext>
                  </a:extLst>
                </p14:cNvPr>
                <p14:cNvContentPartPr/>
                <p14:nvPr/>
              </p14:nvContentPartPr>
              <p14:xfrm>
                <a:off x="8230326" y="5570066"/>
                <a:ext cx="33120" cy="10800"/>
              </p14:xfrm>
            </p:contentPart>
          </mc:Choice>
          <mc:Fallback xmlns="">
            <p:pic>
              <p:nvPicPr>
                <p:cNvPr id="95" name="Ink 94">
                  <a:extLst>
                    <a:ext uri="{FF2B5EF4-FFF2-40B4-BE49-F238E27FC236}">
                      <a16:creationId xmlns:a16="http://schemas.microsoft.com/office/drawing/2014/main" id="{30D4F93B-B7E4-E30B-37F9-6B40650ABD4C}"/>
                    </a:ext>
                  </a:extLst>
                </p:cNvPr>
                <p:cNvPicPr/>
                <p:nvPr/>
              </p:nvPicPr>
              <p:blipFill>
                <a:blip r:embed="rId69"/>
                <a:stretch>
                  <a:fillRect/>
                </a:stretch>
              </p:blipFill>
              <p:spPr>
                <a:xfrm>
                  <a:off x="8221326" y="5561066"/>
                  <a:ext cx="50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96" name="Ink 95">
                  <a:extLst>
                    <a:ext uri="{FF2B5EF4-FFF2-40B4-BE49-F238E27FC236}">
                      <a16:creationId xmlns:a16="http://schemas.microsoft.com/office/drawing/2014/main" id="{04FC7E03-29F9-5911-5292-1FBF5E4F4E70}"/>
                    </a:ext>
                  </a:extLst>
                </p14:cNvPr>
                <p14:cNvContentPartPr/>
                <p14:nvPr/>
              </p14:nvContentPartPr>
              <p14:xfrm>
                <a:off x="8349846" y="5557106"/>
                <a:ext cx="27000" cy="14400"/>
              </p14:xfrm>
            </p:contentPart>
          </mc:Choice>
          <mc:Fallback xmlns="">
            <p:pic>
              <p:nvPicPr>
                <p:cNvPr id="96" name="Ink 95">
                  <a:extLst>
                    <a:ext uri="{FF2B5EF4-FFF2-40B4-BE49-F238E27FC236}">
                      <a16:creationId xmlns:a16="http://schemas.microsoft.com/office/drawing/2014/main" id="{04FC7E03-29F9-5911-5292-1FBF5E4F4E70}"/>
                    </a:ext>
                  </a:extLst>
                </p:cNvPr>
                <p:cNvPicPr/>
                <p:nvPr/>
              </p:nvPicPr>
              <p:blipFill>
                <a:blip r:embed="rId71"/>
                <a:stretch>
                  <a:fillRect/>
                </a:stretch>
              </p:blipFill>
              <p:spPr>
                <a:xfrm>
                  <a:off x="8341206" y="5548106"/>
                  <a:ext cx="446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97" name="Ink 96">
                  <a:extLst>
                    <a:ext uri="{FF2B5EF4-FFF2-40B4-BE49-F238E27FC236}">
                      <a16:creationId xmlns:a16="http://schemas.microsoft.com/office/drawing/2014/main" id="{E4E7F494-6599-5ECE-F357-339D80B696ED}"/>
                    </a:ext>
                  </a:extLst>
                </p14:cNvPr>
                <p14:cNvContentPartPr/>
                <p14:nvPr/>
              </p14:nvContentPartPr>
              <p14:xfrm>
                <a:off x="8565126" y="5458106"/>
                <a:ext cx="136800" cy="126000"/>
              </p14:xfrm>
            </p:contentPart>
          </mc:Choice>
          <mc:Fallback xmlns="">
            <p:pic>
              <p:nvPicPr>
                <p:cNvPr id="97" name="Ink 96">
                  <a:extLst>
                    <a:ext uri="{FF2B5EF4-FFF2-40B4-BE49-F238E27FC236}">
                      <a16:creationId xmlns:a16="http://schemas.microsoft.com/office/drawing/2014/main" id="{E4E7F494-6599-5ECE-F357-339D80B696ED}"/>
                    </a:ext>
                  </a:extLst>
                </p:cNvPr>
                <p:cNvPicPr/>
                <p:nvPr/>
              </p:nvPicPr>
              <p:blipFill>
                <a:blip r:embed="rId73"/>
                <a:stretch>
                  <a:fillRect/>
                </a:stretch>
              </p:blipFill>
              <p:spPr>
                <a:xfrm>
                  <a:off x="8556126" y="5449466"/>
                  <a:ext cx="1544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8" name="Ink 97">
                  <a:extLst>
                    <a:ext uri="{FF2B5EF4-FFF2-40B4-BE49-F238E27FC236}">
                      <a16:creationId xmlns:a16="http://schemas.microsoft.com/office/drawing/2014/main" id="{41219A5B-9529-458B-2E39-C4BE672E5150}"/>
                    </a:ext>
                  </a:extLst>
                </p14:cNvPr>
                <p14:cNvContentPartPr/>
                <p14:nvPr/>
              </p14:nvContentPartPr>
              <p14:xfrm>
                <a:off x="8728926" y="5339666"/>
                <a:ext cx="226440" cy="250200"/>
              </p14:xfrm>
            </p:contentPart>
          </mc:Choice>
          <mc:Fallback xmlns="">
            <p:pic>
              <p:nvPicPr>
                <p:cNvPr id="98" name="Ink 97">
                  <a:extLst>
                    <a:ext uri="{FF2B5EF4-FFF2-40B4-BE49-F238E27FC236}">
                      <a16:creationId xmlns:a16="http://schemas.microsoft.com/office/drawing/2014/main" id="{41219A5B-9529-458B-2E39-C4BE672E5150}"/>
                    </a:ext>
                  </a:extLst>
                </p:cNvPr>
                <p:cNvPicPr/>
                <p:nvPr/>
              </p:nvPicPr>
              <p:blipFill>
                <a:blip r:embed="rId75"/>
                <a:stretch>
                  <a:fillRect/>
                </a:stretch>
              </p:blipFill>
              <p:spPr>
                <a:xfrm>
                  <a:off x="8720286" y="5330666"/>
                  <a:ext cx="24408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00" name="Ink 99">
                  <a:extLst>
                    <a:ext uri="{FF2B5EF4-FFF2-40B4-BE49-F238E27FC236}">
                      <a16:creationId xmlns:a16="http://schemas.microsoft.com/office/drawing/2014/main" id="{C456F4C8-C8A8-0962-3824-FAB7548B26AC}"/>
                    </a:ext>
                  </a:extLst>
                </p14:cNvPr>
                <p14:cNvContentPartPr/>
                <p14:nvPr/>
              </p14:nvContentPartPr>
              <p14:xfrm>
                <a:off x="8998206" y="5321306"/>
                <a:ext cx="448560" cy="246600"/>
              </p14:xfrm>
            </p:contentPart>
          </mc:Choice>
          <mc:Fallback xmlns="">
            <p:pic>
              <p:nvPicPr>
                <p:cNvPr id="100" name="Ink 99">
                  <a:extLst>
                    <a:ext uri="{FF2B5EF4-FFF2-40B4-BE49-F238E27FC236}">
                      <a16:creationId xmlns:a16="http://schemas.microsoft.com/office/drawing/2014/main" id="{C456F4C8-C8A8-0962-3824-FAB7548B26AC}"/>
                    </a:ext>
                  </a:extLst>
                </p:cNvPr>
                <p:cNvPicPr/>
                <p:nvPr/>
              </p:nvPicPr>
              <p:blipFill>
                <a:blip r:embed="rId77"/>
                <a:stretch>
                  <a:fillRect/>
                </a:stretch>
              </p:blipFill>
              <p:spPr>
                <a:xfrm>
                  <a:off x="8989206" y="5312306"/>
                  <a:ext cx="46620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01" name="Ink 100">
                  <a:extLst>
                    <a:ext uri="{FF2B5EF4-FFF2-40B4-BE49-F238E27FC236}">
                      <a16:creationId xmlns:a16="http://schemas.microsoft.com/office/drawing/2014/main" id="{051C3186-0AE6-917F-C4BA-EE3AAFB4587D}"/>
                    </a:ext>
                  </a:extLst>
                </p14:cNvPr>
                <p14:cNvContentPartPr/>
                <p14:nvPr/>
              </p14:nvContentPartPr>
              <p14:xfrm>
                <a:off x="9413646" y="5399786"/>
                <a:ext cx="88200" cy="150840"/>
              </p14:xfrm>
            </p:contentPart>
          </mc:Choice>
          <mc:Fallback xmlns="">
            <p:pic>
              <p:nvPicPr>
                <p:cNvPr id="101" name="Ink 100">
                  <a:extLst>
                    <a:ext uri="{FF2B5EF4-FFF2-40B4-BE49-F238E27FC236}">
                      <a16:creationId xmlns:a16="http://schemas.microsoft.com/office/drawing/2014/main" id="{051C3186-0AE6-917F-C4BA-EE3AAFB4587D}"/>
                    </a:ext>
                  </a:extLst>
                </p:cNvPr>
                <p:cNvPicPr/>
                <p:nvPr/>
              </p:nvPicPr>
              <p:blipFill>
                <a:blip r:embed="rId79"/>
                <a:stretch>
                  <a:fillRect/>
                </a:stretch>
              </p:blipFill>
              <p:spPr>
                <a:xfrm>
                  <a:off x="9404646" y="5390786"/>
                  <a:ext cx="10584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02" name="Ink 101">
                  <a:extLst>
                    <a:ext uri="{FF2B5EF4-FFF2-40B4-BE49-F238E27FC236}">
                      <a16:creationId xmlns:a16="http://schemas.microsoft.com/office/drawing/2014/main" id="{A7759068-6CDE-A7F5-8ED5-2C29D48A6E12}"/>
                    </a:ext>
                  </a:extLst>
                </p14:cNvPr>
                <p14:cNvContentPartPr/>
                <p14:nvPr/>
              </p14:nvContentPartPr>
              <p14:xfrm>
                <a:off x="9809286" y="5357666"/>
                <a:ext cx="15840" cy="194400"/>
              </p14:xfrm>
            </p:contentPart>
          </mc:Choice>
          <mc:Fallback xmlns="">
            <p:pic>
              <p:nvPicPr>
                <p:cNvPr id="102" name="Ink 101">
                  <a:extLst>
                    <a:ext uri="{FF2B5EF4-FFF2-40B4-BE49-F238E27FC236}">
                      <a16:creationId xmlns:a16="http://schemas.microsoft.com/office/drawing/2014/main" id="{A7759068-6CDE-A7F5-8ED5-2C29D48A6E12}"/>
                    </a:ext>
                  </a:extLst>
                </p:cNvPr>
                <p:cNvPicPr/>
                <p:nvPr/>
              </p:nvPicPr>
              <p:blipFill>
                <a:blip r:embed="rId81"/>
                <a:stretch>
                  <a:fillRect/>
                </a:stretch>
              </p:blipFill>
              <p:spPr>
                <a:xfrm>
                  <a:off x="9800646" y="5349026"/>
                  <a:ext cx="3348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03" name="Ink 102">
                  <a:extLst>
                    <a:ext uri="{FF2B5EF4-FFF2-40B4-BE49-F238E27FC236}">
                      <a16:creationId xmlns:a16="http://schemas.microsoft.com/office/drawing/2014/main" id="{ED3B88C8-46F1-89BF-198D-B71D6F0FEAD0}"/>
                    </a:ext>
                  </a:extLst>
                </p14:cNvPr>
                <p14:cNvContentPartPr/>
                <p14:nvPr/>
              </p14:nvContentPartPr>
              <p14:xfrm>
                <a:off x="9702366" y="5352626"/>
                <a:ext cx="196920" cy="42840"/>
              </p14:xfrm>
            </p:contentPart>
          </mc:Choice>
          <mc:Fallback xmlns="">
            <p:pic>
              <p:nvPicPr>
                <p:cNvPr id="103" name="Ink 102">
                  <a:extLst>
                    <a:ext uri="{FF2B5EF4-FFF2-40B4-BE49-F238E27FC236}">
                      <a16:creationId xmlns:a16="http://schemas.microsoft.com/office/drawing/2014/main" id="{ED3B88C8-46F1-89BF-198D-B71D6F0FEAD0}"/>
                    </a:ext>
                  </a:extLst>
                </p:cNvPr>
                <p:cNvPicPr/>
                <p:nvPr/>
              </p:nvPicPr>
              <p:blipFill>
                <a:blip r:embed="rId83"/>
                <a:stretch>
                  <a:fillRect/>
                </a:stretch>
              </p:blipFill>
              <p:spPr>
                <a:xfrm>
                  <a:off x="9693366" y="5343626"/>
                  <a:ext cx="21456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04" name="Ink 103">
                  <a:extLst>
                    <a:ext uri="{FF2B5EF4-FFF2-40B4-BE49-F238E27FC236}">
                      <a16:creationId xmlns:a16="http://schemas.microsoft.com/office/drawing/2014/main" id="{6147F9C1-3EE4-83B0-15CD-20AC96D8A4D7}"/>
                    </a:ext>
                  </a:extLst>
                </p14:cNvPr>
                <p14:cNvContentPartPr/>
                <p14:nvPr/>
              </p14:nvContentPartPr>
              <p14:xfrm>
                <a:off x="9902526" y="5481866"/>
                <a:ext cx="73800" cy="104400"/>
              </p14:xfrm>
            </p:contentPart>
          </mc:Choice>
          <mc:Fallback xmlns="">
            <p:pic>
              <p:nvPicPr>
                <p:cNvPr id="104" name="Ink 103">
                  <a:extLst>
                    <a:ext uri="{FF2B5EF4-FFF2-40B4-BE49-F238E27FC236}">
                      <a16:creationId xmlns:a16="http://schemas.microsoft.com/office/drawing/2014/main" id="{6147F9C1-3EE4-83B0-15CD-20AC96D8A4D7}"/>
                    </a:ext>
                  </a:extLst>
                </p:cNvPr>
                <p:cNvPicPr/>
                <p:nvPr/>
              </p:nvPicPr>
              <p:blipFill>
                <a:blip r:embed="rId85"/>
                <a:stretch>
                  <a:fillRect/>
                </a:stretch>
              </p:blipFill>
              <p:spPr>
                <a:xfrm>
                  <a:off x="9893886" y="5472866"/>
                  <a:ext cx="914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05" name="Ink 104">
                  <a:extLst>
                    <a:ext uri="{FF2B5EF4-FFF2-40B4-BE49-F238E27FC236}">
                      <a16:creationId xmlns:a16="http://schemas.microsoft.com/office/drawing/2014/main" id="{D45E4DE1-1A2C-C990-28C6-33F0370F5771}"/>
                    </a:ext>
                  </a:extLst>
                </p14:cNvPr>
                <p14:cNvContentPartPr/>
                <p14:nvPr/>
              </p14:nvContentPartPr>
              <p14:xfrm>
                <a:off x="10184766" y="5426426"/>
                <a:ext cx="13320" cy="32760"/>
              </p14:xfrm>
            </p:contentPart>
          </mc:Choice>
          <mc:Fallback xmlns="">
            <p:pic>
              <p:nvPicPr>
                <p:cNvPr id="105" name="Ink 104">
                  <a:extLst>
                    <a:ext uri="{FF2B5EF4-FFF2-40B4-BE49-F238E27FC236}">
                      <a16:creationId xmlns:a16="http://schemas.microsoft.com/office/drawing/2014/main" id="{D45E4DE1-1A2C-C990-28C6-33F0370F5771}"/>
                    </a:ext>
                  </a:extLst>
                </p:cNvPr>
                <p:cNvPicPr/>
                <p:nvPr/>
              </p:nvPicPr>
              <p:blipFill>
                <a:blip r:embed="rId87"/>
                <a:stretch>
                  <a:fillRect/>
                </a:stretch>
              </p:blipFill>
              <p:spPr>
                <a:xfrm>
                  <a:off x="10176126" y="5417426"/>
                  <a:ext cx="309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06" name="Ink 105">
                  <a:extLst>
                    <a:ext uri="{FF2B5EF4-FFF2-40B4-BE49-F238E27FC236}">
                      <a16:creationId xmlns:a16="http://schemas.microsoft.com/office/drawing/2014/main" id="{B9AD5EB1-AF08-C2AA-72A3-7C325FF80F3E}"/>
                    </a:ext>
                  </a:extLst>
                </p14:cNvPr>
                <p14:cNvContentPartPr/>
                <p14:nvPr/>
              </p14:nvContentPartPr>
              <p14:xfrm>
                <a:off x="10159926" y="5551346"/>
                <a:ext cx="47520" cy="16560"/>
              </p14:xfrm>
            </p:contentPart>
          </mc:Choice>
          <mc:Fallback xmlns="">
            <p:pic>
              <p:nvPicPr>
                <p:cNvPr id="106" name="Ink 105">
                  <a:extLst>
                    <a:ext uri="{FF2B5EF4-FFF2-40B4-BE49-F238E27FC236}">
                      <a16:creationId xmlns:a16="http://schemas.microsoft.com/office/drawing/2014/main" id="{B9AD5EB1-AF08-C2AA-72A3-7C325FF80F3E}"/>
                    </a:ext>
                  </a:extLst>
                </p:cNvPr>
                <p:cNvPicPr/>
                <p:nvPr/>
              </p:nvPicPr>
              <p:blipFill>
                <a:blip r:embed="rId89"/>
                <a:stretch>
                  <a:fillRect/>
                </a:stretch>
              </p:blipFill>
              <p:spPr>
                <a:xfrm>
                  <a:off x="10150926" y="5542346"/>
                  <a:ext cx="65160" cy="34200"/>
                </a:xfrm>
                <a:prstGeom prst="rect">
                  <a:avLst/>
                </a:prstGeom>
              </p:spPr>
            </p:pic>
          </mc:Fallback>
        </mc:AlternateContent>
      </p:grpSp>
      <p:grpSp>
        <p:nvGrpSpPr>
          <p:cNvPr id="116" name="Group 115">
            <a:extLst>
              <a:ext uri="{FF2B5EF4-FFF2-40B4-BE49-F238E27FC236}">
                <a16:creationId xmlns:a16="http://schemas.microsoft.com/office/drawing/2014/main" id="{B49C8A51-CBDF-1885-D9D0-66B4BF3EFFF8}"/>
              </a:ext>
            </a:extLst>
          </p:cNvPr>
          <p:cNvGrpSpPr/>
          <p:nvPr/>
        </p:nvGrpSpPr>
        <p:grpSpPr>
          <a:xfrm>
            <a:off x="1505526" y="5759786"/>
            <a:ext cx="527400" cy="595440"/>
            <a:chOff x="1505526" y="5759786"/>
            <a:chExt cx="527400" cy="595440"/>
          </a:xfrm>
        </p:grpSpPr>
        <mc:AlternateContent xmlns:mc="http://schemas.openxmlformats.org/markup-compatibility/2006" xmlns:p14="http://schemas.microsoft.com/office/powerpoint/2010/main">
          <mc:Choice Requires="p14">
            <p:contentPart p14:bwMode="auto" r:id="rId90">
              <p14:nvContentPartPr>
                <p14:cNvPr id="108" name="Ink 107">
                  <a:extLst>
                    <a:ext uri="{FF2B5EF4-FFF2-40B4-BE49-F238E27FC236}">
                      <a16:creationId xmlns:a16="http://schemas.microsoft.com/office/drawing/2014/main" id="{A00230E2-1A0B-35F4-6DB8-121A9CD67391}"/>
                    </a:ext>
                  </a:extLst>
                </p14:cNvPr>
                <p14:cNvContentPartPr/>
                <p14:nvPr/>
              </p14:nvContentPartPr>
              <p14:xfrm>
                <a:off x="1609926" y="5830346"/>
                <a:ext cx="17640" cy="183960"/>
              </p14:xfrm>
            </p:contentPart>
          </mc:Choice>
          <mc:Fallback xmlns="">
            <p:pic>
              <p:nvPicPr>
                <p:cNvPr id="108" name="Ink 107">
                  <a:extLst>
                    <a:ext uri="{FF2B5EF4-FFF2-40B4-BE49-F238E27FC236}">
                      <a16:creationId xmlns:a16="http://schemas.microsoft.com/office/drawing/2014/main" id="{A00230E2-1A0B-35F4-6DB8-121A9CD67391}"/>
                    </a:ext>
                  </a:extLst>
                </p:cNvPr>
                <p:cNvPicPr/>
                <p:nvPr/>
              </p:nvPicPr>
              <p:blipFill>
                <a:blip r:embed="rId91"/>
                <a:stretch>
                  <a:fillRect/>
                </a:stretch>
              </p:blipFill>
              <p:spPr>
                <a:xfrm>
                  <a:off x="1600926" y="5821706"/>
                  <a:ext cx="352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09" name="Ink 108">
                  <a:extLst>
                    <a:ext uri="{FF2B5EF4-FFF2-40B4-BE49-F238E27FC236}">
                      <a16:creationId xmlns:a16="http://schemas.microsoft.com/office/drawing/2014/main" id="{BE9512C8-B5D5-2599-F054-567C1DF22E2A}"/>
                    </a:ext>
                  </a:extLst>
                </p14:cNvPr>
                <p14:cNvContentPartPr/>
                <p14:nvPr/>
              </p14:nvContentPartPr>
              <p14:xfrm>
                <a:off x="1505526" y="5759786"/>
                <a:ext cx="226080" cy="94320"/>
              </p14:xfrm>
            </p:contentPart>
          </mc:Choice>
          <mc:Fallback xmlns="">
            <p:pic>
              <p:nvPicPr>
                <p:cNvPr id="109" name="Ink 108">
                  <a:extLst>
                    <a:ext uri="{FF2B5EF4-FFF2-40B4-BE49-F238E27FC236}">
                      <a16:creationId xmlns:a16="http://schemas.microsoft.com/office/drawing/2014/main" id="{BE9512C8-B5D5-2599-F054-567C1DF22E2A}"/>
                    </a:ext>
                  </a:extLst>
                </p:cNvPr>
                <p:cNvPicPr/>
                <p:nvPr/>
              </p:nvPicPr>
              <p:blipFill>
                <a:blip r:embed="rId93"/>
                <a:stretch>
                  <a:fillRect/>
                </a:stretch>
              </p:blipFill>
              <p:spPr>
                <a:xfrm>
                  <a:off x="1496526" y="5750786"/>
                  <a:ext cx="24372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10" name="Ink 109">
                  <a:extLst>
                    <a:ext uri="{FF2B5EF4-FFF2-40B4-BE49-F238E27FC236}">
                      <a16:creationId xmlns:a16="http://schemas.microsoft.com/office/drawing/2014/main" id="{106B03B3-DAE9-AD30-0618-52E943759080}"/>
                    </a:ext>
                  </a:extLst>
                </p14:cNvPr>
                <p14:cNvContentPartPr/>
                <p14:nvPr/>
              </p14:nvContentPartPr>
              <p14:xfrm>
                <a:off x="1724046" y="5945546"/>
                <a:ext cx="74520" cy="75600"/>
              </p14:xfrm>
            </p:contentPart>
          </mc:Choice>
          <mc:Fallback xmlns="">
            <p:pic>
              <p:nvPicPr>
                <p:cNvPr id="110" name="Ink 109">
                  <a:extLst>
                    <a:ext uri="{FF2B5EF4-FFF2-40B4-BE49-F238E27FC236}">
                      <a16:creationId xmlns:a16="http://schemas.microsoft.com/office/drawing/2014/main" id="{106B03B3-DAE9-AD30-0618-52E943759080}"/>
                    </a:ext>
                  </a:extLst>
                </p:cNvPr>
                <p:cNvPicPr/>
                <p:nvPr/>
              </p:nvPicPr>
              <p:blipFill>
                <a:blip r:embed="rId95"/>
                <a:stretch>
                  <a:fillRect/>
                </a:stretch>
              </p:blipFill>
              <p:spPr>
                <a:xfrm>
                  <a:off x="1715046" y="5936546"/>
                  <a:ext cx="921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11" name="Ink 110">
                  <a:extLst>
                    <a:ext uri="{FF2B5EF4-FFF2-40B4-BE49-F238E27FC236}">
                      <a16:creationId xmlns:a16="http://schemas.microsoft.com/office/drawing/2014/main" id="{3D954353-100A-0CEC-6C70-F8F4F998BBD9}"/>
                    </a:ext>
                  </a:extLst>
                </p14:cNvPr>
                <p14:cNvContentPartPr/>
                <p14:nvPr/>
              </p14:nvContentPartPr>
              <p14:xfrm>
                <a:off x="1593006" y="6057866"/>
                <a:ext cx="228960" cy="50040"/>
              </p14:xfrm>
            </p:contentPart>
          </mc:Choice>
          <mc:Fallback xmlns="">
            <p:pic>
              <p:nvPicPr>
                <p:cNvPr id="111" name="Ink 110">
                  <a:extLst>
                    <a:ext uri="{FF2B5EF4-FFF2-40B4-BE49-F238E27FC236}">
                      <a16:creationId xmlns:a16="http://schemas.microsoft.com/office/drawing/2014/main" id="{3D954353-100A-0CEC-6C70-F8F4F998BBD9}"/>
                    </a:ext>
                  </a:extLst>
                </p:cNvPr>
                <p:cNvPicPr/>
                <p:nvPr/>
              </p:nvPicPr>
              <p:blipFill>
                <a:blip r:embed="rId97"/>
                <a:stretch>
                  <a:fillRect/>
                </a:stretch>
              </p:blipFill>
              <p:spPr>
                <a:xfrm>
                  <a:off x="1584366" y="6048866"/>
                  <a:ext cx="2466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12" name="Ink 111">
                  <a:extLst>
                    <a:ext uri="{FF2B5EF4-FFF2-40B4-BE49-F238E27FC236}">
                      <a16:creationId xmlns:a16="http://schemas.microsoft.com/office/drawing/2014/main" id="{A086006D-5FC2-5111-77DA-A4F1D4F6D2A8}"/>
                    </a:ext>
                  </a:extLst>
                </p14:cNvPr>
                <p14:cNvContentPartPr/>
                <p14:nvPr/>
              </p14:nvContentPartPr>
              <p14:xfrm>
                <a:off x="1681926" y="6170186"/>
                <a:ext cx="40680" cy="185040"/>
              </p14:xfrm>
            </p:contentPart>
          </mc:Choice>
          <mc:Fallback xmlns="">
            <p:pic>
              <p:nvPicPr>
                <p:cNvPr id="112" name="Ink 111">
                  <a:extLst>
                    <a:ext uri="{FF2B5EF4-FFF2-40B4-BE49-F238E27FC236}">
                      <a16:creationId xmlns:a16="http://schemas.microsoft.com/office/drawing/2014/main" id="{A086006D-5FC2-5111-77DA-A4F1D4F6D2A8}"/>
                    </a:ext>
                  </a:extLst>
                </p:cNvPr>
                <p:cNvPicPr/>
                <p:nvPr/>
              </p:nvPicPr>
              <p:blipFill>
                <a:blip r:embed="rId99"/>
                <a:stretch>
                  <a:fillRect/>
                </a:stretch>
              </p:blipFill>
              <p:spPr>
                <a:xfrm>
                  <a:off x="1672926" y="6161186"/>
                  <a:ext cx="583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13" name="Ink 112">
                  <a:extLst>
                    <a:ext uri="{FF2B5EF4-FFF2-40B4-BE49-F238E27FC236}">
                      <a16:creationId xmlns:a16="http://schemas.microsoft.com/office/drawing/2014/main" id="{9A2AB3E9-7B8A-CD03-0A54-9242ACDA5340}"/>
                    </a:ext>
                  </a:extLst>
                </p14:cNvPr>
                <p14:cNvContentPartPr/>
                <p14:nvPr/>
              </p14:nvContentPartPr>
              <p14:xfrm>
                <a:off x="1621446" y="6141026"/>
                <a:ext cx="202680" cy="46080"/>
              </p14:xfrm>
            </p:contentPart>
          </mc:Choice>
          <mc:Fallback xmlns="">
            <p:pic>
              <p:nvPicPr>
                <p:cNvPr id="113" name="Ink 112">
                  <a:extLst>
                    <a:ext uri="{FF2B5EF4-FFF2-40B4-BE49-F238E27FC236}">
                      <a16:creationId xmlns:a16="http://schemas.microsoft.com/office/drawing/2014/main" id="{9A2AB3E9-7B8A-CD03-0A54-9242ACDA5340}"/>
                    </a:ext>
                  </a:extLst>
                </p:cNvPr>
                <p:cNvPicPr/>
                <p:nvPr/>
              </p:nvPicPr>
              <p:blipFill>
                <a:blip r:embed="rId101"/>
                <a:stretch>
                  <a:fillRect/>
                </a:stretch>
              </p:blipFill>
              <p:spPr>
                <a:xfrm>
                  <a:off x="1612446" y="6132026"/>
                  <a:ext cx="2203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14" name="Ink 113">
                  <a:extLst>
                    <a:ext uri="{FF2B5EF4-FFF2-40B4-BE49-F238E27FC236}">
                      <a16:creationId xmlns:a16="http://schemas.microsoft.com/office/drawing/2014/main" id="{BA89A23B-D29F-68B4-41C7-E2EBBCF9E412}"/>
                    </a:ext>
                  </a:extLst>
                </p14:cNvPr>
                <p14:cNvContentPartPr/>
                <p14:nvPr/>
              </p14:nvContentPartPr>
              <p14:xfrm>
                <a:off x="1939326" y="5973986"/>
                <a:ext cx="77760" cy="9720"/>
              </p14:xfrm>
            </p:contentPart>
          </mc:Choice>
          <mc:Fallback xmlns="">
            <p:pic>
              <p:nvPicPr>
                <p:cNvPr id="114" name="Ink 113">
                  <a:extLst>
                    <a:ext uri="{FF2B5EF4-FFF2-40B4-BE49-F238E27FC236}">
                      <a16:creationId xmlns:a16="http://schemas.microsoft.com/office/drawing/2014/main" id="{BA89A23B-D29F-68B4-41C7-E2EBBCF9E412}"/>
                    </a:ext>
                  </a:extLst>
                </p:cNvPr>
                <p:cNvPicPr/>
                <p:nvPr/>
              </p:nvPicPr>
              <p:blipFill>
                <a:blip r:embed="rId103"/>
                <a:stretch>
                  <a:fillRect/>
                </a:stretch>
              </p:blipFill>
              <p:spPr>
                <a:xfrm>
                  <a:off x="1930326" y="5965346"/>
                  <a:ext cx="9540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15" name="Ink 114">
                  <a:extLst>
                    <a:ext uri="{FF2B5EF4-FFF2-40B4-BE49-F238E27FC236}">
                      <a16:creationId xmlns:a16="http://schemas.microsoft.com/office/drawing/2014/main" id="{DDB958F4-1E81-AD23-3CFA-F0D3E48D280F}"/>
                    </a:ext>
                  </a:extLst>
                </p14:cNvPr>
                <p14:cNvContentPartPr/>
                <p14:nvPr/>
              </p14:nvContentPartPr>
              <p14:xfrm>
                <a:off x="1963806" y="6031946"/>
                <a:ext cx="69120" cy="18000"/>
              </p14:xfrm>
            </p:contentPart>
          </mc:Choice>
          <mc:Fallback xmlns="">
            <p:pic>
              <p:nvPicPr>
                <p:cNvPr id="115" name="Ink 114">
                  <a:extLst>
                    <a:ext uri="{FF2B5EF4-FFF2-40B4-BE49-F238E27FC236}">
                      <a16:creationId xmlns:a16="http://schemas.microsoft.com/office/drawing/2014/main" id="{DDB958F4-1E81-AD23-3CFA-F0D3E48D280F}"/>
                    </a:ext>
                  </a:extLst>
                </p:cNvPr>
                <p:cNvPicPr/>
                <p:nvPr/>
              </p:nvPicPr>
              <p:blipFill>
                <a:blip r:embed="rId105"/>
                <a:stretch>
                  <a:fillRect/>
                </a:stretch>
              </p:blipFill>
              <p:spPr>
                <a:xfrm>
                  <a:off x="1954806" y="6022946"/>
                  <a:ext cx="86760" cy="35640"/>
                </a:xfrm>
                <a:prstGeom prst="rect">
                  <a:avLst/>
                </a:prstGeom>
              </p:spPr>
            </p:pic>
          </mc:Fallback>
        </mc:AlternateContent>
      </p:grpSp>
      <p:grpSp>
        <p:nvGrpSpPr>
          <p:cNvPr id="156" name="Group 155">
            <a:extLst>
              <a:ext uri="{FF2B5EF4-FFF2-40B4-BE49-F238E27FC236}">
                <a16:creationId xmlns:a16="http://schemas.microsoft.com/office/drawing/2014/main" id="{931E4DC9-D837-5D9F-4A80-625E47900D3D}"/>
              </a:ext>
            </a:extLst>
          </p:cNvPr>
          <p:cNvGrpSpPr/>
          <p:nvPr/>
        </p:nvGrpSpPr>
        <p:grpSpPr>
          <a:xfrm>
            <a:off x="2217966" y="5247506"/>
            <a:ext cx="5679720" cy="1063440"/>
            <a:chOff x="2217966" y="5247506"/>
            <a:chExt cx="5679720" cy="1063440"/>
          </a:xfrm>
        </p:grpSpPr>
        <mc:AlternateContent xmlns:mc="http://schemas.openxmlformats.org/markup-compatibility/2006" xmlns:p14="http://schemas.microsoft.com/office/powerpoint/2010/main">
          <mc:Choice Requires="p14">
            <p:contentPart p14:bwMode="auto" r:id="rId106">
              <p14:nvContentPartPr>
                <p14:cNvPr id="84" name="Ink 83">
                  <a:extLst>
                    <a:ext uri="{FF2B5EF4-FFF2-40B4-BE49-F238E27FC236}">
                      <a16:creationId xmlns:a16="http://schemas.microsoft.com/office/drawing/2014/main" id="{4A94C390-D9A0-EF3F-9429-576A6CA9C609}"/>
                    </a:ext>
                  </a:extLst>
                </p14:cNvPr>
                <p14:cNvContentPartPr/>
                <p14:nvPr/>
              </p14:nvContentPartPr>
              <p14:xfrm>
                <a:off x="6391086" y="5446226"/>
                <a:ext cx="28800" cy="118080"/>
              </p14:xfrm>
            </p:contentPart>
          </mc:Choice>
          <mc:Fallback xmlns="">
            <p:pic>
              <p:nvPicPr>
                <p:cNvPr id="84" name="Ink 83">
                  <a:extLst>
                    <a:ext uri="{FF2B5EF4-FFF2-40B4-BE49-F238E27FC236}">
                      <a16:creationId xmlns:a16="http://schemas.microsoft.com/office/drawing/2014/main" id="{4A94C390-D9A0-EF3F-9429-576A6CA9C609}"/>
                    </a:ext>
                  </a:extLst>
                </p:cNvPr>
                <p:cNvPicPr/>
                <p:nvPr/>
              </p:nvPicPr>
              <p:blipFill>
                <a:blip r:embed="rId107"/>
                <a:stretch>
                  <a:fillRect/>
                </a:stretch>
              </p:blipFill>
              <p:spPr>
                <a:xfrm>
                  <a:off x="6382086" y="5437226"/>
                  <a:ext cx="464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5" name="Ink 84">
                  <a:extLst>
                    <a:ext uri="{FF2B5EF4-FFF2-40B4-BE49-F238E27FC236}">
                      <a16:creationId xmlns:a16="http://schemas.microsoft.com/office/drawing/2014/main" id="{FC87E7F3-82CD-9B77-1738-28BE380D1552}"/>
                    </a:ext>
                  </a:extLst>
                </p14:cNvPr>
                <p14:cNvContentPartPr/>
                <p14:nvPr/>
              </p14:nvContentPartPr>
              <p14:xfrm>
                <a:off x="6382806" y="5391506"/>
                <a:ext cx="23400" cy="37440"/>
              </p14:xfrm>
            </p:contentPart>
          </mc:Choice>
          <mc:Fallback xmlns="">
            <p:pic>
              <p:nvPicPr>
                <p:cNvPr id="85" name="Ink 84">
                  <a:extLst>
                    <a:ext uri="{FF2B5EF4-FFF2-40B4-BE49-F238E27FC236}">
                      <a16:creationId xmlns:a16="http://schemas.microsoft.com/office/drawing/2014/main" id="{FC87E7F3-82CD-9B77-1738-28BE380D1552}"/>
                    </a:ext>
                  </a:extLst>
                </p:cNvPr>
                <p:cNvPicPr/>
                <p:nvPr/>
              </p:nvPicPr>
              <p:blipFill>
                <a:blip r:embed="rId109"/>
                <a:stretch>
                  <a:fillRect/>
                </a:stretch>
              </p:blipFill>
              <p:spPr>
                <a:xfrm>
                  <a:off x="6373806" y="5382866"/>
                  <a:ext cx="41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6" name="Ink 85">
                  <a:extLst>
                    <a:ext uri="{FF2B5EF4-FFF2-40B4-BE49-F238E27FC236}">
                      <a16:creationId xmlns:a16="http://schemas.microsoft.com/office/drawing/2014/main" id="{A6DE550A-E9C8-F635-FF17-2ADA92A463F0}"/>
                    </a:ext>
                  </a:extLst>
                </p14:cNvPr>
                <p14:cNvContentPartPr/>
                <p14:nvPr/>
              </p14:nvContentPartPr>
              <p14:xfrm>
                <a:off x="6407286" y="5429666"/>
                <a:ext cx="141480" cy="156600"/>
              </p14:xfrm>
            </p:contentPart>
          </mc:Choice>
          <mc:Fallback xmlns="">
            <p:pic>
              <p:nvPicPr>
                <p:cNvPr id="86" name="Ink 85">
                  <a:extLst>
                    <a:ext uri="{FF2B5EF4-FFF2-40B4-BE49-F238E27FC236}">
                      <a16:creationId xmlns:a16="http://schemas.microsoft.com/office/drawing/2014/main" id="{A6DE550A-E9C8-F635-FF17-2ADA92A463F0}"/>
                    </a:ext>
                  </a:extLst>
                </p:cNvPr>
                <p:cNvPicPr/>
                <p:nvPr/>
              </p:nvPicPr>
              <p:blipFill>
                <a:blip r:embed="rId111"/>
                <a:stretch>
                  <a:fillRect/>
                </a:stretch>
              </p:blipFill>
              <p:spPr>
                <a:xfrm>
                  <a:off x="6398646" y="5421026"/>
                  <a:ext cx="15912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7" name="Ink 86">
                  <a:extLst>
                    <a:ext uri="{FF2B5EF4-FFF2-40B4-BE49-F238E27FC236}">
                      <a16:creationId xmlns:a16="http://schemas.microsoft.com/office/drawing/2014/main" id="{F38C93BC-94C4-D591-6520-8EC7DEEA9B79}"/>
                    </a:ext>
                  </a:extLst>
                </p14:cNvPr>
                <p14:cNvContentPartPr/>
                <p14:nvPr/>
              </p14:nvContentPartPr>
              <p14:xfrm>
                <a:off x="6656766" y="5384666"/>
                <a:ext cx="558720" cy="236160"/>
              </p14:xfrm>
            </p:contentPart>
          </mc:Choice>
          <mc:Fallback xmlns="">
            <p:pic>
              <p:nvPicPr>
                <p:cNvPr id="87" name="Ink 86">
                  <a:extLst>
                    <a:ext uri="{FF2B5EF4-FFF2-40B4-BE49-F238E27FC236}">
                      <a16:creationId xmlns:a16="http://schemas.microsoft.com/office/drawing/2014/main" id="{F38C93BC-94C4-D591-6520-8EC7DEEA9B79}"/>
                    </a:ext>
                  </a:extLst>
                </p:cNvPr>
                <p:cNvPicPr/>
                <p:nvPr/>
              </p:nvPicPr>
              <p:blipFill>
                <a:blip r:embed="rId113"/>
                <a:stretch>
                  <a:fillRect/>
                </a:stretch>
              </p:blipFill>
              <p:spPr>
                <a:xfrm>
                  <a:off x="6647766" y="5376026"/>
                  <a:ext cx="57636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8" name="Ink 87">
                  <a:extLst>
                    <a:ext uri="{FF2B5EF4-FFF2-40B4-BE49-F238E27FC236}">
                      <a16:creationId xmlns:a16="http://schemas.microsoft.com/office/drawing/2014/main" id="{3CBF5144-C0E7-DED8-D44D-81F758D7E608}"/>
                    </a:ext>
                  </a:extLst>
                </p14:cNvPr>
                <p14:cNvContentPartPr/>
                <p14:nvPr/>
              </p14:nvContentPartPr>
              <p14:xfrm>
                <a:off x="7277766" y="5247506"/>
                <a:ext cx="145080" cy="358560"/>
              </p14:xfrm>
            </p:contentPart>
          </mc:Choice>
          <mc:Fallback xmlns="">
            <p:pic>
              <p:nvPicPr>
                <p:cNvPr id="88" name="Ink 87">
                  <a:extLst>
                    <a:ext uri="{FF2B5EF4-FFF2-40B4-BE49-F238E27FC236}">
                      <a16:creationId xmlns:a16="http://schemas.microsoft.com/office/drawing/2014/main" id="{3CBF5144-C0E7-DED8-D44D-81F758D7E608}"/>
                    </a:ext>
                  </a:extLst>
                </p:cNvPr>
                <p:cNvPicPr/>
                <p:nvPr/>
              </p:nvPicPr>
              <p:blipFill>
                <a:blip r:embed="rId115"/>
                <a:stretch>
                  <a:fillRect/>
                </a:stretch>
              </p:blipFill>
              <p:spPr>
                <a:xfrm>
                  <a:off x="7269126" y="5238506"/>
                  <a:ext cx="16272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9" name="Ink 88">
                  <a:extLst>
                    <a:ext uri="{FF2B5EF4-FFF2-40B4-BE49-F238E27FC236}">
                      <a16:creationId xmlns:a16="http://schemas.microsoft.com/office/drawing/2014/main" id="{F0FB554B-532E-DE0D-AEBA-3202FD02AD2D}"/>
                    </a:ext>
                  </a:extLst>
                </p14:cNvPr>
                <p14:cNvContentPartPr/>
                <p14:nvPr/>
              </p14:nvContentPartPr>
              <p14:xfrm>
                <a:off x="7244646" y="5410946"/>
                <a:ext cx="131400" cy="47160"/>
              </p14:xfrm>
            </p:contentPart>
          </mc:Choice>
          <mc:Fallback xmlns="">
            <p:pic>
              <p:nvPicPr>
                <p:cNvPr id="89" name="Ink 88">
                  <a:extLst>
                    <a:ext uri="{FF2B5EF4-FFF2-40B4-BE49-F238E27FC236}">
                      <a16:creationId xmlns:a16="http://schemas.microsoft.com/office/drawing/2014/main" id="{F0FB554B-532E-DE0D-AEBA-3202FD02AD2D}"/>
                    </a:ext>
                  </a:extLst>
                </p:cNvPr>
                <p:cNvPicPr/>
                <p:nvPr/>
              </p:nvPicPr>
              <p:blipFill>
                <a:blip r:embed="rId117"/>
                <a:stretch>
                  <a:fillRect/>
                </a:stretch>
              </p:blipFill>
              <p:spPr>
                <a:xfrm>
                  <a:off x="7235646" y="5401946"/>
                  <a:ext cx="14904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0" name="Ink 89">
                  <a:extLst>
                    <a:ext uri="{FF2B5EF4-FFF2-40B4-BE49-F238E27FC236}">
                      <a16:creationId xmlns:a16="http://schemas.microsoft.com/office/drawing/2014/main" id="{7DAA0AEC-AD14-D43B-4D80-72B67FEDF73C}"/>
                    </a:ext>
                  </a:extLst>
                </p14:cNvPr>
                <p14:cNvContentPartPr/>
                <p14:nvPr/>
              </p14:nvContentPartPr>
              <p14:xfrm>
                <a:off x="7387206" y="5291426"/>
                <a:ext cx="510480" cy="300600"/>
              </p14:xfrm>
            </p:contentPart>
          </mc:Choice>
          <mc:Fallback xmlns="">
            <p:pic>
              <p:nvPicPr>
                <p:cNvPr id="90" name="Ink 89">
                  <a:extLst>
                    <a:ext uri="{FF2B5EF4-FFF2-40B4-BE49-F238E27FC236}">
                      <a16:creationId xmlns:a16="http://schemas.microsoft.com/office/drawing/2014/main" id="{7DAA0AEC-AD14-D43B-4D80-72B67FEDF73C}"/>
                    </a:ext>
                  </a:extLst>
                </p:cNvPr>
                <p:cNvPicPr/>
                <p:nvPr/>
              </p:nvPicPr>
              <p:blipFill>
                <a:blip r:embed="rId119"/>
                <a:stretch>
                  <a:fillRect/>
                </a:stretch>
              </p:blipFill>
              <p:spPr>
                <a:xfrm>
                  <a:off x="7378206" y="5282786"/>
                  <a:ext cx="52812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1" name="Ink 90">
                  <a:extLst>
                    <a:ext uri="{FF2B5EF4-FFF2-40B4-BE49-F238E27FC236}">
                      <a16:creationId xmlns:a16="http://schemas.microsoft.com/office/drawing/2014/main" id="{0CA85190-7F3C-0A13-BF39-FF529681DEC3}"/>
                    </a:ext>
                  </a:extLst>
                </p14:cNvPr>
                <p14:cNvContentPartPr/>
                <p14:nvPr/>
              </p14:nvContentPartPr>
              <p14:xfrm>
                <a:off x="7698606" y="5388986"/>
                <a:ext cx="178920" cy="57960"/>
              </p14:xfrm>
            </p:contentPart>
          </mc:Choice>
          <mc:Fallback xmlns="">
            <p:pic>
              <p:nvPicPr>
                <p:cNvPr id="91" name="Ink 90">
                  <a:extLst>
                    <a:ext uri="{FF2B5EF4-FFF2-40B4-BE49-F238E27FC236}">
                      <a16:creationId xmlns:a16="http://schemas.microsoft.com/office/drawing/2014/main" id="{0CA85190-7F3C-0A13-BF39-FF529681DEC3}"/>
                    </a:ext>
                  </a:extLst>
                </p:cNvPr>
                <p:cNvPicPr/>
                <p:nvPr/>
              </p:nvPicPr>
              <p:blipFill>
                <a:blip r:embed="rId121"/>
                <a:stretch>
                  <a:fillRect/>
                </a:stretch>
              </p:blipFill>
              <p:spPr>
                <a:xfrm>
                  <a:off x="7689966" y="5379986"/>
                  <a:ext cx="19656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7" name="Ink 76">
                  <a:extLst>
                    <a:ext uri="{FF2B5EF4-FFF2-40B4-BE49-F238E27FC236}">
                      <a16:creationId xmlns:a16="http://schemas.microsoft.com/office/drawing/2014/main" id="{DDB57C92-19B0-D941-D191-9D1C63DB098F}"/>
                    </a:ext>
                  </a:extLst>
                </p14:cNvPr>
                <p14:cNvContentPartPr/>
                <p14:nvPr/>
              </p14:nvContentPartPr>
              <p14:xfrm>
                <a:off x="5030286" y="5399066"/>
                <a:ext cx="118440" cy="165240"/>
              </p14:xfrm>
            </p:contentPart>
          </mc:Choice>
          <mc:Fallback xmlns="">
            <p:pic>
              <p:nvPicPr>
                <p:cNvPr id="77" name="Ink 76">
                  <a:extLst>
                    <a:ext uri="{FF2B5EF4-FFF2-40B4-BE49-F238E27FC236}">
                      <a16:creationId xmlns:a16="http://schemas.microsoft.com/office/drawing/2014/main" id="{DDB57C92-19B0-D941-D191-9D1C63DB098F}"/>
                    </a:ext>
                  </a:extLst>
                </p:cNvPr>
                <p:cNvPicPr/>
                <p:nvPr/>
              </p:nvPicPr>
              <p:blipFill>
                <a:blip r:embed="rId123"/>
                <a:stretch>
                  <a:fillRect/>
                </a:stretch>
              </p:blipFill>
              <p:spPr>
                <a:xfrm>
                  <a:off x="5021646" y="5390066"/>
                  <a:ext cx="1360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8" name="Ink 77">
                  <a:extLst>
                    <a:ext uri="{FF2B5EF4-FFF2-40B4-BE49-F238E27FC236}">
                      <a16:creationId xmlns:a16="http://schemas.microsoft.com/office/drawing/2014/main" id="{9C6CF9AB-8D51-A656-66C3-0AA5C6D5AC69}"/>
                    </a:ext>
                  </a:extLst>
                </p14:cNvPr>
                <p14:cNvContentPartPr/>
                <p14:nvPr/>
              </p14:nvContentPartPr>
              <p14:xfrm>
                <a:off x="5204526" y="5422106"/>
                <a:ext cx="350640" cy="283680"/>
              </p14:xfrm>
            </p:contentPart>
          </mc:Choice>
          <mc:Fallback xmlns="">
            <p:pic>
              <p:nvPicPr>
                <p:cNvPr id="78" name="Ink 77">
                  <a:extLst>
                    <a:ext uri="{FF2B5EF4-FFF2-40B4-BE49-F238E27FC236}">
                      <a16:creationId xmlns:a16="http://schemas.microsoft.com/office/drawing/2014/main" id="{9C6CF9AB-8D51-A656-66C3-0AA5C6D5AC69}"/>
                    </a:ext>
                  </a:extLst>
                </p:cNvPr>
                <p:cNvPicPr/>
                <p:nvPr/>
              </p:nvPicPr>
              <p:blipFill>
                <a:blip r:embed="rId125"/>
                <a:stretch>
                  <a:fillRect/>
                </a:stretch>
              </p:blipFill>
              <p:spPr>
                <a:xfrm>
                  <a:off x="5195886" y="5413466"/>
                  <a:ext cx="36828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9" name="Ink 78">
                  <a:extLst>
                    <a:ext uri="{FF2B5EF4-FFF2-40B4-BE49-F238E27FC236}">
                      <a16:creationId xmlns:a16="http://schemas.microsoft.com/office/drawing/2014/main" id="{1AE82F5D-3E78-CA05-F736-C240FD453C3B}"/>
                    </a:ext>
                  </a:extLst>
                </p14:cNvPr>
                <p14:cNvContentPartPr/>
                <p14:nvPr/>
              </p14:nvContentPartPr>
              <p14:xfrm>
                <a:off x="5580726" y="5405186"/>
                <a:ext cx="113040" cy="165960"/>
              </p14:xfrm>
            </p:contentPart>
          </mc:Choice>
          <mc:Fallback xmlns="">
            <p:pic>
              <p:nvPicPr>
                <p:cNvPr id="79" name="Ink 78">
                  <a:extLst>
                    <a:ext uri="{FF2B5EF4-FFF2-40B4-BE49-F238E27FC236}">
                      <a16:creationId xmlns:a16="http://schemas.microsoft.com/office/drawing/2014/main" id="{1AE82F5D-3E78-CA05-F736-C240FD453C3B}"/>
                    </a:ext>
                  </a:extLst>
                </p:cNvPr>
                <p:cNvPicPr/>
                <p:nvPr/>
              </p:nvPicPr>
              <p:blipFill>
                <a:blip r:embed="rId127"/>
                <a:stretch>
                  <a:fillRect/>
                </a:stretch>
              </p:blipFill>
              <p:spPr>
                <a:xfrm>
                  <a:off x="5572086" y="5396186"/>
                  <a:ext cx="1306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0" name="Ink 79">
                  <a:extLst>
                    <a:ext uri="{FF2B5EF4-FFF2-40B4-BE49-F238E27FC236}">
                      <a16:creationId xmlns:a16="http://schemas.microsoft.com/office/drawing/2014/main" id="{79E4BD8D-E73A-8867-ADA3-CC8263EF4B40}"/>
                    </a:ext>
                  </a:extLst>
                </p14:cNvPr>
                <p14:cNvContentPartPr/>
                <p14:nvPr/>
              </p14:nvContentPartPr>
              <p14:xfrm>
                <a:off x="6003006" y="5321306"/>
                <a:ext cx="23760" cy="253080"/>
              </p14:xfrm>
            </p:contentPart>
          </mc:Choice>
          <mc:Fallback xmlns="">
            <p:pic>
              <p:nvPicPr>
                <p:cNvPr id="80" name="Ink 79">
                  <a:extLst>
                    <a:ext uri="{FF2B5EF4-FFF2-40B4-BE49-F238E27FC236}">
                      <a16:creationId xmlns:a16="http://schemas.microsoft.com/office/drawing/2014/main" id="{79E4BD8D-E73A-8867-ADA3-CC8263EF4B40}"/>
                    </a:ext>
                  </a:extLst>
                </p:cNvPr>
                <p:cNvPicPr/>
                <p:nvPr/>
              </p:nvPicPr>
              <p:blipFill>
                <a:blip r:embed="rId129"/>
                <a:stretch>
                  <a:fillRect/>
                </a:stretch>
              </p:blipFill>
              <p:spPr>
                <a:xfrm>
                  <a:off x="5994366" y="5312666"/>
                  <a:ext cx="4140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1" name="Ink 80">
                  <a:extLst>
                    <a:ext uri="{FF2B5EF4-FFF2-40B4-BE49-F238E27FC236}">
                      <a16:creationId xmlns:a16="http://schemas.microsoft.com/office/drawing/2014/main" id="{B179BC28-C26F-52E3-0BC4-8626C034D8BA}"/>
                    </a:ext>
                  </a:extLst>
                </p14:cNvPr>
                <p14:cNvContentPartPr/>
                <p14:nvPr/>
              </p14:nvContentPartPr>
              <p14:xfrm>
                <a:off x="5893206" y="5329586"/>
                <a:ext cx="207000" cy="64800"/>
              </p14:xfrm>
            </p:contentPart>
          </mc:Choice>
          <mc:Fallback xmlns="">
            <p:pic>
              <p:nvPicPr>
                <p:cNvPr id="81" name="Ink 80">
                  <a:extLst>
                    <a:ext uri="{FF2B5EF4-FFF2-40B4-BE49-F238E27FC236}">
                      <a16:creationId xmlns:a16="http://schemas.microsoft.com/office/drawing/2014/main" id="{B179BC28-C26F-52E3-0BC4-8626C034D8BA}"/>
                    </a:ext>
                  </a:extLst>
                </p:cNvPr>
                <p:cNvPicPr/>
                <p:nvPr/>
              </p:nvPicPr>
              <p:blipFill>
                <a:blip r:embed="rId131"/>
                <a:stretch>
                  <a:fillRect/>
                </a:stretch>
              </p:blipFill>
              <p:spPr>
                <a:xfrm>
                  <a:off x="5884566" y="5320946"/>
                  <a:ext cx="2246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2" name="Ink 81">
                  <a:extLst>
                    <a:ext uri="{FF2B5EF4-FFF2-40B4-BE49-F238E27FC236}">
                      <a16:creationId xmlns:a16="http://schemas.microsoft.com/office/drawing/2014/main" id="{26FC3B65-A262-9ABF-21B3-C4C38DDA71E4}"/>
                    </a:ext>
                  </a:extLst>
                </p14:cNvPr>
                <p14:cNvContentPartPr/>
                <p14:nvPr/>
              </p14:nvContentPartPr>
              <p14:xfrm>
                <a:off x="6099126" y="5477546"/>
                <a:ext cx="72360" cy="130680"/>
              </p14:xfrm>
            </p:contentPart>
          </mc:Choice>
          <mc:Fallback xmlns="">
            <p:pic>
              <p:nvPicPr>
                <p:cNvPr id="82" name="Ink 81">
                  <a:extLst>
                    <a:ext uri="{FF2B5EF4-FFF2-40B4-BE49-F238E27FC236}">
                      <a16:creationId xmlns:a16="http://schemas.microsoft.com/office/drawing/2014/main" id="{26FC3B65-A262-9ABF-21B3-C4C38DDA71E4}"/>
                    </a:ext>
                  </a:extLst>
                </p:cNvPr>
                <p:cNvPicPr/>
                <p:nvPr/>
              </p:nvPicPr>
              <p:blipFill>
                <a:blip r:embed="rId133"/>
                <a:stretch>
                  <a:fillRect/>
                </a:stretch>
              </p:blipFill>
              <p:spPr>
                <a:xfrm>
                  <a:off x="6090126" y="5468546"/>
                  <a:ext cx="9000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56" name="Ink 55">
                  <a:extLst>
                    <a:ext uri="{FF2B5EF4-FFF2-40B4-BE49-F238E27FC236}">
                      <a16:creationId xmlns:a16="http://schemas.microsoft.com/office/drawing/2014/main" id="{015F36E8-93A6-6839-F87E-2B8C60AD58C5}"/>
                    </a:ext>
                  </a:extLst>
                </p14:cNvPr>
                <p14:cNvContentPartPr/>
                <p14:nvPr/>
              </p14:nvContentPartPr>
              <p14:xfrm>
                <a:off x="2217966" y="5380346"/>
                <a:ext cx="167400" cy="204480"/>
              </p14:xfrm>
            </p:contentPart>
          </mc:Choice>
          <mc:Fallback xmlns="">
            <p:pic>
              <p:nvPicPr>
                <p:cNvPr id="56" name="Ink 55">
                  <a:extLst>
                    <a:ext uri="{FF2B5EF4-FFF2-40B4-BE49-F238E27FC236}">
                      <a16:creationId xmlns:a16="http://schemas.microsoft.com/office/drawing/2014/main" id="{015F36E8-93A6-6839-F87E-2B8C60AD58C5}"/>
                    </a:ext>
                  </a:extLst>
                </p:cNvPr>
                <p:cNvPicPr/>
                <p:nvPr/>
              </p:nvPicPr>
              <p:blipFill>
                <a:blip r:embed="rId135"/>
                <a:stretch>
                  <a:fillRect/>
                </a:stretch>
              </p:blipFill>
              <p:spPr>
                <a:xfrm>
                  <a:off x="2209326" y="5371346"/>
                  <a:ext cx="18504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57" name="Ink 56">
                  <a:extLst>
                    <a:ext uri="{FF2B5EF4-FFF2-40B4-BE49-F238E27FC236}">
                      <a16:creationId xmlns:a16="http://schemas.microsoft.com/office/drawing/2014/main" id="{0BFF28A9-E5EE-AD36-C8B5-E5691BB4D582}"/>
                    </a:ext>
                  </a:extLst>
                </p14:cNvPr>
                <p14:cNvContentPartPr/>
                <p14:nvPr/>
              </p14:nvContentPartPr>
              <p14:xfrm>
                <a:off x="2391486" y="5368106"/>
                <a:ext cx="51840" cy="258840"/>
              </p14:xfrm>
            </p:contentPart>
          </mc:Choice>
          <mc:Fallback xmlns="">
            <p:pic>
              <p:nvPicPr>
                <p:cNvPr id="57" name="Ink 56">
                  <a:extLst>
                    <a:ext uri="{FF2B5EF4-FFF2-40B4-BE49-F238E27FC236}">
                      <a16:creationId xmlns:a16="http://schemas.microsoft.com/office/drawing/2014/main" id="{0BFF28A9-E5EE-AD36-C8B5-E5691BB4D582}"/>
                    </a:ext>
                  </a:extLst>
                </p:cNvPr>
                <p:cNvPicPr/>
                <p:nvPr/>
              </p:nvPicPr>
              <p:blipFill>
                <a:blip r:embed="rId137"/>
                <a:stretch>
                  <a:fillRect/>
                </a:stretch>
              </p:blipFill>
              <p:spPr>
                <a:xfrm>
                  <a:off x="2382846" y="5359106"/>
                  <a:ext cx="694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58" name="Ink 57">
                  <a:extLst>
                    <a:ext uri="{FF2B5EF4-FFF2-40B4-BE49-F238E27FC236}">
                      <a16:creationId xmlns:a16="http://schemas.microsoft.com/office/drawing/2014/main" id="{6C75A87A-ACFF-C581-40A8-EFA8F33D86AB}"/>
                    </a:ext>
                  </a:extLst>
                </p14:cNvPr>
                <p14:cNvContentPartPr/>
                <p14:nvPr/>
              </p14:nvContentPartPr>
              <p14:xfrm>
                <a:off x="2507766" y="5476826"/>
                <a:ext cx="44640" cy="124200"/>
              </p14:xfrm>
            </p:contentPart>
          </mc:Choice>
          <mc:Fallback xmlns="">
            <p:pic>
              <p:nvPicPr>
                <p:cNvPr id="58" name="Ink 57">
                  <a:extLst>
                    <a:ext uri="{FF2B5EF4-FFF2-40B4-BE49-F238E27FC236}">
                      <a16:creationId xmlns:a16="http://schemas.microsoft.com/office/drawing/2014/main" id="{6C75A87A-ACFF-C581-40A8-EFA8F33D86AB}"/>
                    </a:ext>
                  </a:extLst>
                </p:cNvPr>
                <p:cNvPicPr/>
                <p:nvPr/>
              </p:nvPicPr>
              <p:blipFill>
                <a:blip r:embed="rId139"/>
                <a:stretch>
                  <a:fillRect/>
                </a:stretch>
              </p:blipFill>
              <p:spPr>
                <a:xfrm>
                  <a:off x="2498766" y="5468186"/>
                  <a:ext cx="622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59" name="Ink 58">
                  <a:extLst>
                    <a:ext uri="{FF2B5EF4-FFF2-40B4-BE49-F238E27FC236}">
                      <a16:creationId xmlns:a16="http://schemas.microsoft.com/office/drawing/2014/main" id="{58B257D4-C7DD-34B6-720F-2BDCE45E2405}"/>
                    </a:ext>
                  </a:extLst>
                </p14:cNvPr>
                <p14:cNvContentPartPr/>
                <p14:nvPr/>
              </p14:nvContentPartPr>
              <p14:xfrm>
                <a:off x="2474286" y="5356586"/>
                <a:ext cx="19080" cy="66240"/>
              </p14:xfrm>
            </p:contentPart>
          </mc:Choice>
          <mc:Fallback xmlns="">
            <p:pic>
              <p:nvPicPr>
                <p:cNvPr id="59" name="Ink 58">
                  <a:extLst>
                    <a:ext uri="{FF2B5EF4-FFF2-40B4-BE49-F238E27FC236}">
                      <a16:creationId xmlns:a16="http://schemas.microsoft.com/office/drawing/2014/main" id="{58B257D4-C7DD-34B6-720F-2BDCE45E2405}"/>
                    </a:ext>
                  </a:extLst>
                </p:cNvPr>
                <p:cNvPicPr/>
                <p:nvPr/>
              </p:nvPicPr>
              <p:blipFill>
                <a:blip r:embed="rId141"/>
                <a:stretch>
                  <a:fillRect/>
                </a:stretch>
              </p:blipFill>
              <p:spPr>
                <a:xfrm>
                  <a:off x="2465646" y="5347946"/>
                  <a:ext cx="367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60" name="Ink 59">
                  <a:extLst>
                    <a:ext uri="{FF2B5EF4-FFF2-40B4-BE49-F238E27FC236}">
                      <a16:creationId xmlns:a16="http://schemas.microsoft.com/office/drawing/2014/main" id="{FE55CC17-6BE1-76A9-13D7-B6162D926476}"/>
                    </a:ext>
                  </a:extLst>
                </p14:cNvPr>
                <p14:cNvContentPartPr/>
                <p14:nvPr/>
              </p14:nvContentPartPr>
              <p14:xfrm>
                <a:off x="2584086" y="5371346"/>
                <a:ext cx="93240" cy="250920"/>
              </p14:xfrm>
            </p:contentPart>
          </mc:Choice>
          <mc:Fallback xmlns="">
            <p:pic>
              <p:nvPicPr>
                <p:cNvPr id="60" name="Ink 59">
                  <a:extLst>
                    <a:ext uri="{FF2B5EF4-FFF2-40B4-BE49-F238E27FC236}">
                      <a16:creationId xmlns:a16="http://schemas.microsoft.com/office/drawing/2014/main" id="{FE55CC17-6BE1-76A9-13D7-B6162D926476}"/>
                    </a:ext>
                  </a:extLst>
                </p:cNvPr>
                <p:cNvPicPr/>
                <p:nvPr/>
              </p:nvPicPr>
              <p:blipFill>
                <a:blip r:embed="rId143"/>
                <a:stretch>
                  <a:fillRect/>
                </a:stretch>
              </p:blipFill>
              <p:spPr>
                <a:xfrm>
                  <a:off x="2575446" y="5362346"/>
                  <a:ext cx="1108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61" name="Ink 60">
                  <a:extLst>
                    <a:ext uri="{FF2B5EF4-FFF2-40B4-BE49-F238E27FC236}">
                      <a16:creationId xmlns:a16="http://schemas.microsoft.com/office/drawing/2014/main" id="{282381E4-64AA-0B85-6E69-EB067A154140}"/>
                    </a:ext>
                  </a:extLst>
                </p14:cNvPr>
                <p14:cNvContentPartPr/>
                <p14:nvPr/>
              </p14:nvContentPartPr>
              <p14:xfrm>
                <a:off x="2712246" y="5466386"/>
                <a:ext cx="120960" cy="177120"/>
              </p14:xfrm>
            </p:contentPart>
          </mc:Choice>
          <mc:Fallback xmlns="">
            <p:pic>
              <p:nvPicPr>
                <p:cNvPr id="61" name="Ink 60">
                  <a:extLst>
                    <a:ext uri="{FF2B5EF4-FFF2-40B4-BE49-F238E27FC236}">
                      <a16:creationId xmlns:a16="http://schemas.microsoft.com/office/drawing/2014/main" id="{282381E4-64AA-0B85-6E69-EB067A154140}"/>
                    </a:ext>
                  </a:extLst>
                </p:cNvPr>
                <p:cNvPicPr/>
                <p:nvPr/>
              </p:nvPicPr>
              <p:blipFill>
                <a:blip r:embed="rId145"/>
                <a:stretch>
                  <a:fillRect/>
                </a:stretch>
              </p:blipFill>
              <p:spPr>
                <a:xfrm>
                  <a:off x="2703246" y="5457746"/>
                  <a:ext cx="13860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63" name="Ink 62">
                  <a:extLst>
                    <a:ext uri="{FF2B5EF4-FFF2-40B4-BE49-F238E27FC236}">
                      <a16:creationId xmlns:a16="http://schemas.microsoft.com/office/drawing/2014/main" id="{52683B08-3297-881B-9512-90F50E3E09F5}"/>
                    </a:ext>
                  </a:extLst>
                </p14:cNvPr>
                <p14:cNvContentPartPr/>
                <p14:nvPr/>
              </p14:nvContentPartPr>
              <p14:xfrm>
                <a:off x="3016446" y="5383226"/>
                <a:ext cx="125640" cy="246600"/>
              </p14:xfrm>
            </p:contentPart>
          </mc:Choice>
          <mc:Fallback xmlns="">
            <p:pic>
              <p:nvPicPr>
                <p:cNvPr id="63" name="Ink 62">
                  <a:extLst>
                    <a:ext uri="{FF2B5EF4-FFF2-40B4-BE49-F238E27FC236}">
                      <a16:creationId xmlns:a16="http://schemas.microsoft.com/office/drawing/2014/main" id="{52683B08-3297-881B-9512-90F50E3E09F5}"/>
                    </a:ext>
                  </a:extLst>
                </p:cNvPr>
                <p:cNvPicPr/>
                <p:nvPr/>
              </p:nvPicPr>
              <p:blipFill>
                <a:blip r:embed="rId147"/>
                <a:stretch>
                  <a:fillRect/>
                </a:stretch>
              </p:blipFill>
              <p:spPr>
                <a:xfrm>
                  <a:off x="3007446" y="5374226"/>
                  <a:ext cx="14328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64" name="Ink 63">
                  <a:extLst>
                    <a:ext uri="{FF2B5EF4-FFF2-40B4-BE49-F238E27FC236}">
                      <a16:creationId xmlns:a16="http://schemas.microsoft.com/office/drawing/2014/main" id="{994F6318-497D-37A4-45FF-03F1E9C235F8}"/>
                    </a:ext>
                  </a:extLst>
                </p14:cNvPr>
                <p14:cNvContentPartPr/>
                <p14:nvPr/>
              </p14:nvContentPartPr>
              <p14:xfrm>
                <a:off x="3324246" y="5360906"/>
                <a:ext cx="127440" cy="338760"/>
              </p14:xfrm>
            </p:contentPart>
          </mc:Choice>
          <mc:Fallback xmlns="">
            <p:pic>
              <p:nvPicPr>
                <p:cNvPr id="64" name="Ink 63">
                  <a:extLst>
                    <a:ext uri="{FF2B5EF4-FFF2-40B4-BE49-F238E27FC236}">
                      <a16:creationId xmlns:a16="http://schemas.microsoft.com/office/drawing/2014/main" id="{994F6318-497D-37A4-45FF-03F1E9C235F8}"/>
                    </a:ext>
                  </a:extLst>
                </p:cNvPr>
                <p:cNvPicPr/>
                <p:nvPr/>
              </p:nvPicPr>
              <p:blipFill>
                <a:blip r:embed="rId149"/>
                <a:stretch>
                  <a:fillRect/>
                </a:stretch>
              </p:blipFill>
              <p:spPr>
                <a:xfrm>
                  <a:off x="3315606" y="5352266"/>
                  <a:ext cx="14508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65" name="Ink 64">
                  <a:extLst>
                    <a:ext uri="{FF2B5EF4-FFF2-40B4-BE49-F238E27FC236}">
                      <a16:creationId xmlns:a16="http://schemas.microsoft.com/office/drawing/2014/main" id="{DAC69D2C-5CCF-35D2-374F-7B3A7648E3E2}"/>
                    </a:ext>
                  </a:extLst>
                </p14:cNvPr>
                <p14:cNvContentPartPr/>
                <p14:nvPr/>
              </p14:nvContentPartPr>
              <p14:xfrm>
                <a:off x="3326766" y="5512466"/>
                <a:ext cx="231120" cy="119880"/>
              </p14:xfrm>
            </p:contentPart>
          </mc:Choice>
          <mc:Fallback xmlns="">
            <p:pic>
              <p:nvPicPr>
                <p:cNvPr id="65" name="Ink 64">
                  <a:extLst>
                    <a:ext uri="{FF2B5EF4-FFF2-40B4-BE49-F238E27FC236}">
                      <a16:creationId xmlns:a16="http://schemas.microsoft.com/office/drawing/2014/main" id="{DAC69D2C-5CCF-35D2-374F-7B3A7648E3E2}"/>
                    </a:ext>
                  </a:extLst>
                </p:cNvPr>
                <p:cNvPicPr/>
                <p:nvPr/>
              </p:nvPicPr>
              <p:blipFill>
                <a:blip r:embed="rId151"/>
                <a:stretch>
                  <a:fillRect/>
                </a:stretch>
              </p:blipFill>
              <p:spPr>
                <a:xfrm>
                  <a:off x="3318126" y="5503826"/>
                  <a:ext cx="2487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66" name="Ink 65">
                  <a:extLst>
                    <a:ext uri="{FF2B5EF4-FFF2-40B4-BE49-F238E27FC236}">
                      <a16:creationId xmlns:a16="http://schemas.microsoft.com/office/drawing/2014/main" id="{244724B4-2AF2-CEBB-1104-76B9FF830E41}"/>
                    </a:ext>
                  </a:extLst>
                </p14:cNvPr>
                <p14:cNvContentPartPr/>
                <p14:nvPr/>
              </p14:nvContentPartPr>
              <p14:xfrm>
                <a:off x="3815286" y="5406626"/>
                <a:ext cx="36720" cy="158400"/>
              </p14:xfrm>
            </p:contentPart>
          </mc:Choice>
          <mc:Fallback xmlns="">
            <p:pic>
              <p:nvPicPr>
                <p:cNvPr id="66" name="Ink 65">
                  <a:extLst>
                    <a:ext uri="{FF2B5EF4-FFF2-40B4-BE49-F238E27FC236}">
                      <a16:creationId xmlns:a16="http://schemas.microsoft.com/office/drawing/2014/main" id="{244724B4-2AF2-CEBB-1104-76B9FF830E41}"/>
                    </a:ext>
                  </a:extLst>
                </p:cNvPr>
                <p:cNvPicPr/>
                <p:nvPr/>
              </p:nvPicPr>
              <p:blipFill>
                <a:blip r:embed="rId153"/>
                <a:stretch>
                  <a:fillRect/>
                </a:stretch>
              </p:blipFill>
              <p:spPr>
                <a:xfrm>
                  <a:off x="3806646" y="5397626"/>
                  <a:ext cx="5436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67" name="Ink 66">
                  <a:extLst>
                    <a:ext uri="{FF2B5EF4-FFF2-40B4-BE49-F238E27FC236}">
                      <a16:creationId xmlns:a16="http://schemas.microsoft.com/office/drawing/2014/main" id="{A0BB1CDE-7B05-EFBE-3ECD-DE77B057F355}"/>
                    </a:ext>
                  </a:extLst>
                </p14:cNvPr>
                <p14:cNvContentPartPr/>
                <p14:nvPr/>
              </p14:nvContentPartPr>
              <p14:xfrm>
                <a:off x="3810606" y="5353706"/>
                <a:ext cx="28800" cy="19080"/>
              </p14:xfrm>
            </p:contentPart>
          </mc:Choice>
          <mc:Fallback xmlns="">
            <p:pic>
              <p:nvPicPr>
                <p:cNvPr id="67" name="Ink 66">
                  <a:extLst>
                    <a:ext uri="{FF2B5EF4-FFF2-40B4-BE49-F238E27FC236}">
                      <a16:creationId xmlns:a16="http://schemas.microsoft.com/office/drawing/2014/main" id="{A0BB1CDE-7B05-EFBE-3ECD-DE77B057F355}"/>
                    </a:ext>
                  </a:extLst>
                </p:cNvPr>
                <p:cNvPicPr/>
                <p:nvPr/>
              </p:nvPicPr>
              <p:blipFill>
                <a:blip r:embed="rId155"/>
                <a:stretch>
                  <a:fillRect/>
                </a:stretch>
              </p:blipFill>
              <p:spPr>
                <a:xfrm>
                  <a:off x="3801966" y="5344706"/>
                  <a:ext cx="464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68" name="Ink 67">
                  <a:extLst>
                    <a:ext uri="{FF2B5EF4-FFF2-40B4-BE49-F238E27FC236}">
                      <a16:creationId xmlns:a16="http://schemas.microsoft.com/office/drawing/2014/main" id="{0D44A266-B737-321D-BD62-1BD002641AA3}"/>
                    </a:ext>
                  </a:extLst>
                </p14:cNvPr>
                <p14:cNvContentPartPr/>
                <p14:nvPr/>
              </p14:nvContentPartPr>
              <p14:xfrm>
                <a:off x="3887286" y="5338946"/>
                <a:ext cx="411480" cy="248760"/>
              </p14:xfrm>
            </p:contentPart>
          </mc:Choice>
          <mc:Fallback xmlns="">
            <p:pic>
              <p:nvPicPr>
                <p:cNvPr id="68" name="Ink 67">
                  <a:extLst>
                    <a:ext uri="{FF2B5EF4-FFF2-40B4-BE49-F238E27FC236}">
                      <a16:creationId xmlns:a16="http://schemas.microsoft.com/office/drawing/2014/main" id="{0D44A266-B737-321D-BD62-1BD002641AA3}"/>
                    </a:ext>
                  </a:extLst>
                </p:cNvPr>
                <p:cNvPicPr/>
                <p:nvPr/>
              </p:nvPicPr>
              <p:blipFill>
                <a:blip r:embed="rId157"/>
                <a:stretch>
                  <a:fillRect/>
                </a:stretch>
              </p:blipFill>
              <p:spPr>
                <a:xfrm>
                  <a:off x="3878286" y="5329946"/>
                  <a:ext cx="429120" cy="2664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69" name="Ink 68">
                  <a:extLst>
                    <a:ext uri="{FF2B5EF4-FFF2-40B4-BE49-F238E27FC236}">
                      <a16:creationId xmlns:a16="http://schemas.microsoft.com/office/drawing/2014/main" id="{47900DCE-BAE4-BF50-7EB8-82EEBDCF3FD3}"/>
                    </a:ext>
                  </a:extLst>
                </p14:cNvPr>
                <p14:cNvContentPartPr/>
                <p14:nvPr/>
              </p14:nvContentPartPr>
              <p14:xfrm>
                <a:off x="4291206" y="5388986"/>
                <a:ext cx="207000" cy="190800"/>
              </p14:xfrm>
            </p:contentPart>
          </mc:Choice>
          <mc:Fallback xmlns="">
            <p:pic>
              <p:nvPicPr>
                <p:cNvPr id="69" name="Ink 68">
                  <a:extLst>
                    <a:ext uri="{FF2B5EF4-FFF2-40B4-BE49-F238E27FC236}">
                      <a16:creationId xmlns:a16="http://schemas.microsoft.com/office/drawing/2014/main" id="{47900DCE-BAE4-BF50-7EB8-82EEBDCF3FD3}"/>
                    </a:ext>
                  </a:extLst>
                </p:cNvPr>
                <p:cNvPicPr/>
                <p:nvPr/>
              </p:nvPicPr>
              <p:blipFill>
                <a:blip r:embed="rId159"/>
                <a:stretch>
                  <a:fillRect/>
                </a:stretch>
              </p:blipFill>
              <p:spPr>
                <a:xfrm>
                  <a:off x="4282566" y="5379986"/>
                  <a:ext cx="2246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70" name="Ink 69">
                  <a:extLst>
                    <a:ext uri="{FF2B5EF4-FFF2-40B4-BE49-F238E27FC236}">
                      <a16:creationId xmlns:a16="http://schemas.microsoft.com/office/drawing/2014/main" id="{31D87916-A1EE-C6BA-91F3-DDB30FFD5FE2}"/>
                    </a:ext>
                  </a:extLst>
                </p14:cNvPr>
                <p14:cNvContentPartPr/>
                <p14:nvPr/>
              </p14:nvContentPartPr>
              <p14:xfrm>
                <a:off x="4558686" y="5412386"/>
                <a:ext cx="37800" cy="356400"/>
              </p14:xfrm>
            </p:contentPart>
          </mc:Choice>
          <mc:Fallback xmlns="">
            <p:pic>
              <p:nvPicPr>
                <p:cNvPr id="70" name="Ink 69">
                  <a:extLst>
                    <a:ext uri="{FF2B5EF4-FFF2-40B4-BE49-F238E27FC236}">
                      <a16:creationId xmlns:a16="http://schemas.microsoft.com/office/drawing/2014/main" id="{31D87916-A1EE-C6BA-91F3-DDB30FFD5FE2}"/>
                    </a:ext>
                  </a:extLst>
                </p:cNvPr>
                <p:cNvPicPr/>
                <p:nvPr/>
              </p:nvPicPr>
              <p:blipFill>
                <a:blip r:embed="rId161"/>
                <a:stretch>
                  <a:fillRect/>
                </a:stretch>
              </p:blipFill>
              <p:spPr>
                <a:xfrm>
                  <a:off x="4549686" y="5403386"/>
                  <a:ext cx="5544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71" name="Ink 70">
                  <a:extLst>
                    <a:ext uri="{FF2B5EF4-FFF2-40B4-BE49-F238E27FC236}">
                      <a16:creationId xmlns:a16="http://schemas.microsoft.com/office/drawing/2014/main" id="{AF47B718-A5ED-5F4B-BC4D-F0ADA367889D}"/>
                    </a:ext>
                  </a:extLst>
                </p14:cNvPr>
                <p14:cNvContentPartPr/>
                <p14:nvPr/>
              </p14:nvContentPartPr>
              <p14:xfrm>
                <a:off x="4548246" y="5441186"/>
                <a:ext cx="78840" cy="140400"/>
              </p14:xfrm>
            </p:contentPart>
          </mc:Choice>
          <mc:Fallback xmlns="">
            <p:pic>
              <p:nvPicPr>
                <p:cNvPr id="71" name="Ink 70">
                  <a:extLst>
                    <a:ext uri="{FF2B5EF4-FFF2-40B4-BE49-F238E27FC236}">
                      <a16:creationId xmlns:a16="http://schemas.microsoft.com/office/drawing/2014/main" id="{AF47B718-A5ED-5F4B-BC4D-F0ADA367889D}"/>
                    </a:ext>
                  </a:extLst>
                </p:cNvPr>
                <p:cNvPicPr/>
                <p:nvPr/>
              </p:nvPicPr>
              <p:blipFill>
                <a:blip r:embed="rId163"/>
                <a:stretch>
                  <a:fillRect/>
                </a:stretch>
              </p:blipFill>
              <p:spPr>
                <a:xfrm>
                  <a:off x="4539246" y="5432546"/>
                  <a:ext cx="964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72" name="Ink 71">
                  <a:extLst>
                    <a:ext uri="{FF2B5EF4-FFF2-40B4-BE49-F238E27FC236}">
                      <a16:creationId xmlns:a16="http://schemas.microsoft.com/office/drawing/2014/main" id="{21B2EA6A-B997-85B3-6448-6E624975E847}"/>
                    </a:ext>
                  </a:extLst>
                </p14:cNvPr>
                <p14:cNvContentPartPr/>
                <p14:nvPr/>
              </p14:nvContentPartPr>
              <p14:xfrm>
                <a:off x="4686126" y="5467106"/>
                <a:ext cx="12960" cy="139320"/>
              </p14:xfrm>
            </p:contentPart>
          </mc:Choice>
          <mc:Fallback xmlns="">
            <p:pic>
              <p:nvPicPr>
                <p:cNvPr id="72" name="Ink 71">
                  <a:extLst>
                    <a:ext uri="{FF2B5EF4-FFF2-40B4-BE49-F238E27FC236}">
                      <a16:creationId xmlns:a16="http://schemas.microsoft.com/office/drawing/2014/main" id="{21B2EA6A-B997-85B3-6448-6E624975E847}"/>
                    </a:ext>
                  </a:extLst>
                </p:cNvPr>
                <p:cNvPicPr/>
                <p:nvPr/>
              </p:nvPicPr>
              <p:blipFill>
                <a:blip r:embed="rId165"/>
                <a:stretch>
                  <a:fillRect/>
                </a:stretch>
              </p:blipFill>
              <p:spPr>
                <a:xfrm>
                  <a:off x="4677126" y="5458106"/>
                  <a:ext cx="306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73" name="Ink 72">
                  <a:extLst>
                    <a:ext uri="{FF2B5EF4-FFF2-40B4-BE49-F238E27FC236}">
                      <a16:creationId xmlns:a16="http://schemas.microsoft.com/office/drawing/2014/main" id="{0F100ECE-9330-9343-CB5B-7C8011D9F0CF}"/>
                    </a:ext>
                  </a:extLst>
                </p14:cNvPr>
                <p14:cNvContentPartPr/>
                <p14:nvPr/>
              </p14:nvContentPartPr>
              <p14:xfrm>
                <a:off x="4761726" y="5430386"/>
                <a:ext cx="87480" cy="168480"/>
              </p14:xfrm>
            </p:contentPart>
          </mc:Choice>
          <mc:Fallback xmlns="">
            <p:pic>
              <p:nvPicPr>
                <p:cNvPr id="73" name="Ink 72">
                  <a:extLst>
                    <a:ext uri="{FF2B5EF4-FFF2-40B4-BE49-F238E27FC236}">
                      <a16:creationId xmlns:a16="http://schemas.microsoft.com/office/drawing/2014/main" id="{0F100ECE-9330-9343-CB5B-7C8011D9F0CF}"/>
                    </a:ext>
                  </a:extLst>
                </p:cNvPr>
                <p:cNvPicPr/>
                <p:nvPr/>
              </p:nvPicPr>
              <p:blipFill>
                <a:blip r:embed="rId167"/>
                <a:stretch>
                  <a:fillRect/>
                </a:stretch>
              </p:blipFill>
              <p:spPr>
                <a:xfrm>
                  <a:off x="4753086" y="5421746"/>
                  <a:ext cx="1051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74" name="Ink 73">
                  <a:extLst>
                    <a:ext uri="{FF2B5EF4-FFF2-40B4-BE49-F238E27FC236}">
                      <a16:creationId xmlns:a16="http://schemas.microsoft.com/office/drawing/2014/main" id="{4F2530A6-4FA7-797C-699E-F5C4FA04B360}"/>
                    </a:ext>
                  </a:extLst>
                </p14:cNvPr>
                <p14:cNvContentPartPr/>
                <p14:nvPr/>
              </p14:nvContentPartPr>
              <p14:xfrm>
                <a:off x="4671366" y="5354786"/>
                <a:ext cx="26280" cy="14400"/>
              </p14:xfrm>
            </p:contentPart>
          </mc:Choice>
          <mc:Fallback xmlns="">
            <p:pic>
              <p:nvPicPr>
                <p:cNvPr id="74" name="Ink 73">
                  <a:extLst>
                    <a:ext uri="{FF2B5EF4-FFF2-40B4-BE49-F238E27FC236}">
                      <a16:creationId xmlns:a16="http://schemas.microsoft.com/office/drawing/2014/main" id="{4F2530A6-4FA7-797C-699E-F5C4FA04B360}"/>
                    </a:ext>
                  </a:extLst>
                </p:cNvPr>
                <p:cNvPicPr/>
                <p:nvPr/>
              </p:nvPicPr>
              <p:blipFill>
                <a:blip r:embed="rId169"/>
                <a:stretch>
                  <a:fillRect/>
                </a:stretch>
              </p:blipFill>
              <p:spPr>
                <a:xfrm>
                  <a:off x="4662726" y="5345786"/>
                  <a:ext cx="439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7" name="Ink 116">
                  <a:extLst>
                    <a:ext uri="{FF2B5EF4-FFF2-40B4-BE49-F238E27FC236}">
                      <a16:creationId xmlns:a16="http://schemas.microsoft.com/office/drawing/2014/main" id="{8CC2815E-28E3-1416-6348-8B493DC9AB67}"/>
                    </a:ext>
                  </a:extLst>
                </p14:cNvPr>
                <p14:cNvContentPartPr/>
                <p14:nvPr/>
              </p14:nvContentPartPr>
              <p14:xfrm>
                <a:off x="2237766" y="5832866"/>
                <a:ext cx="34200" cy="241560"/>
              </p14:xfrm>
            </p:contentPart>
          </mc:Choice>
          <mc:Fallback xmlns="">
            <p:pic>
              <p:nvPicPr>
                <p:cNvPr id="117" name="Ink 116">
                  <a:extLst>
                    <a:ext uri="{FF2B5EF4-FFF2-40B4-BE49-F238E27FC236}">
                      <a16:creationId xmlns:a16="http://schemas.microsoft.com/office/drawing/2014/main" id="{8CC2815E-28E3-1416-6348-8B493DC9AB67}"/>
                    </a:ext>
                  </a:extLst>
                </p:cNvPr>
                <p:cNvPicPr/>
                <p:nvPr/>
              </p:nvPicPr>
              <p:blipFill>
                <a:blip r:embed="rId171"/>
                <a:stretch>
                  <a:fillRect/>
                </a:stretch>
              </p:blipFill>
              <p:spPr>
                <a:xfrm>
                  <a:off x="2229126" y="5824226"/>
                  <a:ext cx="5184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8" name="Ink 117">
                  <a:extLst>
                    <a:ext uri="{FF2B5EF4-FFF2-40B4-BE49-F238E27FC236}">
                      <a16:creationId xmlns:a16="http://schemas.microsoft.com/office/drawing/2014/main" id="{9CAC7A25-EDC5-0E63-BE11-2C427578A709}"/>
                    </a:ext>
                  </a:extLst>
                </p14:cNvPr>
                <p14:cNvContentPartPr/>
                <p14:nvPr/>
              </p14:nvContentPartPr>
              <p14:xfrm>
                <a:off x="2429646" y="5939066"/>
                <a:ext cx="22680" cy="137160"/>
              </p14:xfrm>
            </p:contentPart>
          </mc:Choice>
          <mc:Fallback xmlns="">
            <p:pic>
              <p:nvPicPr>
                <p:cNvPr id="118" name="Ink 117">
                  <a:extLst>
                    <a:ext uri="{FF2B5EF4-FFF2-40B4-BE49-F238E27FC236}">
                      <a16:creationId xmlns:a16="http://schemas.microsoft.com/office/drawing/2014/main" id="{9CAC7A25-EDC5-0E63-BE11-2C427578A709}"/>
                    </a:ext>
                  </a:extLst>
                </p:cNvPr>
                <p:cNvPicPr/>
                <p:nvPr/>
              </p:nvPicPr>
              <p:blipFill>
                <a:blip r:embed="rId173"/>
                <a:stretch>
                  <a:fillRect/>
                </a:stretch>
              </p:blipFill>
              <p:spPr>
                <a:xfrm>
                  <a:off x="2421006" y="5930426"/>
                  <a:ext cx="403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9" name="Ink 118">
                  <a:extLst>
                    <a:ext uri="{FF2B5EF4-FFF2-40B4-BE49-F238E27FC236}">
                      <a16:creationId xmlns:a16="http://schemas.microsoft.com/office/drawing/2014/main" id="{7D5915A7-3528-4567-782F-9111C0CA944F}"/>
                    </a:ext>
                  </a:extLst>
                </p14:cNvPr>
                <p14:cNvContentPartPr/>
                <p14:nvPr/>
              </p14:nvContentPartPr>
              <p14:xfrm>
                <a:off x="2405886" y="5967866"/>
                <a:ext cx="105840" cy="23760"/>
              </p14:xfrm>
            </p:contentPart>
          </mc:Choice>
          <mc:Fallback xmlns="">
            <p:pic>
              <p:nvPicPr>
                <p:cNvPr id="119" name="Ink 118">
                  <a:extLst>
                    <a:ext uri="{FF2B5EF4-FFF2-40B4-BE49-F238E27FC236}">
                      <a16:creationId xmlns:a16="http://schemas.microsoft.com/office/drawing/2014/main" id="{7D5915A7-3528-4567-782F-9111C0CA944F}"/>
                    </a:ext>
                  </a:extLst>
                </p:cNvPr>
                <p:cNvPicPr/>
                <p:nvPr/>
              </p:nvPicPr>
              <p:blipFill>
                <a:blip r:embed="rId175"/>
                <a:stretch>
                  <a:fillRect/>
                </a:stretch>
              </p:blipFill>
              <p:spPr>
                <a:xfrm>
                  <a:off x="2396886" y="5958866"/>
                  <a:ext cx="1234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20" name="Ink 119">
                  <a:extLst>
                    <a:ext uri="{FF2B5EF4-FFF2-40B4-BE49-F238E27FC236}">
                      <a16:creationId xmlns:a16="http://schemas.microsoft.com/office/drawing/2014/main" id="{875E230D-1A52-2AD5-2CC7-82E54ABDF2EC}"/>
                    </a:ext>
                  </a:extLst>
                </p14:cNvPr>
                <p14:cNvContentPartPr/>
                <p14:nvPr/>
              </p14:nvContentPartPr>
              <p14:xfrm>
                <a:off x="2688126" y="5762666"/>
                <a:ext cx="165240" cy="325080"/>
              </p14:xfrm>
            </p:contentPart>
          </mc:Choice>
          <mc:Fallback xmlns="">
            <p:pic>
              <p:nvPicPr>
                <p:cNvPr id="120" name="Ink 119">
                  <a:extLst>
                    <a:ext uri="{FF2B5EF4-FFF2-40B4-BE49-F238E27FC236}">
                      <a16:creationId xmlns:a16="http://schemas.microsoft.com/office/drawing/2014/main" id="{875E230D-1A52-2AD5-2CC7-82E54ABDF2EC}"/>
                    </a:ext>
                  </a:extLst>
                </p:cNvPr>
                <p:cNvPicPr/>
                <p:nvPr/>
              </p:nvPicPr>
              <p:blipFill>
                <a:blip r:embed="rId177"/>
                <a:stretch>
                  <a:fillRect/>
                </a:stretch>
              </p:blipFill>
              <p:spPr>
                <a:xfrm>
                  <a:off x="2679486" y="5754026"/>
                  <a:ext cx="18288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22" name="Ink 121">
                  <a:extLst>
                    <a:ext uri="{FF2B5EF4-FFF2-40B4-BE49-F238E27FC236}">
                      <a16:creationId xmlns:a16="http://schemas.microsoft.com/office/drawing/2014/main" id="{33D12385-6682-F3C7-75F4-7BD2060306D7}"/>
                    </a:ext>
                  </a:extLst>
                </p14:cNvPr>
                <p14:cNvContentPartPr/>
                <p14:nvPr/>
              </p14:nvContentPartPr>
              <p14:xfrm>
                <a:off x="2951646" y="5760866"/>
                <a:ext cx="96120" cy="157320"/>
              </p14:xfrm>
            </p:contentPart>
          </mc:Choice>
          <mc:Fallback xmlns="">
            <p:pic>
              <p:nvPicPr>
                <p:cNvPr id="122" name="Ink 121">
                  <a:extLst>
                    <a:ext uri="{FF2B5EF4-FFF2-40B4-BE49-F238E27FC236}">
                      <a16:creationId xmlns:a16="http://schemas.microsoft.com/office/drawing/2014/main" id="{33D12385-6682-F3C7-75F4-7BD2060306D7}"/>
                    </a:ext>
                  </a:extLst>
                </p:cNvPr>
                <p:cNvPicPr/>
                <p:nvPr/>
              </p:nvPicPr>
              <p:blipFill>
                <a:blip r:embed="rId179"/>
                <a:stretch>
                  <a:fillRect/>
                </a:stretch>
              </p:blipFill>
              <p:spPr>
                <a:xfrm>
                  <a:off x="2943006" y="5752226"/>
                  <a:ext cx="11376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24" name="Ink 123">
                  <a:extLst>
                    <a:ext uri="{FF2B5EF4-FFF2-40B4-BE49-F238E27FC236}">
                      <a16:creationId xmlns:a16="http://schemas.microsoft.com/office/drawing/2014/main" id="{00B061A4-F84C-2E45-991A-810838CC58EF}"/>
                    </a:ext>
                  </a:extLst>
                </p14:cNvPr>
                <p14:cNvContentPartPr/>
                <p14:nvPr/>
              </p14:nvContentPartPr>
              <p14:xfrm>
                <a:off x="3220566" y="5694266"/>
                <a:ext cx="68760" cy="361080"/>
              </p14:xfrm>
            </p:contentPart>
          </mc:Choice>
          <mc:Fallback xmlns="">
            <p:pic>
              <p:nvPicPr>
                <p:cNvPr id="124" name="Ink 123">
                  <a:extLst>
                    <a:ext uri="{FF2B5EF4-FFF2-40B4-BE49-F238E27FC236}">
                      <a16:creationId xmlns:a16="http://schemas.microsoft.com/office/drawing/2014/main" id="{00B061A4-F84C-2E45-991A-810838CC58EF}"/>
                    </a:ext>
                  </a:extLst>
                </p:cNvPr>
                <p:cNvPicPr/>
                <p:nvPr/>
              </p:nvPicPr>
              <p:blipFill>
                <a:blip r:embed="rId181"/>
                <a:stretch>
                  <a:fillRect/>
                </a:stretch>
              </p:blipFill>
              <p:spPr>
                <a:xfrm>
                  <a:off x="3211926" y="5685266"/>
                  <a:ext cx="86400" cy="3787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25" name="Ink 124">
                  <a:extLst>
                    <a:ext uri="{FF2B5EF4-FFF2-40B4-BE49-F238E27FC236}">
                      <a16:creationId xmlns:a16="http://schemas.microsoft.com/office/drawing/2014/main" id="{65C9FA1E-FA43-A7B1-8D97-523704F8B529}"/>
                    </a:ext>
                  </a:extLst>
                </p14:cNvPr>
                <p14:cNvContentPartPr/>
                <p14:nvPr/>
              </p14:nvContentPartPr>
              <p14:xfrm>
                <a:off x="3375006" y="5759066"/>
                <a:ext cx="136080" cy="191880"/>
              </p14:xfrm>
            </p:contentPart>
          </mc:Choice>
          <mc:Fallback xmlns="">
            <p:pic>
              <p:nvPicPr>
                <p:cNvPr id="125" name="Ink 124">
                  <a:extLst>
                    <a:ext uri="{FF2B5EF4-FFF2-40B4-BE49-F238E27FC236}">
                      <a16:creationId xmlns:a16="http://schemas.microsoft.com/office/drawing/2014/main" id="{65C9FA1E-FA43-A7B1-8D97-523704F8B529}"/>
                    </a:ext>
                  </a:extLst>
                </p:cNvPr>
                <p:cNvPicPr/>
                <p:nvPr/>
              </p:nvPicPr>
              <p:blipFill>
                <a:blip r:embed="rId183"/>
                <a:stretch>
                  <a:fillRect/>
                </a:stretch>
              </p:blipFill>
              <p:spPr>
                <a:xfrm>
                  <a:off x="3366006" y="5750426"/>
                  <a:ext cx="15372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26" name="Ink 125">
                  <a:extLst>
                    <a:ext uri="{FF2B5EF4-FFF2-40B4-BE49-F238E27FC236}">
                      <a16:creationId xmlns:a16="http://schemas.microsoft.com/office/drawing/2014/main" id="{0E9846E9-001E-AE45-937D-ACF74D05EB40}"/>
                    </a:ext>
                  </a:extLst>
                </p14:cNvPr>
                <p14:cNvContentPartPr/>
                <p14:nvPr/>
              </p14:nvContentPartPr>
              <p14:xfrm>
                <a:off x="3523326" y="5900186"/>
                <a:ext cx="53640" cy="33840"/>
              </p14:xfrm>
            </p:contentPart>
          </mc:Choice>
          <mc:Fallback xmlns="">
            <p:pic>
              <p:nvPicPr>
                <p:cNvPr id="126" name="Ink 125">
                  <a:extLst>
                    <a:ext uri="{FF2B5EF4-FFF2-40B4-BE49-F238E27FC236}">
                      <a16:creationId xmlns:a16="http://schemas.microsoft.com/office/drawing/2014/main" id="{0E9846E9-001E-AE45-937D-ACF74D05EB40}"/>
                    </a:ext>
                  </a:extLst>
                </p:cNvPr>
                <p:cNvPicPr/>
                <p:nvPr/>
              </p:nvPicPr>
              <p:blipFill>
                <a:blip r:embed="rId185"/>
                <a:stretch>
                  <a:fillRect/>
                </a:stretch>
              </p:blipFill>
              <p:spPr>
                <a:xfrm>
                  <a:off x="3514686" y="5891546"/>
                  <a:ext cx="7128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7" name="Ink 126">
                  <a:extLst>
                    <a:ext uri="{FF2B5EF4-FFF2-40B4-BE49-F238E27FC236}">
                      <a16:creationId xmlns:a16="http://schemas.microsoft.com/office/drawing/2014/main" id="{38C79F70-B705-0B03-377F-A4892EA66B66}"/>
                    </a:ext>
                  </a:extLst>
                </p14:cNvPr>
                <p14:cNvContentPartPr/>
                <p14:nvPr/>
              </p14:nvContentPartPr>
              <p14:xfrm>
                <a:off x="3666246" y="5779226"/>
                <a:ext cx="14760" cy="196920"/>
              </p14:xfrm>
            </p:contentPart>
          </mc:Choice>
          <mc:Fallback xmlns="">
            <p:pic>
              <p:nvPicPr>
                <p:cNvPr id="127" name="Ink 126">
                  <a:extLst>
                    <a:ext uri="{FF2B5EF4-FFF2-40B4-BE49-F238E27FC236}">
                      <a16:creationId xmlns:a16="http://schemas.microsoft.com/office/drawing/2014/main" id="{38C79F70-B705-0B03-377F-A4892EA66B66}"/>
                    </a:ext>
                  </a:extLst>
                </p:cNvPr>
                <p:cNvPicPr/>
                <p:nvPr/>
              </p:nvPicPr>
              <p:blipFill>
                <a:blip r:embed="rId187"/>
                <a:stretch>
                  <a:fillRect/>
                </a:stretch>
              </p:blipFill>
              <p:spPr>
                <a:xfrm>
                  <a:off x="3657246" y="5770226"/>
                  <a:ext cx="3240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8" name="Ink 127">
                  <a:extLst>
                    <a:ext uri="{FF2B5EF4-FFF2-40B4-BE49-F238E27FC236}">
                      <a16:creationId xmlns:a16="http://schemas.microsoft.com/office/drawing/2014/main" id="{4369FD49-7EE3-71FF-7D7D-81A535FB9D0D}"/>
                    </a:ext>
                  </a:extLst>
                </p14:cNvPr>
                <p14:cNvContentPartPr/>
                <p14:nvPr/>
              </p14:nvContentPartPr>
              <p14:xfrm>
                <a:off x="3740406" y="5720186"/>
                <a:ext cx="115200" cy="304200"/>
              </p14:xfrm>
            </p:contentPart>
          </mc:Choice>
          <mc:Fallback xmlns="">
            <p:pic>
              <p:nvPicPr>
                <p:cNvPr id="128" name="Ink 127">
                  <a:extLst>
                    <a:ext uri="{FF2B5EF4-FFF2-40B4-BE49-F238E27FC236}">
                      <a16:creationId xmlns:a16="http://schemas.microsoft.com/office/drawing/2014/main" id="{4369FD49-7EE3-71FF-7D7D-81A535FB9D0D}"/>
                    </a:ext>
                  </a:extLst>
                </p:cNvPr>
                <p:cNvPicPr/>
                <p:nvPr/>
              </p:nvPicPr>
              <p:blipFill>
                <a:blip r:embed="rId189"/>
                <a:stretch>
                  <a:fillRect/>
                </a:stretch>
              </p:blipFill>
              <p:spPr>
                <a:xfrm>
                  <a:off x="3731766" y="5711546"/>
                  <a:ext cx="13284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30" name="Ink 129">
                  <a:extLst>
                    <a:ext uri="{FF2B5EF4-FFF2-40B4-BE49-F238E27FC236}">
                      <a16:creationId xmlns:a16="http://schemas.microsoft.com/office/drawing/2014/main" id="{7D888D11-6666-59E1-FFCC-6276CC98C202}"/>
                    </a:ext>
                  </a:extLst>
                </p14:cNvPr>
                <p14:cNvContentPartPr/>
                <p14:nvPr/>
              </p14:nvContentPartPr>
              <p14:xfrm>
                <a:off x="3319206" y="6025466"/>
                <a:ext cx="446040" cy="93960"/>
              </p14:xfrm>
            </p:contentPart>
          </mc:Choice>
          <mc:Fallback xmlns="">
            <p:pic>
              <p:nvPicPr>
                <p:cNvPr id="130" name="Ink 129">
                  <a:extLst>
                    <a:ext uri="{FF2B5EF4-FFF2-40B4-BE49-F238E27FC236}">
                      <a16:creationId xmlns:a16="http://schemas.microsoft.com/office/drawing/2014/main" id="{7D888D11-6666-59E1-FFCC-6276CC98C202}"/>
                    </a:ext>
                  </a:extLst>
                </p:cNvPr>
                <p:cNvPicPr/>
                <p:nvPr/>
              </p:nvPicPr>
              <p:blipFill>
                <a:blip r:embed="rId191"/>
                <a:stretch>
                  <a:fillRect/>
                </a:stretch>
              </p:blipFill>
              <p:spPr>
                <a:xfrm>
                  <a:off x="3310206" y="6016826"/>
                  <a:ext cx="463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31" name="Ink 130">
                  <a:extLst>
                    <a:ext uri="{FF2B5EF4-FFF2-40B4-BE49-F238E27FC236}">
                      <a16:creationId xmlns:a16="http://schemas.microsoft.com/office/drawing/2014/main" id="{1A0CAF80-6689-1128-ACCC-183167A43CC5}"/>
                    </a:ext>
                  </a:extLst>
                </p14:cNvPr>
                <p14:cNvContentPartPr/>
                <p14:nvPr/>
              </p14:nvContentPartPr>
              <p14:xfrm>
                <a:off x="3529446" y="6133106"/>
                <a:ext cx="154440" cy="177840"/>
              </p14:xfrm>
            </p:contentPart>
          </mc:Choice>
          <mc:Fallback xmlns="">
            <p:pic>
              <p:nvPicPr>
                <p:cNvPr id="131" name="Ink 130">
                  <a:extLst>
                    <a:ext uri="{FF2B5EF4-FFF2-40B4-BE49-F238E27FC236}">
                      <a16:creationId xmlns:a16="http://schemas.microsoft.com/office/drawing/2014/main" id="{1A0CAF80-6689-1128-ACCC-183167A43CC5}"/>
                    </a:ext>
                  </a:extLst>
                </p:cNvPr>
                <p:cNvPicPr/>
                <p:nvPr/>
              </p:nvPicPr>
              <p:blipFill>
                <a:blip r:embed="rId193"/>
                <a:stretch>
                  <a:fillRect/>
                </a:stretch>
              </p:blipFill>
              <p:spPr>
                <a:xfrm>
                  <a:off x="3520446" y="6124466"/>
                  <a:ext cx="17208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3" name="Ink 132">
                  <a:extLst>
                    <a:ext uri="{FF2B5EF4-FFF2-40B4-BE49-F238E27FC236}">
                      <a16:creationId xmlns:a16="http://schemas.microsoft.com/office/drawing/2014/main" id="{6414074E-8DB3-B05D-7D1B-CD7642AA1940}"/>
                    </a:ext>
                  </a:extLst>
                </p14:cNvPr>
                <p14:cNvContentPartPr/>
                <p14:nvPr/>
              </p14:nvContentPartPr>
              <p14:xfrm>
                <a:off x="4034526" y="5881106"/>
                <a:ext cx="91440" cy="24120"/>
              </p14:xfrm>
            </p:contentPart>
          </mc:Choice>
          <mc:Fallback xmlns="">
            <p:pic>
              <p:nvPicPr>
                <p:cNvPr id="133" name="Ink 132">
                  <a:extLst>
                    <a:ext uri="{FF2B5EF4-FFF2-40B4-BE49-F238E27FC236}">
                      <a16:creationId xmlns:a16="http://schemas.microsoft.com/office/drawing/2014/main" id="{6414074E-8DB3-B05D-7D1B-CD7642AA1940}"/>
                    </a:ext>
                  </a:extLst>
                </p:cNvPr>
                <p:cNvPicPr/>
                <p:nvPr/>
              </p:nvPicPr>
              <p:blipFill>
                <a:blip r:embed="rId195"/>
                <a:stretch>
                  <a:fillRect/>
                </a:stretch>
              </p:blipFill>
              <p:spPr>
                <a:xfrm>
                  <a:off x="4025526" y="5872106"/>
                  <a:ext cx="1090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4" name="Ink 133">
                  <a:extLst>
                    <a:ext uri="{FF2B5EF4-FFF2-40B4-BE49-F238E27FC236}">
                      <a16:creationId xmlns:a16="http://schemas.microsoft.com/office/drawing/2014/main" id="{33E3192B-F7E1-F4EC-F90E-39B7BF15EC73}"/>
                    </a:ext>
                  </a:extLst>
                </p14:cNvPr>
                <p14:cNvContentPartPr/>
                <p14:nvPr/>
              </p14:nvContentPartPr>
              <p14:xfrm>
                <a:off x="4077006" y="5949146"/>
                <a:ext cx="56520" cy="22680"/>
              </p14:xfrm>
            </p:contentPart>
          </mc:Choice>
          <mc:Fallback xmlns="">
            <p:pic>
              <p:nvPicPr>
                <p:cNvPr id="134" name="Ink 133">
                  <a:extLst>
                    <a:ext uri="{FF2B5EF4-FFF2-40B4-BE49-F238E27FC236}">
                      <a16:creationId xmlns:a16="http://schemas.microsoft.com/office/drawing/2014/main" id="{33E3192B-F7E1-F4EC-F90E-39B7BF15EC73}"/>
                    </a:ext>
                  </a:extLst>
                </p:cNvPr>
                <p:cNvPicPr/>
                <p:nvPr/>
              </p:nvPicPr>
              <p:blipFill>
                <a:blip r:embed="rId197"/>
                <a:stretch>
                  <a:fillRect/>
                </a:stretch>
              </p:blipFill>
              <p:spPr>
                <a:xfrm>
                  <a:off x="4068006" y="5940146"/>
                  <a:ext cx="741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5" name="Ink 134">
                  <a:extLst>
                    <a:ext uri="{FF2B5EF4-FFF2-40B4-BE49-F238E27FC236}">
                      <a16:creationId xmlns:a16="http://schemas.microsoft.com/office/drawing/2014/main" id="{B32AF57D-7819-D8F9-2CF9-701C12ADCB08}"/>
                    </a:ext>
                  </a:extLst>
                </p14:cNvPr>
                <p14:cNvContentPartPr/>
                <p14:nvPr/>
              </p14:nvContentPartPr>
              <p14:xfrm>
                <a:off x="4315686" y="5750786"/>
                <a:ext cx="57960" cy="234720"/>
              </p14:xfrm>
            </p:contentPart>
          </mc:Choice>
          <mc:Fallback xmlns="">
            <p:pic>
              <p:nvPicPr>
                <p:cNvPr id="135" name="Ink 134">
                  <a:extLst>
                    <a:ext uri="{FF2B5EF4-FFF2-40B4-BE49-F238E27FC236}">
                      <a16:creationId xmlns:a16="http://schemas.microsoft.com/office/drawing/2014/main" id="{B32AF57D-7819-D8F9-2CF9-701C12ADCB08}"/>
                    </a:ext>
                  </a:extLst>
                </p:cNvPr>
                <p:cNvPicPr/>
                <p:nvPr/>
              </p:nvPicPr>
              <p:blipFill>
                <a:blip r:embed="rId199"/>
                <a:stretch>
                  <a:fillRect/>
                </a:stretch>
              </p:blipFill>
              <p:spPr>
                <a:xfrm>
                  <a:off x="4306686" y="5741786"/>
                  <a:ext cx="7560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6" name="Ink 135">
                  <a:extLst>
                    <a:ext uri="{FF2B5EF4-FFF2-40B4-BE49-F238E27FC236}">
                      <a16:creationId xmlns:a16="http://schemas.microsoft.com/office/drawing/2014/main" id="{FCDC45E8-E5B7-8370-9863-F9CB864F0C82}"/>
                    </a:ext>
                  </a:extLst>
                </p14:cNvPr>
                <p14:cNvContentPartPr/>
                <p14:nvPr/>
              </p14:nvContentPartPr>
              <p14:xfrm>
                <a:off x="4552206" y="5815586"/>
                <a:ext cx="15840" cy="162720"/>
              </p14:xfrm>
            </p:contentPart>
          </mc:Choice>
          <mc:Fallback xmlns="">
            <p:pic>
              <p:nvPicPr>
                <p:cNvPr id="136" name="Ink 135">
                  <a:extLst>
                    <a:ext uri="{FF2B5EF4-FFF2-40B4-BE49-F238E27FC236}">
                      <a16:creationId xmlns:a16="http://schemas.microsoft.com/office/drawing/2014/main" id="{FCDC45E8-E5B7-8370-9863-F9CB864F0C82}"/>
                    </a:ext>
                  </a:extLst>
                </p:cNvPr>
                <p:cNvPicPr/>
                <p:nvPr/>
              </p:nvPicPr>
              <p:blipFill>
                <a:blip r:embed="rId201"/>
                <a:stretch>
                  <a:fillRect/>
                </a:stretch>
              </p:blipFill>
              <p:spPr>
                <a:xfrm>
                  <a:off x="4543206" y="5806586"/>
                  <a:ext cx="334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37" name="Ink 136">
                  <a:extLst>
                    <a:ext uri="{FF2B5EF4-FFF2-40B4-BE49-F238E27FC236}">
                      <a16:creationId xmlns:a16="http://schemas.microsoft.com/office/drawing/2014/main" id="{3A2AEB7D-410D-EF42-7A3B-EA4A5EDBB774}"/>
                    </a:ext>
                  </a:extLst>
                </p14:cNvPr>
                <p14:cNvContentPartPr/>
                <p14:nvPr/>
              </p14:nvContentPartPr>
              <p14:xfrm>
                <a:off x="4524846" y="5858426"/>
                <a:ext cx="122040" cy="29880"/>
              </p14:xfrm>
            </p:contentPart>
          </mc:Choice>
          <mc:Fallback xmlns="">
            <p:pic>
              <p:nvPicPr>
                <p:cNvPr id="137" name="Ink 136">
                  <a:extLst>
                    <a:ext uri="{FF2B5EF4-FFF2-40B4-BE49-F238E27FC236}">
                      <a16:creationId xmlns:a16="http://schemas.microsoft.com/office/drawing/2014/main" id="{3A2AEB7D-410D-EF42-7A3B-EA4A5EDBB774}"/>
                    </a:ext>
                  </a:extLst>
                </p:cNvPr>
                <p:cNvPicPr/>
                <p:nvPr/>
              </p:nvPicPr>
              <p:blipFill>
                <a:blip r:embed="rId203"/>
                <a:stretch>
                  <a:fillRect/>
                </a:stretch>
              </p:blipFill>
              <p:spPr>
                <a:xfrm>
                  <a:off x="4515846" y="5849786"/>
                  <a:ext cx="1396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42" name="Ink 141">
                  <a:extLst>
                    <a:ext uri="{FF2B5EF4-FFF2-40B4-BE49-F238E27FC236}">
                      <a16:creationId xmlns:a16="http://schemas.microsoft.com/office/drawing/2014/main" id="{E6B01CA1-49BB-2E46-7CFB-6124D795A662}"/>
                    </a:ext>
                  </a:extLst>
                </p14:cNvPr>
                <p14:cNvContentPartPr/>
                <p14:nvPr/>
              </p14:nvContentPartPr>
              <p14:xfrm>
                <a:off x="5219646" y="5596346"/>
                <a:ext cx="117720" cy="362520"/>
              </p14:xfrm>
            </p:contentPart>
          </mc:Choice>
          <mc:Fallback xmlns="">
            <p:pic>
              <p:nvPicPr>
                <p:cNvPr id="142" name="Ink 141">
                  <a:extLst>
                    <a:ext uri="{FF2B5EF4-FFF2-40B4-BE49-F238E27FC236}">
                      <a16:creationId xmlns:a16="http://schemas.microsoft.com/office/drawing/2014/main" id="{E6B01CA1-49BB-2E46-7CFB-6124D795A662}"/>
                    </a:ext>
                  </a:extLst>
                </p:cNvPr>
                <p:cNvPicPr/>
                <p:nvPr/>
              </p:nvPicPr>
              <p:blipFill>
                <a:blip r:embed="rId209"/>
                <a:stretch>
                  <a:fillRect/>
                </a:stretch>
              </p:blipFill>
              <p:spPr>
                <a:xfrm>
                  <a:off x="5210646" y="5587346"/>
                  <a:ext cx="135360" cy="38016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43" name="Ink 142">
                  <a:extLst>
                    <a:ext uri="{FF2B5EF4-FFF2-40B4-BE49-F238E27FC236}">
                      <a16:creationId xmlns:a16="http://schemas.microsoft.com/office/drawing/2014/main" id="{EE2CBFCC-3496-D567-D776-13A1BE29C58D}"/>
                    </a:ext>
                  </a:extLst>
                </p14:cNvPr>
                <p14:cNvContentPartPr/>
                <p14:nvPr/>
              </p14:nvContentPartPr>
              <p14:xfrm>
                <a:off x="5382726" y="5688146"/>
                <a:ext cx="47880" cy="221760"/>
              </p14:xfrm>
            </p:contentPart>
          </mc:Choice>
          <mc:Fallback xmlns="">
            <p:pic>
              <p:nvPicPr>
                <p:cNvPr id="143" name="Ink 142">
                  <a:extLst>
                    <a:ext uri="{FF2B5EF4-FFF2-40B4-BE49-F238E27FC236}">
                      <a16:creationId xmlns:a16="http://schemas.microsoft.com/office/drawing/2014/main" id="{EE2CBFCC-3496-D567-D776-13A1BE29C58D}"/>
                    </a:ext>
                  </a:extLst>
                </p:cNvPr>
                <p:cNvPicPr/>
                <p:nvPr/>
              </p:nvPicPr>
              <p:blipFill>
                <a:blip r:embed="rId211"/>
                <a:stretch>
                  <a:fillRect/>
                </a:stretch>
              </p:blipFill>
              <p:spPr>
                <a:xfrm>
                  <a:off x="5373726" y="5679146"/>
                  <a:ext cx="6552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4" name="Ink 143">
                  <a:extLst>
                    <a:ext uri="{FF2B5EF4-FFF2-40B4-BE49-F238E27FC236}">
                      <a16:creationId xmlns:a16="http://schemas.microsoft.com/office/drawing/2014/main" id="{F90E08F9-57EA-2E62-E8E0-376BBAB429D9}"/>
                    </a:ext>
                  </a:extLst>
                </p14:cNvPr>
                <p14:cNvContentPartPr/>
                <p14:nvPr/>
              </p14:nvContentPartPr>
              <p14:xfrm>
                <a:off x="5501166" y="5820626"/>
                <a:ext cx="15840" cy="5040"/>
              </p14:xfrm>
            </p:contentPart>
          </mc:Choice>
          <mc:Fallback xmlns="">
            <p:pic>
              <p:nvPicPr>
                <p:cNvPr id="144" name="Ink 143">
                  <a:extLst>
                    <a:ext uri="{FF2B5EF4-FFF2-40B4-BE49-F238E27FC236}">
                      <a16:creationId xmlns:a16="http://schemas.microsoft.com/office/drawing/2014/main" id="{F90E08F9-57EA-2E62-E8E0-376BBAB429D9}"/>
                    </a:ext>
                  </a:extLst>
                </p:cNvPr>
                <p:cNvPicPr/>
                <p:nvPr/>
              </p:nvPicPr>
              <p:blipFill>
                <a:blip r:embed="rId213"/>
                <a:stretch>
                  <a:fillRect/>
                </a:stretch>
              </p:blipFill>
              <p:spPr>
                <a:xfrm>
                  <a:off x="5492166" y="5811986"/>
                  <a:ext cx="3348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5" name="Ink 144">
                  <a:extLst>
                    <a:ext uri="{FF2B5EF4-FFF2-40B4-BE49-F238E27FC236}">
                      <a16:creationId xmlns:a16="http://schemas.microsoft.com/office/drawing/2014/main" id="{FF3B1635-D2AD-1464-A637-B71FDEE3AC69}"/>
                    </a:ext>
                  </a:extLst>
                </p14:cNvPr>
                <p14:cNvContentPartPr/>
                <p14:nvPr/>
              </p14:nvContentPartPr>
              <p14:xfrm>
                <a:off x="5592246" y="5741066"/>
                <a:ext cx="79560" cy="78480"/>
              </p14:xfrm>
            </p:contentPart>
          </mc:Choice>
          <mc:Fallback xmlns="">
            <p:pic>
              <p:nvPicPr>
                <p:cNvPr id="145" name="Ink 144">
                  <a:extLst>
                    <a:ext uri="{FF2B5EF4-FFF2-40B4-BE49-F238E27FC236}">
                      <a16:creationId xmlns:a16="http://schemas.microsoft.com/office/drawing/2014/main" id="{FF3B1635-D2AD-1464-A637-B71FDEE3AC69}"/>
                    </a:ext>
                  </a:extLst>
                </p:cNvPr>
                <p:cNvPicPr/>
                <p:nvPr/>
              </p:nvPicPr>
              <p:blipFill>
                <a:blip r:embed="rId215"/>
                <a:stretch>
                  <a:fillRect/>
                </a:stretch>
              </p:blipFill>
              <p:spPr>
                <a:xfrm>
                  <a:off x="5583606" y="5732426"/>
                  <a:ext cx="972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46" name="Ink 145">
                  <a:extLst>
                    <a:ext uri="{FF2B5EF4-FFF2-40B4-BE49-F238E27FC236}">
                      <a16:creationId xmlns:a16="http://schemas.microsoft.com/office/drawing/2014/main" id="{1440D43D-06AD-5C6A-D0CC-3943F73E2071}"/>
                    </a:ext>
                  </a:extLst>
                </p14:cNvPr>
                <p14:cNvContentPartPr/>
                <p14:nvPr/>
              </p14:nvContentPartPr>
              <p14:xfrm>
                <a:off x="5646966" y="5713706"/>
                <a:ext cx="39960" cy="175680"/>
              </p14:xfrm>
            </p:contentPart>
          </mc:Choice>
          <mc:Fallback xmlns="">
            <p:pic>
              <p:nvPicPr>
                <p:cNvPr id="146" name="Ink 145">
                  <a:extLst>
                    <a:ext uri="{FF2B5EF4-FFF2-40B4-BE49-F238E27FC236}">
                      <a16:creationId xmlns:a16="http://schemas.microsoft.com/office/drawing/2014/main" id="{1440D43D-06AD-5C6A-D0CC-3943F73E2071}"/>
                    </a:ext>
                  </a:extLst>
                </p:cNvPr>
                <p:cNvPicPr/>
                <p:nvPr/>
              </p:nvPicPr>
              <p:blipFill>
                <a:blip r:embed="rId217"/>
                <a:stretch>
                  <a:fillRect/>
                </a:stretch>
              </p:blipFill>
              <p:spPr>
                <a:xfrm>
                  <a:off x="5637966" y="5704706"/>
                  <a:ext cx="576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47" name="Ink 146">
                  <a:extLst>
                    <a:ext uri="{FF2B5EF4-FFF2-40B4-BE49-F238E27FC236}">
                      <a16:creationId xmlns:a16="http://schemas.microsoft.com/office/drawing/2014/main" id="{0A0EF8C6-3024-489A-FB23-FCAE4A2575DB}"/>
                    </a:ext>
                  </a:extLst>
                </p14:cNvPr>
                <p14:cNvContentPartPr/>
                <p14:nvPr/>
              </p14:nvContentPartPr>
              <p14:xfrm>
                <a:off x="5788806" y="5807666"/>
                <a:ext cx="62280" cy="12600"/>
              </p14:xfrm>
            </p:contentPart>
          </mc:Choice>
          <mc:Fallback xmlns="">
            <p:pic>
              <p:nvPicPr>
                <p:cNvPr id="147" name="Ink 146">
                  <a:extLst>
                    <a:ext uri="{FF2B5EF4-FFF2-40B4-BE49-F238E27FC236}">
                      <a16:creationId xmlns:a16="http://schemas.microsoft.com/office/drawing/2014/main" id="{0A0EF8C6-3024-489A-FB23-FCAE4A2575DB}"/>
                    </a:ext>
                  </a:extLst>
                </p:cNvPr>
                <p:cNvPicPr/>
                <p:nvPr/>
              </p:nvPicPr>
              <p:blipFill>
                <a:blip r:embed="rId219"/>
                <a:stretch>
                  <a:fillRect/>
                </a:stretch>
              </p:blipFill>
              <p:spPr>
                <a:xfrm>
                  <a:off x="5779806" y="5798666"/>
                  <a:ext cx="799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48" name="Ink 147">
                  <a:extLst>
                    <a:ext uri="{FF2B5EF4-FFF2-40B4-BE49-F238E27FC236}">
                      <a16:creationId xmlns:a16="http://schemas.microsoft.com/office/drawing/2014/main" id="{4A4304C1-D9B9-27DE-8EC7-593E102BB404}"/>
                    </a:ext>
                  </a:extLst>
                </p14:cNvPr>
                <p14:cNvContentPartPr/>
                <p14:nvPr/>
              </p14:nvContentPartPr>
              <p14:xfrm>
                <a:off x="5960886" y="5694626"/>
                <a:ext cx="63720" cy="172440"/>
              </p14:xfrm>
            </p:contentPart>
          </mc:Choice>
          <mc:Fallback xmlns="">
            <p:pic>
              <p:nvPicPr>
                <p:cNvPr id="148" name="Ink 147">
                  <a:extLst>
                    <a:ext uri="{FF2B5EF4-FFF2-40B4-BE49-F238E27FC236}">
                      <a16:creationId xmlns:a16="http://schemas.microsoft.com/office/drawing/2014/main" id="{4A4304C1-D9B9-27DE-8EC7-593E102BB404}"/>
                    </a:ext>
                  </a:extLst>
                </p:cNvPr>
                <p:cNvPicPr/>
                <p:nvPr/>
              </p:nvPicPr>
              <p:blipFill>
                <a:blip r:embed="rId221"/>
                <a:stretch>
                  <a:fillRect/>
                </a:stretch>
              </p:blipFill>
              <p:spPr>
                <a:xfrm>
                  <a:off x="5952246" y="5685986"/>
                  <a:ext cx="813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49" name="Ink 148">
                  <a:extLst>
                    <a:ext uri="{FF2B5EF4-FFF2-40B4-BE49-F238E27FC236}">
                      <a16:creationId xmlns:a16="http://schemas.microsoft.com/office/drawing/2014/main" id="{80BE58A1-3DDF-2C4B-B468-344C5FDE311C}"/>
                    </a:ext>
                  </a:extLst>
                </p14:cNvPr>
                <p14:cNvContentPartPr/>
                <p14:nvPr/>
              </p14:nvContentPartPr>
              <p14:xfrm>
                <a:off x="5975286" y="5852306"/>
                <a:ext cx="56160" cy="18360"/>
              </p14:xfrm>
            </p:contentPart>
          </mc:Choice>
          <mc:Fallback xmlns="">
            <p:pic>
              <p:nvPicPr>
                <p:cNvPr id="149" name="Ink 148">
                  <a:extLst>
                    <a:ext uri="{FF2B5EF4-FFF2-40B4-BE49-F238E27FC236}">
                      <a16:creationId xmlns:a16="http://schemas.microsoft.com/office/drawing/2014/main" id="{80BE58A1-3DDF-2C4B-B468-344C5FDE311C}"/>
                    </a:ext>
                  </a:extLst>
                </p:cNvPr>
                <p:cNvPicPr/>
                <p:nvPr/>
              </p:nvPicPr>
              <p:blipFill>
                <a:blip r:embed="rId223"/>
                <a:stretch>
                  <a:fillRect/>
                </a:stretch>
              </p:blipFill>
              <p:spPr>
                <a:xfrm>
                  <a:off x="5966646" y="5843666"/>
                  <a:ext cx="738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50" name="Ink 149">
                  <a:extLst>
                    <a:ext uri="{FF2B5EF4-FFF2-40B4-BE49-F238E27FC236}">
                      <a16:creationId xmlns:a16="http://schemas.microsoft.com/office/drawing/2014/main" id="{5700F82E-FCC6-2FFC-CBE5-4443F320BB06}"/>
                    </a:ext>
                  </a:extLst>
                </p14:cNvPr>
                <p14:cNvContentPartPr/>
                <p14:nvPr/>
              </p14:nvContentPartPr>
              <p14:xfrm>
                <a:off x="6069966" y="5617226"/>
                <a:ext cx="110520" cy="288720"/>
              </p14:xfrm>
            </p:contentPart>
          </mc:Choice>
          <mc:Fallback xmlns="">
            <p:pic>
              <p:nvPicPr>
                <p:cNvPr id="150" name="Ink 149">
                  <a:extLst>
                    <a:ext uri="{FF2B5EF4-FFF2-40B4-BE49-F238E27FC236}">
                      <a16:creationId xmlns:a16="http://schemas.microsoft.com/office/drawing/2014/main" id="{5700F82E-FCC6-2FFC-CBE5-4443F320BB06}"/>
                    </a:ext>
                  </a:extLst>
                </p:cNvPr>
                <p:cNvPicPr/>
                <p:nvPr/>
              </p:nvPicPr>
              <p:blipFill>
                <a:blip r:embed="rId225"/>
                <a:stretch>
                  <a:fillRect/>
                </a:stretch>
              </p:blipFill>
              <p:spPr>
                <a:xfrm>
                  <a:off x="6061326" y="5608226"/>
                  <a:ext cx="12816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51" name="Ink 150">
                  <a:extLst>
                    <a:ext uri="{FF2B5EF4-FFF2-40B4-BE49-F238E27FC236}">
                      <a16:creationId xmlns:a16="http://schemas.microsoft.com/office/drawing/2014/main" id="{1507E03F-896E-B21D-AE36-360923EE5C6C}"/>
                    </a:ext>
                  </a:extLst>
                </p14:cNvPr>
                <p14:cNvContentPartPr/>
                <p14:nvPr/>
              </p14:nvContentPartPr>
              <p14:xfrm>
                <a:off x="5412606" y="5909546"/>
                <a:ext cx="466920" cy="70200"/>
              </p14:xfrm>
            </p:contentPart>
          </mc:Choice>
          <mc:Fallback xmlns="">
            <p:pic>
              <p:nvPicPr>
                <p:cNvPr id="151" name="Ink 150">
                  <a:extLst>
                    <a:ext uri="{FF2B5EF4-FFF2-40B4-BE49-F238E27FC236}">
                      <a16:creationId xmlns:a16="http://schemas.microsoft.com/office/drawing/2014/main" id="{1507E03F-896E-B21D-AE36-360923EE5C6C}"/>
                    </a:ext>
                  </a:extLst>
                </p:cNvPr>
                <p:cNvPicPr/>
                <p:nvPr/>
              </p:nvPicPr>
              <p:blipFill>
                <a:blip r:embed="rId227"/>
                <a:stretch>
                  <a:fillRect/>
                </a:stretch>
              </p:blipFill>
              <p:spPr>
                <a:xfrm>
                  <a:off x="5403966" y="5900906"/>
                  <a:ext cx="48456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2" name="Ink 151">
                  <a:extLst>
                    <a:ext uri="{FF2B5EF4-FFF2-40B4-BE49-F238E27FC236}">
                      <a16:creationId xmlns:a16="http://schemas.microsoft.com/office/drawing/2014/main" id="{0BDE03AC-08B0-BF6F-2B66-15062F4DAC5A}"/>
                    </a:ext>
                  </a:extLst>
                </p14:cNvPr>
                <p14:cNvContentPartPr/>
                <p14:nvPr/>
              </p14:nvContentPartPr>
              <p14:xfrm>
                <a:off x="5612046" y="6010706"/>
                <a:ext cx="184320" cy="167040"/>
              </p14:xfrm>
            </p:contentPart>
          </mc:Choice>
          <mc:Fallback xmlns="">
            <p:pic>
              <p:nvPicPr>
                <p:cNvPr id="152" name="Ink 151">
                  <a:extLst>
                    <a:ext uri="{FF2B5EF4-FFF2-40B4-BE49-F238E27FC236}">
                      <a16:creationId xmlns:a16="http://schemas.microsoft.com/office/drawing/2014/main" id="{0BDE03AC-08B0-BF6F-2B66-15062F4DAC5A}"/>
                    </a:ext>
                  </a:extLst>
                </p:cNvPr>
                <p:cNvPicPr/>
                <p:nvPr/>
              </p:nvPicPr>
              <p:blipFill>
                <a:blip r:embed="rId229"/>
                <a:stretch>
                  <a:fillRect/>
                </a:stretch>
              </p:blipFill>
              <p:spPr>
                <a:xfrm>
                  <a:off x="5603406" y="6002066"/>
                  <a:ext cx="2019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54" name="Ink 153">
                  <a:extLst>
                    <a:ext uri="{FF2B5EF4-FFF2-40B4-BE49-F238E27FC236}">
                      <a16:creationId xmlns:a16="http://schemas.microsoft.com/office/drawing/2014/main" id="{9052E429-F80C-2D87-9FA6-C6EBC2BDCA9E}"/>
                    </a:ext>
                  </a:extLst>
                </p14:cNvPr>
                <p14:cNvContentPartPr/>
                <p14:nvPr/>
              </p14:nvContentPartPr>
              <p14:xfrm>
                <a:off x="6302526" y="5832146"/>
                <a:ext cx="96120" cy="7560"/>
              </p14:xfrm>
            </p:contentPart>
          </mc:Choice>
          <mc:Fallback xmlns="">
            <p:pic>
              <p:nvPicPr>
                <p:cNvPr id="154" name="Ink 153">
                  <a:extLst>
                    <a:ext uri="{FF2B5EF4-FFF2-40B4-BE49-F238E27FC236}">
                      <a16:creationId xmlns:a16="http://schemas.microsoft.com/office/drawing/2014/main" id="{9052E429-F80C-2D87-9FA6-C6EBC2BDCA9E}"/>
                    </a:ext>
                  </a:extLst>
                </p:cNvPr>
                <p:cNvPicPr/>
                <p:nvPr/>
              </p:nvPicPr>
              <p:blipFill>
                <a:blip r:embed="rId231"/>
                <a:stretch>
                  <a:fillRect/>
                </a:stretch>
              </p:blipFill>
              <p:spPr>
                <a:xfrm>
                  <a:off x="6293886" y="5823506"/>
                  <a:ext cx="1137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55" name="Ink 154">
                  <a:extLst>
                    <a:ext uri="{FF2B5EF4-FFF2-40B4-BE49-F238E27FC236}">
                      <a16:creationId xmlns:a16="http://schemas.microsoft.com/office/drawing/2014/main" id="{DA22322E-8A1B-08E4-B142-767522BB5272}"/>
                    </a:ext>
                  </a:extLst>
                </p14:cNvPr>
                <p14:cNvContentPartPr/>
                <p14:nvPr/>
              </p14:nvContentPartPr>
              <p14:xfrm>
                <a:off x="6288126" y="5905946"/>
                <a:ext cx="119520" cy="14400"/>
              </p14:xfrm>
            </p:contentPart>
          </mc:Choice>
          <mc:Fallback xmlns="">
            <p:pic>
              <p:nvPicPr>
                <p:cNvPr id="155" name="Ink 154">
                  <a:extLst>
                    <a:ext uri="{FF2B5EF4-FFF2-40B4-BE49-F238E27FC236}">
                      <a16:creationId xmlns:a16="http://schemas.microsoft.com/office/drawing/2014/main" id="{DA22322E-8A1B-08E4-B142-767522BB5272}"/>
                    </a:ext>
                  </a:extLst>
                </p:cNvPr>
                <p:cNvPicPr/>
                <p:nvPr/>
              </p:nvPicPr>
              <p:blipFill>
                <a:blip r:embed="rId233"/>
                <a:stretch>
                  <a:fillRect/>
                </a:stretch>
              </p:blipFill>
              <p:spPr>
                <a:xfrm>
                  <a:off x="6279126" y="5896946"/>
                  <a:ext cx="13716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4">
            <p14:nvContentPartPr>
              <p14:cNvPr id="160" name="Ink 159">
                <a:extLst>
                  <a:ext uri="{FF2B5EF4-FFF2-40B4-BE49-F238E27FC236}">
                    <a16:creationId xmlns:a16="http://schemas.microsoft.com/office/drawing/2014/main" id="{C8908A91-B371-2726-E8D5-7B9DC37C128E}"/>
                  </a:ext>
                </a:extLst>
              </p14:cNvPr>
              <p14:cNvContentPartPr/>
              <p14:nvPr/>
            </p14:nvContentPartPr>
            <p14:xfrm>
              <a:off x="7353366" y="5769506"/>
              <a:ext cx="15840" cy="23400"/>
            </p14:xfrm>
          </p:contentPart>
        </mc:Choice>
        <mc:Fallback xmlns="">
          <p:pic>
            <p:nvPicPr>
              <p:cNvPr id="160" name="Ink 159">
                <a:extLst>
                  <a:ext uri="{FF2B5EF4-FFF2-40B4-BE49-F238E27FC236}">
                    <a16:creationId xmlns:a16="http://schemas.microsoft.com/office/drawing/2014/main" id="{C8908A91-B371-2726-E8D5-7B9DC37C128E}"/>
                  </a:ext>
                </a:extLst>
              </p:cNvPr>
              <p:cNvPicPr/>
              <p:nvPr/>
            </p:nvPicPr>
            <p:blipFill>
              <a:blip r:embed="rId241"/>
              <a:stretch>
                <a:fillRect/>
              </a:stretch>
            </p:blipFill>
            <p:spPr>
              <a:xfrm>
                <a:off x="7344366" y="5760866"/>
                <a:ext cx="3348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61" name="Ink 160">
                <a:extLst>
                  <a:ext uri="{FF2B5EF4-FFF2-40B4-BE49-F238E27FC236}">
                    <a16:creationId xmlns:a16="http://schemas.microsoft.com/office/drawing/2014/main" id="{D219CE26-34D4-5FD1-2AD9-CF7FC25704B4}"/>
                  </a:ext>
                </a:extLst>
              </p14:cNvPr>
              <p14:cNvContentPartPr/>
              <p14:nvPr/>
            </p14:nvContentPartPr>
            <p14:xfrm>
              <a:off x="7282446" y="5921066"/>
              <a:ext cx="187200" cy="28080"/>
            </p14:xfrm>
          </p:contentPart>
        </mc:Choice>
        <mc:Fallback xmlns="">
          <p:pic>
            <p:nvPicPr>
              <p:cNvPr id="161" name="Ink 160">
                <a:extLst>
                  <a:ext uri="{FF2B5EF4-FFF2-40B4-BE49-F238E27FC236}">
                    <a16:creationId xmlns:a16="http://schemas.microsoft.com/office/drawing/2014/main" id="{D219CE26-34D4-5FD1-2AD9-CF7FC25704B4}"/>
                  </a:ext>
                </a:extLst>
              </p:cNvPr>
              <p:cNvPicPr/>
              <p:nvPr/>
            </p:nvPicPr>
            <p:blipFill>
              <a:blip r:embed="rId243"/>
              <a:stretch>
                <a:fillRect/>
              </a:stretch>
            </p:blipFill>
            <p:spPr>
              <a:xfrm>
                <a:off x="7273806" y="5912066"/>
                <a:ext cx="204840" cy="45720"/>
              </a:xfrm>
              <a:prstGeom prst="rect">
                <a:avLst/>
              </a:prstGeom>
            </p:spPr>
          </p:pic>
        </mc:Fallback>
      </mc:AlternateContent>
      <p:grpSp>
        <p:nvGrpSpPr>
          <p:cNvPr id="174" name="Group 173">
            <a:extLst>
              <a:ext uri="{FF2B5EF4-FFF2-40B4-BE49-F238E27FC236}">
                <a16:creationId xmlns:a16="http://schemas.microsoft.com/office/drawing/2014/main" id="{DC5A2E8B-2A8E-F636-7CC1-987F911E13FB}"/>
              </a:ext>
            </a:extLst>
          </p:cNvPr>
          <p:cNvGrpSpPr/>
          <p:nvPr/>
        </p:nvGrpSpPr>
        <p:grpSpPr>
          <a:xfrm>
            <a:off x="7760526" y="5771306"/>
            <a:ext cx="513360" cy="207000"/>
            <a:chOff x="7760526" y="5771306"/>
            <a:chExt cx="513360" cy="207000"/>
          </a:xfrm>
        </p:grpSpPr>
        <mc:AlternateContent xmlns:mc="http://schemas.openxmlformats.org/markup-compatibility/2006" xmlns:p14="http://schemas.microsoft.com/office/powerpoint/2010/main">
          <mc:Choice Requires="p14">
            <p:contentPart p14:bwMode="auto" r:id="rId244">
              <p14:nvContentPartPr>
                <p14:cNvPr id="163" name="Ink 162">
                  <a:extLst>
                    <a:ext uri="{FF2B5EF4-FFF2-40B4-BE49-F238E27FC236}">
                      <a16:creationId xmlns:a16="http://schemas.microsoft.com/office/drawing/2014/main" id="{F31A9E95-BE2D-4A73-A219-BEA1C7471230}"/>
                    </a:ext>
                  </a:extLst>
                </p14:cNvPr>
                <p14:cNvContentPartPr/>
                <p14:nvPr/>
              </p14:nvContentPartPr>
              <p14:xfrm>
                <a:off x="7835406" y="5774186"/>
                <a:ext cx="33120" cy="189360"/>
              </p14:xfrm>
            </p:contentPart>
          </mc:Choice>
          <mc:Fallback xmlns="">
            <p:pic>
              <p:nvPicPr>
                <p:cNvPr id="163" name="Ink 162">
                  <a:extLst>
                    <a:ext uri="{FF2B5EF4-FFF2-40B4-BE49-F238E27FC236}">
                      <a16:creationId xmlns:a16="http://schemas.microsoft.com/office/drawing/2014/main" id="{F31A9E95-BE2D-4A73-A219-BEA1C7471230}"/>
                    </a:ext>
                  </a:extLst>
                </p:cNvPr>
                <p:cNvPicPr/>
                <p:nvPr/>
              </p:nvPicPr>
              <p:blipFill>
                <a:blip r:embed="rId245"/>
                <a:stretch>
                  <a:fillRect/>
                </a:stretch>
              </p:blipFill>
              <p:spPr>
                <a:xfrm>
                  <a:off x="7826766" y="5765546"/>
                  <a:ext cx="5076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64" name="Ink 163">
                  <a:extLst>
                    <a:ext uri="{FF2B5EF4-FFF2-40B4-BE49-F238E27FC236}">
                      <a16:creationId xmlns:a16="http://schemas.microsoft.com/office/drawing/2014/main" id="{0821B103-FBF0-6F9C-28C6-ADADFC09EE8C}"/>
                    </a:ext>
                  </a:extLst>
                </p14:cNvPr>
                <p14:cNvContentPartPr/>
                <p14:nvPr/>
              </p14:nvContentPartPr>
              <p14:xfrm>
                <a:off x="7760526" y="5771306"/>
                <a:ext cx="221400" cy="41400"/>
              </p14:xfrm>
            </p:contentPart>
          </mc:Choice>
          <mc:Fallback xmlns="">
            <p:pic>
              <p:nvPicPr>
                <p:cNvPr id="164" name="Ink 163">
                  <a:extLst>
                    <a:ext uri="{FF2B5EF4-FFF2-40B4-BE49-F238E27FC236}">
                      <a16:creationId xmlns:a16="http://schemas.microsoft.com/office/drawing/2014/main" id="{0821B103-FBF0-6F9C-28C6-ADADFC09EE8C}"/>
                    </a:ext>
                  </a:extLst>
                </p:cNvPr>
                <p:cNvPicPr/>
                <p:nvPr/>
              </p:nvPicPr>
              <p:blipFill>
                <a:blip r:embed="rId247"/>
                <a:stretch>
                  <a:fillRect/>
                </a:stretch>
              </p:blipFill>
              <p:spPr>
                <a:xfrm>
                  <a:off x="7751886" y="5762306"/>
                  <a:ext cx="23904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65" name="Ink 164">
                  <a:extLst>
                    <a:ext uri="{FF2B5EF4-FFF2-40B4-BE49-F238E27FC236}">
                      <a16:creationId xmlns:a16="http://schemas.microsoft.com/office/drawing/2014/main" id="{E2C5208C-FF8A-096D-1E38-0CBC12850C33}"/>
                    </a:ext>
                  </a:extLst>
                </p14:cNvPr>
                <p14:cNvContentPartPr/>
                <p14:nvPr/>
              </p14:nvContentPartPr>
              <p14:xfrm>
                <a:off x="7932246" y="5882906"/>
                <a:ext cx="79920" cy="95400"/>
              </p14:xfrm>
            </p:contentPart>
          </mc:Choice>
          <mc:Fallback xmlns="">
            <p:pic>
              <p:nvPicPr>
                <p:cNvPr id="165" name="Ink 164">
                  <a:extLst>
                    <a:ext uri="{FF2B5EF4-FFF2-40B4-BE49-F238E27FC236}">
                      <a16:creationId xmlns:a16="http://schemas.microsoft.com/office/drawing/2014/main" id="{E2C5208C-FF8A-096D-1E38-0CBC12850C33}"/>
                    </a:ext>
                  </a:extLst>
                </p:cNvPr>
                <p:cNvPicPr/>
                <p:nvPr/>
              </p:nvPicPr>
              <p:blipFill>
                <a:blip r:embed="rId249"/>
                <a:stretch>
                  <a:fillRect/>
                </a:stretch>
              </p:blipFill>
              <p:spPr>
                <a:xfrm>
                  <a:off x="7923246" y="5873906"/>
                  <a:ext cx="975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66" name="Ink 165">
                  <a:extLst>
                    <a:ext uri="{FF2B5EF4-FFF2-40B4-BE49-F238E27FC236}">
                      <a16:creationId xmlns:a16="http://schemas.microsoft.com/office/drawing/2014/main" id="{192D4F68-7FB2-6E59-52BD-210992DE1143}"/>
                    </a:ext>
                  </a:extLst>
                </p14:cNvPr>
                <p14:cNvContentPartPr/>
                <p14:nvPr/>
              </p14:nvContentPartPr>
              <p14:xfrm>
                <a:off x="8191806" y="5871026"/>
                <a:ext cx="49320" cy="9360"/>
              </p14:xfrm>
            </p:contentPart>
          </mc:Choice>
          <mc:Fallback xmlns="">
            <p:pic>
              <p:nvPicPr>
                <p:cNvPr id="166" name="Ink 165">
                  <a:extLst>
                    <a:ext uri="{FF2B5EF4-FFF2-40B4-BE49-F238E27FC236}">
                      <a16:creationId xmlns:a16="http://schemas.microsoft.com/office/drawing/2014/main" id="{192D4F68-7FB2-6E59-52BD-210992DE1143}"/>
                    </a:ext>
                  </a:extLst>
                </p:cNvPr>
                <p:cNvPicPr/>
                <p:nvPr/>
              </p:nvPicPr>
              <p:blipFill>
                <a:blip r:embed="rId251"/>
                <a:stretch>
                  <a:fillRect/>
                </a:stretch>
              </p:blipFill>
              <p:spPr>
                <a:xfrm>
                  <a:off x="8182806" y="5862386"/>
                  <a:ext cx="6696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67" name="Ink 166">
                  <a:extLst>
                    <a:ext uri="{FF2B5EF4-FFF2-40B4-BE49-F238E27FC236}">
                      <a16:creationId xmlns:a16="http://schemas.microsoft.com/office/drawing/2014/main" id="{7341FB16-93CD-C623-1C27-9D9603DA18AC}"/>
                    </a:ext>
                  </a:extLst>
                </p14:cNvPr>
                <p14:cNvContentPartPr/>
                <p14:nvPr/>
              </p14:nvContentPartPr>
              <p14:xfrm>
                <a:off x="8199006" y="5939066"/>
                <a:ext cx="74880" cy="8280"/>
              </p14:xfrm>
            </p:contentPart>
          </mc:Choice>
          <mc:Fallback xmlns="">
            <p:pic>
              <p:nvPicPr>
                <p:cNvPr id="167" name="Ink 166">
                  <a:extLst>
                    <a:ext uri="{FF2B5EF4-FFF2-40B4-BE49-F238E27FC236}">
                      <a16:creationId xmlns:a16="http://schemas.microsoft.com/office/drawing/2014/main" id="{7341FB16-93CD-C623-1C27-9D9603DA18AC}"/>
                    </a:ext>
                  </a:extLst>
                </p:cNvPr>
                <p:cNvPicPr/>
                <p:nvPr/>
              </p:nvPicPr>
              <p:blipFill>
                <a:blip r:embed="rId253"/>
                <a:stretch>
                  <a:fillRect/>
                </a:stretch>
              </p:blipFill>
              <p:spPr>
                <a:xfrm>
                  <a:off x="8190366" y="5930426"/>
                  <a:ext cx="92520" cy="25920"/>
                </a:xfrm>
                <a:prstGeom prst="rect">
                  <a:avLst/>
                </a:prstGeom>
              </p:spPr>
            </p:pic>
          </mc:Fallback>
        </mc:AlternateContent>
      </p:grpSp>
      <p:grpSp>
        <p:nvGrpSpPr>
          <p:cNvPr id="189" name="Group 188">
            <a:extLst>
              <a:ext uri="{FF2B5EF4-FFF2-40B4-BE49-F238E27FC236}">
                <a16:creationId xmlns:a16="http://schemas.microsoft.com/office/drawing/2014/main" id="{E2657B8B-5D62-A1B1-C4E7-CD88FC4F801D}"/>
              </a:ext>
            </a:extLst>
          </p:cNvPr>
          <p:cNvGrpSpPr/>
          <p:nvPr/>
        </p:nvGrpSpPr>
        <p:grpSpPr>
          <a:xfrm>
            <a:off x="8974086" y="5732066"/>
            <a:ext cx="1859040" cy="308160"/>
            <a:chOff x="8974086" y="5732066"/>
            <a:chExt cx="1859040" cy="308160"/>
          </a:xfrm>
        </p:grpSpPr>
        <mc:AlternateContent xmlns:mc="http://schemas.openxmlformats.org/markup-compatibility/2006" xmlns:p14="http://schemas.microsoft.com/office/powerpoint/2010/main">
          <mc:Choice Requires="p14">
            <p:contentPart p14:bwMode="auto" r:id="rId254">
              <p14:nvContentPartPr>
                <p14:cNvPr id="171" name="Ink 170">
                  <a:extLst>
                    <a:ext uri="{FF2B5EF4-FFF2-40B4-BE49-F238E27FC236}">
                      <a16:creationId xmlns:a16="http://schemas.microsoft.com/office/drawing/2014/main" id="{E5D191F6-1699-30EB-6344-F8F0156A25DB}"/>
                    </a:ext>
                  </a:extLst>
                </p14:cNvPr>
                <p14:cNvContentPartPr/>
                <p14:nvPr/>
              </p14:nvContentPartPr>
              <p14:xfrm>
                <a:off x="8974086" y="5838986"/>
                <a:ext cx="127800" cy="126720"/>
              </p14:xfrm>
            </p:contentPart>
          </mc:Choice>
          <mc:Fallback xmlns="">
            <p:pic>
              <p:nvPicPr>
                <p:cNvPr id="171" name="Ink 170">
                  <a:extLst>
                    <a:ext uri="{FF2B5EF4-FFF2-40B4-BE49-F238E27FC236}">
                      <a16:creationId xmlns:a16="http://schemas.microsoft.com/office/drawing/2014/main" id="{E5D191F6-1699-30EB-6344-F8F0156A25DB}"/>
                    </a:ext>
                  </a:extLst>
                </p:cNvPr>
                <p:cNvPicPr/>
                <p:nvPr/>
              </p:nvPicPr>
              <p:blipFill>
                <a:blip r:embed="rId261"/>
                <a:stretch>
                  <a:fillRect/>
                </a:stretch>
              </p:blipFill>
              <p:spPr>
                <a:xfrm>
                  <a:off x="8965086" y="5829986"/>
                  <a:ext cx="14544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72" name="Ink 171">
                  <a:extLst>
                    <a:ext uri="{FF2B5EF4-FFF2-40B4-BE49-F238E27FC236}">
                      <a16:creationId xmlns:a16="http://schemas.microsoft.com/office/drawing/2014/main" id="{6C297C97-7081-A2B2-CA98-652F0C5F9C9F}"/>
                    </a:ext>
                  </a:extLst>
                </p14:cNvPr>
                <p14:cNvContentPartPr/>
                <p14:nvPr/>
              </p14:nvContentPartPr>
              <p14:xfrm>
                <a:off x="9001086" y="5849066"/>
                <a:ext cx="118800" cy="129960"/>
              </p14:xfrm>
            </p:contentPart>
          </mc:Choice>
          <mc:Fallback xmlns="">
            <p:pic>
              <p:nvPicPr>
                <p:cNvPr id="172" name="Ink 171">
                  <a:extLst>
                    <a:ext uri="{FF2B5EF4-FFF2-40B4-BE49-F238E27FC236}">
                      <a16:creationId xmlns:a16="http://schemas.microsoft.com/office/drawing/2014/main" id="{6C297C97-7081-A2B2-CA98-652F0C5F9C9F}"/>
                    </a:ext>
                  </a:extLst>
                </p:cNvPr>
                <p:cNvPicPr/>
                <p:nvPr/>
              </p:nvPicPr>
              <p:blipFill>
                <a:blip r:embed="rId263"/>
                <a:stretch>
                  <a:fillRect/>
                </a:stretch>
              </p:blipFill>
              <p:spPr>
                <a:xfrm>
                  <a:off x="8992086" y="5840426"/>
                  <a:ext cx="13644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75" name="Ink 174">
                  <a:extLst>
                    <a:ext uri="{FF2B5EF4-FFF2-40B4-BE49-F238E27FC236}">
                      <a16:creationId xmlns:a16="http://schemas.microsoft.com/office/drawing/2014/main" id="{21CD0129-8E15-6930-7389-2819B590E656}"/>
                    </a:ext>
                  </a:extLst>
                </p14:cNvPr>
                <p14:cNvContentPartPr/>
                <p14:nvPr/>
              </p14:nvContentPartPr>
              <p14:xfrm>
                <a:off x="9196926" y="5761226"/>
                <a:ext cx="156600" cy="194400"/>
              </p14:xfrm>
            </p:contentPart>
          </mc:Choice>
          <mc:Fallback xmlns="">
            <p:pic>
              <p:nvPicPr>
                <p:cNvPr id="175" name="Ink 174">
                  <a:extLst>
                    <a:ext uri="{FF2B5EF4-FFF2-40B4-BE49-F238E27FC236}">
                      <a16:creationId xmlns:a16="http://schemas.microsoft.com/office/drawing/2014/main" id="{21CD0129-8E15-6930-7389-2819B590E656}"/>
                    </a:ext>
                  </a:extLst>
                </p:cNvPr>
                <p:cNvPicPr/>
                <p:nvPr/>
              </p:nvPicPr>
              <p:blipFill>
                <a:blip r:embed="rId265"/>
                <a:stretch>
                  <a:fillRect/>
                </a:stretch>
              </p:blipFill>
              <p:spPr>
                <a:xfrm>
                  <a:off x="9188286" y="5752226"/>
                  <a:ext cx="17424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76" name="Ink 175">
                  <a:extLst>
                    <a:ext uri="{FF2B5EF4-FFF2-40B4-BE49-F238E27FC236}">
                      <a16:creationId xmlns:a16="http://schemas.microsoft.com/office/drawing/2014/main" id="{E9B5AA54-7794-5FF8-C0F9-BCB2C392B63E}"/>
                    </a:ext>
                  </a:extLst>
                </p14:cNvPr>
                <p14:cNvContentPartPr/>
                <p14:nvPr/>
              </p14:nvContentPartPr>
              <p14:xfrm>
                <a:off x="9397086" y="5732066"/>
                <a:ext cx="121680" cy="217440"/>
              </p14:xfrm>
            </p:contentPart>
          </mc:Choice>
          <mc:Fallback xmlns="">
            <p:pic>
              <p:nvPicPr>
                <p:cNvPr id="176" name="Ink 175">
                  <a:extLst>
                    <a:ext uri="{FF2B5EF4-FFF2-40B4-BE49-F238E27FC236}">
                      <a16:creationId xmlns:a16="http://schemas.microsoft.com/office/drawing/2014/main" id="{E9B5AA54-7794-5FF8-C0F9-BCB2C392B63E}"/>
                    </a:ext>
                  </a:extLst>
                </p:cNvPr>
                <p:cNvPicPr/>
                <p:nvPr/>
              </p:nvPicPr>
              <p:blipFill>
                <a:blip r:embed="rId267"/>
                <a:stretch>
                  <a:fillRect/>
                </a:stretch>
              </p:blipFill>
              <p:spPr>
                <a:xfrm>
                  <a:off x="9388086" y="5723426"/>
                  <a:ext cx="13932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77" name="Ink 176">
                  <a:extLst>
                    <a:ext uri="{FF2B5EF4-FFF2-40B4-BE49-F238E27FC236}">
                      <a16:creationId xmlns:a16="http://schemas.microsoft.com/office/drawing/2014/main" id="{E022CFAD-48D5-1E99-8FA1-C25836A8BED7}"/>
                    </a:ext>
                  </a:extLst>
                </p14:cNvPr>
                <p14:cNvContentPartPr/>
                <p14:nvPr/>
              </p14:nvContentPartPr>
              <p14:xfrm>
                <a:off x="9567366" y="5760506"/>
                <a:ext cx="138960" cy="194400"/>
              </p14:xfrm>
            </p:contentPart>
          </mc:Choice>
          <mc:Fallback xmlns="">
            <p:pic>
              <p:nvPicPr>
                <p:cNvPr id="177" name="Ink 176">
                  <a:extLst>
                    <a:ext uri="{FF2B5EF4-FFF2-40B4-BE49-F238E27FC236}">
                      <a16:creationId xmlns:a16="http://schemas.microsoft.com/office/drawing/2014/main" id="{E022CFAD-48D5-1E99-8FA1-C25836A8BED7}"/>
                    </a:ext>
                  </a:extLst>
                </p:cNvPr>
                <p:cNvPicPr/>
                <p:nvPr/>
              </p:nvPicPr>
              <p:blipFill>
                <a:blip r:embed="rId269"/>
                <a:stretch>
                  <a:fillRect/>
                </a:stretch>
              </p:blipFill>
              <p:spPr>
                <a:xfrm>
                  <a:off x="9558366" y="5751506"/>
                  <a:ext cx="15660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78" name="Ink 177">
                  <a:extLst>
                    <a:ext uri="{FF2B5EF4-FFF2-40B4-BE49-F238E27FC236}">
                      <a16:creationId xmlns:a16="http://schemas.microsoft.com/office/drawing/2014/main" id="{5B408B43-1178-1B71-8DA6-B64DCFC844AA}"/>
                    </a:ext>
                  </a:extLst>
                </p14:cNvPr>
                <p14:cNvContentPartPr/>
                <p14:nvPr/>
              </p14:nvContentPartPr>
              <p14:xfrm>
                <a:off x="9850326" y="5833586"/>
                <a:ext cx="56880" cy="10800"/>
              </p14:xfrm>
            </p:contentPart>
          </mc:Choice>
          <mc:Fallback xmlns="">
            <p:pic>
              <p:nvPicPr>
                <p:cNvPr id="178" name="Ink 177">
                  <a:extLst>
                    <a:ext uri="{FF2B5EF4-FFF2-40B4-BE49-F238E27FC236}">
                      <a16:creationId xmlns:a16="http://schemas.microsoft.com/office/drawing/2014/main" id="{5B408B43-1178-1B71-8DA6-B64DCFC844AA}"/>
                    </a:ext>
                  </a:extLst>
                </p:cNvPr>
                <p:cNvPicPr/>
                <p:nvPr/>
              </p:nvPicPr>
              <p:blipFill>
                <a:blip r:embed="rId271"/>
                <a:stretch>
                  <a:fillRect/>
                </a:stretch>
              </p:blipFill>
              <p:spPr>
                <a:xfrm>
                  <a:off x="9841686" y="5824946"/>
                  <a:ext cx="745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79" name="Ink 178">
                  <a:extLst>
                    <a:ext uri="{FF2B5EF4-FFF2-40B4-BE49-F238E27FC236}">
                      <a16:creationId xmlns:a16="http://schemas.microsoft.com/office/drawing/2014/main" id="{00525046-06B8-698B-7810-43D4B9A3925A}"/>
                    </a:ext>
                  </a:extLst>
                </p14:cNvPr>
                <p14:cNvContentPartPr/>
                <p14:nvPr/>
              </p14:nvContentPartPr>
              <p14:xfrm>
                <a:off x="9822246" y="5927906"/>
                <a:ext cx="96120" cy="2520"/>
              </p14:xfrm>
            </p:contentPart>
          </mc:Choice>
          <mc:Fallback xmlns="">
            <p:pic>
              <p:nvPicPr>
                <p:cNvPr id="179" name="Ink 178">
                  <a:extLst>
                    <a:ext uri="{FF2B5EF4-FFF2-40B4-BE49-F238E27FC236}">
                      <a16:creationId xmlns:a16="http://schemas.microsoft.com/office/drawing/2014/main" id="{00525046-06B8-698B-7810-43D4B9A3925A}"/>
                    </a:ext>
                  </a:extLst>
                </p:cNvPr>
                <p:cNvPicPr/>
                <p:nvPr/>
              </p:nvPicPr>
              <p:blipFill>
                <a:blip r:embed="rId273"/>
                <a:stretch>
                  <a:fillRect/>
                </a:stretch>
              </p:blipFill>
              <p:spPr>
                <a:xfrm>
                  <a:off x="9813606" y="5918906"/>
                  <a:ext cx="113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81" name="Ink 180">
                  <a:extLst>
                    <a:ext uri="{FF2B5EF4-FFF2-40B4-BE49-F238E27FC236}">
                      <a16:creationId xmlns:a16="http://schemas.microsoft.com/office/drawing/2014/main" id="{2A9AFE9D-ED24-C6C0-6E2C-0E58647FDC75}"/>
                    </a:ext>
                  </a:extLst>
                </p14:cNvPr>
                <p14:cNvContentPartPr/>
                <p14:nvPr/>
              </p14:nvContentPartPr>
              <p14:xfrm>
                <a:off x="10258566" y="5837186"/>
                <a:ext cx="233280" cy="55440"/>
              </p14:xfrm>
            </p:contentPart>
          </mc:Choice>
          <mc:Fallback xmlns="">
            <p:pic>
              <p:nvPicPr>
                <p:cNvPr id="181" name="Ink 180">
                  <a:extLst>
                    <a:ext uri="{FF2B5EF4-FFF2-40B4-BE49-F238E27FC236}">
                      <a16:creationId xmlns:a16="http://schemas.microsoft.com/office/drawing/2014/main" id="{2A9AFE9D-ED24-C6C0-6E2C-0E58647FDC75}"/>
                    </a:ext>
                  </a:extLst>
                </p:cNvPr>
                <p:cNvPicPr/>
                <p:nvPr/>
              </p:nvPicPr>
              <p:blipFill>
                <a:blip r:embed="rId275"/>
                <a:stretch>
                  <a:fillRect/>
                </a:stretch>
              </p:blipFill>
              <p:spPr>
                <a:xfrm>
                  <a:off x="10249926" y="5828546"/>
                  <a:ext cx="2509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82" name="Ink 181">
                  <a:extLst>
                    <a:ext uri="{FF2B5EF4-FFF2-40B4-BE49-F238E27FC236}">
                      <a16:creationId xmlns:a16="http://schemas.microsoft.com/office/drawing/2014/main" id="{D5E20B42-B32D-C28B-1118-F55FF75972E8}"/>
                    </a:ext>
                  </a:extLst>
                </p14:cNvPr>
                <p14:cNvContentPartPr/>
                <p14:nvPr/>
              </p14:nvContentPartPr>
              <p14:xfrm>
                <a:off x="10063086" y="5755466"/>
                <a:ext cx="136800" cy="215640"/>
              </p14:xfrm>
            </p:contentPart>
          </mc:Choice>
          <mc:Fallback xmlns="">
            <p:pic>
              <p:nvPicPr>
                <p:cNvPr id="182" name="Ink 181">
                  <a:extLst>
                    <a:ext uri="{FF2B5EF4-FFF2-40B4-BE49-F238E27FC236}">
                      <a16:creationId xmlns:a16="http://schemas.microsoft.com/office/drawing/2014/main" id="{D5E20B42-B32D-C28B-1118-F55FF75972E8}"/>
                    </a:ext>
                  </a:extLst>
                </p:cNvPr>
                <p:cNvPicPr/>
                <p:nvPr/>
              </p:nvPicPr>
              <p:blipFill>
                <a:blip r:embed="rId277"/>
                <a:stretch>
                  <a:fillRect/>
                </a:stretch>
              </p:blipFill>
              <p:spPr>
                <a:xfrm>
                  <a:off x="10054446" y="5746826"/>
                  <a:ext cx="15444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83" name="Ink 182">
                  <a:extLst>
                    <a:ext uri="{FF2B5EF4-FFF2-40B4-BE49-F238E27FC236}">
                      <a16:creationId xmlns:a16="http://schemas.microsoft.com/office/drawing/2014/main" id="{88543873-B252-6DA7-D4EA-3B9969E1B75C}"/>
                    </a:ext>
                  </a:extLst>
                </p14:cNvPr>
                <p14:cNvContentPartPr/>
                <p14:nvPr/>
              </p14:nvContentPartPr>
              <p14:xfrm>
                <a:off x="10249566" y="5783186"/>
                <a:ext cx="123120" cy="162000"/>
              </p14:xfrm>
            </p:contentPart>
          </mc:Choice>
          <mc:Fallback xmlns="">
            <p:pic>
              <p:nvPicPr>
                <p:cNvPr id="183" name="Ink 182">
                  <a:extLst>
                    <a:ext uri="{FF2B5EF4-FFF2-40B4-BE49-F238E27FC236}">
                      <a16:creationId xmlns:a16="http://schemas.microsoft.com/office/drawing/2014/main" id="{88543873-B252-6DA7-D4EA-3B9969E1B75C}"/>
                    </a:ext>
                  </a:extLst>
                </p:cNvPr>
                <p:cNvPicPr/>
                <p:nvPr/>
              </p:nvPicPr>
              <p:blipFill>
                <a:blip r:embed="rId279"/>
                <a:stretch>
                  <a:fillRect/>
                </a:stretch>
              </p:blipFill>
              <p:spPr>
                <a:xfrm>
                  <a:off x="10240566" y="5774546"/>
                  <a:ext cx="14076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84" name="Ink 183">
                  <a:extLst>
                    <a:ext uri="{FF2B5EF4-FFF2-40B4-BE49-F238E27FC236}">
                      <a16:creationId xmlns:a16="http://schemas.microsoft.com/office/drawing/2014/main" id="{F73A1047-2E91-ADD7-2661-E9391292E65C}"/>
                    </a:ext>
                  </a:extLst>
                </p14:cNvPr>
                <p14:cNvContentPartPr/>
                <p14:nvPr/>
              </p14:nvContentPartPr>
              <p14:xfrm>
                <a:off x="10389606" y="5787506"/>
                <a:ext cx="179640" cy="162720"/>
              </p14:xfrm>
            </p:contentPart>
          </mc:Choice>
          <mc:Fallback xmlns="">
            <p:pic>
              <p:nvPicPr>
                <p:cNvPr id="184" name="Ink 183">
                  <a:extLst>
                    <a:ext uri="{FF2B5EF4-FFF2-40B4-BE49-F238E27FC236}">
                      <a16:creationId xmlns:a16="http://schemas.microsoft.com/office/drawing/2014/main" id="{F73A1047-2E91-ADD7-2661-E9391292E65C}"/>
                    </a:ext>
                  </a:extLst>
                </p:cNvPr>
                <p:cNvPicPr/>
                <p:nvPr/>
              </p:nvPicPr>
              <p:blipFill>
                <a:blip r:embed="rId281"/>
                <a:stretch>
                  <a:fillRect/>
                </a:stretch>
              </p:blipFill>
              <p:spPr>
                <a:xfrm>
                  <a:off x="10380606" y="5778506"/>
                  <a:ext cx="1972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85" name="Ink 184">
                  <a:extLst>
                    <a:ext uri="{FF2B5EF4-FFF2-40B4-BE49-F238E27FC236}">
                      <a16:creationId xmlns:a16="http://schemas.microsoft.com/office/drawing/2014/main" id="{9D91A043-22A5-17BC-D970-BF0B4EF47971}"/>
                    </a:ext>
                  </a:extLst>
                </p14:cNvPr>
                <p14:cNvContentPartPr/>
                <p14:nvPr/>
              </p14:nvContentPartPr>
              <p14:xfrm>
                <a:off x="10468086" y="5799746"/>
                <a:ext cx="31320" cy="240480"/>
              </p14:xfrm>
            </p:contentPart>
          </mc:Choice>
          <mc:Fallback xmlns="">
            <p:pic>
              <p:nvPicPr>
                <p:cNvPr id="185" name="Ink 184">
                  <a:extLst>
                    <a:ext uri="{FF2B5EF4-FFF2-40B4-BE49-F238E27FC236}">
                      <a16:creationId xmlns:a16="http://schemas.microsoft.com/office/drawing/2014/main" id="{9D91A043-22A5-17BC-D970-BF0B4EF47971}"/>
                    </a:ext>
                  </a:extLst>
                </p:cNvPr>
                <p:cNvPicPr/>
                <p:nvPr/>
              </p:nvPicPr>
              <p:blipFill>
                <a:blip r:embed="rId283"/>
                <a:stretch>
                  <a:fillRect/>
                </a:stretch>
              </p:blipFill>
              <p:spPr>
                <a:xfrm>
                  <a:off x="10459446" y="5790746"/>
                  <a:ext cx="4896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86" name="Ink 185">
                  <a:extLst>
                    <a:ext uri="{FF2B5EF4-FFF2-40B4-BE49-F238E27FC236}">
                      <a16:creationId xmlns:a16="http://schemas.microsoft.com/office/drawing/2014/main" id="{62314CAD-A68B-1756-CC15-D443F3E064C6}"/>
                    </a:ext>
                  </a:extLst>
                </p14:cNvPr>
                <p14:cNvContentPartPr/>
                <p14:nvPr/>
              </p14:nvContentPartPr>
              <p14:xfrm>
                <a:off x="10651686" y="5773826"/>
                <a:ext cx="71640" cy="203400"/>
              </p14:xfrm>
            </p:contentPart>
          </mc:Choice>
          <mc:Fallback xmlns="">
            <p:pic>
              <p:nvPicPr>
                <p:cNvPr id="186" name="Ink 185">
                  <a:extLst>
                    <a:ext uri="{FF2B5EF4-FFF2-40B4-BE49-F238E27FC236}">
                      <a16:creationId xmlns:a16="http://schemas.microsoft.com/office/drawing/2014/main" id="{62314CAD-A68B-1756-CC15-D443F3E064C6}"/>
                    </a:ext>
                  </a:extLst>
                </p:cNvPr>
                <p:cNvPicPr/>
                <p:nvPr/>
              </p:nvPicPr>
              <p:blipFill>
                <a:blip r:embed="rId285"/>
                <a:stretch>
                  <a:fillRect/>
                </a:stretch>
              </p:blipFill>
              <p:spPr>
                <a:xfrm>
                  <a:off x="10642686" y="5764826"/>
                  <a:ext cx="8928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87" name="Ink 186">
                  <a:extLst>
                    <a:ext uri="{FF2B5EF4-FFF2-40B4-BE49-F238E27FC236}">
                      <a16:creationId xmlns:a16="http://schemas.microsoft.com/office/drawing/2014/main" id="{D6897046-739B-5188-649C-1BEE9BFD846A}"/>
                    </a:ext>
                  </a:extLst>
                </p14:cNvPr>
                <p14:cNvContentPartPr/>
                <p14:nvPr/>
              </p14:nvContentPartPr>
              <p14:xfrm>
                <a:off x="10683006" y="5814866"/>
                <a:ext cx="139320" cy="73800"/>
              </p14:xfrm>
            </p:contentPart>
          </mc:Choice>
          <mc:Fallback xmlns="">
            <p:pic>
              <p:nvPicPr>
                <p:cNvPr id="187" name="Ink 186">
                  <a:extLst>
                    <a:ext uri="{FF2B5EF4-FFF2-40B4-BE49-F238E27FC236}">
                      <a16:creationId xmlns:a16="http://schemas.microsoft.com/office/drawing/2014/main" id="{D6897046-739B-5188-649C-1BEE9BFD846A}"/>
                    </a:ext>
                  </a:extLst>
                </p:cNvPr>
                <p:cNvPicPr/>
                <p:nvPr/>
              </p:nvPicPr>
              <p:blipFill>
                <a:blip r:embed="rId287"/>
                <a:stretch>
                  <a:fillRect/>
                </a:stretch>
              </p:blipFill>
              <p:spPr>
                <a:xfrm>
                  <a:off x="10674366" y="5806226"/>
                  <a:ext cx="1569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88" name="Ink 187">
                  <a:extLst>
                    <a:ext uri="{FF2B5EF4-FFF2-40B4-BE49-F238E27FC236}">
                      <a16:creationId xmlns:a16="http://schemas.microsoft.com/office/drawing/2014/main" id="{143E00F5-8FB2-0353-EF07-E34A5717EC66}"/>
                    </a:ext>
                  </a:extLst>
                </p14:cNvPr>
                <p14:cNvContentPartPr/>
                <p14:nvPr/>
              </p14:nvContentPartPr>
              <p14:xfrm>
                <a:off x="10713246" y="5883626"/>
                <a:ext cx="119880" cy="122040"/>
              </p14:xfrm>
            </p:contentPart>
          </mc:Choice>
          <mc:Fallback xmlns="">
            <p:pic>
              <p:nvPicPr>
                <p:cNvPr id="188" name="Ink 187">
                  <a:extLst>
                    <a:ext uri="{FF2B5EF4-FFF2-40B4-BE49-F238E27FC236}">
                      <a16:creationId xmlns:a16="http://schemas.microsoft.com/office/drawing/2014/main" id="{143E00F5-8FB2-0353-EF07-E34A5717EC66}"/>
                    </a:ext>
                  </a:extLst>
                </p:cNvPr>
                <p:cNvPicPr/>
                <p:nvPr/>
              </p:nvPicPr>
              <p:blipFill>
                <a:blip r:embed="rId289"/>
                <a:stretch>
                  <a:fillRect/>
                </a:stretch>
              </p:blipFill>
              <p:spPr>
                <a:xfrm>
                  <a:off x="10704606" y="5874626"/>
                  <a:ext cx="137520" cy="139680"/>
                </a:xfrm>
                <a:prstGeom prst="rect">
                  <a:avLst/>
                </a:prstGeom>
              </p:spPr>
            </p:pic>
          </mc:Fallback>
        </mc:AlternateContent>
      </p:grpSp>
      <p:grpSp>
        <p:nvGrpSpPr>
          <p:cNvPr id="194" name="Group 193">
            <a:extLst>
              <a:ext uri="{FF2B5EF4-FFF2-40B4-BE49-F238E27FC236}">
                <a16:creationId xmlns:a16="http://schemas.microsoft.com/office/drawing/2014/main" id="{76BE03F1-CCF6-6621-00A9-E1B40FA66895}"/>
              </a:ext>
            </a:extLst>
          </p:cNvPr>
          <p:cNvGrpSpPr/>
          <p:nvPr/>
        </p:nvGrpSpPr>
        <p:grpSpPr>
          <a:xfrm>
            <a:off x="982086" y="6408506"/>
            <a:ext cx="252360" cy="229320"/>
            <a:chOff x="982086" y="6408506"/>
            <a:chExt cx="252360" cy="229320"/>
          </a:xfrm>
        </p:grpSpPr>
        <mc:AlternateContent xmlns:mc="http://schemas.openxmlformats.org/markup-compatibility/2006" xmlns:p14="http://schemas.microsoft.com/office/powerpoint/2010/main">
          <mc:Choice Requires="p14">
            <p:contentPart p14:bwMode="auto" r:id="rId290">
              <p14:nvContentPartPr>
                <p14:cNvPr id="190" name="Ink 189">
                  <a:extLst>
                    <a:ext uri="{FF2B5EF4-FFF2-40B4-BE49-F238E27FC236}">
                      <a16:creationId xmlns:a16="http://schemas.microsoft.com/office/drawing/2014/main" id="{11266FE1-1458-0749-1FF1-6B24288454F8}"/>
                    </a:ext>
                  </a:extLst>
                </p14:cNvPr>
                <p14:cNvContentPartPr/>
                <p14:nvPr/>
              </p14:nvContentPartPr>
              <p14:xfrm>
                <a:off x="982086" y="6408506"/>
                <a:ext cx="127440" cy="229320"/>
              </p14:xfrm>
            </p:contentPart>
          </mc:Choice>
          <mc:Fallback xmlns="">
            <p:pic>
              <p:nvPicPr>
                <p:cNvPr id="190" name="Ink 189">
                  <a:extLst>
                    <a:ext uri="{FF2B5EF4-FFF2-40B4-BE49-F238E27FC236}">
                      <a16:creationId xmlns:a16="http://schemas.microsoft.com/office/drawing/2014/main" id="{11266FE1-1458-0749-1FF1-6B24288454F8}"/>
                    </a:ext>
                  </a:extLst>
                </p:cNvPr>
                <p:cNvPicPr/>
                <p:nvPr/>
              </p:nvPicPr>
              <p:blipFill>
                <a:blip r:embed="rId291"/>
                <a:stretch>
                  <a:fillRect/>
                </a:stretch>
              </p:blipFill>
              <p:spPr>
                <a:xfrm>
                  <a:off x="973086" y="6399866"/>
                  <a:ext cx="14508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91" name="Ink 190">
                  <a:extLst>
                    <a:ext uri="{FF2B5EF4-FFF2-40B4-BE49-F238E27FC236}">
                      <a16:creationId xmlns:a16="http://schemas.microsoft.com/office/drawing/2014/main" id="{04A9A7EB-550D-1A49-4121-B63AEF951C0C}"/>
                    </a:ext>
                  </a:extLst>
                </p14:cNvPr>
                <p14:cNvContentPartPr/>
                <p14:nvPr/>
              </p14:nvContentPartPr>
              <p14:xfrm>
                <a:off x="1011246" y="6480506"/>
                <a:ext cx="95040" cy="79560"/>
              </p14:xfrm>
            </p:contentPart>
          </mc:Choice>
          <mc:Fallback xmlns="">
            <p:pic>
              <p:nvPicPr>
                <p:cNvPr id="191" name="Ink 190">
                  <a:extLst>
                    <a:ext uri="{FF2B5EF4-FFF2-40B4-BE49-F238E27FC236}">
                      <a16:creationId xmlns:a16="http://schemas.microsoft.com/office/drawing/2014/main" id="{04A9A7EB-550D-1A49-4121-B63AEF951C0C}"/>
                    </a:ext>
                  </a:extLst>
                </p:cNvPr>
                <p:cNvPicPr/>
                <p:nvPr/>
              </p:nvPicPr>
              <p:blipFill>
                <a:blip r:embed="rId293"/>
                <a:stretch>
                  <a:fillRect/>
                </a:stretch>
              </p:blipFill>
              <p:spPr>
                <a:xfrm>
                  <a:off x="1002606" y="6471866"/>
                  <a:ext cx="11268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92" name="Ink 191">
                  <a:extLst>
                    <a:ext uri="{FF2B5EF4-FFF2-40B4-BE49-F238E27FC236}">
                      <a16:creationId xmlns:a16="http://schemas.microsoft.com/office/drawing/2014/main" id="{FFA39041-11DD-B9F3-EDEC-D88C273FF6FA}"/>
                    </a:ext>
                  </a:extLst>
                </p14:cNvPr>
                <p14:cNvContentPartPr/>
                <p14:nvPr/>
              </p14:nvContentPartPr>
              <p14:xfrm>
                <a:off x="1145526" y="6430106"/>
                <a:ext cx="82800" cy="205560"/>
              </p14:xfrm>
            </p:contentPart>
          </mc:Choice>
          <mc:Fallback xmlns="">
            <p:pic>
              <p:nvPicPr>
                <p:cNvPr id="192" name="Ink 191">
                  <a:extLst>
                    <a:ext uri="{FF2B5EF4-FFF2-40B4-BE49-F238E27FC236}">
                      <a16:creationId xmlns:a16="http://schemas.microsoft.com/office/drawing/2014/main" id="{FFA39041-11DD-B9F3-EDEC-D88C273FF6FA}"/>
                    </a:ext>
                  </a:extLst>
                </p:cNvPr>
                <p:cNvPicPr/>
                <p:nvPr/>
              </p:nvPicPr>
              <p:blipFill>
                <a:blip r:embed="rId295"/>
                <a:stretch>
                  <a:fillRect/>
                </a:stretch>
              </p:blipFill>
              <p:spPr>
                <a:xfrm>
                  <a:off x="1136526" y="6421466"/>
                  <a:ext cx="1004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93" name="Ink 192">
                  <a:extLst>
                    <a:ext uri="{FF2B5EF4-FFF2-40B4-BE49-F238E27FC236}">
                      <a16:creationId xmlns:a16="http://schemas.microsoft.com/office/drawing/2014/main" id="{F06BD0C9-3FFE-E728-2D38-E00462166A69}"/>
                    </a:ext>
                  </a:extLst>
                </p14:cNvPr>
                <p14:cNvContentPartPr/>
                <p14:nvPr/>
              </p14:nvContentPartPr>
              <p14:xfrm>
                <a:off x="1150206" y="6489506"/>
                <a:ext cx="84240" cy="69480"/>
              </p14:xfrm>
            </p:contentPart>
          </mc:Choice>
          <mc:Fallback xmlns="">
            <p:pic>
              <p:nvPicPr>
                <p:cNvPr id="193" name="Ink 192">
                  <a:extLst>
                    <a:ext uri="{FF2B5EF4-FFF2-40B4-BE49-F238E27FC236}">
                      <a16:creationId xmlns:a16="http://schemas.microsoft.com/office/drawing/2014/main" id="{F06BD0C9-3FFE-E728-2D38-E00462166A69}"/>
                    </a:ext>
                  </a:extLst>
                </p:cNvPr>
                <p:cNvPicPr/>
                <p:nvPr/>
              </p:nvPicPr>
              <p:blipFill>
                <a:blip r:embed="rId297"/>
                <a:stretch>
                  <a:fillRect/>
                </a:stretch>
              </p:blipFill>
              <p:spPr>
                <a:xfrm>
                  <a:off x="1141206" y="6480506"/>
                  <a:ext cx="101880" cy="87120"/>
                </a:xfrm>
                <a:prstGeom prst="rect">
                  <a:avLst/>
                </a:prstGeom>
              </p:spPr>
            </p:pic>
          </mc:Fallback>
        </mc:AlternateContent>
      </p:grpSp>
      <p:grpSp>
        <p:nvGrpSpPr>
          <p:cNvPr id="210" name="Group 209">
            <a:extLst>
              <a:ext uri="{FF2B5EF4-FFF2-40B4-BE49-F238E27FC236}">
                <a16:creationId xmlns:a16="http://schemas.microsoft.com/office/drawing/2014/main" id="{54DCA15C-EF15-3826-6513-B41CBA824F9A}"/>
              </a:ext>
            </a:extLst>
          </p:cNvPr>
          <p:cNvGrpSpPr/>
          <p:nvPr/>
        </p:nvGrpSpPr>
        <p:grpSpPr>
          <a:xfrm>
            <a:off x="1425606" y="6354146"/>
            <a:ext cx="965160" cy="280800"/>
            <a:chOff x="1425606" y="6354146"/>
            <a:chExt cx="965160" cy="280800"/>
          </a:xfrm>
        </p:grpSpPr>
        <mc:AlternateContent xmlns:mc="http://schemas.openxmlformats.org/markup-compatibility/2006" xmlns:p14="http://schemas.microsoft.com/office/powerpoint/2010/main">
          <mc:Choice Requires="p14">
            <p:contentPart p14:bwMode="auto" r:id="rId298">
              <p14:nvContentPartPr>
                <p14:cNvPr id="202" name="Ink 201">
                  <a:extLst>
                    <a:ext uri="{FF2B5EF4-FFF2-40B4-BE49-F238E27FC236}">
                      <a16:creationId xmlns:a16="http://schemas.microsoft.com/office/drawing/2014/main" id="{E80575B2-AA29-4DF0-8239-30B08F91F0C6}"/>
                    </a:ext>
                  </a:extLst>
                </p14:cNvPr>
                <p14:cNvContentPartPr/>
                <p14:nvPr/>
              </p14:nvContentPartPr>
              <p14:xfrm>
                <a:off x="1425606" y="6376106"/>
                <a:ext cx="166680" cy="258840"/>
              </p14:xfrm>
            </p:contentPart>
          </mc:Choice>
          <mc:Fallback xmlns="">
            <p:pic>
              <p:nvPicPr>
                <p:cNvPr id="202" name="Ink 201">
                  <a:extLst>
                    <a:ext uri="{FF2B5EF4-FFF2-40B4-BE49-F238E27FC236}">
                      <a16:creationId xmlns:a16="http://schemas.microsoft.com/office/drawing/2014/main" id="{E80575B2-AA29-4DF0-8239-30B08F91F0C6}"/>
                    </a:ext>
                  </a:extLst>
                </p:cNvPr>
                <p:cNvPicPr/>
                <p:nvPr/>
              </p:nvPicPr>
              <p:blipFill>
                <a:blip r:embed="rId299"/>
                <a:stretch>
                  <a:fillRect/>
                </a:stretch>
              </p:blipFill>
              <p:spPr>
                <a:xfrm>
                  <a:off x="1416606" y="6367466"/>
                  <a:ext cx="18432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03" name="Ink 202">
                  <a:extLst>
                    <a:ext uri="{FF2B5EF4-FFF2-40B4-BE49-F238E27FC236}">
                      <a16:creationId xmlns:a16="http://schemas.microsoft.com/office/drawing/2014/main" id="{AE4F9AAE-421F-7AE0-865E-26BD0ABC2AB8}"/>
                    </a:ext>
                  </a:extLst>
                </p14:cNvPr>
                <p14:cNvContentPartPr/>
                <p14:nvPr/>
              </p14:nvContentPartPr>
              <p14:xfrm>
                <a:off x="1620006" y="6480146"/>
                <a:ext cx="136440" cy="104760"/>
              </p14:xfrm>
            </p:contentPart>
          </mc:Choice>
          <mc:Fallback xmlns="">
            <p:pic>
              <p:nvPicPr>
                <p:cNvPr id="203" name="Ink 202">
                  <a:extLst>
                    <a:ext uri="{FF2B5EF4-FFF2-40B4-BE49-F238E27FC236}">
                      <a16:creationId xmlns:a16="http://schemas.microsoft.com/office/drawing/2014/main" id="{AE4F9AAE-421F-7AE0-865E-26BD0ABC2AB8}"/>
                    </a:ext>
                  </a:extLst>
                </p:cNvPr>
                <p:cNvPicPr/>
                <p:nvPr/>
              </p:nvPicPr>
              <p:blipFill>
                <a:blip r:embed="rId301"/>
                <a:stretch>
                  <a:fillRect/>
                </a:stretch>
              </p:blipFill>
              <p:spPr>
                <a:xfrm>
                  <a:off x="1611006" y="6471146"/>
                  <a:ext cx="15408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4" name="Ink 203">
                  <a:extLst>
                    <a:ext uri="{FF2B5EF4-FFF2-40B4-BE49-F238E27FC236}">
                      <a16:creationId xmlns:a16="http://schemas.microsoft.com/office/drawing/2014/main" id="{89FFCBF9-A699-145C-3DC5-D086ECF16F21}"/>
                    </a:ext>
                  </a:extLst>
                </p14:cNvPr>
                <p14:cNvContentPartPr/>
                <p14:nvPr/>
              </p14:nvContentPartPr>
              <p14:xfrm>
                <a:off x="1770126" y="6367466"/>
                <a:ext cx="214200" cy="208080"/>
              </p14:xfrm>
            </p:contentPart>
          </mc:Choice>
          <mc:Fallback xmlns="">
            <p:pic>
              <p:nvPicPr>
                <p:cNvPr id="204" name="Ink 203">
                  <a:extLst>
                    <a:ext uri="{FF2B5EF4-FFF2-40B4-BE49-F238E27FC236}">
                      <a16:creationId xmlns:a16="http://schemas.microsoft.com/office/drawing/2014/main" id="{89FFCBF9-A699-145C-3DC5-D086ECF16F21}"/>
                    </a:ext>
                  </a:extLst>
                </p:cNvPr>
                <p:cNvPicPr/>
                <p:nvPr/>
              </p:nvPicPr>
              <p:blipFill>
                <a:blip r:embed="rId303"/>
                <a:stretch>
                  <a:fillRect/>
                </a:stretch>
              </p:blipFill>
              <p:spPr>
                <a:xfrm>
                  <a:off x="1761486" y="6358466"/>
                  <a:ext cx="23184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05" name="Ink 204">
                  <a:extLst>
                    <a:ext uri="{FF2B5EF4-FFF2-40B4-BE49-F238E27FC236}">
                      <a16:creationId xmlns:a16="http://schemas.microsoft.com/office/drawing/2014/main" id="{2D77F0C1-922C-6A97-5EE1-9227EC1059F1}"/>
                    </a:ext>
                  </a:extLst>
                </p14:cNvPr>
                <p14:cNvContentPartPr/>
                <p14:nvPr/>
              </p14:nvContentPartPr>
              <p14:xfrm>
                <a:off x="2083326" y="6368186"/>
                <a:ext cx="109800" cy="231480"/>
              </p14:xfrm>
            </p:contentPart>
          </mc:Choice>
          <mc:Fallback xmlns="">
            <p:pic>
              <p:nvPicPr>
                <p:cNvPr id="205" name="Ink 204">
                  <a:extLst>
                    <a:ext uri="{FF2B5EF4-FFF2-40B4-BE49-F238E27FC236}">
                      <a16:creationId xmlns:a16="http://schemas.microsoft.com/office/drawing/2014/main" id="{2D77F0C1-922C-6A97-5EE1-9227EC1059F1}"/>
                    </a:ext>
                  </a:extLst>
                </p:cNvPr>
                <p:cNvPicPr/>
                <p:nvPr/>
              </p:nvPicPr>
              <p:blipFill>
                <a:blip r:embed="rId305"/>
                <a:stretch>
                  <a:fillRect/>
                </a:stretch>
              </p:blipFill>
              <p:spPr>
                <a:xfrm>
                  <a:off x="2074686" y="6359186"/>
                  <a:ext cx="12744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06" name="Ink 205">
                  <a:extLst>
                    <a:ext uri="{FF2B5EF4-FFF2-40B4-BE49-F238E27FC236}">
                      <a16:creationId xmlns:a16="http://schemas.microsoft.com/office/drawing/2014/main" id="{6BBEFB7B-69D7-DF1D-5364-9633A4C81F41}"/>
                    </a:ext>
                  </a:extLst>
                </p14:cNvPr>
                <p14:cNvContentPartPr/>
                <p14:nvPr/>
              </p14:nvContentPartPr>
              <p14:xfrm>
                <a:off x="2268006" y="6468266"/>
                <a:ext cx="23760" cy="27000"/>
              </p14:xfrm>
            </p:contentPart>
          </mc:Choice>
          <mc:Fallback xmlns="">
            <p:pic>
              <p:nvPicPr>
                <p:cNvPr id="206" name="Ink 205">
                  <a:extLst>
                    <a:ext uri="{FF2B5EF4-FFF2-40B4-BE49-F238E27FC236}">
                      <a16:creationId xmlns:a16="http://schemas.microsoft.com/office/drawing/2014/main" id="{6BBEFB7B-69D7-DF1D-5364-9633A4C81F41}"/>
                    </a:ext>
                  </a:extLst>
                </p:cNvPr>
                <p:cNvPicPr/>
                <p:nvPr/>
              </p:nvPicPr>
              <p:blipFill>
                <a:blip r:embed="rId307"/>
                <a:stretch>
                  <a:fillRect/>
                </a:stretch>
              </p:blipFill>
              <p:spPr>
                <a:xfrm>
                  <a:off x="2259006" y="6459266"/>
                  <a:ext cx="414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07" name="Ink 206">
                  <a:extLst>
                    <a:ext uri="{FF2B5EF4-FFF2-40B4-BE49-F238E27FC236}">
                      <a16:creationId xmlns:a16="http://schemas.microsoft.com/office/drawing/2014/main" id="{1478381C-2848-AA3A-60E9-434410D63439}"/>
                    </a:ext>
                  </a:extLst>
                </p14:cNvPr>
                <p14:cNvContentPartPr/>
                <p14:nvPr/>
              </p14:nvContentPartPr>
              <p14:xfrm>
                <a:off x="2331006" y="6354146"/>
                <a:ext cx="59760" cy="228960"/>
              </p14:xfrm>
            </p:contentPart>
          </mc:Choice>
          <mc:Fallback xmlns="">
            <p:pic>
              <p:nvPicPr>
                <p:cNvPr id="207" name="Ink 206">
                  <a:extLst>
                    <a:ext uri="{FF2B5EF4-FFF2-40B4-BE49-F238E27FC236}">
                      <a16:creationId xmlns:a16="http://schemas.microsoft.com/office/drawing/2014/main" id="{1478381C-2848-AA3A-60E9-434410D63439}"/>
                    </a:ext>
                  </a:extLst>
                </p:cNvPr>
                <p:cNvPicPr/>
                <p:nvPr/>
              </p:nvPicPr>
              <p:blipFill>
                <a:blip r:embed="rId309"/>
                <a:stretch>
                  <a:fillRect/>
                </a:stretch>
              </p:blipFill>
              <p:spPr>
                <a:xfrm>
                  <a:off x="2322006" y="6345146"/>
                  <a:ext cx="77400" cy="246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10">
            <p14:nvContentPartPr>
              <p14:cNvPr id="208" name="Ink 207">
                <a:extLst>
                  <a:ext uri="{FF2B5EF4-FFF2-40B4-BE49-F238E27FC236}">
                    <a16:creationId xmlns:a16="http://schemas.microsoft.com/office/drawing/2014/main" id="{CED0FA9A-7BB4-9857-1232-BDEE0FA640CF}"/>
                  </a:ext>
                </a:extLst>
              </p14:cNvPr>
              <p14:cNvContentPartPr/>
              <p14:nvPr/>
            </p14:nvContentPartPr>
            <p14:xfrm>
              <a:off x="2635206" y="6495266"/>
              <a:ext cx="5400" cy="21240"/>
            </p14:xfrm>
          </p:contentPart>
        </mc:Choice>
        <mc:Fallback xmlns="">
          <p:pic>
            <p:nvPicPr>
              <p:cNvPr id="208" name="Ink 207">
                <a:extLst>
                  <a:ext uri="{FF2B5EF4-FFF2-40B4-BE49-F238E27FC236}">
                    <a16:creationId xmlns:a16="http://schemas.microsoft.com/office/drawing/2014/main" id="{CED0FA9A-7BB4-9857-1232-BDEE0FA640CF}"/>
                  </a:ext>
                </a:extLst>
              </p:cNvPr>
              <p:cNvPicPr/>
              <p:nvPr/>
            </p:nvPicPr>
            <p:blipFill>
              <a:blip r:embed="rId311"/>
              <a:stretch>
                <a:fillRect/>
              </a:stretch>
            </p:blipFill>
            <p:spPr>
              <a:xfrm>
                <a:off x="2626206" y="6486266"/>
                <a:ext cx="2304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09" name="Ink 208">
                <a:extLst>
                  <a:ext uri="{FF2B5EF4-FFF2-40B4-BE49-F238E27FC236}">
                    <a16:creationId xmlns:a16="http://schemas.microsoft.com/office/drawing/2014/main" id="{89FEC677-52A7-5616-0117-E4B0AD67D333}"/>
                  </a:ext>
                </a:extLst>
              </p14:cNvPr>
              <p14:cNvContentPartPr/>
              <p14:nvPr/>
            </p14:nvContentPartPr>
            <p14:xfrm>
              <a:off x="2621526" y="6613706"/>
              <a:ext cx="26280" cy="15840"/>
            </p14:xfrm>
          </p:contentPart>
        </mc:Choice>
        <mc:Fallback xmlns="">
          <p:pic>
            <p:nvPicPr>
              <p:cNvPr id="209" name="Ink 208">
                <a:extLst>
                  <a:ext uri="{FF2B5EF4-FFF2-40B4-BE49-F238E27FC236}">
                    <a16:creationId xmlns:a16="http://schemas.microsoft.com/office/drawing/2014/main" id="{89FEC677-52A7-5616-0117-E4B0AD67D333}"/>
                  </a:ext>
                </a:extLst>
              </p:cNvPr>
              <p:cNvPicPr/>
              <p:nvPr/>
            </p:nvPicPr>
            <p:blipFill>
              <a:blip r:embed="rId313"/>
              <a:stretch>
                <a:fillRect/>
              </a:stretch>
            </p:blipFill>
            <p:spPr>
              <a:xfrm>
                <a:off x="2612886" y="6605066"/>
                <a:ext cx="43920" cy="33480"/>
              </a:xfrm>
              <a:prstGeom prst="rect">
                <a:avLst/>
              </a:prstGeom>
            </p:spPr>
          </p:pic>
        </mc:Fallback>
      </mc:AlternateContent>
      <p:grpSp>
        <p:nvGrpSpPr>
          <p:cNvPr id="238" name="Group 237">
            <a:extLst>
              <a:ext uri="{FF2B5EF4-FFF2-40B4-BE49-F238E27FC236}">
                <a16:creationId xmlns:a16="http://schemas.microsoft.com/office/drawing/2014/main" id="{68890F94-C57F-5B80-0722-2D95DB9C6EDC}"/>
              </a:ext>
            </a:extLst>
          </p:cNvPr>
          <p:cNvGrpSpPr/>
          <p:nvPr/>
        </p:nvGrpSpPr>
        <p:grpSpPr>
          <a:xfrm>
            <a:off x="3000606" y="6212666"/>
            <a:ext cx="2311200" cy="640080"/>
            <a:chOff x="3000606" y="6212666"/>
            <a:chExt cx="2311200" cy="640080"/>
          </a:xfrm>
        </p:grpSpPr>
        <mc:AlternateContent xmlns:mc="http://schemas.openxmlformats.org/markup-compatibility/2006" xmlns:p14="http://schemas.microsoft.com/office/powerpoint/2010/main">
          <mc:Choice Requires="p14">
            <p:contentPart p14:bwMode="auto" r:id="rId314">
              <p14:nvContentPartPr>
                <p14:cNvPr id="211" name="Ink 210">
                  <a:extLst>
                    <a:ext uri="{FF2B5EF4-FFF2-40B4-BE49-F238E27FC236}">
                      <a16:creationId xmlns:a16="http://schemas.microsoft.com/office/drawing/2014/main" id="{AA41E034-D086-923E-834F-349FDBF94498}"/>
                    </a:ext>
                  </a:extLst>
                </p14:cNvPr>
                <p14:cNvContentPartPr/>
                <p14:nvPr/>
              </p14:nvContentPartPr>
              <p14:xfrm>
                <a:off x="3000606" y="6433346"/>
                <a:ext cx="87480" cy="196200"/>
              </p14:xfrm>
            </p:contentPart>
          </mc:Choice>
          <mc:Fallback xmlns="">
            <p:pic>
              <p:nvPicPr>
                <p:cNvPr id="211" name="Ink 210">
                  <a:extLst>
                    <a:ext uri="{FF2B5EF4-FFF2-40B4-BE49-F238E27FC236}">
                      <a16:creationId xmlns:a16="http://schemas.microsoft.com/office/drawing/2014/main" id="{AA41E034-D086-923E-834F-349FDBF94498}"/>
                    </a:ext>
                  </a:extLst>
                </p:cNvPr>
                <p:cNvPicPr/>
                <p:nvPr/>
              </p:nvPicPr>
              <p:blipFill>
                <a:blip r:embed="rId315"/>
                <a:stretch>
                  <a:fillRect/>
                </a:stretch>
              </p:blipFill>
              <p:spPr>
                <a:xfrm>
                  <a:off x="2991966" y="6424346"/>
                  <a:ext cx="10512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12" name="Ink 211">
                  <a:extLst>
                    <a:ext uri="{FF2B5EF4-FFF2-40B4-BE49-F238E27FC236}">
                      <a16:creationId xmlns:a16="http://schemas.microsoft.com/office/drawing/2014/main" id="{883EB9BC-64EA-8D0F-52BA-A2BE6E7BF562}"/>
                    </a:ext>
                  </a:extLst>
                </p14:cNvPr>
                <p14:cNvContentPartPr/>
                <p14:nvPr/>
              </p14:nvContentPartPr>
              <p14:xfrm>
                <a:off x="3128046" y="6443066"/>
                <a:ext cx="95760" cy="120600"/>
              </p14:xfrm>
            </p:contentPart>
          </mc:Choice>
          <mc:Fallback xmlns="">
            <p:pic>
              <p:nvPicPr>
                <p:cNvPr id="212" name="Ink 211">
                  <a:extLst>
                    <a:ext uri="{FF2B5EF4-FFF2-40B4-BE49-F238E27FC236}">
                      <a16:creationId xmlns:a16="http://schemas.microsoft.com/office/drawing/2014/main" id="{883EB9BC-64EA-8D0F-52BA-A2BE6E7BF562}"/>
                    </a:ext>
                  </a:extLst>
                </p:cNvPr>
                <p:cNvPicPr/>
                <p:nvPr/>
              </p:nvPicPr>
              <p:blipFill>
                <a:blip r:embed="rId317"/>
                <a:stretch>
                  <a:fillRect/>
                </a:stretch>
              </p:blipFill>
              <p:spPr>
                <a:xfrm>
                  <a:off x="3119046" y="6434066"/>
                  <a:ext cx="1134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13" name="Ink 212">
                  <a:extLst>
                    <a:ext uri="{FF2B5EF4-FFF2-40B4-BE49-F238E27FC236}">
                      <a16:creationId xmlns:a16="http://schemas.microsoft.com/office/drawing/2014/main" id="{3B4CB9FB-A917-0EA8-C8EE-8DCC7B73030C}"/>
                    </a:ext>
                  </a:extLst>
                </p14:cNvPr>
                <p14:cNvContentPartPr/>
                <p14:nvPr/>
              </p14:nvContentPartPr>
              <p14:xfrm>
                <a:off x="3269166" y="6410666"/>
                <a:ext cx="88920" cy="132840"/>
              </p14:xfrm>
            </p:contentPart>
          </mc:Choice>
          <mc:Fallback xmlns="">
            <p:pic>
              <p:nvPicPr>
                <p:cNvPr id="213" name="Ink 212">
                  <a:extLst>
                    <a:ext uri="{FF2B5EF4-FFF2-40B4-BE49-F238E27FC236}">
                      <a16:creationId xmlns:a16="http://schemas.microsoft.com/office/drawing/2014/main" id="{3B4CB9FB-A917-0EA8-C8EE-8DCC7B73030C}"/>
                    </a:ext>
                  </a:extLst>
                </p:cNvPr>
                <p:cNvPicPr/>
                <p:nvPr/>
              </p:nvPicPr>
              <p:blipFill>
                <a:blip r:embed="rId319"/>
                <a:stretch>
                  <a:fillRect/>
                </a:stretch>
              </p:blipFill>
              <p:spPr>
                <a:xfrm>
                  <a:off x="3260526" y="6401666"/>
                  <a:ext cx="10656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14" name="Ink 213">
                  <a:extLst>
                    <a:ext uri="{FF2B5EF4-FFF2-40B4-BE49-F238E27FC236}">
                      <a16:creationId xmlns:a16="http://schemas.microsoft.com/office/drawing/2014/main" id="{BE5DEBD4-FDB7-DD3D-49B7-092EEC4934A4}"/>
                    </a:ext>
                  </a:extLst>
                </p14:cNvPr>
                <p14:cNvContentPartPr/>
                <p14:nvPr/>
              </p14:nvContentPartPr>
              <p14:xfrm>
                <a:off x="3349446" y="6382946"/>
                <a:ext cx="13320" cy="195840"/>
              </p14:xfrm>
            </p:contentPart>
          </mc:Choice>
          <mc:Fallback xmlns="">
            <p:pic>
              <p:nvPicPr>
                <p:cNvPr id="214" name="Ink 213">
                  <a:extLst>
                    <a:ext uri="{FF2B5EF4-FFF2-40B4-BE49-F238E27FC236}">
                      <a16:creationId xmlns:a16="http://schemas.microsoft.com/office/drawing/2014/main" id="{BE5DEBD4-FDB7-DD3D-49B7-092EEC4934A4}"/>
                    </a:ext>
                  </a:extLst>
                </p:cNvPr>
                <p:cNvPicPr/>
                <p:nvPr/>
              </p:nvPicPr>
              <p:blipFill>
                <a:blip r:embed="rId321"/>
                <a:stretch>
                  <a:fillRect/>
                </a:stretch>
              </p:blipFill>
              <p:spPr>
                <a:xfrm>
                  <a:off x="3340446" y="6373946"/>
                  <a:ext cx="309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15" name="Ink 214">
                  <a:extLst>
                    <a:ext uri="{FF2B5EF4-FFF2-40B4-BE49-F238E27FC236}">
                      <a16:creationId xmlns:a16="http://schemas.microsoft.com/office/drawing/2014/main" id="{81931261-292D-4B63-7527-755ECB3F2EB2}"/>
                    </a:ext>
                  </a:extLst>
                </p14:cNvPr>
                <p14:cNvContentPartPr/>
                <p14:nvPr/>
              </p14:nvContentPartPr>
              <p14:xfrm>
                <a:off x="3040206" y="6599306"/>
                <a:ext cx="386640" cy="97560"/>
              </p14:xfrm>
            </p:contentPart>
          </mc:Choice>
          <mc:Fallback xmlns="">
            <p:pic>
              <p:nvPicPr>
                <p:cNvPr id="215" name="Ink 214">
                  <a:extLst>
                    <a:ext uri="{FF2B5EF4-FFF2-40B4-BE49-F238E27FC236}">
                      <a16:creationId xmlns:a16="http://schemas.microsoft.com/office/drawing/2014/main" id="{81931261-292D-4B63-7527-755ECB3F2EB2}"/>
                    </a:ext>
                  </a:extLst>
                </p:cNvPr>
                <p:cNvPicPr/>
                <p:nvPr/>
              </p:nvPicPr>
              <p:blipFill>
                <a:blip r:embed="rId323"/>
                <a:stretch>
                  <a:fillRect/>
                </a:stretch>
              </p:blipFill>
              <p:spPr>
                <a:xfrm>
                  <a:off x="3031566" y="6590306"/>
                  <a:ext cx="4042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16" name="Ink 215">
                  <a:extLst>
                    <a:ext uri="{FF2B5EF4-FFF2-40B4-BE49-F238E27FC236}">
                      <a16:creationId xmlns:a16="http://schemas.microsoft.com/office/drawing/2014/main" id="{857300FA-9D3C-1818-E183-A6C147978C28}"/>
                    </a:ext>
                  </a:extLst>
                </p14:cNvPr>
                <p14:cNvContentPartPr/>
                <p14:nvPr/>
              </p14:nvContentPartPr>
              <p14:xfrm>
                <a:off x="3243246" y="6730346"/>
                <a:ext cx="20160" cy="122400"/>
              </p14:xfrm>
            </p:contentPart>
          </mc:Choice>
          <mc:Fallback xmlns="">
            <p:pic>
              <p:nvPicPr>
                <p:cNvPr id="216" name="Ink 215">
                  <a:extLst>
                    <a:ext uri="{FF2B5EF4-FFF2-40B4-BE49-F238E27FC236}">
                      <a16:creationId xmlns:a16="http://schemas.microsoft.com/office/drawing/2014/main" id="{857300FA-9D3C-1818-E183-A6C147978C28}"/>
                    </a:ext>
                  </a:extLst>
                </p:cNvPr>
                <p:cNvPicPr/>
                <p:nvPr/>
              </p:nvPicPr>
              <p:blipFill>
                <a:blip r:embed="rId325"/>
                <a:stretch>
                  <a:fillRect/>
                </a:stretch>
              </p:blipFill>
              <p:spPr>
                <a:xfrm>
                  <a:off x="3234246" y="6721706"/>
                  <a:ext cx="3780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17" name="Ink 216">
                  <a:extLst>
                    <a:ext uri="{FF2B5EF4-FFF2-40B4-BE49-F238E27FC236}">
                      <a16:creationId xmlns:a16="http://schemas.microsoft.com/office/drawing/2014/main" id="{C19198A6-8BC1-2B13-EF6D-CDF78164C005}"/>
                    </a:ext>
                  </a:extLst>
                </p14:cNvPr>
                <p14:cNvContentPartPr/>
                <p14:nvPr/>
              </p14:nvContentPartPr>
              <p14:xfrm>
                <a:off x="3181686" y="6688586"/>
                <a:ext cx="155520" cy="42120"/>
              </p14:xfrm>
            </p:contentPart>
          </mc:Choice>
          <mc:Fallback xmlns="">
            <p:pic>
              <p:nvPicPr>
                <p:cNvPr id="217" name="Ink 216">
                  <a:extLst>
                    <a:ext uri="{FF2B5EF4-FFF2-40B4-BE49-F238E27FC236}">
                      <a16:creationId xmlns:a16="http://schemas.microsoft.com/office/drawing/2014/main" id="{C19198A6-8BC1-2B13-EF6D-CDF78164C005}"/>
                    </a:ext>
                  </a:extLst>
                </p:cNvPr>
                <p:cNvPicPr/>
                <p:nvPr/>
              </p:nvPicPr>
              <p:blipFill>
                <a:blip r:embed="rId327"/>
                <a:stretch>
                  <a:fillRect/>
                </a:stretch>
              </p:blipFill>
              <p:spPr>
                <a:xfrm>
                  <a:off x="3173046" y="6679946"/>
                  <a:ext cx="17316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18" name="Ink 217">
                  <a:extLst>
                    <a:ext uri="{FF2B5EF4-FFF2-40B4-BE49-F238E27FC236}">
                      <a16:creationId xmlns:a16="http://schemas.microsoft.com/office/drawing/2014/main" id="{9F566CFC-CBFC-A74A-8C37-06AB028EC12D}"/>
                    </a:ext>
                  </a:extLst>
                </p14:cNvPr>
                <p14:cNvContentPartPr/>
                <p14:nvPr/>
              </p14:nvContentPartPr>
              <p14:xfrm>
                <a:off x="3530166" y="6553586"/>
                <a:ext cx="63360" cy="14040"/>
              </p14:xfrm>
            </p:contentPart>
          </mc:Choice>
          <mc:Fallback xmlns="">
            <p:pic>
              <p:nvPicPr>
                <p:cNvPr id="218" name="Ink 217">
                  <a:extLst>
                    <a:ext uri="{FF2B5EF4-FFF2-40B4-BE49-F238E27FC236}">
                      <a16:creationId xmlns:a16="http://schemas.microsoft.com/office/drawing/2014/main" id="{9F566CFC-CBFC-A74A-8C37-06AB028EC12D}"/>
                    </a:ext>
                  </a:extLst>
                </p:cNvPr>
                <p:cNvPicPr/>
                <p:nvPr/>
              </p:nvPicPr>
              <p:blipFill>
                <a:blip r:embed="rId329"/>
                <a:stretch>
                  <a:fillRect/>
                </a:stretch>
              </p:blipFill>
              <p:spPr>
                <a:xfrm>
                  <a:off x="3521526" y="6544586"/>
                  <a:ext cx="8100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19" name="Ink 218">
                  <a:extLst>
                    <a:ext uri="{FF2B5EF4-FFF2-40B4-BE49-F238E27FC236}">
                      <a16:creationId xmlns:a16="http://schemas.microsoft.com/office/drawing/2014/main" id="{616DE75C-7358-30DC-A5D8-5C48B91B772C}"/>
                    </a:ext>
                  </a:extLst>
                </p14:cNvPr>
                <p14:cNvContentPartPr/>
                <p14:nvPr/>
              </p14:nvContentPartPr>
              <p14:xfrm>
                <a:off x="3530166" y="6599666"/>
                <a:ext cx="96480" cy="29520"/>
              </p14:xfrm>
            </p:contentPart>
          </mc:Choice>
          <mc:Fallback xmlns="">
            <p:pic>
              <p:nvPicPr>
                <p:cNvPr id="219" name="Ink 218">
                  <a:extLst>
                    <a:ext uri="{FF2B5EF4-FFF2-40B4-BE49-F238E27FC236}">
                      <a16:creationId xmlns:a16="http://schemas.microsoft.com/office/drawing/2014/main" id="{616DE75C-7358-30DC-A5D8-5C48B91B772C}"/>
                    </a:ext>
                  </a:extLst>
                </p:cNvPr>
                <p:cNvPicPr/>
                <p:nvPr/>
              </p:nvPicPr>
              <p:blipFill>
                <a:blip r:embed="rId331"/>
                <a:stretch>
                  <a:fillRect/>
                </a:stretch>
              </p:blipFill>
              <p:spPr>
                <a:xfrm>
                  <a:off x="3521526" y="6591026"/>
                  <a:ext cx="11412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21" name="Ink 220">
                  <a:extLst>
                    <a:ext uri="{FF2B5EF4-FFF2-40B4-BE49-F238E27FC236}">
                      <a16:creationId xmlns:a16="http://schemas.microsoft.com/office/drawing/2014/main" id="{DE85B8FD-EA56-788A-8E4B-9618A326F37D}"/>
                    </a:ext>
                  </a:extLst>
                </p14:cNvPr>
                <p14:cNvContentPartPr/>
                <p14:nvPr/>
              </p14:nvContentPartPr>
              <p14:xfrm>
                <a:off x="3733206" y="6358466"/>
                <a:ext cx="62280" cy="230040"/>
              </p14:xfrm>
            </p:contentPart>
          </mc:Choice>
          <mc:Fallback xmlns="">
            <p:pic>
              <p:nvPicPr>
                <p:cNvPr id="221" name="Ink 220">
                  <a:extLst>
                    <a:ext uri="{FF2B5EF4-FFF2-40B4-BE49-F238E27FC236}">
                      <a16:creationId xmlns:a16="http://schemas.microsoft.com/office/drawing/2014/main" id="{DE85B8FD-EA56-788A-8E4B-9618A326F37D}"/>
                    </a:ext>
                  </a:extLst>
                </p:cNvPr>
                <p:cNvPicPr/>
                <p:nvPr/>
              </p:nvPicPr>
              <p:blipFill>
                <a:blip r:embed="rId333"/>
                <a:stretch>
                  <a:fillRect/>
                </a:stretch>
              </p:blipFill>
              <p:spPr>
                <a:xfrm>
                  <a:off x="3724206" y="6349826"/>
                  <a:ext cx="7992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22" name="Ink 221">
                  <a:extLst>
                    <a:ext uri="{FF2B5EF4-FFF2-40B4-BE49-F238E27FC236}">
                      <a16:creationId xmlns:a16="http://schemas.microsoft.com/office/drawing/2014/main" id="{AB516915-DE60-805D-6743-C99527F03EAF}"/>
                    </a:ext>
                  </a:extLst>
                </p14:cNvPr>
                <p14:cNvContentPartPr/>
                <p14:nvPr/>
              </p14:nvContentPartPr>
              <p14:xfrm>
                <a:off x="3918246" y="6438746"/>
                <a:ext cx="14040" cy="132480"/>
              </p14:xfrm>
            </p:contentPart>
          </mc:Choice>
          <mc:Fallback xmlns="">
            <p:pic>
              <p:nvPicPr>
                <p:cNvPr id="222" name="Ink 221">
                  <a:extLst>
                    <a:ext uri="{FF2B5EF4-FFF2-40B4-BE49-F238E27FC236}">
                      <a16:creationId xmlns:a16="http://schemas.microsoft.com/office/drawing/2014/main" id="{AB516915-DE60-805D-6743-C99527F03EAF}"/>
                    </a:ext>
                  </a:extLst>
                </p:cNvPr>
                <p:cNvPicPr/>
                <p:nvPr/>
              </p:nvPicPr>
              <p:blipFill>
                <a:blip r:embed="rId335"/>
                <a:stretch>
                  <a:fillRect/>
                </a:stretch>
              </p:blipFill>
              <p:spPr>
                <a:xfrm>
                  <a:off x="3909606" y="6430106"/>
                  <a:ext cx="316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23" name="Ink 222">
                  <a:extLst>
                    <a:ext uri="{FF2B5EF4-FFF2-40B4-BE49-F238E27FC236}">
                      <a16:creationId xmlns:a16="http://schemas.microsoft.com/office/drawing/2014/main" id="{2A8505B1-E2E1-F156-10BD-0AC5821F2D39}"/>
                    </a:ext>
                  </a:extLst>
                </p14:cNvPr>
                <p14:cNvContentPartPr/>
                <p14:nvPr/>
              </p14:nvContentPartPr>
              <p14:xfrm>
                <a:off x="3884406" y="6490946"/>
                <a:ext cx="70200" cy="29880"/>
              </p14:xfrm>
            </p:contentPart>
          </mc:Choice>
          <mc:Fallback xmlns="">
            <p:pic>
              <p:nvPicPr>
                <p:cNvPr id="223" name="Ink 222">
                  <a:extLst>
                    <a:ext uri="{FF2B5EF4-FFF2-40B4-BE49-F238E27FC236}">
                      <a16:creationId xmlns:a16="http://schemas.microsoft.com/office/drawing/2014/main" id="{2A8505B1-E2E1-F156-10BD-0AC5821F2D39}"/>
                    </a:ext>
                  </a:extLst>
                </p:cNvPr>
                <p:cNvPicPr/>
                <p:nvPr/>
              </p:nvPicPr>
              <p:blipFill>
                <a:blip r:embed="rId337"/>
                <a:stretch>
                  <a:fillRect/>
                </a:stretch>
              </p:blipFill>
              <p:spPr>
                <a:xfrm>
                  <a:off x="3875766" y="6482306"/>
                  <a:ext cx="878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24" name="Ink 223">
                  <a:extLst>
                    <a:ext uri="{FF2B5EF4-FFF2-40B4-BE49-F238E27FC236}">
                      <a16:creationId xmlns:a16="http://schemas.microsoft.com/office/drawing/2014/main" id="{C65AF9E0-8AFA-7234-167C-254947B390C9}"/>
                    </a:ext>
                  </a:extLst>
                </p14:cNvPr>
                <p14:cNvContentPartPr/>
                <p14:nvPr/>
              </p14:nvContentPartPr>
              <p14:xfrm>
                <a:off x="4107606" y="6354506"/>
                <a:ext cx="78480" cy="247320"/>
              </p14:xfrm>
            </p:contentPart>
          </mc:Choice>
          <mc:Fallback xmlns="">
            <p:pic>
              <p:nvPicPr>
                <p:cNvPr id="224" name="Ink 223">
                  <a:extLst>
                    <a:ext uri="{FF2B5EF4-FFF2-40B4-BE49-F238E27FC236}">
                      <a16:creationId xmlns:a16="http://schemas.microsoft.com/office/drawing/2014/main" id="{C65AF9E0-8AFA-7234-167C-254947B390C9}"/>
                    </a:ext>
                  </a:extLst>
                </p:cNvPr>
                <p:cNvPicPr/>
                <p:nvPr/>
              </p:nvPicPr>
              <p:blipFill>
                <a:blip r:embed="rId339"/>
                <a:stretch>
                  <a:fillRect/>
                </a:stretch>
              </p:blipFill>
              <p:spPr>
                <a:xfrm>
                  <a:off x="4098966" y="6345506"/>
                  <a:ext cx="9612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25" name="Ink 224">
                  <a:extLst>
                    <a:ext uri="{FF2B5EF4-FFF2-40B4-BE49-F238E27FC236}">
                      <a16:creationId xmlns:a16="http://schemas.microsoft.com/office/drawing/2014/main" id="{EBF159F3-B257-8299-45B7-C74EB62C7F0E}"/>
                    </a:ext>
                  </a:extLst>
                </p14:cNvPr>
                <p14:cNvContentPartPr/>
                <p14:nvPr/>
              </p14:nvContentPartPr>
              <p14:xfrm>
                <a:off x="4274646" y="6310946"/>
                <a:ext cx="78840" cy="111960"/>
              </p14:xfrm>
            </p:contentPart>
          </mc:Choice>
          <mc:Fallback xmlns="">
            <p:pic>
              <p:nvPicPr>
                <p:cNvPr id="225" name="Ink 224">
                  <a:extLst>
                    <a:ext uri="{FF2B5EF4-FFF2-40B4-BE49-F238E27FC236}">
                      <a16:creationId xmlns:a16="http://schemas.microsoft.com/office/drawing/2014/main" id="{EBF159F3-B257-8299-45B7-C74EB62C7F0E}"/>
                    </a:ext>
                  </a:extLst>
                </p:cNvPr>
                <p:cNvPicPr/>
                <p:nvPr/>
              </p:nvPicPr>
              <p:blipFill>
                <a:blip r:embed="rId341"/>
                <a:stretch>
                  <a:fillRect/>
                </a:stretch>
              </p:blipFill>
              <p:spPr>
                <a:xfrm>
                  <a:off x="4266006" y="6301946"/>
                  <a:ext cx="9648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27" name="Ink 226">
                  <a:extLst>
                    <a:ext uri="{FF2B5EF4-FFF2-40B4-BE49-F238E27FC236}">
                      <a16:creationId xmlns:a16="http://schemas.microsoft.com/office/drawing/2014/main" id="{3E08FBB6-16E6-34B5-5267-227CA41C0851}"/>
                    </a:ext>
                  </a:extLst>
                </p14:cNvPr>
                <p14:cNvContentPartPr/>
                <p14:nvPr/>
              </p14:nvContentPartPr>
              <p14:xfrm>
                <a:off x="4439886" y="6221666"/>
                <a:ext cx="89280" cy="377640"/>
              </p14:xfrm>
            </p:contentPart>
          </mc:Choice>
          <mc:Fallback xmlns="">
            <p:pic>
              <p:nvPicPr>
                <p:cNvPr id="227" name="Ink 226">
                  <a:extLst>
                    <a:ext uri="{FF2B5EF4-FFF2-40B4-BE49-F238E27FC236}">
                      <a16:creationId xmlns:a16="http://schemas.microsoft.com/office/drawing/2014/main" id="{3E08FBB6-16E6-34B5-5267-227CA41C0851}"/>
                    </a:ext>
                  </a:extLst>
                </p:cNvPr>
                <p:cNvPicPr/>
                <p:nvPr/>
              </p:nvPicPr>
              <p:blipFill>
                <a:blip r:embed="rId343"/>
                <a:stretch>
                  <a:fillRect/>
                </a:stretch>
              </p:blipFill>
              <p:spPr>
                <a:xfrm>
                  <a:off x="4431246" y="6213026"/>
                  <a:ext cx="106920" cy="39528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28" name="Ink 227">
                  <a:extLst>
                    <a:ext uri="{FF2B5EF4-FFF2-40B4-BE49-F238E27FC236}">
                      <a16:creationId xmlns:a16="http://schemas.microsoft.com/office/drawing/2014/main" id="{43B66451-E0DA-0294-E52B-4826C566D4D2}"/>
                    </a:ext>
                  </a:extLst>
                </p14:cNvPr>
                <p14:cNvContentPartPr/>
                <p14:nvPr/>
              </p14:nvContentPartPr>
              <p14:xfrm>
                <a:off x="4554366" y="6355946"/>
                <a:ext cx="39240" cy="212040"/>
              </p14:xfrm>
            </p:contentPart>
          </mc:Choice>
          <mc:Fallback xmlns="">
            <p:pic>
              <p:nvPicPr>
                <p:cNvPr id="228" name="Ink 227">
                  <a:extLst>
                    <a:ext uri="{FF2B5EF4-FFF2-40B4-BE49-F238E27FC236}">
                      <a16:creationId xmlns:a16="http://schemas.microsoft.com/office/drawing/2014/main" id="{43B66451-E0DA-0294-E52B-4826C566D4D2}"/>
                    </a:ext>
                  </a:extLst>
                </p:cNvPr>
                <p:cNvPicPr/>
                <p:nvPr/>
              </p:nvPicPr>
              <p:blipFill>
                <a:blip r:embed="rId345"/>
                <a:stretch>
                  <a:fillRect/>
                </a:stretch>
              </p:blipFill>
              <p:spPr>
                <a:xfrm>
                  <a:off x="4545366" y="6346946"/>
                  <a:ext cx="5688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29" name="Ink 228">
                  <a:extLst>
                    <a:ext uri="{FF2B5EF4-FFF2-40B4-BE49-F238E27FC236}">
                      <a16:creationId xmlns:a16="http://schemas.microsoft.com/office/drawing/2014/main" id="{8EE344E6-EB28-7480-C938-BCA997FC710A}"/>
                    </a:ext>
                  </a:extLst>
                </p14:cNvPr>
                <p14:cNvContentPartPr/>
                <p14:nvPr/>
              </p14:nvContentPartPr>
              <p14:xfrm>
                <a:off x="4637526" y="6475826"/>
                <a:ext cx="22320" cy="24120"/>
              </p14:xfrm>
            </p:contentPart>
          </mc:Choice>
          <mc:Fallback xmlns="">
            <p:pic>
              <p:nvPicPr>
                <p:cNvPr id="229" name="Ink 228">
                  <a:extLst>
                    <a:ext uri="{FF2B5EF4-FFF2-40B4-BE49-F238E27FC236}">
                      <a16:creationId xmlns:a16="http://schemas.microsoft.com/office/drawing/2014/main" id="{8EE344E6-EB28-7480-C938-BCA997FC710A}"/>
                    </a:ext>
                  </a:extLst>
                </p:cNvPr>
                <p:cNvPicPr/>
                <p:nvPr/>
              </p:nvPicPr>
              <p:blipFill>
                <a:blip r:embed="rId347"/>
                <a:stretch>
                  <a:fillRect/>
                </a:stretch>
              </p:blipFill>
              <p:spPr>
                <a:xfrm>
                  <a:off x="4628886" y="6467186"/>
                  <a:ext cx="399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30" name="Ink 229">
                  <a:extLst>
                    <a:ext uri="{FF2B5EF4-FFF2-40B4-BE49-F238E27FC236}">
                      <a16:creationId xmlns:a16="http://schemas.microsoft.com/office/drawing/2014/main" id="{7CF04DC2-C446-379D-3E0D-E7C146D3D734}"/>
                    </a:ext>
                  </a:extLst>
                </p14:cNvPr>
                <p14:cNvContentPartPr/>
                <p14:nvPr/>
              </p14:nvContentPartPr>
              <p14:xfrm>
                <a:off x="4718166" y="6364226"/>
                <a:ext cx="67320" cy="100800"/>
              </p14:xfrm>
            </p:contentPart>
          </mc:Choice>
          <mc:Fallback xmlns="">
            <p:pic>
              <p:nvPicPr>
                <p:cNvPr id="230" name="Ink 229">
                  <a:extLst>
                    <a:ext uri="{FF2B5EF4-FFF2-40B4-BE49-F238E27FC236}">
                      <a16:creationId xmlns:a16="http://schemas.microsoft.com/office/drawing/2014/main" id="{7CF04DC2-C446-379D-3E0D-E7C146D3D734}"/>
                    </a:ext>
                  </a:extLst>
                </p:cNvPr>
                <p:cNvPicPr/>
                <p:nvPr/>
              </p:nvPicPr>
              <p:blipFill>
                <a:blip r:embed="rId349"/>
                <a:stretch>
                  <a:fillRect/>
                </a:stretch>
              </p:blipFill>
              <p:spPr>
                <a:xfrm>
                  <a:off x="4709166" y="6355586"/>
                  <a:ext cx="849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31" name="Ink 230">
                  <a:extLst>
                    <a:ext uri="{FF2B5EF4-FFF2-40B4-BE49-F238E27FC236}">
                      <a16:creationId xmlns:a16="http://schemas.microsoft.com/office/drawing/2014/main" id="{A4C0FD88-2D6A-FF0A-3461-60C79B115859}"/>
                    </a:ext>
                  </a:extLst>
                </p14:cNvPr>
                <p14:cNvContentPartPr/>
                <p14:nvPr/>
              </p14:nvContentPartPr>
              <p14:xfrm>
                <a:off x="4785126" y="6324626"/>
                <a:ext cx="30960" cy="219600"/>
              </p14:xfrm>
            </p:contentPart>
          </mc:Choice>
          <mc:Fallback xmlns="">
            <p:pic>
              <p:nvPicPr>
                <p:cNvPr id="231" name="Ink 230">
                  <a:extLst>
                    <a:ext uri="{FF2B5EF4-FFF2-40B4-BE49-F238E27FC236}">
                      <a16:creationId xmlns:a16="http://schemas.microsoft.com/office/drawing/2014/main" id="{A4C0FD88-2D6A-FF0A-3461-60C79B115859}"/>
                    </a:ext>
                  </a:extLst>
                </p:cNvPr>
                <p:cNvPicPr/>
                <p:nvPr/>
              </p:nvPicPr>
              <p:blipFill>
                <a:blip r:embed="rId351"/>
                <a:stretch>
                  <a:fillRect/>
                </a:stretch>
              </p:blipFill>
              <p:spPr>
                <a:xfrm>
                  <a:off x="4776486" y="6315986"/>
                  <a:ext cx="4860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32" name="Ink 231">
                  <a:extLst>
                    <a:ext uri="{FF2B5EF4-FFF2-40B4-BE49-F238E27FC236}">
                      <a16:creationId xmlns:a16="http://schemas.microsoft.com/office/drawing/2014/main" id="{32E05983-69A0-AFC7-5DF4-16D226E4C1F8}"/>
                    </a:ext>
                  </a:extLst>
                </p14:cNvPr>
                <p14:cNvContentPartPr/>
                <p14:nvPr/>
              </p14:nvContentPartPr>
              <p14:xfrm>
                <a:off x="4926246" y="6432266"/>
                <a:ext cx="78480" cy="25200"/>
              </p14:xfrm>
            </p:contentPart>
          </mc:Choice>
          <mc:Fallback xmlns="">
            <p:pic>
              <p:nvPicPr>
                <p:cNvPr id="232" name="Ink 231">
                  <a:extLst>
                    <a:ext uri="{FF2B5EF4-FFF2-40B4-BE49-F238E27FC236}">
                      <a16:creationId xmlns:a16="http://schemas.microsoft.com/office/drawing/2014/main" id="{32E05983-69A0-AFC7-5DF4-16D226E4C1F8}"/>
                    </a:ext>
                  </a:extLst>
                </p:cNvPr>
                <p:cNvPicPr/>
                <p:nvPr/>
              </p:nvPicPr>
              <p:blipFill>
                <a:blip r:embed="rId353"/>
                <a:stretch>
                  <a:fillRect/>
                </a:stretch>
              </p:blipFill>
              <p:spPr>
                <a:xfrm>
                  <a:off x="4917246" y="6423626"/>
                  <a:ext cx="9612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33" name="Ink 232">
                  <a:extLst>
                    <a:ext uri="{FF2B5EF4-FFF2-40B4-BE49-F238E27FC236}">
                      <a16:creationId xmlns:a16="http://schemas.microsoft.com/office/drawing/2014/main" id="{E3CA10CE-9ED8-0B55-EF23-4A297D5C3A21}"/>
                    </a:ext>
                  </a:extLst>
                </p14:cNvPr>
                <p14:cNvContentPartPr/>
                <p14:nvPr/>
              </p14:nvContentPartPr>
              <p14:xfrm>
                <a:off x="5097246" y="6289346"/>
                <a:ext cx="78840" cy="211680"/>
              </p14:xfrm>
            </p:contentPart>
          </mc:Choice>
          <mc:Fallback xmlns="">
            <p:pic>
              <p:nvPicPr>
                <p:cNvPr id="233" name="Ink 232">
                  <a:extLst>
                    <a:ext uri="{FF2B5EF4-FFF2-40B4-BE49-F238E27FC236}">
                      <a16:creationId xmlns:a16="http://schemas.microsoft.com/office/drawing/2014/main" id="{E3CA10CE-9ED8-0B55-EF23-4A297D5C3A21}"/>
                    </a:ext>
                  </a:extLst>
                </p:cNvPr>
                <p:cNvPicPr/>
                <p:nvPr/>
              </p:nvPicPr>
              <p:blipFill>
                <a:blip r:embed="rId355"/>
                <a:stretch>
                  <a:fillRect/>
                </a:stretch>
              </p:blipFill>
              <p:spPr>
                <a:xfrm>
                  <a:off x="5088606" y="6280346"/>
                  <a:ext cx="9648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34" name="Ink 233">
                  <a:extLst>
                    <a:ext uri="{FF2B5EF4-FFF2-40B4-BE49-F238E27FC236}">
                      <a16:creationId xmlns:a16="http://schemas.microsoft.com/office/drawing/2014/main" id="{2FFF954C-1707-A758-877C-883299D6CBF2}"/>
                    </a:ext>
                  </a:extLst>
                </p14:cNvPr>
                <p14:cNvContentPartPr/>
                <p14:nvPr/>
              </p14:nvContentPartPr>
              <p14:xfrm>
                <a:off x="5121006" y="6488786"/>
                <a:ext cx="93240" cy="25920"/>
              </p14:xfrm>
            </p:contentPart>
          </mc:Choice>
          <mc:Fallback xmlns="">
            <p:pic>
              <p:nvPicPr>
                <p:cNvPr id="234" name="Ink 233">
                  <a:extLst>
                    <a:ext uri="{FF2B5EF4-FFF2-40B4-BE49-F238E27FC236}">
                      <a16:creationId xmlns:a16="http://schemas.microsoft.com/office/drawing/2014/main" id="{2FFF954C-1707-A758-877C-883299D6CBF2}"/>
                    </a:ext>
                  </a:extLst>
                </p:cNvPr>
                <p:cNvPicPr/>
                <p:nvPr/>
              </p:nvPicPr>
              <p:blipFill>
                <a:blip r:embed="rId357"/>
                <a:stretch>
                  <a:fillRect/>
                </a:stretch>
              </p:blipFill>
              <p:spPr>
                <a:xfrm>
                  <a:off x="5112006" y="6480146"/>
                  <a:ext cx="11088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35" name="Ink 234">
                  <a:extLst>
                    <a:ext uri="{FF2B5EF4-FFF2-40B4-BE49-F238E27FC236}">
                      <a16:creationId xmlns:a16="http://schemas.microsoft.com/office/drawing/2014/main" id="{AB30A62A-C06B-FC2A-8943-8C53FA225D78}"/>
                    </a:ext>
                  </a:extLst>
                </p14:cNvPr>
                <p14:cNvContentPartPr/>
                <p14:nvPr/>
              </p14:nvContentPartPr>
              <p14:xfrm>
                <a:off x="5223246" y="6212666"/>
                <a:ext cx="88560" cy="352800"/>
              </p14:xfrm>
            </p:contentPart>
          </mc:Choice>
          <mc:Fallback xmlns="">
            <p:pic>
              <p:nvPicPr>
                <p:cNvPr id="235" name="Ink 234">
                  <a:extLst>
                    <a:ext uri="{FF2B5EF4-FFF2-40B4-BE49-F238E27FC236}">
                      <a16:creationId xmlns:a16="http://schemas.microsoft.com/office/drawing/2014/main" id="{AB30A62A-C06B-FC2A-8943-8C53FA225D78}"/>
                    </a:ext>
                  </a:extLst>
                </p:cNvPr>
                <p:cNvPicPr/>
                <p:nvPr/>
              </p:nvPicPr>
              <p:blipFill>
                <a:blip r:embed="rId359"/>
                <a:stretch>
                  <a:fillRect/>
                </a:stretch>
              </p:blipFill>
              <p:spPr>
                <a:xfrm>
                  <a:off x="5214606" y="6203666"/>
                  <a:ext cx="106200" cy="37044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36" name="Ink 235">
                  <a:extLst>
                    <a:ext uri="{FF2B5EF4-FFF2-40B4-BE49-F238E27FC236}">
                      <a16:creationId xmlns:a16="http://schemas.microsoft.com/office/drawing/2014/main" id="{BE29AB3E-AB67-9C6C-0C79-84B282A503C0}"/>
                    </a:ext>
                  </a:extLst>
                </p14:cNvPr>
                <p14:cNvContentPartPr/>
                <p14:nvPr/>
              </p14:nvContentPartPr>
              <p14:xfrm>
                <a:off x="4542126" y="6636026"/>
                <a:ext cx="642240" cy="40320"/>
              </p14:xfrm>
            </p:contentPart>
          </mc:Choice>
          <mc:Fallback xmlns="">
            <p:pic>
              <p:nvPicPr>
                <p:cNvPr id="236" name="Ink 235">
                  <a:extLst>
                    <a:ext uri="{FF2B5EF4-FFF2-40B4-BE49-F238E27FC236}">
                      <a16:creationId xmlns:a16="http://schemas.microsoft.com/office/drawing/2014/main" id="{BE29AB3E-AB67-9C6C-0C79-84B282A503C0}"/>
                    </a:ext>
                  </a:extLst>
                </p:cNvPr>
                <p:cNvPicPr/>
                <p:nvPr/>
              </p:nvPicPr>
              <p:blipFill>
                <a:blip r:embed="rId361"/>
                <a:stretch>
                  <a:fillRect/>
                </a:stretch>
              </p:blipFill>
              <p:spPr>
                <a:xfrm>
                  <a:off x="4533126" y="6627386"/>
                  <a:ext cx="6598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37" name="Ink 236">
                  <a:extLst>
                    <a:ext uri="{FF2B5EF4-FFF2-40B4-BE49-F238E27FC236}">
                      <a16:creationId xmlns:a16="http://schemas.microsoft.com/office/drawing/2014/main" id="{89912EA2-F01F-41A9-A5D5-465115422888}"/>
                    </a:ext>
                  </a:extLst>
                </p14:cNvPr>
                <p14:cNvContentPartPr/>
                <p14:nvPr/>
              </p14:nvContentPartPr>
              <p14:xfrm>
                <a:off x="4801326" y="6665906"/>
                <a:ext cx="163440" cy="140040"/>
              </p14:xfrm>
            </p:contentPart>
          </mc:Choice>
          <mc:Fallback xmlns="">
            <p:pic>
              <p:nvPicPr>
                <p:cNvPr id="237" name="Ink 236">
                  <a:extLst>
                    <a:ext uri="{FF2B5EF4-FFF2-40B4-BE49-F238E27FC236}">
                      <a16:creationId xmlns:a16="http://schemas.microsoft.com/office/drawing/2014/main" id="{89912EA2-F01F-41A9-A5D5-465115422888}"/>
                    </a:ext>
                  </a:extLst>
                </p:cNvPr>
                <p:cNvPicPr/>
                <p:nvPr/>
              </p:nvPicPr>
              <p:blipFill>
                <a:blip r:embed="rId363"/>
                <a:stretch>
                  <a:fillRect/>
                </a:stretch>
              </p:blipFill>
              <p:spPr>
                <a:xfrm>
                  <a:off x="4792326" y="6657266"/>
                  <a:ext cx="181080" cy="157680"/>
                </a:xfrm>
                <a:prstGeom prst="rect">
                  <a:avLst/>
                </a:prstGeom>
              </p:spPr>
            </p:pic>
          </mc:Fallback>
        </mc:AlternateContent>
      </p:grpSp>
      <p:grpSp>
        <p:nvGrpSpPr>
          <p:cNvPr id="241" name="Group 240">
            <a:extLst>
              <a:ext uri="{FF2B5EF4-FFF2-40B4-BE49-F238E27FC236}">
                <a16:creationId xmlns:a16="http://schemas.microsoft.com/office/drawing/2014/main" id="{4C99A3C0-C271-16EA-C90B-077585CEEA16}"/>
              </a:ext>
            </a:extLst>
          </p:cNvPr>
          <p:cNvGrpSpPr/>
          <p:nvPr/>
        </p:nvGrpSpPr>
        <p:grpSpPr>
          <a:xfrm>
            <a:off x="5423766" y="6460346"/>
            <a:ext cx="83520" cy="84600"/>
            <a:chOff x="5423766" y="6460346"/>
            <a:chExt cx="83520" cy="84600"/>
          </a:xfrm>
        </p:grpSpPr>
        <mc:AlternateContent xmlns:mc="http://schemas.openxmlformats.org/markup-compatibility/2006" xmlns:p14="http://schemas.microsoft.com/office/powerpoint/2010/main">
          <mc:Choice Requires="p14">
            <p:contentPart p14:bwMode="auto" r:id="rId364">
              <p14:nvContentPartPr>
                <p14:cNvPr id="239" name="Ink 238">
                  <a:extLst>
                    <a:ext uri="{FF2B5EF4-FFF2-40B4-BE49-F238E27FC236}">
                      <a16:creationId xmlns:a16="http://schemas.microsoft.com/office/drawing/2014/main" id="{6C254FD9-E0CF-BB90-2761-D6F4DF6B3EC0}"/>
                    </a:ext>
                  </a:extLst>
                </p14:cNvPr>
                <p14:cNvContentPartPr/>
                <p14:nvPr/>
              </p14:nvContentPartPr>
              <p14:xfrm>
                <a:off x="5446446" y="6460346"/>
                <a:ext cx="59040" cy="27360"/>
              </p14:xfrm>
            </p:contentPart>
          </mc:Choice>
          <mc:Fallback xmlns="">
            <p:pic>
              <p:nvPicPr>
                <p:cNvPr id="239" name="Ink 238">
                  <a:extLst>
                    <a:ext uri="{FF2B5EF4-FFF2-40B4-BE49-F238E27FC236}">
                      <a16:creationId xmlns:a16="http://schemas.microsoft.com/office/drawing/2014/main" id="{6C254FD9-E0CF-BB90-2761-D6F4DF6B3EC0}"/>
                    </a:ext>
                  </a:extLst>
                </p:cNvPr>
                <p:cNvPicPr/>
                <p:nvPr/>
              </p:nvPicPr>
              <p:blipFill>
                <a:blip r:embed="rId365"/>
                <a:stretch>
                  <a:fillRect/>
                </a:stretch>
              </p:blipFill>
              <p:spPr>
                <a:xfrm>
                  <a:off x="5437806" y="6451706"/>
                  <a:ext cx="7668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40" name="Ink 239">
                  <a:extLst>
                    <a:ext uri="{FF2B5EF4-FFF2-40B4-BE49-F238E27FC236}">
                      <a16:creationId xmlns:a16="http://schemas.microsoft.com/office/drawing/2014/main" id="{483D2692-3852-4A44-D320-DC684F7486D5}"/>
                    </a:ext>
                  </a:extLst>
                </p14:cNvPr>
                <p14:cNvContentPartPr/>
                <p14:nvPr/>
              </p14:nvContentPartPr>
              <p14:xfrm>
                <a:off x="5423766" y="6537386"/>
                <a:ext cx="83520" cy="7560"/>
              </p14:xfrm>
            </p:contentPart>
          </mc:Choice>
          <mc:Fallback xmlns="">
            <p:pic>
              <p:nvPicPr>
                <p:cNvPr id="240" name="Ink 239">
                  <a:extLst>
                    <a:ext uri="{FF2B5EF4-FFF2-40B4-BE49-F238E27FC236}">
                      <a16:creationId xmlns:a16="http://schemas.microsoft.com/office/drawing/2014/main" id="{483D2692-3852-4A44-D320-DC684F7486D5}"/>
                    </a:ext>
                  </a:extLst>
                </p:cNvPr>
                <p:cNvPicPr/>
                <p:nvPr/>
              </p:nvPicPr>
              <p:blipFill>
                <a:blip r:embed="rId367"/>
                <a:stretch>
                  <a:fillRect/>
                </a:stretch>
              </p:blipFill>
              <p:spPr>
                <a:xfrm>
                  <a:off x="5414766" y="6528386"/>
                  <a:ext cx="101160" cy="25200"/>
                </a:xfrm>
                <a:prstGeom prst="rect">
                  <a:avLst/>
                </a:prstGeom>
              </p:spPr>
            </p:pic>
          </mc:Fallback>
        </mc:AlternateContent>
      </p:grpSp>
      <p:grpSp>
        <p:nvGrpSpPr>
          <p:cNvPr id="245" name="Group 244">
            <a:extLst>
              <a:ext uri="{FF2B5EF4-FFF2-40B4-BE49-F238E27FC236}">
                <a16:creationId xmlns:a16="http://schemas.microsoft.com/office/drawing/2014/main" id="{6354CFCE-C598-394C-A2F7-3A218F06F5AD}"/>
              </a:ext>
            </a:extLst>
          </p:cNvPr>
          <p:cNvGrpSpPr/>
          <p:nvPr/>
        </p:nvGrpSpPr>
        <p:grpSpPr>
          <a:xfrm>
            <a:off x="5734806" y="6362066"/>
            <a:ext cx="152640" cy="208800"/>
            <a:chOff x="5734806" y="6362066"/>
            <a:chExt cx="152640" cy="208800"/>
          </a:xfrm>
        </p:grpSpPr>
        <mc:AlternateContent xmlns:mc="http://schemas.openxmlformats.org/markup-compatibility/2006" xmlns:p14="http://schemas.microsoft.com/office/powerpoint/2010/main">
          <mc:Choice Requires="p14">
            <p:contentPart p14:bwMode="auto" r:id="rId368">
              <p14:nvContentPartPr>
                <p14:cNvPr id="242" name="Ink 241">
                  <a:extLst>
                    <a:ext uri="{FF2B5EF4-FFF2-40B4-BE49-F238E27FC236}">
                      <a16:creationId xmlns:a16="http://schemas.microsoft.com/office/drawing/2014/main" id="{A2C4F73F-64EB-3E0D-78B8-9AA5CEC4EBC5}"/>
                    </a:ext>
                  </a:extLst>
                </p14:cNvPr>
                <p14:cNvContentPartPr/>
                <p14:nvPr/>
              </p14:nvContentPartPr>
              <p14:xfrm>
                <a:off x="5734806" y="6362066"/>
                <a:ext cx="96120" cy="208800"/>
              </p14:xfrm>
            </p:contentPart>
          </mc:Choice>
          <mc:Fallback xmlns="">
            <p:pic>
              <p:nvPicPr>
                <p:cNvPr id="242" name="Ink 241">
                  <a:extLst>
                    <a:ext uri="{FF2B5EF4-FFF2-40B4-BE49-F238E27FC236}">
                      <a16:creationId xmlns:a16="http://schemas.microsoft.com/office/drawing/2014/main" id="{A2C4F73F-64EB-3E0D-78B8-9AA5CEC4EBC5}"/>
                    </a:ext>
                  </a:extLst>
                </p:cNvPr>
                <p:cNvPicPr/>
                <p:nvPr/>
              </p:nvPicPr>
              <p:blipFill>
                <a:blip r:embed="rId369"/>
                <a:stretch>
                  <a:fillRect/>
                </a:stretch>
              </p:blipFill>
              <p:spPr>
                <a:xfrm>
                  <a:off x="5725806" y="6353066"/>
                  <a:ext cx="11376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43" name="Ink 242">
                  <a:extLst>
                    <a:ext uri="{FF2B5EF4-FFF2-40B4-BE49-F238E27FC236}">
                      <a16:creationId xmlns:a16="http://schemas.microsoft.com/office/drawing/2014/main" id="{E6C9A6B0-B3C3-7F9D-40DD-822F4BB24043}"/>
                    </a:ext>
                  </a:extLst>
                </p14:cNvPr>
                <p14:cNvContentPartPr/>
                <p14:nvPr/>
              </p14:nvContentPartPr>
              <p14:xfrm>
                <a:off x="5861166" y="6488786"/>
                <a:ext cx="26280" cy="11160"/>
              </p14:xfrm>
            </p:contentPart>
          </mc:Choice>
          <mc:Fallback xmlns="">
            <p:pic>
              <p:nvPicPr>
                <p:cNvPr id="243" name="Ink 242">
                  <a:extLst>
                    <a:ext uri="{FF2B5EF4-FFF2-40B4-BE49-F238E27FC236}">
                      <a16:creationId xmlns:a16="http://schemas.microsoft.com/office/drawing/2014/main" id="{E6C9A6B0-B3C3-7F9D-40DD-822F4BB24043}"/>
                    </a:ext>
                  </a:extLst>
                </p:cNvPr>
                <p:cNvPicPr/>
                <p:nvPr/>
              </p:nvPicPr>
              <p:blipFill>
                <a:blip r:embed="rId371"/>
                <a:stretch>
                  <a:fillRect/>
                </a:stretch>
              </p:blipFill>
              <p:spPr>
                <a:xfrm>
                  <a:off x="5852166" y="6480146"/>
                  <a:ext cx="43920" cy="28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2">
            <p14:nvContentPartPr>
              <p14:cNvPr id="246" name="Ink 245">
                <a:extLst>
                  <a:ext uri="{FF2B5EF4-FFF2-40B4-BE49-F238E27FC236}">
                    <a16:creationId xmlns:a16="http://schemas.microsoft.com/office/drawing/2014/main" id="{F5BA4F8F-3D44-3F96-3615-87CEEBB0430F}"/>
                  </a:ext>
                </a:extLst>
              </p14:cNvPr>
              <p14:cNvContentPartPr/>
              <p14:nvPr/>
            </p14:nvContentPartPr>
            <p14:xfrm>
              <a:off x="6426006" y="6359906"/>
              <a:ext cx="14400" cy="38880"/>
            </p14:xfrm>
          </p:contentPart>
        </mc:Choice>
        <mc:Fallback xmlns="">
          <p:pic>
            <p:nvPicPr>
              <p:cNvPr id="246" name="Ink 245">
                <a:extLst>
                  <a:ext uri="{FF2B5EF4-FFF2-40B4-BE49-F238E27FC236}">
                    <a16:creationId xmlns:a16="http://schemas.microsoft.com/office/drawing/2014/main" id="{F5BA4F8F-3D44-3F96-3615-87CEEBB0430F}"/>
                  </a:ext>
                </a:extLst>
              </p:cNvPr>
              <p:cNvPicPr/>
              <p:nvPr/>
            </p:nvPicPr>
            <p:blipFill>
              <a:blip r:embed="rId375"/>
              <a:stretch>
                <a:fillRect/>
              </a:stretch>
            </p:blipFill>
            <p:spPr>
              <a:xfrm>
                <a:off x="6417006" y="6351266"/>
                <a:ext cx="32040" cy="56520"/>
              </a:xfrm>
              <a:prstGeom prst="rect">
                <a:avLst/>
              </a:prstGeom>
            </p:spPr>
          </p:pic>
        </mc:Fallback>
      </mc:AlternateContent>
      <p:grpSp>
        <p:nvGrpSpPr>
          <p:cNvPr id="252" name="Group 251">
            <a:extLst>
              <a:ext uri="{FF2B5EF4-FFF2-40B4-BE49-F238E27FC236}">
                <a16:creationId xmlns:a16="http://schemas.microsoft.com/office/drawing/2014/main" id="{BB2867FC-B4CB-6854-8E54-2622A7CA9C2A}"/>
              </a:ext>
            </a:extLst>
          </p:cNvPr>
          <p:cNvGrpSpPr/>
          <p:nvPr/>
        </p:nvGrpSpPr>
        <p:grpSpPr>
          <a:xfrm>
            <a:off x="6356886" y="6522266"/>
            <a:ext cx="137160" cy="61560"/>
            <a:chOff x="6356886" y="6522266"/>
            <a:chExt cx="137160" cy="61560"/>
          </a:xfrm>
        </p:grpSpPr>
        <mc:AlternateContent xmlns:mc="http://schemas.openxmlformats.org/markup-compatibility/2006" xmlns:p14="http://schemas.microsoft.com/office/powerpoint/2010/main">
          <mc:Choice Requires="p14">
            <p:contentPart p14:bwMode="auto" r:id="rId376">
              <p14:nvContentPartPr>
                <p14:cNvPr id="247" name="Ink 246">
                  <a:extLst>
                    <a:ext uri="{FF2B5EF4-FFF2-40B4-BE49-F238E27FC236}">
                      <a16:creationId xmlns:a16="http://schemas.microsoft.com/office/drawing/2014/main" id="{94D27959-01F1-85FF-6EE9-F9DE18104102}"/>
                    </a:ext>
                  </a:extLst>
                </p14:cNvPr>
                <p14:cNvContentPartPr/>
                <p14:nvPr/>
              </p14:nvContentPartPr>
              <p14:xfrm>
                <a:off x="6356886" y="6544586"/>
                <a:ext cx="41400" cy="39240"/>
              </p14:xfrm>
            </p:contentPart>
          </mc:Choice>
          <mc:Fallback xmlns="">
            <p:pic>
              <p:nvPicPr>
                <p:cNvPr id="247" name="Ink 246">
                  <a:extLst>
                    <a:ext uri="{FF2B5EF4-FFF2-40B4-BE49-F238E27FC236}">
                      <a16:creationId xmlns:a16="http://schemas.microsoft.com/office/drawing/2014/main" id="{94D27959-01F1-85FF-6EE9-F9DE18104102}"/>
                    </a:ext>
                  </a:extLst>
                </p:cNvPr>
                <p:cNvPicPr/>
                <p:nvPr/>
              </p:nvPicPr>
              <p:blipFill>
                <a:blip r:embed="rId377"/>
                <a:stretch>
                  <a:fillRect/>
                </a:stretch>
              </p:blipFill>
              <p:spPr>
                <a:xfrm>
                  <a:off x="6347886" y="6535946"/>
                  <a:ext cx="590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48" name="Ink 247">
                  <a:extLst>
                    <a:ext uri="{FF2B5EF4-FFF2-40B4-BE49-F238E27FC236}">
                      <a16:creationId xmlns:a16="http://schemas.microsoft.com/office/drawing/2014/main" id="{1D0414BF-6076-4566-473B-C6C8275F658E}"/>
                    </a:ext>
                  </a:extLst>
                </p14:cNvPr>
                <p14:cNvContentPartPr/>
                <p14:nvPr/>
              </p14:nvContentPartPr>
              <p14:xfrm>
                <a:off x="6487926" y="6522266"/>
                <a:ext cx="6120" cy="28080"/>
              </p14:xfrm>
            </p:contentPart>
          </mc:Choice>
          <mc:Fallback xmlns="">
            <p:pic>
              <p:nvPicPr>
                <p:cNvPr id="248" name="Ink 247">
                  <a:extLst>
                    <a:ext uri="{FF2B5EF4-FFF2-40B4-BE49-F238E27FC236}">
                      <a16:creationId xmlns:a16="http://schemas.microsoft.com/office/drawing/2014/main" id="{1D0414BF-6076-4566-473B-C6C8275F658E}"/>
                    </a:ext>
                  </a:extLst>
                </p:cNvPr>
                <p:cNvPicPr/>
                <p:nvPr/>
              </p:nvPicPr>
              <p:blipFill>
                <a:blip r:embed="rId379"/>
                <a:stretch>
                  <a:fillRect/>
                </a:stretch>
              </p:blipFill>
              <p:spPr>
                <a:xfrm>
                  <a:off x="6478926" y="6513266"/>
                  <a:ext cx="23760" cy="45720"/>
                </a:xfrm>
                <a:prstGeom prst="rect">
                  <a:avLst/>
                </a:prstGeom>
              </p:spPr>
            </p:pic>
          </mc:Fallback>
        </mc:AlternateContent>
      </p:grpSp>
      <p:grpSp>
        <p:nvGrpSpPr>
          <p:cNvPr id="278" name="Group 277">
            <a:extLst>
              <a:ext uri="{FF2B5EF4-FFF2-40B4-BE49-F238E27FC236}">
                <a16:creationId xmlns:a16="http://schemas.microsoft.com/office/drawing/2014/main" id="{BCACA409-6772-4B4B-26C7-608A836B9BD1}"/>
              </a:ext>
            </a:extLst>
          </p:cNvPr>
          <p:cNvGrpSpPr/>
          <p:nvPr/>
        </p:nvGrpSpPr>
        <p:grpSpPr>
          <a:xfrm>
            <a:off x="6688446" y="6286466"/>
            <a:ext cx="1697040" cy="486720"/>
            <a:chOff x="6688446" y="6286466"/>
            <a:chExt cx="1697040" cy="486720"/>
          </a:xfrm>
        </p:grpSpPr>
        <mc:AlternateContent xmlns:mc="http://schemas.openxmlformats.org/markup-compatibility/2006" xmlns:p14="http://schemas.microsoft.com/office/powerpoint/2010/main">
          <mc:Choice Requires="p14">
            <p:contentPart p14:bwMode="auto" r:id="rId380">
              <p14:nvContentPartPr>
                <p14:cNvPr id="249" name="Ink 248">
                  <a:extLst>
                    <a:ext uri="{FF2B5EF4-FFF2-40B4-BE49-F238E27FC236}">
                      <a16:creationId xmlns:a16="http://schemas.microsoft.com/office/drawing/2014/main" id="{1998150A-4C57-2E17-A508-4112DCD1824C}"/>
                    </a:ext>
                  </a:extLst>
                </p14:cNvPr>
                <p14:cNvContentPartPr/>
                <p14:nvPr/>
              </p14:nvContentPartPr>
              <p14:xfrm>
                <a:off x="6795726" y="6337586"/>
                <a:ext cx="13320" cy="174600"/>
              </p14:xfrm>
            </p:contentPart>
          </mc:Choice>
          <mc:Fallback xmlns="">
            <p:pic>
              <p:nvPicPr>
                <p:cNvPr id="249" name="Ink 248">
                  <a:extLst>
                    <a:ext uri="{FF2B5EF4-FFF2-40B4-BE49-F238E27FC236}">
                      <a16:creationId xmlns:a16="http://schemas.microsoft.com/office/drawing/2014/main" id="{1998150A-4C57-2E17-A508-4112DCD1824C}"/>
                    </a:ext>
                  </a:extLst>
                </p:cNvPr>
                <p:cNvPicPr/>
                <p:nvPr/>
              </p:nvPicPr>
              <p:blipFill>
                <a:blip r:embed="rId381"/>
                <a:stretch>
                  <a:fillRect/>
                </a:stretch>
              </p:blipFill>
              <p:spPr>
                <a:xfrm>
                  <a:off x="6786726" y="6328946"/>
                  <a:ext cx="3096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50" name="Ink 249">
                  <a:extLst>
                    <a:ext uri="{FF2B5EF4-FFF2-40B4-BE49-F238E27FC236}">
                      <a16:creationId xmlns:a16="http://schemas.microsoft.com/office/drawing/2014/main" id="{460ABFDD-CAB5-20C4-5C07-3A75433FA91C}"/>
                    </a:ext>
                  </a:extLst>
                </p14:cNvPr>
                <p14:cNvContentPartPr/>
                <p14:nvPr/>
              </p14:nvContentPartPr>
              <p14:xfrm>
                <a:off x="6688446" y="6332546"/>
                <a:ext cx="210960" cy="73800"/>
              </p14:xfrm>
            </p:contentPart>
          </mc:Choice>
          <mc:Fallback xmlns="">
            <p:pic>
              <p:nvPicPr>
                <p:cNvPr id="250" name="Ink 249">
                  <a:extLst>
                    <a:ext uri="{FF2B5EF4-FFF2-40B4-BE49-F238E27FC236}">
                      <a16:creationId xmlns:a16="http://schemas.microsoft.com/office/drawing/2014/main" id="{460ABFDD-CAB5-20C4-5C07-3A75433FA91C}"/>
                    </a:ext>
                  </a:extLst>
                </p:cNvPr>
                <p:cNvPicPr/>
                <p:nvPr/>
              </p:nvPicPr>
              <p:blipFill>
                <a:blip r:embed="rId383"/>
                <a:stretch>
                  <a:fillRect/>
                </a:stretch>
              </p:blipFill>
              <p:spPr>
                <a:xfrm>
                  <a:off x="6679806" y="6323546"/>
                  <a:ext cx="2286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53" name="Ink 252">
                  <a:extLst>
                    <a:ext uri="{FF2B5EF4-FFF2-40B4-BE49-F238E27FC236}">
                      <a16:creationId xmlns:a16="http://schemas.microsoft.com/office/drawing/2014/main" id="{850A29E7-CFDE-2EBB-3A4E-1032A7FC460C}"/>
                    </a:ext>
                  </a:extLst>
                </p14:cNvPr>
                <p14:cNvContentPartPr/>
                <p14:nvPr/>
              </p14:nvContentPartPr>
              <p14:xfrm>
                <a:off x="6881766" y="6469706"/>
                <a:ext cx="142560" cy="139680"/>
              </p14:xfrm>
            </p:contentPart>
          </mc:Choice>
          <mc:Fallback xmlns="">
            <p:pic>
              <p:nvPicPr>
                <p:cNvPr id="253" name="Ink 252">
                  <a:extLst>
                    <a:ext uri="{FF2B5EF4-FFF2-40B4-BE49-F238E27FC236}">
                      <a16:creationId xmlns:a16="http://schemas.microsoft.com/office/drawing/2014/main" id="{850A29E7-CFDE-2EBB-3A4E-1032A7FC460C}"/>
                    </a:ext>
                  </a:extLst>
                </p:cNvPr>
                <p:cNvPicPr/>
                <p:nvPr/>
              </p:nvPicPr>
              <p:blipFill>
                <a:blip r:embed="rId385"/>
                <a:stretch>
                  <a:fillRect/>
                </a:stretch>
              </p:blipFill>
              <p:spPr>
                <a:xfrm>
                  <a:off x="6873126" y="6460706"/>
                  <a:ext cx="1602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54" name="Ink 253">
                  <a:extLst>
                    <a:ext uri="{FF2B5EF4-FFF2-40B4-BE49-F238E27FC236}">
                      <a16:creationId xmlns:a16="http://schemas.microsoft.com/office/drawing/2014/main" id="{2ACE7A94-F098-B57C-DB32-BAA6DA36ADF2}"/>
                    </a:ext>
                  </a:extLst>
                </p14:cNvPr>
                <p14:cNvContentPartPr/>
                <p14:nvPr/>
              </p14:nvContentPartPr>
              <p14:xfrm>
                <a:off x="7112526" y="6406706"/>
                <a:ext cx="95400" cy="9000"/>
              </p14:xfrm>
            </p:contentPart>
          </mc:Choice>
          <mc:Fallback xmlns="">
            <p:pic>
              <p:nvPicPr>
                <p:cNvPr id="254" name="Ink 253">
                  <a:extLst>
                    <a:ext uri="{FF2B5EF4-FFF2-40B4-BE49-F238E27FC236}">
                      <a16:creationId xmlns:a16="http://schemas.microsoft.com/office/drawing/2014/main" id="{2ACE7A94-F098-B57C-DB32-BAA6DA36ADF2}"/>
                    </a:ext>
                  </a:extLst>
                </p:cNvPr>
                <p:cNvPicPr/>
                <p:nvPr/>
              </p:nvPicPr>
              <p:blipFill>
                <a:blip r:embed="rId387"/>
                <a:stretch>
                  <a:fillRect/>
                </a:stretch>
              </p:blipFill>
              <p:spPr>
                <a:xfrm>
                  <a:off x="7103526" y="6398066"/>
                  <a:ext cx="1130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55" name="Ink 254">
                  <a:extLst>
                    <a:ext uri="{FF2B5EF4-FFF2-40B4-BE49-F238E27FC236}">
                      <a16:creationId xmlns:a16="http://schemas.microsoft.com/office/drawing/2014/main" id="{9859C473-FA0E-E715-1923-28F75E62E811}"/>
                    </a:ext>
                  </a:extLst>
                </p14:cNvPr>
                <p14:cNvContentPartPr/>
                <p14:nvPr/>
              </p14:nvContentPartPr>
              <p14:xfrm>
                <a:off x="7116126" y="6473306"/>
                <a:ext cx="122760" cy="14040"/>
              </p14:xfrm>
            </p:contentPart>
          </mc:Choice>
          <mc:Fallback xmlns="">
            <p:pic>
              <p:nvPicPr>
                <p:cNvPr id="255" name="Ink 254">
                  <a:extLst>
                    <a:ext uri="{FF2B5EF4-FFF2-40B4-BE49-F238E27FC236}">
                      <a16:creationId xmlns:a16="http://schemas.microsoft.com/office/drawing/2014/main" id="{9859C473-FA0E-E715-1923-28F75E62E811}"/>
                    </a:ext>
                  </a:extLst>
                </p:cNvPr>
                <p:cNvPicPr/>
                <p:nvPr/>
              </p:nvPicPr>
              <p:blipFill>
                <a:blip r:embed="rId389"/>
                <a:stretch>
                  <a:fillRect/>
                </a:stretch>
              </p:blipFill>
              <p:spPr>
                <a:xfrm>
                  <a:off x="7107126" y="6464666"/>
                  <a:ext cx="14040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57" name="Ink 256">
                  <a:extLst>
                    <a:ext uri="{FF2B5EF4-FFF2-40B4-BE49-F238E27FC236}">
                      <a16:creationId xmlns:a16="http://schemas.microsoft.com/office/drawing/2014/main" id="{0F1BB8DB-B366-D7C4-EEB3-DFC21889A8F1}"/>
                    </a:ext>
                  </a:extLst>
                </p14:cNvPr>
                <p14:cNvContentPartPr/>
                <p14:nvPr/>
              </p14:nvContentPartPr>
              <p14:xfrm>
                <a:off x="7341126" y="6310586"/>
                <a:ext cx="151200" cy="205200"/>
              </p14:xfrm>
            </p:contentPart>
          </mc:Choice>
          <mc:Fallback xmlns="">
            <p:pic>
              <p:nvPicPr>
                <p:cNvPr id="257" name="Ink 256">
                  <a:extLst>
                    <a:ext uri="{FF2B5EF4-FFF2-40B4-BE49-F238E27FC236}">
                      <a16:creationId xmlns:a16="http://schemas.microsoft.com/office/drawing/2014/main" id="{0F1BB8DB-B366-D7C4-EEB3-DFC21889A8F1}"/>
                    </a:ext>
                  </a:extLst>
                </p:cNvPr>
                <p:cNvPicPr/>
                <p:nvPr/>
              </p:nvPicPr>
              <p:blipFill>
                <a:blip r:embed="rId391"/>
                <a:stretch>
                  <a:fillRect/>
                </a:stretch>
              </p:blipFill>
              <p:spPr>
                <a:xfrm>
                  <a:off x="7332126" y="6301946"/>
                  <a:ext cx="16884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58" name="Ink 257">
                  <a:extLst>
                    <a:ext uri="{FF2B5EF4-FFF2-40B4-BE49-F238E27FC236}">
                      <a16:creationId xmlns:a16="http://schemas.microsoft.com/office/drawing/2014/main" id="{987A1E9F-E628-47E6-3074-D6661739EAB4}"/>
                    </a:ext>
                  </a:extLst>
                </p14:cNvPr>
                <p14:cNvContentPartPr/>
                <p14:nvPr/>
              </p14:nvContentPartPr>
              <p14:xfrm>
                <a:off x="7313046" y="6302306"/>
                <a:ext cx="251640" cy="306000"/>
              </p14:xfrm>
            </p:contentPart>
          </mc:Choice>
          <mc:Fallback xmlns="">
            <p:pic>
              <p:nvPicPr>
                <p:cNvPr id="258" name="Ink 257">
                  <a:extLst>
                    <a:ext uri="{FF2B5EF4-FFF2-40B4-BE49-F238E27FC236}">
                      <a16:creationId xmlns:a16="http://schemas.microsoft.com/office/drawing/2014/main" id="{987A1E9F-E628-47E6-3074-D6661739EAB4}"/>
                    </a:ext>
                  </a:extLst>
                </p:cNvPr>
                <p:cNvPicPr/>
                <p:nvPr/>
              </p:nvPicPr>
              <p:blipFill>
                <a:blip r:embed="rId393"/>
                <a:stretch>
                  <a:fillRect/>
                </a:stretch>
              </p:blipFill>
              <p:spPr>
                <a:xfrm>
                  <a:off x="7304046" y="6293306"/>
                  <a:ext cx="269280"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59" name="Ink 258">
                  <a:extLst>
                    <a:ext uri="{FF2B5EF4-FFF2-40B4-BE49-F238E27FC236}">
                      <a16:creationId xmlns:a16="http://schemas.microsoft.com/office/drawing/2014/main" id="{E38E6D58-17B3-7222-8E87-46E1D510E9C3}"/>
                    </a:ext>
                  </a:extLst>
                </p14:cNvPr>
                <p14:cNvContentPartPr/>
                <p14:nvPr/>
              </p14:nvContentPartPr>
              <p14:xfrm>
                <a:off x="7565766" y="6355946"/>
                <a:ext cx="90360" cy="164880"/>
              </p14:xfrm>
            </p:contentPart>
          </mc:Choice>
          <mc:Fallback xmlns="">
            <p:pic>
              <p:nvPicPr>
                <p:cNvPr id="259" name="Ink 258">
                  <a:extLst>
                    <a:ext uri="{FF2B5EF4-FFF2-40B4-BE49-F238E27FC236}">
                      <a16:creationId xmlns:a16="http://schemas.microsoft.com/office/drawing/2014/main" id="{E38E6D58-17B3-7222-8E87-46E1D510E9C3}"/>
                    </a:ext>
                  </a:extLst>
                </p:cNvPr>
                <p:cNvPicPr/>
                <p:nvPr/>
              </p:nvPicPr>
              <p:blipFill>
                <a:blip r:embed="rId395"/>
                <a:stretch>
                  <a:fillRect/>
                </a:stretch>
              </p:blipFill>
              <p:spPr>
                <a:xfrm>
                  <a:off x="7557126" y="6347306"/>
                  <a:ext cx="10800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60" name="Ink 259">
                  <a:extLst>
                    <a:ext uri="{FF2B5EF4-FFF2-40B4-BE49-F238E27FC236}">
                      <a16:creationId xmlns:a16="http://schemas.microsoft.com/office/drawing/2014/main" id="{CF6BA372-9EB3-1DFD-EB3B-D2A3BD37508D}"/>
                    </a:ext>
                  </a:extLst>
                </p14:cNvPr>
                <p14:cNvContentPartPr/>
                <p14:nvPr/>
              </p14:nvContentPartPr>
              <p14:xfrm>
                <a:off x="7748646" y="6299066"/>
                <a:ext cx="114480" cy="121320"/>
              </p14:xfrm>
            </p:contentPart>
          </mc:Choice>
          <mc:Fallback xmlns="">
            <p:pic>
              <p:nvPicPr>
                <p:cNvPr id="260" name="Ink 259">
                  <a:extLst>
                    <a:ext uri="{FF2B5EF4-FFF2-40B4-BE49-F238E27FC236}">
                      <a16:creationId xmlns:a16="http://schemas.microsoft.com/office/drawing/2014/main" id="{CF6BA372-9EB3-1DFD-EB3B-D2A3BD37508D}"/>
                    </a:ext>
                  </a:extLst>
                </p:cNvPr>
                <p:cNvPicPr/>
                <p:nvPr/>
              </p:nvPicPr>
              <p:blipFill>
                <a:blip r:embed="rId397"/>
                <a:stretch>
                  <a:fillRect/>
                </a:stretch>
              </p:blipFill>
              <p:spPr>
                <a:xfrm>
                  <a:off x="7740006" y="6290426"/>
                  <a:ext cx="13212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61" name="Ink 260">
                  <a:extLst>
                    <a:ext uri="{FF2B5EF4-FFF2-40B4-BE49-F238E27FC236}">
                      <a16:creationId xmlns:a16="http://schemas.microsoft.com/office/drawing/2014/main" id="{612C4C1E-358E-EED7-A860-C0D94204D66F}"/>
                    </a:ext>
                  </a:extLst>
                </p14:cNvPr>
                <p14:cNvContentPartPr/>
                <p14:nvPr/>
              </p14:nvContentPartPr>
              <p14:xfrm>
                <a:off x="7820286" y="6286466"/>
                <a:ext cx="33120" cy="203040"/>
              </p14:xfrm>
            </p:contentPart>
          </mc:Choice>
          <mc:Fallback xmlns="">
            <p:pic>
              <p:nvPicPr>
                <p:cNvPr id="261" name="Ink 260">
                  <a:extLst>
                    <a:ext uri="{FF2B5EF4-FFF2-40B4-BE49-F238E27FC236}">
                      <a16:creationId xmlns:a16="http://schemas.microsoft.com/office/drawing/2014/main" id="{612C4C1E-358E-EED7-A860-C0D94204D66F}"/>
                    </a:ext>
                  </a:extLst>
                </p:cNvPr>
                <p:cNvPicPr/>
                <p:nvPr/>
              </p:nvPicPr>
              <p:blipFill>
                <a:blip r:embed="rId399"/>
                <a:stretch>
                  <a:fillRect/>
                </a:stretch>
              </p:blipFill>
              <p:spPr>
                <a:xfrm>
                  <a:off x="7811646" y="6277826"/>
                  <a:ext cx="5076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62" name="Ink 261">
                  <a:extLst>
                    <a:ext uri="{FF2B5EF4-FFF2-40B4-BE49-F238E27FC236}">
                      <a16:creationId xmlns:a16="http://schemas.microsoft.com/office/drawing/2014/main" id="{8FBAA6E9-9489-3E14-74CE-859F1CAF119C}"/>
                    </a:ext>
                  </a:extLst>
                </p14:cNvPr>
                <p14:cNvContentPartPr/>
                <p14:nvPr/>
              </p14:nvContentPartPr>
              <p14:xfrm>
                <a:off x="7415286" y="6509666"/>
                <a:ext cx="525600" cy="138600"/>
              </p14:xfrm>
            </p:contentPart>
          </mc:Choice>
          <mc:Fallback xmlns="">
            <p:pic>
              <p:nvPicPr>
                <p:cNvPr id="262" name="Ink 261">
                  <a:extLst>
                    <a:ext uri="{FF2B5EF4-FFF2-40B4-BE49-F238E27FC236}">
                      <a16:creationId xmlns:a16="http://schemas.microsoft.com/office/drawing/2014/main" id="{8FBAA6E9-9489-3E14-74CE-859F1CAF119C}"/>
                    </a:ext>
                  </a:extLst>
                </p:cNvPr>
                <p:cNvPicPr/>
                <p:nvPr/>
              </p:nvPicPr>
              <p:blipFill>
                <a:blip r:embed="rId401"/>
                <a:stretch>
                  <a:fillRect/>
                </a:stretch>
              </p:blipFill>
              <p:spPr>
                <a:xfrm>
                  <a:off x="7406286" y="6501026"/>
                  <a:ext cx="5432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64" name="Ink 263">
                  <a:extLst>
                    <a:ext uri="{FF2B5EF4-FFF2-40B4-BE49-F238E27FC236}">
                      <a16:creationId xmlns:a16="http://schemas.microsoft.com/office/drawing/2014/main" id="{3F828DED-58DC-1494-10DE-6854130E8C1D}"/>
                    </a:ext>
                  </a:extLst>
                </p14:cNvPr>
                <p14:cNvContentPartPr/>
                <p14:nvPr/>
              </p14:nvContentPartPr>
              <p14:xfrm>
                <a:off x="7617246" y="6631706"/>
                <a:ext cx="144000" cy="141480"/>
              </p14:xfrm>
            </p:contentPart>
          </mc:Choice>
          <mc:Fallback xmlns="">
            <p:pic>
              <p:nvPicPr>
                <p:cNvPr id="264" name="Ink 263">
                  <a:extLst>
                    <a:ext uri="{FF2B5EF4-FFF2-40B4-BE49-F238E27FC236}">
                      <a16:creationId xmlns:a16="http://schemas.microsoft.com/office/drawing/2014/main" id="{3F828DED-58DC-1494-10DE-6854130E8C1D}"/>
                    </a:ext>
                  </a:extLst>
                </p:cNvPr>
                <p:cNvPicPr/>
                <p:nvPr/>
              </p:nvPicPr>
              <p:blipFill>
                <a:blip r:embed="rId403"/>
                <a:stretch>
                  <a:fillRect/>
                </a:stretch>
              </p:blipFill>
              <p:spPr>
                <a:xfrm>
                  <a:off x="7608606" y="6623066"/>
                  <a:ext cx="1616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65" name="Ink 264">
                  <a:extLst>
                    <a:ext uri="{FF2B5EF4-FFF2-40B4-BE49-F238E27FC236}">
                      <a16:creationId xmlns:a16="http://schemas.microsoft.com/office/drawing/2014/main" id="{264D4D4F-1D55-1A5E-70C2-819BDC09D06E}"/>
                    </a:ext>
                  </a:extLst>
                </p14:cNvPr>
                <p14:cNvContentPartPr/>
                <p14:nvPr/>
              </p14:nvContentPartPr>
              <p14:xfrm>
                <a:off x="7822086" y="6693986"/>
                <a:ext cx="10080" cy="6480"/>
              </p14:xfrm>
            </p:contentPart>
          </mc:Choice>
          <mc:Fallback xmlns="">
            <p:pic>
              <p:nvPicPr>
                <p:cNvPr id="265" name="Ink 264">
                  <a:extLst>
                    <a:ext uri="{FF2B5EF4-FFF2-40B4-BE49-F238E27FC236}">
                      <a16:creationId xmlns:a16="http://schemas.microsoft.com/office/drawing/2014/main" id="{264D4D4F-1D55-1A5E-70C2-819BDC09D06E}"/>
                    </a:ext>
                  </a:extLst>
                </p:cNvPr>
                <p:cNvPicPr/>
                <p:nvPr/>
              </p:nvPicPr>
              <p:blipFill>
                <a:blip r:embed="rId405"/>
                <a:stretch>
                  <a:fillRect/>
                </a:stretch>
              </p:blipFill>
              <p:spPr>
                <a:xfrm>
                  <a:off x="7813086" y="6684986"/>
                  <a:ext cx="277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67" name="Ink 266">
                  <a:extLst>
                    <a:ext uri="{FF2B5EF4-FFF2-40B4-BE49-F238E27FC236}">
                      <a16:creationId xmlns:a16="http://schemas.microsoft.com/office/drawing/2014/main" id="{D465A9C0-3AE0-0FBC-EF9C-386196E029C5}"/>
                    </a:ext>
                  </a:extLst>
                </p14:cNvPr>
                <p14:cNvContentPartPr/>
                <p14:nvPr/>
              </p14:nvContentPartPr>
              <p14:xfrm>
                <a:off x="8125566" y="6434426"/>
                <a:ext cx="76320" cy="4680"/>
              </p14:xfrm>
            </p:contentPart>
          </mc:Choice>
          <mc:Fallback xmlns="">
            <p:pic>
              <p:nvPicPr>
                <p:cNvPr id="267" name="Ink 266">
                  <a:extLst>
                    <a:ext uri="{FF2B5EF4-FFF2-40B4-BE49-F238E27FC236}">
                      <a16:creationId xmlns:a16="http://schemas.microsoft.com/office/drawing/2014/main" id="{D465A9C0-3AE0-0FBC-EF9C-386196E029C5}"/>
                    </a:ext>
                  </a:extLst>
                </p:cNvPr>
                <p:cNvPicPr/>
                <p:nvPr/>
              </p:nvPicPr>
              <p:blipFill>
                <a:blip r:embed="rId409"/>
                <a:stretch>
                  <a:fillRect/>
                </a:stretch>
              </p:blipFill>
              <p:spPr>
                <a:xfrm>
                  <a:off x="8116926" y="6425426"/>
                  <a:ext cx="939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68" name="Ink 267">
                  <a:extLst>
                    <a:ext uri="{FF2B5EF4-FFF2-40B4-BE49-F238E27FC236}">
                      <a16:creationId xmlns:a16="http://schemas.microsoft.com/office/drawing/2014/main" id="{614CACBA-9D21-EB80-0AA3-3827FE82E08F}"/>
                    </a:ext>
                  </a:extLst>
                </p14:cNvPr>
                <p14:cNvContentPartPr/>
                <p14:nvPr/>
              </p14:nvContentPartPr>
              <p14:xfrm>
                <a:off x="8111166" y="6519746"/>
                <a:ext cx="91800" cy="24840"/>
              </p14:xfrm>
            </p:contentPart>
          </mc:Choice>
          <mc:Fallback xmlns="">
            <p:pic>
              <p:nvPicPr>
                <p:cNvPr id="268" name="Ink 267">
                  <a:extLst>
                    <a:ext uri="{FF2B5EF4-FFF2-40B4-BE49-F238E27FC236}">
                      <a16:creationId xmlns:a16="http://schemas.microsoft.com/office/drawing/2014/main" id="{614CACBA-9D21-EB80-0AA3-3827FE82E08F}"/>
                    </a:ext>
                  </a:extLst>
                </p:cNvPr>
                <p:cNvPicPr/>
                <p:nvPr/>
              </p:nvPicPr>
              <p:blipFill>
                <a:blip r:embed="rId411"/>
                <a:stretch>
                  <a:fillRect/>
                </a:stretch>
              </p:blipFill>
              <p:spPr>
                <a:xfrm>
                  <a:off x="8102166" y="6510746"/>
                  <a:ext cx="1094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70" name="Ink 269">
                  <a:extLst>
                    <a:ext uri="{FF2B5EF4-FFF2-40B4-BE49-F238E27FC236}">
                      <a16:creationId xmlns:a16="http://schemas.microsoft.com/office/drawing/2014/main" id="{4B74A95C-5547-2FA3-472E-955B025C8F24}"/>
                    </a:ext>
                  </a:extLst>
                </p14:cNvPr>
                <p14:cNvContentPartPr/>
                <p14:nvPr/>
              </p14:nvContentPartPr>
              <p14:xfrm>
                <a:off x="8327526" y="6295106"/>
                <a:ext cx="57960" cy="198360"/>
              </p14:xfrm>
            </p:contentPart>
          </mc:Choice>
          <mc:Fallback xmlns="">
            <p:pic>
              <p:nvPicPr>
                <p:cNvPr id="270" name="Ink 269">
                  <a:extLst>
                    <a:ext uri="{FF2B5EF4-FFF2-40B4-BE49-F238E27FC236}">
                      <a16:creationId xmlns:a16="http://schemas.microsoft.com/office/drawing/2014/main" id="{4B74A95C-5547-2FA3-472E-955B025C8F24}"/>
                    </a:ext>
                  </a:extLst>
                </p:cNvPr>
                <p:cNvPicPr/>
                <p:nvPr/>
              </p:nvPicPr>
              <p:blipFill>
                <a:blip r:embed="rId413"/>
                <a:stretch>
                  <a:fillRect/>
                </a:stretch>
              </p:blipFill>
              <p:spPr>
                <a:xfrm>
                  <a:off x="8318526" y="6286466"/>
                  <a:ext cx="75600" cy="21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14">
            <p14:nvContentPartPr>
              <p14:cNvPr id="279" name="Ink 278">
                <a:extLst>
                  <a:ext uri="{FF2B5EF4-FFF2-40B4-BE49-F238E27FC236}">
                    <a16:creationId xmlns:a16="http://schemas.microsoft.com/office/drawing/2014/main" id="{B7DF5BB1-BC71-684A-1E5E-D9AD36F7AA6B}"/>
                  </a:ext>
                </a:extLst>
              </p14:cNvPr>
              <p14:cNvContentPartPr/>
              <p14:nvPr/>
            </p14:nvContentPartPr>
            <p14:xfrm>
              <a:off x="5332686" y="5199626"/>
              <a:ext cx="6606000" cy="101880"/>
            </p14:xfrm>
          </p:contentPart>
        </mc:Choice>
        <mc:Fallback xmlns="">
          <p:pic>
            <p:nvPicPr>
              <p:cNvPr id="279" name="Ink 278">
                <a:extLst>
                  <a:ext uri="{FF2B5EF4-FFF2-40B4-BE49-F238E27FC236}">
                    <a16:creationId xmlns:a16="http://schemas.microsoft.com/office/drawing/2014/main" id="{B7DF5BB1-BC71-684A-1E5E-D9AD36F7AA6B}"/>
                  </a:ext>
                </a:extLst>
              </p:cNvPr>
              <p:cNvPicPr/>
              <p:nvPr/>
            </p:nvPicPr>
            <p:blipFill>
              <a:blip r:embed="rId428"/>
              <a:stretch>
                <a:fillRect/>
              </a:stretch>
            </p:blipFill>
            <p:spPr>
              <a:xfrm>
                <a:off x="5323686" y="5190626"/>
                <a:ext cx="66236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80" name="Ink 279">
                <a:extLst>
                  <a:ext uri="{FF2B5EF4-FFF2-40B4-BE49-F238E27FC236}">
                    <a16:creationId xmlns:a16="http://schemas.microsoft.com/office/drawing/2014/main" id="{72F8EDAB-747A-7BE3-4AD5-9118578AB3A2}"/>
                  </a:ext>
                </a:extLst>
              </p14:cNvPr>
              <p14:cNvContentPartPr/>
              <p14:nvPr/>
            </p14:nvContentPartPr>
            <p14:xfrm>
              <a:off x="1101966" y="5614706"/>
              <a:ext cx="780840" cy="69120"/>
            </p14:xfrm>
          </p:contentPart>
        </mc:Choice>
        <mc:Fallback xmlns="">
          <p:pic>
            <p:nvPicPr>
              <p:cNvPr id="280" name="Ink 279">
                <a:extLst>
                  <a:ext uri="{FF2B5EF4-FFF2-40B4-BE49-F238E27FC236}">
                    <a16:creationId xmlns:a16="http://schemas.microsoft.com/office/drawing/2014/main" id="{72F8EDAB-747A-7BE3-4AD5-9118578AB3A2}"/>
                  </a:ext>
                </a:extLst>
              </p:cNvPr>
              <p:cNvPicPr/>
              <p:nvPr/>
            </p:nvPicPr>
            <p:blipFill>
              <a:blip r:embed="rId430"/>
              <a:stretch>
                <a:fillRect/>
              </a:stretch>
            </p:blipFill>
            <p:spPr>
              <a:xfrm>
                <a:off x="1093326" y="5605706"/>
                <a:ext cx="7984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81" name="Ink 280">
                <a:extLst>
                  <a:ext uri="{FF2B5EF4-FFF2-40B4-BE49-F238E27FC236}">
                    <a16:creationId xmlns:a16="http://schemas.microsoft.com/office/drawing/2014/main" id="{BB4132C6-AF08-4599-C51B-CD569D223432}"/>
                  </a:ext>
                </a:extLst>
              </p14:cNvPr>
              <p14:cNvContentPartPr/>
              <p14:nvPr/>
            </p14:nvContentPartPr>
            <p14:xfrm>
              <a:off x="2262966" y="5473226"/>
              <a:ext cx="5604120" cy="66960"/>
            </p14:xfrm>
          </p:contentPart>
        </mc:Choice>
        <mc:Fallback xmlns="">
          <p:pic>
            <p:nvPicPr>
              <p:cNvPr id="281" name="Ink 280">
                <a:extLst>
                  <a:ext uri="{FF2B5EF4-FFF2-40B4-BE49-F238E27FC236}">
                    <a16:creationId xmlns:a16="http://schemas.microsoft.com/office/drawing/2014/main" id="{BB4132C6-AF08-4599-C51B-CD569D223432}"/>
                  </a:ext>
                </a:extLst>
              </p:cNvPr>
              <p:cNvPicPr/>
              <p:nvPr/>
            </p:nvPicPr>
            <p:blipFill>
              <a:blip r:embed="rId432"/>
              <a:stretch>
                <a:fillRect/>
              </a:stretch>
            </p:blipFill>
            <p:spPr>
              <a:xfrm>
                <a:off x="2208966" y="5365586"/>
                <a:ext cx="57117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82" name="Ink 281">
                <a:extLst>
                  <a:ext uri="{FF2B5EF4-FFF2-40B4-BE49-F238E27FC236}">
                    <a16:creationId xmlns:a16="http://schemas.microsoft.com/office/drawing/2014/main" id="{BA4DBC63-3675-4DD9-FE15-D9D2ABDD1A2D}"/>
                  </a:ext>
                </a:extLst>
              </p14:cNvPr>
              <p14:cNvContentPartPr/>
              <p14:nvPr/>
            </p14:nvContentPartPr>
            <p14:xfrm>
              <a:off x="2309766" y="5375666"/>
              <a:ext cx="5601600" cy="63000"/>
            </p14:xfrm>
          </p:contentPart>
        </mc:Choice>
        <mc:Fallback xmlns="">
          <p:pic>
            <p:nvPicPr>
              <p:cNvPr id="282" name="Ink 281">
                <a:extLst>
                  <a:ext uri="{FF2B5EF4-FFF2-40B4-BE49-F238E27FC236}">
                    <a16:creationId xmlns:a16="http://schemas.microsoft.com/office/drawing/2014/main" id="{BA4DBC63-3675-4DD9-FE15-D9D2ABDD1A2D}"/>
                  </a:ext>
                </a:extLst>
              </p:cNvPr>
              <p:cNvPicPr/>
              <p:nvPr/>
            </p:nvPicPr>
            <p:blipFill>
              <a:blip r:embed="rId434"/>
              <a:stretch>
                <a:fillRect/>
              </a:stretch>
            </p:blipFill>
            <p:spPr>
              <a:xfrm>
                <a:off x="2255766" y="5267666"/>
                <a:ext cx="570924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83" name="Ink 282">
                <a:extLst>
                  <a:ext uri="{FF2B5EF4-FFF2-40B4-BE49-F238E27FC236}">
                    <a16:creationId xmlns:a16="http://schemas.microsoft.com/office/drawing/2014/main" id="{A69C3756-0A3D-56BB-E026-4E99A60A665F}"/>
                  </a:ext>
                </a:extLst>
              </p14:cNvPr>
              <p14:cNvContentPartPr/>
              <p14:nvPr/>
            </p14:nvContentPartPr>
            <p14:xfrm>
              <a:off x="2217606" y="5592026"/>
              <a:ext cx="5613480" cy="50400"/>
            </p14:xfrm>
          </p:contentPart>
        </mc:Choice>
        <mc:Fallback xmlns="">
          <p:pic>
            <p:nvPicPr>
              <p:cNvPr id="283" name="Ink 282">
                <a:extLst>
                  <a:ext uri="{FF2B5EF4-FFF2-40B4-BE49-F238E27FC236}">
                    <a16:creationId xmlns:a16="http://schemas.microsoft.com/office/drawing/2014/main" id="{A69C3756-0A3D-56BB-E026-4E99A60A665F}"/>
                  </a:ext>
                </a:extLst>
              </p:cNvPr>
              <p:cNvPicPr/>
              <p:nvPr/>
            </p:nvPicPr>
            <p:blipFill>
              <a:blip r:embed="rId436"/>
              <a:stretch>
                <a:fillRect/>
              </a:stretch>
            </p:blipFill>
            <p:spPr>
              <a:xfrm>
                <a:off x="2163606" y="5484026"/>
                <a:ext cx="5721120" cy="266040"/>
              </a:xfrm>
              <a:prstGeom prst="rect">
                <a:avLst/>
              </a:prstGeom>
            </p:spPr>
          </p:pic>
        </mc:Fallback>
      </mc:AlternateContent>
      <p:grpSp>
        <p:nvGrpSpPr>
          <p:cNvPr id="62" name="Group 61">
            <a:extLst>
              <a:ext uri="{FF2B5EF4-FFF2-40B4-BE49-F238E27FC236}">
                <a16:creationId xmlns:a16="http://schemas.microsoft.com/office/drawing/2014/main" id="{A24F82D6-F5C4-10DC-473B-BE02B0C39486}"/>
              </a:ext>
            </a:extLst>
          </p:cNvPr>
          <p:cNvGrpSpPr/>
          <p:nvPr/>
        </p:nvGrpSpPr>
        <p:grpSpPr>
          <a:xfrm>
            <a:off x="4764606" y="5762666"/>
            <a:ext cx="217800" cy="215640"/>
            <a:chOff x="4764606" y="5762666"/>
            <a:chExt cx="217800" cy="215640"/>
          </a:xfrm>
        </p:grpSpPr>
        <mc:AlternateContent xmlns:mc="http://schemas.openxmlformats.org/markup-compatibility/2006">
          <mc:Choice xmlns:p14="http://schemas.microsoft.com/office/powerpoint/2010/main" Requires="p14">
            <p:contentPart p14:bwMode="auto" r:id="rId437">
              <p14:nvContentPartPr>
                <p14:cNvPr id="54" name="Ink 53">
                  <a:extLst>
                    <a:ext uri="{FF2B5EF4-FFF2-40B4-BE49-F238E27FC236}">
                      <a16:creationId xmlns:a16="http://schemas.microsoft.com/office/drawing/2014/main" id="{653C4564-67B1-1C42-1866-BEC7315F6F3F}"/>
                    </a:ext>
                  </a:extLst>
                </p14:cNvPr>
                <p14:cNvContentPartPr/>
                <p14:nvPr/>
              </p14:nvContentPartPr>
              <p14:xfrm>
                <a:off x="4764606" y="5775266"/>
                <a:ext cx="99360" cy="203040"/>
              </p14:xfrm>
            </p:contentPart>
          </mc:Choice>
          <mc:Fallback>
            <p:pic>
              <p:nvPicPr>
                <p:cNvPr id="54" name="Ink 53">
                  <a:extLst>
                    <a:ext uri="{FF2B5EF4-FFF2-40B4-BE49-F238E27FC236}">
                      <a16:creationId xmlns:a16="http://schemas.microsoft.com/office/drawing/2014/main" id="{653C4564-67B1-1C42-1866-BEC7315F6F3F}"/>
                    </a:ext>
                  </a:extLst>
                </p:cNvPr>
                <p:cNvPicPr/>
                <p:nvPr/>
              </p:nvPicPr>
              <p:blipFill>
                <a:blip r:embed="rId438"/>
                <a:stretch>
                  <a:fillRect/>
                </a:stretch>
              </p:blipFill>
              <p:spPr>
                <a:xfrm>
                  <a:off x="4755606" y="5766266"/>
                  <a:ext cx="11700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55" name="Ink 54">
                  <a:extLst>
                    <a:ext uri="{FF2B5EF4-FFF2-40B4-BE49-F238E27FC236}">
                      <a16:creationId xmlns:a16="http://schemas.microsoft.com/office/drawing/2014/main" id="{0C54AA5E-4158-4049-E6F7-1C5CF798BDD4}"/>
                    </a:ext>
                  </a:extLst>
                </p14:cNvPr>
                <p14:cNvContentPartPr/>
                <p14:nvPr/>
              </p14:nvContentPartPr>
              <p14:xfrm>
                <a:off x="4915086" y="5762666"/>
                <a:ext cx="67320" cy="113400"/>
              </p14:xfrm>
            </p:contentPart>
          </mc:Choice>
          <mc:Fallback>
            <p:pic>
              <p:nvPicPr>
                <p:cNvPr id="55" name="Ink 54">
                  <a:extLst>
                    <a:ext uri="{FF2B5EF4-FFF2-40B4-BE49-F238E27FC236}">
                      <a16:creationId xmlns:a16="http://schemas.microsoft.com/office/drawing/2014/main" id="{0C54AA5E-4158-4049-E6F7-1C5CF798BDD4}"/>
                    </a:ext>
                  </a:extLst>
                </p:cNvPr>
                <p:cNvPicPr/>
                <p:nvPr/>
              </p:nvPicPr>
              <p:blipFill>
                <a:blip r:embed="rId440"/>
                <a:stretch>
                  <a:fillRect/>
                </a:stretch>
              </p:blipFill>
              <p:spPr>
                <a:xfrm>
                  <a:off x="4906446" y="5754026"/>
                  <a:ext cx="84960" cy="131040"/>
                </a:xfrm>
                <a:prstGeom prst="rect">
                  <a:avLst/>
                </a:prstGeom>
              </p:spPr>
            </p:pic>
          </mc:Fallback>
        </mc:AlternateContent>
      </p:grpSp>
      <p:grpSp>
        <p:nvGrpSpPr>
          <p:cNvPr id="92" name="Group 91">
            <a:extLst>
              <a:ext uri="{FF2B5EF4-FFF2-40B4-BE49-F238E27FC236}">
                <a16:creationId xmlns:a16="http://schemas.microsoft.com/office/drawing/2014/main" id="{C5D3DC7D-E812-3BA4-F648-99378DADFBA9}"/>
              </a:ext>
            </a:extLst>
          </p:cNvPr>
          <p:cNvGrpSpPr/>
          <p:nvPr/>
        </p:nvGrpSpPr>
        <p:grpSpPr>
          <a:xfrm>
            <a:off x="6526446" y="5715506"/>
            <a:ext cx="278640" cy="245160"/>
            <a:chOff x="6526446" y="5715506"/>
            <a:chExt cx="278640" cy="245160"/>
          </a:xfrm>
        </p:grpSpPr>
        <mc:AlternateContent xmlns:mc="http://schemas.openxmlformats.org/markup-compatibility/2006">
          <mc:Choice xmlns:p14="http://schemas.microsoft.com/office/powerpoint/2010/main" Requires="p14">
            <p:contentPart p14:bwMode="auto" r:id="rId441">
              <p14:nvContentPartPr>
                <p14:cNvPr id="75" name="Ink 74">
                  <a:extLst>
                    <a:ext uri="{FF2B5EF4-FFF2-40B4-BE49-F238E27FC236}">
                      <a16:creationId xmlns:a16="http://schemas.microsoft.com/office/drawing/2014/main" id="{A470A6E2-9603-68C2-D718-F451D631B105}"/>
                    </a:ext>
                  </a:extLst>
                </p14:cNvPr>
                <p14:cNvContentPartPr/>
                <p14:nvPr/>
              </p14:nvContentPartPr>
              <p14:xfrm>
                <a:off x="6526446" y="5715506"/>
                <a:ext cx="80280" cy="190800"/>
              </p14:xfrm>
            </p:contentPart>
          </mc:Choice>
          <mc:Fallback>
            <p:pic>
              <p:nvPicPr>
                <p:cNvPr id="75" name="Ink 74">
                  <a:extLst>
                    <a:ext uri="{FF2B5EF4-FFF2-40B4-BE49-F238E27FC236}">
                      <a16:creationId xmlns:a16="http://schemas.microsoft.com/office/drawing/2014/main" id="{A470A6E2-9603-68C2-D718-F451D631B105}"/>
                    </a:ext>
                  </a:extLst>
                </p:cNvPr>
                <p:cNvPicPr/>
                <p:nvPr/>
              </p:nvPicPr>
              <p:blipFill>
                <a:blip r:embed="rId442"/>
                <a:stretch>
                  <a:fillRect/>
                </a:stretch>
              </p:blipFill>
              <p:spPr>
                <a:xfrm>
                  <a:off x="6517806" y="5706506"/>
                  <a:ext cx="9792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76" name="Ink 75">
                  <a:extLst>
                    <a:ext uri="{FF2B5EF4-FFF2-40B4-BE49-F238E27FC236}">
                      <a16:creationId xmlns:a16="http://schemas.microsoft.com/office/drawing/2014/main" id="{882AB030-E9B1-7156-6BF8-BB0449BF4279}"/>
                    </a:ext>
                  </a:extLst>
                </p14:cNvPr>
                <p14:cNvContentPartPr/>
                <p14:nvPr/>
              </p14:nvContentPartPr>
              <p14:xfrm>
                <a:off x="6661446" y="5830346"/>
                <a:ext cx="9360" cy="12960"/>
              </p14:xfrm>
            </p:contentPart>
          </mc:Choice>
          <mc:Fallback>
            <p:pic>
              <p:nvPicPr>
                <p:cNvPr id="76" name="Ink 75">
                  <a:extLst>
                    <a:ext uri="{FF2B5EF4-FFF2-40B4-BE49-F238E27FC236}">
                      <a16:creationId xmlns:a16="http://schemas.microsoft.com/office/drawing/2014/main" id="{882AB030-E9B1-7156-6BF8-BB0449BF4279}"/>
                    </a:ext>
                  </a:extLst>
                </p:cNvPr>
                <p:cNvPicPr/>
                <p:nvPr/>
              </p:nvPicPr>
              <p:blipFill>
                <a:blip r:embed="rId444"/>
                <a:stretch>
                  <a:fillRect/>
                </a:stretch>
              </p:blipFill>
              <p:spPr>
                <a:xfrm>
                  <a:off x="6652806" y="5821706"/>
                  <a:ext cx="2700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83" name="Ink 82">
                  <a:extLst>
                    <a:ext uri="{FF2B5EF4-FFF2-40B4-BE49-F238E27FC236}">
                      <a16:creationId xmlns:a16="http://schemas.microsoft.com/office/drawing/2014/main" id="{37E0B06D-D764-7208-13BF-B7C1DAB03BD8}"/>
                    </a:ext>
                  </a:extLst>
                </p14:cNvPr>
                <p14:cNvContentPartPr/>
                <p14:nvPr/>
              </p14:nvContentPartPr>
              <p14:xfrm>
                <a:off x="6683046" y="5764826"/>
                <a:ext cx="122040" cy="195840"/>
              </p14:xfrm>
            </p:contentPart>
          </mc:Choice>
          <mc:Fallback>
            <p:pic>
              <p:nvPicPr>
                <p:cNvPr id="83" name="Ink 82">
                  <a:extLst>
                    <a:ext uri="{FF2B5EF4-FFF2-40B4-BE49-F238E27FC236}">
                      <a16:creationId xmlns:a16="http://schemas.microsoft.com/office/drawing/2014/main" id="{37E0B06D-D764-7208-13BF-B7C1DAB03BD8}"/>
                    </a:ext>
                  </a:extLst>
                </p:cNvPr>
                <p:cNvPicPr/>
                <p:nvPr/>
              </p:nvPicPr>
              <p:blipFill>
                <a:blip r:embed="rId446"/>
                <a:stretch>
                  <a:fillRect/>
                </a:stretch>
              </p:blipFill>
              <p:spPr>
                <a:xfrm>
                  <a:off x="6674406" y="5755826"/>
                  <a:ext cx="139680" cy="213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7">
            <p14:nvContentPartPr>
              <p14:cNvPr id="99" name="Ink 98">
                <a:extLst>
                  <a:ext uri="{FF2B5EF4-FFF2-40B4-BE49-F238E27FC236}">
                    <a16:creationId xmlns:a16="http://schemas.microsoft.com/office/drawing/2014/main" id="{15302690-B827-AC3E-1D02-0A5811F497BA}"/>
                  </a:ext>
                </a:extLst>
              </p14:cNvPr>
              <p14:cNvContentPartPr/>
              <p14:nvPr/>
            </p14:nvContentPartPr>
            <p14:xfrm>
              <a:off x="8366406" y="5778146"/>
              <a:ext cx="67320" cy="207360"/>
            </p14:xfrm>
          </p:contentPart>
        </mc:Choice>
        <mc:Fallback>
          <p:pic>
            <p:nvPicPr>
              <p:cNvPr id="99" name="Ink 98">
                <a:extLst>
                  <a:ext uri="{FF2B5EF4-FFF2-40B4-BE49-F238E27FC236}">
                    <a16:creationId xmlns:a16="http://schemas.microsoft.com/office/drawing/2014/main" id="{15302690-B827-AC3E-1D02-0A5811F497BA}"/>
                  </a:ext>
                </a:extLst>
              </p:cNvPr>
              <p:cNvPicPr/>
              <p:nvPr/>
            </p:nvPicPr>
            <p:blipFill>
              <a:blip r:embed="rId448"/>
              <a:stretch>
                <a:fillRect/>
              </a:stretch>
            </p:blipFill>
            <p:spPr>
              <a:xfrm>
                <a:off x="8357766" y="5769146"/>
                <a:ext cx="84960" cy="225000"/>
              </a:xfrm>
              <a:prstGeom prst="rect">
                <a:avLst/>
              </a:prstGeom>
            </p:spPr>
          </p:pic>
        </mc:Fallback>
      </mc:AlternateContent>
      <p:grpSp>
        <p:nvGrpSpPr>
          <p:cNvPr id="129" name="Group 128">
            <a:extLst>
              <a:ext uri="{FF2B5EF4-FFF2-40B4-BE49-F238E27FC236}">
                <a16:creationId xmlns:a16="http://schemas.microsoft.com/office/drawing/2014/main" id="{B78A7AB9-9A02-7F56-CD8C-E5F07180DD3A}"/>
              </a:ext>
            </a:extLst>
          </p:cNvPr>
          <p:cNvGrpSpPr/>
          <p:nvPr/>
        </p:nvGrpSpPr>
        <p:grpSpPr>
          <a:xfrm>
            <a:off x="8540646" y="5794706"/>
            <a:ext cx="174600" cy="211320"/>
            <a:chOff x="8540646" y="5794706"/>
            <a:chExt cx="174600" cy="211320"/>
          </a:xfrm>
        </p:grpSpPr>
        <mc:AlternateContent xmlns:mc="http://schemas.openxmlformats.org/markup-compatibility/2006">
          <mc:Choice xmlns:p14="http://schemas.microsoft.com/office/powerpoint/2010/main" Requires="p14">
            <p:contentPart p14:bwMode="auto" r:id="rId449">
              <p14:nvContentPartPr>
                <p14:cNvPr id="121" name="Ink 120">
                  <a:extLst>
                    <a:ext uri="{FF2B5EF4-FFF2-40B4-BE49-F238E27FC236}">
                      <a16:creationId xmlns:a16="http://schemas.microsoft.com/office/drawing/2014/main" id="{29F6968E-B379-D690-0A0B-0E2FFFF4DA85}"/>
                    </a:ext>
                  </a:extLst>
                </p14:cNvPr>
                <p14:cNvContentPartPr/>
                <p14:nvPr/>
              </p14:nvContentPartPr>
              <p14:xfrm>
                <a:off x="8540646" y="5899106"/>
                <a:ext cx="6120" cy="27000"/>
              </p14:xfrm>
            </p:contentPart>
          </mc:Choice>
          <mc:Fallback>
            <p:pic>
              <p:nvPicPr>
                <p:cNvPr id="121" name="Ink 120">
                  <a:extLst>
                    <a:ext uri="{FF2B5EF4-FFF2-40B4-BE49-F238E27FC236}">
                      <a16:creationId xmlns:a16="http://schemas.microsoft.com/office/drawing/2014/main" id="{29F6968E-B379-D690-0A0B-0E2FFFF4DA85}"/>
                    </a:ext>
                  </a:extLst>
                </p:cNvPr>
                <p:cNvPicPr/>
                <p:nvPr/>
              </p:nvPicPr>
              <p:blipFill>
                <a:blip r:embed="rId450"/>
                <a:stretch>
                  <a:fillRect/>
                </a:stretch>
              </p:blipFill>
              <p:spPr>
                <a:xfrm>
                  <a:off x="8532006" y="5890466"/>
                  <a:ext cx="2376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123" name="Ink 122">
                  <a:extLst>
                    <a:ext uri="{FF2B5EF4-FFF2-40B4-BE49-F238E27FC236}">
                      <a16:creationId xmlns:a16="http://schemas.microsoft.com/office/drawing/2014/main" id="{C4518683-E434-48AB-4CFE-755AC9789E11}"/>
                    </a:ext>
                  </a:extLst>
                </p14:cNvPr>
                <p14:cNvContentPartPr/>
                <p14:nvPr/>
              </p14:nvContentPartPr>
              <p14:xfrm>
                <a:off x="8590326" y="5794706"/>
                <a:ext cx="124920" cy="211320"/>
              </p14:xfrm>
            </p:contentPart>
          </mc:Choice>
          <mc:Fallback>
            <p:pic>
              <p:nvPicPr>
                <p:cNvPr id="123" name="Ink 122">
                  <a:extLst>
                    <a:ext uri="{FF2B5EF4-FFF2-40B4-BE49-F238E27FC236}">
                      <a16:creationId xmlns:a16="http://schemas.microsoft.com/office/drawing/2014/main" id="{C4518683-E434-48AB-4CFE-755AC9789E11}"/>
                    </a:ext>
                  </a:extLst>
                </p:cNvPr>
                <p:cNvPicPr/>
                <p:nvPr/>
              </p:nvPicPr>
              <p:blipFill>
                <a:blip r:embed="rId452"/>
                <a:stretch>
                  <a:fillRect/>
                </a:stretch>
              </p:blipFill>
              <p:spPr>
                <a:xfrm>
                  <a:off x="8581326" y="5786066"/>
                  <a:ext cx="142560" cy="228960"/>
                </a:xfrm>
                <a:prstGeom prst="rect">
                  <a:avLst/>
                </a:prstGeom>
              </p:spPr>
            </p:pic>
          </mc:Fallback>
        </mc:AlternateContent>
      </p:grpSp>
      <p:grpSp>
        <p:nvGrpSpPr>
          <p:cNvPr id="141" name="Group 140">
            <a:extLst>
              <a:ext uri="{FF2B5EF4-FFF2-40B4-BE49-F238E27FC236}">
                <a16:creationId xmlns:a16="http://schemas.microsoft.com/office/drawing/2014/main" id="{9C3AEB70-3173-78C0-5764-CC54DDA590AF}"/>
              </a:ext>
            </a:extLst>
          </p:cNvPr>
          <p:cNvGrpSpPr/>
          <p:nvPr/>
        </p:nvGrpSpPr>
        <p:grpSpPr>
          <a:xfrm>
            <a:off x="4219566" y="6426506"/>
            <a:ext cx="120960" cy="216720"/>
            <a:chOff x="4219566" y="6426506"/>
            <a:chExt cx="120960" cy="216720"/>
          </a:xfrm>
        </p:grpSpPr>
        <mc:AlternateContent xmlns:mc="http://schemas.openxmlformats.org/markup-compatibility/2006">
          <mc:Choice xmlns:p14="http://schemas.microsoft.com/office/powerpoint/2010/main" Requires="p14">
            <p:contentPart p14:bwMode="auto" r:id="rId453">
              <p14:nvContentPartPr>
                <p14:cNvPr id="132" name="Ink 131">
                  <a:extLst>
                    <a:ext uri="{FF2B5EF4-FFF2-40B4-BE49-F238E27FC236}">
                      <a16:creationId xmlns:a16="http://schemas.microsoft.com/office/drawing/2014/main" id="{1B8DA079-49AF-0FFE-4B9D-63F8BDD38AE5}"/>
                    </a:ext>
                  </a:extLst>
                </p14:cNvPr>
                <p14:cNvContentPartPr/>
                <p14:nvPr/>
              </p14:nvContentPartPr>
              <p14:xfrm>
                <a:off x="4219566" y="6481586"/>
                <a:ext cx="27720" cy="30240"/>
              </p14:xfrm>
            </p:contentPart>
          </mc:Choice>
          <mc:Fallback>
            <p:pic>
              <p:nvPicPr>
                <p:cNvPr id="132" name="Ink 131">
                  <a:extLst>
                    <a:ext uri="{FF2B5EF4-FFF2-40B4-BE49-F238E27FC236}">
                      <a16:creationId xmlns:a16="http://schemas.microsoft.com/office/drawing/2014/main" id="{1B8DA079-49AF-0FFE-4B9D-63F8BDD38AE5}"/>
                    </a:ext>
                  </a:extLst>
                </p:cNvPr>
                <p:cNvPicPr/>
                <p:nvPr/>
              </p:nvPicPr>
              <p:blipFill>
                <a:blip r:embed="rId454"/>
                <a:stretch>
                  <a:fillRect/>
                </a:stretch>
              </p:blipFill>
              <p:spPr>
                <a:xfrm>
                  <a:off x="4210926" y="6472946"/>
                  <a:ext cx="453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138" name="Ink 137">
                  <a:extLst>
                    <a:ext uri="{FF2B5EF4-FFF2-40B4-BE49-F238E27FC236}">
                      <a16:creationId xmlns:a16="http://schemas.microsoft.com/office/drawing/2014/main" id="{9530B7DA-2606-3885-C80D-511C6A9BCC03}"/>
                    </a:ext>
                  </a:extLst>
                </p14:cNvPr>
                <p14:cNvContentPartPr/>
                <p14:nvPr/>
              </p14:nvContentPartPr>
              <p14:xfrm>
                <a:off x="4255566" y="6426506"/>
                <a:ext cx="84960" cy="216720"/>
              </p14:xfrm>
            </p:contentPart>
          </mc:Choice>
          <mc:Fallback>
            <p:pic>
              <p:nvPicPr>
                <p:cNvPr id="138" name="Ink 137">
                  <a:extLst>
                    <a:ext uri="{FF2B5EF4-FFF2-40B4-BE49-F238E27FC236}">
                      <a16:creationId xmlns:a16="http://schemas.microsoft.com/office/drawing/2014/main" id="{9530B7DA-2606-3885-C80D-511C6A9BCC03}"/>
                    </a:ext>
                  </a:extLst>
                </p:cNvPr>
                <p:cNvPicPr/>
                <p:nvPr/>
              </p:nvPicPr>
              <p:blipFill>
                <a:blip r:embed="rId456"/>
                <a:stretch>
                  <a:fillRect/>
                </a:stretch>
              </p:blipFill>
              <p:spPr>
                <a:xfrm>
                  <a:off x="4246566" y="6417866"/>
                  <a:ext cx="102600" cy="234360"/>
                </a:xfrm>
                <a:prstGeom prst="rect">
                  <a:avLst/>
                </a:prstGeom>
              </p:spPr>
            </p:pic>
          </mc:Fallback>
        </mc:AlternateContent>
      </p:grpSp>
      <p:grpSp>
        <p:nvGrpSpPr>
          <p:cNvPr id="180" name="Group 179">
            <a:extLst>
              <a:ext uri="{FF2B5EF4-FFF2-40B4-BE49-F238E27FC236}">
                <a16:creationId xmlns:a16="http://schemas.microsoft.com/office/drawing/2014/main" id="{AF2FDDD9-5E46-4DB9-2C33-B20AD5DA180C}"/>
              </a:ext>
            </a:extLst>
          </p:cNvPr>
          <p:cNvGrpSpPr/>
          <p:nvPr/>
        </p:nvGrpSpPr>
        <p:grpSpPr>
          <a:xfrm>
            <a:off x="5977806" y="6309866"/>
            <a:ext cx="239400" cy="237960"/>
            <a:chOff x="5977806" y="6309866"/>
            <a:chExt cx="239400" cy="237960"/>
          </a:xfrm>
        </p:grpSpPr>
        <mc:AlternateContent xmlns:mc="http://schemas.openxmlformats.org/markup-compatibility/2006">
          <mc:Choice xmlns:p14="http://schemas.microsoft.com/office/powerpoint/2010/main" Requires="p14">
            <p:contentPart p14:bwMode="auto" r:id="rId457">
              <p14:nvContentPartPr>
                <p14:cNvPr id="153" name="Ink 152">
                  <a:extLst>
                    <a:ext uri="{FF2B5EF4-FFF2-40B4-BE49-F238E27FC236}">
                      <a16:creationId xmlns:a16="http://schemas.microsoft.com/office/drawing/2014/main" id="{6CB3743F-5175-63B1-70EE-B1338DAEAE57}"/>
                    </a:ext>
                  </a:extLst>
                </p14:cNvPr>
                <p14:cNvContentPartPr/>
                <p14:nvPr/>
              </p14:nvContentPartPr>
              <p14:xfrm>
                <a:off x="5977806" y="6309866"/>
                <a:ext cx="88920" cy="237960"/>
              </p14:xfrm>
            </p:contentPart>
          </mc:Choice>
          <mc:Fallback>
            <p:pic>
              <p:nvPicPr>
                <p:cNvPr id="153" name="Ink 152">
                  <a:extLst>
                    <a:ext uri="{FF2B5EF4-FFF2-40B4-BE49-F238E27FC236}">
                      <a16:creationId xmlns:a16="http://schemas.microsoft.com/office/drawing/2014/main" id="{6CB3743F-5175-63B1-70EE-B1338DAEAE57}"/>
                    </a:ext>
                  </a:extLst>
                </p:cNvPr>
                <p:cNvPicPr/>
                <p:nvPr/>
              </p:nvPicPr>
              <p:blipFill>
                <a:blip r:embed="rId458"/>
                <a:stretch>
                  <a:fillRect/>
                </a:stretch>
              </p:blipFill>
              <p:spPr>
                <a:xfrm>
                  <a:off x="5968806" y="6300866"/>
                  <a:ext cx="106560" cy="25560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173" name="Ink 172">
                  <a:extLst>
                    <a:ext uri="{FF2B5EF4-FFF2-40B4-BE49-F238E27FC236}">
                      <a16:creationId xmlns:a16="http://schemas.microsoft.com/office/drawing/2014/main" id="{FD6B2E66-6DA4-0F66-8ACE-F6A0B8C02A48}"/>
                    </a:ext>
                  </a:extLst>
                </p14:cNvPr>
                <p14:cNvContentPartPr/>
                <p14:nvPr/>
              </p14:nvContentPartPr>
              <p14:xfrm>
                <a:off x="6124326" y="6385826"/>
                <a:ext cx="92880" cy="156600"/>
              </p14:xfrm>
            </p:contentPart>
          </mc:Choice>
          <mc:Fallback>
            <p:pic>
              <p:nvPicPr>
                <p:cNvPr id="173" name="Ink 172">
                  <a:extLst>
                    <a:ext uri="{FF2B5EF4-FFF2-40B4-BE49-F238E27FC236}">
                      <a16:creationId xmlns:a16="http://schemas.microsoft.com/office/drawing/2014/main" id="{FD6B2E66-6DA4-0F66-8ACE-F6A0B8C02A48}"/>
                    </a:ext>
                  </a:extLst>
                </p:cNvPr>
                <p:cNvPicPr/>
                <p:nvPr/>
              </p:nvPicPr>
              <p:blipFill>
                <a:blip r:embed="rId460"/>
                <a:stretch>
                  <a:fillRect/>
                </a:stretch>
              </p:blipFill>
              <p:spPr>
                <a:xfrm>
                  <a:off x="6115326" y="6376826"/>
                  <a:ext cx="110520" cy="174240"/>
                </a:xfrm>
                <a:prstGeom prst="rect">
                  <a:avLst/>
                </a:prstGeom>
              </p:spPr>
            </p:pic>
          </mc:Fallback>
        </mc:AlternateContent>
      </p:grpSp>
      <p:grpSp>
        <p:nvGrpSpPr>
          <p:cNvPr id="197" name="Group 196">
            <a:extLst>
              <a:ext uri="{FF2B5EF4-FFF2-40B4-BE49-F238E27FC236}">
                <a16:creationId xmlns:a16="http://schemas.microsoft.com/office/drawing/2014/main" id="{F20BB6D7-6118-6FD5-65CD-7928FFCF54B2}"/>
              </a:ext>
            </a:extLst>
          </p:cNvPr>
          <p:cNvGrpSpPr/>
          <p:nvPr/>
        </p:nvGrpSpPr>
        <p:grpSpPr>
          <a:xfrm>
            <a:off x="7911006" y="6578066"/>
            <a:ext cx="284760" cy="248760"/>
            <a:chOff x="7911006" y="6578066"/>
            <a:chExt cx="284760" cy="248760"/>
          </a:xfrm>
        </p:grpSpPr>
        <mc:AlternateContent xmlns:mc="http://schemas.openxmlformats.org/markup-compatibility/2006">
          <mc:Choice xmlns:p14="http://schemas.microsoft.com/office/powerpoint/2010/main" Requires="p14">
            <p:contentPart p14:bwMode="auto" r:id="rId461">
              <p14:nvContentPartPr>
                <p14:cNvPr id="195" name="Ink 194">
                  <a:extLst>
                    <a:ext uri="{FF2B5EF4-FFF2-40B4-BE49-F238E27FC236}">
                      <a16:creationId xmlns:a16="http://schemas.microsoft.com/office/drawing/2014/main" id="{0734EF71-2711-D48C-4AC9-437F8610638E}"/>
                    </a:ext>
                  </a:extLst>
                </p14:cNvPr>
                <p14:cNvContentPartPr/>
                <p14:nvPr/>
              </p14:nvContentPartPr>
              <p14:xfrm>
                <a:off x="7911006" y="6578066"/>
                <a:ext cx="75240" cy="248760"/>
              </p14:xfrm>
            </p:contentPart>
          </mc:Choice>
          <mc:Fallback>
            <p:pic>
              <p:nvPicPr>
                <p:cNvPr id="195" name="Ink 194">
                  <a:extLst>
                    <a:ext uri="{FF2B5EF4-FFF2-40B4-BE49-F238E27FC236}">
                      <a16:creationId xmlns:a16="http://schemas.microsoft.com/office/drawing/2014/main" id="{0734EF71-2711-D48C-4AC9-437F8610638E}"/>
                    </a:ext>
                  </a:extLst>
                </p:cNvPr>
                <p:cNvPicPr/>
                <p:nvPr/>
              </p:nvPicPr>
              <p:blipFill>
                <a:blip r:embed="rId462"/>
                <a:stretch>
                  <a:fillRect/>
                </a:stretch>
              </p:blipFill>
              <p:spPr>
                <a:xfrm>
                  <a:off x="7902006" y="6569426"/>
                  <a:ext cx="92880" cy="26640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196" name="Ink 195">
                  <a:extLst>
                    <a:ext uri="{FF2B5EF4-FFF2-40B4-BE49-F238E27FC236}">
                      <a16:creationId xmlns:a16="http://schemas.microsoft.com/office/drawing/2014/main" id="{3DC1089D-9A2E-2872-C832-D7B9554BDCFF}"/>
                    </a:ext>
                  </a:extLst>
                </p14:cNvPr>
                <p14:cNvContentPartPr/>
                <p14:nvPr/>
              </p14:nvContentPartPr>
              <p14:xfrm>
                <a:off x="8041686" y="6648626"/>
                <a:ext cx="154080" cy="118080"/>
              </p14:xfrm>
            </p:contentPart>
          </mc:Choice>
          <mc:Fallback>
            <p:pic>
              <p:nvPicPr>
                <p:cNvPr id="196" name="Ink 195">
                  <a:extLst>
                    <a:ext uri="{FF2B5EF4-FFF2-40B4-BE49-F238E27FC236}">
                      <a16:creationId xmlns:a16="http://schemas.microsoft.com/office/drawing/2014/main" id="{3DC1089D-9A2E-2872-C832-D7B9554BDCFF}"/>
                    </a:ext>
                  </a:extLst>
                </p:cNvPr>
                <p:cNvPicPr/>
                <p:nvPr/>
              </p:nvPicPr>
              <p:blipFill>
                <a:blip r:embed="rId464"/>
                <a:stretch>
                  <a:fillRect/>
                </a:stretch>
              </p:blipFill>
              <p:spPr>
                <a:xfrm>
                  <a:off x="8033046" y="6639986"/>
                  <a:ext cx="171720" cy="135720"/>
                </a:xfrm>
                <a:prstGeom prst="rect">
                  <a:avLst/>
                </a:prstGeom>
              </p:spPr>
            </p:pic>
          </mc:Fallback>
        </mc:AlternateContent>
      </p:grpSp>
      <p:grpSp>
        <p:nvGrpSpPr>
          <p:cNvPr id="251" name="Group 250">
            <a:extLst>
              <a:ext uri="{FF2B5EF4-FFF2-40B4-BE49-F238E27FC236}">
                <a16:creationId xmlns:a16="http://schemas.microsoft.com/office/drawing/2014/main" id="{8270174F-59C0-3E8F-1497-FFFB2681B676}"/>
              </a:ext>
            </a:extLst>
          </p:cNvPr>
          <p:cNvGrpSpPr/>
          <p:nvPr/>
        </p:nvGrpSpPr>
        <p:grpSpPr>
          <a:xfrm>
            <a:off x="8505726" y="6320666"/>
            <a:ext cx="305640" cy="316800"/>
            <a:chOff x="8505726" y="6320666"/>
            <a:chExt cx="305640" cy="316800"/>
          </a:xfrm>
        </p:grpSpPr>
        <mc:AlternateContent xmlns:mc="http://schemas.openxmlformats.org/markup-compatibility/2006">
          <mc:Choice xmlns:p14="http://schemas.microsoft.com/office/powerpoint/2010/main" Requires="p14">
            <p:contentPart p14:bwMode="auto" r:id="rId465">
              <p14:nvContentPartPr>
                <p14:cNvPr id="198" name="Ink 197">
                  <a:extLst>
                    <a:ext uri="{FF2B5EF4-FFF2-40B4-BE49-F238E27FC236}">
                      <a16:creationId xmlns:a16="http://schemas.microsoft.com/office/drawing/2014/main" id="{565BA16C-CC0F-579D-6D30-164963F66029}"/>
                    </a:ext>
                  </a:extLst>
                </p14:cNvPr>
                <p14:cNvContentPartPr/>
                <p14:nvPr/>
              </p14:nvContentPartPr>
              <p14:xfrm>
                <a:off x="8508606" y="6320666"/>
                <a:ext cx="87840" cy="212400"/>
              </p14:xfrm>
            </p:contentPart>
          </mc:Choice>
          <mc:Fallback>
            <p:pic>
              <p:nvPicPr>
                <p:cNvPr id="198" name="Ink 197">
                  <a:extLst>
                    <a:ext uri="{FF2B5EF4-FFF2-40B4-BE49-F238E27FC236}">
                      <a16:creationId xmlns:a16="http://schemas.microsoft.com/office/drawing/2014/main" id="{565BA16C-CC0F-579D-6D30-164963F66029}"/>
                    </a:ext>
                  </a:extLst>
                </p:cNvPr>
                <p:cNvPicPr/>
                <p:nvPr/>
              </p:nvPicPr>
              <p:blipFill>
                <a:blip r:embed="rId466"/>
                <a:stretch>
                  <a:fillRect/>
                </a:stretch>
              </p:blipFill>
              <p:spPr>
                <a:xfrm>
                  <a:off x="8499606" y="6312026"/>
                  <a:ext cx="10548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199" name="Ink 198">
                  <a:extLst>
                    <a:ext uri="{FF2B5EF4-FFF2-40B4-BE49-F238E27FC236}">
                      <a16:creationId xmlns:a16="http://schemas.microsoft.com/office/drawing/2014/main" id="{E88C3F79-20A8-FCC1-9B0E-3B25D3C923C6}"/>
                    </a:ext>
                  </a:extLst>
                </p14:cNvPr>
                <p14:cNvContentPartPr/>
                <p14:nvPr/>
              </p14:nvContentPartPr>
              <p14:xfrm>
                <a:off x="8505726" y="6432626"/>
                <a:ext cx="105840" cy="15480"/>
              </p14:xfrm>
            </p:contentPart>
          </mc:Choice>
          <mc:Fallback>
            <p:pic>
              <p:nvPicPr>
                <p:cNvPr id="199" name="Ink 198">
                  <a:extLst>
                    <a:ext uri="{FF2B5EF4-FFF2-40B4-BE49-F238E27FC236}">
                      <a16:creationId xmlns:a16="http://schemas.microsoft.com/office/drawing/2014/main" id="{E88C3F79-20A8-FCC1-9B0E-3B25D3C923C6}"/>
                    </a:ext>
                  </a:extLst>
                </p:cNvPr>
                <p:cNvPicPr/>
                <p:nvPr/>
              </p:nvPicPr>
              <p:blipFill>
                <a:blip r:embed="rId468"/>
                <a:stretch>
                  <a:fillRect/>
                </a:stretch>
              </p:blipFill>
              <p:spPr>
                <a:xfrm>
                  <a:off x="8497086" y="6423986"/>
                  <a:ext cx="12348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200" name="Ink 199">
                  <a:extLst>
                    <a:ext uri="{FF2B5EF4-FFF2-40B4-BE49-F238E27FC236}">
                      <a16:creationId xmlns:a16="http://schemas.microsoft.com/office/drawing/2014/main" id="{F031C104-CEF7-83DE-6A94-F2D05830035E}"/>
                    </a:ext>
                  </a:extLst>
                </p14:cNvPr>
                <p14:cNvContentPartPr/>
                <p14:nvPr/>
              </p14:nvContentPartPr>
              <p14:xfrm>
                <a:off x="8630646" y="6359546"/>
                <a:ext cx="123480" cy="146880"/>
              </p14:xfrm>
            </p:contentPart>
          </mc:Choice>
          <mc:Fallback>
            <p:pic>
              <p:nvPicPr>
                <p:cNvPr id="200" name="Ink 199">
                  <a:extLst>
                    <a:ext uri="{FF2B5EF4-FFF2-40B4-BE49-F238E27FC236}">
                      <a16:creationId xmlns:a16="http://schemas.microsoft.com/office/drawing/2014/main" id="{F031C104-CEF7-83DE-6A94-F2D05830035E}"/>
                    </a:ext>
                  </a:extLst>
                </p:cNvPr>
                <p:cNvPicPr/>
                <p:nvPr/>
              </p:nvPicPr>
              <p:blipFill>
                <a:blip r:embed="rId470"/>
                <a:stretch>
                  <a:fillRect/>
                </a:stretch>
              </p:blipFill>
              <p:spPr>
                <a:xfrm>
                  <a:off x="8622006" y="6350906"/>
                  <a:ext cx="14112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201" name="Ink 200">
                  <a:extLst>
                    <a:ext uri="{FF2B5EF4-FFF2-40B4-BE49-F238E27FC236}">
                      <a16:creationId xmlns:a16="http://schemas.microsoft.com/office/drawing/2014/main" id="{20A48064-7A1C-4A67-B7B4-8589BF22748C}"/>
                    </a:ext>
                  </a:extLst>
                </p14:cNvPr>
                <p14:cNvContentPartPr/>
                <p14:nvPr/>
              </p14:nvContentPartPr>
              <p14:xfrm>
                <a:off x="8784006" y="6428666"/>
                <a:ext cx="27360" cy="28440"/>
              </p14:xfrm>
            </p:contentPart>
          </mc:Choice>
          <mc:Fallback>
            <p:pic>
              <p:nvPicPr>
                <p:cNvPr id="201" name="Ink 200">
                  <a:extLst>
                    <a:ext uri="{FF2B5EF4-FFF2-40B4-BE49-F238E27FC236}">
                      <a16:creationId xmlns:a16="http://schemas.microsoft.com/office/drawing/2014/main" id="{20A48064-7A1C-4A67-B7B4-8589BF22748C}"/>
                    </a:ext>
                  </a:extLst>
                </p:cNvPr>
                <p:cNvPicPr/>
                <p:nvPr/>
              </p:nvPicPr>
              <p:blipFill>
                <a:blip r:embed="rId472"/>
                <a:stretch>
                  <a:fillRect/>
                </a:stretch>
              </p:blipFill>
              <p:spPr>
                <a:xfrm>
                  <a:off x="8775366" y="6419666"/>
                  <a:ext cx="4500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226" name="Ink 225">
                  <a:extLst>
                    <a:ext uri="{FF2B5EF4-FFF2-40B4-BE49-F238E27FC236}">
                      <a16:creationId xmlns:a16="http://schemas.microsoft.com/office/drawing/2014/main" id="{C2506ABE-B96D-00D9-0330-033103AD8153}"/>
                    </a:ext>
                  </a:extLst>
                </p14:cNvPr>
                <p14:cNvContentPartPr/>
                <p14:nvPr/>
              </p14:nvContentPartPr>
              <p14:xfrm>
                <a:off x="8597166" y="6502106"/>
                <a:ext cx="156600" cy="135360"/>
              </p14:xfrm>
            </p:contentPart>
          </mc:Choice>
          <mc:Fallback>
            <p:pic>
              <p:nvPicPr>
                <p:cNvPr id="226" name="Ink 225">
                  <a:extLst>
                    <a:ext uri="{FF2B5EF4-FFF2-40B4-BE49-F238E27FC236}">
                      <a16:creationId xmlns:a16="http://schemas.microsoft.com/office/drawing/2014/main" id="{C2506ABE-B96D-00D9-0330-033103AD8153}"/>
                    </a:ext>
                  </a:extLst>
                </p:cNvPr>
                <p:cNvPicPr/>
                <p:nvPr/>
              </p:nvPicPr>
              <p:blipFill>
                <a:blip r:embed="rId474"/>
                <a:stretch>
                  <a:fillRect/>
                </a:stretch>
              </p:blipFill>
              <p:spPr>
                <a:xfrm>
                  <a:off x="8588166" y="6493466"/>
                  <a:ext cx="174240" cy="153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75">
            <p14:nvContentPartPr>
              <p14:cNvPr id="256" name="Ink 255">
                <a:extLst>
                  <a:ext uri="{FF2B5EF4-FFF2-40B4-BE49-F238E27FC236}">
                    <a16:creationId xmlns:a16="http://schemas.microsoft.com/office/drawing/2014/main" id="{EDB46AFA-163E-C5A3-229E-B17147A5E156}"/>
                  </a:ext>
                </a:extLst>
              </p14:cNvPr>
              <p14:cNvContentPartPr/>
              <p14:nvPr/>
            </p14:nvContentPartPr>
            <p14:xfrm>
              <a:off x="8949606" y="6272066"/>
              <a:ext cx="60120" cy="271800"/>
            </p14:xfrm>
          </p:contentPart>
        </mc:Choice>
        <mc:Fallback>
          <p:pic>
            <p:nvPicPr>
              <p:cNvPr id="256" name="Ink 255">
                <a:extLst>
                  <a:ext uri="{FF2B5EF4-FFF2-40B4-BE49-F238E27FC236}">
                    <a16:creationId xmlns:a16="http://schemas.microsoft.com/office/drawing/2014/main" id="{EDB46AFA-163E-C5A3-229E-B17147A5E156}"/>
                  </a:ext>
                </a:extLst>
              </p:cNvPr>
              <p:cNvPicPr/>
              <p:nvPr/>
            </p:nvPicPr>
            <p:blipFill>
              <a:blip r:embed="rId476"/>
              <a:stretch>
                <a:fillRect/>
              </a:stretch>
            </p:blipFill>
            <p:spPr>
              <a:xfrm>
                <a:off x="8940606" y="6263066"/>
                <a:ext cx="7776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263" name="Ink 262">
                <a:extLst>
                  <a:ext uri="{FF2B5EF4-FFF2-40B4-BE49-F238E27FC236}">
                    <a16:creationId xmlns:a16="http://schemas.microsoft.com/office/drawing/2014/main" id="{8BC40711-D2F4-86D0-0084-9F30BDB12810}"/>
                  </a:ext>
                </a:extLst>
              </p14:cNvPr>
              <p14:cNvContentPartPr/>
              <p14:nvPr/>
            </p14:nvContentPartPr>
            <p14:xfrm>
              <a:off x="9021966" y="6343706"/>
              <a:ext cx="204120" cy="149040"/>
            </p14:xfrm>
          </p:contentPart>
        </mc:Choice>
        <mc:Fallback>
          <p:pic>
            <p:nvPicPr>
              <p:cNvPr id="263" name="Ink 262">
                <a:extLst>
                  <a:ext uri="{FF2B5EF4-FFF2-40B4-BE49-F238E27FC236}">
                    <a16:creationId xmlns:a16="http://schemas.microsoft.com/office/drawing/2014/main" id="{8BC40711-D2F4-86D0-0084-9F30BDB12810}"/>
                  </a:ext>
                </a:extLst>
              </p:cNvPr>
              <p:cNvPicPr/>
              <p:nvPr/>
            </p:nvPicPr>
            <p:blipFill>
              <a:blip r:embed="rId478"/>
              <a:stretch>
                <a:fillRect/>
              </a:stretch>
            </p:blipFill>
            <p:spPr>
              <a:xfrm>
                <a:off x="9012966" y="6335066"/>
                <a:ext cx="2217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269" name="Ink 268">
                <a:extLst>
                  <a:ext uri="{FF2B5EF4-FFF2-40B4-BE49-F238E27FC236}">
                    <a16:creationId xmlns:a16="http://schemas.microsoft.com/office/drawing/2014/main" id="{970F90E9-845E-01F2-B758-B4D6EA4B1EC1}"/>
                  </a:ext>
                </a:extLst>
              </p14:cNvPr>
              <p14:cNvContentPartPr/>
              <p14:nvPr/>
            </p14:nvContentPartPr>
            <p14:xfrm>
              <a:off x="9024126" y="6440186"/>
              <a:ext cx="202680" cy="151560"/>
            </p14:xfrm>
          </p:contentPart>
        </mc:Choice>
        <mc:Fallback>
          <p:pic>
            <p:nvPicPr>
              <p:cNvPr id="269" name="Ink 268">
                <a:extLst>
                  <a:ext uri="{FF2B5EF4-FFF2-40B4-BE49-F238E27FC236}">
                    <a16:creationId xmlns:a16="http://schemas.microsoft.com/office/drawing/2014/main" id="{970F90E9-845E-01F2-B758-B4D6EA4B1EC1}"/>
                  </a:ext>
                </a:extLst>
              </p:cNvPr>
              <p:cNvPicPr/>
              <p:nvPr/>
            </p:nvPicPr>
            <p:blipFill>
              <a:blip r:embed="rId480"/>
              <a:stretch>
                <a:fillRect/>
              </a:stretch>
            </p:blipFill>
            <p:spPr>
              <a:xfrm>
                <a:off x="9015126" y="6431186"/>
                <a:ext cx="220320" cy="169200"/>
              </a:xfrm>
              <a:prstGeom prst="rect">
                <a:avLst/>
              </a:prstGeom>
            </p:spPr>
          </p:pic>
        </mc:Fallback>
      </mc:AlternateContent>
    </p:spTree>
    <p:extLst>
      <p:ext uri="{BB962C8B-B14F-4D97-AF65-F5344CB8AC3E}">
        <p14:creationId xmlns:p14="http://schemas.microsoft.com/office/powerpoint/2010/main" val="491682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A142FD4-CE7B-0584-82B2-85B825792A2F}"/>
              </a:ext>
            </a:extLst>
          </p:cNvPr>
          <p:cNvGrpSpPr/>
          <p:nvPr/>
        </p:nvGrpSpPr>
        <p:grpSpPr>
          <a:xfrm>
            <a:off x="975246" y="250346"/>
            <a:ext cx="1382400" cy="385920"/>
            <a:chOff x="975246" y="250346"/>
            <a:chExt cx="1382400" cy="38592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70F9450-6C3C-221A-B21A-CF1851DEAD6A}"/>
                    </a:ext>
                  </a:extLst>
                </p14:cNvPr>
                <p14:cNvContentPartPr/>
                <p14:nvPr/>
              </p14:nvContentPartPr>
              <p14:xfrm>
                <a:off x="975246" y="328466"/>
                <a:ext cx="439920" cy="209520"/>
              </p14:xfrm>
            </p:contentPart>
          </mc:Choice>
          <mc:Fallback xmlns="">
            <p:pic>
              <p:nvPicPr>
                <p:cNvPr id="3" name="Ink 2">
                  <a:extLst>
                    <a:ext uri="{FF2B5EF4-FFF2-40B4-BE49-F238E27FC236}">
                      <a16:creationId xmlns:a16="http://schemas.microsoft.com/office/drawing/2014/main" id="{B70F9450-6C3C-221A-B21A-CF1851DEAD6A}"/>
                    </a:ext>
                  </a:extLst>
                </p:cNvPr>
                <p:cNvPicPr/>
                <p:nvPr/>
              </p:nvPicPr>
              <p:blipFill>
                <a:blip r:embed="rId3"/>
                <a:stretch>
                  <a:fillRect/>
                </a:stretch>
              </p:blipFill>
              <p:spPr>
                <a:xfrm>
                  <a:off x="966606" y="319826"/>
                  <a:ext cx="4575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0868701-AB48-FE03-652D-F387D533D6E9}"/>
                    </a:ext>
                  </a:extLst>
                </p14:cNvPr>
                <p14:cNvContentPartPr/>
                <p14:nvPr/>
              </p14:nvContentPartPr>
              <p14:xfrm>
                <a:off x="1425606" y="286706"/>
                <a:ext cx="28080" cy="207720"/>
              </p14:xfrm>
            </p:contentPart>
          </mc:Choice>
          <mc:Fallback xmlns="">
            <p:pic>
              <p:nvPicPr>
                <p:cNvPr id="4" name="Ink 3">
                  <a:extLst>
                    <a:ext uri="{FF2B5EF4-FFF2-40B4-BE49-F238E27FC236}">
                      <a16:creationId xmlns:a16="http://schemas.microsoft.com/office/drawing/2014/main" id="{80868701-AB48-FE03-652D-F387D533D6E9}"/>
                    </a:ext>
                  </a:extLst>
                </p:cNvPr>
                <p:cNvPicPr/>
                <p:nvPr/>
              </p:nvPicPr>
              <p:blipFill>
                <a:blip r:embed="rId5"/>
                <a:stretch>
                  <a:fillRect/>
                </a:stretch>
              </p:blipFill>
              <p:spPr>
                <a:xfrm>
                  <a:off x="1416606" y="278066"/>
                  <a:ext cx="4572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365E81C0-BC20-DE5C-0665-493D14992219}"/>
                    </a:ext>
                  </a:extLst>
                </p14:cNvPr>
                <p14:cNvContentPartPr/>
                <p14:nvPr/>
              </p14:nvContentPartPr>
              <p14:xfrm>
                <a:off x="1440006" y="407306"/>
                <a:ext cx="108000" cy="74880"/>
              </p14:xfrm>
            </p:contentPart>
          </mc:Choice>
          <mc:Fallback xmlns="">
            <p:pic>
              <p:nvPicPr>
                <p:cNvPr id="5" name="Ink 4">
                  <a:extLst>
                    <a:ext uri="{FF2B5EF4-FFF2-40B4-BE49-F238E27FC236}">
                      <a16:creationId xmlns:a16="http://schemas.microsoft.com/office/drawing/2014/main" id="{365E81C0-BC20-DE5C-0665-493D14992219}"/>
                    </a:ext>
                  </a:extLst>
                </p:cNvPr>
                <p:cNvPicPr/>
                <p:nvPr/>
              </p:nvPicPr>
              <p:blipFill>
                <a:blip r:embed="rId7"/>
                <a:stretch>
                  <a:fillRect/>
                </a:stretch>
              </p:blipFill>
              <p:spPr>
                <a:xfrm>
                  <a:off x="1431006" y="398666"/>
                  <a:ext cx="12564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E476BD45-1AF9-1005-8107-F674F9AA4741}"/>
                    </a:ext>
                  </a:extLst>
                </p14:cNvPr>
                <p14:cNvContentPartPr/>
                <p14:nvPr/>
              </p14:nvContentPartPr>
              <p14:xfrm>
                <a:off x="1563846" y="300746"/>
                <a:ext cx="70920" cy="238680"/>
              </p14:xfrm>
            </p:contentPart>
          </mc:Choice>
          <mc:Fallback xmlns="">
            <p:pic>
              <p:nvPicPr>
                <p:cNvPr id="6" name="Ink 5">
                  <a:extLst>
                    <a:ext uri="{FF2B5EF4-FFF2-40B4-BE49-F238E27FC236}">
                      <a16:creationId xmlns:a16="http://schemas.microsoft.com/office/drawing/2014/main" id="{E476BD45-1AF9-1005-8107-F674F9AA4741}"/>
                    </a:ext>
                  </a:extLst>
                </p:cNvPr>
                <p:cNvPicPr/>
                <p:nvPr/>
              </p:nvPicPr>
              <p:blipFill>
                <a:blip r:embed="rId9"/>
                <a:stretch>
                  <a:fillRect/>
                </a:stretch>
              </p:blipFill>
              <p:spPr>
                <a:xfrm>
                  <a:off x="1554846" y="291746"/>
                  <a:ext cx="8856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857C0A01-35B7-B685-F3DB-A6189CE7A248}"/>
                    </a:ext>
                  </a:extLst>
                </p14:cNvPr>
                <p14:cNvContentPartPr/>
                <p14:nvPr/>
              </p14:nvContentPartPr>
              <p14:xfrm>
                <a:off x="1862646" y="389306"/>
                <a:ext cx="6120" cy="28080"/>
              </p14:xfrm>
            </p:contentPart>
          </mc:Choice>
          <mc:Fallback xmlns="">
            <p:pic>
              <p:nvPicPr>
                <p:cNvPr id="7" name="Ink 6">
                  <a:extLst>
                    <a:ext uri="{FF2B5EF4-FFF2-40B4-BE49-F238E27FC236}">
                      <a16:creationId xmlns:a16="http://schemas.microsoft.com/office/drawing/2014/main" id="{857C0A01-35B7-B685-F3DB-A6189CE7A248}"/>
                    </a:ext>
                  </a:extLst>
                </p:cNvPr>
                <p:cNvPicPr/>
                <p:nvPr/>
              </p:nvPicPr>
              <p:blipFill>
                <a:blip r:embed="rId11"/>
                <a:stretch>
                  <a:fillRect/>
                </a:stretch>
              </p:blipFill>
              <p:spPr>
                <a:xfrm>
                  <a:off x="1854006" y="380306"/>
                  <a:ext cx="2376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6D370892-748C-FBF1-D0FF-11DA960EEF5B}"/>
                    </a:ext>
                  </a:extLst>
                </p14:cNvPr>
                <p14:cNvContentPartPr/>
                <p14:nvPr/>
              </p14:nvContentPartPr>
              <p14:xfrm>
                <a:off x="1840326" y="509186"/>
                <a:ext cx="15480" cy="10800"/>
              </p14:xfrm>
            </p:contentPart>
          </mc:Choice>
          <mc:Fallback xmlns="">
            <p:pic>
              <p:nvPicPr>
                <p:cNvPr id="8" name="Ink 7">
                  <a:extLst>
                    <a:ext uri="{FF2B5EF4-FFF2-40B4-BE49-F238E27FC236}">
                      <a16:creationId xmlns:a16="http://schemas.microsoft.com/office/drawing/2014/main" id="{6D370892-748C-FBF1-D0FF-11DA960EEF5B}"/>
                    </a:ext>
                  </a:extLst>
                </p:cNvPr>
                <p:cNvPicPr/>
                <p:nvPr/>
              </p:nvPicPr>
              <p:blipFill>
                <a:blip r:embed="rId13"/>
                <a:stretch>
                  <a:fillRect/>
                </a:stretch>
              </p:blipFill>
              <p:spPr>
                <a:xfrm>
                  <a:off x="1831686" y="500546"/>
                  <a:ext cx="331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4B91FD06-A602-572D-81E5-32E1832F0A6B}"/>
                    </a:ext>
                  </a:extLst>
                </p14:cNvPr>
                <p14:cNvContentPartPr/>
                <p14:nvPr/>
              </p14:nvContentPartPr>
              <p14:xfrm>
                <a:off x="2109966" y="250346"/>
                <a:ext cx="146160" cy="385920"/>
              </p14:xfrm>
            </p:contentPart>
          </mc:Choice>
          <mc:Fallback xmlns="">
            <p:pic>
              <p:nvPicPr>
                <p:cNvPr id="10" name="Ink 9">
                  <a:extLst>
                    <a:ext uri="{FF2B5EF4-FFF2-40B4-BE49-F238E27FC236}">
                      <a16:creationId xmlns:a16="http://schemas.microsoft.com/office/drawing/2014/main" id="{4B91FD06-A602-572D-81E5-32E1832F0A6B}"/>
                    </a:ext>
                  </a:extLst>
                </p:cNvPr>
                <p:cNvPicPr/>
                <p:nvPr/>
              </p:nvPicPr>
              <p:blipFill>
                <a:blip r:embed="rId15"/>
                <a:stretch>
                  <a:fillRect/>
                </a:stretch>
              </p:blipFill>
              <p:spPr>
                <a:xfrm>
                  <a:off x="2100966" y="241706"/>
                  <a:ext cx="163800" cy="403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C3802397-E07F-7DE6-13E4-2D5894D145C5}"/>
                    </a:ext>
                  </a:extLst>
                </p14:cNvPr>
                <p14:cNvContentPartPr/>
                <p14:nvPr/>
              </p14:nvContentPartPr>
              <p14:xfrm>
                <a:off x="2069646" y="455906"/>
                <a:ext cx="288000" cy="141840"/>
              </p14:xfrm>
            </p:contentPart>
          </mc:Choice>
          <mc:Fallback xmlns="">
            <p:pic>
              <p:nvPicPr>
                <p:cNvPr id="11" name="Ink 10">
                  <a:extLst>
                    <a:ext uri="{FF2B5EF4-FFF2-40B4-BE49-F238E27FC236}">
                      <a16:creationId xmlns:a16="http://schemas.microsoft.com/office/drawing/2014/main" id="{C3802397-E07F-7DE6-13E4-2D5894D145C5}"/>
                    </a:ext>
                  </a:extLst>
                </p:cNvPr>
                <p:cNvPicPr/>
                <p:nvPr/>
              </p:nvPicPr>
              <p:blipFill>
                <a:blip r:embed="rId17"/>
                <a:stretch>
                  <a:fillRect/>
                </a:stretch>
              </p:blipFill>
              <p:spPr>
                <a:xfrm>
                  <a:off x="2061006" y="446906"/>
                  <a:ext cx="305640" cy="159480"/>
                </a:xfrm>
                <a:prstGeom prst="rect">
                  <a:avLst/>
                </a:prstGeom>
              </p:spPr>
            </p:pic>
          </mc:Fallback>
        </mc:AlternateContent>
      </p:grpSp>
      <p:grpSp>
        <p:nvGrpSpPr>
          <p:cNvPr id="21" name="Group 20">
            <a:extLst>
              <a:ext uri="{FF2B5EF4-FFF2-40B4-BE49-F238E27FC236}">
                <a16:creationId xmlns:a16="http://schemas.microsoft.com/office/drawing/2014/main" id="{94608D6F-86B5-F16B-A4EA-1E4680E67840}"/>
              </a:ext>
            </a:extLst>
          </p:cNvPr>
          <p:cNvGrpSpPr/>
          <p:nvPr/>
        </p:nvGrpSpPr>
        <p:grpSpPr>
          <a:xfrm>
            <a:off x="2680926" y="279146"/>
            <a:ext cx="398160" cy="275400"/>
            <a:chOff x="2680926" y="279146"/>
            <a:chExt cx="398160" cy="275400"/>
          </a:xfrm>
        </p:grpSpPr>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3DA4655D-4C36-A525-9832-83F04D6B205B}"/>
                    </a:ext>
                  </a:extLst>
                </p14:cNvPr>
                <p14:cNvContentPartPr/>
                <p14:nvPr/>
              </p14:nvContentPartPr>
              <p14:xfrm>
                <a:off x="2726286" y="302186"/>
                <a:ext cx="32760" cy="252360"/>
              </p14:xfrm>
            </p:contentPart>
          </mc:Choice>
          <mc:Fallback xmlns="">
            <p:pic>
              <p:nvPicPr>
                <p:cNvPr id="12" name="Ink 11">
                  <a:extLst>
                    <a:ext uri="{FF2B5EF4-FFF2-40B4-BE49-F238E27FC236}">
                      <a16:creationId xmlns:a16="http://schemas.microsoft.com/office/drawing/2014/main" id="{3DA4655D-4C36-A525-9832-83F04D6B205B}"/>
                    </a:ext>
                  </a:extLst>
                </p:cNvPr>
                <p:cNvPicPr/>
                <p:nvPr/>
              </p:nvPicPr>
              <p:blipFill>
                <a:blip r:embed="rId19"/>
                <a:stretch>
                  <a:fillRect/>
                </a:stretch>
              </p:blipFill>
              <p:spPr>
                <a:xfrm>
                  <a:off x="2717286" y="293186"/>
                  <a:ext cx="5040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49C57D61-D370-3080-4812-3AB95547AD00}"/>
                    </a:ext>
                  </a:extLst>
                </p14:cNvPr>
                <p14:cNvContentPartPr/>
                <p14:nvPr/>
              </p14:nvContentPartPr>
              <p14:xfrm>
                <a:off x="2680926" y="279146"/>
                <a:ext cx="398160" cy="227520"/>
              </p14:xfrm>
            </p:contentPart>
          </mc:Choice>
          <mc:Fallback xmlns="">
            <p:pic>
              <p:nvPicPr>
                <p:cNvPr id="13" name="Ink 12">
                  <a:extLst>
                    <a:ext uri="{FF2B5EF4-FFF2-40B4-BE49-F238E27FC236}">
                      <a16:creationId xmlns:a16="http://schemas.microsoft.com/office/drawing/2014/main" id="{49C57D61-D370-3080-4812-3AB95547AD00}"/>
                    </a:ext>
                  </a:extLst>
                </p:cNvPr>
                <p:cNvPicPr/>
                <p:nvPr/>
              </p:nvPicPr>
              <p:blipFill>
                <a:blip r:embed="rId21"/>
                <a:stretch>
                  <a:fillRect/>
                </a:stretch>
              </p:blipFill>
              <p:spPr>
                <a:xfrm>
                  <a:off x="2672286" y="270506"/>
                  <a:ext cx="415800" cy="245160"/>
                </a:xfrm>
                <a:prstGeom prst="rect">
                  <a:avLst/>
                </a:prstGeom>
              </p:spPr>
            </p:pic>
          </mc:Fallback>
        </mc:AlternateContent>
      </p:grpSp>
      <p:grpSp>
        <p:nvGrpSpPr>
          <p:cNvPr id="20" name="Group 19">
            <a:extLst>
              <a:ext uri="{FF2B5EF4-FFF2-40B4-BE49-F238E27FC236}">
                <a16:creationId xmlns:a16="http://schemas.microsoft.com/office/drawing/2014/main" id="{77DCC4D1-ADCE-79AC-B3DA-91F6434F179B}"/>
              </a:ext>
            </a:extLst>
          </p:cNvPr>
          <p:cNvGrpSpPr/>
          <p:nvPr/>
        </p:nvGrpSpPr>
        <p:grpSpPr>
          <a:xfrm>
            <a:off x="3468246" y="255746"/>
            <a:ext cx="1344960" cy="398520"/>
            <a:chOff x="3468246" y="255746"/>
            <a:chExt cx="1344960" cy="398520"/>
          </a:xfrm>
        </p:grpSpPr>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22C166E2-520B-0790-499A-D3067E8F34E1}"/>
                    </a:ext>
                  </a:extLst>
                </p14:cNvPr>
                <p14:cNvContentPartPr/>
                <p14:nvPr/>
              </p14:nvContentPartPr>
              <p14:xfrm>
                <a:off x="3468246" y="309026"/>
                <a:ext cx="130320" cy="345240"/>
              </p14:xfrm>
            </p:contentPart>
          </mc:Choice>
          <mc:Fallback xmlns="">
            <p:pic>
              <p:nvPicPr>
                <p:cNvPr id="14" name="Ink 13">
                  <a:extLst>
                    <a:ext uri="{FF2B5EF4-FFF2-40B4-BE49-F238E27FC236}">
                      <a16:creationId xmlns:a16="http://schemas.microsoft.com/office/drawing/2014/main" id="{22C166E2-520B-0790-499A-D3067E8F34E1}"/>
                    </a:ext>
                  </a:extLst>
                </p:cNvPr>
                <p:cNvPicPr/>
                <p:nvPr/>
              </p:nvPicPr>
              <p:blipFill>
                <a:blip r:embed="rId23"/>
                <a:stretch>
                  <a:fillRect/>
                </a:stretch>
              </p:blipFill>
              <p:spPr>
                <a:xfrm>
                  <a:off x="3459606" y="300026"/>
                  <a:ext cx="147960" cy="362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Ink 14">
                  <a:extLst>
                    <a:ext uri="{FF2B5EF4-FFF2-40B4-BE49-F238E27FC236}">
                      <a16:creationId xmlns:a16="http://schemas.microsoft.com/office/drawing/2014/main" id="{24185C66-F200-EC63-F80D-512354889D14}"/>
                    </a:ext>
                  </a:extLst>
                </p14:cNvPr>
                <p14:cNvContentPartPr/>
                <p14:nvPr/>
              </p14:nvContentPartPr>
              <p14:xfrm>
                <a:off x="3679926" y="299666"/>
                <a:ext cx="449640" cy="162720"/>
              </p14:xfrm>
            </p:contentPart>
          </mc:Choice>
          <mc:Fallback xmlns="">
            <p:pic>
              <p:nvPicPr>
                <p:cNvPr id="15" name="Ink 14">
                  <a:extLst>
                    <a:ext uri="{FF2B5EF4-FFF2-40B4-BE49-F238E27FC236}">
                      <a16:creationId xmlns:a16="http://schemas.microsoft.com/office/drawing/2014/main" id="{24185C66-F200-EC63-F80D-512354889D14}"/>
                    </a:ext>
                  </a:extLst>
                </p:cNvPr>
                <p:cNvPicPr/>
                <p:nvPr/>
              </p:nvPicPr>
              <p:blipFill>
                <a:blip r:embed="rId25"/>
                <a:stretch>
                  <a:fillRect/>
                </a:stretch>
              </p:blipFill>
              <p:spPr>
                <a:xfrm>
                  <a:off x="3670926" y="290666"/>
                  <a:ext cx="4672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6" name="Ink 15">
                  <a:extLst>
                    <a:ext uri="{FF2B5EF4-FFF2-40B4-BE49-F238E27FC236}">
                      <a16:creationId xmlns:a16="http://schemas.microsoft.com/office/drawing/2014/main" id="{0F4AE817-964F-8789-9B71-FAAA63E08AAD}"/>
                    </a:ext>
                  </a:extLst>
                </p14:cNvPr>
                <p14:cNvContentPartPr/>
                <p14:nvPr/>
              </p14:nvContentPartPr>
              <p14:xfrm>
                <a:off x="4213086" y="255746"/>
                <a:ext cx="600120" cy="211320"/>
              </p14:xfrm>
            </p:contentPart>
          </mc:Choice>
          <mc:Fallback xmlns="">
            <p:pic>
              <p:nvPicPr>
                <p:cNvPr id="16" name="Ink 15">
                  <a:extLst>
                    <a:ext uri="{FF2B5EF4-FFF2-40B4-BE49-F238E27FC236}">
                      <a16:creationId xmlns:a16="http://schemas.microsoft.com/office/drawing/2014/main" id="{0F4AE817-964F-8789-9B71-FAAA63E08AAD}"/>
                    </a:ext>
                  </a:extLst>
                </p:cNvPr>
                <p:cNvPicPr/>
                <p:nvPr/>
              </p:nvPicPr>
              <p:blipFill>
                <a:blip r:embed="rId27"/>
                <a:stretch>
                  <a:fillRect/>
                </a:stretch>
              </p:blipFill>
              <p:spPr>
                <a:xfrm>
                  <a:off x="4204086" y="246746"/>
                  <a:ext cx="617760" cy="228960"/>
                </a:xfrm>
                <a:prstGeom prst="rect">
                  <a:avLst/>
                </a:prstGeom>
              </p:spPr>
            </p:pic>
          </mc:Fallback>
        </mc:AlternateContent>
      </p:grpSp>
      <p:grpSp>
        <p:nvGrpSpPr>
          <p:cNvPr id="41" name="Group 40">
            <a:extLst>
              <a:ext uri="{FF2B5EF4-FFF2-40B4-BE49-F238E27FC236}">
                <a16:creationId xmlns:a16="http://schemas.microsoft.com/office/drawing/2014/main" id="{8FC56580-37AE-01D4-92C4-580EC3BAF189}"/>
              </a:ext>
            </a:extLst>
          </p:cNvPr>
          <p:cNvGrpSpPr/>
          <p:nvPr/>
        </p:nvGrpSpPr>
        <p:grpSpPr>
          <a:xfrm>
            <a:off x="5051166" y="223346"/>
            <a:ext cx="874800" cy="287280"/>
            <a:chOff x="5051166" y="223346"/>
            <a:chExt cx="874800" cy="287280"/>
          </a:xfrm>
        </p:grpSpPr>
        <mc:AlternateContent xmlns:mc="http://schemas.openxmlformats.org/markup-compatibility/2006" xmlns:p14="http://schemas.microsoft.com/office/powerpoint/2010/main">
          <mc:Choice Requires="p14">
            <p:contentPart p14:bwMode="auto" r:id="rId28">
              <p14:nvContentPartPr>
                <p14:cNvPr id="17" name="Ink 16">
                  <a:extLst>
                    <a:ext uri="{FF2B5EF4-FFF2-40B4-BE49-F238E27FC236}">
                      <a16:creationId xmlns:a16="http://schemas.microsoft.com/office/drawing/2014/main" id="{6570BA9D-6A35-6E1F-5B1C-4085A90A8672}"/>
                    </a:ext>
                  </a:extLst>
                </p14:cNvPr>
                <p14:cNvContentPartPr/>
                <p14:nvPr/>
              </p14:nvContentPartPr>
              <p14:xfrm>
                <a:off x="5056926" y="312626"/>
                <a:ext cx="11880" cy="20520"/>
              </p14:xfrm>
            </p:contentPart>
          </mc:Choice>
          <mc:Fallback xmlns="">
            <p:pic>
              <p:nvPicPr>
                <p:cNvPr id="17" name="Ink 16">
                  <a:extLst>
                    <a:ext uri="{FF2B5EF4-FFF2-40B4-BE49-F238E27FC236}">
                      <a16:creationId xmlns:a16="http://schemas.microsoft.com/office/drawing/2014/main" id="{6570BA9D-6A35-6E1F-5B1C-4085A90A8672}"/>
                    </a:ext>
                  </a:extLst>
                </p:cNvPr>
                <p:cNvPicPr/>
                <p:nvPr/>
              </p:nvPicPr>
              <p:blipFill>
                <a:blip r:embed="rId29"/>
                <a:stretch>
                  <a:fillRect/>
                </a:stretch>
              </p:blipFill>
              <p:spPr>
                <a:xfrm>
                  <a:off x="5047926" y="303986"/>
                  <a:ext cx="295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8" name="Ink 17">
                  <a:extLst>
                    <a:ext uri="{FF2B5EF4-FFF2-40B4-BE49-F238E27FC236}">
                      <a16:creationId xmlns:a16="http://schemas.microsoft.com/office/drawing/2014/main" id="{A4EDF6F8-73FC-8E87-1654-389B28E54BFE}"/>
                    </a:ext>
                  </a:extLst>
                </p14:cNvPr>
                <p14:cNvContentPartPr/>
                <p14:nvPr/>
              </p14:nvContentPartPr>
              <p14:xfrm>
                <a:off x="5051166" y="420986"/>
                <a:ext cx="11160" cy="13320"/>
              </p14:xfrm>
            </p:contentPart>
          </mc:Choice>
          <mc:Fallback xmlns="">
            <p:pic>
              <p:nvPicPr>
                <p:cNvPr id="18" name="Ink 17">
                  <a:extLst>
                    <a:ext uri="{FF2B5EF4-FFF2-40B4-BE49-F238E27FC236}">
                      <a16:creationId xmlns:a16="http://schemas.microsoft.com/office/drawing/2014/main" id="{A4EDF6F8-73FC-8E87-1654-389B28E54BFE}"/>
                    </a:ext>
                  </a:extLst>
                </p:cNvPr>
                <p:cNvPicPr/>
                <p:nvPr/>
              </p:nvPicPr>
              <p:blipFill>
                <a:blip r:embed="rId31"/>
                <a:stretch>
                  <a:fillRect/>
                </a:stretch>
              </p:blipFill>
              <p:spPr>
                <a:xfrm>
                  <a:off x="5042526" y="411986"/>
                  <a:ext cx="288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Ink 22">
                  <a:extLst>
                    <a:ext uri="{FF2B5EF4-FFF2-40B4-BE49-F238E27FC236}">
                      <a16:creationId xmlns:a16="http://schemas.microsoft.com/office/drawing/2014/main" id="{B00284D8-1038-71AE-64C4-0666E785C0BD}"/>
                    </a:ext>
                  </a:extLst>
                </p14:cNvPr>
                <p14:cNvContentPartPr/>
                <p14:nvPr/>
              </p14:nvContentPartPr>
              <p14:xfrm>
                <a:off x="5069886" y="309746"/>
                <a:ext cx="93240" cy="180720"/>
              </p14:xfrm>
            </p:contentPart>
          </mc:Choice>
          <mc:Fallback xmlns="">
            <p:pic>
              <p:nvPicPr>
                <p:cNvPr id="23" name="Ink 22">
                  <a:extLst>
                    <a:ext uri="{FF2B5EF4-FFF2-40B4-BE49-F238E27FC236}">
                      <a16:creationId xmlns:a16="http://schemas.microsoft.com/office/drawing/2014/main" id="{B00284D8-1038-71AE-64C4-0666E785C0BD}"/>
                    </a:ext>
                  </a:extLst>
                </p:cNvPr>
                <p:cNvPicPr/>
                <p:nvPr/>
              </p:nvPicPr>
              <p:blipFill>
                <a:blip r:embed="rId33"/>
                <a:stretch>
                  <a:fillRect/>
                </a:stretch>
              </p:blipFill>
              <p:spPr>
                <a:xfrm>
                  <a:off x="5060886" y="300746"/>
                  <a:ext cx="11088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B6840B08-598F-DF39-6174-5A2AFA30B046}"/>
                    </a:ext>
                  </a:extLst>
                </p14:cNvPr>
                <p14:cNvContentPartPr/>
                <p14:nvPr/>
              </p14:nvContentPartPr>
              <p14:xfrm>
                <a:off x="5195886" y="325226"/>
                <a:ext cx="43200" cy="134280"/>
              </p14:xfrm>
            </p:contentPart>
          </mc:Choice>
          <mc:Fallback xmlns="">
            <p:pic>
              <p:nvPicPr>
                <p:cNvPr id="24" name="Ink 23">
                  <a:extLst>
                    <a:ext uri="{FF2B5EF4-FFF2-40B4-BE49-F238E27FC236}">
                      <a16:creationId xmlns:a16="http://schemas.microsoft.com/office/drawing/2014/main" id="{B6840B08-598F-DF39-6174-5A2AFA30B046}"/>
                    </a:ext>
                  </a:extLst>
                </p:cNvPr>
                <p:cNvPicPr/>
                <p:nvPr/>
              </p:nvPicPr>
              <p:blipFill>
                <a:blip r:embed="rId35"/>
                <a:stretch>
                  <a:fillRect/>
                </a:stretch>
              </p:blipFill>
              <p:spPr>
                <a:xfrm>
                  <a:off x="5187246" y="316586"/>
                  <a:ext cx="608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 name="Ink 24">
                  <a:extLst>
                    <a:ext uri="{FF2B5EF4-FFF2-40B4-BE49-F238E27FC236}">
                      <a16:creationId xmlns:a16="http://schemas.microsoft.com/office/drawing/2014/main" id="{A253C74E-2DD2-B011-5D46-6DA647FF1B86}"/>
                    </a:ext>
                  </a:extLst>
                </p14:cNvPr>
                <p14:cNvContentPartPr/>
                <p14:nvPr/>
              </p14:nvContentPartPr>
              <p14:xfrm>
                <a:off x="5269326" y="341426"/>
                <a:ext cx="89640" cy="169200"/>
              </p14:xfrm>
            </p:contentPart>
          </mc:Choice>
          <mc:Fallback xmlns="">
            <p:pic>
              <p:nvPicPr>
                <p:cNvPr id="25" name="Ink 24">
                  <a:extLst>
                    <a:ext uri="{FF2B5EF4-FFF2-40B4-BE49-F238E27FC236}">
                      <a16:creationId xmlns:a16="http://schemas.microsoft.com/office/drawing/2014/main" id="{A253C74E-2DD2-B011-5D46-6DA647FF1B86}"/>
                    </a:ext>
                  </a:extLst>
                </p:cNvPr>
                <p:cNvPicPr/>
                <p:nvPr/>
              </p:nvPicPr>
              <p:blipFill>
                <a:blip r:embed="rId37"/>
                <a:stretch>
                  <a:fillRect/>
                </a:stretch>
              </p:blipFill>
              <p:spPr>
                <a:xfrm>
                  <a:off x="5260326" y="332786"/>
                  <a:ext cx="1072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6" name="Ink 25">
                  <a:extLst>
                    <a:ext uri="{FF2B5EF4-FFF2-40B4-BE49-F238E27FC236}">
                      <a16:creationId xmlns:a16="http://schemas.microsoft.com/office/drawing/2014/main" id="{294C71D4-7540-D901-4583-5BA89C00E06C}"/>
                    </a:ext>
                  </a:extLst>
                </p14:cNvPr>
                <p14:cNvContentPartPr/>
                <p14:nvPr/>
              </p14:nvContentPartPr>
              <p14:xfrm>
                <a:off x="5592606" y="273026"/>
                <a:ext cx="23760" cy="226080"/>
              </p14:xfrm>
            </p:contentPart>
          </mc:Choice>
          <mc:Fallback xmlns="">
            <p:pic>
              <p:nvPicPr>
                <p:cNvPr id="26" name="Ink 25">
                  <a:extLst>
                    <a:ext uri="{FF2B5EF4-FFF2-40B4-BE49-F238E27FC236}">
                      <a16:creationId xmlns:a16="http://schemas.microsoft.com/office/drawing/2014/main" id="{294C71D4-7540-D901-4583-5BA89C00E06C}"/>
                    </a:ext>
                  </a:extLst>
                </p:cNvPr>
                <p:cNvPicPr/>
                <p:nvPr/>
              </p:nvPicPr>
              <p:blipFill>
                <a:blip r:embed="rId39"/>
                <a:stretch>
                  <a:fillRect/>
                </a:stretch>
              </p:blipFill>
              <p:spPr>
                <a:xfrm>
                  <a:off x="5583966" y="264386"/>
                  <a:ext cx="4140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7" name="Ink 26">
                  <a:extLst>
                    <a:ext uri="{FF2B5EF4-FFF2-40B4-BE49-F238E27FC236}">
                      <a16:creationId xmlns:a16="http://schemas.microsoft.com/office/drawing/2014/main" id="{4B0B48A7-2677-5ED5-1C6D-D1893870890F}"/>
                    </a:ext>
                  </a:extLst>
                </p14:cNvPr>
                <p14:cNvContentPartPr/>
                <p14:nvPr/>
              </p14:nvContentPartPr>
              <p14:xfrm>
                <a:off x="5571726" y="223346"/>
                <a:ext cx="354240" cy="263160"/>
              </p14:xfrm>
            </p:contentPart>
          </mc:Choice>
          <mc:Fallback xmlns="">
            <p:pic>
              <p:nvPicPr>
                <p:cNvPr id="27" name="Ink 26">
                  <a:extLst>
                    <a:ext uri="{FF2B5EF4-FFF2-40B4-BE49-F238E27FC236}">
                      <a16:creationId xmlns:a16="http://schemas.microsoft.com/office/drawing/2014/main" id="{4B0B48A7-2677-5ED5-1C6D-D1893870890F}"/>
                    </a:ext>
                  </a:extLst>
                </p:cNvPr>
                <p:cNvPicPr/>
                <p:nvPr/>
              </p:nvPicPr>
              <p:blipFill>
                <a:blip r:embed="rId41"/>
                <a:stretch>
                  <a:fillRect/>
                </a:stretch>
              </p:blipFill>
              <p:spPr>
                <a:xfrm>
                  <a:off x="5563086" y="214346"/>
                  <a:ext cx="371880" cy="280800"/>
                </a:xfrm>
                <a:prstGeom prst="rect">
                  <a:avLst/>
                </a:prstGeom>
              </p:spPr>
            </p:pic>
          </mc:Fallback>
        </mc:AlternateContent>
      </p:grpSp>
      <p:grpSp>
        <p:nvGrpSpPr>
          <p:cNvPr id="51" name="Group 50">
            <a:extLst>
              <a:ext uri="{FF2B5EF4-FFF2-40B4-BE49-F238E27FC236}">
                <a16:creationId xmlns:a16="http://schemas.microsoft.com/office/drawing/2014/main" id="{E1D38AF8-DEFB-69BC-6CDB-FDEDAD0590B1}"/>
              </a:ext>
            </a:extLst>
          </p:cNvPr>
          <p:cNvGrpSpPr/>
          <p:nvPr/>
        </p:nvGrpSpPr>
        <p:grpSpPr>
          <a:xfrm>
            <a:off x="1418046" y="1455626"/>
            <a:ext cx="200160" cy="262800"/>
            <a:chOff x="1418046" y="1455626"/>
            <a:chExt cx="200160" cy="262800"/>
          </a:xfrm>
        </p:grpSpPr>
        <mc:AlternateContent xmlns:mc="http://schemas.openxmlformats.org/markup-compatibility/2006" xmlns:p14="http://schemas.microsoft.com/office/powerpoint/2010/main">
          <mc:Choice Requires="p14">
            <p:contentPart p14:bwMode="auto" r:id="rId42">
              <p14:nvContentPartPr>
                <p14:cNvPr id="46" name="Ink 45">
                  <a:extLst>
                    <a:ext uri="{FF2B5EF4-FFF2-40B4-BE49-F238E27FC236}">
                      <a16:creationId xmlns:a16="http://schemas.microsoft.com/office/drawing/2014/main" id="{68AAA366-8ECF-D201-917A-54A917092E80}"/>
                    </a:ext>
                  </a:extLst>
                </p14:cNvPr>
                <p14:cNvContentPartPr/>
                <p14:nvPr/>
              </p14:nvContentPartPr>
              <p14:xfrm>
                <a:off x="1418046" y="1455626"/>
                <a:ext cx="116280" cy="262800"/>
              </p14:xfrm>
            </p:contentPart>
          </mc:Choice>
          <mc:Fallback xmlns="">
            <p:pic>
              <p:nvPicPr>
                <p:cNvPr id="46" name="Ink 45">
                  <a:extLst>
                    <a:ext uri="{FF2B5EF4-FFF2-40B4-BE49-F238E27FC236}">
                      <a16:creationId xmlns:a16="http://schemas.microsoft.com/office/drawing/2014/main" id="{68AAA366-8ECF-D201-917A-54A917092E80}"/>
                    </a:ext>
                  </a:extLst>
                </p:cNvPr>
                <p:cNvPicPr/>
                <p:nvPr/>
              </p:nvPicPr>
              <p:blipFill>
                <a:blip r:embed="rId43"/>
                <a:stretch>
                  <a:fillRect/>
                </a:stretch>
              </p:blipFill>
              <p:spPr>
                <a:xfrm>
                  <a:off x="1409406" y="1446626"/>
                  <a:ext cx="13392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7" name="Ink 46">
                  <a:extLst>
                    <a:ext uri="{FF2B5EF4-FFF2-40B4-BE49-F238E27FC236}">
                      <a16:creationId xmlns:a16="http://schemas.microsoft.com/office/drawing/2014/main" id="{23A8526C-EA18-C855-8496-EED152D02660}"/>
                    </a:ext>
                  </a:extLst>
                </p14:cNvPr>
                <p14:cNvContentPartPr/>
                <p14:nvPr/>
              </p14:nvContentPartPr>
              <p14:xfrm>
                <a:off x="1610646" y="1513586"/>
                <a:ext cx="7560" cy="110160"/>
              </p14:xfrm>
            </p:contentPart>
          </mc:Choice>
          <mc:Fallback xmlns="">
            <p:pic>
              <p:nvPicPr>
                <p:cNvPr id="47" name="Ink 46">
                  <a:extLst>
                    <a:ext uri="{FF2B5EF4-FFF2-40B4-BE49-F238E27FC236}">
                      <a16:creationId xmlns:a16="http://schemas.microsoft.com/office/drawing/2014/main" id="{23A8526C-EA18-C855-8496-EED152D02660}"/>
                    </a:ext>
                  </a:extLst>
                </p:cNvPr>
                <p:cNvPicPr/>
                <p:nvPr/>
              </p:nvPicPr>
              <p:blipFill>
                <a:blip r:embed="rId45"/>
                <a:stretch>
                  <a:fillRect/>
                </a:stretch>
              </p:blipFill>
              <p:spPr>
                <a:xfrm>
                  <a:off x="1601646" y="1504946"/>
                  <a:ext cx="25200" cy="127800"/>
                </a:xfrm>
                <a:prstGeom prst="rect">
                  <a:avLst/>
                </a:prstGeom>
              </p:spPr>
            </p:pic>
          </mc:Fallback>
        </mc:AlternateContent>
      </p:grpSp>
      <p:grpSp>
        <p:nvGrpSpPr>
          <p:cNvPr id="50" name="Group 49">
            <a:extLst>
              <a:ext uri="{FF2B5EF4-FFF2-40B4-BE49-F238E27FC236}">
                <a16:creationId xmlns:a16="http://schemas.microsoft.com/office/drawing/2014/main" id="{9C1656AF-B5F9-8CE8-BDF6-92E9798F351E}"/>
              </a:ext>
            </a:extLst>
          </p:cNvPr>
          <p:cNvGrpSpPr/>
          <p:nvPr/>
        </p:nvGrpSpPr>
        <p:grpSpPr>
          <a:xfrm>
            <a:off x="1280886" y="928586"/>
            <a:ext cx="540000" cy="388800"/>
            <a:chOff x="1280886" y="928586"/>
            <a:chExt cx="540000" cy="388800"/>
          </a:xfrm>
        </p:grpSpPr>
        <mc:AlternateContent xmlns:mc="http://schemas.openxmlformats.org/markup-compatibility/2006" xmlns:p14="http://schemas.microsoft.com/office/powerpoint/2010/main">
          <mc:Choice Requires="p14">
            <p:contentPart p14:bwMode="auto" r:id="rId46">
              <p14:nvContentPartPr>
                <p14:cNvPr id="42" name="Ink 41">
                  <a:extLst>
                    <a:ext uri="{FF2B5EF4-FFF2-40B4-BE49-F238E27FC236}">
                      <a16:creationId xmlns:a16="http://schemas.microsoft.com/office/drawing/2014/main" id="{9A4A726B-EA55-226C-1910-6D8273703F7F}"/>
                    </a:ext>
                  </a:extLst>
                </p14:cNvPr>
                <p14:cNvContentPartPr/>
                <p14:nvPr/>
              </p14:nvContentPartPr>
              <p14:xfrm>
                <a:off x="1320126" y="928586"/>
                <a:ext cx="62280" cy="345600"/>
              </p14:xfrm>
            </p:contentPart>
          </mc:Choice>
          <mc:Fallback xmlns="">
            <p:pic>
              <p:nvPicPr>
                <p:cNvPr id="42" name="Ink 41">
                  <a:extLst>
                    <a:ext uri="{FF2B5EF4-FFF2-40B4-BE49-F238E27FC236}">
                      <a16:creationId xmlns:a16="http://schemas.microsoft.com/office/drawing/2014/main" id="{9A4A726B-EA55-226C-1910-6D8273703F7F}"/>
                    </a:ext>
                  </a:extLst>
                </p:cNvPr>
                <p:cNvPicPr/>
                <p:nvPr/>
              </p:nvPicPr>
              <p:blipFill>
                <a:blip r:embed="rId47"/>
                <a:stretch>
                  <a:fillRect/>
                </a:stretch>
              </p:blipFill>
              <p:spPr>
                <a:xfrm>
                  <a:off x="1311486" y="919946"/>
                  <a:ext cx="79920" cy="363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3" name="Ink 42">
                  <a:extLst>
                    <a:ext uri="{FF2B5EF4-FFF2-40B4-BE49-F238E27FC236}">
                      <a16:creationId xmlns:a16="http://schemas.microsoft.com/office/drawing/2014/main" id="{73B2B328-8FF8-155D-C054-C7D114B60BCB}"/>
                    </a:ext>
                  </a:extLst>
                </p14:cNvPr>
                <p14:cNvContentPartPr/>
                <p14:nvPr/>
              </p14:nvContentPartPr>
              <p14:xfrm>
                <a:off x="1331286" y="1012826"/>
                <a:ext cx="47520" cy="161280"/>
              </p14:xfrm>
            </p:contentPart>
          </mc:Choice>
          <mc:Fallback xmlns="">
            <p:pic>
              <p:nvPicPr>
                <p:cNvPr id="43" name="Ink 42">
                  <a:extLst>
                    <a:ext uri="{FF2B5EF4-FFF2-40B4-BE49-F238E27FC236}">
                      <a16:creationId xmlns:a16="http://schemas.microsoft.com/office/drawing/2014/main" id="{73B2B328-8FF8-155D-C054-C7D114B60BCB}"/>
                    </a:ext>
                  </a:extLst>
                </p:cNvPr>
                <p:cNvPicPr/>
                <p:nvPr/>
              </p:nvPicPr>
              <p:blipFill>
                <a:blip r:embed="rId49"/>
                <a:stretch>
                  <a:fillRect/>
                </a:stretch>
              </p:blipFill>
              <p:spPr>
                <a:xfrm>
                  <a:off x="1322286" y="1004186"/>
                  <a:ext cx="651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4" name="Ink 43">
                  <a:extLst>
                    <a:ext uri="{FF2B5EF4-FFF2-40B4-BE49-F238E27FC236}">
                      <a16:creationId xmlns:a16="http://schemas.microsoft.com/office/drawing/2014/main" id="{616FDC91-63BF-DBEE-F37C-ED4E3469FF02}"/>
                    </a:ext>
                  </a:extLst>
                </p14:cNvPr>
                <p14:cNvContentPartPr/>
                <p14:nvPr/>
              </p14:nvContentPartPr>
              <p14:xfrm>
                <a:off x="1442526" y="1089866"/>
                <a:ext cx="94320" cy="115200"/>
              </p14:xfrm>
            </p:contentPart>
          </mc:Choice>
          <mc:Fallback xmlns="">
            <p:pic>
              <p:nvPicPr>
                <p:cNvPr id="44" name="Ink 43">
                  <a:extLst>
                    <a:ext uri="{FF2B5EF4-FFF2-40B4-BE49-F238E27FC236}">
                      <a16:creationId xmlns:a16="http://schemas.microsoft.com/office/drawing/2014/main" id="{616FDC91-63BF-DBEE-F37C-ED4E3469FF02}"/>
                    </a:ext>
                  </a:extLst>
                </p:cNvPr>
                <p:cNvPicPr/>
                <p:nvPr/>
              </p:nvPicPr>
              <p:blipFill>
                <a:blip r:embed="rId51"/>
                <a:stretch>
                  <a:fillRect/>
                </a:stretch>
              </p:blipFill>
              <p:spPr>
                <a:xfrm>
                  <a:off x="1433886" y="1081226"/>
                  <a:ext cx="1119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5" name="Ink 44">
                  <a:extLst>
                    <a:ext uri="{FF2B5EF4-FFF2-40B4-BE49-F238E27FC236}">
                      <a16:creationId xmlns:a16="http://schemas.microsoft.com/office/drawing/2014/main" id="{5E73A135-0030-FF07-C7D0-DEC4CF04AE82}"/>
                    </a:ext>
                  </a:extLst>
                </p14:cNvPr>
                <p14:cNvContentPartPr/>
                <p14:nvPr/>
              </p14:nvContentPartPr>
              <p14:xfrm>
                <a:off x="1280886" y="1247546"/>
                <a:ext cx="345600" cy="69840"/>
              </p14:xfrm>
            </p:contentPart>
          </mc:Choice>
          <mc:Fallback xmlns="">
            <p:pic>
              <p:nvPicPr>
                <p:cNvPr id="45" name="Ink 44">
                  <a:extLst>
                    <a:ext uri="{FF2B5EF4-FFF2-40B4-BE49-F238E27FC236}">
                      <a16:creationId xmlns:a16="http://schemas.microsoft.com/office/drawing/2014/main" id="{5E73A135-0030-FF07-C7D0-DEC4CF04AE82}"/>
                    </a:ext>
                  </a:extLst>
                </p:cNvPr>
                <p:cNvPicPr/>
                <p:nvPr/>
              </p:nvPicPr>
              <p:blipFill>
                <a:blip r:embed="rId53"/>
                <a:stretch>
                  <a:fillRect/>
                </a:stretch>
              </p:blipFill>
              <p:spPr>
                <a:xfrm>
                  <a:off x="1271886" y="1238906"/>
                  <a:ext cx="3632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8" name="Ink 47">
                  <a:extLst>
                    <a:ext uri="{FF2B5EF4-FFF2-40B4-BE49-F238E27FC236}">
                      <a16:creationId xmlns:a16="http://schemas.microsoft.com/office/drawing/2014/main" id="{D595F33F-DBB2-7E5F-4BCE-F0A1100B753A}"/>
                    </a:ext>
                  </a:extLst>
                </p14:cNvPr>
                <p14:cNvContentPartPr/>
                <p14:nvPr/>
              </p14:nvContentPartPr>
              <p14:xfrm>
                <a:off x="1770126" y="1170506"/>
                <a:ext cx="50760" cy="8640"/>
              </p14:xfrm>
            </p:contentPart>
          </mc:Choice>
          <mc:Fallback xmlns="">
            <p:pic>
              <p:nvPicPr>
                <p:cNvPr id="48" name="Ink 47">
                  <a:extLst>
                    <a:ext uri="{FF2B5EF4-FFF2-40B4-BE49-F238E27FC236}">
                      <a16:creationId xmlns:a16="http://schemas.microsoft.com/office/drawing/2014/main" id="{D595F33F-DBB2-7E5F-4BCE-F0A1100B753A}"/>
                    </a:ext>
                  </a:extLst>
                </p:cNvPr>
                <p:cNvPicPr/>
                <p:nvPr/>
              </p:nvPicPr>
              <p:blipFill>
                <a:blip r:embed="rId55"/>
                <a:stretch>
                  <a:fillRect/>
                </a:stretch>
              </p:blipFill>
              <p:spPr>
                <a:xfrm>
                  <a:off x="1761486" y="1161506"/>
                  <a:ext cx="684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9" name="Ink 48">
                  <a:extLst>
                    <a:ext uri="{FF2B5EF4-FFF2-40B4-BE49-F238E27FC236}">
                      <a16:creationId xmlns:a16="http://schemas.microsoft.com/office/drawing/2014/main" id="{46832BEB-AD12-F4FC-71A3-422ADB879F36}"/>
                    </a:ext>
                  </a:extLst>
                </p14:cNvPr>
                <p14:cNvContentPartPr/>
                <p14:nvPr/>
              </p14:nvContentPartPr>
              <p14:xfrm>
                <a:off x="1782006" y="1253666"/>
                <a:ext cx="34200" cy="4680"/>
              </p14:xfrm>
            </p:contentPart>
          </mc:Choice>
          <mc:Fallback xmlns="">
            <p:pic>
              <p:nvPicPr>
                <p:cNvPr id="49" name="Ink 48">
                  <a:extLst>
                    <a:ext uri="{FF2B5EF4-FFF2-40B4-BE49-F238E27FC236}">
                      <a16:creationId xmlns:a16="http://schemas.microsoft.com/office/drawing/2014/main" id="{46832BEB-AD12-F4FC-71A3-422ADB879F36}"/>
                    </a:ext>
                  </a:extLst>
                </p:cNvPr>
                <p:cNvPicPr/>
                <p:nvPr/>
              </p:nvPicPr>
              <p:blipFill>
                <a:blip r:embed="rId57"/>
                <a:stretch>
                  <a:fillRect/>
                </a:stretch>
              </p:blipFill>
              <p:spPr>
                <a:xfrm>
                  <a:off x="1773366" y="1244666"/>
                  <a:ext cx="51840" cy="22320"/>
                </a:xfrm>
                <a:prstGeom prst="rect">
                  <a:avLst/>
                </a:prstGeom>
              </p:spPr>
            </p:pic>
          </mc:Fallback>
        </mc:AlternateContent>
      </p:grpSp>
      <p:grpSp>
        <p:nvGrpSpPr>
          <p:cNvPr id="67" name="Group 66">
            <a:extLst>
              <a:ext uri="{FF2B5EF4-FFF2-40B4-BE49-F238E27FC236}">
                <a16:creationId xmlns:a16="http://schemas.microsoft.com/office/drawing/2014/main" id="{7E0E7966-8A69-573C-8B80-C704CF018484}"/>
              </a:ext>
            </a:extLst>
          </p:cNvPr>
          <p:cNvGrpSpPr/>
          <p:nvPr/>
        </p:nvGrpSpPr>
        <p:grpSpPr>
          <a:xfrm>
            <a:off x="2013126" y="724106"/>
            <a:ext cx="1054080" cy="899640"/>
            <a:chOff x="2013126" y="724106"/>
            <a:chExt cx="1054080" cy="899640"/>
          </a:xfrm>
        </p:grpSpPr>
        <mc:AlternateContent xmlns:mc="http://schemas.openxmlformats.org/markup-compatibility/2006" xmlns:p14="http://schemas.microsoft.com/office/powerpoint/2010/main">
          <mc:Choice Requires="p14">
            <p:contentPart p14:bwMode="auto" r:id="rId58">
              <p14:nvContentPartPr>
                <p14:cNvPr id="52" name="Ink 51">
                  <a:extLst>
                    <a:ext uri="{FF2B5EF4-FFF2-40B4-BE49-F238E27FC236}">
                      <a16:creationId xmlns:a16="http://schemas.microsoft.com/office/drawing/2014/main" id="{56135954-DBBA-F2C5-5188-9F2F21FF0054}"/>
                    </a:ext>
                  </a:extLst>
                </p14:cNvPr>
                <p14:cNvContentPartPr/>
                <p14:nvPr/>
              </p14:nvContentPartPr>
              <p14:xfrm>
                <a:off x="2119326" y="966026"/>
                <a:ext cx="41040" cy="203760"/>
              </p14:xfrm>
            </p:contentPart>
          </mc:Choice>
          <mc:Fallback xmlns="">
            <p:pic>
              <p:nvPicPr>
                <p:cNvPr id="52" name="Ink 51">
                  <a:extLst>
                    <a:ext uri="{FF2B5EF4-FFF2-40B4-BE49-F238E27FC236}">
                      <a16:creationId xmlns:a16="http://schemas.microsoft.com/office/drawing/2014/main" id="{56135954-DBBA-F2C5-5188-9F2F21FF0054}"/>
                    </a:ext>
                  </a:extLst>
                </p:cNvPr>
                <p:cNvPicPr/>
                <p:nvPr/>
              </p:nvPicPr>
              <p:blipFill>
                <a:blip r:embed="rId59"/>
                <a:stretch>
                  <a:fillRect/>
                </a:stretch>
              </p:blipFill>
              <p:spPr>
                <a:xfrm>
                  <a:off x="2110326" y="957026"/>
                  <a:ext cx="5868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3" name="Ink 52">
                  <a:extLst>
                    <a:ext uri="{FF2B5EF4-FFF2-40B4-BE49-F238E27FC236}">
                      <a16:creationId xmlns:a16="http://schemas.microsoft.com/office/drawing/2014/main" id="{D0E2632B-C8AB-67DB-7C94-A2B590F7A164}"/>
                    </a:ext>
                  </a:extLst>
                </p14:cNvPr>
                <p14:cNvContentPartPr/>
                <p14:nvPr/>
              </p14:nvContentPartPr>
              <p14:xfrm>
                <a:off x="2047326" y="968546"/>
                <a:ext cx="155520" cy="37800"/>
              </p14:xfrm>
            </p:contentPart>
          </mc:Choice>
          <mc:Fallback xmlns="">
            <p:pic>
              <p:nvPicPr>
                <p:cNvPr id="53" name="Ink 52">
                  <a:extLst>
                    <a:ext uri="{FF2B5EF4-FFF2-40B4-BE49-F238E27FC236}">
                      <a16:creationId xmlns:a16="http://schemas.microsoft.com/office/drawing/2014/main" id="{D0E2632B-C8AB-67DB-7C94-A2B590F7A164}"/>
                    </a:ext>
                  </a:extLst>
                </p:cNvPr>
                <p:cNvPicPr/>
                <p:nvPr/>
              </p:nvPicPr>
              <p:blipFill>
                <a:blip r:embed="rId61"/>
                <a:stretch>
                  <a:fillRect/>
                </a:stretch>
              </p:blipFill>
              <p:spPr>
                <a:xfrm>
                  <a:off x="2038686" y="959906"/>
                  <a:ext cx="1731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4" name="Ink 53">
                  <a:extLst>
                    <a:ext uri="{FF2B5EF4-FFF2-40B4-BE49-F238E27FC236}">
                      <a16:creationId xmlns:a16="http://schemas.microsoft.com/office/drawing/2014/main" id="{298E3C36-9E9B-9F54-9EA5-C2E8C475DBC2}"/>
                    </a:ext>
                  </a:extLst>
                </p14:cNvPr>
                <p14:cNvContentPartPr/>
                <p14:nvPr/>
              </p14:nvContentPartPr>
              <p14:xfrm>
                <a:off x="2209326" y="1126946"/>
                <a:ext cx="77400" cy="94680"/>
              </p14:xfrm>
            </p:contentPart>
          </mc:Choice>
          <mc:Fallback xmlns="">
            <p:pic>
              <p:nvPicPr>
                <p:cNvPr id="54" name="Ink 53">
                  <a:extLst>
                    <a:ext uri="{FF2B5EF4-FFF2-40B4-BE49-F238E27FC236}">
                      <a16:creationId xmlns:a16="http://schemas.microsoft.com/office/drawing/2014/main" id="{298E3C36-9E9B-9F54-9EA5-C2E8C475DBC2}"/>
                    </a:ext>
                  </a:extLst>
                </p:cNvPr>
                <p:cNvPicPr/>
                <p:nvPr/>
              </p:nvPicPr>
              <p:blipFill>
                <a:blip r:embed="rId63"/>
                <a:stretch>
                  <a:fillRect/>
                </a:stretch>
              </p:blipFill>
              <p:spPr>
                <a:xfrm>
                  <a:off x="2200326" y="1117946"/>
                  <a:ext cx="9504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5" name="Ink 54">
                  <a:extLst>
                    <a:ext uri="{FF2B5EF4-FFF2-40B4-BE49-F238E27FC236}">
                      <a16:creationId xmlns:a16="http://schemas.microsoft.com/office/drawing/2014/main" id="{763D5431-9127-A786-6719-91A11CC0CAE5}"/>
                    </a:ext>
                  </a:extLst>
                </p14:cNvPr>
                <p14:cNvContentPartPr/>
                <p14:nvPr/>
              </p14:nvContentPartPr>
              <p14:xfrm>
                <a:off x="2100966" y="1254026"/>
                <a:ext cx="200520" cy="59040"/>
              </p14:xfrm>
            </p:contentPart>
          </mc:Choice>
          <mc:Fallback xmlns="">
            <p:pic>
              <p:nvPicPr>
                <p:cNvPr id="55" name="Ink 54">
                  <a:extLst>
                    <a:ext uri="{FF2B5EF4-FFF2-40B4-BE49-F238E27FC236}">
                      <a16:creationId xmlns:a16="http://schemas.microsoft.com/office/drawing/2014/main" id="{763D5431-9127-A786-6719-91A11CC0CAE5}"/>
                    </a:ext>
                  </a:extLst>
                </p:cNvPr>
                <p:cNvPicPr/>
                <p:nvPr/>
              </p:nvPicPr>
              <p:blipFill>
                <a:blip r:embed="rId65"/>
                <a:stretch>
                  <a:fillRect/>
                </a:stretch>
              </p:blipFill>
              <p:spPr>
                <a:xfrm>
                  <a:off x="2092326" y="1245386"/>
                  <a:ext cx="21816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6" name="Ink 55">
                  <a:extLst>
                    <a:ext uri="{FF2B5EF4-FFF2-40B4-BE49-F238E27FC236}">
                      <a16:creationId xmlns:a16="http://schemas.microsoft.com/office/drawing/2014/main" id="{98CBCDF1-9A41-C215-A739-314E4E654505}"/>
                    </a:ext>
                  </a:extLst>
                </p14:cNvPr>
                <p14:cNvContentPartPr/>
                <p14:nvPr/>
              </p14:nvContentPartPr>
              <p14:xfrm>
                <a:off x="2217966" y="1373546"/>
                <a:ext cx="19080" cy="174600"/>
              </p14:xfrm>
            </p:contentPart>
          </mc:Choice>
          <mc:Fallback xmlns="">
            <p:pic>
              <p:nvPicPr>
                <p:cNvPr id="56" name="Ink 55">
                  <a:extLst>
                    <a:ext uri="{FF2B5EF4-FFF2-40B4-BE49-F238E27FC236}">
                      <a16:creationId xmlns:a16="http://schemas.microsoft.com/office/drawing/2014/main" id="{98CBCDF1-9A41-C215-A739-314E4E654505}"/>
                    </a:ext>
                  </a:extLst>
                </p:cNvPr>
                <p:cNvPicPr/>
                <p:nvPr/>
              </p:nvPicPr>
              <p:blipFill>
                <a:blip r:embed="rId67"/>
                <a:stretch>
                  <a:fillRect/>
                </a:stretch>
              </p:blipFill>
              <p:spPr>
                <a:xfrm>
                  <a:off x="2209326" y="1364906"/>
                  <a:ext cx="3672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7" name="Ink 56">
                  <a:extLst>
                    <a:ext uri="{FF2B5EF4-FFF2-40B4-BE49-F238E27FC236}">
                      <a16:creationId xmlns:a16="http://schemas.microsoft.com/office/drawing/2014/main" id="{A613B0F4-CDD3-2808-5AFD-87DAEA698744}"/>
                    </a:ext>
                  </a:extLst>
                </p14:cNvPr>
                <p14:cNvContentPartPr/>
                <p14:nvPr/>
              </p14:nvContentPartPr>
              <p14:xfrm>
                <a:off x="2118246" y="1363826"/>
                <a:ext cx="158400" cy="65880"/>
              </p14:xfrm>
            </p:contentPart>
          </mc:Choice>
          <mc:Fallback xmlns="">
            <p:pic>
              <p:nvPicPr>
                <p:cNvPr id="57" name="Ink 56">
                  <a:extLst>
                    <a:ext uri="{FF2B5EF4-FFF2-40B4-BE49-F238E27FC236}">
                      <a16:creationId xmlns:a16="http://schemas.microsoft.com/office/drawing/2014/main" id="{A613B0F4-CDD3-2808-5AFD-87DAEA698744}"/>
                    </a:ext>
                  </a:extLst>
                </p:cNvPr>
                <p:cNvPicPr/>
                <p:nvPr/>
              </p:nvPicPr>
              <p:blipFill>
                <a:blip r:embed="rId69"/>
                <a:stretch>
                  <a:fillRect/>
                </a:stretch>
              </p:blipFill>
              <p:spPr>
                <a:xfrm>
                  <a:off x="2109246" y="1355186"/>
                  <a:ext cx="1760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8" name="Ink 57">
                  <a:extLst>
                    <a:ext uri="{FF2B5EF4-FFF2-40B4-BE49-F238E27FC236}">
                      <a16:creationId xmlns:a16="http://schemas.microsoft.com/office/drawing/2014/main" id="{F5B5BF0C-7FDA-F811-8011-0F0A5E059A7E}"/>
                    </a:ext>
                  </a:extLst>
                </p14:cNvPr>
                <p14:cNvContentPartPr/>
                <p14:nvPr/>
              </p14:nvContentPartPr>
              <p14:xfrm>
                <a:off x="2369886" y="1519346"/>
                <a:ext cx="12960" cy="104400"/>
              </p14:xfrm>
            </p:contentPart>
          </mc:Choice>
          <mc:Fallback xmlns="">
            <p:pic>
              <p:nvPicPr>
                <p:cNvPr id="58" name="Ink 57">
                  <a:extLst>
                    <a:ext uri="{FF2B5EF4-FFF2-40B4-BE49-F238E27FC236}">
                      <a16:creationId xmlns:a16="http://schemas.microsoft.com/office/drawing/2014/main" id="{F5B5BF0C-7FDA-F811-8011-0F0A5E059A7E}"/>
                    </a:ext>
                  </a:extLst>
                </p:cNvPr>
                <p:cNvPicPr/>
                <p:nvPr/>
              </p:nvPicPr>
              <p:blipFill>
                <a:blip r:embed="rId71"/>
                <a:stretch>
                  <a:fillRect/>
                </a:stretch>
              </p:blipFill>
              <p:spPr>
                <a:xfrm>
                  <a:off x="2361246" y="1510706"/>
                  <a:ext cx="306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9" name="Ink 58">
                  <a:extLst>
                    <a:ext uri="{FF2B5EF4-FFF2-40B4-BE49-F238E27FC236}">
                      <a16:creationId xmlns:a16="http://schemas.microsoft.com/office/drawing/2014/main" id="{C89D68E8-538E-C2D3-2AD3-4519B37E237C}"/>
                    </a:ext>
                  </a:extLst>
                </p14:cNvPr>
                <p14:cNvContentPartPr/>
                <p14:nvPr/>
              </p14:nvContentPartPr>
              <p14:xfrm>
                <a:off x="2013126" y="816626"/>
                <a:ext cx="189720" cy="726480"/>
              </p14:xfrm>
            </p:contentPart>
          </mc:Choice>
          <mc:Fallback xmlns="">
            <p:pic>
              <p:nvPicPr>
                <p:cNvPr id="59" name="Ink 58">
                  <a:extLst>
                    <a:ext uri="{FF2B5EF4-FFF2-40B4-BE49-F238E27FC236}">
                      <a16:creationId xmlns:a16="http://schemas.microsoft.com/office/drawing/2014/main" id="{C89D68E8-538E-C2D3-2AD3-4519B37E237C}"/>
                    </a:ext>
                  </a:extLst>
                </p:cNvPr>
                <p:cNvPicPr/>
                <p:nvPr/>
              </p:nvPicPr>
              <p:blipFill>
                <a:blip r:embed="rId73"/>
                <a:stretch>
                  <a:fillRect/>
                </a:stretch>
              </p:blipFill>
              <p:spPr>
                <a:xfrm>
                  <a:off x="2004486" y="807986"/>
                  <a:ext cx="207360" cy="7441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0" name="Ink 59">
                  <a:extLst>
                    <a:ext uri="{FF2B5EF4-FFF2-40B4-BE49-F238E27FC236}">
                      <a16:creationId xmlns:a16="http://schemas.microsoft.com/office/drawing/2014/main" id="{DCEE772A-DDEC-DD91-837C-31732F1300CD}"/>
                    </a:ext>
                  </a:extLst>
                </p14:cNvPr>
                <p14:cNvContentPartPr/>
                <p14:nvPr/>
              </p14:nvContentPartPr>
              <p14:xfrm>
                <a:off x="2446206" y="882866"/>
                <a:ext cx="143640" cy="666000"/>
              </p14:xfrm>
            </p:contentPart>
          </mc:Choice>
          <mc:Fallback xmlns="">
            <p:pic>
              <p:nvPicPr>
                <p:cNvPr id="60" name="Ink 59">
                  <a:extLst>
                    <a:ext uri="{FF2B5EF4-FFF2-40B4-BE49-F238E27FC236}">
                      <a16:creationId xmlns:a16="http://schemas.microsoft.com/office/drawing/2014/main" id="{DCEE772A-DDEC-DD91-837C-31732F1300CD}"/>
                    </a:ext>
                  </a:extLst>
                </p:cNvPr>
                <p:cNvPicPr/>
                <p:nvPr/>
              </p:nvPicPr>
              <p:blipFill>
                <a:blip r:embed="rId75"/>
                <a:stretch>
                  <a:fillRect/>
                </a:stretch>
              </p:blipFill>
              <p:spPr>
                <a:xfrm>
                  <a:off x="2437566" y="873866"/>
                  <a:ext cx="161280" cy="6836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2" name="Ink 61">
                  <a:extLst>
                    <a:ext uri="{FF2B5EF4-FFF2-40B4-BE49-F238E27FC236}">
                      <a16:creationId xmlns:a16="http://schemas.microsoft.com/office/drawing/2014/main" id="{E8EF40EE-C6E4-FCE0-AF07-F9466F338992}"/>
                    </a:ext>
                  </a:extLst>
                </p14:cNvPr>
                <p14:cNvContentPartPr/>
                <p14:nvPr/>
              </p14:nvContentPartPr>
              <p14:xfrm>
                <a:off x="2605686" y="724106"/>
                <a:ext cx="100440" cy="187200"/>
              </p14:xfrm>
            </p:contentPart>
          </mc:Choice>
          <mc:Fallback xmlns="">
            <p:pic>
              <p:nvPicPr>
                <p:cNvPr id="62" name="Ink 61">
                  <a:extLst>
                    <a:ext uri="{FF2B5EF4-FFF2-40B4-BE49-F238E27FC236}">
                      <a16:creationId xmlns:a16="http://schemas.microsoft.com/office/drawing/2014/main" id="{E8EF40EE-C6E4-FCE0-AF07-F9466F338992}"/>
                    </a:ext>
                  </a:extLst>
                </p:cNvPr>
                <p:cNvPicPr/>
                <p:nvPr/>
              </p:nvPicPr>
              <p:blipFill>
                <a:blip r:embed="rId77"/>
                <a:stretch>
                  <a:fillRect/>
                </a:stretch>
              </p:blipFill>
              <p:spPr>
                <a:xfrm>
                  <a:off x="2597046" y="715106"/>
                  <a:ext cx="11808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3" name="Ink 62">
                  <a:extLst>
                    <a:ext uri="{FF2B5EF4-FFF2-40B4-BE49-F238E27FC236}">
                      <a16:creationId xmlns:a16="http://schemas.microsoft.com/office/drawing/2014/main" id="{BF498E4F-2A3B-76D2-6184-BB118CDEE0E9}"/>
                    </a:ext>
                  </a:extLst>
                </p14:cNvPr>
                <p14:cNvContentPartPr/>
                <p14:nvPr/>
              </p14:nvContentPartPr>
              <p14:xfrm>
                <a:off x="2634846" y="831746"/>
                <a:ext cx="195480" cy="205920"/>
              </p14:xfrm>
            </p:contentPart>
          </mc:Choice>
          <mc:Fallback xmlns="">
            <p:pic>
              <p:nvPicPr>
                <p:cNvPr id="63" name="Ink 62">
                  <a:extLst>
                    <a:ext uri="{FF2B5EF4-FFF2-40B4-BE49-F238E27FC236}">
                      <a16:creationId xmlns:a16="http://schemas.microsoft.com/office/drawing/2014/main" id="{BF498E4F-2A3B-76D2-6184-BB118CDEE0E9}"/>
                    </a:ext>
                  </a:extLst>
                </p:cNvPr>
                <p:cNvPicPr/>
                <p:nvPr/>
              </p:nvPicPr>
              <p:blipFill>
                <a:blip r:embed="rId79"/>
                <a:stretch>
                  <a:fillRect/>
                </a:stretch>
              </p:blipFill>
              <p:spPr>
                <a:xfrm>
                  <a:off x="2626206" y="823106"/>
                  <a:ext cx="21312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4" name="Ink 63">
                  <a:extLst>
                    <a:ext uri="{FF2B5EF4-FFF2-40B4-BE49-F238E27FC236}">
                      <a16:creationId xmlns:a16="http://schemas.microsoft.com/office/drawing/2014/main" id="{B2B4F063-1950-67C8-7A8F-0447EBEF958D}"/>
                    </a:ext>
                  </a:extLst>
                </p14:cNvPr>
                <p14:cNvContentPartPr/>
                <p14:nvPr/>
              </p14:nvContentPartPr>
              <p14:xfrm>
                <a:off x="2761206" y="935426"/>
                <a:ext cx="109440" cy="170640"/>
              </p14:xfrm>
            </p:contentPart>
          </mc:Choice>
          <mc:Fallback xmlns="">
            <p:pic>
              <p:nvPicPr>
                <p:cNvPr id="64" name="Ink 63">
                  <a:extLst>
                    <a:ext uri="{FF2B5EF4-FFF2-40B4-BE49-F238E27FC236}">
                      <a16:creationId xmlns:a16="http://schemas.microsoft.com/office/drawing/2014/main" id="{B2B4F063-1950-67C8-7A8F-0447EBEF958D}"/>
                    </a:ext>
                  </a:extLst>
                </p:cNvPr>
                <p:cNvPicPr/>
                <p:nvPr/>
              </p:nvPicPr>
              <p:blipFill>
                <a:blip r:embed="rId81"/>
                <a:stretch>
                  <a:fillRect/>
                </a:stretch>
              </p:blipFill>
              <p:spPr>
                <a:xfrm>
                  <a:off x="2752206" y="926426"/>
                  <a:ext cx="1270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5" name="Ink 64">
                  <a:extLst>
                    <a:ext uri="{FF2B5EF4-FFF2-40B4-BE49-F238E27FC236}">
                      <a16:creationId xmlns:a16="http://schemas.microsoft.com/office/drawing/2014/main" id="{54C8E128-B52A-F6A1-4BCE-8440BC424B1A}"/>
                    </a:ext>
                  </a:extLst>
                </p14:cNvPr>
                <p14:cNvContentPartPr/>
                <p14:nvPr/>
              </p14:nvContentPartPr>
              <p14:xfrm>
                <a:off x="2912046" y="974666"/>
                <a:ext cx="77760" cy="38880"/>
              </p14:xfrm>
            </p:contentPart>
          </mc:Choice>
          <mc:Fallback xmlns="">
            <p:pic>
              <p:nvPicPr>
                <p:cNvPr id="65" name="Ink 64">
                  <a:extLst>
                    <a:ext uri="{FF2B5EF4-FFF2-40B4-BE49-F238E27FC236}">
                      <a16:creationId xmlns:a16="http://schemas.microsoft.com/office/drawing/2014/main" id="{54C8E128-B52A-F6A1-4BCE-8440BC424B1A}"/>
                    </a:ext>
                  </a:extLst>
                </p:cNvPr>
                <p:cNvPicPr/>
                <p:nvPr/>
              </p:nvPicPr>
              <p:blipFill>
                <a:blip r:embed="rId83"/>
                <a:stretch>
                  <a:fillRect/>
                </a:stretch>
              </p:blipFill>
              <p:spPr>
                <a:xfrm>
                  <a:off x="2903046" y="966026"/>
                  <a:ext cx="9540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6" name="Ink 65">
                  <a:extLst>
                    <a:ext uri="{FF2B5EF4-FFF2-40B4-BE49-F238E27FC236}">
                      <a16:creationId xmlns:a16="http://schemas.microsoft.com/office/drawing/2014/main" id="{AC551A07-871D-8363-F7F9-BD67DCBC698E}"/>
                    </a:ext>
                  </a:extLst>
                </p14:cNvPr>
                <p14:cNvContentPartPr/>
                <p14:nvPr/>
              </p14:nvContentPartPr>
              <p14:xfrm>
                <a:off x="3050646" y="905186"/>
                <a:ext cx="16560" cy="136800"/>
              </p14:xfrm>
            </p:contentPart>
          </mc:Choice>
          <mc:Fallback xmlns="">
            <p:pic>
              <p:nvPicPr>
                <p:cNvPr id="66" name="Ink 65">
                  <a:extLst>
                    <a:ext uri="{FF2B5EF4-FFF2-40B4-BE49-F238E27FC236}">
                      <a16:creationId xmlns:a16="http://schemas.microsoft.com/office/drawing/2014/main" id="{AC551A07-871D-8363-F7F9-BD67DCBC698E}"/>
                    </a:ext>
                  </a:extLst>
                </p:cNvPr>
                <p:cNvPicPr/>
                <p:nvPr/>
              </p:nvPicPr>
              <p:blipFill>
                <a:blip r:embed="rId85"/>
                <a:stretch>
                  <a:fillRect/>
                </a:stretch>
              </p:blipFill>
              <p:spPr>
                <a:xfrm>
                  <a:off x="3042006" y="896186"/>
                  <a:ext cx="34200" cy="154440"/>
                </a:xfrm>
                <a:prstGeom prst="rect">
                  <a:avLst/>
                </a:prstGeom>
              </p:spPr>
            </p:pic>
          </mc:Fallback>
        </mc:AlternateContent>
      </p:grpSp>
      <p:grpSp>
        <p:nvGrpSpPr>
          <p:cNvPr id="76" name="Group 75">
            <a:extLst>
              <a:ext uri="{FF2B5EF4-FFF2-40B4-BE49-F238E27FC236}">
                <a16:creationId xmlns:a16="http://schemas.microsoft.com/office/drawing/2014/main" id="{59DACDC7-AB83-3E48-CECD-DDC656E2D728}"/>
              </a:ext>
            </a:extLst>
          </p:cNvPr>
          <p:cNvGrpSpPr/>
          <p:nvPr/>
        </p:nvGrpSpPr>
        <p:grpSpPr>
          <a:xfrm>
            <a:off x="4073766" y="752546"/>
            <a:ext cx="507600" cy="543960"/>
            <a:chOff x="4073766" y="752546"/>
            <a:chExt cx="507600" cy="543960"/>
          </a:xfrm>
        </p:grpSpPr>
        <mc:AlternateContent xmlns:mc="http://schemas.openxmlformats.org/markup-compatibility/2006" xmlns:p14="http://schemas.microsoft.com/office/powerpoint/2010/main">
          <mc:Choice Requires="p14">
            <p:contentPart p14:bwMode="auto" r:id="rId86">
              <p14:nvContentPartPr>
                <p14:cNvPr id="68" name="Ink 67">
                  <a:extLst>
                    <a:ext uri="{FF2B5EF4-FFF2-40B4-BE49-F238E27FC236}">
                      <a16:creationId xmlns:a16="http://schemas.microsoft.com/office/drawing/2014/main" id="{1A6CBE84-7334-F21B-727E-5927A42F5123}"/>
                    </a:ext>
                  </a:extLst>
                </p14:cNvPr>
                <p14:cNvContentPartPr/>
                <p14:nvPr/>
              </p14:nvContentPartPr>
              <p14:xfrm>
                <a:off x="4137486" y="752546"/>
                <a:ext cx="96840" cy="181800"/>
              </p14:xfrm>
            </p:contentPart>
          </mc:Choice>
          <mc:Fallback xmlns="">
            <p:pic>
              <p:nvPicPr>
                <p:cNvPr id="68" name="Ink 67">
                  <a:extLst>
                    <a:ext uri="{FF2B5EF4-FFF2-40B4-BE49-F238E27FC236}">
                      <a16:creationId xmlns:a16="http://schemas.microsoft.com/office/drawing/2014/main" id="{1A6CBE84-7334-F21B-727E-5927A42F5123}"/>
                    </a:ext>
                  </a:extLst>
                </p:cNvPr>
                <p:cNvPicPr/>
                <p:nvPr/>
              </p:nvPicPr>
              <p:blipFill>
                <a:blip r:embed="rId87"/>
                <a:stretch>
                  <a:fillRect/>
                </a:stretch>
              </p:blipFill>
              <p:spPr>
                <a:xfrm>
                  <a:off x="4128846" y="743546"/>
                  <a:ext cx="11448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9" name="Ink 68">
                  <a:extLst>
                    <a:ext uri="{FF2B5EF4-FFF2-40B4-BE49-F238E27FC236}">
                      <a16:creationId xmlns:a16="http://schemas.microsoft.com/office/drawing/2014/main" id="{CC874DEE-2A97-F29F-AD53-4640440EC631}"/>
                    </a:ext>
                  </a:extLst>
                </p14:cNvPr>
                <p14:cNvContentPartPr/>
                <p14:nvPr/>
              </p14:nvContentPartPr>
              <p14:xfrm>
                <a:off x="4073766" y="976826"/>
                <a:ext cx="225000" cy="74160"/>
              </p14:xfrm>
            </p:contentPart>
          </mc:Choice>
          <mc:Fallback xmlns="">
            <p:pic>
              <p:nvPicPr>
                <p:cNvPr id="69" name="Ink 68">
                  <a:extLst>
                    <a:ext uri="{FF2B5EF4-FFF2-40B4-BE49-F238E27FC236}">
                      <a16:creationId xmlns:a16="http://schemas.microsoft.com/office/drawing/2014/main" id="{CC874DEE-2A97-F29F-AD53-4640440EC631}"/>
                    </a:ext>
                  </a:extLst>
                </p:cNvPr>
                <p:cNvPicPr/>
                <p:nvPr/>
              </p:nvPicPr>
              <p:blipFill>
                <a:blip r:embed="rId89"/>
                <a:stretch>
                  <a:fillRect/>
                </a:stretch>
              </p:blipFill>
              <p:spPr>
                <a:xfrm>
                  <a:off x="4065126" y="968186"/>
                  <a:ext cx="2426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0" name="Ink 69">
                  <a:extLst>
                    <a:ext uri="{FF2B5EF4-FFF2-40B4-BE49-F238E27FC236}">
                      <a16:creationId xmlns:a16="http://schemas.microsoft.com/office/drawing/2014/main" id="{E7E2313E-B071-DE99-F1C4-52473431FF55}"/>
                    </a:ext>
                  </a:extLst>
                </p14:cNvPr>
                <p14:cNvContentPartPr/>
                <p14:nvPr/>
              </p14:nvContentPartPr>
              <p14:xfrm>
                <a:off x="4113006" y="1119746"/>
                <a:ext cx="65520" cy="176760"/>
              </p14:xfrm>
            </p:contentPart>
          </mc:Choice>
          <mc:Fallback xmlns="">
            <p:pic>
              <p:nvPicPr>
                <p:cNvPr id="70" name="Ink 69">
                  <a:extLst>
                    <a:ext uri="{FF2B5EF4-FFF2-40B4-BE49-F238E27FC236}">
                      <a16:creationId xmlns:a16="http://schemas.microsoft.com/office/drawing/2014/main" id="{E7E2313E-B071-DE99-F1C4-52473431FF55}"/>
                    </a:ext>
                  </a:extLst>
                </p:cNvPr>
                <p:cNvPicPr/>
                <p:nvPr/>
              </p:nvPicPr>
              <p:blipFill>
                <a:blip r:embed="rId91"/>
                <a:stretch>
                  <a:fillRect/>
                </a:stretch>
              </p:blipFill>
              <p:spPr>
                <a:xfrm>
                  <a:off x="4104006" y="1111106"/>
                  <a:ext cx="8316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1" name="Ink 70">
                  <a:extLst>
                    <a:ext uri="{FF2B5EF4-FFF2-40B4-BE49-F238E27FC236}">
                      <a16:creationId xmlns:a16="http://schemas.microsoft.com/office/drawing/2014/main" id="{4F3E10C1-CD47-8FFE-400A-07E19BC20755}"/>
                    </a:ext>
                  </a:extLst>
                </p14:cNvPr>
                <p14:cNvContentPartPr/>
                <p14:nvPr/>
              </p14:nvContentPartPr>
              <p14:xfrm>
                <a:off x="4239366" y="1185266"/>
                <a:ext cx="97560" cy="37800"/>
              </p14:xfrm>
            </p:contentPart>
          </mc:Choice>
          <mc:Fallback xmlns="">
            <p:pic>
              <p:nvPicPr>
                <p:cNvPr id="71" name="Ink 70">
                  <a:extLst>
                    <a:ext uri="{FF2B5EF4-FFF2-40B4-BE49-F238E27FC236}">
                      <a16:creationId xmlns:a16="http://schemas.microsoft.com/office/drawing/2014/main" id="{4F3E10C1-CD47-8FFE-400A-07E19BC20755}"/>
                    </a:ext>
                  </a:extLst>
                </p:cNvPr>
                <p:cNvPicPr/>
                <p:nvPr/>
              </p:nvPicPr>
              <p:blipFill>
                <a:blip r:embed="rId93"/>
                <a:stretch>
                  <a:fillRect/>
                </a:stretch>
              </p:blipFill>
              <p:spPr>
                <a:xfrm>
                  <a:off x="4230366" y="1176626"/>
                  <a:ext cx="1152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72" name="Ink 71">
                  <a:extLst>
                    <a:ext uri="{FF2B5EF4-FFF2-40B4-BE49-F238E27FC236}">
                      <a16:creationId xmlns:a16="http://schemas.microsoft.com/office/drawing/2014/main" id="{7FEF5991-302D-C004-A684-1EB159F33314}"/>
                    </a:ext>
                  </a:extLst>
                </p14:cNvPr>
                <p14:cNvContentPartPr/>
                <p14:nvPr/>
              </p14:nvContentPartPr>
              <p14:xfrm>
                <a:off x="4381206" y="1134866"/>
                <a:ext cx="24120" cy="142200"/>
              </p14:xfrm>
            </p:contentPart>
          </mc:Choice>
          <mc:Fallback xmlns="">
            <p:pic>
              <p:nvPicPr>
                <p:cNvPr id="72" name="Ink 71">
                  <a:extLst>
                    <a:ext uri="{FF2B5EF4-FFF2-40B4-BE49-F238E27FC236}">
                      <a16:creationId xmlns:a16="http://schemas.microsoft.com/office/drawing/2014/main" id="{7FEF5991-302D-C004-A684-1EB159F33314}"/>
                    </a:ext>
                  </a:extLst>
                </p:cNvPr>
                <p:cNvPicPr/>
                <p:nvPr/>
              </p:nvPicPr>
              <p:blipFill>
                <a:blip r:embed="rId95"/>
                <a:stretch>
                  <a:fillRect/>
                </a:stretch>
              </p:blipFill>
              <p:spPr>
                <a:xfrm>
                  <a:off x="4372566" y="1126226"/>
                  <a:ext cx="417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3" name="Ink 72">
                  <a:extLst>
                    <a:ext uri="{FF2B5EF4-FFF2-40B4-BE49-F238E27FC236}">
                      <a16:creationId xmlns:a16="http://schemas.microsoft.com/office/drawing/2014/main" id="{DC94EB6D-F712-0B3E-2D01-24A0A92C0DDE}"/>
                    </a:ext>
                  </a:extLst>
                </p14:cNvPr>
                <p14:cNvContentPartPr/>
                <p14:nvPr/>
              </p14:nvContentPartPr>
              <p14:xfrm>
                <a:off x="4514766" y="875306"/>
                <a:ext cx="55080" cy="14760"/>
              </p14:xfrm>
            </p:contentPart>
          </mc:Choice>
          <mc:Fallback xmlns="">
            <p:pic>
              <p:nvPicPr>
                <p:cNvPr id="73" name="Ink 72">
                  <a:extLst>
                    <a:ext uri="{FF2B5EF4-FFF2-40B4-BE49-F238E27FC236}">
                      <a16:creationId xmlns:a16="http://schemas.microsoft.com/office/drawing/2014/main" id="{DC94EB6D-F712-0B3E-2D01-24A0A92C0DDE}"/>
                    </a:ext>
                  </a:extLst>
                </p:cNvPr>
                <p:cNvPicPr/>
                <p:nvPr/>
              </p:nvPicPr>
              <p:blipFill>
                <a:blip r:embed="rId97"/>
                <a:stretch>
                  <a:fillRect/>
                </a:stretch>
              </p:blipFill>
              <p:spPr>
                <a:xfrm>
                  <a:off x="4506126" y="866666"/>
                  <a:ext cx="727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4" name="Ink 73">
                  <a:extLst>
                    <a:ext uri="{FF2B5EF4-FFF2-40B4-BE49-F238E27FC236}">
                      <a16:creationId xmlns:a16="http://schemas.microsoft.com/office/drawing/2014/main" id="{B03DF682-DC63-6BD2-EC7A-A32A04918AAF}"/>
                    </a:ext>
                  </a:extLst>
                </p14:cNvPr>
                <p14:cNvContentPartPr/>
                <p14:nvPr/>
              </p14:nvContentPartPr>
              <p14:xfrm>
                <a:off x="4550766" y="950906"/>
                <a:ext cx="30600" cy="15840"/>
              </p14:xfrm>
            </p:contentPart>
          </mc:Choice>
          <mc:Fallback xmlns="">
            <p:pic>
              <p:nvPicPr>
                <p:cNvPr id="74" name="Ink 73">
                  <a:extLst>
                    <a:ext uri="{FF2B5EF4-FFF2-40B4-BE49-F238E27FC236}">
                      <a16:creationId xmlns:a16="http://schemas.microsoft.com/office/drawing/2014/main" id="{B03DF682-DC63-6BD2-EC7A-A32A04918AAF}"/>
                    </a:ext>
                  </a:extLst>
                </p:cNvPr>
                <p:cNvPicPr/>
                <p:nvPr/>
              </p:nvPicPr>
              <p:blipFill>
                <a:blip r:embed="rId99"/>
                <a:stretch>
                  <a:fillRect/>
                </a:stretch>
              </p:blipFill>
              <p:spPr>
                <a:xfrm>
                  <a:off x="4542126" y="941906"/>
                  <a:ext cx="48240" cy="33480"/>
                </a:xfrm>
                <a:prstGeom prst="rect">
                  <a:avLst/>
                </a:prstGeom>
              </p:spPr>
            </p:pic>
          </mc:Fallback>
        </mc:AlternateContent>
      </p:grpSp>
      <p:grpSp>
        <p:nvGrpSpPr>
          <p:cNvPr id="87" name="Group 86">
            <a:extLst>
              <a:ext uri="{FF2B5EF4-FFF2-40B4-BE49-F238E27FC236}">
                <a16:creationId xmlns:a16="http://schemas.microsoft.com/office/drawing/2014/main" id="{5568C9F2-EDDE-8CFA-A8BB-946AE8569F9B}"/>
              </a:ext>
            </a:extLst>
          </p:cNvPr>
          <p:cNvGrpSpPr/>
          <p:nvPr/>
        </p:nvGrpSpPr>
        <p:grpSpPr>
          <a:xfrm>
            <a:off x="4950726" y="624026"/>
            <a:ext cx="671040" cy="585000"/>
            <a:chOff x="4950726" y="624026"/>
            <a:chExt cx="671040" cy="585000"/>
          </a:xfrm>
        </p:grpSpPr>
        <mc:AlternateContent xmlns:mc="http://schemas.openxmlformats.org/markup-compatibility/2006" xmlns:p14="http://schemas.microsoft.com/office/powerpoint/2010/main">
          <mc:Choice Requires="p14">
            <p:contentPart p14:bwMode="auto" r:id="rId100">
              <p14:nvContentPartPr>
                <p14:cNvPr id="77" name="Ink 76">
                  <a:extLst>
                    <a:ext uri="{FF2B5EF4-FFF2-40B4-BE49-F238E27FC236}">
                      <a16:creationId xmlns:a16="http://schemas.microsoft.com/office/drawing/2014/main" id="{46A9CF2B-7DE3-2D00-A950-FA03EC713B15}"/>
                    </a:ext>
                  </a:extLst>
                </p14:cNvPr>
                <p14:cNvContentPartPr/>
                <p14:nvPr/>
              </p14:nvContentPartPr>
              <p14:xfrm>
                <a:off x="4950726" y="624026"/>
                <a:ext cx="83880" cy="233640"/>
              </p14:xfrm>
            </p:contentPart>
          </mc:Choice>
          <mc:Fallback xmlns="">
            <p:pic>
              <p:nvPicPr>
                <p:cNvPr id="77" name="Ink 76">
                  <a:extLst>
                    <a:ext uri="{FF2B5EF4-FFF2-40B4-BE49-F238E27FC236}">
                      <a16:creationId xmlns:a16="http://schemas.microsoft.com/office/drawing/2014/main" id="{46A9CF2B-7DE3-2D00-A950-FA03EC713B15}"/>
                    </a:ext>
                  </a:extLst>
                </p:cNvPr>
                <p:cNvPicPr/>
                <p:nvPr/>
              </p:nvPicPr>
              <p:blipFill>
                <a:blip r:embed="rId101"/>
                <a:stretch>
                  <a:fillRect/>
                </a:stretch>
              </p:blipFill>
              <p:spPr>
                <a:xfrm>
                  <a:off x="4942086" y="615386"/>
                  <a:ext cx="10152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8" name="Ink 77">
                  <a:extLst>
                    <a:ext uri="{FF2B5EF4-FFF2-40B4-BE49-F238E27FC236}">
                      <a16:creationId xmlns:a16="http://schemas.microsoft.com/office/drawing/2014/main" id="{F2CF2967-29C4-57E2-AB47-A77410142BE8}"/>
                    </a:ext>
                  </a:extLst>
                </p14:cNvPr>
                <p14:cNvContentPartPr/>
                <p14:nvPr/>
              </p14:nvContentPartPr>
              <p14:xfrm>
                <a:off x="5065566" y="765146"/>
                <a:ext cx="43920" cy="9720"/>
              </p14:xfrm>
            </p:contentPart>
          </mc:Choice>
          <mc:Fallback xmlns="">
            <p:pic>
              <p:nvPicPr>
                <p:cNvPr id="78" name="Ink 77">
                  <a:extLst>
                    <a:ext uri="{FF2B5EF4-FFF2-40B4-BE49-F238E27FC236}">
                      <a16:creationId xmlns:a16="http://schemas.microsoft.com/office/drawing/2014/main" id="{F2CF2967-29C4-57E2-AB47-A77410142BE8}"/>
                    </a:ext>
                  </a:extLst>
                </p:cNvPr>
                <p:cNvPicPr/>
                <p:nvPr/>
              </p:nvPicPr>
              <p:blipFill>
                <a:blip r:embed="rId103"/>
                <a:stretch>
                  <a:fillRect/>
                </a:stretch>
              </p:blipFill>
              <p:spPr>
                <a:xfrm>
                  <a:off x="5056926" y="756506"/>
                  <a:ext cx="6156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9" name="Ink 78">
                  <a:extLst>
                    <a:ext uri="{FF2B5EF4-FFF2-40B4-BE49-F238E27FC236}">
                      <a16:creationId xmlns:a16="http://schemas.microsoft.com/office/drawing/2014/main" id="{074CEF7C-3A8A-66A2-B456-5808DC46FF11}"/>
                    </a:ext>
                  </a:extLst>
                </p14:cNvPr>
                <p14:cNvContentPartPr/>
                <p14:nvPr/>
              </p14:nvContentPartPr>
              <p14:xfrm>
                <a:off x="5179686" y="640586"/>
                <a:ext cx="62640" cy="89640"/>
              </p14:xfrm>
            </p:contentPart>
          </mc:Choice>
          <mc:Fallback xmlns="">
            <p:pic>
              <p:nvPicPr>
                <p:cNvPr id="79" name="Ink 78">
                  <a:extLst>
                    <a:ext uri="{FF2B5EF4-FFF2-40B4-BE49-F238E27FC236}">
                      <a16:creationId xmlns:a16="http://schemas.microsoft.com/office/drawing/2014/main" id="{074CEF7C-3A8A-66A2-B456-5808DC46FF11}"/>
                    </a:ext>
                  </a:extLst>
                </p:cNvPr>
                <p:cNvPicPr/>
                <p:nvPr/>
              </p:nvPicPr>
              <p:blipFill>
                <a:blip r:embed="rId105"/>
                <a:stretch>
                  <a:fillRect/>
                </a:stretch>
              </p:blipFill>
              <p:spPr>
                <a:xfrm>
                  <a:off x="5170686" y="631946"/>
                  <a:ext cx="802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0" name="Ink 79">
                  <a:extLst>
                    <a:ext uri="{FF2B5EF4-FFF2-40B4-BE49-F238E27FC236}">
                      <a16:creationId xmlns:a16="http://schemas.microsoft.com/office/drawing/2014/main" id="{9E31DED5-152E-4A04-C75D-874163C0D64D}"/>
                    </a:ext>
                  </a:extLst>
                </p14:cNvPr>
                <p14:cNvContentPartPr/>
                <p14:nvPr/>
              </p14:nvContentPartPr>
              <p14:xfrm>
                <a:off x="5225766" y="645986"/>
                <a:ext cx="19080" cy="192960"/>
              </p14:xfrm>
            </p:contentPart>
          </mc:Choice>
          <mc:Fallback xmlns="">
            <p:pic>
              <p:nvPicPr>
                <p:cNvPr id="80" name="Ink 79">
                  <a:extLst>
                    <a:ext uri="{FF2B5EF4-FFF2-40B4-BE49-F238E27FC236}">
                      <a16:creationId xmlns:a16="http://schemas.microsoft.com/office/drawing/2014/main" id="{9E31DED5-152E-4A04-C75D-874163C0D64D}"/>
                    </a:ext>
                  </a:extLst>
                </p:cNvPr>
                <p:cNvPicPr/>
                <p:nvPr/>
              </p:nvPicPr>
              <p:blipFill>
                <a:blip r:embed="rId107"/>
                <a:stretch>
                  <a:fillRect/>
                </a:stretch>
              </p:blipFill>
              <p:spPr>
                <a:xfrm>
                  <a:off x="5217126" y="637346"/>
                  <a:ext cx="3672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1" name="Ink 80">
                  <a:extLst>
                    <a:ext uri="{FF2B5EF4-FFF2-40B4-BE49-F238E27FC236}">
                      <a16:creationId xmlns:a16="http://schemas.microsoft.com/office/drawing/2014/main" id="{02459A7F-5750-E508-530F-ED28E4841BC2}"/>
                    </a:ext>
                  </a:extLst>
                </p14:cNvPr>
                <p14:cNvContentPartPr/>
                <p14:nvPr/>
              </p14:nvContentPartPr>
              <p14:xfrm>
                <a:off x="4978806" y="914906"/>
                <a:ext cx="245520" cy="64800"/>
              </p14:xfrm>
            </p:contentPart>
          </mc:Choice>
          <mc:Fallback xmlns="">
            <p:pic>
              <p:nvPicPr>
                <p:cNvPr id="81" name="Ink 80">
                  <a:extLst>
                    <a:ext uri="{FF2B5EF4-FFF2-40B4-BE49-F238E27FC236}">
                      <a16:creationId xmlns:a16="http://schemas.microsoft.com/office/drawing/2014/main" id="{02459A7F-5750-E508-530F-ED28E4841BC2}"/>
                    </a:ext>
                  </a:extLst>
                </p:cNvPr>
                <p:cNvPicPr/>
                <p:nvPr/>
              </p:nvPicPr>
              <p:blipFill>
                <a:blip r:embed="rId109"/>
                <a:stretch>
                  <a:fillRect/>
                </a:stretch>
              </p:blipFill>
              <p:spPr>
                <a:xfrm>
                  <a:off x="4970166" y="906266"/>
                  <a:ext cx="26316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2" name="Ink 81">
                  <a:extLst>
                    <a:ext uri="{FF2B5EF4-FFF2-40B4-BE49-F238E27FC236}">
                      <a16:creationId xmlns:a16="http://schemas.microsoft.com/office/drawing/2014/main" id="{C2757CD2-651F-C2D0-6BE6-ED37D75DE0A2}"/>
                    </a:ext>
                  </a:extLst>
                </p14:cNvPr>
                <p14:cNvContentPartPr/>
                <p14:nvPr/>
              </p14:nvContentPartPr>
              <p14:xfrm>
                <a:off x="5043246" y="1026146"/>
                <a:ext cx="111600" cy="164880"/>
              </p14:xfrm>
            </p:contentPart>
          </mc:Choice>
          <mc:Fallback xmlns="">
            <p:pic>
              <p:nvPicPr>
                <p:cNvPr id="82" name="Ink 81">
                  <a:extLst>
                    <a:ext uri="{FF2B5EF4-FFF2-40B4-BE49-F238E27FC236}">
                      <a16:creationId xmlns:a16="http://schemas.microsoft.com/office/drawing/2014/main" id="{C2757CD2-651F-C2D0-6BE6-ED37D75DE0A2}"/>
                    </a:ext>
                  </a:extLst>
                </p:cNvPr>
                <p:cNvPicPr/>
                <p:nvPr/>
              </p:nvPicPr>
              <p:blipFill>
                <a:blip r:embed="rId111"/>
                <a:stretch>
                  <a:fillRect/>
                </a:stretch>
              </p:blipFill>
              <p:spPr>
                <a:xfrm>
                  <a:off x="5034606" y="1017506"/>
                  <a:ext cx="1292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3" name="Ink 82">
                  <a:extLst>
                    <a:ext uri="{FF2B5EF4-FFF2-40B4-BE49-F238E27FC236}">
                      <a16:creationId xmlns:a16="http://schemas.microsoft.com/office/drawing/2014/main" id="{0FDB1BC0-12F3-C805-2315-F6C99D01E0CA}"/>
                    </a:ext>
                  </a:extLst>
                </p14:cNvPr>
                <p14:cNvContentPartPr/>
                <p14:nvPr/>
              </p14:nvContentPartPr>
              <p14:xfrm>
                <a:off x="5214606" y="1075826"/>
                <a:ext cx="15480" cy="23400"/>
              </p14:xfrm>
            </p:contentPart>
          </mc:Choice>
          <mc:Fallback xmlns="">
            <p:pic>
              <p:nvPicPr>
                <p:cNvPr id="83" name="Ink 82">
                  <a:extLst>
                    <a:ext uri="{FF2B5EF4-FFF2-40B4-BE49-F238E27FC236}">
                      <a16:creationId xmlns:a16="http://schemas.microsoft.com/office/drawing/2014/main" id="{0FDB1BC0-12F3-C805-2315-F6C99D01E0CA}"/>
                    </a:ext>
                  </a:extLst>
                </p:cNvPr>
                <p:cNvPicPr/>
                <p:nvPr/>
              </p:nvPicPr>
              <p:blipFill>
                <a:blip r:embed="rId113"/>
                <a:stretch>
                  <a:fillRect/>
                </a:stretch>
              </p:blipFill>
              <p:spPr>
                <a:xfrm>
                  <a:off x="5205606" y="1066826"/>
                  <a:ext cx="331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4" name="Ink 83">
                  <a:extLst>
                    <a:ext uri="{FF2B5EF4-FFF2-40B4-BE49-F238E27FC236}">
                      <a16:creationId xmlns:a16="http://schemas.microsoft.com/office/drawing/2014/main" id="{D87182CA-91C0-132F-6763-BECF9D57C928}"/>
                    </a:ext>
                  </a:extLst>
                </p14:cNvPr>
                <p14:cNvContentPartPr/>
                <p14:nvPr/>
              </p14:nvContentPartPr>
              <p14:xfrm>
                <a:off x="5300286" y="1011746"/>
                <a:ext cx="105480" cy="85320"/>
              </p14:xfrm>
            </p:contentPart>
          </mc:Choice>
          <mc:Fallback xmlns="">
            <p:pic>
              <p:nvPicPr>
                <p:cNvPr id="84" name="Ink 83">
                  <a:extLst>
                    <a:ext uri="{FF2B5EF4-FFF2-40B4-BE49-F238E27FC236}">
                      <a16:creationId xmlns:a16="http://schemas.microsoft.com/office/drawing/2014/main" id="{D87182CA-91C0-132F-6763-BECF9D57C928}"/>
                    </a:ext>
                  </a:extLst>
                </p:cNvPr>
                <p:cNvPicPr/>
                <p:nvPr/>
              </p:nvPicPr>
              <p:blipFill>
                <a:blip r:embed="rId115"/>
                <a:stretch>
                  <a:fillRect/>
                </a:stretch>
              </p:blipFill>
              <p:spPr>
                <a:xfrm>
                  <a:off x="5291286" y="1003106"/>
                  <a:ext cx="1231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5" name="Ink 84">
                  <a:extLst>
                    <a:ext uri="{FF2B5EF4-FFF2-40B4-BE49-F238E27FC236}">
                      <a16:creationId xmlns:a16="http://schemas.microsoft.com/office/drawing/2014/main" id="{7DB9B1B7-1E71-1161-82D9-DADF08AC7A90}"/>
                    </a:ext>
                  </a:extLst>
                </p14:cNvPr>
                <p14:cNvContentPartPr/>
                <p14:nvPr/>
              </p14:nvContentPartPr>
              <p14:xfrm>
                <a:off x="5376246" y="837146"/>
                <a:ext cx="245520" cy="371880"/>
              </p14:xfrm>
            </p:contentPart>
          </mc:Choice>
          <mc:Fallback xmlns="">
            <p:pic>
              <p:nvPicPr>
                <p:cNvPr id="85" name="Ink 84">
                  <a:extLst>
                    <a:ext uri="{FF2B5EF4-FFF2-40B4-BE49-F238E27FC236}">
                      <a16:creationId xmlns:a16="http://schemas.microsoft.com/office/drawing/2014/main" id="{7DB9B1B7-1E71-1161-82D9-DADF08AC7A90}"/>
                    </a:ext>
                  </a:extLst>
                </p:cNvPr>
                <p:cNvPicPr/>
                <p:nvPr/>
              </p:nvPicPr>
              <p:blipFill>
                <a:blip r:embed="rId117"/>
                <a:stretch>
                  <a:fillRect/>
                </a:stretch>
              </p:blipFill>
              <p:spPr>
                <a:xfrm>
                  <a:off x="5367606" y="828146"/>
                  <a:ext cx="26316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6" name="Ink 85">
                  <a:extLst>
                    <a:ext uri="{FF2B5EF4-FFF2-40B4-BE49-F238E27FC236}">
                      <a16:creationId xmlns:a16="http://schemas.microsoft.com/office/drawing/2014/main" id="{EBF21BEE-B642-7666-EF8E-C487E63E11FC}"/>
                    </a:ext>
                  </a:extLst>
                </p14:cNvPr>
                <p14:cNvContentPartPr/>
                <p14:nvPr/>
              </p14:nvContentPartPr>
              <p14:xfrm>
                <a:off x="5552646" y="932186"/>
                <a:ext cx="56160" cy="19080"/>
              </p14:xfrm>
            </p:contentPart>
          </mc:Choice>
          <mc:Fallback xmlns="">
            <p:pic>
              <p:nvPicPr>
                <p:cNvPr id="86" name="Ink 85">
                  <a:extLst>
                    <a:ext uri="{FF2B5EF4-FFF2-40B4-BE49-F238E27FC236}">
                      <a16:creationId xmlns:a16="http://schemas.microsoft.com/office/drawing/2014/main" id="{EBF21BEE-B642-7666-EF8E-C487E63E11FC}"/>
                    </a:ext>
                  </a:extLst>
                </p:cNvPr>
                <p:cNvPicPr/>
                <p:nvPr/>
              </p:nvPicPr>
              <p:blipFill>
                <a:blip r:embed="rId119"/>
                <a:stretch>
                  <a:fillRect/>
                </a:stretch>
              </p:blipFill>
              <p:spPr>
                <a:xfrm>
                  <a:off x="5543646" y="923186"/>
                  <a:ext cx="73800" cy="36720"/>
                </a:xfrm>
                <a:prstGeom prst="rect">
                  <a:avLst/>
                </a:prstGeom>
              </p:spPr>
            </p:pic>
          </mc:Fallback>
        </mc:AlternateContent>
      </p:grpSp>
      <p:grpSp>
        <p:nvGrpSpPr>
          <p:cNvPr id="91" name="Group 90">
            <a:extLst>
              <a:ext uri="{FF2B5EF4-FFF2-40B4-BE49-F238E27FC236}">
                <a16:creationId xmlns:a16="http://schemas.microsoft.com/office/drawing/2014/main" id="{CE890B4B-CD25-041D-3322-69B10237DB1C}"/>
              </a:ext>
            </a:extLst>
          </p:cNvPr>
          <p:cNvGrpSpPr/>
          <p:nvPr/>
        </p:nvGrpSpPr>
        <p:grpSpPr>
          <a:xfrm>
            <a:off x="5795286" y="693506"/>
            <a:ext cx="352800" cy="263880"/>
            <a:chOff x="5795286" y="693506"/>
            <a:chExt cx="352800" cy="263880"/>
          </a:xfrm>
        </p:grpSpPr>
        <mc:AlternateContent xmlns:mc="http://schemas.openxmlformats.org/markup-compatibility/2006" xmlns:p14="http://schemas.microsoft.com/office/powerpoint/2010/main">
          <mc:Choice Requires="p14">
            <p:contentPart p14:bwMode="auto" r:id="rId120">
              <p14:nvContentPartPr>
                <p14:cNvPr id="88" name="Ink 87">
                  <a:extLst>
                    <a:ext uri="{FF2B5EF4-FFF2-40B4-BE49-F238E27FC236}">
                      <a16:creationId xmlns:a16="http://schemas.microsoft.com/office/drawing/2014/main" id="{C0FBABE4-BE06-013C-4143-7C5AED6CD952}"/>
                    </a:ext>
                  </a:extLst>
                </p14:cNvPr>
                <p14:cNvContentPartPr/>
                <p14:nvPr/>
              </p14:nvContentPartPr>
              <p14:xfrm>
                <a:off x="5795286" y="693506"/>
                <a:ext cx="113040" cy="234360"/>
              </p14:xfrm>
            </p:contentPart>
          </mc:Choice>
          <mc:Fallback xmlns="">
            <p:pic>
              <p:nvPicPr>
                <p:cNvPr id="88" name="Ink 87">
                  <a:extLst>
                    <a:ext uri="{FF2B5EF4-FFF2-40B4-BE49-F238E27FC236}">
                      <a16:creationId xmlns:a16="http://schemas.microsoft.com/office/drawing/2014/main" id="{C0FBABE4-BE06-013C-4143-7C5AED6CD952}"/>
                    </a:ext>
                  </a:extLst>
                </p:cNvPr>
                <p:cNvPicPr/>
                <p:nvPr/>
              </p:nvPicPr>
              <p:blipFill>
                <a:blip r:embed="rId121"/>
                <a:stretch>
                  <a:fillRect/>
                </a:stretch>
              </p:blipFill>
              <p:spPr>
                <a:xfrm>
                  <a:off x="5786286" y="684866"/>
                  <a:ext cx="1306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9" name="Ink 88">
                  <a:extLst>
                    <a:ext uri="{FF2B5EF4-FFF2-40B4-BE49-F238E27FC236}">
                      <a16:creationId xmlns:a16="http://schemas.microsoft.com/office/drawing/2014/main" id="{3AD2187A-AB6E-5EE7-E330-B9553DBBEF6F}"/>
                    </a:ext>
                  </a:extLst>
                </p14:cNvPr>
                <p14:cNvContentPartPr/>
                <p14:nvPr/>
              </p14:nvContentPartPr>
              <p14:xfrm>
                <a:off x="5963046" y="824546"/>
                <a:ext cx="25200" cy="12960"/>
              </p14:xfrm>
            </p:contentPart>
          </mc:Choice>
          <mc:Fallback xmlns="">
            <p:pic>
              <p:nvPicPr>
                <p:cNvPr id="89" name="Ink 88">
                  <a:extLst>
                    <a:ext uri="{FF2B5EF4-FFF2-40B4-BE49-F238E27FC236}">
                      <a16:creationId xmlns:a16="http://schemas.microsoft.com/office/drawing/2014/main" id="{3AD2187A-AB6E-5EE7-E330-B9553DBBEF6F}"/>
                    </a:ext>
                  </a:extLst>
                </p:cNvPr>
                <p:cNvPicPr/>
                <p:nvPr/>
              </p:nvPicPr>
              <p:blipFill>
                <a:blip r:embed="rId123"/>
                <a:stretch>
                  <a:fillRect/>
                </a:stretch>
              </p:blipFill>
              <p:spPr>
                <a:xfrm>
                  <a:off x="5954046" y="815546"/>
                  <a:ext cx="428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0" name="Ink 89">
                  <a:extLst>
                    <a:ext uri="{FF2B5EF4-FFF2-40B4-BE49-F238E27FC236}">
                      <a16:creationId xmlns:a16="http://schemas.microsoft.com/office/drawing/2014/main" id="{FE4CCEDE-3BFC-6E5C-A8BE-354445BF41A5}"/>
                    </a:ext>
                  </a:extLst>
                </p14:cNvPr>
                <p14:cNvContentPartPr/>
                <p14:nvPr/>
              </p14:nvContentPartPr>
              <p14:xfrm>
                <a:off x="6045126" y="694226"/>
                <a:ext cx="102960" cy="263160"/>
              </p14:xfrm>
            </p:contentPart>
          </mc:Choice>
          <mc:Fallback xmlns="">
            <p:pic>
              <p:nvPicPr>
                <p:cNvPr id="90" name="Ink 89">
                  <a:extLst>
                    <a:ext uri="{FF2B5EF4-FFF2-40B4-BE49-F238E27FC236}">
                      <a16:creationId xmlns:a16="http://schemas.microsoft.com/office/drawing/2014/main" id="{FE4CCEDE-3BFC-6E5C-A8BE-354445BF41A5}"/>
                    </a:ext>
                  </a:extLst>
                </p:cNvPr>
                <p:cNvPicPr/>
                <p:nvPr/>
              </p:nvPicPr>
              <p:blipFill>
                <a:blip r:embed="rId125"/>
                <a:stretch>
                  <a:fillRect/>
                </a:stretch>
              </p:blipFill>
              <p:spPr>
                <a:xfrm>
                  <a:off x="6036486" y="685586"/>
                  <a:ext cx="120600" cy="280800"/>
                </a:xfrm>
                <a:prstGeom prst="rect">
                  <a:avLst/>
                </a:prstGeom>
              </p:spPr>
            </p:pic>
          </mc:Fallback>
        </mc:AlternateContent>
      </p:grpSp>
      <p:grpSp>
        <p:nvGrpSpPr>
          <p:cNvPr id="141" name="Group 140">
            <a:extLst>
              <a:ext uri="{FF2B5EF4-FFF2-40B4-BE49-F238E27FC236}">
                <a16:creationId xmlns:a16="http://schemas.microsoft.com/office/drawing/2014/main" id="{1601FD30-F33E-C470-7B96-904EBE72C68B}"/>
              </a:ext>
            </a:extLst>
          </p:cNvPr>
          <p:cNvGrpSpPr/>
          <p:nvPr/>
        </p:nvGrpSpPr>
        <p:grpSpPr>
          <a:xfrm>
            <a:off x="6283446" y="146306"/>
            <a:ext cx="3259080" cy="1793160"/>
            <a:chOff x="6283446" y="146306"/>
            <a:chExt cx="3259080" cy="1793160"/>
          </a:xfrm>
        </p:grpSpPr>
        <mc:AlternateContent xmlns:mc="http://schemas.openxmlformats.org/markup-compatibility/2006" xmlns:p14="http://schemas.microsoft.com/office/powerpoint/2010/main">
          <mc:Choice Requires="p14">
            <p:contentPart p14:bwMode="auto" r:id="rId126">
              <p14:nvContentPartPr>
                <p14:cNvPr id="28" name="Ink 27">
                  <a:extLst>
                    <a:ext uri="{FF2B5EF4-FFF2-40B4-BE49-F238E27FC236}">
                      <a16:creationId xmlns:a16="http://schemas.microsoft.com/office/drawing/2014/main" id="{840A695D-2542-4D22-E03F-CEC3E50E6D8D}"/>
                    </a:ext>
                  </a:extLst>
                </p14:cNvPr>
                <p14:cNvContentPartPr/>
                <p14:nvPr/>
              </p14:nvContentPartPr>
              <p14:xfrm>
                <a:off x="6283446" y="229466"/>
                <a:ext cx="34560" cy="197640"/>
              </p14:xfrm>
            </p:contentPart>
          </mc:Choice>
          <mc:Fallback xmlns="">
            <p:pic>
              <p:nvPicPr>
                <p:cNvPr id="28" name="Ink 27">
                  <a:extLst>
                    <a:ext uri="{FF2B5EF4-FFF2-40B4-BE49-F238E27FC236}">
                      <a16:creationId xmlns:a16="http://schemas.microsoft.com/office/drawing/2014/main" id="{840A695D-2542-4D22-E03F-CEC3E50E6D8D}"/>
                    </a:ext>
                  </a:extLst>
                </p:cNvPr>
                <p:cNvPicPr/>
                <p:nvPr/>
              </p:nvPicPr>
              <p:blipFill>
                <a:blip r:embed="rId127"/>
                <a:stretch>
                  <a:fillRect/>
                </a:stretch>
              </p:blipFill>
              <p:spPr>
                <a:xfrm>
                  <a:off x="6274446" y="220826"/>
                  <a:ext cx="5220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9" name="Ink 28">
                  <a:extLst>
                    <a:ext uri="{FF2B5EF4-FFF2-40B4-BE49-F238E27FC236}">
                      <a16:creationId xmlns:a16="http://schemas.microsoft.com/office/drawing/2014/main" id="{324376F4-6798-9EC7-9B30-5D6E2064DFFD}"/>
                    </a:ext>
                  </a:extLst>
                </p14:cNvPr>
                <p14:cNvContentPartPr/>
                <p14:nvPr/>
              </p14:nvContentPartPr>
              <p14:xfrm>
                <a:off x="6376686" y="258266"/>
                <a:ext cx="575640" cy="233280"/>
              </p14:xfrm>
            </p:contentPart>
          </mc:Choice>
          <mc:Fallback xmlns="">
            <p:pic>
              <p:nvPicPr>
                <p:cNvPr id="29" name="Ink 28">
                  <a:extLst>
                    <a:ext uri="{FF2B5EF4-FFF2-40B4-BE49-F238E27FC236}">
                      <a16:creationId xmlns:a16="http://schemas.microsoft.com/office/drawing/2014/main" id="{324376F4-6798-9EC7-9B30-5D6E2064DFFD}"/>
                    </a:ext>
                  </a:extLst>
                </p:cNvPr>
                <p:cNvPicPr/>
                <p:nvPr/>
              </p:nvPicPr>
              <p:blipFill>
                <a:blip r:embed="rId129"/>
                <a:stretch>
                  <a:fillRect/>
                </a:stretch>
              </p:blipFill>
              <p:spPr>
                <a:xfrm>
                  <a:off x="6367686" y="249266"/>
                  <a:ext cx="59328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30" name="Ink 29">
                  <a:extLst>
                    <a:ext uri="{FF2B5EF4-FFF2-40B4-BE49-F238E27FC236}">
                      <a16:creationId xmlns:a16="http://schemas.microsoft.com/office/drawing/2014/main" id="{AEB2DEC3-D186-D795-10D3-02C77658581B}"/>
                    </a:ext>
                  </a:extLst>
                </p14:cNvPr>
                <p14:cNvContentPartPr/>
                <p14:nvPr/>
              </p14:nvContentPartPr>
              <p14:xfrm>
                <a:off x="6924606" y="361586"/>
                <a:ext cx="330120" cy="138600"/>
              </p14:xfrm>
            </p:contentPart>
          </mc:Choice>
          <mc:Fallback xmlns="">
            <p:pic>
              <p:nvPicPr>
                <p:cNvPr id="30" name="Ink 29">
                  <a:extLst>
                    <a:ext uri="{FF2B5EF4-FFF2-40B4-BE49-F238E27FC236}">
                      <a16:creationId xmlns:a16="http://schemas.microsoft.com/office/drawing/2014/main" id="{AEB2DEC3-D186-D795-10D3-02C77658581B}"/>
                    </a:ext>
                  </a:extLst>
                </p:cNvPr>
                <p:cNvPicPr/>
                <p:nvPr/>
              </p:nvPicPr>
              <p:blipFill>
                <a:blip r:embed="rId131"/>
                <a:stretch>
                  <a:fillRect/>
                </a:stretch>
              </p:blipFill>
              <p:spPr>
                <a:xfrm>
                  <a:off x="6915966" y="352946"/>
                  <a:ext cx="3477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1" name="Ink 30">
                  <a:extLst>
                    <a:ext uri="{FF2B5EF4-FFF2-40B4-BE49-F238E27FC236}">
                      <a16:creationId xmlns:a16="http://schemas.microsoft.com/office/drawing/2014/main" id="{B893A49A-967B-A4EC-C3CE-3D7B8A8C2B00}"/>
                    </a:ext>
                  </a:extLst>
                </p14:cNvPr>
                <p14:cNvContentPartPr/>
                <p14:nvPr/>
              </p14:nvContentPartPr>
              <p14:xfrm>
                <a:off x="7309446" y="350426"/>
                <a:ext cx="75600" cy="296280"/>
              </p14:xfrm>
            </p:contentPart>
          </mc:Choice>
          <mc:Fallback xmlns="">
            <p:pic>
              <p:nvPicPr>
                <p:cNvPr id="31" name="Ink 30">
                  <a:extLst>
                    <a:ext uri="{FF2B5EF4-FFF2-40B4-BE49-F238E27FC236}">
                      <a16:creationId xmlns:a16="http://schemas.microsoft.com/office/drawing/2014/main" id="{B893A49A-967B-A4EC-C3CE-3D7B8A8C2B00}"/>
                    </a:ext>
                  </a:extLst>
                </p:cNvPr>
                <p:cNvPicPr/>
                <p:nvPr/>
              </p:nvPicPr>
              <p:blipFill>
                <a:blip r:embed="rId133"/>
                <a:stretch>
                  <a:fillRect/>
                </a:stretch>
              </p:blipFill>
              <p:spPr>
                <a:xfrm>
                  <a:off x="7300446" y="341426"/>
                  <a:ext cx="9324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32" name="Ink 31">
                  <a:extLst>
                    <a:ext uri="{FF2B5EF4-FFF2-40B4-BE49-F238E27FC236}">
                      <a16:creationId xmlns:a16="http://schemas.microsoft.com/office/drawing/2014/main" id="{CF93EF4E-BA31-C004-04F6-B62AB8C56773}"/>
                    </a:ext>
                  </a:extLst>
                </p14:cNvPr>
                <p14:cNvContentPartPr/>
                <p14:nvPr/>
              </p14:nvContentPartPr>
              <p14:xfrm>
                <a:off x="7456326" y="385346"/>
                <a:ext cx="15480" cy="104760"/>
              </p14:xfrm>
            </p:contentPart>
          </mc:Choice>
          <mc:Fallback xmlns="">
            <p:pic>
              <p:nvPicPr>
                <p:cNvPr id="32" name="Ink 31">
                  <a:extLst>
                    <a:ext uri="{FF2B5EF4-FFF2-40B4-BE49-F238E27FC236}">
                      <a16:creationId xmlns:a16="http://schemas.microsoft.com/office/drawing/2014/main" id="{CF93EF4E-BA31-C004-04F6-B62AB8C56773}"/>
                    </a:ext>
                  </a:extLst>
                </p:cNvPr>
                <p:cNvPicPr/>
                <p:nvPr/>
              </p:nvPicPr>
              <p:blipFill>
                <a:blip r:embed="rId135"/>
                <a:stretch>
                  <a:fillRect/>
                </a:stretch>
              </p:blipFill>
              <p:spPr>
                <a:xfrm>
                  <a:off x="7447326" y="376706"/>
                  <a:ext cx="3312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3" name="Ink 32">
                  <a:extLst>
                    <a:ext uri="{FF2B5EF4-FFF2-40B4-BE49-F238E27FC236}">
                      <a16:creationId xmlns:a16="http://schemas.microsoft.com/office/drawing/2014/main" id="{E85E40FC-56E8-182A-6DC4-E3DF67FB8390}"/>
                    </a:ext>
                  </a:extLst>
                </p14:cNvPr>
                <p14:cNvContentPartPr/>
                <p14:nvPr/>
              </p14:nvContentPartPr>
              <p14:xfrm>
                <a:off x="7453806" y="240266"/>
                <a:ext cx="112320" cy="269640"/>
              </p14:xfrm>
            </p:contentPart>
          </mc:Choice>
          <mc:Fallback xmlns="">
            <p:pic>
              <p:nvPicPr>
                <p:cNvPr id="33" name="Ink 32">
                  <a:extLst>
                    <a:ext uri="{FF2B5EF4-FFF2-40B4-BE49-F238E27FC236}">
                      <a16:creationId xmlns:a16="http://schemas.microsoft.com/office/drawing/2014/main" id="{E85E40FC-56E8-182A-6DC4-E3DF67FB8390}"/>
                    </a:ext>
                  </a:extLst>
                </p:cNvPr>
                <p:cNvPicPr/>
                <p:nvPr/>
              </p:nvPicPr>
              <p:blipFill>
                <a:blip r:embed="rId137"/>
                <a:stretch>
                  <a:fillRect/>
                </a:stretch>
              </p:blipFill>
              <p:spPr>
                <a:xfrm>
                  <a:off x="7444806" y="231626"/>
                  <a:ext cx="12996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4" name="Ink 33">
                  <a:extLst>
                    <a:ext uri="{FF2B5EF4-FFF2-40B4-BE49-F238E27FC236}">
                      <a16:creationId xmlns:a16="http://schemas.microsoft.com/office/drawing/2014/main" id="{9771792F-4C48-AEDD-E405-1F64C1DA716F}"/>
                    </a:ext>
                  </a:extLst>
                </p14:cNvPr>
                <p14:cNvContentPartPr/>
                <p14:nvPr/>
              </p14:nvContentPartPr>
              <p14:xfrm>
                <a:off x="7802286" y="146306"/>
                <a:ext cx="588960" cy="336240"/>
              </p14:xfrm>
            </p:contentPart>
          </mc:Choice>
          <mc:Fallback xmlns="">
            <p:pic>
              <p:nvPicPr>
                <p:cNvPr id="34" name="Ink 33">
                  <a:extLst>
                    <a:ext uri="{FF2B5EF4-FFF2-40B4-BE49-F238E27FC236}">
                      <a16:creationId xmlns:a16="http://schemas.microsoft.com/office/drawing/2014/main" id="{9771792F-4C48-AEDD-E405-1F64C1DA716F}"/>
                    </a:ext>
                  </a:extLst>
                </p:cNvPr>
                <p:cNvPicPr/>
                <p:nvPr/>
              </p:nvPicPr>
              <p:blipFill>
                <a:blip r:embed="rId139"/>
                <a:stretch>
                  <a:fillRect/>
                </a:stretch>
              </p:blipFill>
              <p:spPr>
                <a:xfrm>
                  <a:off x="7793286" y="137666"/>
                  <a:ext cx="606600" cy="3538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35" name="Ink 34">
                  <a:extLst>
                    <a:ext uri="{FF2B5EF4-FFF2-40B4-BE49-F238E27FC236}">
                      <a16:creationId xmlns:a16="http://schemas.microsoft.com/office/drawing/2014/main" id="{E71142E8-9DD4-5A1C-5687-8972082E21E5}"/>
                    </a:ext>
                  </a:extLst>
                </p14:cNvPr>
                <p14:cNvContentPartPr/>
                <p14:nvPr/>
              </p14:nvContentPartPr>
              <p14:xfrm>
                <a:off x="8388366" y="320546"/>
                <a:ext cx="100080" cy="110160"/>
              </p14:xfrm>
            </p:contentPart>
          </mc:Choice>
          <mc:Fallback xmlns="">
            <p:pic>
              <p:nvPicPr>
                <p:cNvPr id="35" name="Ink 34">
                  <a:extLst>
                    <a:ext uri="{FF2B5EF4-FFF2-40B4-BE49-F238E27FC236}">
                      <a16:creationId xmlns:a16="http://schemas.microsoft.com/office/drawing/2014/main" id="{E71142E8-9DD4-5A1C-5687-8972082E21E5}"/>
                    </a:ext>
                  </a:extLst>
                </p:cNvPr>
                <p:cNvPicPr/>
                <p:nvPr/>
              </p:nvPicPr>
              <p:blipFill>
                <a:blip r:embed="rId141"/>
                <a:stretch>
                  <a:fillRect/>
                </a:stretch>
              </p:blipFill>
              <p:spPr>
                <a:xfrm>
                  <a:off x="8379366" y="311546"/>
                  <a:ext cx="1177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6" name="Ink 35">
                  <a:extLst>
                    <a:ext uri="{FF2B5EF4-FFF2-40B4-BE49-F238E27FC236}">
                      <a16:creationId xmlns:a16="http://schemas.microsoft.com/office/drawing/2014/main" id="{BF5C8EAD-2C54-8719-980A-F01434100129}"/>
                    </a:ext>
                  </a:extLst>
                </p14:cNvPr>
                <p14:cNvContentPartPr/>
                <p14:nvPr/>
              </p14:nvContentPartPr>
              <p14:xfrm>
                <a:off x="8533446" y="255386"/>
                <a:ext cx="10800" cy="28440"/>
              </p14:xfrm>
            </p:contentPart>
          </mc:Choice>
          <mc:Fallback xmlns="">
            <p:pic>
              <p:nvPicPr>
                <p:cNvPr id="36" name="Ink 35">
                  <a:extLst>
                    <a:ext uri="{FF2B5EF4-FFF2-40B4-BE49-F238E27FC236}">
                      <a16:creationId xmlns:a16="http://schemas.microsoft.com/office/drawing/2014/main" id="{BF5C8EAD-2C54-8719-980A-F01434100129}"/>
                    </a:ext>
                  </a:extLst>
                </p:cNvPr>
                <p:cNvPicPr/>
                <p:nvPr/>
              </p:nvPicPr>
              <p:blipFill>
                <a:blip r:embed="rId143"/>
                <a:stretch>
                  <a:fillRect/>
                </a:stretch>
              </p:blipFill>
              <p:spPr>
                <a:xfrm>
                  <a:off x="8524806" y="246746"/>
                  <a:ext cx="284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7" name="Ink 36">
                  <a:extLst>
                    <a:ext uri="{FF2B5EF4-FFF2-40B4-BE49-F238E27FC236}">
                      <a16:creationId xmlns:a16="http://schemas.microsoft.com/office/drawing/2014/main" id="{9FA47EEB-0303-C24C-5870-A3429186A059}"/>
                    </a:ext>
                  </a:extLst>
                </p14:cNvPr>
                <p14:cNvContentPartPr/>
                <p14:nvPr/>
              </p14:nvContentPartPr>
              <p14:xfrm>
                <a:off x="8543886" y="319106"/>
                <a:ext cx="383760" cy="159840"/>
              </p14:xfrm>
            </p:contentPart>
          </mc:Choice>
          <mc:Fallback xmlns="">
            <p:pic>
              <p:nvPicPr>
                <p:cNvPr id="37" name="Ink 36">
                  <a:extLst>
                    <a:ext uri="{FF2B5EF4-FFF2-40B4-BE49-F238E27FC236}">
                      <a16:creationId xmlns:a16="http://schemas.microsoft.com/office/drawing/2014/main" id="{9FA47EEB-0303-C24C-5870-A3429186A059}"/>
                    </a:ext>
                  </a:extLst>
                </p:cNvPr>
                <p:cNvPicPr/>
                <p:nvPr/>
              </p:nvPicPr>
              <p:blipFill>
                <a:blip r:embed="rId145"/>
                <a:stretch>
                  <a:fillRect/>
                </a:stretch>
              </p:blipFill>
              <p:spPr>
                <a:xfrm>
                  <a:off x="8534886" y="310466"/>
                  <a:ext cx="4014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8" name="Ink 37">
                  <a:extLst>
                    <a:ext uri="{FF2B5EF4-FFF2-40B4-BE49-F238E27FC236}">
                      <a16:creationId xmlns:a16="http://schemas.microsoft.com/office/drawing/2014/main" id="{B40F514B-9DCC-0A46-0D63-885E3760F2B0}"/>
                    </a:ext>
                  </a:extLst>
                </p14:cNvPr>
                <p14:cNvContentPartPr/>
                <p14:nvPr/>
              </p14:nvContentPartPr>
              <p14:xfrm>
                <a:off x="9014766" y="209666"/>
                <a:ext cx="527760" cy="425520"/>
              </p14:xfrm>
            </p:contentPart>
          </mc:Choice>
          <mc:Fallback xmlns="">
            <p:pic>
              <p:nvPicPr>
                <p:cNvPr id="38" name="Ink 37">
                  <a:extLst>
                    <a:ext uri="{FF2B5EF4-FFF2-40B4-BE49-F238E27FC236}">
                      <a16:creationId xmlns:a16="http://schemas.microsoft.com/office/drawing/2014/main" id="{B40F514B-9DCC-0A46-0D63-885E3760F2B0}"/>
                    </a:ext>
                  </a:extLst>
                </p:cNvPr>
                <p:cNvPicPr/>
                <p:nvPr/>
              </p:nvPicPr>
              <p:blipFill>
                <a:blip r:embed="rId147"/>
                <a:stretch>
                  <a:fillRect/>
                </a:stretch>
              </p:blipFill>
              <p:spPr>
                <a:xfrm>
                  <a:off x="9005766" y="201026"/>
                  <a:ext cx="545400" cy="4431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9" name="Ink 38">
                  <a:extLst>
                    <a:ext uri="{FF2B5EF4-FFF2-40B4-BE49-F238E27FC236}">
                      <a16:creationId xmlns:a16="http://schemas.microsoft.com/office/drawing/2014/main" id="{3FBF8684-7D8B-19DE-553C-A024DF6AD347}"/>
                    </a:ext>
                  </a:extLst>
                </p14:cNvPr>
                <p14:cNvContentPartPr/>
                <p14:nvPr/>
              </p14:nvContentPartPr>
              <p14:xfrm>
                <a:off x="9317886" y="177626"/>
                <a:ext cx="50760" cy="8640"/>
              </p14:xfrm>
            </p:contentPart>
          </mc:Choice>
          <mc:Fallback xmlns="">
            <p:pic>
              <p:nvPicPr>
                <p:cNvPr id="39" name="Ink 38">
                  <a:extLst>
                    <a:ext uri="{FF2B5EF4-FFF2-40B4-BE49-F238E27FC236}">
                      <a16:creationId xmlns:a16="http://schemas.microsoft.com/office/drawing/2014/main" id="{3FBF8684-7D8B-19DE-553C-A024DF6AD347}"/>
                    </a:ext>
                  </a:extLst>
                </p:cNvPr>
                <p:cNvPicPr/>
                <p:nvPr/>
              </p:nvPicPr>
              <p:blipFill>
                <a:blip r:embed="rId149"/>
                <a:stretch>
                  <a:fillRect/>
                </a:stretch>
              </p:blipFill>
              <p:spPr>
                <a:xfrm>
                  <a:off x="9308886" y="168626"/>
                  <a:ext cx="684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2" name="Ink 91">
                  <a:extLst>
                    <a:ext uri="{FF2B5EF4-FFF2-40B4-BE49-F238E27FC236}">
                      <a16:creationId xmlns:a16="http://schemas.microsoft.com/office/drawing/2014/main" id="{ED333343-EF4A-346E-C387-137DCD3926D2}"/>
                    </a:ext>
                  </a:extLst>
                </p14:cNvPr>
                <p14:cNvContentPartPr/>
                <p14:nvPr/>
              </p14:nvContentPartPr>
              <p14:xfrm>
                <a:off x="6608886" y="718706"/>
                <a:ext cx="26280" cy="401040"/>
              </p14:xfrm>
            </p:contentPart>
          </mc:Choice>
          <mc:Fallback xmlns="">
            <p:pic>
              <p:nvPicPr>
                <p:cNvPr id="92" name="Ink 91">
                  <a:extLst>
                    <a:ext uri="{FF2B5EF4-FFF2-40B4-BE49-F238E27FC236}">
                      <a16:creationId xmlns:a16="http://schemas.microsoft.com/office/drawing/2014/main" id="{ED333343-EF4A-346E-C387-137DCD3926D2}"/>
                    </a:ext>
                  </a:extLst>
                </p:cNvPr>
                <p:cNvPicPr/>
                <p:nvPr/>
              </p:nvPicPr>
              <p:blipFill>
                <a:blip r:embed="rId151"/>
                <a:stretch>
                  <a:fillRect/>
                </a:stretch>
              </p:blipFill>
              <p:spPr>
                <a:xfrm>
                  <a:off x="6600246" y="710066"/>
                  <a:ext cx="43920" cy="4186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3" name="Ink 92">
                  <a:extLst>
                    <a:ext uri="{FF2B5EF4-FFF2-40B4-BE49-F238E27FC236}">
                      <a16:creationId xmlns:a16="http://schemas.microsoft.com/office/drawing/2014/main" id="{F36C9CB9-9C98-30F2-B7CB-8F547249F9AE}"/>
                    </a:ext>
                  </a:extLst>
                </p14:cNvPr>
                <p14:cNvContentPartPr/>
                <p14:nvPr/>
              </p14:nvContentPartPr>
              <p14:xfrm>
                <a:off x="6643806" y="863426"/>
                <a:ext cx="72000" cy="139320"/>
              </p14:xfrm>
            </p:contentPart>
          </mc:Choice>
          <mc:Fallback xmlns="">
            <p:pic>
              <p:nvPicPr>
                <p:cNvPr id="93" name="Ink 92">
                  <a:extLst>
                    <a:ext uri="{FF2B5EF4-FFF2-40B4-BE49-F238E27FC236}">
                      <a16:creationId xmlns:a16="http://schemas.microsoft.com/office/drawing/2014/main" id="{F36C9CB9-9C98-30F2-B7CB-8F547249F9AE}"/>
                    </a:ext>
                  </a:extLst>
                </p:cNvPr>
                <p:cNvPicPr/>
                <p:nvPr/>
              </p:nvPicPr>
              <p:blipFill>
                <a:blip r:embed="rId153"/>
                <a:stretch>
                  <a:fillRect/>
                </a:stretch>
              </p:blipFill>
              <p:spPr>
                <a:xfrm>
                  <a:off x="6634806" y="854786"/>
                  <a:ext cx="8964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4" name="Ink 93">
                  <a:extLst>
                    <a:ext uri="{FF2B5EF4-FFF2-40B4-BE49-F238E27FC236}">
                      <a16:creationId xmlns:a16="http://schemas.microsoft.com/office/drawing/2014/main" id="{8C60525A-6BD0-6E7A-CF58-A4D288B56588}"/>
                    </a:ext>
                  </a:extLst>
                </p14:cNvPr>
                <p14:cNvContentPartPr/>
                <p14:nvPr/>
              </p14:nvContentPartPr>
              <p14:xfrm>
                <a:off x="6725886" y="960626"/>
                <a:ext cx="134640" cy="145800"/>
              </p14:xfrm>
            </p:contentPart>
          </mc:Choice>
          <mc:Fallback xmlns="">
            <p:pic>
              <p:nvPicPr>
                <p:cNvPr id="94" name="Ink 93">
                  <a:extLst>
                    <a:ext uri="{FF2B5EF4-FFF2-40B4-BE49-F238E27FC236}">
                      <a16:creationId xmlns:a16="http://schemas.microsoft.com/office/drawing/2014/main" id="{8C60525A-6BD0-6E7A-CF58-A4D288B56588}"/>
                    </a:ext>
                  </a:extLst>
                </p:cNvPr>
                <p:cNvPicPr/>
                <p:nvPr/>
              </p:nvPicPr>
              <p:blipFill>
                <a:blip r:embed="rId155"/>
                <a:stretch>
                  <a:fillRect/>
                </a:stretch>
              </p:blipFill>
              <p:spPr>
                <a:xfrm>
                  <a:off x="6716886" y="951986"/>
                  <a:ext cx="1522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6" name="Ink 95">
                  <a:extLst>
                    <a:ext uri="{FF2B5EF4-FFF2-40B4-BE49-F238E27FC236}">
                      <a16:creationId xmlns:a16="http://schemas.microsoft.com/office/drawing/2014/main" id="{AEE9C2A4-35EE-25CF-1035-2D5054813455}"/>
                    </a:ext>
                  </a:extLst>
                </p14:cNvPr>
                <p14:cNvContentPartPr/>
                <p14:nvPr/>
              </p14:nvContentPartPr>
              <p14:xfrm>
                <a:off x="6963846" y="961346"/>
                <a:ext cx="76680" cy="9720"/>
              </p14:xfrm>
            </p:contentPart>
          </mc:Choice>
          <mc:Fallback xmlns="">
            <p:pic>
              <p:nvPicPr>
                <p:cNvPr id="96" name="Ink 95">
                  <a:extLst>
                    <a:ext uri="{FF2B5EF4-FFF2-40B4-BE49-F238E27FC236}">
                      <a16:creationId xmlns:a16="http://schemas.microsoft.com/office/drawing/2014/main" id="{AEE9C2A4-35EE-25CF-1035-2D5054813455}"/>
                    </a:ext>
                  </a:extLst>
                </p:cNvPr>
                <p:cNvPicPr/>
                <p:nvPr/>
              </p:nvPicPr>
              <p:blipFill>
                <a:blip r:embed="rId157"/>
                <a:stretch>
                  <a:fillRect/>
                </a:stretch>
              </p:blipFill>
              <p:spPr>
                <a:xfrm>
                  <a:off x="6954846" y="952346"/>
                  <a:ext cx="943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97" name="Ink 96">
                  <a:extLst>
                    <a:ext uri="{FF2B5EF4-FFF2-40B4-BE49-F238E27FC236}">
                      <a16:creationId xmlns:a16="http://schemas.microsoft.com/office/drawing/2014/main" id="{CAA4DEAF-E066-3CD2-A9CB-63D07C28769B}"/>
                    </a:ext>
                  </a:extLst>
                </p14:cNvPr>
                <p14:cNvContentPartPr/>
                <p14:nvPr/>
              </p14:nvContentPartPr>
              <p14:xfrm>
                <a:off x="6970326" y="1004546"/>
                <a:ext cx="88920" cy="27000"/>
              </p14:xfrm>
            </p:contentPart>
          </mc:Choice>
          <mc:Fallback xmlns="">
            <p:pic>
              <p:nvPicPr>
                <p:cNvPr id="97" name="Ink 96">
                  <a:extLst>
                    <a:ext uri="{FF2B5EF4-FFF2-40B4-BE49-F238E27FC236}">
                      <a16:creationId xmlns:a16="http://schemas.microsoft.com/office/drawing/2014/main" id="{CAA4DEAF-E066-3CD2-A9CB-63D07C28769B}"/>
                    </a:ext>
                  </a:extLst>
                </p:cNvPr>
                <p:cNvPicPr/>
                <p:nvPr/>
              </p:nvPicPr>
              <p:blipFill>
                <a:blip r:embed="rId159"/>
                <a:stretch>
                  <a:fillRect/>
                </a:stretch>
              </p:blipFill>
              <p:spPr>
                <a:xfrm>
                  <a:off x="6961686" y="995546"/>
                  <a:ext cx="1065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9" name="Ink 98">
                  <a:extLst>
                    <a:ext uri="{FF2B5EF4-FFF2-40B4-BE49-F238E27FC236}">
                      <a16:creationId xmlns:a16="http://schemas.microsoft.com/office/drawing/2014/main" id="{A4C1BF5F-9D53-E7CF-0830-944A5FC64C41}"/>
                    </a:ext>
                  </a:extLst>
                </p14:cNvPr>
                <p14:cNvContentPartPr/>
                <p14:nvPr/>
              </p14:nvContentPartPr>
              <p14:xfrm>
                <a:off x="7274526" y="752546"/>
                <a:ext cx="15120" cy="392400"/>
              </p14:xfrm>
            </p:contentPart>
          </mc:Choice>
          <mc:Fallback xmlns="">
            <p:pic>
              <p:nvPicPr>
                <p:cNvPr id="99" name="Ink 98">
                  <a:extLst>
                    <a:ext uri="{FF2B5EF4-FFF2-40B4-BE49-F238E27FC236}">
                      <a16:creationId xmlns:a16="http://schemas.microsoft.com/office/drawing/2014/main" id="{A4C1BF5F-9D53-E7CF-0830-944A5FC64C41}"/>
                    </a:ext>
                  </a:extLst>
                </p:cNvPr>
                <p:cNvPicPr/>
                <p:nvPr/>
              </p:nvPicPr>
              <p:blipFill>
                <a:blip r:embed="rId161"/>
                <a:stretch>
                  <a:fillRect/>
                </a:stretch>
              </p:blipFill>
              <p:spPr>
                <a:xfrm>
                  <a:off x="7265526" y="743546"/>
                  <a:ext cx="32760" cy="4100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0" name="Ink 99">
                  <a:extLst>
                    <a:ext uri="{FF2B5EF4-FFF2-40B4-BE49-F238E27FC236}">
                      <a16:creationId xmlns:a16="http://schemas.microsoft.com/office/drawing/2014/main" id="{6FF5452F-275A-F508-8128-3C4B2D82100F}"/>
                    </a:ext>
                  </a:extLst>
                </p14:cNvPr>
                <p14:cNvContentPartPr/>
                <p14:nvPr/>
              </p14:nvContentPartPr>
              <p14:xfrm>
                <a:off x="7326006" y="880346"/>
                <a:ext cx="41760" cy="118800"/>
              </p14:xfrm>
            </p:contentPart>
          </mc:Choice>
          <mc:Fallback xmlns="">
            <p:pic>
              <p:nvPicPr>
                <p:cNvPr id="100" name="Ink 99">
                  <a:extLst>
                    <a:ext uri="{FF2B5EF4-FFF2-40B4-BE49-F238E27FC236}">
                      <a16:creationId xmlns:a16="http://schemas.microsoft.com/office/drawing/2014/main" id="{6FF5452F-275A-F508-8128-3C4B2D82100F}"/>
                    </a:ext>
                  </a:extLst>
                </p:cNvPr>
                <p:cNvPicPr/>
                <p:nvPr/>
              </p:nvPicPr>
              <p:blipFill>
                <a:blip r:embed="rId163"/>
                <a:stretch>
                  <a:fillRect/>
                </a:stretch>
              </p:blipFill>
              <p:spPr>
                <a:xfrm>
                  <a:off x="7317366" y="871706"/>
                  <a:ext cx="594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1" name="Ink 100">
                  <a:extLst>
                    <a:ext uri="{FF2B5EF4-FFF2-40B4-BE49-F238E27FC236}">
                      <a16:creationId xmlns:a16="http://schemas.microsoft.com/office/drawing/2014/main" id="{3EAFAE76-0A25-ACBF-B521-6E7EB2E5EB69}"/>
                    </a:ext>
                  </a:extLst>
                </p14:cNvPr>
                <p14:cNvContentPartPr/>
                <p14:nvPr/>
              </p14:nvContentPartPr>
              <p14:xfrm>
                <a:off x="7467846" y="939386"/>
                <a:ext cx="18720" cy="111240"/>
              </p14:xfrm>
            </p:contentPart>
          </mc:Choice>
          <mc:Fallback xmlns="">
            <p:pic>
              <p:nvPicPr>
                <p:cNvPr id="101" name="Ink 100">
                  <a:extLst>
                    <a:ext uri="{FF2B5EF4-FFF2-40B4-BE49-F238E27FC236}">
                      <a16:creationId xmlns:a16="http://schemas.microsoft.com/office/drawing/2014/main" id="{3EAFAE76-0A25-ACBF-B521-6E7EB2E5EB69}"/>
                    </a:ext>
                  </a:extLst>
                </p:cNvPr>
                <p:cNvPicPr/>
                <p:nvPr/>
              </p:nvPicPr>
              <p:blipFill>
                <a:blip r:embed="rId165"/>
                <a:stretch>
                  <a:fillRect/>
                </a:stretch>
              </p:blipFill>
              <p:spPr>
                <a:xfrm>
                  <a:off x="7458846" y="930746"/>
                  <a:ext cx="363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3" name="Ink 102">
                  <a:extLst>
                    <a:ext uri="{FF2B5EF4-FFF2-40B4-BE49-F238E27FC236}">
                      <a16:creationId xmlns:a16="http://schemas.microsoft.com/office/drawing/2014/main" id="{D5452375-51AD-D302-01A9-AB1115725C4E}"/>
                    </a:ext>
                  </a:extLst>
                </p14:cNvPr>
                <p14:cNvContentPartPr/>
                <p14:nvPr/>
              </p14:nvContentPartPr>
              <p14:xfrm>
                <a:off x="7709766" y="582986"/>
                <a:ext cx="153000" cy="699840"/>
              </p14:xfrm>
            </p:contentPart>
          </mc:Choice>
          <mc:Fallback xmlns="">
            <p:pic>
              <p:nvPicPr>
                <p:cNvPr id="103" name="Ink 102">
                  <a:extLst>
                    <a:ext uri="{FF2B5EF4-FFF2-40B4-BE49-F238E27FC236}">
                      <a16:creationId xmlns:a16="http://schemas.microsoft.com/office/drawing/2014/main" id="{D5452375-51AD-D302-01A9-AB1115725C4E}"/>
                    </a:ext>
                  </a:extLst>
                </p:cNvPr>
                <p:cNvPicPr/>
                <p:nvPr/>
              </p:nvPicPr>
              <p:blipFill>
                <a:blip r:embed="rId167"/>
                <a:stretch>
                  <a:fillRect/>
                </a:stretch>
              </p:blipFill>
              <p:spPr>
                <a:xfrm>
                  <a:off x="7701126" y="574346"/>
                  <a:ext cx="170640" cy="7174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4" name="Ink 103">
                  <a:extLst>
                    <a:ext uri="{FF2B5EF4-FFF2-40B4-BE49-F238E27FC236}">
                      <a16:creationId xmlns:a16="http://schemas.microsoft.com/office/drawing/2014/main" id="{B71C7C7C-B02A-82E2-9FEE-49F2FB311139}"/>
                    </a:ext>
                  </a:extLst>
                </p14:cNvPr>
                <p14:cNvContentPartPr/>
                <p14:nvPr/>
              </p14:nvContentPartPr>
              <p14:xfrm>
                <a:off x="7947366" y="759386"/>
                <a:ext cx="18000" cy="156960"/>
              </p14:xfrm>
            </p:contentPart>
          </mc:Choice>
          <mc:Fallback xmlns="">
            <p:pic>
              <p:nvPicPr>
                <p:cNvPr id="104" name="Ink 103">
                  <a:extLst>
                    <a:ext uri="{FF2B5EF4-FFF2-40B4-BE49-F238E27FC236}">
                      <a16:creationId xmlns:a16="http://schemas.microsoft.com/office/drawing/2014/main" id="{B71C7C7C-B02A-82E2-9FEE-49F2FB311139}"/>
                    </a:ext>
                  </a:extLst>
                </p:cNvPr>
                <p:cNvPicPr/>
                <p:nvPr/>
              </p:nvPicPr>
              <p:blipFill>
                <a:blip r:embed="rId169"/>
                <a:stretch>
                  <a:fillRect/>
                </a:stretch>
              </p:blipFill>
              <p:spPr>
                <a:xfrm>
                  <a:off x="7938366" y="750746"/>
                  <a:ext cx="3564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5" name="Ink 104">
                  <a:extLst>
                    <a:ext uri="{FF2B5EF4-FFF2-40B4-BE49-F238E27FC236}">
                      <a16:creationId xmlns:a16="http://schemas.microsoft.com/office/drawing/2014/main" id="{29E5BEF6-0B8A-461A-BF31-8746F2E1D235}"/>
                    </a:ext>
                  </a:extLst>
                </p14:cNvPr>
                <p14:cNvContentPartPr/>
                <p14:nvPr/>
              </p14:nvContentPartPr>
              <p14:xfrm>
                <a:off x="7878606" y="716906"/>
                <a:ext cx="178200" cy="68040"/>
              </p14:xfrm>
            </p:contentPart>
          </mc:Choice>
          <mc:Fallback xmlns="">
            <p:pic>
              <p:nvPicPr>
                <p:cNvPr id="105" name="Ink 104">
                  <a:extLst>
                    <a:ext uri="{FF2B5EF4-FFF2-40B4-BE49-F238E27FC236}">
                      <a16:creationId xmlns:a16="http://schemas.microsoft.com/office/drawing/2014/main" id="{29E5BEF6-0B8A-461A-BF31-8746F2E1D235}"/>
                    </a:ext>
                  </a:extLst>
                </p:cNvPr>
                <p:cNvPicPr/>
                <p:nvPr/>
              </p:nvPicPr>
              <p:blipFill>
                <a:blip r:embed="rId171"/>
                <a:stretch>
                  <a:fillRect/>
                </a:stretch>
              </p:blipFill>
              <p:spPr>
                <a:xfrm>
                  <a:off x="7869966" y="707906"/>
                  <a:ext cx="1958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6" name="Ink 105">
                  <a:extLst>
                    <a:ext uri="{FF2B5EF4-FFF2-40B4-BE49-F238E27FC236}">
                      <a16:creationId xmlns:a16="http://schemas.microsoft.com/office/drawing/2014/main" id="{89C90E0B-1983-8720-7FB3-A49945E499B9}"/>
                    </a:ext>
                  </a:extLst>
                </p14:cNvPr>
                <p14:cNvContentPartPr/>
                <p14:nvPr/>
              </p14:nvContentPartPr>
              <p14:xfrm>
                <a:off x="8039886" y="838226"/>
                <a:ext cx="105840" cy="120600"/>
              </p14:xfrm>
            </p:contentPart>
          </mc:Choice>
          <mc:Fallback xmlns="">
            <p:pic>
              <p:nvPicPr>
                <p:cNvPr id="106" name="Ink 105">
                  <a:extLst>
                    <a:ext uri="{FF2B5EF4-FFF2-40B4-BE49-F238E27FC236}">
                      <a16:creationId xmlns:a16="http://schemas.microsoft.com/office/drawing/2014/main" id="{89C90E0B-1983-8720-7FB3-A49945E499B9}"/>
                    </a:ext>
                  </a:extLst>
                </p:cNvPr>
                <p:cNvPicPr/>
                <p:nvPr/>
              </p:nvPicPr>
              <p:blipFill>
                <a:blip r:embed="rId173"/>
                <a:stretch>
                  <a:fillRect/>
                </a:stretch>
              </p:blipFill>
              <p:spPr>
                <a:xfrm>
                  <a:off x="8030886" y="829586"/>
                  <a:ext cx="1234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7" name="Ink 106">
                  <a:extLst>
                    <a:ext uri="{FF2B5EF4-FFF2-40B4-BE49-F238E27FC236}">
                      <a16:creationId xmlns:a16="http://schemas.microsoft.com/office/drawing/2014/main" id="{8D77AE25-2E01-25B2-1D46-5B5C1AD108DA}"/>
                    </a:ext>
                  </a:extLst>
                </p14:cNvPr>
                <p14:cNvContentPartPr/>
                <p14:nvPr/>
              </p14:nvContentPartPr>
              <p14:xfrm>
                <a:off x="7916766" y="993386"/>
                <a:ext cx="192960" cy="83520"/>
              </p14:xfrm>
            </p:contentPart>
          </mc:Choice>
          <mc:Fallback xmlns="">
            <p:pic>
              <p:nvPicPr>
                <p:cNvPr id="107" name="Ink 106">
                  <a:extLst>
                    <a:ext uri="{FF2B5EF4-FFF2-40B4-BE49-F238E27FC236}">
                      <a16:creationId xmlns:a16="http://schemas.microsoft.com/office/drawing/2014/main" id="{8D77AE25-2E01-25B2-1D46-5B5C1AD108DA}"/>
                    </a:ext>
                  </a:extLst>
                </p:cNvPr>
                <p:cNvPicPr/>
                <p:nvPr/>
              </p:nvPicPr>
              <p:blipFill>
                <a:blip r:embed="rId175"/>
                <a:stretch>
                  <a:fillRect/>
                </a:stretch>
              </p:blipFill>
              <p:spPr>
                <a:xfrm>
                  <a:off x="7907766" y="984746"/>
                  <a:ext cx="2106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8" name="Ink 107">
                  <a:extLst>
                    <a:ext uri="{FF2B5EF4-FFF2-40B4-BE49-F238E27FC236}">
                      <a16:creationId xmlns:a16="http://schemas.microsoft.com/office/drawing/2014/main" id="{BF34CA5F-F99D-0AB3-5FD9-A8A9700090A7}"/>
                    </a:ext>
                  </a:extLst>
                </p14:cNvPr>
                <p14:cNvContentPartPr/>
                <p14:nvPr/>
              </p14:nvContentPartPr>
              <p14:xfrm>
                <a:off x="7995246" y="1160426"/>
                <a:ext cx="11880" cy="155520"/>
              </p14:xfrm>
            </p:contentPart>
          </mc:Choice>
          <mc:Fallback xmlns="">
            <p:pic>
              <p:nvPicPr>
                <p:cNvPr id="108" name="Ink 107">
                  <a:extLst>
                    <a:ext uri="{FF2B5EF4-FFF2-40B4-BE49-F238E27FC236}">
                      <a16:creationId xmlns:a16="http://schemas.microsoft.com/office/drawing/2014/main" id="{BF34CA5F-F99D-0AB3-5FD9-A8A9700090A7}"/>
                    </a:ext>
                  </a:extLst>
                </p:cNvPr>
                <p:cNvPicPr/>
                <p:nvPr/>
              </p:nvPicPr>
              <p:blipFill>
                <a:blip r:embed="rId177"/>
                <a:stretch>
                  <a:fillRect/>
                </a:stretch>
              </p:blipFill>
              <p:spPr>
                <a:xfrm>
                  <a:off x="7986246" y="1151786"/>
                  <a:ext cx="2952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9" name="Ink 108">
                  <a:extLst>
                    <a:ext uri="{FF2B5EF4-FFF2-40B4-BE49-F238E27FC236}">
                      <a16:creationId xmlns:a16="http://schemas.microsoft.com/office/drawing/2014/main" id="{6B58D6FC-8449-8AE9-E67D-1A537A520336}"/>
                    </a:ext>
                  </a:extLst>
                </p14:cNvPr>
                <p14:cNvContentPartPr/>
                <p14:nvPr/>
              </p14:nvContentPartPr>
              <p14:xfrm>
                <a:off x="7936206" y="1129826"/>
                <a:ext cx="183960" cy="226440"/>
              </p14:xfrm>
            </p:contentPart>
          </mc:Choice>
          <mc:Fallback xmlns="">
            <p:pic>
              <p:nvPicPr>
                <p:cNvPr id="109" name="Ink 108">
                  <a:extLst>
                    <a:ext uri="{FF2B5EF4-FFF2-40B4-BE49-F238E27FC236}">
                      <a16:creationId xmlns:a16="http://schemas.microsoft.com/office/drawing/2014/main" id="{6B58D6FC-8449-8AE9-E67D-1A537A520336}"/>
                    </a:ext>
                  </a:extLst>
                </p:cNvPr>
                <p:cNvPicPr/>
                <p:nvPr/>
              </p:nvPicPr>
              <p:blipFill>
                <a:blip r:embed="rId179"/>
                <a:stretch>
                  <a:fillRect/>
                </a:stretch>
              </p:blipFill>
              <p:spPr>
                <a:xfrm>
                  <a:off x="7927566" y="1120826"/>
                  <a:ext cx="20160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0" name="Ink 109">
                  <a:extLst>
                    <a:ext uri="{FF2B5EF4-FFF2-40B4-BE49-F238E27FC236}">
                      <a16:creationId xmlns:a16="http://schemas.microsoft.com/office/drawing/2014/main" id="{FDC4666B-91DF-06CE-07B3-29D2BC737162}"/>
                    </a:ext>
                  </a:extLst>
                </p14:cNvPr>
                <p14:cNvContentPartPr/>
                <p14:nvPr/>
              </p14:nvContentPartPr>
              <p14:xfrm>
                <a:off x="8186406" y="634106"/>
                <a:ext cx="312480" cy="588240"/>
              </p14:xfrm>
            </p:contentPart>
          </mc:Choice>
          <mc:Fallback xmlns="">
            <p:pic>
              <p:nvPicPr>
                <p:cNvPr id="110" name="Ink 109">
                  <a:extLst>
                    <a:ext uri="{FF2B5EF4-FFF2-40B4-BE49-F238E27FC236}">
                      <a16:creationId xmlns:a16="http://schemas.microsoft.com/office/drawing/2014/main" id="{FDC4666B-91DF-06CE-07B3-29D2BC737162}"/>
                    </a:ext>
                  </a:extLst>
                </p:cNvPr>
                <p:cNvPicPr/>
                <p:nvPr/>
              </p:nvPicPr>
              <p:blipFill>
                <a:blip r:embed="rId181"/>
                <a:stretch>
                  <a:fillRect/>
                </a:stretch>
              </p:blipFill>
              <p:spPr>
                <a:xfrm>
                  <a:off x="8177766" y="625466"/>
                  <a:ext cx="330120" cy="60588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2" name="Ink 111">
                  <a:extLst>
                    <a:ext uri="{FF2B5EF4-FFF2-40B4-BE49-F238E27FC236}">
                      <a16:creationId xmlns:a16="http://schemas.microsoft.com/office/drawing/2014/main" id="{E64A8744-CE24-2C9B-B3F1-93DCF417EF39}"/>
                    </a:ext>
                  </a:extLst>
                </p14:cNvPr>
                <p14:cNvContentPartPr/>
                <p14:nvPr/>
              </p14:nvContentPartPr>
              <p14:xfrm>
                <a:off x="8277486" y="580106"/>
                <a:ext cx="88920" cy="580680"/>
              </p14:xfrm>
            </p:contentPart>
          </mc:Choice>
          <mc:Fallback xmlns="">
            <p:pic>
              <p:nvPicPr>
                <p:cNvPr id="112" name="Ink 111">
                  <a:extLst>
                    <a:ext uri="{FF2B5EF4-FFF2-40B4-BE49-F238E27FC236}">
                      <a16:creationId xmlns:a16="http://schemas.microsoft.com/office/drawing/2014/main" id="{E64A8744-CE24-2C9B-B3F1-93DCF417EF39}"/>
                    </a:ext>
                  </a:extLst>
                </p:cNvPr>
                <p:cNvPicPr/>
                <p:nvPr/>
              </p:nvPicPr>
              <p:blipFill>
                <a:blip r:embed="rId183"/>
                <a:stretch>
                  <a:fillRect/>
                </a:stretch>
              </p:blipFill>
              <p:spPr>
                <a:xfrm>
                  <a:off x="8268846" y="571466"/>
                  <a:ext cx="106560" cy="5983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4" name="Ink 113">
                  <a:extLst>
                    <a:ext uri="{FF2B5EF4-FFF2-40B4-BE49-F238E27FC236}">
                      <a16:creationId xmlns:a16="http://schemas.microsoft.com/office/drawing/2014/main" id="{E8DAD525-40A0-54F1-FBBE-0D284F042838}"/>
                    </a:ext>
                  </a:extLst>
                </p14:cNvPr>
                <p14:cNvContentPartPr/>
                <p14:nvPr/>
              </p14:nvContentPartPr>
              <p14:xfrm>
                <a:off x="8494206" y="541586"/>
                <a:ext cx="82800" cy="196560"/>
              </p14:xfrm>
            </p:contentPart>
          </mc:Choice>
          <mc:Fallback xmlns="">
            <p:pic>
              <p:nvPicPr>
                <p:cNvPr id="114" name="Ink 113">
                  <a:extLst>
                    <a:ext uri="{FF2B5EF4-FFF2-40B4-BE49-F238E27FC236}">
                      <a16:creationId xmlns:a16="http://schemas.microsoft.com/office/drawing/2014/main" id="{E8DAD525-40A0-54F1-FBBE-0D284F042838}"/>
                    </a:ext>
                  </a:extLst>
                </p:cNvPr>
                <p:cNvPicPr/>
                <p:nvPr/>
              </p:nvPicPr>
              <p:blipFill>
                <a:blip r:embed="rId185"/>
                <a:stretch>
                  <a:fillRect/>
                </a:stretch>
              </p:blipFill>
              <p:spPr>
                <a:xfrm>
                  <a:off x="8485566" y="532586"/>
                  <a:ext cx="1004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5" name="Ink 114">
                  <a:extLst>
                    <a:ext uri="{FF2B5EF4-FFF2-40B4-BE49-F238E27FC236}">
                      <a16:creationId xmlns:a16="http://schemas.microsoft.com/office/drawing/2014/main" id="{E0FA2FB3-55D7-CE56-79AB-1EE941698503}"/>
                    </a:ext>
                  </a:extLst>
                </p14:cNvPr>
                <p14:cNvContentPartPr/>
                <p14:nvPr/>
              </p14:nvContentPartPr>
              <p14:xfrm>
                <a:off x="8632806" y="672986"/>
                <a:ext cx="46080" cy="8280"/>
              </p14:xfrm>
            </p:contentPart>
          </mc:Choice>
          <mc:Fallback xmlns="">
            <p:pic>
              <p:nvPicPr>
                <p:cNvPr id="115" name="Ink 114">
                  <a:extLst>
                    <a:ext uri="{FF2B5EF4-FFF2-40B4-BE49-F238E27FC236}">
                      <a16:creationId xmlns:a16="http://schemas.microsoft.com/office/drawing/2014/main" id="{E0FA2FB3-55D7-CE56-79AB-1EE941698503}"/>
                    </a:ext>
                  </a:extLst>
                </p:cNvPr>
                <p:cNvPicPr/>
                <p:nvPr/>
              </p:nvPicPr>
              <p:blipFill>
                <a:blip r:embed="rId187"/>
                <a:stretch>
                  <a:fillRect/>
                </a:stretch>
              </p:blipFill>
              <p:spPr>
                <a:xfrm>
                  <a:off x="8624166" y="664346"/>
                  <a:ext cx="6372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6" name="Ink 115">
                  <a:extLst>
                    <a:ext uri="{FF2B5EF4-FFF2-40B4-BE49-F238E27FC236}">
                      <a16:creationId xmlns:a16="http://schemas.microsoft.com/office/drawing/2014/main" id="{64B81278-582C-353B-899B-331AD077D2B5}"/>
                    </a:ext>
                  </a:extLst>
                </p14:cNvPr>
                <p14:cNvContentPartPr/>
                <p14:nvPr/>
              </p14:nvContentPartPr>
              <p14:xfrm>
                <a:off x="8717766" y="564626"/>
                <a:ext cx="63360" cy="178200"/>
              </p14:xfrm>
            </p:contentPart>
          </mc:Choice>
          <mc:Fallback xmlns="">
            <p:pic>
              <p:nvPicPr>
                <p:cNvPr id="116" name="Ink 115">
                  <a:extLst>
                    <a:ext uri="{FF2B5EF4-FFF2-40B4-BE49-F238E27FC236}">
                      <a16:creationId xmlns:a16="http://schemas.microsoft.com/office/drawing/2014/main" id="{64B81278-582C-353B-899B-331AD077D2B5}"/>
                    </a:ext>
                  </a:extLst>
                </p:cNvPr>
                <p:cNvPicPr/>
                <p:nvPr/>
              </p:nvPicPr>
              <p:blipFill>
                <a:blip r:embed="rId189"/>
                <a:stretch>
                  <a:fillRect/>
                </a:stretch>
              </p:blipFill>
              <p:spPr>
                <a:xfrm>
                  <a:off x="8709126" y="555626"/>
                  <a:ext cx="810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8" name="Ink 117">
                  <a:extLst>
                    <a:ext uri="{FF2B5EF4-FFF2-40B4-BE49-F238E27FC236}">
                      <a16:creationId xmlns:a16="http://schemas.microsoft.com/office/drawing/2014/main" id="{3F07175C-8426-D767-AB6F-D8F2D1270D9B}"/>
                    </a:ext>
                  </a:extLst>
                </p14:cNvPr>
                <p14:cNvContentPartPr/>
                <p14:nvPr/>
              </p14:nvContentPartPr>
              <p14:xfrm>
                <a:off x="6894366" y="1531586"/>
                <a:ext cx="96120" cy="7920"/>
              </p14:xfrm>
            </p:contentPart>
          </mc:Choice>
          <mc:Fallback xmlns="">
            <p:pic>
              <p:nvPicPr>
                <p:cNvPr id="118" name="Ink 117">
                  <a:extLst>
                    <a:ext uri="{FF2B5EF4-FFF2-40B4-BE49-F238E27FC236}">
                      <a16:creationId xmlns:a16="http://schemas.microsoft.com/office/drawing/2014/main" id="{3F07175C-8426-D767-AB6F-D8F2D1270D9B}"/>
                    </a:ext>
                  </a:extLst>
                </p:cNvPr>
                <p:cNvPicPr/>
                <p:nvPr/>
              </p:nvPicPr>
              <p:blipFill>
                <a:blip r:embed="rId191"/>
                <a:stretch>
                  <a:fillRect/>
                </a:stretch>
              </p:blipFill>
              <p:spPr>
                <a:xfrm>
                  <a:off x="6885726" y="1522946"/>
                  <a:ext cx="1137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9" name="Ink 118">
                  <a:extLst>
                    <a:ext uri="{FF2B5EF4-FFF2-40B4-BE49-F238E27FC236}">
                      <a16:creationId xmlns:a16="http://schemas.microsoft.com/office/drawing/2014/main" id="{7BEAA105-4C3A-596E-FA51-0D5D409F632B}"/>
                    </a:ext>
                  </a:extLst>
                </p14:cNvPr>
                <p14:cNvContentPartPr/>
                <p14:nvPr/>
              </p14:nvContentPartPr>
              <p14:xfrm>
                <a:off x="6887886" y="1615106"/>
                <a:ext cx="99360" cy="26280"/>
              </p14:xfrm>
            </p:contentPart>
          </mc:Choice>
          <mc:Fallback xmlns="">
            <p:pic>
              <p:nvPicPr>
                <p:cNvPr id="119" name="Ink 118">
                  <a:extLst>
                    <a:ext uri="{FF2B5EF4-FFF2-40B4-BE49-F238E27FC236}">
                      <a16:creationId xmlns:a16="http://schemas.microsoft.com/office/drawing/2014/main" id="{7BEAA105-4C3A-596E-FA51-0D5D409F632B}"/>
                    </a:ext>
                  </a:extLst>
                </p:cNvPr>
                <p:cNvPicPr/>
                <p:nvPr/>
              </p:nvPicPr>
              <p:blipFill>
                <a:blip r:embed="rId193"/>
                <a:stretch>
                  <a:fillRect/>
                </a:stretch>
              </p:blipFill>
              <p:spPr>
                <a:xfrm>
                  <a:off x="6878886" y="1606106"/>
                  <a:ext cx="11700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1" name="Ink 120">
                  <a:extLst>
                    <a:ext uri="{FF2B5EF4-FFF2-40B4-BE49-F238E27FC236}">
                      <a16:creationId xmlns:a16="http://schemas.microsoft.com/office/drawing/2014/main" id="{5D33570C-F82D-9F00-2DC9-CFEB1A0742E1}"/>
                    </a:ext>
                  </a:extLst>
                </p14:cNvPr>
                <p14:cNvContentPartPr/>
                <p14:nvPr/>
              </p14:nvContentPartPr>
              <p14:xfrm>
                <a:off x="7242846" y="1427186"/>
                <a:ext cx="128880" cy="268560"/>
              </p14:xfrm>
            </p:contentPart>
          </mc:Choice>
          <mc:Fallback xmlns="">
            <p:pic>
              <p:nvPicPr>
                <p:cNvPr id="121" name="Ink 120">
                  <a:extLst>
                    <a:ext uri="{FF2B5EF4-FFF2-40B4-BE49-F238E27FC236}">
                      <a16:creationId xmlns:a16="http://schemas.microsoft.com/office/drawing/2014/main" id="{5D33570C-F82D-9F00-2DC9-CFEB1A0742E1}"/>
                    </a:ext>
                  </a:extLst>
                </p:cNvPr>
                <p:cNvPicPr/>
                <p:nvPr/>
              </p:nvPicPr>
              <p:blipFill>
                <a:blip r:embed="rId195"/>
                <a:stretch>
                  <a:fillRect/>
                </a:stretch>
              </p:blipFill>
              <p:spPr>
                <a:xfrm>
                  <a:off x="7234206" y="1418546"/>
                  <a:ext cx="14652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2" name="Ink 121">
                  <a:extLst>
                    <a:ext uri="{FF2B5EF4-FFF2-40B4-BE49-F238E27FC236}">
                      <a16:creationId xmlns:a16="http://schemas.microsoft.com/office/drawing/2014/main" id="{37600AB5-2940-1220-0AF8-BFE2C5FEE047}"/>
                    </a:ext>
                  </a:extLst>
                </p14:cNvPr>
                <p14:cNvContentPartPr/>
                <p14:nvPr/>
              </p14:nvContentPartPr>
              <p14:xfrm>
                <a:off x="7379646" y="1432226"/>
                <a:ext cx="133200" cy="255600"/>
              </p14:xfrm>
            </p:contentPart>
          </mc:Choice>
          <mc:Fallback xmlns="">
            <p:pic>
              <p:nvPicPr>
                <p:cNvPr id="122" name="Ink 121">
                  <a:extLst>
                    <a:ext uri="{FF2B5EF4-FFF2-40B4-BE49-F238E27FC236}">
                      <a16:creationId xmlns:a16="http://schemas.microsoft.com/office/drawing/2014/main" id="{37600AB5-2940-1220-0AF8-BFE2C5FEE047}"/>
                    </a:ext>
                  </a:extLst>
                </p:cNvPr>
                <p:cNvPicPr/>
                <p:nvPr/>
              </p:nvPicPr>
              <p:blipFill>
                <a:blip r:embed="rId197"/>
                <a:stretch>
                  <a:fillRect/>
                </a:stretch>
              </p:blipFill>
              <p:spPr>
                <a:xfrm>
                  <a:off x="7371006" y="1423586"/>
                  <a:ext cx="15084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3" name="Ink 122">
                  <a:extLst>
                    <a:ext uri="{FF2B5EF4-FFF2-40B4-BE49-F238E27FC236}">
                      <a16:creationId xmlns:a16="http://schemas.microsoft.com/office/drawing/2014/main" id="{579F10AD-D05D-3B67-5C1B-DA508FAFD8D0}"/>
                    </a:ext>
                  </a:extLst>
                </p14:cNvPr>
                <p14:cNvContentPartPr/>
                <p14:nvPr/>
              </p14:nvContentPartPr>
              <p14:xfrm>
                <a:off x="7669086" y="1251506"/>
                <a:ext cx="113400" cy="646560"/>
              </p14:xfrm>
            </p:contentPart>
          </mc:Choice>
          <mc:Fallback xmlns="">
            <p:pic>
              <p:nvPicPr>
                <p:cNvPr id="123" name="Ink 122">
                  <a:extLst>
                    <a:ext uri="{FF2B5EF4-FFF2-40B4-BE49-F238E27FC236}">
                      <a16:creationId xmlns:a16="http://schemas.microsoft.com/office/drawing/2014/main" id="{579F10AD-D05D-3B67-5C1B-DA508FAFD8D0}"/>
                    </a:ext>
                  </a:extLst>
                </p:cNvPr>
                <p:cNvPicPr/>
                <p:nvPr/>
              </p:nvPicPr>
              <p:blipFill>
                <a:blip r:embed="rId199"/>
                <a:stretch>
                  <a:fillRect/>
                </a:stretch>
              </p:blipFill>
              <p:spPr>
                <a:xfrm>
                  <a:off x="7660446" y="1242866"/>
                  <a:ext cx="13104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5" name="Ink 124">
                  <a:extLst>
                    <a:ext uri="{FF2B5EF4-FFF2-40B4-BE49-F238E27FC236}">
                      <a16:creationId xmlns:a16="http://schemas.microsoft.com/office/drawing/2014/main" id="{5FC27ECC-E538-CE7F-D224-1CE55B0C4550}"/>
                    </a:ext>
                  </a:extLst>
                </p14:cNvPr>
                <p14:cNvContentPartPr/>
                <p14:nvPr/>
              </p14:nvContentPartPr>
              <p14:xfrm>
                <a:off x="7854486" y="1377866"/>
                <a:ext cx="44280" cy="239400"/>
              </p14:xfrm>
            </p:contentPart>
          </mc:Choice>
          <mc:Fallback xmlns="">
            <p:pic>
              <p:nvPicPr>
                <p:cNvPr id="125" name="Ink 124">
                  <a:extLst>
                    <a:ext uri="{FF2B5EF4-FFF2-40B4-BE49-F238E27FC236}">
                      <a16:creationId xmlns:a16="http://schemas.microsoft.com/office/drawing/2014/main" id="{5FC27ECC-E538-CE7F-D224-1CE55B0C4550}"/>
                    </a:ext>
                  </a:extLst>
                </p:cNvPr>
                <p:cNvPicPr/>
                <p:nvPr/>
              </p:nvPicPr>
              <p:blipFill>
                <a:blip r:embed="rId201"/>
                <a:stretch>
                  <a:fillRect/>
                </a:stretch>
              </p:blipFill>
              <p:spPr>
                <a:xfrm>
                  <a:off x="7845486" y="1368866"/>
                  <a:ext cx="6192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9" name="Ink 128">
                  <a:extLst>
                    <a:ext uri="{FF2B5EF4-FFF2-40B4-BE49-F238E27FC236}">
                      <a16:creationId xmlns:a16="http://schemas.microsoft.com/office/drawing/2014/main" id="{05D91A60-E70D-D858-C49C-7CB47B3F4633}"/>
                    </a:ext>
                  </a:extLst>
                </p14:cNvPr>
                <p14:cNvContentPartPr/>
                <p14:nvPr/>
              </p14:nvContentPartPr>
              <p14:xfrm>
                <a:off x="7876086" y="1651466"/>
                <a:ext cx="258840" cy="61560"/>
              </p14:xfrm>
            </p:contentPart>
          </mc:Choice>
          <mc:Fallback xmlns="">
            <p:pic>
              <p:nvPicPr>
                <p:cNvPr id="129" name="Ink 128">
                  <a:extLst>
                    <a:ext uri="{FF2B5EF4-FFF2-40B4-BE49-F238E27FC236}">
                      <a16:creationId xmlns:a16="http://schemas.microsoft.com/office/drawing/2014/main" id="{05D91A60-E70D-D858-C49C-7CB47B3F4633}"/>
                    </a:ext>
                  </a:extLst>
                </p:cNvPr>
                <p:cNvPicPr/>
                <p:nvPr/>
              </p:nvPicPr>
              <p:blipFill>
                <a:blip r:embed="rId207"/>
                <a:stretch>
                  <a:fillRect/>
                </a:stretch>
              </p:blipFill>
              <p:spPr>
                <a:xfrm>
                  <a:off x="7867086" y="1642466"/>
                  <a:ext cx="27648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30" name="Ink 129">
                  <a:extLst>
                    <a:ext uri="{FF2B5EF4-FFF2-40B4-BE49-F238E27FC236}">
                      <a16:creationId xmlns:a16="http://schemas.microsoft.com/office/drawing/2014/main" id="{2A0DCDD0-66A8-532A-138C-52122F0DAFC5}"/>
                    </a:ext>
                  </a:extLst>
                </p14:cNvPr>
                <p14:cNvContentPartPr/>
                <p14:nvPr/>
              </p14:nvContentPartPr>
              <p14:xfrm>
                <a:off x="7901286" y="1774226"/>
                <a:ext cx="115920" cy="148320"/>
              </p14:xfrm>
            </p:contentPart>
          </mc:Choice>
          <mc:Fallback xmlns="">
            <p:pic>
              <p:nvPicPr>
                <p:cNvPr id="130" name="Ink 129">
                  <a:extLst>
                    <a:ext uri="{FF2B5EF4-FFF2-40B4-BE49-F238E27FC236}">
                      <a16:creationId xmlns:a16="http://schemas.microsoft.com/office/drawing/2014/main" id="{2A0DCDD0-66A8-532A-138C-52122F0DAFC5}"/>
                    </a:ext>
                  </a:extLst>
                </p:cNvPr>
                <p:cNvPicPr/>
                <p:nvPr/>
              </p:nvPicPr>
              <p:blipFill>
                <a:blip r:embed="rId209"/>
                <a:stretch>
                  <a:fillRect/>
                </a:stretch>
              </p:blipFill>
              <p:spPr>
                <a:xfrm>
                  <a:off x="7892646" y="1765226"/>
                  <a:ext cx="13356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1" name="Ink 130">
                  <a:extLst>
                    <a:ext uri="{FF2B5EF4-FFF2-40B4-BE49-F238E27FC236}">
                      <a16:creationId xmlns:a16="http://schemas.microsoft.com/office/drawing/2014/main" id="{C3D648EF-A6D1-1441-2311-497FF33BE598}"/>
                    </a:ext>
                  </a:extLst>
                </p14:cNvPr>
                <p14:cNvContentPartPr/>
                <p14:nvPr/>
              </p14:nvContentPartPr>
              <p14:xfrm>
                <a:off x="8039166" y="1742546"/>
                <a:ext cx="104760" cy="177120"/>
              </p14:xfrm>
            </p:contentPart>
          </mc:Choice>
          <mc:Fallback xmlns="">
            <p:pic>
              <p:nvPicPr>
                <p:cNvPr id="131" name="Ink 130">
                  <a:extLst>
                    <a:ext uri="{FF2B5EF4-FFF2-40B4-BE49-F238E27FC236}">
                      <a16:creationId xmlns:a16="http://schemas.microsoft.com/office/drawing/2014/main" id="{C3D648EF-A6D1-1441-2311-497FF33BE598}"/>
                    </a:ext>
                  </a:extLst>
                </p:cNvPr>
                <p:cNvPicPr/>
                <p:nvPr/>
              </p:nvPicPr>
              <p:blipFill>
                <a:blip r:embed="rId211"/>
                <a:stretch>
                  <a:fillRect/>
                </a:stretch>
              </p:blipFill>
              <p:spPr>
                <a:xfrm>
                  <a:off x="8030166" y="1733546"/>
                  <a:ext cx="12240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2" name="Ink 131">
                  <a:extLst>
                    <a:ext uri="{FF2B5EF4-FFF2-40B4-BE49-F238E27FC236}">
                      <a16:creationId xmlns:a16="http://schemas.microsoft.com/office/drawing/2014/main" id="{2E8F27E3-2746-6EF0-E99D-E362D97DC614}"/>
                    </a:ext>
                  </a:extLst>
                </p14:cNvPr>
                <p14:cNvContentPartPr/>
                <p14:nvPr/>
              </p14:nvContentPartPr>
              <p14:xfrm>
                <a:off x="8152566" y="1786466"/>
                <a:ext cx="123120" cy="153000"/>
              </p14:xfrm>
            </p:contentPart>
          </mc:Choice>
          <mc:Fallback xmlns="">
            <p:pic>
              <p:nvPicPr>
                <p:cNvPr id="132" name="Ink 131">
                  <a:extLst>
                    <a:ext uri="{FF2B5EF4-FFF2-40B4-BE49-F238E27FC236}">
                      <a16:creationId xmlns:a16="http://schemas.microsoft.com/office/drawing/2014/main" id="{2E8F27E3-2746-6EF0-E99D-E362D97DC614}"/>
                    </a:ext>
                  </a:extLst>
                </p:cNvPr>
                <p:cNvPicPr/>
                <p:nvPr/>
              </p:nvPicPr>
              <p:blipFill>
                <a:blip r:embed="rId213"/>
                <a:stretch>
                  <a:fillRect/>
                </a:stretch>
              </p:blipFill>
              <p:spPr>
                <a:xfrm>
                  <a:off x="8143926" y="1777466"/>
                  <a:ext cx="14076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3" name="Ink 132">
                  <a:extLst>
                    <a:ext uri="{FF2B5EF4-FFF2-40B4-BE49-F238E27FC236}">
                      <a16:creationId xmlns:a16="http://schemas.microsoft.com/office/drawing/2014/main" id="{65284706-271F-6668-FCD0-19A1839E30A2}"/>
                    </a:ext>
                  </a:extLst>
                </p14:cNvPr>
                <p14:cNvContentPartPr/>
                <p14:nvPr/>
              </p14:nvContentPartPr>
              <p14:xfrm>
                <a:off x="8272086" y="1335746"/>
                <a:ext cx="123840" cy="505440"/>
              </p14:xfrm>
            </p:contentPart>
          </mc:Choice>
          <mc:Fallback xmlns="">
            <p:pic>
              <p:nvPicPr>
                <p:cNvPr id="133" name="Ink 132">
                  <a:extLst>
                    <a:ext uri="{FF2B5EF4-FFF2-40B4-BE49-F238E27FC236}">
                      <a16:creationId xmlns:a16="http://schemas.microsoft.com/office/drawing/2014/main" id="{65284706-271F-6668-FCD0-19A1839E30A2}"/>
                    </a:ext>
                  </a:extLst>
                </p:cNvPr>
                <p:cNvPicPr/>
                <p:nvPr/>
              </p:nvPicPr>
              <p:blipFill>
                <a:blip r:embed="rId215"/>
                <a:stretch>
                  <a:fillRect/>
                </a:stretch>
              </p:blipFill>
              <p:spPr>
                <a:xfrm>
                  <a:off x="8263446" y="1327106"/>
                  <a:ext cx="141480" cy="5230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5" name="Ink 134">
                  <a:extLst>
                    <a:ext uri="{FF2B5EF4-FFF2-40B4-BE49-F238E27FC236}">
                      <a16:creationId xmlns:a16="http://schemas.microsoft.com/office/drawing/2014/main" id="{FCB50F25-02E1-3C4F-41B7-6BC2E442AAAD}"/>
                    </a:ext>
                  </a:extLst>
                </p14:cNvPr>
                <p14:cNvContentPartPr/>
                <p14:nvPr/>
              </p14:nvContentPartPr>
              <p14:xfrm>
                <a:off x="8390886" y="1256546"/>
                <a:ext cx="73440" cy="174600"/>
              </p14:xfrm>
            </p:contentPart>
          </mc:Choice>
          <mc:Fallback xmlns="">
            <p:pic>
              <p:nvPicPr>
                <p:cNvPr id="135" name="Ink 134">
                  <a:extLst>
                    <a:ext uri="{FF2B5EF4-FFF2-40B4-BE49-F238E27FC236}">
                      <a16:creationId xmlns:a16="http://schemas.microsoft.com/office/drawing/2014/main" id="{FCB50F25-02E1-3C4F-41B7-6BC2E442AAAD}"/>
                    </a:ext>
                  </a:extLst>
                </p:cNvPr>
                <p:cNvPicPr/>
                <p:nvPr/>
              </p:nvPicPr>
              <p:blipFill>
                <a:blip r:embed="rId217"/>
                <a:stretch>
                  <a:fillRect/>
                </a:stretch>
              </p:blipFill>
              <p:spPr>
                <a:xfrm>
                  <a:off x="8382246" y="1247546"/>
                  <a:ext cx="910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6" name="Ink 135">
                  <a:extLst>
                    <a:ext uri="{FF2B5EF4-FFF2-40B4-BE49-F238E27FC236}">
                      <a16:creationId xmlns:a16="http://schemas.microsoft.com/office/drawing/2014/main" id="{A3BCA808-2999-167F-8B67-E1D516599376}"/>
                    </a:ext>
                  </a:extLst>
                </p14:cNvPr>
                <p14:cNvContentPartPr/>
                <p14:nvPr/>
              </p14:nvContentPartPr>
              <p14:xfrm>
                <a:off x="8532366" y="1326746"/>
                <a:ext cx="25920" cy="8280"/>
              </p14:xfrm>
            </p:contentPart>
          </mc:Choice>
          <mc:Fallback xmlns="">
            <p:pic>
              <p:nvPicPr>
                <p:cNvPr id="136" name="Ink 135">
                  <a:extLst>
                    <a:ext uri="{FF2B5EF4-FFF2-40B4-BE49-F238E27FC236}">
                      <a16:creationId xmlns:a16="http://schemas.microsoft.com/office/drawing/2014/main" id="{A3BCA808-2999-167F-8B67-E1D516599376}"/>
                    </a:ext>
                  </a:extLst>
                </p:cNvPr>
                <p:cNvPicPr/>
                <p:nvPr/>
              </p:nvPicPr>
              <p:blipFill>
                <a:blip r:embed="rId219"/>
                <a:stretch>
                  <a:fillRect/>
                </a:stretch>
              </p:blipFill>
              <p:spPr>
                <a:xfrm>
                  <a:off x="8523726" y="1318106"/>
                  <a:ext cx="435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7" name="Ink 136">
                  <a:extLst>
                    <a:ext uri="{FF2B5EF4-FFF2-40B4-BE49-F238E27FC236}">
                      <a16:creationId xmlns:a16="http://schemas.microsoft.com/office/drawing/2014/main" id="{8390A3EE-D25B-5A0B-E218-03C176C3D570}"/>
                    </a:ext>
                  </a:extLst>
                </p14:cNvPr>
                <p14:cNvContentPartPr/>
                <p14:nvPr/>
              </p14:nvContentPartPr>
              <p14:xfrm>
                <a:off x="8580966" y="1233866"/>
                <a:ext cx="88560" cy="201960"/>
              </p14:xfrm>
            </p:contentPart>
          </mc:Choice>
          <mc:Fallback xmlns="">
            <p:pic>
              <p:nvPicPr>
                <p:cNvPr id="137" name="Ink 136">
                  <a:extLst>
                    <a:ext uri="{FF2B5EF4-FFF2-40B4-BE49-F238E27FC236}">
                      <a16:creationId xmlns:a16="http://schemas.microsoft.com/office/drawing/2014/main" id="{8390A3EE-D25B-5A0B-E218-03C176C3D570}"/>
                    </a:ext>
                  </a:extLst>
                </p:cNvPr>
                <p:cNvPicPr/>
                <p:nvPr/>
              </p:nvPicPr>
              <p:blipFill>
                <a:blip r:embed="rId221"/>
                <a:stretch>
                  <a:fillRect/>
                </a:stretch>
              </p:blipFill>
              <p:spPr>
                <a:xfrm>
                  <a:off x="8572326" y="1224866"/>
                  <a:ext cx="1062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8" name="Ink 137">
                  <a:extLst>
                    <a:ext uri="{FF2B5EF4-FFF2-40B4-BE49-F238E27FC236}">
                      <a16:creationId xmlns:a16="http://schemas.microsoft.com/office/drawing/2014/main" id="{414C7B50-1D8A-3432-3A2A-2573A6793743}"/>
                    </a:ext>
                  </a:extLst>
                </p14:cNvPr>
                <p14:cNvContentPartPr/>
                <p14:nvPr/>
              </p14:nvContentPartPr>
              <p14:xfrm>
                <a:off x="8769966" y="1567226"/>
                <a:ext cx="54360" cy="18720"/>
              </p14:xfrm>
            </p:contentPart>
          </mc:Choice>
          <mc:Fallback xmlns="">
            <p:pic>
              <p:nvPicPr>
                <p:cNvPr id="138" name="Ink 137">
                  <a:extLst>
                    <a:ext uri="{FF2B5EF4-FFF2-40B4-BE49-F238E27FC236}">
                      <a16:creationId xmlns:a16="http://schemas.microsoft.com/office/drawing/2014/main" id="{414C7B50-1D8A-3432-3A2A-2573A6793743}"/>
                    </a:ext>
                  </a:extLst>
                </p:cNvPr>
                <p:cNvPicPr/>
                <p:nvPr/>
              </p:nvPicPr>
              <p:blipFill>
                <a:blip r:embed="rId223"/>
                <a:stretch>
                  <a:fillRect/>
                </a:stretch>
              </p:blipFill>
              <p:spPr>
                <a:xfrm>
                  <a:off x="8761326" y="1558226"/>
                  <a:ext cx="720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9" name="Ink 138">
                  <a:extLst>
                    <a:ext uri="{FF2B5EF4-FFF2-40B4-BE49-F238E27FC236}">
                      <a16:creationId xmlns:a16="http://schemas.microsoft.com/office/drawing/2014/main" id="{1A79F52D-387D-EE53-FA3B-E0472E683752}"/>
                    </a:ext>
                  </a:extLst>
                </p14:cNvPr>
                <p14:cNvContentPartPr/>
                <p14:nvPr/>
              </p14:nvContentPartPr>
              <p14:xfrm>
                <a:off x="8780046" y="1626626"/>
                <a:ext cx="52200" cy="20520"/>
              </p14:xfrm>
            </p:contentPart>
          </mc:Choice>
          <mc:Fallback xmlns="">
            <p:pic>
              <p:nvPicPr>
                <p:cNvPr id="139" name="Ink 138">
                  <a:extLst>
                    <a:ext uri="{FF2B5EF4-FFF2-40B4-BE49-F238E27FC236}">
                      <a16:creationId xmlns:a16="http://schemas.microsoft.com/office/drawing/2014/main" id="{1A79F52D-387D-EE53-FA3B-E0472E683752}"/>
                    </a:ext>
                  </a:extLst>
                </p:cNvPr>
                <p:cNvPicPr/>
                <p:nvPr/>
              </p:nvPicPr>
              <p:blipFill>
                <a:blip r:embed="rId225"/>
                <a:stretch>
                  <a:fillRect/>
                </a:stretch>
              </p:blipFill>
              <p:spPr>
                <a:xfrm>
                  <a:off x="8771046" y="1617626"/>
                  <a:ext cx="69840" cy="38160"/>
                </a:xfrm>
                <a:prstGeom prst="rect">
                  <a:avLst/>
                </a:prstGeom>
              </p:spPr>
            </p:pic>
          </mc:Fallback>
        </mc:AlternateContent>
      </p:grpSp>
      <p:grpSp>
        <p:nvGrpSpPr>
          <p:cNvPr id="154" name="Group 153">
            <a:extLst>
              <a:ext uri="{FF2B5EF4-FFF2-40B4-BE49-F238E27FC236}">
                <a16:creationId xmlns:a16="http://schemas.microsoft.com/office/drawing/2014/main" id="{D4F30498-3265-9F5E-1055-8BA83EAAE4C4}"/>
              </a:ext>
            </a:extLst>
          </p:cNvPr>
          <p:cNvGrpSpPr/>
          <p:nvPr/>
        </p:nvGrpSpPr>
        <p:grpSpPr>
          <a:xfrm>
            <a:off x="9002526" y="1401626"/>
            <a:ext cx="723960" cy="257040"/>
            <a:chOff x="9002526" y="1401626"/>
            <a:chExt cx="723960" cy="257040"/>
          </a:xfrm>
        </p:grpSpPr>
        <mc:AlternateContent xmlns:mc="http://schemas.openxmlformats.org/markup-compatibility/2006" xmlns:p14="http://schemas.microsoft.com/office/powerpoint/2010/main">
          <mc:Choice Requires="p14">
            <p:contentPart p14:bwMode="auto" r:id="rId226">
              <p14:nvContentPartPr>
                <p14:cNvPr id="142" name="Ink 141">
                  <a:extLst>
                    <a:ext uri="{FF2B5EF4-FFF2-40B4-BE49-F238E27FC236}">
                      <a16:creationId xmlns:a16="http://schemas.microsoft.com/office/drawing/2014/main" id="{2792DEEE-2853-9FC2-DA00-3D3BCEA93E8D}"/>
                    </a:ext>
                  </a:extLst>
                </p14:cNvPr>
                <p14:cNvContentPartPr/>
                <p14:nvPr/>
              </p14:nvContentPartPr>
              <p14:xfrm>
                <a:off x="9002526" y="1420706"/>
                <a:ext cx="122760" cy="237960"/>
              </p14:xfrm>
            </p:contentPart>
          </mc:Choice>
          <mc:Fallback xmlns="">
            <p:pic>
              <p:nvPicPr>
                <p:cNvPr id="142" name="Ink 141">
                  <a:extLst>
                    <a:ext uri="{FF2B5EF4-FFF2-40B4-BE49-F238E27FC236}">
                      <a16:creationId xmlns:a16="http://schemas.microsoft.com/office/drawing/2014/main" id="{2792DEEE-2853-9FC2-DA00-3D3BCEA93E8D}"/>
                    </a:ext>
                  </a:extLst>
                </p:cNvPr>
                <p:cNvPicPr/>
                <p:nvPr/>
              </p:nvPicPr>
              <p:blipFill>
                <a:blip r:embed="rId227"/>
                <a:stretch>
                  <a:fillRect/>
                </a:stretch>
              </p:blipFill>
              <p:spPr>
                <a:xfrm>
                  <a:off x="8993886" y="1412066"/>
                  <a:ext cx="14040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43" name="Ink 142">
                  <a:extLst>
                    <a:ext uri="{FF2B5EF4-FFF2-40B4-BE49-F238E27FC236}">
                      <a16:creationId xmlns:a16="http://schemas.microsoft.com/office/drawing/2014/main" id="{48E33801-A7FA-D9EA-A481-FDF94FF6B82D}"/>
                    </a:ext>
                  </a:extLst>
                </p14:cNvPr>
                <p14:cNvContentPartPr/>
                <p14:nvPr/>
              </p14:nvContentPartPr>
              <p14:xfrm>
                <a:off x="9142206" y="1401626"/>
                <a:ext cx="113400" cy="243720"/>
              </p14:xfrm>
            </p:contentPart>
          </mc:Choice>
          <mc:Fallback xmlns="">
            <p:pic>
              <p:nvPicPr>
                <p:cNvPr id="143" name="Ink 142">
                  <a:extLst>
                    <a:ext uri="{FF2B5EF4-FFF2-40B4-BE49-F238E27FC236}">
                      <a16:creationId xmlns:a16="http://schemas.microsoft.com/office/drawing/2014/main" id="{48E33801-A7FA-D9EA-A481-FDF94FF6B82D}"/>
                    </a:ext>
                  </a:extLst>
                </p:cNvPr>
                <p:cNvPicPr/>
                <p:nvPr/>
              </p:nvPicPr>
              <p:blipFill>
                <a:blip r:embed="rId229"/>
                <a:stretch>
                  <a:fillRect/>
                </a:stretch>
              </p:blipFill>
              <p:spPr>
                <a:xfrm>
                  <a:off x="9133566" y="1392986"/>
                  <a:ext cx="13104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44" name="Ink 143">
                  <a:extLst>
                    <a:ext uri="{FF2B5EF4-FFF2-40B4-BE49-F238E27FC236}">
                      <a16:creationId xmlns:a16="http://schemas.microsoft.com/office/drawing/2014/main" id="{C85C499D-DC07-86F7-584C-5DA799673018}"/>
                    </a:ext>
                  </a:extLst>
                </p14:cNvPr>
                <p14:cNvContentPartPr/>
                <p14:nvPr/>
              </p14:nvContentPartPr>
              <p14:xfrm>
                <a:off x="9334086" y="1519346"/>
                <a:ext cx="79920" cy="88200"/>
              </p14:xfrm>
            </p:contentPart>
          </mc:Choice>
          <mc:Fallback xmlns="">
            <p:pic>
              <p:nvPicPr>
                <p:cNvPr id="144" name="Ink 143">
                  <a:extLst>
                    <a:ext uri="{FF2B5EF4-FFF2-40B4-BE49-F238E27FC236}">
                      <a16:creationId xmlns:a16="http://schemas.microsoft.com/office/drawing/2014/main" id="{C85C499D-DC07-86F7-584C-5DA799673018}"/>
                    </a:ext>
                  </a:extLst>
                </p:cNvPr>
                <p:cNvPicPr/>
                <p:nvPr/>
              </p:nvPicPr>
              <p:blipFill>
                <a:blip r:embed="rId231"/>
                <a:stretch>
                  <a:fillRect/>
                </a:stretch>
              </p:blipFill>
              <p:spPr>
                <a:xfrm>
                  <a:off x="9325086" y="1510706"/>
                  <a:ext cx="9756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5" name="Ink 144">
                  <a:extLst>
                    <a:ext uri="{FF2B5EF4-FFF2-40B4-BE49-F238E27FC236}">
                      <a16:creationId xmlns:a16="http://schemas.microsoft.com/office/drawing/2014/main" id="{17CF4D2A-C7D6-AF32-D688-1E853951B865}"/>
                    </a:ext>
                  </a:extLst>
                </p14:cNvPr>
                <p14:cNvContentPartPr/>
                <p14:nvPr/>
              </p14:nvContentPartPr>
              <p14:xfrm>
                <a:off x="9346326" y="1527626"/>
                <a:ext cx="63720" cy="83160"/>
              </p14:xfrm>
            </p:contentPart>
          </mc:Choice>
          <mc:Fallback xmlns="">
            <p:pic>
              <p:nvPicPr>
                <p:cNvPr id="145" name="Ink 144">
                  <a:extLst>
                    <a:ext uri="{FF2B5EF4-FFF2-40B4-BE49-F238E27FC236}">
                      <a16:creationId xmlns:a16="http://schemas.microsoft.com/office/drawing/2014/main" id="{17CF4D2A-C7D6-AF32-D688-1E853951B865}"/>
                    </a:ext>
                  </a:extLst>
                </p:cNvPr>
                <p:cNvPicPr/>
                <p:nvPr/>
              </p:nvPicPr>
              <p:blipFill>
                <a:blip r:embed="rId233"/>
                <a:stretch>
                  <a:fillRect/>
                </a:stretch>
              </p:blipFill>
              <p:spPr>
                <a:xfrm>
                  <a:off x="9337686" y="1518986"/>
                  <a:ext cx="8136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46" name="Ink 145">
                  <a:extLst>
                    <a:ext uri="{FF2B5EF4-FFF2-40B4-BE49-F238E27FC236}">
                      <a16:creationId xmlns:a16="http://schemas.microsoft.com/office/drawing/2014/main" id="{36D65258-FE32-E52C-11E4-B47DFD9AB18F}"/>
                    </a:ext>
                  </a:extLst>
                </p14:cNvPr>
                <p14:cNvContentPartPr/>
                <p14:nvPr/>
              </p14:nvContentPartPr>
              <p14:xfrm>
                <a:off x="9494286" y="1414586"/>
                <a:ext cx="142560" cy="155520"/>
              </p14:xfrm>
            </p:contentPart>
          </mc:Choice>
          <mc:Fallback xmlns="">
            <p:pic>
              <p:nvPicPr>
                <p:cNvPr id="146" name="Ink 145">
                  <a:extLst>
                    <a:ext uri="{FF2B5EF4-FFF2-40B4-BE49-F238E27FC236}">
                      <a16:creationId xmlns:a16="http://schemas.microsoft.com/office/drawing/2014/main" id="{36D65258-FE32-E52C-11E4-B47DFD9AB18F}"/>
                    </a:ext>
                  </a:extLst>
                </p:cNvPr>
                <p:cNvPicPr/>
                <p:nvPr/>
              </p:nvPicPr>
              <p:blipFill>
                <a:blip r:embed="rId235"/>
                <a:stretch>
                  <a:fillRect/>
                </a:stretch>
              </p:blipFill>
              <p:spPr>
                <a:xfrm>
                  <a:off x="9485286" y="1405586"/>
                  <a:ext cx="16020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47" name="Ink 146">
                  <a:extLst>
                    <a:ext uri="{FF2B5EF4-FFF2-40B4-BE49-F238E27FC236}">
                      <a16:creationId xmlns:a16="http://schemas.microsoft.com/office/drawing/2014/main" id="{D526D713-DBB3-E0C6-D5ED-2D62EA7F077C}"/>
                    </a:ext>
                  </a:extLst>
                </p14:cNvPr>
                <p14:cNvContentPartPr/>
                <p14:nvPr/>
              </p14:nvContentPartPr>
              <p14:xfrm>
                <a:off x="9697686" y="1489106"/>
                <a:ext cx="28800" cy="4680"/>
              </p14:xfrm>
            </p:contentPart>
          </mc:Choice>
          <mc:Fallback xmlns="">
            <p:pic>
              <p:nvPicPr>
                <p:cNvPr id="147" name="Ink 146">
                  <a:extLst>
                    <a:ext uri="{FF2B5EF4-FFF2-40B4-BE49-F238E27FC236}">
                      <a16:creationId xmlns:a16="http://schemas.microsoft.com/office/drawing/2014/main" id="{D526D713-DBB3-E0C6-D5ED-2D62EA7F077C}"/>
                    </a:ext>
                  </a:extLst>
                </p:cNvPr>
                <p:cNvPicPr/>
                <p:nvPr/>
              </p:nvPicPr>
              <p:blipFill>
                <a:blip r:embed="rId237"/>
                <a:stretch>
                  <a:fillRect/>
                </a:stretch>
              </p:blipFill>
              <p:spPr>
                <a:xfrm>
                  <a:off x="9688686" y="1480466"/>
                  <a:ext cx="46440" cy="22320"/>
                </a:xfrm>
                <a:prstGeom prst="rect">
                  <a:avLst/>
                </a:prstGeom>
              </p:spPr>
            </p:pic>
          </mc:Fallback>
        </mc:AlternateContent>
      </p:grpSp>
      <p:grpSp>
        <p:nvGrpSpPr>
          <p:cNvPr id="153" name="Group 152">
            <a:extLst>
              <a:ext uri="{FF2B5EF4-FFF2-40B4-BE49-F238E27FC236}">
                <a16:creationId xmlns:a16="http://schemas.microsoft.com/office/drawing/2014/main" id="{94CC4A34-01C9-5F03-6B63-31C90773E39C}"/>
              </a:ext>
            </a:extLst>
          </p:cNvPr>
          <p:cNvGrpSpPr/>
          <p:nvPr/>
        </p:nvGrpSpPr>
        <p:grpSpPr>
          <a:xfrm>
            <a:off x="8788326" y="2014346"/>
            <a:ext cx="101160" cy="91440"/>
            <a:chOff x="8788326" y="2014346"/>
            <a:chExt cx="101160" cy="91440"/>
          </a:xfrm>
        </p:grpSpPr>
        <mc:AlternateContent xmlns:mc="http://schemas.openxmlformats.org/markup-compatibility/2006" xmlns:p14="http://schemas.microsoft.com/office/powerpoint/2010/main">
          <mc:Choice Requires="p14">
            <p:contentPart p14:bwMode="auto" r:id="rId238">
              <p14:nvContentPartPr>
                <p14:cNvPr id="151" name="Ink 150">
                  <a:extLst>
                    <a:ext uri="{FF2B5EF4-FFF2-40B4-BE49-F238E27FC236}">
                      <a16:creationId xmlns:a16="http://schemas.microsoft.com/office/drawing/2014/main" id="{225DB6EA-FFF5-8E39-7F33-8DE4CBC779E5}"/>
                    </a:ext>
                  </a:extLst>
                </p14:cNvPr>
                <p14:cNvContentPartPr/>
                <p14:nvPr/>
              </p14:nvContentPartPr>
              <p14:xfrm>
                <a:off x="8803446" y="2014346"/>
                <a:ext cx="61200" cy="6120"/>
              </p14:xfrm>
            </p:contentPart>
          </mc:Choice>
          <mc:Fallback xmlns="">
            <p:pic>
              <p:nvPicPr>
                <p:cNvPr id="151" name="Ink 150">
                  <a:extLst>
                    <a:ext uri="{FF2B5EF4-FFF2-40B4-BE49-F238E27FC236}">
                      <a16:creationId xmlns:a16="http://schemas.microsoft.com/office/drawing/2014/main" id="{225DB6EA-FFF5-8E39-7F33-8DE4CBC779E5}"/>
                    </a:ext>
                  </a:extLst>
                </p:cNvPr>
                <p:cNvPicPr/>
                <p:nvPr/>
              </p:nvPicPr>
              <p:blipFill>
                <a:blip r:embed="rId245"/>
                <a:stretch>
                  <a:fillRect/>
                </a:stretch>
              </p:blipFill>
              <p:spPr>
                <a:xfrm>
                  <a:off x="8794446" y="2005706"/>
                  <a:ext cx="788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52" name="Ink 151">
                  <a:extLst>
                    <a:ext uri="{FF2B5EF4-FFF2-40B4-BE49-F238E27FC236}">
                      <a16:creationId xmlns:a16="http://schemas.microsoft.com/office/drawing/2014/main" id="{C4FA4054-5086-5A79-E4B6-224F6EB965B2}"/>
                    </a:ext>
                  </a:extLst>
                </p14:cNvPr>
                <p14:cNvContentPartPr/>
                <p14:nvPr/>
              </p14:nvContentPartPr>
              <p14:xfrm>
                <a:off x="8788326" y="2096066"/>
                <a:ext cx="101160" cy="9720"/>
              </p14:xfrm>
            </p:contentPart>
          </mc:Choice>
          <mc:Fallback xmlns="">
            <p:pic>
              <p:nvPicPr>
                <p:cNvPr id="152" name="Ink 151">
                  <a:extLst>
                    <a:ext uri="{FF2B5EF4-FFF2-40B4-BE49-F238E27FC236}">
                      <a16:creationId xmlns:a16="http://schemas.microsoft.com/office/drawing/2014/main" id="{C4FA4054-5086-5A79-E4B6-224F6EB965B2}"/>
                    </a:ext>
                  </a:extLst>
                </p:cNvPr>
                <p:cNvPicPr/>
                <p:nvPr/>
              </p:nvPicPr>
              <p:blipFill>
                <a:blip r:embed="rId247"/>
                <a:stretch>
                  <a:fillRect/>
                </a:stretch>
              </p:blipFill>
              <p:spPr>
                <a:xfrm>
                  <a:off x="8779326" y="2087426"/>
                  <a:ext cx="118800" cy="27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48">
            <p14:nvContentPartPr>
              <p14:cNvPr id="155" name="Ink 154">
                <a:extLst>
                  <a:ext uri="{FF2B5EF4-FFF2-40B4-BE49-F238E27FC236}">
                    <a16:creationId xmlns:a16="http://schemas.microsoft.com/office/drawing/2014/main" id="{42C637EA-A9A4-6E3D-13E9-872734E84F1B}"/>
                  </a:ext>
                </a:extLst>
              </p14:cNvPr>
              <p14:cNvContentPartPr/>
              <p14:nvPr/>
            </p14:nvContentPartPr>
            <p14:xfrm>
              <a:off x="9065166" y="1875026"/>
              <a:ext cx="71280" cy="254520"/>
            </p14:xfrm>
          </p:contentPart>
        </mc:Choice>
        <mc:Fallback>
          <p:pic>
            <p:nvPicPr>
              <p:cNvPr id="155" name="Ink 154">
                <a:extLst>
                  <a:ext uri="{FF2B5EF4-FFF2-40B4-BE49-F238E27FC236}">
                    <a16:creationId xmlns:a16="http://schemas.microsoft.com/office/drawing/2014/main" id="{42C637EA-A9A4-6E3D-13E9-872734E84F1B}"/>
                  </a:ext>
                </a:extLst>
              </p:cNvPr>
              <p:cNvPicPr/>
              <p:nvPr/>
            </p:nvPicPr>
            <p:blipFill>
              <a:blip r:embed="rId249"/>
              <a:stretch>
                <a:fillRect/>
              </a:stretch>
            </p:blipFill>
            <p:spPr>
              <a:xfrm>
                <a:off x="9056166" y="1866026"/>
                <a:ext cx="88920" cy="272160"/>
              </a:xfrm>
              <a:prstGeom prst="rect">
                <a:avLst/>
              </a:prstGeom>
            </p:spPr>
          </p:pic>
        </mc:Fallback>
      </mc:AlternateContent>
      <p:grpSp>
        <p:nvGrpSpPr>
          <p:cNvPr id="173" name="Group 172">
            <a:extLst>
              <a:ext uri="{FF2B5EF4-FFF2-40B4-BE49-F238E27FC236}">
                <a16:creationId xmlns:a16="http://schemas.microsoft.com/office/drawing/2014/main" id="{EC6D592D-8C01-FD2E-F5B7-96E0B0820CEF}"/>
              </a:ext>
            </a:extLst>
          </p:cNvPr>
          <p:cNvGrpSpPr/>
          <p:nvPr/>
        </p:nvGrpSpPr>
        <p:grpSpPr>
          <a:xfrm>
            <a:off x="2165406" y="2399186"/>
            <a:ext cx="734760" cy="354960"/>
            <a:chOff x="2165406" y="2399186"/>
            <a:chExt cx="734760" cy="354960"/>
          </a:xfrm>
        </p:grpSpPr>
        <mc:AlternateContent xmlns:mc="http://schemas.openxmlformats.org/markup-compatibility/2006" xmlns:p14="http://schemas.microsoft.com/office/powerpoint/2010/main">
          <mc:Choice Requires="p14">
            <p:contentPart p14:bwMode="auto" r:id="rId250">
              <p14:nvContentPartPr>
                <p14:cNvPr id="164" name="Ink 163">
                  <a:extLst>
                    <a:ext uri="{FF2B5EF4-FFF2-40B4-BE49-F238E27FC236}">
                      <a16:creationId xmlns:a16="http://schemas.microsoft.com/office/drawing/2014/main" id="{D389C41F-34B4-0718-45EB-23B2E8B0DAC3}"/>
                    </a:ext>
                  </a:extLst>
                </p14:cNvPr>
                <p14:cNvContentPartPr/>
                <p14:nvPr/>
              </p14:nvContentPartPr>
              <p14:xfrm>
                <a:off x="2165406" y="2399186"/>
                <a:ext cx="212760" cy="297360"/>
              </p14:xfrm>
            </p:contentPart>
          </mc:Choice>
          <mc:Fallback xmlns="">
            <p:pic>
              <p:nvPicPr>
                <p:cNvPr id="164" name="Ink 163">
                  <a:extLst>
                    <a:ext uri="{FF2B5EF4-FFF2-40B4-BE49-F238E27FC236}">
                      <a16:creationId xmlns:a16="http://schemas.microsoft.com/office/drawing/2014/main" id="{D389C41F-34B4-0718-45EB-23B2E8B0DAC3}"/>
                    </a:ext>
                  </a:extLst>
                </p:cNvPr>
                <p:cNvPicPr/>
                <p:nvPr/>
              </p:nvPicPr>
              <p:blipFill>
                <a:blip r:embed="rId263"/>
                <a:stretch>
                  <a:fillRect/>
                </a:stretch>
              </p:blipFill>
              <p:spPr>
                <a:xfrm>
                  <a:off x="2156406" y="2390546"/>
                  <a:ext cx="23040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65" name="Ink 164">
                  <a:extLst>
                    <a:ext uri="{FF2B5EF4-FFF2-40B4-BE49-F238E27FC236}">
                      <a16:creationId xmlns:a16="http://schemas.microsoft.com/office/drawing/2014/main" id="{5B5BD939-F3C0-092C-C74C-455F263ED4AE}"/>
                    </a:ext>
                  </a:extLst>
                </p14:cNvPr>
                <p14:cNvContentPartPr/>
                <p14:nvPr/>
              </p14:nvContentPartPr>
              <p14:xfrm>
                <a:off x="2312646" y="2556506"/>
                <a:ext cx="587520" cy="197640"/>
              </p14:xfrm>
            </p:contentPart>
          </mc:Choice>
          <mc:Fallback xmlns="">
            <p:pic>
              <p:nvPicPr>
                <p:cNvPr id="165" name="Ink 164">
                  <a:extLst>
                    <a:ext uri="{FF2B5EF4-FFF2-40B4-BE49-F238E27FC236}">
                      <a16:creationId xmlns:a16="http://schemas.microsoft.com/office/drawing/2014/main" id="{5B5BD939-F3C0-092C-C74C-455F263ED4AE}"/>
                    </a:ext>
                  </a:extLst>
                </p:cNvPr>
                <p:cNvPicPr/>
                <p:nvPr/>
              </p:nvPicPr>
              <p:blipFill>
                <a:blip r:embed="rId265"/>
                <a:stretch>
                  <a:fillRect/>
                </a:stretch>
              </p:blipFill>
              <p:spPr>
                <a:xfrm>
                  <a:off x="2303646" y="2547506"/>
                  <a:ext cx="605160" cy="215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6">
            <p14:nvContentPartPr>
              <p14:cNvPr id="166" name="Ink 165">
                <a:extLst>
                  <a:ext uri="{FF2B5EF4-FFF2-40B4-BE49-F238E27FC236}">
                    <a16:creationId xmlns:a16="http://schemas.microsoft.com/office/drawing/2014/main" id="{1EEE74E0-4A2A-4983-918F-188BE2E6923C}"/>
                  </a:ext>
                </a:extLst>
              </p14:cNvPr>
              <p14:cNvContentPartPr/>
              <p14:nvPr/>
            </p14:nvContentPartPr>
            <p14:xfrm>
              <a:off x="3146766" y="2564786"/>
              <a:ext cx="235440" cy="146160"/>
            </p14:xfrm>
          </p:contentPart>
        </mc:Choice>
        <mc:Fallback xmlns="">
          <p:pic>
            <p:nvPicPr>
              <p:cNvPr id="166" name="Ink 165">
                <a:extLst>
                  <a:ext uri="{FF2B5EF4-FFF2-40B4-BE49-F238E27FC236}">
                    <a16:creationId xmlns:a16="http://schemas.microsoft.com/office/drawing/2014/main" id="{1EEE74E0-4A2A-4983-918F-188BE2E6923C}"/>
                  </a:ext>
                </a:extLst>
              </p:cNvPr>
              <p:cNvPicPr/>
              <p:nvPr/>
            </p:nvPicPr>
            <p:blipFill>
              <a:blip r:embed="rId267"/>
              <a:stretch>
                <a:fillRect/>
              </a:stretch>
            </p:blipFill>
            <p:spPr>
              <a:xfrm>
                <a:off x="3138126" y="2555786"/>
                <a:ext cx="253080" cy="163800"/>
              </a:xfrm>
              <a:prstGeom prst="rect">
                <a:avLst/>
              </a:prstGeom>
            </p:spPr>
          </p:pic>
        </mc:Fallback>
      </mc:AlternateContent>
      <p:grpSp>
        <p:nvGrpSpPr>
          <p:cNvPr id="175" name="Group 174">
            <a:extLst>
              <a:ext uri="{FF2B5EF4-FFF2-40B4-BE49-F238E27FC236}">
                <a16:creationId xmlns:a16="http://schemas.microsoft.com/office/drawing/2014/main" id="{C885AECE-1925-A797-7789-30A116DA6E81}"/>
              </a:ext>
            </a:extLst>
          </p:cNvPr>
          <p:cNvGrpSpPr/>
          <p:nvPr/>
        </p:nvGrpSpPr>
        <p:grpSpPr>
          <a:xfrm>
            <a:off x="3594246" y="2349506"/>
            <a:ext cx="1576080" cy="409680"/>
            <a:chOff x="3594246" y="2349506"/>
            <a:chExt cx="1576080" cy="409680"/>
          </a:xfrm>
        </p:grpSpPr>
        <mc:AlternateContent xmlns:mc="http://schemas.openxmlformats.org/markup-compatibility/2006" xmlns:p14="http://schemas.microsoft.com/office/powerpoint/2010/main">
          <mc:Choice Requires="p14">
            <p:contentPart p14:bwMode="auto" r:id="rId268">
              <p14:nvContentPartPr>
                <p14:cNvPr id="167" name="Ink 166">
                  <a:extLst>
                    <a:ext uri="{FF2B5EF4-FFF2-40B4-BE49-F238E27FC236}">
                      <a16:creationId xmlns:a16="http://schemas.microsoft.com/office/drawing/2014/main" id="{8AC896F9-2BE3-A6DF-C596-B484F6876CBF}"/>
                    </a:ext>
                  </a:extLst>
                </p14:cNvPr>
                <p14:cNvContentPartPr/>
                <p14:nvPr/>
              </p14:nvContentPartPr>
              <p14:xfrm>
                <a:off x="3635286" y="2586746"/>
                <a:ext cx="27360" cy="139680"/>
              </p14:xfrm>
            </p:contentPart>
          </mc:Choice>
          <mc:Fallback xmlns="">
            <p:pic>
              <p:nvPicPr>
                <p:cNvPr id="167" name="Ink 166">
                  <a:extLst>
                    <a:ext uri="{FF2B5EF4-FFF2-40B4-BE49-F238E27FC236}">
                      <a16:creationId xmlns:a16="http://schemas.microsoft.com/office/drawing/2014/main" id="{8AC896F9-2BE3-A6DF-C596-B484F6876CBF}"/>
                    </a:ext>
                  </a:extLst>
                </p:cNvPr>
                <p:cNvPicPr/>
                <p:nvPr/>
              </p:nvPicPr>
              <p:blipFill>
                <a:blip r:embed="rId269"/>
                <a:stretch>
                  <a:fillRect/>
                </a:stretch>
              </p:blipFill>
              <p:spPr>
                <a:xfrm>
                  <a:off x="3626646" y="2577746"/>
                  <a:ext cx="450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8" name="Ink 167">
                  <a:extLst>
                    <a:ext uri="{FF2B5EF4-FFF2-40B4-BE49-F238E27FC236}">
                      <a16:creationId xmlns:a16="http://schemas.microsoft.com/office/drawing/2014/main" id="{79A3DF70-41EE-FA1B-F0CB-200688929B9F}"/>
                    </a:ext>
                  </a:extLst>
                </p14:cNvPr>
                <p14:cNvContentPartPr/>
                <p14:nvPr/>
              </p14:nvContentPartPr>
              <p14:xfrm>
                <a:off x="3594246" y="2430506"/>
                <a:ext cx="78840" cy="96480"/>
              </p14:xfrm>
            </p:contentPart>
          </mc:Choice>
          <mc:Fallback xmlns="">
            <p:pic>
              <p:nvPicPr>
                <p:cNvPr id="168" name="Ink 167">
                  <a:extLst>
                    <a:ext uri="{FF2B5EF4-FFF2-40B4-BE49-F238E27FC236}">
                      <a16:creationId xmlns:a16="http://schemas.microsoft.com/office/drawing/2014/main" id="{79A3DF70-41EE-FA1B-F0CB-200688929B9F}"/>
                    </a:ext>
                  </a:extLst>
                </p:cNvPr>
                <p:cNvPicPr/>
                <p:nvPr/>
              </p:nvPicPr>
              <p:blipFill>
                <a:blip r:embed="rId271"/>
                <a:stretch>
                  <a:fillRect/>
                </a:stretch>
              </p:blipFill>
              <p:spPr>
                <a:xfrm>
                  <a:off x="3585606" y="2421866"/>
                  <a:ext cx="9648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69" name="Ink 168">
                  <a:extLst>
                    <a:ext uri="{FF2B5EF4-FFF2-40B4-BE49-F238E27FC236}">
                      <a16:creationId xmlns:a16="http://schemas.microsoft.com/office/drawing/2014/main" id="{84AC7647-1D4F-8796-4D28-80CA4B1EB405}"/>
                    </a:ext>
                  </a:extLst>
                </p14:cNvPr>
                <p14:cNvContentPartPr/>
                <p14:nvPr/>
              </p14:nvContentPartPr>
              <p14:xfrm>
                <a:off x="3735006" y="2375066"/>
                <a:ext cx="444240" cy="384120"/>
              </p14:xfrm>
            </p:contentPart>
          </mc:Choice>
          <mc:Fallback xmlns="">
            <p:pic>
              <p:nvPicPr>
                <p:cNvPr id="169" name="Ink 168">
                  <a:extLst>
                    <a:ext uri="{FF2B5EF4-FFF2-40B4-BE49-F238E27FC236}">
                      <a16:creationId xmlns:a16="http://schemas.microsoft.com/office/drawing/2014/main" id="{84AC7647-1D4F-8796-4D28-80CA4B1EB405}"/>
                    </a:ext>
                  </a:extLst>
                </p:cNvPr>
                <p:cNvPicPr/>
                <p:nvPr/>
              </p:nvPicPr>
              <p:blipFill>
                <a:blip r:embed="rId273"/>
                <a:stretch>
                  <a:fillRect/>
                </a:stretch>
              </p:blipFill>
              <p:spPr>
                <a:xfrm>
                  <a:off x="3726366" y="2366066"/>
                  <a:ext cx="461880"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70" name="Ink 169">
                  <a:extLst>
                    <a:ext uri="{FF2B5EF4-FFF2-40B4-BE49-F238E27FC236}">
                      <a16:creationId xmlns:a16="http://schemas.microsoft.com/office/drawing/2014/main" id="{1B9E695D-B829-3DFF-1D17-6E98D1978477}"/>
                    </a:ext>
                  </a:extLst>
                </p14:cNvPr>
                <p14:cNvContentPartPr/>
                <p14:nvPr/>
              </p14:nvContentPartPr>
              <p14:xfrm>
                <a:off x="4197246" y="2349506"/>
                <a:ext cx="409320" cy="365400"/>
              </p14:xfrm>
            </p:contentPart>
          </mc:Choice>
          <mc:Fallback xmlns="">
            <p:pic>
              <p:nvPicPr>
                <p:cNvPr id="170" name="Ink 169">
                  <a:extLst>
                    <a:ext uri="{FF2B5EF4-FFF2-40B4-BE49-F238E27FC236}">
                      <a16:creationId xmlns:a16="http://schemas.microsoft.com/office/drawing/2014/main" id="{1B9E695D-B829-3DFF-1D17-6E98D1978477}"/>
                    </a:ext>
                  </a:extLst>
                </p:cNvPr>
                <p:cNvPicPr/>
                <p:nvPr/>
              </p:nvPicPr>
              <p:blipFill>
                <a:blip r:embed="rId275"/>
                <a:stretch>
                  <a:fillRect/>
                </a:stretch>
              </p:blipFill>
              <p:spPr>
                <a:xfrm>
                  <a:off x="4188246" y="2340506"/>
                  <a:ext cx="426960" cy="3830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71" name="Ink 170">
                  <a:extLst>
                    <a:ext uri="{FF2B5EF4-FFF2-40B4-BE49-F238E27FC236}">
                      <a16:creationId xmlns:a16="http://schemas.microsoft.com/office/drawing/2014/main" id="{D69CD1A1-7E4B-A375-B483-01B745963A20}"/>
                    </a:ext>
                  </a:extLst>
                </p14:cNvPr>
                <p14:cNvContentPartPr/>
                <p14:nvPr/>
              </p14:nvContentPartPr>
              <p14:xfrm>
                <a:off x="4566246" y="2525546"/>
                <a:ext cx="490320" cy="232200"/>
              </p14:xfrm>
            </p:contentPart>
          </mc:Choice>
          <mc:Fallback xmlns="">
            <p:pic>
              <p:nvPicPr>
                <p:cNvPr id="171" name="Ink 170">
                  <a:extLst>
                    <a:ext uri="{FF2B5EF4-FFF2-40B4-BE49-F238E27FC236}">
                      <a16:creationId xmlns:a16="http://schemas.microsoft.com/office/drawing/2014/main" id="{D69CD1A1-7E4B-A375-B483-01B745963A20}"/>
                    </a:ext>
                  </a:extLst>
                </p:cNvPr>
                <p:cNvPicPr/>
                <p:nvPr/>
              </p:nvPicPr>
              <p:blipFill>
                <a:blip r:embed="rId277"/>
                <a:stretch>
                  <a:fillRect/>
                </a:stretch>
              </p:blipFill>
              <p:spPr>
                <a:xfrm>
                  <a:off x="4557606" y="2516906"/>
                  <a:ext cx="50796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74" name="Ink 173">
                  <a:extLst>
                    <a:ext uri="{FF2B5EF4-FFF2-40B4-BE49-F238E27FC236}">
                      <a16:creationId xmlns:a16="http://schemas.microsoft.com/office/drawing/2014/main" id="{901D33FC-639D-B525-5AF1-0F62843EB542}"/>
                    </a:ext>
                  </a:extLst>
                </p14:cNvPr>
                <p14:cNvContentPartPr/>
                <p14:nvPr/>
              </p14:nvContentPartPr>
              <p14:xfrm>
                <a:off x="5160246" y="2714186"/>
                <a:ext cx="10080" cy="6120"/>
              </p14:xfrm>
            </p:contentPart>
          </mc:Choice>
          <mc:Fallback xmlns="">
            <p:pic>
              <p:nvPicPr>
                <p:cNvPr id="174" name="Ink 173">
                  <a:extLst>
                    <a:ext uri="{FF2B5EF4-FFF2-40B4-BE49-F238E27FC236}">
                      <a16:creationId xmlns:a16="http://schemas.microsoft.com/office/drawing/2014/main" id="{901D33FC-639D-B525-5AF1-0F62843EB542}"/>
                    </a:ext>
                  </a:extLst>
                </p:cNvPr>
                <p:cNvPicPr/>
                <p:nvPr/>
              </p:nvPicPr>
              <p:blipFill>
                <a:blip r:embed="rId279"/>
                <a:stretch>
                  <a:fillRect/>
                </a:stretch>
              </p:blipFill>
              <p:spPr>
                <a:xfrm>
                  <a:off x="5151606" y="2705186"/>
                  <a:ext cx="27720" cy="23760"/>
                </a:xfrm>
                <a:prstGeom prst="rect">
                  <a:avLst/>
                </a:prstGeom>
              </p:spPr>
            </p:pic>
          </mc:Fallback>
        </mc:AlternateContent>
      </p:grpSp>
      <p:grpSp>
        <p:nvGrpSpPr>
          <p:cNvPr id="40" name="Group 39">
            <a:extLst>
              <a:ext uri="{FF2B5EF4-FFF2-40B4-BE49-F238E27FC236}">
                <a16:creationId xmlns:a16="http://schemas.microsoft.com/office/drawing/2014/main" id="{DC0DCF14-A927-9CA0-1A40-C5F79CA182E9}"/>
              </a:ext>
            </a:extLst>
          </p:cNvPr>
          <p:cNvGrpSpPr/>
          <p:nvPr/>
        </p:nvGrpSpPr>
        <p:grpSpPr>
          <a:xfrm>
            <a:off x="7951326" y="1419626"/>
            <a:ext cx="274320" cy="216000"/>
            <a:chOff x="7951326" y="1419626"/>
            <a:chExt cx="274320" cy="216000"/>
          </a:xfrm>
        </p:grpSpPr>
        <mc:AlternateContent xmlns:mc="http://schemas.openxmlformats.org/markup-compatibility/2006">
          <mc:Choice xmlns:p14="http://schemas.microsoft.com/office/powerpoint/2010/main" Requires="p14">
            <p:contentPart p14:bwMode="auto" r:id="rId280">
              <p14:nvContentPartPr>
                <p14:cNvPr id="2" name="Ink 1">
                  <a:extLst>
                    <a:ext uri="{FF2B5EF4-FFF2-40B4-BE49-F238E27FC236}">
                      <a16:creationId xmlns:a16="http://schemas.microsoft.com/office/drawing/2014/main" id="{B6D7A26B-8732-5B0B-D5A1-0C4E37B4C871}"/>
                    </a:ext>
                  </a:extLst>
                </p14:cNvPr>
                <p14:cNvContentPartPr/>
                <p14:nvPr/>
              </p14:nvContentPartPr>
              <p14:xfrm>
                <a:off x="7969686" y="1419626"/>
                <a:ext cx="109440" cy="216000"/>
              </p14:xfrm>
            </p:contentPart>
          </mc:Choice>
          <mc:Fallback>
            <p:pic>
              <p:nvPicPr>
                <p:cNvPr id="2" name="Ink 1">
                  <a:extLst>
                    <a:ext uri="{FF2B5EF4-FFF2-40B4-BE49-F238E27FC236}">
                      <a16:creationId xmlns:a16="http://schemas.microsoft.com/office/drawing/2014/main" id="{B6D7A26B-8732-5B0B-D5A1-0C4E37B4C871}"/>
                    </a:ext>
                  </a:extLst>
                </p:cNvPr>
                <p:cNvPicPr/>
                <p:nvPr/>
              </p:nvPicPr>
              <p:blipFill>
                <a:blip r:embed="rId281"/>
                <a:stretch>
                  <a:fillRect/>
                </a:stretch>
              </p:blipFill>
              <p:spPr>
                <a:xfrm>
                  <a:off x="7960686" y="1410626"/>
                  <a:ext cx="127080" cy="23364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9" name="Ink 8">
                  <a:extLst>
                    <a:ext uri="{FF2B5EF4-FFF2-40B4-BE49-F238E27FC236}">
                      <a16:creationId xmlns:a16="http://schemas.microsoft.com/office/drawing/2014/main" id="{867AFCDE-3E0B-5A34-481F-DF67AC07AA2F}"/>
                    </a:ext>
                  </a:extLst>
                </p14:cNvPr>
                <p14:cNvContentPartPr/>
                <p14:nvPr/>
              </p14:nvContentPartPr>
              <p14:xfrm>
                <a:off x="7951326" y="1542746"/>
                <a:ext cx="126720" cy="41400"/>
              </p14:xfrm>
            </p:contentPart>
          </mc:Choice>
          <mc:Fallback>
            <p:pic>
              <p:nvPicPr>
                <p:cNvPr id="9" name="Ink 8">
                  <a:extLst>
                    <a:ext uri="{FF2B5EF4-FFF2-40B4-BE49-F238E27FC236}">
                      <a16:creationId xmlns:a16="http://schemas.microsoft.com/office/drawing/2014/main" id="{867AFCDE-3E0B-5A34-481F-DF67AC07AA2F}"/>
                    </a:ext>
                  </a:extLst>
                </p:cNvPr>
                <p:cNvPicPr/>
                <p:nvPr/>
              </p:nvPicPr>
              <p:blipFill>
                <a:blip r:embed="rId283"/>
                <a:stretch>
                  <a:fillRect/>
                </a:stretch>
              </p:blipFill>
              <p:spPr>
                <a:xfrm>
                  <a:off x="7942686" y="1534106"/>
                  <a:ext cx="1443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9" name="Ink 18">
                  <a:extLst>
                    <a:ext uri="{FF2B5EF4-FFF2-40B4-BE49-F238E27FC236}">
                      <a16:creationId xmlns:a16="http://schemas.microsoft.com/office/drawing/2014/main" id="{7E2A8DAA-B0D5-9778-6588-F10C705707E9}"/>
                    </a:ext>
                  </a:extLst>
                </p14:cNvPr>
                <p14:cNvContentPartPr/>
                <p14:nvPr/>
              </p14:nvContentPartPr>
              <p14:xfrm>
                <a:off x="8105406" y="1432226"/>
                <a:ext cx="120240" cy="202680"/>
              </p14:xfrm>
            </p:contentPart>
          </mc:Choice>
          <mc:Fallback>
            <p:pic>
              <p:nvPicPr>
                <p:cNvPr id="19" name="Ink 18">
                  <a:extLst>
                    <a:ext uri="{FF2B5EF4-FFF2-40B4-BE49-F238E27FC236}">
                      <a16:creationId xmlns:a16="http://schemas.microsoft.com/office/drawing/2014/main" id="{7E2A8DAA-B0D5-9778-6588-F10C705707E9}"/>
                    </a:ext>
                  </a:extLst>
                </p:cNvPr>
                <p:cNvPicPr/>
                <p:nvPr/>
              </p:nvPicPr>
              <p:blipFill>
                <a:blip r:embed="rId285"/>
                <a:stretch>
                  <a:fillRect/>
                </a:stretch>
              </p:blipFill>
              <p:spPr>
                <a:xfrm>
                  <a:off x="8096766" y="1423586"/>
                  <a:ext cx="137880" cy="220320"/>
                </a:xfrm>
                <a:prstGeom prst="rect">
                  <a:avLst/>
                </a:prstGeom>
              </p:spPr>
            </p:pic>
          </mc:Fallback>
        </mc:AlternateContent>
      </p:grpSp>
      <p:grpSp>
        <p:nvGrpSpPr>
          <p:cNvPr id="102" name="Group 101">
            <a:extLst>
              <a:ext uri="{FF2B5EF4-FFF2-40B4-BE49-F238E27FC236}">
                <a16:creationId xmlns:a16="http://schemas.microsoft.com/office/drawing/2014/main" id="{4D29AE5E-6454-5048-17CB-2F6C3CB53923}"/>
              </a:ext>
            </a:extLst>
          </p:cNvPr>
          <p:cNvGrpSpPr/>
          <p:nvPr/>
        </p:nvGrpSpPr>
        <p:grpSpPr>
          <a:xfrm>
            <a:off x="9818646" y="1383266"/>
            <a:ext cx="295920" cy="210960"/>
            <a:chOff x="9818646" y="1383266"/>
            <a:chExt cx="295920" cy="210960"/>
          </a:xfrm>
        </p:grpSpPr>
        <mc:AlternateContent xmlns:mc="http://schemas.openxmlformats.org/markup-compatibility/2006">
          <mc:Choice xmlns:p14="http://schemas.microsoft.com/office/powerpoint/2010/main" Requires="p14">
            <p:contentPart p14:bwMode="auto" r:id="rId286">
              <p14:nvContentPartPr>
                <p14:cNvPr id="61" name="Ink 60">
                  <a:extLst>
                    <a:ext uri="{FF2B5EF4-FFF2-40B4-BE49-F238E27FC236}">
                      <a16:creationId xmlns:a16="http://schemas.microsoft.com/office/drawing/2014/main" id="{54309C11-2308-BC4D-30A7-E01EF631AB4F}"/>
                    </a:ext>
                  </a:extLst>
                </p14:cNvPr>
                <p14:cNvContentPartPr/>
                <p14:nvPr/>
              </p14:nvContentPartPr>
              <p14:xfrm>
                <a:off x="9818646" y="1383266"/>
                <a:ext cx="29880" cy="163800"/>
              </p14:xfrm>
            </p:contentPart>
          </mc:Choice>
          <mc:Fallback>
            <p:pic>
              <p:nvPicPr>
                <p:cNvPr id="61" name="Ink 60">
                  <a:extLst>
                    <a:ext uri="{FF2B5EF4-FFF2-40B4-BE49-F238E27FC236}">
                      <a16:creationId xmlns:a16="http://schemas.microsoft.com/office/drawing/2014/main" id="{54309C11-2308-BC4D-30A7-E01EF631AB4F}"/>
                    </a:ext>
                  </a:extLst>
                </p:cNvPr>
                <p:cNvPicPr/>
                <p:nvPr/>
              </p:nvPicPr>
              <p:blipFill>
                <a:blip r:embed="rId287"/>
                <a:stretch>
                  <a:fillRect/>
                </a:stretch>
              </p:blipFill>
              <p:spPr>
                <a:xfrm>
                  <a:off x="9810006" y="1374266"/>
                  <a:ext cx="4752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75" name="Ink 74">
                  <a:extLst>
                    <a:ext uri="{FF2B5EF4-FFF2-40B4-BE49-F238E27FC236}">
                      <a16:creationId xmlns:a16="http://schemas.microsoft.com/office/drawing/2014/main" id="{039D2EAD-85BF-578B-56AE-49CFF1F797D7}"/>
                    </a:ext>
                  </a:extLst>
                </p14:cNvPr>
                <p14:cNvContentPartPr/>
                <p14:nvPr/>
              </p14:nvContentPartPr>
              <p14:xfrm>
                <a:off x="9894606" y="1387226"/>
                <a:ext cx="109440" cy="188280"/>
              </p14:xfrm>
            </p:contentPart>
          </mc:Choice>
          <mc:Fallback>
            <p:pic>
              <p:nvPicPr>
                <p:cNvPr id="75" name="Ink 74">
                  <a:extLst>
                    <a:ext uri="{FF2B5EF4-FFF2-40B4-BE49-F238E27FC236}">
                      <a16:creationId xmlns:a16="http://schemas.microsoft.com/office/drawing/2014/main" id="{039D2EAD-85BF-578B-56AE-49CFF1F797D7}"/>
                    </a:ext>
                  </a:extLst>
                </p:cNvPr>
                <p:cNvPicPr/>
                <p:nvPr/>
              </p:nvPicPr>
              <p:blipFill>
                <a:blip r:embed="rId289"/>
                <a:stretch>
                  <a:fillRect/>
                </a:stretch>
              </p:blipFill>
              <p:spPr>
                <a:xfrm>
                  <a:off x="9885966" y="1378226"/>
                  <a:ext cx="12708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98" name="Ink 97">
                  <a:extLst>
                    <a:ext uri="{FF2B5EF4-FFF2-40B4-BE49-F238E27FC236}">
                      <a16:creationId xmlns:a16="http://schemas.microsoft.com/office/drawing/2014/main" id="{61030A2C-88A1-CFA8-8D63-86396E9C5D3C}"/>
                    </a:ext>
                  </a:extLst>
                </p14:cNvPr>
                <p14:cNvContentPartPr/>
                <p14:nvPr/>
              </p14:nvContentPartPr>
              <p14:xfrm>
                <a:off x="9999726" y="1387226"/>
                <a:ext cx="114840" cy="207000"/>
              </p14:xfrm>
            </p:contentPart>
          </mc:Choice>
          <mc:Fallback>
            <p:pic>
              <p:nvPicPr>
                <p:cNvPr id="98" name="Ink 97">
                  <a:extLst>
                    <a:ext uri="{FF2B5EF4-FFF2-40B4-BE49-F238E27FC236}">
                      <a16:creationId xmlns:a16="http://schemas.microsoft.com/office/drawing/2014/main" id="{61030A2C-88A1-CFA8-8D63-86396E9C5D3C}"/>
                    </a:ext>
                  </a:extLst>
                </p:cNvPr>
                <p:cNvPicPr/>
                <p:nvPr/>
              </p:nvPicPr>
              <p:blipFill>
                <a:blip r:embed="rId291"/>
                <a:stretch>
                  <a:fillRect/>
                </a:stretch>
              </p:blipFill>
              <p:spPr>
                <a:xfrm>
                  <a:off x="9990726" y="1378586"/>
                  <a:ext cx="132480" cy="224640"/>
                </a:xfrm>
                <a:prstGeom prst="rect">
                  <a:avLst/>
                </a:prstGeom>
              </p:spPr>
            </p:pic>
          </mc:Fallback>
        </mc:AlternateContent>
      </p:grpSp>
      <p:grpSp>
        <p:nvGrpSpPr>
          <p:cNvPr id="128" name="Group 127">
            <a:extLst>
              <a:ext uri="{FF2B5EF4-FFF2-40B4-BE49-F238E27FC236}">
                <a16:creationId xmlns:a16="http://schemas.microsoft.com/office/drawing/2014/main" id="{31126668-02B2-A64B-798E-BA8A9103B9A4}"/>
              </a:ext>
            </a:extLst>
          </p:cNvPr>
          <p:cNvGrpSpPr/>
          <p:nvPr/>
        </p:nvGrpSpPr>
        <p:grpSpPr>
          <a:xfrm>
            <a:off x="9211686" y="1842986"/>
            <a:ext cx="816840" cy="295200"/>
            <a:chOff x="9211686" y="1842986"/>
            <a:chExt cx="816840" cy="295200"/>
          </a:xfrm>
        </p:grpSpPr>
        <mc:AlternateContent xmlns:mc="http://schemas.openxmlformats.org/markup-compatibility/2006">
          <mc:Choice xmlns:p14="http://schemas.microsoft.com/office/powerpoint/2010/main" Requires="p14">
            <p:contentPart p14:bwMode="auto" r:id="rId292">
              <p14:nvContentPartPr>
                <p14:cNvPr id="111" name="Ink 110">
                  <a:extLst>
                    <a:ext uri="{FF2B5EF4-FFF2-40B4-BE49-F238E27FC236}">
                      <a16:creationId xmlns:a16="http://schemas.microsoft.com/office/drawing/2014/main" id="{09F3A653-B4CA-018A-6C48-46ED18B0A76D}"/>
                    </a:ext>
                  </a:extLst>
                </p14:cNvPr>
                <p14:cNvContentPartPr/>
                <p14:nvPr/>
              </p14:nvContentPartPr>
              <p14:xfrm>
                <a:off x="9211686" y="1888706"/>
                <a:ext cx="145440" cy="221760"/>
              </p14:xfrm>
            </p:contentPart>
          </mc:Choice>
          <mc:Fallback>
            <p:pic>
              <p:nvPicPr>
                <p:cNvPr id="111" name="Ink 110">
                  <a:extLst>
                    <a:ext uri="{FF2B5EF4-FFF2-40B4-BE49-F238E27FC236}">
                      <a16:creationId xmlns:a16="http://schemas.microsoft.com/office/drawing/2014/main" id="{09F3A653-B4CA-018A-6C48-46ED18B0A76D}"/>
                    </a:ext>
                  </a:extLst>
                </p:cNvPr>
                <p:cNvPicPr/>
                <p:nvPr/>
              </p:nvPicPr>
              <p:blipFill>
                <a:blip r:embed="rId293"/>
                <a:stretch>
                  <a:fillRect/>
                </a:stretch>
              </p:blipFill>
              <p:spPr>
                <a:xfrm>
                  <a:off x="9202686" y="1879706"/>
                  <a:ext cx="163080" cy="23940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13" name="Ink 112">
                  <a:extLst>
                    <a:ext uri="{FF2B5EF4-FFF2-40B4-BE49-F238E27FC236}">
                      <a16:creationId xmlns:a16="http://schemas.microsoft.com/office/drawing/2014/main" id="{6E4E0B97-84D2-C0E1-3DD0-00BB67B7DCB0}"/>
                    </a:ext>
                  </a:extLst>
                </p14:cNvPr>
                <p14:cNvContentPartPr/>
                <p14:nvPr/>
              </p14:nvContentPartPr>
              <p14:xfrm>
                <a:off x="9488526" y="1895546"/>
                <a:ext cx="126000" cy="169560"/>
              </p14:xfrm>
            </p:contentPart>
          </mc:Choice>
          <mc:Fallback>
            <p:pic>
              <p:nvPicPr>
                <p:cNvPr id="113" name="Ink 112">
                  <a:extLst>
                    <a:ext uri="{FF2B5EF4-FFF2-40B4-BE49-F238E27FC236}">
                      <a16:creationId xmlns:a16="http://schemas.microsoft.com/office/drawing/2014/main" id="{6E4E0B97-84D2-C0E1-3DD0-00BB67B7DCB0}"/>
                    </a:ext>
                  </a:extLst>
                </p:cNvPr>
                <p:cNvPicPr/>
                <p:nvPr/>
              </p:nvPicPr>
              <p:blipFill>
                <a:blip r:embed="rId295"/>
                <a:stretch>
                  <a:fillRect/>
                </a:stretch>
              </p:blipFill>
              <p:spPr>
                <a:xfrm>
                  <a:off x="9479886" y="1886906"/>
                  <a:ext cx="14364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17" name="Ink 116">
                  <a:extLst>
                    <a:ext uri="{FF2B5EF4-FFF2-40B4-BE49-F238E27FC236}">
                      <a16:creationId xmlns:a16="http://schemas.microsoft.com/office/drawing/2014/main" id="{EF3041E9-526A-6162-D4E0-F4F862A14E49}"/>
                    </a:ext>
                  </a:extLst>
                </p14:cNvPr>
                <p14:cNvContentPartPr/>
                <p14:nvPr/>
              </p14:nvContentPartPr>
              <p14:xfrm>
                <a:off x="9546126" y="2036306"/>
                <a:ext cx="51840" cy="76320"/>
              </p14:xfrm>
            </p:contentPart>
          </mc:Choice>
          <mc:Fallback>
            <p:pic>
              <p:nvPicPr>
                <p:cNvPr id="117" name="Ink 116">
                  <a:extLst>
                    <a:ext uri="{FF2B5EF4-FFF2-40B4-BE49-F238E27FC236}">
                      <a16:creationId xmlns:a16="http://schemas.microsoft.com/office/drawing/2014/main" id="{EF3041E9-526A-6162-D4E0-F4F862A14E49}"/>
                    </a:ext>
                  </a:extLst>
                </p:cNvPr>
                <p:cNvPicPr/>
                <p:nvPr/>
              </p:nvPicPr>
              <p:blipFill>
                <a:blip r:embed="rId297"/>
                <a:stretch>
                  <a:fillRect/>
                </a:stretch>
              </p:blipFill>
              <p:spPr>
                <a:xfrm>
                  <a:off x="9537486" y="2027666"/>
                  <a:ext cx="694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20" name="Ink 119">
                  <a:extLst>
                    <a:ext uri="{FF2B5EF4-FFF2-40B4-BE49-F238E27FC236}">
                      <a16:creationId xmlns:a16="http://schemas.microsoft.com/office/drawing/2014/main" id="{D8BFB3FF-34D5-8DFA-5EFD-C342A8DB63E8}"/>
                    </a:ext>
                  </a:extLst>
                </p14:cNvPr>
                <p14:cNvContentPartPr/>
                <p14:nvPr/>
              </p14:nvContentPartPr>
              <p14:xfrm>
                <a:off x="9690486" y="1842986"/>
                <a:ext cx="123480" cy="295200"/>
              </p14:xfrm>
            </p:contentPart>
          </mc:Choice>
          <mc:Fallback>
            <p:pic>
              <p:nvPicPr>
                <p:cNvPr id="120" name="Ink 119">
                  <a:extLst>
                    <a:ext uri="{FF2B5EF4-FFF2-40B4-BE49-F238E27FC236}">
                      <a16:creationId xmlns:a16="http://schemas.microsoft.com/office/drawing/2014/main" id="{D8BFB3FF-34D5-8DFA-5EFD-C342A8DB63E8}"/>
                    </a:ext>
                  </a:extLst>
                </p:cNvPr>
                <p:cNvPicPr/>
                <p:nvPr/>
              </p:nvPicPr>
              <p:blipFill>
                <a:blip r:embed="rId299"/>
                <a:stretch>
                  <a:fillRect/>
                </a:stretch>
              </p:blipFill>
              <p:spPr>
                <a:xfrm>
                  <a:off x="9681486" y="1834346"/>
                  <a:ext cx="141120" cy="31284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24" name="Ink 123">
                  <a:extLst>
                    <a:ext uri="{FF2B5EF4-FFF2-40B4-BE49-F238E27FC236}">
                      <a16:creationId xmlns:a16="http://schemas.microsoft.com/office/drawing/2014/main" id="{CD5BFC34-48F5-1DBA-01B0-9F354DBA797D}"/>
                    </a:ext>
                  </a:extLst>
                </p14:cNvPr>
                <p14:cNvContentPartPr/>
                <p14:nvPr/>
              </p14:nvContentPartPr>
              <p14:xfrm>
                <a:off x="9849246" y="2025506"/>
                <a:ext cx="179280" cy="108000"/>
              </p14:xfrm>
            </p:contentPart>
          </mc:Choice>
          <mc:Fallback>
            <p:pic>
              <p:nvPicPr>
                <p:cNvPr id="124" name="Ink 123">
                  <a:extLst>
                    <a:ext uri="{FF2B5EF4-FFF2-40B4-BE49-F238E27FC236}">
                      <a16:creationId xmlns:a16="http://schemas.microsoft.com/office/drawing/2014/main" id="{CD5BFC34-48F5-1DBA-01B0-9F354DBA797D}"/>
                    </a:ext>
                  </a:extLst>
                </p:cNvPr>
                <p:cNvPicPr/>
                <p:nvPr/>
              </p:nvPicPr>
              <p:blipFill>
                <a:blip r:embed="rId301"/>
                <a:stretch>
                  <a:fillRect/>
                </a:stretch>
              </p:blipFill>
              <p:spPr>
                <a:xfrm>
                  <a:off x="9840606" y="2016506"/>
                  <a:ext cx="196920" cy="125640"/>
                </a:xfrm>
                <a:prstGeom prst="rect">
                  <a:avLst/>
                </a:prstGeom>
              </p:spPr>
            </p:pic>
          </mc:Fallback>
        </mc:AlternateContent>
      </p:grpSp>
      <p:grpSp>
        <p:nvGrpSpPr>
          <p:cNvPr id="183" name="Group 182">
            <a:extLst>
              <a:ext uri="{FF2B5EF4-FFF2-40B4-BE49-F238E27FC236}">
                <a16:creationId xmlns:a16="http://schemas.microsoft.com/office/drawing/2014/main" id="{B9D4264C-4188-EFA1-85E7-EB7EF6EA27E3}"/>
              </a:ext>
            </a:extLst>
          </p:cNvPr>
          <p:cNvGrpSpPr/>
          <p:nvPr/>
        </p:nvGrpSpPr>
        <p:grpSpPr>
          <a:xfrm>
            <a:off x="5236206" y="2525906"/>
            <a:ext cx="1020960" cy="419400"/>
            <a:chOff x="5236206" y="2525906"/>
            <a:chExt cx="1020960" cy="419400"/>
          </a:xfrm>
        </p:grpSpPr>
        <mc:AlternateContent xmlns:mc="http://schemas.openxmlformats.org/markup-compatibility/2006">
          <mc:Choice xmlns:p14="http://schemas.microsoft.com/office/powerpoint/2010/main" Requires="p14">
            <p:contentPart p14:bwMode="auto" r:id="rId302">
              <p14:nvContentPartPr>
                <p14:cNvPr id="134" name="Ink 133">
                  <a:extLst>
                    <a:ext uri="{FF2B5EF4-FFF2-40B4-BE49-F238E27FC236}">
                      <a16:creationId xmlns:a16="http://schemas.microsoft.com/office/drawing/2014/main" id="{2FBF7021-E8A2-D9B8-24AB-362CC7C4BC35}"/>
                    </a:ext>
                  </a:extLst>
                </p14:cNvPr>
                <p14:cNvContentPartPr/>
                <p14:nvPr/>
              </p14:nvContentPartPr>
              <p14:xfrm>
                <a:off x="5236206" y="2654786"/>
                <a:ext cx="91800" cy="35280"/>
              </p14:xfrm>
            </p:contentPart>
          </mc:Choice>
          <mc:Fallback>
            <p:pic>
              <p:nvPicPr>
                <p:cNvPr id="134" name="Ink 133">
                  <a:extLst>
                    <a:ext uri="{FF2B5EF4-FFF2-40B4-BE49-F238E27FC236}">
                      <a16:creationId xmlns:a16="http://schemas.microsoft.com/office/drawing/2014/main" id="{2FBF7021-E8A2-D9B8-24AB-362CC7C4BC35}"/>
                    </a:ext>
                  </a:extLst>
                </p:cNvPr>
                <p:cNvPicPr/>
                <p:nvPr/>
              </p:nvPicPr>
              <p:blipFill>
                <a:blip r:embed="rId303"/>
                <a:stretch>
                  <a:fillRect/>
                </a:stretch>
              </p:blipFill>
              <p:spPr>
                <a:xfrm>
                  <a:off x="5227566" y="2645786"/>
                  <a:ext cx="10944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40" name="Ink 139">
                  <a:extLst>
                    <a:ext uri="{FF2B5EF4-FFF2-40B4-BE49-F238E27FC236}">
                      <a16:creationId xmlns:a16="http://schemas.microsoft.com/office/drawing/2014/main" id="{51560092-FD21-09EC-A0E7-B35FBE2ECDE9}"/>
                    </a:ext>
                  </a:extLst>
                </p14:cNvPr>
                <p14:cNvContentPartPr/>
                <p14:nvPr/>
              </p14:nvContentPartPr>
              <p14:xfrm>
                <a:off x="5490726" y="2607266"/>
                <a:ext cx="125640" cy="168120"/>
              </p14:xfrm>
            </p:contentPart>
          </mc:Choice>
          <mc:Fallback>
            <p:pic>
              <p:nvPicPr>
                <p:cNvPr id="140" name="Ink 139">
                  <a:extLst>
                    <a:ext uri="{FF2B5EF4-FFF2-40B4-BE49-F238E27FC236}">
                      <a16:creationId xmlns:a16="http://schemas.microsoft.com/office/drawing/2014/main" id="{51560092-FD21-09EC-A0E7-B35FBE2ECDE9}"/>
                    </a:ext>
                  </a:extLst>
                </p:cNvPr>
                <p:cNvPicPr/>
                <p:nvPr/>
              </p:nvPicPr>
              <p:blipFill>
                <a:blip r:embed="rId305"/>
                <a:stretch>
                  <a:fillRect/>
                </a:stretch>
              </p:blipFill>
              <p:spPr>
                <a:xfrm>
                  <a:off x="5481726" y="2598626"/>
                  <a:ext cx="14328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57" name="Ink 156">
                  <a:extLst>
                    <a:ext uri="{FF2B5EF4-FFF2-40B4-BE49-F238E27FC236}">
                      <a16:creationId xmlns:a16="http://schemas.microsoft.com/office/drawing/2014/main" id="{243BAA53-87D9-6183-73DE-C6C2F93EA03E}"/>
                    </a:ext>
                  </a:extLst>
                </p14:cNvPr>
                <p14:cNvContentPartPr/>
                <p14:nvPr/>
              </p14:nvContentPartPr>
              <p14:xfrm>
                <a:off x="5663886" y="2591786"/>
                <a:ext cx="39960" cy="117360"/>
              </p14:xfrm>
            </p:contentPart>
          </mc:Choice>
          <mc:Fallback>
            <p:pic>
              <p:nvPicPr>
                <p:cNvPr id="157" name="Ink 156">
                  <a:extLst>
                    <a:ext uri="{FF2B5EF4-FFF2-40B4-BE49-F238E27FC236}">
                      <a16:creationId xmlns:a16="http://schemas.microsoft.com/office/drawing/2014/main" id="{243BAA53-87D9-6183-73DE-C6C2F93EA03E}"/>
                    </a:ext>
                  </a:extLst>
                </p:cNvPr>
                <p:cNvPicPr/>
                <p:nvPr/>
              </p:nvPicPr>
              <p:blipFill>
                <a:blip r:embed="rId307"/>
                <a:stretch>
                  <a:fillRect/>
                </a:stretch>
              </p:blipFill>
              <p:spPr>
                <a:xfrm>
                  <a:off x="5655246" y="2583146"/>
                  <a:ext cx="576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72" name="Ink 171">
                  <a:extLst>
                    <a:ext uri="{FF2B5EF4-FFF2-40B4-BE49-F238E27FC236}">
                      <a16:creationId xmlns:a16="http://schemas.microsoft.com/office/drawing/2014/main" id="{423E4677-6A7C-3161-9524-68000190A214}"/>
                    </a:ext>
                  </a:extLst>
                </p14:cNvPr>
                <p14:cNvContentPartPr/>
                <p14:nvPr/>
              </p14:nvContentPartPr>
              <p14:xfrm>
                <a:off x="5640486" y="2605466"/>
                <a:ext cx="72000" cy="181440"/>
              </p14:xfrm>
            </p:contentPart>
          </mc:Choice>
          <mc:Fallback>
            <p:pic>
              <p:nvPicPr>
                <p:cNvPr id="172" name="Ink 171">
                  <a:extLst>
                    <a:ext uri="{FF2B5EF4-FFF2-40B4-BE49-F238E27FC236}">
                      <a16:creationId xmlns:a16="http://schemas.microsoft.com/office/drawing/2014/main" id="{423E4677-6A7C-3161-9524-68000190A214}"/>
                    </a:ext>
                  </a:extLst>
                </p:cNvPr>
                <p:cNvPicPr/>
                <p:nvPr/>
              </p:nvPicPr>
              <p:blipFill>
                <a:blip r:embed="rId309"/>
                <a:stretch>
                  <a:fillRect/>
                </a:stretch>
              </p:blipFill>
              <p:spPr>
                <a:xfrm>
                  <a:off x="5631846" y="2596466"/>
                  <a:ext cx="8964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76" name="Ink 175">
                  <a:extLst>
                    <a:ext uri="{FF2B5EF4-FFF2-40B4-BE49-F238E27FC236}">
                      <a16:creationId xmlns:a16="http://schemas.microsoft.com/office/drawing/2014/main" id="{6FCA7181-B1D3-EF34-AAF0-1D29AB888236}"/>
                    </a:ext>
                  </a:extLst>
                </p14:cNvPr>
                <p14:cNvContentPartPr/>
                <p14:nvPr/>
              </p14:nvContentPartPr>
              <p14:xfrm>
                <a:off x="5799246" y="2622386"/>
                <a:ext cx="320400" cy="322920"/>
              </p14:xfrm>
            </p:contentPart>
          </mc:Choice>
          <mc:Fallback>
            <p:pic>
              <p:nvPicPr>
                <p:cNvPr id="176" name="Ink 175">
                  <a:extLst>
                    <a:ext uri="{FF2B5EF4-FFF2-40B4-BE49-F238E27FC236}">
                      <a16:creationId xmlns:a16="http://schemas.microsoft.com/office/drawing/2014/main" id="{6FCA7181-B1D3-EF34-AAF0-1D29AB888236}"/>
                    </a:ext>
                  </a:extLst>
                </p:cNvPr>
                <p:cNvPicPr/>
                <p:nvPr/>
              </p:nvPicPr>
              <p:blipFill>
                <a:blip r:embed="rId311"/>
                <a:stretch>
                  <a:fillRect/>
                </a:stretch>
              </p:blipFill>
              <p:spPr>
                <a:xfrm>
                  <a:off x="5790606" y="2613746"/>
                  <a:ext cx="338040" cy="34056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77" name="Ink 176">
                  <a:extLst>
                    <a:ext uri="{FF2B5EF4-FFF2-40B4-BE49-F238E27FC236}">
                      <a16:creationId xmlns:a16="http://schemas.microsoft.com/office/drawing/2014/main" id="{F265CAED-FD79-EE66-43FE-AE912941AC9B}"/>
                    </a:ext>
                  </a:extLst>
                </p14:cNvPr>
                <p14:cNvContentPartPr/>
                <p14:nvPr/>
              </p14:nvContentPartPr>
              <p14:xfrm>
                <a:off x="6141966" y="2525906"/>
                <a:ext cx="32040" cy="321120"/>
              </p14:xfrm>
            </p:contentPart>
          </mc:Choice>
          <mc:Fallback>
            <p:pic>
              <p:nvPicPr>
                <p:cNvPr id="177" name="Ink 176">
                  <a:extLst>
                    <a:ext uri="{FF2B5EF4-FFF2-40B4-BE49-F238E27FC236}">
                      <a16:creationId xmlns:a16="http://schemas.microsoft.com/office/drawing/2014/main" id="{F265CAED-FD79-EE66-43FE-AE912941AC9B}"/>
                    </a:ext>
                  </a:extLst>
                </p:cNvPr>
                <p:cNvPicPr/>
                <p:nvPr/>
              </p:nvPicPr>
              <p:blipFill>
                <a:blip r:embed="rId313"/>
                <a:stretch>
                  <a:fillRect/>
                </a:stretch>
              </p:blipFill>
              <p:spPr>
                <a:xfrm>
                  <a:off x="6132966" y="2516906"/>
                  <a:ext cx="49680" cy="33876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78" name="Ink 177">
                  <a:extLst>
                    <a:ext uri="{FF2B5EF4-FFF2-40B4-BE49-F238E27FC236}">
                      <a16:creationId xmlns:a16="http://schemas.microsoft.com/office/drawing/2014/main" id="{88F2486E-177B-3AA5-9F0E-BD262E272557}"/>
                    </a:ext>
                  </a:extLst>
                </p14:cNvPr>
                <p14:cNvContentPartPr/>
                <p14:nvPr/>
              </p14:nvContentPartPr>
              <p14:xfrm>
                <a:off x="6168966" y="2651546"/>
                <a:ext cx="88200" cy="63360"/>
              </p14:xfrm>
            </p:contentPart>
          </mc:Choice>
          <mc:Fallback>
            <p:pic>
              <p:nvPicPr>
                <p:cNvPr id="178" name="Ink 177">
                  <a:extLst>
                    <a:ext uri="{FF2B5EF4-FFF2-40B4-BE49-F238E27FC236}">
                      <a16:creationId xmlns:a16="http://schemas.microsoft.com/office/drawing/2014/main" id="{88F2486E-177B-3AA5-9F0E-BD262E272557}"/>
                    </a:ext>
                  </a:extLst>
                </p:cNvPr>
                <p:cNvPicPr/>
                <p:nvPr/>
              </p:nvPicPr>
              <p:blipFill>
                <a:blip r:embed="rId315"/>
                <a:stretch>
                  <a:fillRect/>
                </a:stretch>
              </p:blipFill>
              <p:spPr>
                <a:xfrm>
                  <a:off x="6159966" y="2642906"/>
                  <a:ext cx="105840" cy="81000"/>
                </a:xfrm>
                <a:prstGeom prst="rect">
                  <a:avLst/>
                </a:prstGeom>
              </p:spPr>
            </p:pic>
          </mc:Fallback>
        </mc:AlternateContent>
      </p:grpSp>
      <p:grpSp>
        <p:nvGrpSpPr>
          <p:cNvPr id="182" name="Group 181">
            <a:extLst>
              <a:ext uri="{FF2B5EF4-FFF2-40B4-BE49-F238E27FC236}">
                <a16:creationId xmlns:a16="http://schemas.microsoft.com/office/drawing/2014/main" id="{5BD9A909-E294-31B1-F938-B5AE7FF06C8C}"/>
              </a:ext>
            </a:extLst>
          </p:cNvPr>
          <p:cNvGrpSpPr/>
          <p:nvPr/>
        </p:nvGrpSpPr>
        <p:grpSpPr>
          <a:xfrm>
            <a:off x="6493326" y="2418266"/>
            <a:ext cx="970920" cy="400680"/>
            <a:chOff x="6493326" y="2418266"/>
            <a:chExt cx="970920" cy="400680"/>
          </a:xfrm>
        </p:grpSpPr>
        <mc:AlternateContent xmlns:mc="http://schemas.openxmlformats.org/markup-compatibility/2006">
          <mc:Choice xmlns:p14="http://schemas.microsoft.com/office/powerpoint/2010/main" Requires="p14">
            <p:contentPart p14:bwMode="auto" r:id="rId316">
              <p14:nvContentPartPr>
                <p14:cNvPr id="179" name="Ink 178">
                  <a:extLst>
                    <a:ext uri="{FF2B5EF4-FFF2-40B4-BE49-F238E27FC236}">
                      <a16:creationId xmlns:a16="http://schemas.microsoft.com/office/drawing/2014/main" id="{0CE6C4BC-3AB7-660D-CF57-6F0C60236D49}"/>
                    </a:ext>
                  </a:extLst>
                </p14:cNvPr>
                <p14:cNvContentPartPr/>
                <p14:nvPr/>
              </p14:nvContentPartPr>
              <p14:xfrm>
                <a:off x="6493326" y="2479106"/>
                <a:ext cx="189720" cy="260280"/>
              </p14:xfrm>
            </p:contentPart>
          </mc:Choice>
          <mc:Fallback>
            <p:pic>
              <p:nvPicPr>
                <p:cNvPr id="179" name="Ink 178">
                  <a:extLst>
                    <a:ext uri="{FF2B5EF4-FFF2-40B4-BE49-F238E27FC236}">
                      <a16:creationId xmlns:a16="http://schemas.microsoft.com/office/drawing/2014/main" id="{0CE6C4BC-3AB7-660D-CF57-6F0C60236D49}"/>
                    </a:ext>
                  </a:extLst>
                </p:cNvPr>
                <p:cNvPicPr/>
                <p:nvPr/>
              </p:nvPicPr>
              <p:blipFill>
                <a:blip r:embed="rId317"/>
                <a:stretch>
                  <a:fillRect/>
                </a:stretch>
              </p:blipFill>
              <p:spPr>
                <a:xfrm>
                  <a:off x="6484686" y="2470106"/>
                  <a:ext cx="20736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80" name="Ink 179">
                  <a:extLst>
                    <a:ext uri="{FF2B5EF4-FFF2-40B4-BE49-F238E27FC236}">
                      <a16:creationId xmlns:a16="http://schemas.microsoft.com/office/drawing/2014/main" id="{C925DC9F-90FB-0BD4-44D8-474D488947D0}"/>
                    </a:ext>
                  </a:extLst>
                </p14:cNvPr>
                <p14:cNvContentPartPr/>
                <p14:nvPr/>
              </p14:nvContentPartPr>
              <p14:xfrm>
                <a:off x="6534006" y="2730026"/>
                <a:ext cx="163080" cy="88920"/>
              </p14:xfrm>
            </p:contentPart>
          </mc:Choice>
          <mc:Fallback>
            <p:pic>
              <p:nvPicPr>
                <p:cNvPr id="180" name="Ink 179">
                  <a:extLst>
                    <a:ext uri="{FF2B5EF4-FFF2-40B4-BE49-F238E27FC236}">
                      <a16:creationId xmlns:a16="http://schemas.microsoft.com/office/drawing/2014/main" id="{C925DC9F-90FB-0BD4-44D8-474D488947D0}"/>
                    </a:ext>
                  </a:extLst>
                </p:cNvPr>
                <p:cNvPicPr/>
                <p:nvPr/>
              </p:nvPicPr>
              <p:blipFill>
                <a:blip r:embed="rId319"/>
                <a:stretch>
                  <a:fillRect/>
                </a:stretch>
              </p:blipFill>
              <p:spPr>
                <a:xfrm>
                  <a:off x="6525366" y="2721386"/>
                  <a:ext cx="18072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81" name="Ink 180">
                  <a:extLst>
                    <a:ext uri="{FF2B5EF4-FFF2-40B4-BE49-F238E27FC236}">
                      <a16:creationId xmlns:a16="http://schemas.microsoft.com/office/drawing/2014/main" id="{BCC2080F-E41D-D6CF-612D-0E44F429DC6B}"/>
                    </a:ext>
                  </a:extLst>
                </p14:cNvPr>
                <p14:cNvContentPartPr/>
                <p14:nvPr/>
              </p14:nvContentPartPr>
              <p14:xfrm>
                <a:off x="6856206" y="2418266"/>
                <a:ext cx="608040" cy="337320"/>
              </p14:xfrm>
            </p:contentPart>
          </mc:Choice>
          <mc:Fallback>
            <p:pic>
              <p:nvPicPr>
                <p:cNvPr id="181" name="Ink 180">
                  <a:extLst>
                    <a:ext uri="{FF2B5EF4-FFF2-40B4-BE49-F238E27FC236}">
                      <a16:creationId xmlns:a16="http://schemas.microsoft.com/office/drawing/2014/main" id="{BCC2080F-E41D-D6CF-612D-0E44F429DC6B}"/>
                    </a:ext>
                  </a:extLst>
                </p:cNvPr>
                <p:cNvPicPr/>
                <p:nvPr/>
              </p:nvPicPr>
              <p:blipFill>
                <a:blip r:embed="rId321"/>
                <a:stretch>
                  <a:fillRect/>
                </a:stretch>
              </p:blipFill>
              <p:spPr>
                <a:xfrm>
                  <a:off x="6847206" y="2409626"/>
                  <a:ext cx="625680" cy="354960"/>
                </a:xfrm>
                <a:prstGeom prst="rect">
                  <a:avLst/>
                </a:prstGeom>
              </p:spPr>
            </p:pic>
          </mc:Fallback>
        </mc:AlternateContent>
      </p:grpSp>
      <p:grpSp>
        <p:nvGrpSpPr>
          <p:cNvPr id="203" name="Group 202">
            <a:extLst>
              <a:ext uri="{FF2B5EF4-FFF2-40B4-BE49-F238E27FC236}">
                <a16:creationId xmlns:a16="http://schemas.microsoft.com/office/drawing/2014/main" id="{EB5A571B-03D1-7607-00B3-2AFF7657635C}"/>
              </a:ext>
            </a:extLst>
          </p:cNvPr>
          <p:cNvGrpSpPr/>
          <p:nvPr/>
        </p:nvGrpSpPr>
        <p:grpSpPr>
          <a:xfrm>
            <a:off x="7740366" y="2377586"/>
            <a:ext cx="554760" cy="403920"/>
            <a:chOff x="7740366" y="2377586"/>
            <a:chExt cx="554760" cy="403920"/>
          </a:xfrm>
        </p:grpSpPr>
        <mc:AlternateContent xmlns:mc="http://schemas.openxmlformats.org/markup-compatibility/2006">
          <mc:Choice xmlns:p14="http://schemas.microsoft.com/office/powerpoint/2010/main" Requires="p14">
            <p:contentPart p14:bwMode="auto" r:id="rId322">
              <p14:nvContentPartPr>
                <p14:cNvPr id="184" name="Ink 183">
                  <a:extLst>
                    <a:ext uri="{FF2B5EF4-FFF2-40B4-BE49-F238E27FC236}">
                      <a16:creationId xmlns:a16="http://schemas.microsoft.com/office/drawing/2014/main" id="{EC414793-0855-6745-9E79-386BB31A0CDE}"/>
                    </a:ext>
                  </a:extLst>
                </p14:cNvPr>
                <p14:cNvContentPartPr/>
                <p14:nvPr/>
              </p14:nvContentPartPr>
              <p14:xfrm>
                <a:off x="7740366" y="2377586"/>
                <a:ext cx="214560" cy="333720"/>
              </p14:xfrm>
            </p:contentPart>
          </mc:Choice>
          <mc:Fallback>
            <p:pic>
              <p:nvPicPr>
                <p:cNvPr id="184" name="Ink 183">
                  <a:extLst>
                    <a:ext uri="{FF2B5EF4-FFF2-40B4-BE49-F238E27FC236}">
                      <a16:creationId xmlns:a16="http://schemas.microsoft.com/office/drawing/2014/main" id="{EC414793-0855-6745-9E79-386BB31A0CDE}"/>
                    </a:ext>
                  </a:extLst>
                </p:cNvPr>
                <p:cNvPicPr/>
                <p:nvPr/>
              </p:nvPicPr>
              <p:blipFill>
                <a:blip r:embed="rId323"/>
                <a:stretch>
                  <a:fillRect/>
                </a:stretch>
              </p:blipFill>
              <p:spPr>
                <a:xfrm>
                  <a:off x="7731726" y="2368586"/>
                  <a:ext cx="232200" cy="35136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85" name="Ink 184">
                  <a:extLst>
                    <a:ext uri="{FF2B5EF4-FFF2-40B4-BE49-F238E27FC236}">
                      <a16:creationId xmlns:a16="http://schemas.microsoft.com/office/drawing/2014/main" id="{4E852842-44C9-6909-EFB4-8BF89FB51F1D}"/>
                    </a:ext>
                  </a:extLst>
                </p14:cNvPr>
                <p14:cNvContentPartPr/>
                <p14:nvPr/>
              </p14:nvContentPartPr>
              <p14:xfrm>
                <a:off x="8040246" y="2627786"/>
                <a:ext cx="91440" cy="153720"/>
              </p14:xfrm>
            </p:contentPart>
          </mc:Choice>
          <mc:Fallback>
            <p:pic>
              <p:nvPicPr>
                <p:cNvPr id="185" name="Ink 184">
                  <a:extLst>
                    <a:ext uri="{FF2B5EF4-FFF2-40B4-BE49-F238E27FC236}">
                      <a16:creationId xmlns:a16="http://schemas.microsoft.com/office/drawing/2014/main" id="{4E852842-44C9-6909-EFB4-8BF89FB51F1D}"/>
                    </a:ext>
                  </a:extLst>
                </p:cNvPr>
                <p:cNvPicPr/>
                <p:nvPr/>
              </p:nvPicPr>
              <p:blipFill>
                <a:blip r:embed="rId325"/>
                <a:stretch>
                  <a:fillRect/>
                </a:stretch>
              </p:blipFill>
              <p:spPr>
                <a:xfrm>
                  <a:off x="8031606" y="2619146"/>
                  <a:ext cx="10908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86" name="Ink 185">
                  <a:extLst>
                    <a:ext uri="{FF2B5EF4-FFF2-40B4-BE49-F238E27FC236}">
                      <a16:creationId xmlns:a16="http://schemas.microsoft.com/office/drawing/2014/main" id="{0D5DCE88-C734-3455-53A1-DAD9E359CD91}"/>
                    </a:ext>
                  </a:extLst>
                </p14:cNvPr>
                <p14:cNvContentPartPr/>
                <p14:nvPr/>
              </p14:nvContentPartPr>
              <p14:xfrm>
                <a:off x="8224566" y="2617706"/>
                <a:ext cx="50760" cy="9720"/>
              </p14:xfrm>
            </p:contentPart>
          </mc:Choice>
          <mc:Fallback>
            <p:pic>
              <p:nvPicPr>
                <p:cNvPr id="186" name="Ink 185">
                  <a:extLst>
                    <a:ext uri="{FF2B5EF4-FFF2-40B4-BE49-F238E27FC236}">
                      <a16:creationId xmlns:a16="http://schemas.microsoft.com/office/drawing/2014/main" id="{0D5DCE88-C734-3455-53A1-DAD9E359CD91}"/>
                    </a:ext>
                  </a:extLst>
                </p:cNvPr>
                <p:cNvPicPr/>
                <p:nvPr/>
              </p:nvPicPr>
              <p:blipFill>
                <a:blip r:embed="rId327"/>
                <a:stretch>
                  <a:fillRect/>
                </a:stretch>
              </p:blipFill>
              <p:spPr>
                <a:xfrm>
                  <a:off x="8215566" y="2609066"/>
                  <a:ext cx="684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87" name="Ink 186">
                  <a:extLst>
                    <a:ext uri="{FF2B5EF4-FFF2-40B4-BE49-F238E27FC236}">
                      <a16:creationId xmlns:a16="http://schemas.microsoft.com/office/drawing/2014/main" id="{AF705BD0-1D7A-232C-6FC5-4E0CD6028D95}"/>
                    </a:ext>
                  </a:extLst>
                </p14:cNvPr>
                <p14:cNvContentPartPr/>
                <p14:nvPr/>
              </p14:nvContentPartPr>
              <p14:xfrm>
                <a:off x="8245446" y="2664506"/>
                <a:ext cx="49680" cy="41400"/>
              </p14:xfrm>
            </p:contentPart>
          </mc:Choice>
          <mc:Fallback>
            <p:pic>
              <p:nvPicPr>
                <p:cNvPr id="187" name="Ink 186">
                  <a:extLst>
                    <a:ext uri="{FF2B5EF4-FFF2-40B4-BE49-F238E27FC236}">
                      <a16:creationId xmlns:a16="http://schemas.microsoft.com/office/drawing/2014/main" id="{AF705BD0-1D7A-232C-6FC5-4E0CD6028D95}"/>
                    </a:ext>
                  </a:extLst>
                </p:cNvPr>
                <p:cNvPicPr/>
                <p:nvPr/>
              </p:nvPicPr>
              <p:blipFill>
                <a:blip r:embed="rId329"/>
                <a:stretch>
                  <a:fillRect/>
                </a:stretch>
              </p:blipFill>
              <p:spPr>
                <a:xfrm>
                  <a:off x="8236446" y="2655866"/>
                  <a:ext cx="67320" cy="59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30">
            <p14:nvContentPartPr>
              <p14:cNvPr id="188" name="Ink 187">
                <a:extLst>
                  <a:ext uri="{FF2B5EF4-FFF2-40B4-BE49-F238E27FC236}">
                    <a16:creationId xmlns:a16="http://schemas.microsoft.com/office/drawing/2014/main" id="{51724251-4B95-935C-FE3E-B5F829CB68AC}"/>
                  </a:ext>
                </a:extLst>
              </p14:cNvPr>
              <p14:cNvContentPartPr/>
              <p14:nvPr/>
            </p14:nvContentPartPr>
            <p14:xfrm>
              <a:off x="8496726" y="2465426"/>
              <a:ext cx="116280" cy="293760"/>
            </p14:xfrm>
          </p:contentPart>
        </mc:Choice>
        <mc:Fallback>
          <p:pic>
            <p:nvPicPr>
              <p:cNvPr id="188" name="Ink 187">
                <a:extLst>
                  <a:ext uri="{FF2B5EF4-FFF2-40B4-BE49-F238E27FC236}">
                    <a16:creationId xmlns:a16="http://schemas.microsoft.com/office/drawing/2014/main" id="{51724251-4B95-935C-FE3E-B5F829CB68AC}"/>
                  </a:ext>
                </a:extLst>
              </p:cNvPr>
              <p:cNvPicPr/>
              <p:nvPr/>
            </p:nvPicPr>
            <p:blipFill>
              <a:blip r:embed="rId331"/>
              <a:stretch>
                <a:fillRect/>
              </a:stretch>
            </p:blipFill>
            <p:spPr>
              <a:xfrm>
                <a:off x="8487726" y="2456426"/>
                <a:ext cx="133920" cy="311400"/>
              </a:xfrm>
              <a:prstGeom prst="rect">
                <a:avLst/>
              </a:prstGeom>
            </p:spPr>
          </p:pic>
        </mc:Fallback>
      </mc:AlternateContent>
      <p:grpSp>
        <p:nvGrpSpPr>
          <p:cNvPr id="202" name="Group 201">
            <a:extLst>
              <a:ext uri="{FF2B5EF4-FFF2-40B4-BE49-F238E27FC236}">
                <a16:creationId xmlns:a16="http://schemas.microsoft.com/office/drawing/2014/main" id="{063BFC8C-F9E5-ED54-8A38-476B24690112}"/>
              </a:ext>
            </a:extLst>
          </p:cNvPr>
          <p:cNvGrpSpPr/>
          <p:nvPr/>
        </p:nvGrpSpPr>
        <p:grpSpPr>
          <a:xfrm>
            <a:off x="8934486" y="2386946"/>
            <a:ext cx="2626560" cy="687600"/>
            <a:chOff x="8934486" y="2386946"/>
            <a:chExt cx="2626560" cy="687600"/>
          </a:xfrm>
        </p:grpSpPr>
        <mc:AlternateContent xmlns:mc="http://schemas.openxmlformats.org/markup-compatibility/2006">
          <mc:Choice xmlns:p14="http://schemas.microsoft.com/office/powerpoint/2010/main" Requires="p14">
            <p:contentPart p14:bwMode="auto" r:id="rId332">
              <p14:nvContentPartPr>
                <p14:cNvPr id="189" name="Ink 188">
                  <a:extLst>
                    <a:ext uri="{FF2B5EF4-FFF2-40B4-BE49-F238E27FC236}">
                      <a16:creationId xmlns:a16="http://schemas.microsoft.com/office/drawing/2014/main" id="{6FA69E36-FFD5-A7EA-312D-4B328D7E8BA8}"/>
                    </a:ext>
                  </a:extLst>
                </p14:cNvPr>
                <p14:cNvContentPartPr/>
                <p14:nvPr/>
              </p14:nvContentPartPr>
              <p14:xfrm>
                <a:off x="8934486" y="2625986"/>
                <a:ext cx="29520" cy="123120"/>
              </p14:xfrm>
            </p:contentPart>
          </mc:Choice>
          <mc:Fallback>
            <p:pic>
              <p:nvPicPr>
                <p:cNvPr id="189" name="Ink 188">
                  <a:extLst>
                    <a:ext uri="{FF2B5EF4-FFF2-40B4-BE49-F238E27FC236}">
                      <a16:creationId xmlns:a16="http://schemas.microsoft.com/office/drawing/2014/main" id="{6FA69E36-FFD5-A7EA-312D-4B328D7E8BA8}"/>
                    </a:ext>
                  </a:extLst>
                </p:cNvPr>
                <p:cNvPicPr/>
                <p:nvPr/>
              </p:nvPicPr>
              <p:blipFill>
                <a:blip r:embed="rId333"/>
                <a:stretch>
                  <a:fillRect/>
                </a:stretch>
              </p:blipFill>
              <p:spPr>
                <a:xfrm>
                  <a:off x="8925486" y="2617346"/>
                  <a:ext cx="471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190" name="Ink 189">
                  <a:extLst>
                    <a:ext uri="{FF2B5EF4-FFF2-40B4-BE49-F238E27FC236}">
                      <a16:creationId xmlns:a16="http://schemas.microsoft.com/office/drawing/2014/main" id="{A8FFD01A-2059-3944-184F-CEB4A7C8A4E9}"/>
                    </a:ext>
                  </a:extLst>
                </p14:cNvPr>
                <p14:cNvContentPartPr/>
                <p14:nvPr/>
              </p14:nvContentPartPr>
              <p14:xfrm>
                <a:off x="9028806" y="2612306"/>
                <a:ext cx="281520" cy="136080"/>
              </p14:xfrm>
            </p:contentPart>
          </mc:Choice>
          <mc:Fallback>
            <p:pic>
              <p:nvPicPr>
                <p:cNvPr id="190" name="Ink 189">
                  <a:extLst>
                    <a:ext uri="{FF2B5EF4-FFF2-40B4-BE49-F238E27FC236}">
                      <a16:creationId xmlns:a16="http://schemas.microsoft.com/office/drawing/2014/main" id="{A8FFD01A-2059-3944-184F-CEB4A7C8A4E9}"/>
                    </a:ext>
                  </a:extLst>
                </p:cNvPr>
                <p:cNvPicPr/>
                <p:nvPr/>
              </p:nvPicPr>
              <p:blipFill>
                <a:blip r:embed="rId335"/>
                <a:stretch>
                  <a:fillRect/>
                </a:stretch>
              </p:blipFill>
              <p:spPr>
                <a:xfrm>
                  <a:off x="9019806" y="2603306"/>
                  <a:ext cx="2991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191" name="Ink 190">
                  <a:extLst>
                    <a:ext uri="{FF2B5EF4-FFF2-40B4-BE49-F238E27FC236}">
                      <a16:creationId xmlns:a16="http://schemas.microsoft.com/office/drawing/2014/main" id="{E6AD1DF7-71B0-5811-2E66-13FF099F6D19}"/>
                    </a:ext>
                  </a:extLst>
                </p14:cNvPr>
                <p14:cNvContentPartPr/>
                <p14:nvPr/>
              </p14:nvContentPartPr>
              <p14:xfrm>
                <a:off x="9382326" y="2510786"/>
                <a:ext cx="19440" cy="248040"/>
              </p14:xfrm>
            </p:contentPart>
          </mc:Choice>
          <mc:Fallback>
            <p:pic>
              <p:nvPicPr>
                <p:cNvPr id="191" name="Ink 190">
                  <a:extLst>
                    <a:ext uri="{FF2B5EF4-FFF2-40B4-BE49-F238E27FC236}">
                      <a16:creationId xmlns:a16="http://schemas.microsoft.com/office/drawing/2014/main" id="{E6AD1DF7-71B0-5811-2E66-13FF099F6D19}"/>
                    </a:ext>
                  </a:extLst>
                </p:cNvPr>
                <p:cNvPicPr/>
                <p:nvPr/>
              </p:nvPicPr>
              <p:blipFill>
                <a:blip r:embed="rId337"/>
                <a:stretch>
                  <a:fillRect/>
                </a:stretch>
              </p:blipFill>
              <p:spPr>
                <a:xfrm>
                  <a:off x="9373326" y="2501786"/>
                  <a:ext cx="37080" cy="26568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192" name="Ink 191">
                  <a:extLst>
                    <a:ext uri="{FF2B5EF4-FFF2-40B4-BE49-F238E27FC236}">
                      <a16:creationId xmlns:a16="http://schemas.microsoft.com/office/drawing/2014/main" id="{1FA0EF9B-09FD-61BB-8682-9EBF60A997FF}"/>
                    </a:ext>
                  </a:extLst>
                </p14:cNvPr>
                <p14:cNvContentPartPr/>
                <p14:nvPr/>
              </p14:nvContentPartPr>
              <p14:xfrm>
                <a:off x="9425886" y="2475866"/>
                <a:ext cx="431640" cy="312480"/>
              </p14:xfrm>
            </p:contentPart>
          </mc:Choice>
          <mc:Fallback>
            <p:pic>
              <p:nvPicPr>
                <p:cNvPr id="192" name="Ink 191">
                  <a:extLst>
                    <a:ext uri="{FF2B5EF4-FFF2-40B4-BE49-F238E27FC236}">
                      <a16:creationId xmlns:a16="http://schemas.microsoft.com/office/drawing/2014/main" id="{1FA0EF9B-09FD-61BB-8682-9EBF60A997FF}"/>
                    </a:ext>
                  </a:extLst>
                </p:cNvPr>
                <p:cNvPicPr/>
                <p:nvPr/>
              </p:nvPicPr>
              <p:blipFill>
                <a:blip r:embed="rId339"/>
                <a:stretch>
                  <a:fillRect/>
                </a:stretch>
              </p:blipFill>
              <p:spPr>
                <a:xfrm>
                  <a:off x="9417246" y="2467226"/>
                  <a:ext cx="449280" cy="33012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193" name="Ink 192">
                  <a:extLst>
                    <a:ext uri="{FF2B5EF4-FFF2-40B4-BE49-F238E27FC236}">
                      <a16:creationId xmlns:a16="http://schemas.microsoft.com/office/drawing/2014/main" id="{592102DC-166D-9D06-E6DA-7848969CF960}"/>
                    </a:ext>
                  </a:extLst>
                </p14:cNvPr>
                <p14:cNvContentPartPr/>
                <p14:nvPr/>
              </p14:nvContentPartPr>
              <p14:xfrm>
                <a:off x="10021326" y="2386946"/>
                <a:ext cx="254880" cy="687600"/>
              </p14:xfrm>
            </p:contentPart>
          </mc:Choice>
          <mc:Fallback>
            <p:pic>
              <p:nvPicPr>
                <p:cNvPr id="193" name="Ink 192">
                  <a:extLst>
                    <a:ext uri="{FF2B5EF4-FFF2-40B4-BE49-F238E27FC236}">
                      <a16:creationId xmlns:a16="http://schemas.microsoft.com/office/drawing/2014/main" id="{592102DC-166D-9D06-E6DA-7848969CF960}"/>
                    </a:ext>
                  </a:extLst>
                </p:cNvPr>
                <p:cNvPicPr/>
                <p:nvPr/>
              </p:nvPicPr>
              <p:blipFill>
                <a:blip r:embed="rId341"/>
                <a:stretch>
                  <a:fillRect/>
                </a:stretch>
              </p:blipFill>
              <p:spPr>
                <a:xfrm>
                  <a:off x="10012326" y="2377946"/>
                  <a:ext cx="272520" cy="70524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194" name="Ink 193">
                  <a:extLst>
                    <a:ext uri="{FF2B5EF4-FFF2-40B4-BE49-F238E27FC236}">
                      <a16:creationId xmlns:a16="http://schemas.microsoft.com/office/drawing/2014/main" id="{4A6CAA32-EB1F-7403-ED15-AD00AE146132}"/>
                    </a:ext>
                  </a:extLst>
                </p14:cNvPr>
                <p14:cNvContentPartPr/>
                <p14:nvPr/>
              </p14:nvContentPartPr>
              <p14:xfrm>
                <a:off x="10395006" y="2480186"/>
                <a:ext cx="245880" cy="351000"/>
              </p14:xfrm>
            </p:contentPart>
          </mc:Choice>
          <mc:Fallback>
            <p:pic>
              <p:nvPicPr>
                <p:cNvPr id="194" name="Ink 193">
                  <a:extLst>
                    <a:ext uri="{FF2B5EF4-FFF2-40B4-BE49-F238E27FC236}">
                      <a16:creationId xmlns:a16="http://schemas.microsoft.com/office/drawing/2014/main" id="{4A6CAA32-EB1F-7403-ED15-AD00AE146132}"/>
                    </a:ext>
                  </a:extLst>
                </p:cNvPr>
                <p:cNvPicPr/>
                <p:nvPr/>
              </p:nvPicPr>
              <p:blipFill>
                <a:blip r:embed="rId343"/>
                <a:stretch>
                  <a:fillRect/>
                </a:stretch>
              </p:blipFill>
              <p:spPr>
                <a:xfrm>
                  <a:off x="10386366" y="2471186"/>
                  <a:ext cx="26352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195" name="Ink 194">
                  <a:extLst>
                    <a:ext uri="{FF2B5EF4-FFF2-40B4-BE49-F238E27FC236}">
                      <a16:creationId xmlns:a16="http://schemas.microsoft.com/office/drawing/2014/main" id="{6128BE1D-5705-B8A3-EFF7-1084D8473509}"/>
                    </a:ext>
                  </a:extLst>
                </p14:cNvPr>
                <p14:cNvContentPartPr/>
                <p14:nvPr/>
              </p14:nvContentPartPr>
              <p14:xfrm>
                <a:off x="10684446" y="2693666"/>
                <a:ext cx="72360" cy="124200"/>
              </p14:xfrm>
            </p:contentPart>
          </mc:Choice>
          <mc:Fallback>
            <p:pic>
              <p:nvPicPr>
                <p:cNvPr id="195" name="Ink 194">
                  <a:extLst>
                    <a:ext uri="{FF2B5EF4-FFF2-40B4-BE49-F238E27FC236}">
                      <a16:creationId xmlns:a16="http://schemas.microsoft.com/office/drawing/2014/main" id="{6128BE1D-5705-B8A3-EFF7-1084D8473509}"/>
                    </a:ext>
                  </a:extLst>
                </p:cNvPr>
                <p:cNvPicPr/>
                <p:nvPr/>
              </p:nvPicPr>
              <p:blipFill>
                <a:blip r:embed="rId345"/>
                <a:stretch>
                  <a:fillRect/>
                </a:stretch>
              </p:blipFill>
              <p:spPr>
                <a:xfrm>
                  <a:off x="10675806" y="2685026"/>
                  <a:ext cx="900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196" name="Ink 195">
                  <a:extLst>
                    <a:ext uri="{FF2B5EF4-FFF2-40B4-BE49-F238E27FC236}">
                      <a16:creationId xmlns:a16="http://schemas.microsoft.com/office/drawing/2014/main" id="{F1EAEEE6-2AB9-8B5F-4C97-5B8A005AB30B}"/>
                    </a:ext>
                  </a:extLst>
                </p14:cNvPr>
                <p14:cNvContentPartPr/>
                <p14:nvPr/>
              </p14:nvContentPartPr>
              <p14:xfrm>
                <a:off x="10873086" y="2629226"/>
                <a:ext cx="35280" cy="12240"/>
              </p14:xfrm>
            </p:contentPart>
          </mc:Choice>
          <mc:Fallback>
            <p:pic>
              <p:nvPicPr>
                <p:cNvPr id="196" name="Ink 195">
                  <a:extLst>
                    <a:ext uri="{FF2B5EF4-FFF2-40B4-BE49-F238E27FC236}">
                      <a16:creationId xmlns:a16="http://schemas.microsoft.com/office/drawing/2014/main" id="{F1EAEEE6-2AB9-8B5F-4C97-5B8A005AB30B}"/>
                    </a:ext>
                  </a:extLst>
                </p:cNvPr>
                <p:cNvPicPr/>
                <p:nvPr/>
              </p:nvPicPr>
              <p:blipFill>
                <a:blip r:embed="rId347"/>
                <a:stretch>
                  <a:fillRect/>
                </a:stretch>
              </p:blipFill>
              <p:spPr>
                <a:xfrm>
                  <a:off x="10864086" y="2620586"/>
                  <a:ext cx="529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197" name="Ink 196">
                  <a:extLst>
                    <a:ext uri="{FF2B5EF4-FFF2-40B4-BE49-F238E27FC236}">
                      <a16:creationId xmlns:a16="http://schemas.microsoft.com/office/drawing/2014/main" id="{34DF4583-FD94-D938-D0F9-0E2EAA2BC4E7}"/>
                    </a:ext>
                  </a:extLst>
                </p14:cNvPr>
                <p14:cNvContentPartPr/>
                <p14:nvPr/>
              </p14:nvContentPartPr>
              <p14:xfrm>
                <a:off x="10872006" y="2696906"/>
                <a:ext cx="59040" cy="38880"/>
              </p14:xfrm>
            </p:contentPart>
          </mc:Choice>
          <mc:Fallback>
            <p:pic>
              <p:nvPicPr>
                <p:cNvPr id="197" name="Ink 196">
                  <a:extLst>
                    <a:ext uri="{FF2B5EF4-FFF2-40B4-BE49-F238E27FC236}">
                      <a16:creationId xmlns:a16="http://schemas.microsoft.com/office/drawing/2014/main" id="{34DF4583-FD94-D938-D0F9-0E2EAA2BC4E7}"/>
                    </a:ext>
                  </a:extLst>
                </p:cNvPr>
                <p:cNvPicPr/>
                <p:nvPr/>
              </p:nvPicPr>
              <p:blipFill>
                <a:blip r:embed="rId349"/>
                <a:stretch>
                  <a:fillRect/>
                </a:stretch>
              </p:blipFill>
              <p:spPr>
                <a:xfrm>
                  <a:off x="10863006" y="2687906"/>
                  <a:ext cx="7668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198" name="Ink 197">
                  <a:extLst>
                    <a:ext uri="{FF2B5EF4-FFF2-40B4-BE49-F238E27FC236}">
                      <a16:creationId xmlns:a16="http://schemas.microsoft.com/office/drawing/2014/main" id="{09446401-F6DE-F01C-8000-978671B8B958}"/>
                    </a:ext>
                  </a:extLst>
                </p14:cNvPr>
                <p14:cNvContentPartPr/>
                <p14:nvPr/>
              </p14:nvContentPartPr>
              <p14:xfrm>
                <a:off x="11076486" y="2478746"/>
                <a:ext cx="125280" cy="282960"/>
              </p14:xfrm>
            </p:contentPart>
          </mc:Choice>
          <mc:Fallback>
            <p:pic>
              <p:nvPicPr>
                <p:cNvPr id="198" name="Ink 197">
                  <a:extLst>
                    <a:ext uri="{FF2B5EF4-FFF2-40B4-BE49-F238E27FC236}">
                      <a16:creationId xmlns:a16="http://schemas.microsoft.com/office/drawing/2014/main" id="{09446401-F6DE-F01C-8000-978671B8B958}"/>
                    </a:ext>
                  </a:extLst>
                </p:cNvPr>
                <p:cNvPicPr/>
                <p:nvPr/>
              </p:nvPicPr>
              <p:blipFill>
                <a:blip r:embed="rId351"/>
                <a:stretch>
                  <a:fillRect/>
                </a:stretch>
              </p:blipFill>
              <p:spPr>
                <a:xfrm>
                  <a:off x="11067486" y="2469746"/>
                  <a:ext cx="142920" cy="30060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199" name="Ink 198">
                  <a:extLst>
                    <a:ext uri="{FF2B5EF4-FFF2-40B4-BE49-F238E27FC236}">
                      <a16:creationId xmlns:a16="http://schemas.microsoft.com/office/drawing/2014/main" id="{F742BCBA-3BA8-E7A9-DC15-257F621EF931}"/>
                    </a:ext>
                  </a:extLst>
                </p14:cNvPr>
                <p14:cNvContentPartPr/>
                <p14:nvPr/>
              </p14:nvContentPartPr>
              <p14:xfrm>
                <a:off x="11276286" y="2577746"/>
                <a:ext cx="32400" cy="49680"/>
              </p14:xfrm>
            </p:contentPart>
          </mc:Choice>
          <mc:Fallback>
            <p:pic>
              <p:nvPicPr>
                <p:cNvPr id="199" name="Ink 198">
                  <a:extLst>
                    <a:ext uri="{FF2B5EF4-FFF2-40B4-BE49-F238E27FC236}">
                      <a16:creationId xmlns:a16="http://schemas.microsoft.com/office/drawing/2014/main" id="{F742BCBA-3BA8-E7A9-DC15-257F621EF931}"/>
                    </a:ext>
                  </a:extLst>
                </p:cNvPr>
                <p:cNvPicPr/>
                <p:nvPr/>
              </p:nvPicPr>
              <p:blipFill>
                <a:blip r:embed="rId353"/>
                <a:stretch>
                  <a:fillRect/>
                </a:stretch>
              </p:blipFill>
              <p:spPr>
                <a:xfrm>
                  <a:off x="11267286" y="2569106"/>
                  <a:ext cx="5004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00" name="Ink 199">
                  <a:extLst>
                    <a:ext uri="{FF2B5EF4-FFF2-40B4-BE49-F238E27FC236}">
                      <a16:creationId xmlns:a16="http://schemas.microsoft.com/office/drawing/2014/main" id="{EA54C71D-D06F-BE0C-DC3E-B98AC0F50D34}"/>
                    </a:ext>
                  </a:extLst>
                </p14:cNvPr>
                <p14:cNvContentPartPr/>
                <p14:nvPr/>
              </p14:nvContentPartPr>
              <p14:xfrm>
                <a:off x="11423886" y="2386946"/>
                <a:ext cx="137160" cy="405720"/>
              </p14:xfrm>
            </p:contentPart>
          </mc:Choice>
          <mc:Fallback>
            <p:pic>
              <p:nvPicPr>
                <p:cNvPr id="200" name="Ink 199">
                  <a:extLst>
                    <a:ext uri="{FF2B5EF4-FFF2-40B4-BE49-F238E27FC236}">
                      <a16:creationId xmlns:a16="http://schemas.microsoft.com/office/drawing/2014/main" id="{EA54C71D-D06F-BE0C-DC3E-B98AC0F50D34}"/>
                    </a:ext>
                  </a:extLst>
                </p:cNvPr>
                <p:cNvPicPr/>
                <p:nvPr/>
              </p:nvPicPr>
              <p:blipFill>
                <a:blip r:embed="rId355"/>
                <a:stretch>
                  <a:fillRect/>
                </a:stretch>
              </p:blipFill>
              <p:spPr>
                <a:xfrm>
                  <a:off x="11415246" y="2378306"/>
                  <a:ext cx="154800" cy="423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6">
            <p14:nvContentPartPr>
              <p14:cNvPr id="204" name="Ink 203">
                <a:extLst>
                  <a:ext uri="{FF2B5EF4-FFF2-40B4-BE49-F238E27FC236}">
                    <a16:creationId xmlns:a16="http://schemas.microsoft.com/office/drawing/2014/main" id="{031540E3-1F2F-A7CA-E0EA-D9FD50E5396A}"/>
                  </a:ext>
                </a:extLst>
              </p14:cNvPr>
              <p14:cNvContentPartPr/>
              <p14:nvPr/>
            </p14:nvContentPartPr>
            <p14:xfrm>
              <a:off x="2076846" y="3156626"/>
              <a:ext cx="152640" cy="35640"/>
            </p14:xfrm>
          </p:contentPart>
        </mc:Choice>
        <mc:Fallback>
          <p:pic>
            <p:nvPicPr>
              <p:cNvPr id="204" name="Ink 203">
                <a:extLst>
                  <a:ext uri="{FF2B5EF4-FFF2-40B4-BE49-F238E27FC236}">
                    <a16:creationId xmlns:a16="http://schemas.microsoft.com/office/drawing/2014/main" id="{031540E3-1F2F-A7CA-E0EA-D9FD50E5396A}"/>
                  </a:ext>
                </a:extLst>
              </p:cNvPr>
              <p:cNvPicPr/>
              <p:nvPr/>
            </p:nvPicPr>
            <p:blipFill>
              <a:blip r:embed="rId357"/>
              <a:stretch>
                <a:fillRect/>
              </a:stretch>
            </p:blipFill>
            <p:spPr>
              <a:xfrm>
                <a:off x="2067846" y="3147986"/>
                <a:ext cx="170280" cy="53280"/>
              </a:xfrm>
              <a:prstGeom prst="rect">
                <a:avLst/>
              </a:prstGeom>
            </p:spPr>
          </p:pic>
        </mc:Fallback>
      </mc:AlternateContent>
      <p:grpSp>
        <p:nvGrpSpPr>
          <p:cNvPr id="233" name="Group 232">
            <a:extLst>
              <a:ext uri="{FF2B5EF4-FFF2-40B4-BE49-F238E27FC236}">
                <a16:creationId xmlns:a16="http://schemas.microsoft.com/office/drawing/2014/main" id="{E04172F7-0F0F-1F84-9DDA-F34CCCD92CC5}"/>
              </a:ext>
            </a:extLst>
          </p:cNvPr>
          <p:cNvGrpSpPr/>
          <p:nvPr/>
        </p:nvGrpSpPr>
        <p:grpSpPr>
          <a:xfrm>
            <a:off x="2430366" y="3055466"/>
            <a:ext cx="466920" cy="300240"/>
            <a:chOff x="2430366" y="3055466"/>
            <a:chExt cx="466920" cy="300240"/>
          </a:xfrm>
        </p:grpSpPr>
        <mc:AlternateContent xmlns:mc="http://schemas.openxmlformats.org/markup-compatibility/2006">
          <mc:Choice xmlns:p14="http://schemas.microsoft.com/office/powerpoint/2010/main" Requires="p14">
            <p:contentPart p14:bwMode="auto" r:id="rId358">
              <p14:nvContentPartPr>
                <p14:cNvPr id="205" name="Ink 204">
                  <a:extLst>
                    <a:ext uri="{FF2B5EF4-FFF2-40B4-BE49-F238E27FC236}">
                      <a16:creationId xmlns:a16="http://schemas.microsoft.com/office/drawing/2014/main" id="{B65806AA-57DE-C218-CC51-D2E17CEF095D}"/>
                    </a:ext>
                  </a:extLst>
                </p14:cNvPr>
                <p14:cNvContentPartPr/>
                <p14:nvPr/>
              </p14:nvContentPartPr>
              <p14:xfrm>
                <a:off x="2430366" y="3058706"/>
                <a:ext cx="32040" cy="199440"/>
              </p14:xfrm>
            </p:contentPart>
          </mc:Choice>
          <mc:Fallback>
            <p:pic>
              <p:nvPicPr>
                <p:cNvPr id="205" name="Ink 204">
                  <a:extLst>
                    <a:ext uri="{FF2B5EF4-FFF2-40B4-BE49-F238E27FC236}">
                      <a16:creationId xmlns:a16="http://schemas.microsoft.com/office/drawing/2014/main" id="{B65806AA-57DE-C218-CC51-D2E17CEF095D}"/>
                    </a:ext>
                  </a:extLst>
                </p:cNvPr>
                <p:cNvPicPr/>
                <p:nvPr/>
              </p:nvPicPr>
              <p:blipFill>
                <a:blip r:embed="rId359"/>
                <a:stretch>
                  <a:fillRect/>
                </a:stretch>
              </p:blipFill>
              <p:spPr>
                <a:xfrm>
                  <a:off x="2421366" y="3050066"/>
                  <a:ext cx="4968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06" name="Ink 205">
                  <a:extLst>
                    <a:ext uri="{FF2B5EF4-FFF2-40B4-BE49-F238E27FC236}">
                      <a16:creationId xmlns:a16="http://schemas.microsoft.com/office/drawing/2014/main" id="{AF8BDAF9-FEA6-183C-0567-19AEA95195D4}"/>
                    </a:ext>
                  </a:extLst>
                </p14:cNvPr>
                <p14:cNvContentPartPr/>
                <p14:nvPr/>
              </p14:nvContentPartPr>
              <p14:xfrm>
                <a:off x="2446206" y="3055466"/>
                <a:ext cx="451080" cy="300240"/>
              </p14:xfrm>
            </p:contentPart>
          </mc:Choice>
          <mc:Fallback>
            <p:pic>
              <p:nvPicPr>
                <p:cNvPr id="206" name="Ink 205">
                  <a:extLst>
                    <a:ext uri="{FF2B5EF4-FFF2-40B4-BE49-F238E27FC236}">
                      <a16:creationId xmlns:a16="http://schemas.microsoft.com/office/drawing/2014/main" id="{AF8BDAF9-FEA6-183C-0567-19AEA95195D4}"/>
                    </a:ext>
                  </a:extLst>
                </p:cNvPr>
                <p:cNvPicPr/>
                <p:nvPr/>
              </p:nvPicPr>
              <p:blipFill>
                <a:blip r:embed="rId361"/>
                <a:stretch>
                  <a:fillRect/>
                </a:stretch>
              </p:blipFill>
              <p:spPr>
                <a:xfrm>
                  <a:off x="2437566" y="3046826"/>
                  <a:ext cx="468720" cy="317880"/>
                </a:xfrm>
                <a:prstGeom prst="rect">
                  <a:avLst/>
                </a:prstGeom>
              </p:spPr>
            </p:pic>
          </mc:Fallback>
        </mc:AlternateContent>
      </p:grpSp>
      <p:grpSp>
        <p:nvGrpSpPr>
          <p:cNvPr id="232" name="Group 231">
            <a:extLst>
              <a:ext uri="{FF2B5EF4-FFF2-40B4-BE49-F238E27FC236}">
                <a16:creationId xmlns:a16="http://schemas.microsoft.com/office/drawing/2014/main" id="{23CBC7C6-F9C0-E739-3640-BC23D8AE4201}"/>
              </a:ext>
            </a:extLst>
          </p:cNvPr>
          <p:cNvGrpSpPr/>
          <p:nvPr/>
        </p:nvGrpSpPr>
        <p:grpSpPr>
          <a:xfrm>
            <a:off x="3288606" y="3132146"/>
            <a:ext cx="486720" cy="311400"/>
            <a:chOff x="3288606" y="3132146"/>
            <a:chExt cx="486720" cy="311400"/>
          </a:xfrm>
        </p:grpSpPr>
        <mc:AlternateContent xmlns:mc="http://schemas.openxmlformats.org/markup-compatibility/2006">
          <mc:Choice xmlns:p14="http://schemas.microsoft.com/office/powerpoint/2010/main" Requires="p14">
            <p:contentPart p14:bwMode="auto" r:id="rId362">
              <p14:nvContentPartPr>
                <p14:cNvPr id="207" name="Ink 206">
                  <a:extLst>
                    <a:ext uri="{FF2B5EF4-FFF2-40B4-BE49-F238E27FC236}">
                      <a16:creationId xmlns:a16="http://schemas.microsoft.com/office/drawing/2014/main" id="{87F9D5DA-3F6A-BD57-4834-5BF3533B11FF}"/>
                    </a:ext>
                  </a:extLst>
                </p14:cNvPr>
                <p14:cNvContentPartPr/>
                <p14:nvPr/>
              </p14:nvContentPartPr>
              <p14:xfrm>
                <a:off x="3294366" y="3192266"/>
                <a:ext cx="39240" cy="235800"/>
              </p14:xfrm>
            </p:contentPart>
          </mc:Choice>
          <mc:Fallback>
            <p:pic>
              <p:nvPicPr>
                <p:cNvPr id="207" name="Ink 206">
                  <a:extLst>
                    <a:ext uri="{FF2B5EF4-FFF2-40B4-BE49-F238E27FC236}">
                      <a16:creationId xmlns:a16="http://schemas.microsoft.com/office/drawing/2014/main" id="{87F9D5DA-3F6A-BD57-4834-5BF3533B11FF}"/>
                    </a:ext>
                  </a:extLst>
                </p:cNvPr>
                <p:cNvPicPr/>
                <p:nvPr/>
              </p:nvPicPr>
              <p:blipFill>
                <a:blip r:embed="rId363"/>
                <a:stretch>
                  <a:fillRect/>
                </a:stretch>
              </p:blipFill>
              <p:spPr>
                <a:xfrm>
                  <a:off x="3285366" y="3183626"/>
                  <a:ext cx="5688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08" name="Ink 207">
                  <a:extLst>
                    <a:ext uri="{FF2B5EF4-FFF2-40B4-BE49-F238E27FC236}">
                      <a16:creationId xmlns:a16="http://schemas.microsoft.com/office/drawing/2014/main" id="{EE8D6725-4910-97D3-87A9-1104528A7CE1}"/>
                    </a:ext>
                  </a:extLst>
                </p14:cNvPr>
                <p14:cNvContentPartPr/>
                <p14:nvPr/>
              </p14:nvContentPartPr>
              <p14:xfrm>
                <a:off x="3288606" y="3151586"/>
                <a:ext cx="160920" cy="291960"/>
              </p14:xfrm>
            </p:contentPart>
          </mc:Choice>
          <mc:Fallback>
            <p:pic>
              <p:nvPicPr>
                <p:cNvPr id="208" name="Ink 207">
                  <a:extLst>
                    <a:ext uri="{FF2B5EF4-FFF2-40B4-BE49-F238E27FC236}">
                      <a16:creationId xmlns:a16="http://schemas.microsoft.com/office/drawing/2014/main" id="{EE8D6725-4910-97D3-87A9-1104528A7CE1}"/>
                    </a:ext>
                  </a:extLst>
                </p:cNvPr>
                <p:cNvPicPr/>
                <p:nvPr/>
              </p:nvPicPr>
              <p:blipFill>
                <a:blip r:embed="rId365"/>
                <a:stretch>
                  <a:fillRect/>
                </a:stretch>
              </p:blipFill>
              <p:spPr>
                <a:xfrm>
                  <a:off x="3279606" y="3142586"/>
                  <a:ext cx="178560" cy="30960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09" name="Ink 208">
                  <a:extLst>
                    <a:ext uri="{FF2B5EF4-FFF2-40B4-BE49-F238E27FC236}">
                      <a16:creationId xmlns:a16="http://schemas.microsoft.com/office/drawing/2014/main" id="{723DC8C5-746E-5C80-3152-8BFA4D86D668}"/>
                    </a:ext>
                  </a:extLst>
                </p14:cNvPr>
                <p14:cNvContentPartPr/>
                <p14:nvPr/>
              </p14:nvContentPartPr>
              <p14:xfrm>
                <a:off x="3526206" y="3279026"/>
                <a:ext cx="30960" cy="64440"/>
              </p14:xfrm>
            </p:contentPart>
          </mc:Choice>
          <mc:Fallback>
            <p:pic>
              <p:nvPicPr>
                <p:cNvPr id="209" name="Ink 208">
                  <a:extLst>
                    <a:ext uri="{FF2B5EF4-FFF2-40B4-BE49-F238E27FC236}">
                      <a16:creationId xmlns:a16="http://schemas.microsoft.com/office/drawing/2014/main" id="{723DC8C5-746E-5C80-3152-8BFA4D86D668}"/>
                    </a:ext>
                  </a:extLst>
                </p:cNvPr>
                <p:cNvPicPr/>
                <p:nvPr/>
              </p:nvPicPr>
              <p:blipFill>
                <a:blip r:embed="rId367"/>
                <a:stretch>
                  <a:fillRect/>
                </a:stretch>
              </p:blipFill>
              <p:spPr>
                <a:xfrm>
                  <a:off x="3517566" y="3270386"/>
                  <a:ext cx="486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210" name="Ink 209">
                  <a:extLst>
                    <a:ext uri="{FF2B5EF4-FFF2-40B4-BE49-F238E27FC236}">
                      <a16:creationId xmlns:a16="http://schemas.microsoft.com/office/drawing/2014/main" id="{1C56DABE-9C58-2238-273C-C5A51C4E18B4}"/>
                    </a:ext>
                  </a:extLst>
                </p14:cNvPr>
                <p14:cNvContentPartPr/>
                <p14:nvPr/>
              </p14:nvContentPartPr>
              <p14:xfrm>
                <a:off x="3700446" y="3132146"/>
                <a:ext cx="74880" cy="293760"/>
              </p14:xfrm>
            </p:contentPart>
          </mc:Choice>
          <mc:Fallback>
            <p:pic>
              <p:nvPicPr>
                <p:cNvPr id="210" name="Ink 209">
                  <a:extLst>
                    <a:ext uri="{FF2B5EF4-FFF2-40B4-BE49-F238E27FC236}">
                      <a16:creationId xmlns:a16="http://schemas.microsoft.com/office/drawing/2014/main" id="{1C56DABE-9C58-2238-273C-C5A51C4E18B4}"/>
                    </a:ext>
                  </a:extLst>
                </p:cNvPr>
                <p:cNvPicPr/>
                <p:nvPr/>
              </p:nvPicPr>
              <p:blipFill>
                <a:blip r:embed="rId369"/>
                <a:stretch>
                  <a:fillRect/>
                </a:stretch>
              </p:blipFill>
              <p:spPr>
                <a:xfrm>
                  <a:off x="3691446" y="3123146"/>
                  <a:ext cx="92520" cy="311400"/>
                </a:xfrm>
                <a:prstGeom prst="rect">
                  <a:avLst/>
                </a:prstGeom>
              </p:spPr>
            </p:pic>
          </mc:Fallback>
        </mc:AlternateContent>
      </p:grpSp>
      <p:grpSp>
        <p:nvGrpSpPr>
          <p:cNvPr id="231" name="Group 230">
            <a:extLst>
              <a:ext uri="{FF2B5EF4-FFF2-40B4-BE49-F238E27FC236}">
                <a16:creationId xmlns:a16="http://schemas.microsoft.com/office/drawing/2014/main" id="{928EF1D0-DD84-C7A4-B443-B6DFCA6DE003}"/>
              </a:ext>
            </a:extLst>
          </p:cNvPr>
          <p:cNvGrpSpPr/>
          <p:nvPr/>
        </p:nvGrpSpPr>
        <p:grpSpPr>
          <a:xfrm>
            <a:off x="4164846" y="3043226"/>
            <a:ext cx="1666800" cy="398520"/>
            <a:chOff x="4164846" y="3043226"/>
            <a:chExt cx="1666800" cy="398520"/>
          </a:xfrm>
        </p:grpSpPr>
        <mc:AlternateContent xmlns:mc="http://schemas.openxmlformats.org/markup-compatibility/2006">
          <mc:Choice xmlns:p14="http://schemas.microsoft.com/office/powerpoint/2010/main" Requires="p14">
            <p:contentPart p14:bwMode="auto" r:id="rId370">
              <p14:nvContentPartPr>
                <p14:cNvPr id="211" name="Ink 210">
                  <a:extLst>
                    <a:ext uri="{FF2B5EF4-FFF2-40B4-BE49-F238E27FC236}">
                      <a16:creationId xmlns:a16="http://schemas.microsoft.com/office/drawing/2014/main" id="{C1B86648-4A5A-6134-D8A0-7C1B8144DE5A}"/>
                    </a:ext>
                  </a:extLst>
                </p14:cNvPr>
                <p14:cNvContentPartPr/>
                <p14:nvPr/>
              </p14:nvContentPartPr>
              <p14:xfrm>
                <a:off x="4164846" y="3043226"/>
                <a:ext cx="293040" cy="294840"/>
              </p14:xfrm>
            </p:contentPart>
          </mc:Choice>
          <mc:Fallback>
            <p:pic>
              <p:nvPicPr>
                <p:cNvPr id="211" name="Ink 210">
                  <a:extLst>
                    <a:ext uri="{FF2B5EF4-FFF2-40B4-BE49-F238E27FC236}">
                      <a16:creationId xmlns:a16="http://schemas.microsoft.com/office/drawing/2014/main" id="{C1B86648-4A5A-6134-D8A0-7C1B8144DE5A}"/>
                    </a:ext>
                  </a:extLst>
                </p:cNvPr>
                <p:cNvPicPr/>
                <p:nvPr/>
              </p:nvPicPr>
              <p:blipFill>
                <a:blip r:embed="rId371"/>
                <a:stretch>
                  <a:fillRect/>
                </a:stretch>
              </p:blipFill>
              <p:spPr>
                <a:xfrm>
                  <a:off x="4156206" y="3034226"/>
                  <a:ext cx="310680" cy="31248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212" name="Ink 211">
                  <a:extLst>
                    <a:ext uri="{FF2B5EF4-FFF2-40B4-BE49-F238E27FC236}">
                      <a16:creationId xmlns:a16="http://schemas.microsoft.com/office/drawing/2014/main" id="{0ADCC317-927E-019C-87E8-59BD2B6CA0A8}"/>
                    </a:ext>
                  </a:extLst>
                </p14:cNvPr>
                <p14:cNvContentPartPr/>
                <p14:nvPr/>
              </p14:nvContentPartPr>
              <p14:xfrm>
                <a:off x="4445646" y="3051146"/>
                <a:ext cx="11160" cy="43920"/>
              </p14:xfrm>
            </p:contentPart>
          </mc:Choice>
          <mc:Fallback>
            <p:pic>
              <p:nvPicPr>
                <p:cNvPr id="212" name="Ink 211">
                  <a:extLst>
                    <a:ext uri="{FF2B5EF4-FFF2-40B4-BE49-F238E27FC236}">
                      <a16:creationId xmlns:a16="http://schemas.microsoft.com/office/drawing/2014/main" id="{0ADCC317-927E-019C-87E8-59BD2B6CA0A8}"/>
                    </a:ext>
                  </a:extLst>
                </p:cNvPr>
                <p:cNvPicPr/>
                <p:nvPr/>
              </p:nvPicPr>
              <p:blipFill>
                <a:blip r:embed="rId373"/>
                <a:stretch>
                  <a:fillRect/>
                </a:stretch>
              </p:blipFill>
              <p:spPr>
                <a:xfrm>
                  <a:off x="4437006" y="3042146"/>
                  <a:ext cx="2880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213" name="Ink 212">
                  <a:extLst>
                    <a:ext uri="{FF2B5EF4-FFF2-40B4-BE49-F238E27FC236}">
                      <a16:creationId xmlns:a16="http://schemas.microsoft.com/office/drawing/2014/main" id="{BF463D6C-A95C-4FA8-63DB-02C5BA782B11}"/>
                    </a:ext>
                  </a:extLst>
                </p14:cNvPr>
                <p14:cNvContentPartPr/>
                <p14:nvPr/>
              </p14:nvContentPartPr>
              <p14:xfrm>
                <a:off x="4565886" y="3059426"/>
                <a:ext cx="122040" cy="375120"/>
              </p14:xfrm>
            </p:contentPart>
          </mc:Choice>
          <mc:Fallback>
            <p:pic>
              <p:nvPicPr>
                <p:cNvPr id="213" name="Ink 212">
                  <a:extLst>
                    <a:ext uri="{FF2B5EF4-FFF2-40B4-BE49-F238E27FC236}">
                      <a16:creationId xmlns:a16="http://schemas.microsoft.com/office/drawing/2014/main" id="{BF463D6C-A95C-4FA8-63DB-02C5BA782B11}"/>
                    </a:ext>
                  </a:extLst>
                </p:cNvPr>
                <p:cNvPicPr/>
                <p:nvPr/>
              </p:nvPicPr>
              <p:blipFill>
                <a:blip r:embed="rId375"/>
                <a:stretch>
                  <a:fillRect/>
                </a:stretch>
              </p:blipFill>
              <p:spPr>
                <a:xfrm>
                  <a:off x="4557246" y="3050426"/>
                  <a:ext cx="13968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214" name="Ink 213">
                  <a:extLst>
                    <a:ext uri="{FF2B5EF4-FFF2-40B4-BE49-F238E27FC236}">
                      <a16:creationId xmlns:a16="http://schemas.microsoft.com/office/drawing/2014/main" id="{217311F9-753B-D61E-9648-D1276252587B}"/>
                    </a:ext>
                  </a:extLst>
                </p14:cNvPr>
                <p14:cNvContentPartPr/>
                <p14:nvPr/>
              </p14:nvContentPartPr>
              <p14:xfrm>
                <a:off x="4543566" y="3086426"/>
                <a:ext cx="249840" cy="355320"/>
              </p14:xfrm>
            </p:contentPart>
          </mc:Choice>
          <mc:Fallback>
            <p:pic>
              <p:nvPicPr>
                <p:cNvPr id="214" name="Ink 213">
                  <a:extLst>
                    <a:ext uri="{FF2B5EF4-FFF2-40B4-BE49-F238E27FC236}">
                      <a16:creationId xmlns:a16="http://schemas.microsoft.com/office/drawing/2014/main" id="{217311F9-753B-D61E-9648-D1276252587B}"/>
                    </a:ext>
                  </a:extLst>
                </p:cNvPr>
                <p:cNvPicPr/>
                <p:nvPr/>
              </p:nvPicPr>
              <p:blipFill>
                <a:blip r:embed="rId377"/>
                <a:stretch>
                  <a:fillRect/>
                </a:stretch>
              </p:blipFill>
              <p:spPr>
                <a:xfrm>
                  <a:off x="4534566" y="3077786"/>
                  <a:ext cx="267480" cy="37296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15" name="Ink 214">
                  <a:extLst>
                    <a:ext uri="{FF2B5EF4-FFF2-40B4-BE49-F238E27FC236}">
                      <a16:creationId xmlns:a16="http://schemas.microsoft.com/office/drawing/2014/main" id="{0B997A27-8CE8-90F0-749B-CDCA5D181416}"/>
                    </a:ext>
                  </a:extLst>
                </p14:cNvPr>
                <p14:cNvContentPartPr/>
                <p14:nvPr/>
              </p14:nvContentPartPr>
              <p14:xfrm>
                <a:off x="4687566" y="3135386"/>
                <a:ext cx="853920" cy="199080"/>
              </p14:xfrm>
            </p:contentPart>
          </mc:Choice>
          <mc:Fallback>
            <p:pic>
              <p:nvPicPr>
                <p:cNvPr id="215" name="Ink 214">
                  <a:extLst>
                    <a:ext uri="{FF2B5EF4-FFF2-40B4-BE49-F238E27FC236}">
                      <a16:creationId xmlns:a16="http://schemas.microsoft.com/office/drawing/2014/main" id="{0B997A27-8CE8-90F0-749B-CDCA5D181416}"/>
                    </a:ext>
                  </a:extLst>
                </p:cNvPr>
                <p:cNvPicPr/>
                <p:nvPr/>
              </p:nvPicPr>
              <p:blipFill>
                <a:blip r:embed="rId379"/>
                <a:stretch>
                  <a:fillRect/>
                </a:stretch>
              </p:blipFill>
              <p:spPr>
                <a:xfrm>
                  <a:off x="4678926" y="3126386"/>
                  <a:ext cx="87156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216" name="Ink 215">
                  <a:extLst>
                    <a:ext uri="{FF2B5EF4-FFF2-40B4-BE49-F238E27FC236}">
                      <a16:creationId xmlns:a16="http://schemas.microsoft.com/office/drawing/2014/main" id="{BCB21B27-77AD-01D2-66C3-E3776043DAF2}"/>
                    </a:ext>
                  </a:extLst>
                </p14:cNvPr>
                <p14:cNvContentPartPr/>
                <p14:nvPr/>
              </p14:nvContentPartPr>
              <p14:xfrm>
                <a:off x="5622846" y="3175706"/>
                <a:ext cx="64080" cy="165960"/>
              </p14:xfrm>
            </p:contentPart>
          </mc:Choice>
          <mc:Fallback>
            <p:pic>
              <p:nvPicPr>
                <p:cNvPr id="216" name="Ink 215">
                  <a:extLst>
                    <a:ext uri="{FF2B5EF4-FFF2-40B4-BE49-F238E27FC236}">
                      <a16:creationId xmlns:a16="http://schemas.microsoft.com/office/drawing/2014/main" id="{BCB21B27-77AD-01D2-66C3-E3776043DAF2}"/>
                    </a:ext>
                  </a:extLst>
                </p:cNvPr>
                <p:cNvPicPr/>
                <p:nvPr/>
              </p:nvPicPr>
              <p:blipFill>
                <a:blip r:embed="rId381"/>
                <a:stretch>
                  <a:fillRect/>
                </a:stretch>
              </p:blipFill>
              <p:spPr>
                <a:xfrm>
                  <a:off x="5613846" y="3167066"/>
                  <a:ext cx="8172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217" name="Ink 216">
                  <a:extLst>
                    <a:ext uri="{FF2B5EF4-FFF2-40B4-BE49-F238E27FC236}">
                      <a16:creationId xmlns:a16="http://schemas.microsoft.com/office/drawing/2014/main" id="{53732ED1-B09E-1036-34E2-E91B764E7C71}"/>
                    </a:ext>
                  </a:extLst>
                </p14:cNvPr>
                <p14:cNvContentPartPr/>
                <p14:nvPr/>
              </p14:nvContentPartPr>
              <p14:xfrm>
                <a:off x="5748126" y="3194786"/>
                <a:ext cx="83520" cy="171360"/>
              </p14:xfrm>
            </p:contentPart>
          </mc:Choice>
          <mc:Fallback>
            <p:pic>
              <p:nvPicPr>
                <p:cNvPr id="217" name="Ink 216">
                  <a:extLst>
                    <a:ext uri="{FF2B5EF4-FFF2-40B4-BE49-F238E27FC236}">
                      <a16:creationId xmlns:a16="http://schemas.microsoft.com/office/drawing/2014/main" id="{53732ED1-B09E-1036-34E2-E91B764E7C71}"/>
                    </a:ext>
                  </a:extLst>
                </p:cNvPr>
                <p:cNvPicPr/>
                <p:nvPr/>
              </p:nvPicPr>
              <p:blipFill>
                <a:blip r:embed="rId383"/>
                <a:stretch>
                  <a:fillRect/>
                </a:stretch>
              </p:blipFill>
              <p:spPr>
                <a:xfrm>
                  <a:off x="5739486" y="3186146"/>
                  <a:ext cx="101160" cy="189000"/>
                </a:xfrm>
                <a:prstGeom prst="rect">
                  <a:avLst/>
                </a:prstGeom>
              </p:spPr>
            </p:pic>
          </mc:Fallback>
        </mc:AlternateContent>
      </p:grpSp>
      <p:grpSp>
        <p:nvGrpSpPr>
          <p:cNvPr id="230" name="Group 229">
            <a:extLst>
              <a:ext uri="{FF2B5EF4-FFF2-40B4-BE49-F238E27FC236}">
                <a16:creationId xmlns:a16="http://schemas.microsoft.com/office/drawing/2014/main" id="{A9C16C3C-B773-4146-553B-07F1FE34C5E1}"/>
              </a:ext>
            </a:extLst>
          </p:cNvPr>
          <p:cNvGrpSpPr/>
          <p:nvPr/>
        </p:nvGrpSpPr>
        <p:grpSpPr>
          <a:xfrm>
            <a:off x="6179766" y="3165626"/>
            <a:ext cx="139320" cy="169560"/>
            <a:chOff x="6179766" y="3165626"/>
            <a:chExt cx="139320" cy="169560"/>
          </a:xfrm>
        </p:grpSpPr>
        <mc:AlternateContent xmlns:mc="http://schemas.openxmlformats.org/markup-compatibility/2006">
          <mc:Choice xmlns:p14="http://schemas.microsoft.com/office/powerpoint/2010/main" Requires="p14">
            <p:contentPart p14:bwMode="auto" r:id="rId384">
              <p14:nvContentPartPr>
                <p14:cNvPr id="218" name="Ink 217">
                  <a:extLst>
                    <a:ext uri="{FF2B5EF4-FFF2-40B4-BE49-F238E27FC236}">
                      <a16:creationId xmlns:a16="http://schemas.microsoft.com/office/drawing/2014/main" id="{5D99379C-C8D0-F4CA-5ECE-1DB170C2EE52}"/>
                    </a:ext>
                  </a:extLst>
                </p14:cNvPr>
                <p14:cNvContentPartPr/>
                <p14:nvPr/>
              </p14:nvContentPartPr>
              <p14:xfrm>
                <a:off x="6179766" y="3253466"/>
                <a:ext cx="21240" cy="43920"/>
              </p14:xfrm>
            </p:contentPart>
          </mc:Choice>
          <mc:Fallback>
            <p:pic>
              <p:nvPicPr>
                <p:cNvPr id="218" name="Ink 217">
                  <a:extLst>
                    <a:ext uri="{FF2B5EF4-FFF2-40B4-BE49-F238E27FC236}">
                      <a16:creationId xmlns:a16="http://schemas.microsoft.com/office/drawing/2014/main" id="{5D99379C-C8D0-F4CA-5ECE-1DB170C2EE52}"/>
                    </a:ext>
                  </a:extLst>
                </p:cNvPr>
                <p:cNvPicPr/>
                <p:nvPr/>
              </p:nvPicPr>
              <p:blipFill>
                <a:blip r:embed="rId385"/>
                <a:stretch>
                  <a:fillRect/>
                </a:stretch>
              </p:blipFill>
              <p:spPr>
                <a:xfrm>
                  <a:off x="6171126" y="3244466"/>
                  <a:ext cx="388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219" name="Ink 218">
                  <a:extLst>
                    <a:ext uri="{FF2B5EF4-FFF2-40B4-BE49-F238E27FC236}">
                      <a16:creationId xmlns:a16="http://schemas.microsoft.com/office/drawing/2014/main" id="{158C962D-41BB-B555-D521-AAE2CC607378}"/>
                    </a:ext>
                  </a:extLst>
                </p14:cNvPr>
                <p14:cNvContentPartPr/>
                <p14:nvPr/>
              </p14:nvContentPartPr>
              <p14:xfrm>
                <a:off x="6196686" y="3165626"/>
                <a:ext cx="7560" cy="3600"/>
              </p14:xfrm>
            </p:contentPart>
          </mc:Choice>
          <mc:Fallback>
            <p:pic>
              <p:nvPicPr>
                <p:cNvPr id="219" name="Ink 218">
                  <a:extLst>
                    <a:ext uri="{FF2B5EF4-FFF2-40B4-BE49-F238E27FC236}">
                      <a16:creationId xmlns:a16="http://schemas.microsoft.com/office/drawing/2014/main" id="{158C962D-41BB-B555-D521-AAE2CC607378}"/>
                    </a:ext>
                  </a:extLst>
                </p:cNvPr>
                <p:cNvPicPr/>
                <p:nvPr/>
              </p:nvPicPr>
              <p:blipFill>
                <a:blip r:embed="rId387"/>
                <a:stretch>
                  <a:fillRect/>
                </a:stretch>
              </p:blipFill>
              <p:spPr>
                <a:xfrm>
                  <a:off x="6187686" y="3156626"/>
                  <a:ext cx="252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220" name="Ink 219">
                  <a:extLst>
                    <a:ext uri="{FF2B5EF4-FFF2-40B4-BE49-F238E27FC236}">
                      <a16:creationId xmlns:a16="http://schemas.microsoft.com/office/drawing/2014/main" id="{FCBF8170-48CF-F84E-899E-6C056EEEEA3B}"/>
                    </a:ext>
                  </a:extLst>
                </p14:cNvPr>
                <p14:cNvContentPartPr/>
                <p14:nvPr/>
              </p14:nvContentPartPr>
              <p14:xfrm>
                <a:off x="6248526" y="3199826"/>
                <a:ext cx="70560" cy="135360"/>
              </p14:xfrm>
            </p:contentPart>
          </mc:Choice>
          <mc:Fallback>
            <p:pic>
              <p:nvPicPr>
                <p:cNvPr id="220" name="Ink 219">
                  <a:extLst>
                    <a:ext uri="{FF2B5EF4-FFF2-40B4-BE49-F238E27FC236}">
                      <a16:creationId xmlns:a16="http://schemas.microsoft.com/office/drawing/2014/main" id="{FCBF8170-48CF-F84E-899E-6C056EEEEA3B}"/>
                    </a:ext>
                  </a:extLst>
                </p:cNvPr>
                <p:cNvPicPr/>
                <p:nvPr/>
              </p:nvPicPr>
              <p:blipFill>
                <a:blip r:embed="rId389"/>
                <a:stretch>
                  <a:fillRect/>
                </a:stretch>
              </p:blipFill>
              <p:spPr>
                <a:xfrm>
                  <a:off x="6239526" y="3191186"/>
                  <a:ext cx="88200" cy="153000"/>
                </a:xfrm>
                <a:prstGeom prst="rect">
                  <a:avLst/>
                </a:prstGeom>
              </p:spPr>
            </p:pic>
          </mc:Fallback>
        </mc:AlternateContent>
      </p:grpSp>
      <p:grpSp>
        <p:nvGrpSpPr>
          <p:cNvPr id="235" name="Group 234">
            <a:extLst>
              <a:ext uri="{FF2B5EF4-FFF2-40B4-BE49-F238E27FC236}">
                <a16:creationId xmlns:a16="http://schemas.microsoft.com/office/drawing/2014/main" id="{8B5DFC36-96A0-02BD-C59F-5C055603C294}"/>
              </a:ext>
            </a:extLst>
          </p:cNvPr>
          <p:cNvGrpSpPr/>
          <p:nvPr/>
        </p:nvGrpSpPr>
        <p:grpSpPr>
          <a:xfrm>
            <a:off x="6698526" y="2983106"/>
            <a:ext cx="1875960" cy="461520"/>
            <a:chOff x="6698526" y="2983106"/>
            <a:chExt cx="1875960" cy="461520"/>
          </a:xfrm>
        </p:grpSpPr>
        <mc:AlternateContent xmlns:mc="http://schemas.openxmlformats.org/markup-compatibility/2006">
          <mc:Choice xmlns:p14="http://schemas.microsoft.com/office/powerpoint/2010/main" Requires="p14">
            <p:contentPart p14:bwMode="auto" r:id="rId390">
              <p14:nvContentPartPr>
                <p14:cNvPr id="221" name="Ink 220">
                  <a:extLst>
                    <a:ext uri="{FF2B5EF4-FFF2-40B4-BE49-F238E27FC236}">
                      <a16:creationId xmlns:a16="http://schemas.microsoft.com/office/drawing/2014/main" id="{77E9D9E9-2D90-D463-7817-48FD62760872}"/>
                    </a:ext>
                  </a:extLst>
                </p14:cNvPr>
                <p14:cNvContentPartPr/>
                <p14:nvPr/>
              </p14:nvContentPartPr>
              <p14:xfrm>
                <a:off x="6698526" y="3181826"/>
                <a:ext cx="180360" cy="130320"/>
              </p14:xfrm>
            </p:contentPart>
          </mc:Choice>
          <mc:Fallback>
            <p:pic>
              <p:nvPicPr>
                <p:cNvPr id="221" name="Ink 220">
                  <a:extLst>
                    <a:ext uri="{FF2B5EF4-FFF2-40B4-BE49-F238E27FC236}">
                      <a16:creationId xmlns:a16="http://schemas.microsoft.com/office/drawing/2014/main" id="{77E9D9E9-2D90-D463-7817-48FD62760872}"/>
                    </a:ext>
                  </a:extLst>
                </p:cNvPr>
                <p:cNvPicPr/>
                <p:nvPr/>
              </p:nvPicPr>
              <p:blipFill>
                <a:blip r:embed="rId391"/>
                <a:stretch>
                  <a:fillRect/>
                </a:stretch>
              </p:blipFill>
              <p:spPr>
                <a:xfrm>
                  <a:off x="6689526" y="3173186"/>
                  <a:ext cx="19800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22" name="Ink 221">
                  <a:extLst>
                    <a:ext uri="{FF2B5EF4-FFF2-40B4-BE49-F238E27FC236}">
                      <a16:creationId xmlns:a16="http://schemas.microsoft.com/office/drawing/2014/main" id="{B76C0DD2-FE1D-2466-A092-591E5EF37C64}"/>
                    </a:ext>
                  </a:extLst>
                </p14:cNvPr>
                <p14:cNvContentPartPr/>
                <p14:nvPr/>
              </p14:nvContentPartPr>
              <p14:xfrm>
                <a:off x="6868446" y="3099026"/>
                <a:ext cx="8640" cy="5400"/>
              </p14:xfrm>
            </p:contentPart>
          </mc:Choice>
          <mc:Fallback>
            <p:pic>
              <p:nvPicPr>
                <p:cNvPr id="222" name="Ink 221">
                  <a:extLst>
                    <a:ext uri="{FF2B5EF4-FFF2-40B4-BE49-F238E27FC236}">
                      <a16:creationId xmlns:a16="http://schemas.microsoft.com/office/drawing/2014/main" id="{B76C0DD2-FE1D-2466-A092-591E5EF37C64}"/>
                    </a:ext>
                  </a:extLst>
                </p:cNvPr>
                <p:cNvPicPr/>
                <p:nvPr/>
              </p:nvPicPr>
              <p:blipFill>
                <a:blip r:embed="rId393"/>
                <a:stretch>
                  <a:fillRect/>
                </a:stretch>
              </p:blipFill>
              <p:spPr>
                <a:xfrm>
                  <a:off x="6859806" y="3090026"/>
                  <a:ext cx="2628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23" name="Ink 222">
                  <a:extLst>
                    <a:ext uri="{FF2B5EF4-FFF2-40B4-BE49-F238E27FC236}">
                      <a16:creationId xmlns:a16="http://schemas.microsoft.com/office/drawing/2014/main" id="{0622F453-3D59-21AE-27C8-4E64A365C288}"/>
                    </a:ext>
                  </a:extLst>
                </p14:cNvPr>
                <p14:cNvContentPartPr/>
                <p14:nvPr/>
              </p14:nvContentPartPr>
              <p14:xfrm>
                <a:off x="6894726" y="3141146"/>
                <a:ext cx="434160" cy="303480"/>
              </p14:xfrm>
            </p:contentPart>
          </mc:Choice>
          <mc:Fallback>
            <p:pic>
              <p:nvPicPr>
                <p:cNvPr id="223" name="Ink 222">
                  <a:extLst>
                    <a:ext uri="{FF2B5EF4-FFF2-40B4-BE49-F238E27FC236}">
                      <a16:creationId xmlns:a16="http://schemas.microsoft.com/office/drawing/2014/main" id="{0622F453-3D59-21AE-27C8-4E64A365C288}"/>
                    </a:ext>
                  </a:extLst>
                </p:cNvPr>
                <p:cNvPicPr/>
                <p:nvPr/>
              </p:nvPicPr>
              <p:blipFill>
                <a:blip r:embed="rId395"/>
                <a:stretch>
                  <a:fillRect/>
                </a:stretch>
              </p:blipFill>
              <p:spPr>
                <a:xfrm>
                  <a:off x="6885726" y="3132146"/>
                  <a:ext cx="451800" cy="32112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24" name="Ink 223">
                  <a:extLst>
                    <a:ext uri="{FF2B5EF4-FFF2-40B4-BE49-F238E27FC236}">
                      <a16:creationId xmlns:a16="http://schemas.microsoft.com/office/drawing/2014/main" id="{E2968B11-5B88-A1F7-9955-48C109E653E7}"/>
                    </a:ext>
                  </a:extLst>
                </p14:cNvPr>
                <p14:cNvContentPartPr/>
                <p14:nvPr/>
              </p14:nvContentPartPr>
              <p14:xfrm>
                <a:off x="7314126" y="2995346"/>
                <a:ext cx="24840" cy="40320"/>
              </p14:xfrm>
            </p:contentPart>
          </mc:Choice>
          <mc:Fallback>
            <p:pic>
              <p:nvPicPr>
                <p:cNvPr id="224" name="Ink 223">
                  <a:extLst>
                    <a:ext uri="{FF2B5EF4-FFF2-40B4-BE49-F238E27FC236}">
                      <a16:creationId xmlns:a16="http://schemas.microsoft.com/office/drawing/2014/main" id="{E2968B11-5B88-A1F7-9955-48C109E653E7}"/>
                    </a:ext>
                  </a:extLst>
                </p:cNvPr>
                <p:cNvPicPr/>
                <p:nvPr/>
              </p:nvPicPr>
              <p:blipFill>
                <a:blip r:embed="rId397"/>
                <a:stretch>
                  <a:fillRect/>
                </a:stretch>
              </p:blipFill>
              <p:spPr>
                <a:xfrm>
                  <a:off x="7305486" y="2986706"/>
                  <a:ext cx="4248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25" name="Ink 224">
                  <a:extLst>
                    <a:ext uri="{FF2B5EF4-FFF2-40B4-BE49-F238E27FC236}">
                      <a16:creationId xmlns:a16="http://schemas.microsoft.com/office/drawing/2014/main" id="{936A78BD-C577-E059-D436-4AE475B34CBF}"/>
                    </a:ext>
                  </a:extLst>
                </p14:cNvPr>
                <p14:cNvContentPartPr/>
                <p14:nvPr/>
              </p14:nvContentPartPr>
              <p14:xfrm>
                <a:off x="7445886" y="2983106"/>
                <a:ext cx="131400" cy="340200"/>
              </p14:xfrm>
            </p:contentPart>
          </mc:Choice>
          <mc:Fallback>
            <p:pic>
              <p:nvPicPr>
                <p:cNvPr id="225" name="Ink 224">
                  <a:extLst>
                    <a:ext uri="{FF2B5EF4-FFF2-40B4-BE49-F238E27FC236}">
                      <a16:creationId xmlns:a16="http://schemas.microsoft.com/office/drawing/2014/main" id="{936A78BD-C577-E059-D436-4AE475B34CBF}"/>
                    </a:ext>
                  </a:extLst>
                </p:cNvPr>
                <p:cNvPicPr/>
                <p:nvPr/>
              </p:nvPicPr>
              <p:blipFill>
                <a:blip r:embed="rId399"/>
                <a:stretch>
                  <a:fillRect/>
                </a:stretch>
              </p:blipFill>
              <p:spPr>
                <a:xfrm>
                  <a:off x="7437246" y="2974106"/>
                  <a:ext cx="149040" cy="35784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26" name="Ink 225">
                  <a:extLst>
                    <a:ext uri="{FF2B5EF4-FFF2-40B4-BE49-F238E27FC236}">
                      <a16:creationId xmlns:a16="http://schemas.microsoft.com/office/drawing/2014/main" id="{DCD9E9EF-FCC3-0A89-7C29-37935496DFB6}"/>
                    </a:ext>
                  </a:extLst>
                </p14:cNvPr>
                <p14:cNvContentPartPr/>
                <p14:nvPr/>
              </p14:nvContentPartPr>
              <p14:xfrm>
                <a:off x="7452006" y="3060866"/>
                <a:ext cx="131040" cy="212040"/>
              </p14:xfrm>
            </p:contentPart>
          </mc:Choice>
          <mc:Fallback>
            <p:pic>
              <p:nvPicPr>
                <p:cNvPr id="226" name="Ink 225">
                  <a:extLst>
                    <a:ext uri="{FF2B5EF4-FFF2-40B4-BE49-F238E27FC236}">
                      <a16:creationId xmlns:a16="http://schemas.microsoft.com/office/drawing/2014/main" id="{DCD9E9EF-FCC3-0A89-7C29-37935496DFB6}"/>
                    </a:ext>
                  </a:extLst>
                </p:cNvPr>
                <p:cNvPicPr/>
                <p:nvPr/>
              </p:nvPicPr>
              <p:blipFill>
                <a:blip r:embed="rId401"/>
                <a:stretch>
                  <a:fillRect/>
                </a:stretch>
              </p:blipFill>
              <p:spPr>
                <a:xfrm>
                  <a:off x="7443366" y="3052226"/>
                  <a:ext cx="14868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227" name="Ink 226">
                  <a:extLst>
                    <a:ext uri="{FF2B5EF4-FFF2-40B4-BE49-F238E27FC236}">
                      <a16:creationId xmlns:a16="http://schemas.microsoft.com/office/drawing/2014/main" id="{9E0D2BDA-49E8-FD78-F38E-826E1D625A91}"/>
                    </a:ext>
                  </a:extLst>
                </p14:cNvPr>
                <p14:cNvContentPartPr/>
                <p14:nvPr/>
              </p14:nvContentPartPr>
              <p14:xfrm>
                <a:off x="7608606" y="3030626"/>
                <a:ext cx="896760" cy="308160"/>
              </p14:xfrm>
            </p:contentPart>
          </mc:Choice>
          <mc:Fallback>
            <p:pic>
              <p:nvPicPr>
                <p:cNvPr id="227" name="Ink 226">
                  <a:extLst>
                    <a:ext uri="{FF2B5EF4-FFF2-40B4-BE49-F238E27FC236}">
                      <a16:creationId xmlns:a16="http://schemas.microsoft.com/office/drawing/2014/main" id="{9E0D2BDA-49E8-FD78-F38E-826E1D625A91}"/>
                    </a:ext>
                  </a:extLst>
                </p:cNvPr>
                <p:cNvPicPr/>
                <p:nvPr/>
              </p:nvPicPr>
              <p:blipFill>
                <a:blip r:embed="rId403"/>
                <a:stretch>
                  <a:fillRect/>
                </a:stretch>
              </p:blipFill>
              <p:spPr>
                <a:xfrm>
                  <a:off x="7599606" y="3021626"/>
                  <a:ext cx="91440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228" name="Ink 227">
                  <a:extLst>
                    <a:ext uri="{FF2B5EF4-FFF2-40B4-BE49-F238E27FC236}">
                      <a16:creationId xmlns:a16="http://schemas.microsoft.com/office/drawing/2014/main" id="{97FFA884-7FD2-ED16-92FE-0C61EFAB8A81}"/>
                    </a:ext>
                  </a:extLst>
                </p14:cNvPr>
                <p14:cNvContentPartPr/>
                <p14:nvPr/>
              </p14:nvContentPartPr>
              <p14:xfrm>
                <a:off x="8295126" y="3141146"/>
                <a:ext cx="128160" cy="47160"/>
              </p14:xfrm>
            </p:contentPart>
          </mc:Choice>
          <mc:Fallback>
            <p:pic>
              <p:nvPicPr>
                <p:cNvPr id="228" name="Ink 227">
                  <a:extLst>
                    <a:ext uri="{FF2B5EF4-FFF2-40B4-BE49-F238E27FC236}">
                      <a16:creationId xmlns:a16="http://schemas.microsoft.com/office/drawing/2014/main" id="{97FFA884-7FD2-ED16-92FE-0C61EFAB8A81}"/>
                    </a:ext>
                  </a:extLst>
                </p:cNvPr>
                <p:cNvPicPr/>
                <p:nvPr/>
              </p:nvPicPr>
              <p:blipFill>
                <a:blip r:embed="rId405"/>
                <a:stretch>
                  <a:fillRect/>
                </a:stretch>
              </p:blipFill>
              <p:spPr>
                <a:xfrm>
                  <a:off x="8286486" y="3132146"/>
                  <a:ext cx="14580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34" name="Ink 233">
                  <a:extLst>
                    <a:ext uri="{FF2B5EF4-FFF2-40B4-BE49-F238E27FC236}">
                      <a16:creationId xmlns:a16="http://schemas.microsoft.com/office/drawing/2014/main" id="{66EAA1D2-E7B6-9332-F50C-2BCBBFFEEC3D}"/>
                    </a:ext>
                  </a:extLst>
                </p14:cNvPr>
                <p14:cNvContentPartPr/>
                <p14:nvPr/>
              </p14:nvContentPartPr>
              <p14:xfrm>
                <a:off x="8560086" y="3325106"/>
                <a:ext cx="14400" cy="15480"/>
              </p14:xfrm>
            </p:contentPart>
          </mc:Choice>
          <mc:Fallback>
            <p:pic>
              <p:nvPicPr>
                <p:cNvPr id="234" name="Ink 233">
                  <a:extLst>
                    <a:ext uri="{FF2B5EF4-FFF2-40B4-BE49-F238E27FC236}">
                      <a16:creationId xmlns:a16="http://schemas.microsoft.com/office/drawing/2014/main" id="{66EAA1D2-E7B6-9332-F50C-2BCBBFFEEC3D}"/>
                    </a:ext>
                  </a:extLst>
                </p:cNvPr>
                <p:cNvPicPr/>
                <p:nvPr/>
              </p:nvPicPr>
              <p:blipFill>
                <a:blip r:embed="rId407"/>
                <a:stretch>
                  <a:fillRect/>
                </a:stretch>
              </p:blipFill>
              <p:spPr>
                <a:xfrm>
                  <a:off x="8551086" y="3316466"/>
                  <a:ext cx="32040" cy="33120"/>
                </a:xfrm>
                <a:prstGeom prst="rect">
                  <a:avLst/>
                </a:prstGeom>
              </p:spPr>
            </p:pic>
          </mc:Fallback>
        </mc:AlternateContent>
      </p:grpSp>
    </p:spTree>
    <p:extLst>
      <p:ext uri="{BB962C8B-B14F-4D97-AF65-F5344CB8AC3E}">
        <p14:creationId xmlns:p14="http://schemas.microsoft.com/office/powerpoint/2010/main" val="3707597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Pipe flow – heat transfer and friction effects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838200" y="1397876"/>
                <a:ext cx="10515600" cy="5255172"/>
              </a:xfrm>
            </p:spPr>
            <p:txBody>
              <a:bodyPr>
                <a:normAutofit fontScale="92500" lnSpcReduction="10000"/>
              </a:bodyPr>
              <a:lstStyle/>
              <a:p>
                <a:r>
                  <a:rPr lang="en-GB" dirty="0"/>
                  <a:t>The effect of friction and heat transfer are to accelerate the flow.  The following formulae are presented without proof which is available in the text.</a:t>
                </a:r>
              </a:p>
              <a:p>
                <a:r>
                  <a:rPr lang="en-GB" dirty="0"/>
                  <a:t>The effect on friction in a pipe is to accelerate the flow to critical point:</a:t>
                </a: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4</m:t>
                      </m:r>
                      <m:sSub>
                        <m:sSubPr>
                          <m:ctrlPr>
                            <a:rPr lang="en-GB" i="1">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𝑓</m:t>
                          </m:r>
                        </m:sub>
                      </m:sSub>
                      <m:d>
                        <m:dPr>
                          <m:ctrlPr>
                            <a:rPr lang="en-GB" i="1">
                              <a:latin typeface="Cambria Math" panose="02040503050406030204" pitchFamily="18" charset="0"/>
                            </a:rPr>
                          </m:ctrlPr>
                        </m:dPr>
                        <m:e>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𝐿</m:t>
                                  </m:r>
                                </m:e>
                                <m:sup>
                                  <m:r>
                                    <a:rPr lang="en-GB" i="1">
                                      <a:latin typeface="Cambria Math" panose="02040503050406030204" pitchFamily="18" charset="0"/>
                                    </a:rPr>
                                    <m:t>∗</m:t>
                                  </m:r>
                                </m:sup>
                              </m:sSup>
                            </m:num>
                            <m:den>
                              <m:r>
                                <a:rPr lang="en-GB" i="1">
                                  <a:latin typeface="Cambria Math" panose="02040503050406030204" pitchFamily="18" charset="0"/>
                                </a:rPr>
                                <m:t>𝐷</m:t>
                              </m:r>
                            </m:den>
                          </m:f>
                        </m:e>
                      </m:d>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𝛾</m:t>
                          </m:r>
                        </m:den>
                      </m:f>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1−</m:t>
                              </m:r>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num>
                            <m:den>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den>
                          </m:f>
                        </m:e>
                      </m:d>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𝛾</m:t>
                          </m:r>
                          <m:r>
                            <a:rPr lang="en-GB" i="1">
                              <a:latin typeface="Cambria Math" panose="02040503050406030204" pitchFamily="18" charset="0"/>
                            </a:rPr>
                            <m:t>+1</m:t>
                          </m:r>
                        </m:num>
                        <m:den>
                          <m:r>
                            <a:rPr lang="en-GB" i="1">
                              <a:latin typeface="Cambria Math" panose="02040503050406030204" pitchFamily="18" charset="0"/>
                            </a:rPr>
                            <m:t>2</m:t>
                          </m:r>
                          <m:r>
                            <a:rPr lang="en-GB" i="1">
                              <a:latin typeface="Cambria Math" panose="02040503050406030204" pitchFamily="18" charset="0"/>
                            </a:rPr>
                            <m:t>𝛾</m:t>
                          </m:r>
                        </m:den>
                      </m:f>
                      <m:r>
                        <a:rPr lang="en-GB" i="1">
                          <a:latin typeface="Cambria Math" panose="02040503050406030204" pitchFamily="18" charset="0"/>
                        </a:rPr>
                        <m:t>𝑙𝑛</m:t>
                      </m:r>
                      <m:f>
                        <m:fPr>
                          <m:ctrlPr>
                            <a:rPr lang="en-GB" i="1">
                              <a:latin typeface="Cambria Math" panose="02040503050406030204" pitchFamily="18" charset="0"/>
                            </a:rPr>
                          </m:ctrlPr>
                        </m:fPr>
                        <m:num>
                          <m:d>
                            <m:dPr>
                              <m:ctrlPr>
                                <a:rPr lang="en-GB" i="1">
                                  <a:latin typeface="Cambria Math" panose="02040503050406030204" pitchFamily="18" charset="0"/>
                                </a:rPr>
                              </m:ctrlPr>
                            </m:dPr>
                            <m:e>
                              <m:r>
                                <a:rPr lang="en-GB" i="1">
                                  <a:latin typeface="Cambria Math" panose="02040503050406030204" pitchFamily="18" charset="0"/>
                                </a:rPr>
                                <m:t>𝛾</m:t>
                              </m:r>
                              <m:r>
                                <a:rPr lang="en-GB" i="1">
                                  <a:latin typeface="Cambria Math" panose="02040503050406030204" pitchFamily="18" charset="0"/>
                                </a:rPr>
                                <m:t>+1</m:t>
                              </m:r>
                            </m:e>
                          </m:d>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num>
                        <m:den>
                          <m:r>
                            <a:rPr lang="en-GB" i="1">
                              <a:latin typeface="Cambria Math" panose="02040503050406030204" pitchFamily="18" charset="0"/>
                            </a:rPr>
                            <m:t>2+</m:t>
                          </m:r>
                          <m:d>
                            <m:dPr>
                              <m:ctrlPr>
                                <a:rPr lang="en-GB" i="1">
                                  <a:latin typeface="Cambria Math" panose="02040503050406030204" pitchFamily="18" charset="0"/>
                                </a:rPr>
                              </m:ctrlPr>
                            </m:dPr>
                            <m:e>
                              <m:r>
                                <a:rPr lang="en-GB" i="1">
                                  <a:latin typeface="Cambria Math" panose="02040503050406030204" pitchFamily="18" charset="0"/>
                                </a:rPr>
                                <m:t>𝛾</m:t>
                              </m:r>
                              <m:r>
                                <a:rPr lang="en-GB" i="1">
                                  <a:latin typeface="Cambria Math" panose="02040503050406030204" pitchFamily="18" charset="0"/>
                                </a:rPr>
                                <m:t>−1</m:t>
                              </m:r>
                            </m:e>
                          </m:d>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den>
                      </m:f>
                    </m:oMath>
                  </m:oMathPara>
                </a14:m>
                <a:endParaRPr lang="en-GB" dirty="0"/>
              </a:p>
              <a:p>
                <a:r>
                  <a:rPr lang="en-GB" dirty="0"/>
                  <a:t>The effect of heat transfer into a pipe is to accelerate the flow to critical point:</a:t>
                </a:r>
              </a:p>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𝑞</m:t>
                              </m:r>
                            </m:e>
                            <m:sup>
                              <m:r>
                                <a:rPr lang="en-GB" i="1">
                                  <a:latin typeface="Cambria Math" panose="02040503050406030204" pitchFamily="18" charset="0"/>
                                </a:rPr>
                                <m:t>∗</m:t>
                              </m:r>
                            </m:sup>
                          </m:sSup>
                        </m:num>
                        <m:den>
                          <m:sSub>
                            <m:sSubPr>
                              <m:ctrlPr>
                                <a:rPr lang="en-GB" i="1">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𝑝</m:t>
                              </m:r>
                            </m:sub>
                          </m:sSub>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0</m:t>
                              </m:r>
                            </m:sub>
                          </m:sSub>
                        </m:den>
                      </m:f>
                      <m:r>
                        <a:rPr lang="en-GB" i="1">
                          <a:latin typeface="Cambria Math" panose="02040503050406030204" pitchFamily="18" charset="0"/>
                        </a:rPr>
                        <m:t>=</m:t>
                      </m:r>
                      <m:f>
                        <m:fPr>
                          <m:ctrlPr>
                            <a:rPr lang="en-GB" i="1">
                              <a:latin typeface="Cambria Math" panose="02040503050406030204" pitchFamily="18" charset="0"/>
                            </a:rPr>
                          </m:ctrlPr>
                        </m:fPr>
                        <m:num>
                          <m:sSubSup>
                            <m:sSubSupPr>
                              <m:ctrlPr>
                                <a:rPr lang="en-GB" i="1">
                                  <a:latin typeface="Cambria Math" panose="02040503050406030204" pitchFamily="18" charset="0"/>
                                </a:rPr>
                              </m:ctrlPr>
                            </m:sSubSupPr>
                            <m:e>
                              <m:r>
                                <a:rPr lang="en-GB" i="1">
                                  <a:latin typeface="Cambria Math" panose="02040503050406030204" pitchFamily="18" charset="0"/>
                                </a:rPr>
                                <m:t>𝑇</m:t>
                              </m:r>
                            </m:e>
                            <m:sub>
                              <m:r>
                                <a:rPr lang="en-GB" i="1">
                                  <a:latin typeface="Cambria Math" panose="02040503050406030204" pitchFamily="18" charset="0"/>
                                </a:rPr>
                                <m:t>0</m:t>
                              </m:r>
                            </m:sub>
                            <m:sup>
                              <m:r>
                                <a:rPr lang="en-GB" i="1">
                                  <a:latin typeface="Cambria Math" panose="02040503050406030204" pitchFamily="18" charset="0"/>
                                </a:rPr>
                                <m:t>∗</m:t>
                              </m:r>
                            </m:sup>
                          </m:sSubSup>
                        </m:num>
                        <m:den>
                          <m:sSup>
                            <m:sSupPr>
                              <m:ctrlPr>
                                <a:rPr lang="en-GB" i="1">
                                  <a:latin typeface="Cambria Math" panose="02040503050406030204" pitchFamily="18" charset="0"/>
                                </a:rPr>
                              </m:ctrlPr>
                            </m:sSupPr>
                            <m:e>
                              <m:r>
                                <a:rPr lang="en-GB" i="1">
                                  <a:latin typeface="Cambria Math" panose="02040503050406030204" pitchFamily="18" charset="0"/>
                                </a:rPr>
                                <m:t>𝑇</m:t>
                              </m:r>
                            </m:e>
                            <m:sup>
                              <m:r>
                                <a:rPr lang="en-GB" i="1">
                                  <a:latin typeface="Cambria Math" panose="02040503050406030204" pitchFamily="18" charset="0"/>
                                </a:rPr>
                                <m:t>∗</m:t>
                              </m:r>
                            </m:sup>
                          </m:sSup>
                        </m:den>
                      </m:f>
                      <m:f>
                        <m:fPr>
                          <m:ctrlPr>
                            <a:rPr lang="en-GB" i="1">
                              <a:latin typeface="Cambria Math" panose="02040503050406030204" pitchFamily="18" charset="0"/>
                            </a:rPr>
                          </m:ctrlPr>
                        </m:fPr>
                        <m:num>
                          <m:r>
                            <a:rPr lang="en-GB" i="1">
                              <a:latin typeface="Cambria Math" panose="02040503050406030204" pitchFamily="18" charset="0"/>
                            </a:rPr>
                            <m:t>𝑇</m:t>
                          </m:r>
                        </m:num>
                        <m:den>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0</m:t>
                              </m:r>
                            </m:sub>
                          </m:sSub>
                        </m:den>
                      </m:f>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𝑇</m:t>
                              </m:r>
                            </m:e>
                            <m:sup>
                              <m:r>
                                <a:rPr lang="en-GB" i="1">
                                  <a:latin typeface="Cambria Math" panose="02040503050406030204" pitchFamily="18" charset="0"/>
                                </a:rPr>
                                <m:t>∗</m:t>
                              </m:r>
                            </m:sup>
                          </m:sSup>
                        </m:num>
                        <m:den>
                          <m:r>
                            <a:rPr lang="en-GB" i="1">
                              <a:latin typeface="Cambria Math" panose="02040503050406030204" pitchFamily="18" charset="0"/>
                            </a:rPr>
                            <m:t>𝑇</m:t>
                          </m:r>
                        </m:den>
                      </m:f>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rPr>
                                <m:t>𝛾</m:t>
                              </m:r>
                              <m:r>
                                <a:rPr lang="en-GB" i="1">
                                  <a:latin typeface="Cambria Math" panose="02040503050406030204" pitchFamily="18" charset="0"/>
                                </a:rPr>
                                <m:t>−1</m:t>
                              </m:r>
                            </m:num>
                            <m:den>
                              <m:r>
                                <a:rPr lang="en-GB" i="1">
                                  <a:latin typeface="Cambria Math" panose="02040503050406030204" pitchFamily="18" charset="0"/>
                                </a:rPr>
                                <m:t>2</m:t>
                              </m:r>
                            </m:den>
                          </m:f>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den>
                      </m:f>
                      <m:sSup>
                        <m:sSupPr>
                          <m:ctrlPr>
                            <a:rPr lang="en-GB" i="1">
                              <a:latin typeface="Cambria Math" panose="02040503050406030204" pitchFamily="18" charset="0"/>
                            </a:rPr>
                          </m:ctrlPr>
                        </m:sSupPr>
                        <m:e>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1+</m:t>
                                  </m:r>
                                  <m:r>
                                    <a:rPr lang="en-GB" i="1">
                                      <a:latin typeface="Cambria Math" panose="02040503050406030204" pitchFamily="18" charset="0"/>
                                    </a:rPr>
                                    <m:t>𝛾</m:t>
                                  </m:r>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2</m:t>
                                      </m:r>
                                    </m:sup>
                                  </m:sSup>
                                </m:num>
                                <m:den>
                                  <m:r>
                                    <a:rPr lang="en-GB" i="1">
                                      <a:latin typeface="Cambria Math" panose="02040503050406030204" pitchFamily="18" charset="0"/>
                                    </a:rPr>
                                    <m:t>𝑀</m:t>
                                  </m:r>
                                  <m:d>
                                    <m:dPr>
                                      <m:ctrlPr>
                                        <a:rPr lang="en-GB" i="1">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rPr>
                                        <m:t>𝛾</m:t>
                                      </m:r>
                                    </m:e>
                                  </m:d>
                                </m:den>
                              </m:f>
                            </m:e>
                          </m:d>
                        </m:e>
                        <m:sup>
                          <m:r>
                            <a:rPr lang="en-GB" i="1">
                              <a:latin typeface="Cambria Math" panose="02040503050406030204" pitchFamily="18" charset="0"/>
                            </a:rPr>
                            <m:t>2</m:t>
                          </m:r>
                        </m:sup>
                      </m:sSup>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rPr>
                                <m:t>𝛾</m:t>
                              </m:r>
                              <m:r>
                                <a:rPr lang="en-GB" i="1">
                                  <a:latin typeface="Cambria Math" panose="02040503050406030204" pitchFamily="18" charset="0"/>
                                </a:rPr>
                                <m:t>−1</m:t>
                              </m:r>
                            </m:num>
                            <m:den>
                              <m:r>
                                <a:rPr lang="en-GB" i="1">
                                  <a:latin typeface="Cambria Math" panose="02040503050406030204" pitchFamily="18" charset="0"/>
                                </a:rPr>
                                <m:t>2</m:t>
                              </m:r>
                            </m:den>
                          </m:f>
                        </m:e>
                      </m:d>
                    </m:oMath>
                  </m:oMathPara>
                </a14:m>
                <a:endParaRPr lang="en-GB" dirty="0"/>
              </a:p>
              <a:p>
                <a:r>
                  <a:rPr lang="en-GB" dirty="0"/>
                  <a:t>In these cases, there is a length or amount of heat transfer that leads to choking in the pipe – the following chart can be used instead of the formulae</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838200" y="1397876"/>
                <a:ext cx="10515600" cy="5255172"/>
              </a:xfrm>
              <a:blipFill>
                <a:blip r:embed="rId2"/>
                <a:stretch>
                  <a:fillRect l="-928" t="-2320" b="-2320"/>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2A45A642-7D03-48F9-AE26-272F8B2F4D1E}"/>
              </a:ext>
            </a:extLst>
          </p:cNvPr>
          <p:cNvSpPr txBox="1"/>
          <p:nvPr/>
        </p:nvSpPr>
        <p:spPr>
          <a:xfrm>
            <a:off x="10508974" y="2902226"/>
            <a:ext cx="1298713" cy="369332"/>
          </a:xfrm>
          <a:prstGeom prst="rect">
            <a:avLst/>
          </a:prstGeom>
          <a:noFill/>
        </p:spPr>
        <p:txBody>
          <a:bodyPr wrap="square" rtlCol="0">
            <a:spAutoFit/>
          </a:bodyPr>
          <a:lstStyle/>
          <a:p>
            <a:r>
              <a:rPr lang="en-GB" dirty="0" err="1"/>
              <a:t>p.273</a:t>
            </a:r>
            <a:endParaRPr lang="en-GB" dirty="0"/>
          </a:p>
        </p:txBody>
      </p:sp>
    </p:spTree>
    <p:extLst>
      <p:ext uri="{BB962C8B-B14F-4D97-AF65-F5344CB8AC3E}">
        <p14:creationId xmlns:p14="http://schemas.microsoft.com/office/powerpoint/2010/main" val="3457763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2848841" y="0"/>
            <a:ext cx="6494318" cy="6858000"/>
          </a:xfrm>
          <a:prstGeom prst="rect">
            <a:avLst/>
          </a:prstGeom>
        </p:spPr>
      </p:pic>
      <p:sp>
        <p:nvSpPr>
          <p:cNvPr id="9" name="TextBox 8"/>
          <p:cNvSpPr txBox="1"/>
          <p:nvPr/>
        </p:nvSpPr>
        <p:spPr>
          <a:xfrm>
            <a:off x="8292125" y="2879835"/>
            <a:ext cx="1429944" cy="646331"/>
          </a:xfrm>
          <a:prstGeom prst="rect">
            <a:avLst/>
          </a:prstGeom>
          <a:noFill/>
        </p:spPr>
        <p:txBody>
          <a:bodyPr wrap="square" rtlCol="0">
            <a:spAutoFit/>
          </a:bodyPr>
          <a:lstStyle/>
          <a:p>
            <a:r>
              <a:rPr lang="en-GB" dirty="0"/>
              <a:t>Inlet Mach number</a:t>
            </a:r>
          </a:p>
        </p:txBody>
      </p:sp>
      <p:sp>
        <p:nvSpPr>
          <p:cNvPr id="10" name="TextBox 9"/>
          <p:cNvSpPr txBox="1"/>
          <p:nvPr/>
        </p:nvSpPr>
        <p:spPr>
          <a:xfrm rot="16200000">
            <a:off x="706516" y="3160358"/>
            <a:ext cx="3915318" cy="369332"/>
          </a:xfrm>
          <a:prstGeom prst="rect">
            <a:avLst/>
          </a:prstGeom>
          <a:noFill/>
        </p:spPr>
        <p:txBody>
          <a:bodyPr wrap="square" rtlCol="0">
            <a:spAutoFit/>
          </a:bodyPr>
          <a:lstStyle/>
          <a:p>
            <a:r>
              <a:rPr lang="en-GB" dirty="0"/>
              <a:t>Heat flux/pipe length to critical flow</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AA9E971-F776-D165-13DA-40DB3F5F7C6A}"/>
                  </a:ext>
                </a:extLst>
              </p14:cNvPr>
              <p14:cNvContentPartPr/>
              <p14:nvPr/>
            </p14:nvContentPartPr>
            <p14:xfrm>
              <a:off x="4046406" y="569306"/>
              <a:ext cx="15480" cy="23400"/>
            </p14:xfrm>
          </p:contentPart>
        </mc:Choice>
        <mc:Fallback xmlns="">
          <p:pic>
            <p:nvPicPr>
              <p:cNvPr id="2" name="Ink 1">
                <a:extLst>
                  <a:ext uri="{FF2B5EF4-FFF2-40B4-BE49-F238E27FC236}">
                    <a16:creationId xmlns:a16="http://schemas.microsoft.com/office/drawing/2014/main" id="{3AA9E971-F776-D165-13DA-40DB3F5F7C6A}"/>
                  </a:ext>
                </a:extLst>
              </p:cNvPr>
              <p:cNvPicPr/>
              <p:nvPr/>
            </p:nvPicPr>
            <p:blipFill>
              <a:blip r:embed="rId4"/>
              <a:stretch>
                <a:fillRect/>
              </a:stretch>
            </p:blipFill>
            <p:spPr>
              <a:xfrm>
                <a:off x="4037406" y="560306"/>
                <a:ext cx="331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B2AACB16-5418-9F8C-71B3-B5CA5E551DE4}"/>
                  </a:ext>
                </a:extLst>
              </p14:cNvPr>
              <p14:cNvContentPartPr/>
              <p14:nvPr/>
            </p14:nvContentPartPr>
            <p14:xfrm>
              <a:off x="3386886" y="518546"/>
              <a:ext cx="93240" cy="25200"/>
            </p14:xfrm>
          </p:contentPart>
        </mc:Choice>
        <mc:Fallback xmlns="">
          <p:pic>
            <p:nvPicPr>
              <p:cNvPr id="3" name="Ink 2">
                <a:extLst>
                  <a:ext uri="{FF2B5EF4-FFF2-40B4-BE49-F238E27FC236}">
                    <a16:creationId xmlns:a16="http://schemas.microsoft.com/office/drawing/2014/main" id="{B2AACB16-5418-9F8C-71B3-B5CA5E551DE4}"/>
                  </a:ext>
                </a:extLst>
              </p:cNvPr>
              <p:cNvPicPr/>
              <p:nvPr/>
            </p:nvPicPr>
            <p:blipFill>
              <a:blip r:embed="rId6"/>
              <a:stretch>
                <a:fillRect/>
              </a:stretch>
            </p:blipFill>
            <p:spPr>
              <a:xfrm>
                <a:off x="3378246" y="509546"/>
                <a:ext cx="11088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94112115-96E9-6497-F209-669241DD73FE}"/>
                  </a:ext>
                </a:extLst>
              </p14:cNvPr>
              <p14:cNvContentPartPr/>
              <p14:nvPr/>
            </p14:nvContentPartPr>
            <p14:xfrm>
              <a:off x="4008606" y="1354106"/>
              <a:ext cx="16920" cy="21600"/>
            </p14:xfrm>
          </p:contentPart>
        </mc:Choice>
        <mc:Fallback xmlns="">
          <p:pic>
            <p:nvPicPr>
              <p:cNvPr id="4" name="Ink 3">
                <a:extLst>
                  <a:ext uri="{FF2B5EF4-FFF2-40B4-BE49-F238E27FC236}">
                    <a16:creationId xmlns:a16="http://schemas.microsoft.com/office/drawing/2014/main" id="{94112115-96E9-6497-F209-669241DD73FE}"/>
                  </a:ext>
                </a:extLst>
              </p:cNvPr>
              <p:cNvPicPr/>
              <p:nvPr/>
            </p:nvPicPr>
            <p:blipFill>
              <a:blip r:embed="rId8"/>
              <a:stretch>
                <a:fillRect/>
              </a:stretch>
            </p:blipFill>
            <p:spPr>
              <a:xfrm>
                <a:off x="3999606" y="1345106"/>
                <a:ext cx="34560" cy="39240"/>
              </a:xfrm>
              <a:prstGeom prst="rect">
                <a:avLst/>
              </a:prstGeom>
            </p:spPr>
          </p:pic>
        </mc:Fallback>
      </mc:AlternateContent>
    </p:spTree>
    <p:extLst>
      <p:ext uri="{BB962C8B-B14F-4D97-AF65-F5344CB8AC3E}">
        <p14:creationId xmlns:p14="http://schemas.microsoft.com/office/powerpoint/2010/main" val="700261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7A33E6-808A-4F0A-8F79-350611C94122}"/>
              </a:ext>
            </a:extLst>
          </p:cNvPr>
          <p:cNvSpPr txBox="1"/>
          <p:nvPr/>
        </p:nvSpPr>
        <p:spPr>
          <a:xfrm>
            <a:off x="291548" y="238539"/>
            <a:ext cx="11595652" cy="923330"/>
          </a:xfrm>
          <a:prstGeom prst="rect">
            <a:avLst/>
          </a:prstGeom>
          <a:noFill/>
        </p:spPr>
        <p:txBody>
          <a:bodyPr wrap="square" rtlCol="0">
            <a:spAutoFit/>
          </a:bodyPr>
          <a:lstStyle/>
          <a:p>
            <a:r>
              <a:rPr lang="en-GB" dirty="0"/>
              <a:t>A 0.1 m diameter pipe has relative roughness of 0.002 and has flow at the inlet at Mach 0.1 with temperature 293 K.  After what length will the flow become critical?  The Re of this flow is 2.28</a:t>
            </a:r>
            <a:r>
              <a:rPr lang="en-GB" dirty="0">
                <a:sym typeface="Symbol" panose="05050102010706020507" pitchFamily="18" charset="2"/>
              </a:rPr>
              <a:t>10</a:t>
            </a:r>
            <a:r>
              <a:rPr lang="en-GB" baseline="30000" dirty="0">
                <a:sym typeface="Symbol" panose="05050102010706020507" pitchFamily="18" charset="2"/>
              </a:rPr>
              <a:t>5</a:t>
            </a:r>
            <a:r>
              <a:rPr lang="en-GB" dirty="0">
                <a:sym typeface="Symbol" panose="05050102010706020507" pitchFamily="18" charset="2"/>
              </a:rPr>
              <a:t> and the Moody chart shows friction factor f of 0.025.</a:t>
            </a:r>
            <a:endParaRPr lang="en-GB" dirty="0"/>
          </a:p>
        </p:txBody>
      </p:sp>
      <mc:AlternateContent xmlns:mc="http://schemas.openxmlformats.org/markup-compatibility/2006" xmlns:p14="http://schemas.microsoft.com/office/powerpoint/2010/main">
        <mc:Choice Requires="p14">
          <p:contentPart p14:bwMode="auto" r:id="rId2">
            <p14:nvContentPartPr>
              <p14:cNvPr id="76" name="Ink 75">
                <a:extLst>
                  <a:ext uri="{FF2B5EF4-FFF2-40B4-BE49-F238E27FC236}">
                    <a16:creationId xmlns:a16="http://schemas.microsoft.com/office/drawing/2014/main" id="{84473D1D-94A9-FC6C-E546-612CBF9205AA}"/>
                  </a:ext>
                </a:extLst>
              </p14:cNvPr>
              <p14:cNvContentPartPr/>
              <p14:nvPr/>
            </p14:nvContentPartPr>
            <p14:xfrm>
              <a:off x="9848886" y="1785746"/>
              <a:ext cx="15840" cy="22320"/>
            </p14:xfrm>
          </p:contentPart>
        </mc:Choice>
        <mc:Fallback xmlns="">
          <p:pic>
            <p:nvPicPr>
              <p:cNvPr id="76" name="Ink 75">
                <a:extLst>
                  <a:ext uri="{FF2B5EF4-FFF2-40B4-BE49-F238E27FC236}">
                    <a16:creationId xmlns:a16="http://schemas.microsoft.com/office/drawing/2014/main" id="{84473D1D-94A9-FC6C-E546-612CBF9205AA}"/>
                  </a:ext>
                </a:extLst>
              </p:cNvPr>
              <p:cNvPicPr/>
              <p:nvPr/>
            </p:nvPicPr>
            <p:blipFill>
              <a:blip r:embed="rId3"/>
              <a:stretch>
                <a:fillRect/>
              </a:stretch>
            </p:blipFill>
            <p:spPr>
              <a:xfrm>
                <a:off x="9839886" y="1776746"/>
                <a:ext cx="3348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3" name="Ink 172">
                <a:extLst>
                  <a:ext uri="{FF2B5EF4-FFF2-40B4-BE49-F238E27FC236}">
                    <a16:creationId xmlns:a16="http://schemas.microsoft.com/office/drawing/2014/main" id="{0C500E00-4C52-F02C-6BA1-291C8A3E759F}"/>
                  </a:ext>
                </a:extLst>
              </p14:cNvPr>
              <p14:cNvContentPartPr/>
              <p14:nvPr/>
            </p14:nvContentPartPr>
            <p14:xfrm>
              <a:off x="1687326" y="3273266"/>
              <a:ext cx="35640" cy="17640"/>
            </p14:xfrm>
          </p:contentPart>
        </mc:Choice>
        <mc:Fallback xmlns="">
          <p:pic>
            <p:nvPicPr>
              <p:cNvPr id="173" name="Ink 172">
                <a:extLst>
                  <a:ext uri="{FF2B5EF4-FFF2-40B4-BE49-F238E27FC236}">
                    <a16:creationId xmlns:a16="http://schemas.microsoft.com/office/drawing/2014/main" id="{0C500E00-4C52-F02C-6BA1-291C8A3E759F}"/>
                  </a:ext>
                </a:extLst>
              </p:cNvPr>
              <p:cNvPicPr/>
              <p:nvPr/>
            </p:nvPicPr>
            <p:blipFill>
              <a:blip r:embed="rId5"/>
              <a:stretch>
                <a:fillRect/>
              </a:stretch>
            </p:blipFill>
            <p:spPr>
              <a:xfrm>
                <a:off x="1678686" y="3264266"/>
                <a:ext cx="53280" cy="35280"/>
              </a:xfrm>
              <a:prstGeom prst="rect">
                <a:avLst/>
              </a:prstGeom>
            </p:spPr>
          </p:pic>
        </mc:Fallback>
      </mc:AlternateContent>
      <p:grpSp>
        <p:nvGrpSpPr>
          <p:cNvPr id="244" name="Group 243">
            <a:extLst>
              <a:ext uri="{FF2B5EF4-FFF2-40B4-BE49-F238E27FC236}">
                <a16:creationId xmlns:a16="http://schemas.microsoft.com/office/drawing/2014/main" id="{B1CAAC33-8BB4-F827-E024-BC93AC6DF7CF}"/>
              </a:ext>
            </a:extLst>
          </p:cNvPr>
          <p:cNvGrpSpPr/>
          <p:nvPr/>
        </p:nvGrpSpPr>
        <p:grpSpPr>
          <a:xfrm>
            <a:off x="1198086" y="1003826"/>
            <a:ext cx="10958400" cy="3143520"/>
            <a:chOff x="1198086" y="1003826"/>
            <a:chExt cx="10958400" cy="3143520"/>
          </a:xfrm>
        </p:grpSpPr>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6403EE70-E85F-9286-BD27-B107FF1E5F4E}"/>
                    </a:ext>
                  </a:extLst>
                </p14:cNvPr>
                <p14:cNvContentPartPr/>
                <p14:nvPr/>
              </p14:nvContentPartPr>
              <p14:xfrm>
                <a:off x="10646286" y="1260146"/>
                <a:ext cx="272160" cy="150120"/>
              </p14:xfrm>
            </p:contentPart>
          </mc:Choice>
          <mc:Fallback xmlns="">
            <p:pic>
              <p:nvPicPr>
                <p:cNvPr id="38" name="Ink 37">
                  <a:extLst>
                    <a:ext uri="{FF2B5EF4-FFF2-40B4-BE49-F238E27FC236}">
                      <a16:creationId xmlns:a16="http://schemas.microsoft.com/office/drawing/2014/main" id="{6403EE70-E85F-9286-BD27-B107FF1E5F4E}"/>
                    </a:ext>
                  </a:extLst>
                </p:cNvPr>
                <p:cNvPicPr/>
                <p:nvPr/>
              </p:nvPicPr>
              <p:blipFill>
                <a:blip r:embed="rId7"/>
                <a:stretch>
                  <a:fillRect/>
                </a:stretch>
              </p:blipFill>
              <p:spPr>
                <a:xfrm>
                  <a:off x="10637646" y="1251146"/>
                  <a:ext cx="28980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A7F57A88-ACB7-52B6-89EA-9C67E2F9D15B}"/>
                    </a:ext>
                  </a:extLst>
                </p14:cNvPr>
                <p14:cNvContentPartPr/>
                <p14:nvPr/>
              </p14:nvContentPartPr>
              <p14:xfrm>
                <a:off x="1234446" y="1224866"/>
                <a:ext cx="97920" cy="237600"/>
              </p14:xfrm>
            </p:contentPart>
          </mc:Choice>
          <mc:Fallback xmlns="">
            <p:pic>
              <p:nvPicPr>
                <p:cNvPr id="3" name="Ink 2">
                  <a:extLst>
                    <a:ext uri="{FF2B5EF4-FFF2-40B4-BE49-F238E27FC236}">
                      <a16:creationId xmlns:a16="http://schemas.microsoft.com/office/drawing/2014/main" id="{A7F57A88-ACB7-52B6-89EA-9C67E2F9D15B}"/>
                    </a:ext>
                  </a:extLst>
                </p:cNvPr>
                <p:cNvPicPr/>
                <p:nvPr/>
              </p:nvPicPr>
              <p:blipFill>
                <a:blip r:embed="rId9"/>
                <a:stretch>
                  <a:fillRect/>
                </a:stretch>
              </p:blipFill>
              <p:spPr>
                <a:xfrm>
                  <a:off x="1225806" y="1215866"/>
                  <a:ext cx="11556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6CED5768-7D62-8F67-87C6-73EB14F80DAB}"/>
                    </a:ext>
                  </a:extLst>
                </p14:cNvPr>
                <p14:cNvContentPartPr/>
                <p14:nvPr/>
              </p14:nvContentPartPr>
              <p14:xfrm>
                <a:off x="1404006" y="1221266"/>
                <a:ext cx="169560" cy="247680"/>
              </p14:xfrm>
            </p:contentPart>
          </mc:Choice>
          <mc:Fallback xmlns="">
            <p:pic>
              <p:nvPicPr>
                <p:cNvPr id="4" name="Ink 3">
                  <a:extLst>
                    <a:ext uri="{FF2B5EF4-FFF2-40B4-BE49-F238E27FC236}">
                      <a16:creationId xmlns:a16="http://schemas.microsoft.com/office/drawing/2014/main" id="{6CED5768-7D62-8F67-87C6-73EB14F80DAB}"/>
                    </a:ext>
                  </a:extLst>
                </p:cNvPr>
                <p:cNvPicPr/>
                <p:nvPr/>
              </p:nvPicPr>
              <p:blipFill>
                <a:blip r:embed="rId11"/>
                <a:stretch>
                  <a:fillRect/>
                </a:stretch>
              </p:blipFill>
              <p:spPr>
                <a:xfrm>
                  <a:off x="1395366" y="1212626"/>
                  <a:ext cx="18720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 name="Ink 4">
                  <a:extLst>
                    <a:ext uri="{FF2B5EF4-FFF2-40B4-BE49-F238E27FC236}">
                      <a16:creationId xmlns:a16="http://schemas.microsoft.com/office/drawing/2014/main" id="{CF809839-4DAF-B645-5C2F-09A78A4AF44C}"/>
                    </a:ext>
                  </a:extLst>
                </p14:cNvPr>
                <p14:cNvContentPartPr/>
                <p14:nvPr/>
              </p14:nvContentPartPr>
              <p14:xfrm>
                <a:off x="1540446" y="1239986"/>
                <a:ext cx="434520" cy="212760"/>
              </p14:xfrm>
            </p:contentPart>
          </mc:Choice>
          <mc:Fallback xmlns="">
            <p:pic>
              <p:nvPicPr>
                <p:cNvPr id="5" name="Ink 4">
                  <a:extLst>
                    <a:ext uri="{FF2B5EF4-FFF2-40B4-BE49-F238E27FC236}">
                      <a16:creationId xmlns:a16="http://schemas.microsoft.com/office/drawing/2014/main" id="{CF809839-4DAF-B645-5C2F-09A78A4AF44C}"/>
                    </a:ext>
                  </a:extLst>
                </p:cNvPr>
                <p:cNvPicPr/>
                <p:nvPr/>
              </p:nvPicPr>
              <p:blipFill>
                <a:blip r:embed="rId13"/>
                <a:stretch>
                  <a:fillRect/>
                </a:stretch>
              </p:blipFill>
              <p:spPr>
                <a:xfrm>
                  <a:off x="1531446" y="1230986"/>
                  <a:ext cx="45216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 name="Ink 5">
                  <a:extLst>
                    <a:ext uri="{FF2B5EF4-FFF2-40B4-BE49-F238E27FC236}">
                      <a16:creationId xmlns:a16="http://schemas.microsoft.com/office/drawing/2014/main" id="{140AC6B6-D0D4-0EFE-832B-EFCF11899F67}"/>
                    </a:ext>
                  </a:extLst>
                </p14:cNvPr>
                <p14:cNvContentPartPr/>
                <p14:nvPr/>
              </p14:nvContentPartPr>
              <p14:xfrm>
                <a:off x="2231646" y="1201466"/>
                <a:ext cx="8640" cy="212040"/>
              </p14:xfrm>
            </p:contentPart>
          </mc:Choice>
          <mc:Fallback xmlns="">
            <p:pic>
              <p:nvPicPr>
                <p:cNvPr id="6" name="Ink 5">
                  <a:extLst>
                    <a:ext uri="{FF2B5EF4-FFF2-40B4-BE49-F238E27FC236}">
                      <a16:creationId xmlns:a16="http://schemas.microsoft.com/office/drawing/2014/main" id="{140AC6B6-D0D4-0EFE-832B-EFCF11899F67}"/>
                    </a:ext>
                  </a:extLst>
                </p:cNvPr>
                <p:cNvPicPr/>
                <p:nvPr/>
              </p:nvPicPr>
              <p:blipFill>
                <a:blip r:embed="rId15"/>
                <a:stretch>
                  <a:fillRect/>
                </a:stretch>
              </p:blipFill>
              <p:spPr>
                <a:xfrm>
                  <a:off x="2222646" y="1192826"/>
                  <a:ext cx="2628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 name="Ink 6">
                  <a:extLst>
                    <a:ext uri="{FF2B5EF4-FFF2-40B4-BE49-F238E27FC236}">
                      <a16:creationId xmlns:a16="http://schemas.microsoft.com/office/drawing/2014/main" id="{CFA55C2C-39FE-B128-2521-11482C2D4975}"/>
                    </a:ext>
                  </a:extLst>
                </p14:cNvPr>
                <p14:cNvContentPartPr/>
                <p14:nvPr/>
              </p14:nvContentPartPr>
              <p14:xfrm>
                <a:off x="2222286" y="1184906"/>
                <a:ext cx="533880" cy="215280"/>
              </p14:xfrm>
            </p:contentPart>
          </mc:Choice>
          <mc:Fallback xmlns="">
            <p:pic>
              <p:nvPicPr>
                <p:cNvPr id="7" name="Ink 6">
                  <a:extLst>
                    <a:ext uri="{FF2B5EF4-FFF2-40B4-BE49-F238E27FC236}">
                      <a16:creationId xmlns:a16="http://schemas.microsoft.com/office/drawing/2014/main" id="{CFA55C2C-39FE-B128-2521-11482C2D4975}"/>
                    </a:ext>
                  </a:extLst>
                </p:cNvPr>
                <p:cNvPicPr/>
                <p:nvPr/>
              </p:nvPicPr>
              <p:blipFill>
                <a:blip r:embed="rId17"/>
                <a:stretch>
                  <a:fillRect/>
                </a:stretch>
              </p:blipFill>
              <p:spPr>
                <a:xfrm>
                  <a:off x="2213286" y="1175906"/>
                  <a:ext cx="55152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 name="Ink 7">
                  <a:extLst>
                    <a:ext uri="{FF2B5EF4-FFF2-40B4-BE49-F238E27FC236}">
                      <a16:creationId xmlns:a16="http://schemas.microsoft.com/office/drawing/2014/main" id="{57982E19-A86B-D213-934E-8FF45AF4749D}"/>
                    </a:ext>
                  </a:extLst>
                </p14:cNvPr>
                <p14:cNvContentPartPr/>
                <p14:nvPr/>
              </p14:nvContentPartPr>
              <p14:xfrm>
                <a:off x="3133086" y="1274186"/>
                <a:ext cx="231480" cy="134280"/>
              </p14:xfrm>
            </p:contentPart>
          </mc:Choice>
          <mc:Fallback xmlns="">
            <p:pic>
              <p:nvPicPr>
                <p:cNvPr id="8" name="Ink 7">
                  <a:extLst>
                    <a:ext uri="{FF2B5EF4-FFF2-40B4-BE49-F238E27FC236}">
                      <a16:creationId xmlns:a16="http://schemas.microsoft.com/office/drawing/2014/main" id="{57982E19-A86B-D213-934E-8FF45AF4749D}"/>
                    </a:ext>
                  </a:extLst>
                </p:cNvPr>
                <p:cNvPicPr/>
                <p:nvPr/>
              </p:nvPicPr>
              <p:blipFill>
                <a:blip r:embed="rId19"/>
                <a:stretch>
                  <a:fillRect/>
                </a:stretch>
              </p:blipFill>
              <p:spPr>
                <a:xfrm>
                  <a:off x="3124446" y="1265186"/>
                  <a:ext cx="24912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 name="Ink 8">
                  <a:extLst>
                    <a:ext uri="{FF2B5EF4-FFF2-40B4-BE49-F238E27FC236}">
                      <a16:creationId xmlns:a16="http://schemas.microsoft.com/office/drawing/2014/main" id="{271BFF9C-15F4-0366-0C12-773B6EC0ED40}"/>
                    </a:ext>
                  </a:extLst>
                </p14:cNvPr>
                <p14:cNvContentPartPr/>
                <p14:nvPr/>
              </p14:nvContentPartPr>
              <p14:xfrm>
                <a:off x="3471486" y="1269866"/>
                <a:ext cx="23760" cy="126360"/>
              </p14:xfrm>
            </p:contentPart>
          </mc:Choice>
          <mc:Fallback xmlns="">
            <p:pic>
              <p:nvPicPr>
                <p:cNvPr id="9" name="Ink 8">
                  <a:extLst>
                    <a:ext uri="{FF2B5EF4-FFF2-40B4-BE49-F238E27FC236}">
                      <a16:creationId xmlns:a16="http://schemas.microsoft.com/office/drawing/2014/main" id="{271BFF9C-15F4-0366-0C12-773B6EC0ED40}"/>
                    </a:ext>
                  </a:extLst>
                </p:cNvPr>
                <p:cNvPicPr/>
                <p:nvPr/>
              </p:nvPicPr>
              <p:blipFill>
                <a:blip r:embed="rId21"/>
                <a:stretch>
                  <a:fillRect/>
                </a:stretch>
              </p:blipFill>
              <p:spPr>
                <a:xfrm>
                  <a:off x="3462846" y="1260866"/>
                  <a:ext cx="414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0" name="Ink 9">
                  <a:extLst>
                    <a:ext uri="{FF2B5EF4-FFF2-40B4-BE49-F238E27FC236}">
                      <a16:creationId xmlns:a16="http://schemas.microsoft.com/office/drawing/2014/main" id="{BE3187FF-CB0C-F3ED-AAA7-6E5BECF42ACB}"/>
                    </a:ext>
                  </a:extLst>
                </p14:cNvPr>
                <p14:cNvContentPartPr/>
                <p14:nvPr/>
              </p14:nvContentPartPr>
              <p14:xfrm>
                <a:off x="3554646" y="1218026"/>
                <a:ext cx="322920" cy="320760"/>
              </p14:xfrm>
            </p:contentPart>
          </mc:Choice>
          <mc:Fallback xmlns="">
            <p:pic>
              <p:nvPicPr>
                <p:cNvPr id="10" name="Ink 9">
                  <a:extLst>
                    <a:ext uri="{FF2B5EF4-FFF2-40B4-BE49-F238E27FC236}">
                      <a16:creationId xmlns:a16="http://schemas.microsoft.com/office/drawing/2014/main" id="{BE3187FF-CB0C-F3ED-AAA7-6E5BECF42ACB}"/>
                    </a:ext>
                  </a:extLst>
                </p:cNvPr>
                <p:cNvPicPr/>
                <p:nvPr/>
              </p:nvPicPr>
              <p:blipFill>
                <a:blip r:embed="rId23"/>
                <a:stretch>
                  <a:fillRect/>
                </a:stretch>
              </p:blipFill>
              <p:spPr>
                <a:xfrm>
                  <a:off x="3546006" y="1209386"/>
                  <a:ext cx="34056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1" name="Ink 10">
                  <a:extLst>
                    <a:ext uri="{FF2B5EF4-FFF2-40B4-BE49-F238E27FC236}">
                      <a16:creationId xmlns:a16="http://schemas.microsoft.com/office/drawing/2014/main" id="{0FD6EEF9-C0C6-0289-00AF-057148E9240A}"/>
                    </a:ext>
                  </a:extLst>
                </p14:cNvPr>
                <p14:cNvContentPartPr/>
                <p14:nvPr/>
              </p14:nvContentPartPr>
              <p14:xfrm>
                <a:off x="4202286" y="1156826"/>
                <a:ext cx="26280" cy="199080"/>
              </p14:xfrm>
            </p:contentPart>
          </mc:Choice>
          <mc:Fallback xmlns="">
            <p:pic>
              <p:nvPicPr>
                <p:cNvPr id="11" name="Ink 10">
                  <a:extLst>
                    <a:ext uri="{FF2B5EF4-FFF2-40B4-BE49-F238E27FC236}">
                      <a16:creationId xmlns:a16="http://schemas.microsoft.com/office/drawing/2014/main" id="{0FD6EEF9-C0C6-0289-00AF-057148E9240A}"/>
                    </a:ext>
                  </a:extLst>
                </p:cNvPr>
                <p:cNvPicPr/>
                <p:nvPr/>
              </p:nvPicPr>
              <p:blipFill>
                <a:blip r:embed="rId25"/>
                <a:stretch>
                  <a:fillRect/>
                </a:stretch>
              </p:blipFill>
              <p:spPr>
                <a:xfrm>
                  <a:off x="4193646" y="1148186"/>
                  <a:ext cx="4392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2" name="Ink 11">
                  <a:extLst>
                    <a:ext uri="{FF2B5EF4-FFF2-40B4-BE49-F238E27FC236}">
                      <a16:creationId xmlns:a16="http://schemas.microsoft.com/office/drawing/2014/main" id="{41C89195-DAEF-DD1C-B5EF-39DDD0AFE8CB}"/>
                    </a:ext>
                  </a:extLst>
                </p14:cNvPr>
                <p14:cNvContentPartPr/>
                <p14:nvPr/>
              </p14:nvContentPartPr>
              <p14:xfrm>
                <a:off x="4195086" y="1096706"/>
                <a:ext cx="367200" cy="261720"/>
              </p14:xfrm>
            </p:contentPart>
          </mc:Choice>
          <mc:Fallback xmlns="">
            <p:pic>
              <p:nvPicPr>
                <p:cNvPr id="12" name="Ink 11">
                  <a:extLst>
                    <a:ext uri="{FF2B5EF4-FFF2-40B4-BE49-F238E27FC236}">
                      <a16:creationId xmlns:a16="http://schemas.microsoft.com/office/drawing/2014/main" id="{41C89195-DAEF-DD1C-B5EF-39DDD0AFE8CB}"/>
                    </a:ext>
                  </a:extLst>
                </p:cNvPr>
                <p:cNvPicPr/>
                <p:nvPr/>
              </p:nvPicPr>
              <p:blipFill>
                <a:blip r:embed="rId27"/>
                <a:stretch>
                  <a:fillRect/>
                </a:stretch>
              </p:blipFill>
              <p:spPr>
                <a:xfrm>
                  <a:off x="4186086" y="1088066"/>
                  <a:ext cx="38484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 name="Ink 12">
                  <a:extLst>
                    <a:ext uri="{FF2B5EF4-FFF2-40B4-BE49-F238E27FC236}">
                      <a16:creationId xmlns:a16="http://schemas.microsoft.com/office/drawing/2014/main" id="{1A223594-AF9E-F464-06F6-FDB98D6003ED}"/>
                    </a:ext>
                  </a:extLst>
                </p14:cNvPr>
                <p14:cNvContentPartPr/>
                <p14:nvPr/>
              </p14:nvContentPartPr>
              <p14:xfrm>
                <a:off x="4966926" y="1071866"/>
                <a:ext cx="138600" cy="394200"/>
              </p14:xfrm>
            </p:contentPart>
          </mc:Choice>
          <mc:Fallback xmlns="">
            <p:pic>
              <p:nvPicPr>
                <p:cNvPr id="13" name="Ink 12">
                  <a:extLst>
                    <a:ext uri="{FF2B5EF4-FFF2-40B4-BE49-F238E27FC236}">
                      <a16:creationId xmlns:a16="http://schemas.microsoft.com/office/drawing/2014/main" id="{1A223594-AF9E-F464-06F6-FDB98D6003ED}"/>
                    </a:ext>
                  </a:extLst>
                </p:cNvPr>
                <p:cNvPicPr/>
                <p:nvPr/>
              </p:nvPicPr>
              <p:blipFill>
                <a:blip r:embed="rId29"/>
                <a:stretch>
                  <a:fillRect/>
                </a:stretch>
              </p:blipFill>
              <p:spPr>
                <a:xfrm>
                  <a:off x="4957926" y="1063226"/>
                  <a:ext cx="156240" cy="4118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4" name="Ink 13">
                  <a:extLst>
                    <a:ext uri="{FF2B5EF4-FFF2-40B4-BE49-F238E27FC236}">
                      <a16:creationId xmlns:a16="http://schemas.microsoft.com/office/drawing/2014/main" id="{4A71FC48-E37A-D206-A286-8525ECA3B1B4}"/>
                    </a:ext>
                  </a:extLst>
                </p14:cNvPr>
                <p14:cNvContentPartPr/>
                <p14:nvPr/>
              </p14:nvContentPartPr>
              <p14:xfrm>
                <a:off x="4905006" y="1040906"/>
                <a:ext cx="1186200" cy="306360"/>
              </p14:xfrm>
            </p:contentPart>
          </mc:Choice>
          <mc:Fallback xmlns="">
            <p:pic>
              <p:nvPicPr>
                <p:cNvPr id="14" name="Ink 13">
                  <a:extLst>
                    <a:ext uri="{FF2B5EF4-FFF2-40B4-BE49-F238E27FC236}">
                      <a16:creationId xmlns:a16="http://schemas.microsoft.com/office/drawing/2014/main" id="{4A71FC48-E37A-D206-A286-8525ECA3B1B4}"/>
                    </a:ext>
                  </a:extLst>
                </p:cNvPr>
                <p:cNvPicPr/>
                <p:nvPr/>
              </p:nvPicPr>
              <p:blipFill>
                <a:blip r:embed="rId31"/>
                <a:stretch>
                  <a:fillRect/>
                </a:stretch>
              </p:blipFill>
              <p:spPr>
                <a:xfrm>
                  <a:off x="4896366" y="1032266"/>
                  <a:ext cx="120384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5" name="Ink 14">
                  <a:extLst>
                    <a:ext uri="{FF2B5EF4-FFF2-40B4-BE49-F238E27FC236}">
                      <a16:creationId xmlns:a16="http://schemas.microsoft.com/office/drawing/2014/main" id="{48972EA7-6B2D-25C1-1CCC-A02671B949DA}"/>
                    </a:ext>
                  </a:extLst>
                </p14:cNvPr>
                <p14:cNvContentPartPr/>
                <p14:nvPr/>
              </p14:nvContentPartPr>
              <p14:xfrm>
                <a:off x="6275166" y="1274546"/>
                <a:ext cx="26280" cy="128880"/>
              </p14:xfrm>
            </p:contentPart>
          </mc:Choice>
          <mc:Fallback xmlns="">
            <p:pic>
              <p:nvPicPr>
                <p:cNvPr id="15" name="Ink 14">
                  <a:extLst>
                    <a:ext uri="{FF2B5EF4-FFF2-40B4-BE49-F238E27FC236}">
                      <a16:creationId xmlns:a16="http://schemas.microsoft.com/office/drawing/2014/main" id="{48972EA7-6B2D-25C1-1CCC-A02671B949DA}"/>
                    </a:ext>
                  </a:extLst>
                </p:cNvPr>
                <p:cNvPicPr/>
                <p:nvPr/>
              </p:nvPicPr>
              <p:blipFill>
                <a:blip r:embed="rId33"/>
                <a:stretch>
                  <a:fillRect/>
                </a:stretch>
              </p:blipFill>
              <p:spPr>
                <a:xfrm>
                  <a:off x="6266166" y="1265546"/>
                  <a:ext cx="439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Ink 19">
                  <a:extLst>
                    <a:ext uri="{FF2B5EF4-FFF2-40B4-BE49-F238E27FC236}">
                      <a16:creationId xmlns:a16="http://schemas.microsoft.com/office/drawing/2014/main" id="{F1B203C1-9E17-75D2-47ED-044AA74AD36A}"/>
                    </a:ext>
                  </a:extLst>
                </p14:cNvPr>
                <p14:cNvContentPartPr/>
                <p14:nvPr/>
              </p14:nvContentPartPr>
              <p14:xfrm>
                <a:off x="6503406" y="1208666"/>
                <a:ext cx="237240" cy="124560"/>
              </p14:xfrm>
            </p:contentPart>
          </mc:Choice>
          <mc:Fallback xmlns="">
            <p:pic>
              <p:nvPicPr>
                <p:cNvPr id="20" name="Ink 19">
                  <a:extLst>
                    <a:ext uri="{FF2B5EF4-FFF2-40B4-BE49-F238E27FC236}">
                      <a16:creationId xmlns:a16="http://schemas.microsoft.com/office/drawing/2014/main" id="{F1B203C1-9E17-75D2-47ED-044AA74AD36A}"/>
                    </a:ext>
                  </a:extLst>
                </p:cNvPr>
                <p:cNvPicPr/>
                <p:nvPr/>
              </p:nvPicPr>
              <p:blipFill>
                <a:blip r:embed="rId35"/>
                <a:stretch>
                  <a:fillRect/>
                </a:stretch>
              </p:blipFill>
              <p:spPr>
                <a:xfrm>
                  <a:off x="6494766" y="1200026"/>
                  <a:ext cx="25488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1" name="Ink 20">
                  <a:extLst>
                    <a:ext uri="{FF2B5EF4-FFF2-40B4-BE49-F238E27FC236}">
                      <a16:creationId xmlns:a16="http://schemas.microsoft.com/office/drawing/2014/main" id="{AABA301B-0A5C-E6BC-1043-5E4A6B8ECA75}"/>
                    </a:ext>
                  </a:extLst>
                </p14:cNvPr>
                <p14:cNvContentPartPr/>
                <p14:nvPr/>
              </p14:nvContentPartPr>
              <p14:xfrm>
                <a:off x="6806526" y="1183106"/>
                <a:ext cx="80640" cy="160560"/>
              </p14:xfrm>
            </p:contentPart>
          </mc:Choice>
          <mc:Fallback xmlns="">
            <p:pic>
              <p:nvPicPr>
                <p:cNvPr id="21" name="Ink 20">
                  <a:extLst>
                    <a:ext uri="{FF2B5EF4-FFF2-40B4-BE49-F238E27FC236}">
                      <a16:creationId xmlns:a16="http://schemas.microsoft.com/office/drawing/2014/main" id="{AABA301B-0A5C-E6BC-1043-5E4A6B8ECA75}"/>
                    </a:ext>
                  </a:extLst>
                </p:cNvPr>
                <p:cNvPicPr/>
                <p:nvPr/>
              </p:nvPicPr>
              <p:blipFill>
                <a:blip r:embed="rId37"/>
                <a:stretch>
                  <a:fillRect/>
                </a:stretch>
              </p:blipFill>
              <p:spPr>
                <a:xfrm>
                  <a:off x="6797526" y="1174106"/>
                  <a:ext cx="982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2" name="Ink 21">
                  <a:extLst>
                    <a:ext uri="{FF2B5EF4-FFF2-40B4-BE49-F238E27FC236}">
                      <a16:creationId xmlns:a16="http://schemas.microsoft.com/office/drawing/2014/main" id="{6191E004-CE30-110D-5C0E-35643C0FC07D}"/>
                    </a:ext>
                  </a:extLst>
                </p14:cNvPr>
                <p14:cNvContentPartPr/>
                <p14:nvPr/>
              </p14:nvContentPartPr>
              <p14:xfrm>
                <a:off x="7121166" y="1150706"/>
                <a:ext cx="28080" cy="246240"/>
              </p14:xfrm>
            </p:contentPart>
          </mc:Choice>
          <mc:Fallback xmlns="">
            <p:pic>
              <p:nvPicPr>
                <p:cNvPr id="22" name="Ink 21">
                  <a:extLst>
                    <a:ext uri="{FF2B5EF4-FFF2-40B4-BE49-F238E27FC236}">
                      <a16:creationId xmlns:a16="http://schemas.microsoft.com/office/drawing/2014/main" id="{6191E004-CE30-110D-5C0E-35643C0FC07D}"/>
                    </a:ext>
                  </a:extLst>
                </p:cNvPr>
                <p:cNvPicPr/>
                <p:nvPr/>
              </p:nvPicPr>
              <p:blipFill>
                <a:blip r:embed="rId39"/>
                <a:stretch>
                  <a:fillRect/>
                </a:stretch>
              </p:blipFill>
              <p:spPr>
                <a:xfrm>
                  <a:off x="7112526" y="1141706"/>
                  <a:ext cx="4572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4" name="Ink 23">
                  <a:extLst>
                    <a:ext uri="{FF2B5EF4-FFF2-40B4-BE49-F238E27FC236}">
                      <a16:creationId xmlns:a16="http://schemas.microsoft.com/office/drawing/2014/main" id="{640AFA46-457D-BE61-9FDA-695E1C1F02EE}"/>
                    </a:ext>
                  </a:extLst>
                </p14:cNvPr>
                <p14:cNvContentPartPr/>
                <p14:nvPr/>
              </p14:nvContentPartPr>
              <p14:xfrm>
                <a:off x="7108206" y="1138106"/>
                <a:ext cx="324360" cy="239400"/>
              </p14:xfrm>
            </p:contentPart>
          </mc:Choice>
          <mc:Fallback xmlns="">
            <p:pic>
              <p:nvPicPr>
                <p:cNvPr id="24" name="Ink 23">
                  <a:extLst>
                    <a:ext uri="{FF2B5EF4-FFF2-40B4-BE49-F238E27FC236}">
                      <a16:creationId xmlns:a16="http://schemas.microsoft.com/office/drawing/2014/main" id="{640AFA46-457D-BE61-9FDA-695E1C1F02EE}"/>
                    </a:ext>
                  </a:extLst>
                </p:cNvPr>
                <p:cNvPicPr/>
                <p:nvPr/>
              </p:nvPicPr>
              <p:blipFill>
                <a:blip r:embed="rId41"/>
                <a:stretch>
                  <a:fillRect/>
                </a:stretch>
              </p:blipFill>
              <p:spPr>
                <a:xfrm>
                  <a:off x="7099566" y="1129106"/>
                  <a:ext cx="34200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5" name="Ink 24">
                  <a:extLst>
                    <a:ext uri="{FF2B5EF4-FFF2-40B4-BE49-F238E27FC236}">
                      <a16:creationId xmlns:a16="http://schemas.microsoft.com/office/drawing/2014/main" id="{BDB103C5-9A4F-E1F4-801D-64853BA80FDE}"/>
                    </a:ext>
                  </a:extLst>
                </p14:cNvPr>
                <p14:cNvContentPartPr/>
                <p14:nvPr/>
              </p14:nvContentPartPr>
              <p14:xfrm>
                <a:off x="7698606" y="1054586"/>
                <a:ext cx="260640" cy="306360"/>
              </p14:xfrm>
            </p:contentPart>
          </mc:Choice>
          <mc:Fallback xmlns="">
            <p:pic>
              <p:nvPicPr>
                <p:cNvPr id="25" name="Ink 24">
                  <a:extLst>
                    <a:ext uri="{FF2B5EF4-FFF2-40B4-BE49-F238E27FC236}">
                      <a16:creationId xmlns:a16="http://schemas.microsoft.com/office/drawing/2014/main" id="{BDB103C5-9A4F-E1F4-801D-64853BA80FDE}"/>
                    </a:ext>
                  </a:extLst>
                </p:cNvPr>
                <p:cNvPicPr/>
                <p:nvPr/>
              </p:nvPicPr>
              <p:blipFill>
                <a:blip r:embed="rId43"/>
                <a:stretch>
                  <a:fillRect/>
                </a:stretch>
              </p:blipFill>
              <p:spPr>
                <a:xfrm>
                  <a:off x="7689606" y="1045946"/>
                  <a:ext cx="27828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7" name="Ink 26">
                  <a:extLst>
                    <a:ext uri="{FF2B5EF4-FFF2-40B4-BE49-F238E27FC236}">
                      <a16:creationId xmlns:a16="http://schemas.microsoft.com/office/drawing/2014/main" id="{E2DF40F6-C5CF-F6D0-066C-B59212D584D3}"/>
                    </a:ext>
                  </a:extLst>
                </p14:cNvPr>
                <p14:cNvContentPartPr/>
                <p14:nvPr/>
              </p14:nvContentPartPr>
              <p14:xfrm>
                <a:off x="8022246" y="1099946"/>
                <a:ext cx="519480" cy="272880"/>
              </p14:xfrm>
            </p:contentPart>
          </mc:Choice>
          <mc:Fallback xmlns="">
            <p:pic>
              <p:nvPicPr>
                <p:cNvPr id="27" name="Ink 26">
                  <a:extLst>
                    <a:ext uri="{FF2B5EF4-FFF2-40B4-BE49-F238E27FC236}">
                      <a16:creationId xmlns:a16="http://schemas.microsoft.com/office/drawing/2014/main" id="{E2DF40F6-C5CF-F6D0-066C-B59212D584D3}"/>
                    </a:ext>
                  </a:extLst>
                </p:cNvPr>
                <p:cNvPicPr/>
                <p:nvPr/>
              </p:nvPicPr>
              <p:blipFill>
                <a:blip r:embed="rId45"/>
                <a:stretch>
                  <a:fillRect/>
                </a:stretch>
              </p:blipFill>
              <p:spPr>
                <a:xfrm>
                  <a:off x="8013246" y="1091306"/>
                  <a:ext cx="5371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8" name="Ink 27">
                  <a:extLst>
                    <a:ext uri="{FF2B5EF4-FFF2-40B4-BE49-F238E27FC236}">
                      <a16:creationId xmlns:a16="http://schemas.microsoft.com/office/drawing/2014/main" id="{E10A7465-4C55-7E91-B983-10C5985F9694}"/>
                    </a:ext>
                  </a:extLst>
                </p14:cNvPr>
                <p14:cNvContentPartPr/>
                <p14:nvPr/>
              </p14:nvContentPartPr>
              <p14:xfrm>
                <a:off x="8442366" y="1223786"/>
                <a:ext cx="118440" cy="31680"/>
              </p14:xfrm>
            </p:contentPart>
          </mc:Choice>
          <mc:Fallback xmlns="">
            <p:pic>
              <p:nvPicPr>
                <p:cNvPr id="28" name="Ink 27">
                  <a:extLst>
                    <a:ext uri="{FF2B5EF4-FFF2-40B4-BE49-F238E27FC236}">
                      <a16:creationId xmlns:a16="http://schemas.microsoft.com/office/drawing/2014/main" id="{E10A7465-4C55-7E91-B983-10C5985F9694}"/>
                    </a:ext>
                  </a:extLst>
                </p:cNvPr>
                <p:cNvPicPr/>
                <p:nvPr/>
              </p:nvPicPr>
              <p:blipFill>
                <a:blip r:embed="rId47"/>
                <a:stretch>
                  <a:fillRect/>
                </a:stretch>
              </p:blipFill>
              <p:spPr>
                <a:xfrm>
                  <a:off x="8433726" y="1215146"/>
                  <a:ext cx="1360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Ink 28">
                  <a:extLst>
                    <a:ext uri="{FF2B5EF4-FFF2-40B4-BE49-F238E27FC236}">
                      <a16:creationId xmlns:a16="http://schemas.microsoft.com/office/drawing/2014/main" id="{34FABB8C-0426-74BF-5AE8-5984B2AF0534}"/>
                    </a:ext>
                  </a:extLst>
                </p14:cNvPr>
                <p14:cNvContentPartPr/>
                <p14:nvPr/>
              </p14:nvContentPartPr>
              <p14:xfrm>
                <a:off x="8823966" y="1003826"/>
                <a:ext cx="146160" cy="503280"/>
              </p14:xfrm>
            </p:contentPart>
          </mc:Choice>
          <mc:Fallback xmlns="">
            <p:pic>
              <p:nvPicPr>
                <p:cNvPr id="29" name="Ink 28">
                  <a:extLst>
                    <a:ext uri="{FF2B5EF4-FFF2-40B4-BE49-F238E27FC236}">
                      <a16:creationId xmlns:a16="http://schemas.microsoft.com/office/drawing/2014/main" id="{34FABB8C-0426-74BF-5AE8-5984B2AF0534}"/>
                    </a:ext>
                  </a:extLst>
                </p:cNvPr>
                <p:cNvPicPr/>
                <p:nvPr/>
              </p:nvPicPr>
              <p:blipFill>
                <a:blip r:embed="rId49"/>
                <a:stretch>
                  <a:fillRect/>
                </a:stretch>
              </p:blipFill>
              <p:spPr>
                <a:xfrm>
                  <a:off x="8815326" y="995186"/>
                  <a:ext cx="163800" cy="520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Ink 30">
                  <a:extLst>
                    <a:ext uri="{FF2B5EF4-FFF2-40B4-BE49-F238E27FC236}">
                      <a16:creationId xmlns:a16="http://schemas.microsoft.com/office/drawing/2014/main" id="{990CFBA9-CA79-E660-56AC-D1959EC025CC}"/>
                    </a:ext>
                  </a:extLst>
                </p14:cNvPr>
                <p14:cNvContentPartPr/>
                <p14:nvPr/>
              </p14:nvContentPartPr>
              <p14:xfrm>
                <a:off x="9023766" y="1184546"/>
                <a:ext cx="352080" cy="190800"/>
              </p14:xfrm>
            </p:contentPart>
          </mc:Choice>
          <mc:Fallback xmlns="">
            <p:pic>
              <p:nvPicPr>
                <p:cNvPr id="31" name="Ink 30">
                  <a:extLst>
                    <a:ext uri="{FF2B5EF4-FFF2-40B4-BE49-F238E27FC236}">
                      <a16:creationId xmlns:a16="http://schemas.microsoft.com/office/drawing/2014/main" id="{990CFBA9-CA79-E660-56AC-D1959EC025CC}"/>
                    </a:ext>
                  </a:extLst>
                </p:cNvPr>
                <p:cNvPicPr/>
                <p:nvPr/>
              </p:nvPicPr>
              <p:blipFill>
                <a:blip r:embed="rId51"/>
                <a:stretch>
                  <a:fillRect/>
                </a:stretch>
              </p:blipFill>
              <p:spPr>
                <a:xfrm>
                  <a:off x="9015126" y="1175906"/>
                  <a:ext cx="36972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Ink 31">
                  <a:extLst>
                    <a:ext uri="{FF2B5EF4-FFF2-40B4-BE49-F238E27FC236}">
                      <a16:creationId xmlns:a16="http://schemas.microsoft.com/office/drawing/2014/main" id="{964DB797-05DA-E980-8E2F-46288E08BCD1}"/>
                    </a:ext>
                  </a:extLst>
                </p14:cNvPr>
                <p14:cNvContentPartPr/>
                <p14:nvPr/>
              </p14:nvContentPartPr>
              <p14:xfrm>
                <a:off x="9424446" y="1078346"/>
                <a:ext cx="406440" cy="307800"/>
              </p14:xfrm>
            </p:contentPart>
          </mc:Choice>
          <mc:Fallback xmlns="">
            <p:pic>
              <p:nvPicPr>
                <p:cNvPr id="32" name="Ink 31">
                  <a:extLst>
                    <a:ext uri="{FF2B5EF4-FFF2-40B4-BE49-F238E27FC236}">
                      <a16:creationId xmlns:a16="http://schemas.microsoft.com/office/drawing/2014/main" id="{964DB797-05DA-E980-8E2F-46288E08BCD1}"/>
                    </a:ext>
                  </a:extLst>
                </p:cNvPr>
                <p:cNvPicPr/>
                <p:nvPr/>
              </p:nvPicPr>
              <p:blipFill>
                <a:blip r:embed="rId53"/>
                <a:stretch>
                  <a:fillRect/>
                </a:stretch>
              </p:blipFill>
              <p:spPr>
                <a:xfrm>
                  <a:off x="9415446" y="1069706"/>
                  <a:ext cx="42408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3" name="Ink 32">
                  <a:extLst>
                    <a:ext uri="{FF2B5EF4-FFF2-40B4-BE49-F238E27FC236}">
                      <a16:creationId xmlns:a16="http://schemas.microsoft.com/office/drawing/2014/main" id="{6809D235-3E62-3354-9B62-8825AF98509D}"/>
                    </a:ext>
                  </a:extLst>
                </p14:cNvPr>
                <p14:cNvContentPartPr/>
                <p14:nvPr/>
              </p14:nvContentPartPr>
              <p14:xfrm>
                <a:off x="9694446" y="1101746"/>
                <a:ext cx="18720" cy="42120"/>
              </p14:xfrm>
            </p:contentPart>
          </mc:Choice>
          <mc:Fallback xmlns="">
            <p:pic>
              <p:nvPicPr>
                <p:cNvPr id="33" name="Ink 32">
                  <a:extLst>
                    <a:ext uri="{FF2B5EF4-FFF2-40B4-BE49-F238E27FC236}">
                      <a16:creationId xmlns:a16="http://schemas.microsoft.com/office/drawing/2014/main" id="{6809D235-3E62-3354-9B62-8825AF98509D}"/>
                    </a:ext>
                  </a:extLst>
                </p:cNvPr>
                <p:cNvPicPr/>
                <p:nvPr/>
              </p:nvPicPr>
              <p:blipFill>
                <a:blip r:embed="rId55"/>
                <a:stretch>
                  <a:fillRect/>
                </a:stretch>
              </p:blipFill>
              <p:spPr>
                <a:xfrm>
                  <a:off x="9685446" y="1092746"/>
                  <a:ext cx="3636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Ink 33">
                  <a:extLst>
                    <a:ext uri="{FF2B5EF4-FFF2-40B4-BE49-F238E27FC236}">
                      <a16:creationId xmlns:a16="http://schemas.microsoft.com/office/drawing/2014/main" id="{91C875D6-977F-BFE2-C941-1F072B650F17}"/>
                    </a:ext>
                  </a:extLst>
                </p14:cNvPr>
                <p14:cNvContentPartPr/>
                <p14:nvPr/>
              </p14:nvContentPartPr>
              <p14:xfrm>
                <a:off x="9925206" y="1074746"/>
                <a:ext cx="307800" cy="312840"/>
              </p14:xfrm>
            </p:contentPart>
          </mc:Choice>
          <mc:Fallback xmlns="">
            <p:pic>
              <p:nvPicPr>
                <p:cNvPr id="34" name="Ink 33">
                  <a:extLst>
                    <a:ext uri="{FF2B5EF4-FFF2-40B4-BE49-F238E27FC236}">
                      <a16:creationId xmlns:a16="http://schemas.microsoft.com/office/drawing/2014/main" id="{91C875D6-977F-BFE2-C941-1F072B650F17}"/>
                    </a:ext>
                  </a:extLst>
                </p:cNvPr>
                <p:cNvPicPr/>
                <p:nvPr/>
              </p:nvPicPr>
              <p:blipFill>
                <a:blip r:embed="rId57"/>
                <a:stretch>
                  <a:fillRect/>
                </a:stretch>
              </p:blipFill>
              <p:spPr>
                <a:xfrm>
                  <a:off x="9916566" y="1066106"/>
                  <a:ext cx="32544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Ink 34">
                  <a:extLst>
                    <a:ext uri="{FF2B5EF4-FFF2-40B4-BE49-F238E27FC236}">
                      <a16:creationId xmlns:a16="http://schemas.microsoft.com/office/drawing/2014/main" id="{52C5F76B-775C-BFD8-6E19-9BB3D21D92E4}"/>
                    </a:ext>
                  </a:extLst>
                </p14:cNvPr>
                <p14:cNvContentPartPr/>
                <p14:nvPr/>
              </p14:nvContentPartPr>
              <p14:xfrm>
                <a:off x="10269006" y="1111106"/>
                <a:ext cx="86040" cy="290520"/>
              </p14:xfrm>
            </p:contentPart>
          </mc:Choice>
          <mc:Fallback xmlns="">
            <p:pic>
              <p:nvPicPr>
                <p:cNvPr id="35" name="Ink 34">
                  <a:extLst>
                    <a:ext uri="{FF2B5EF4-FFF2-40B4-BE49-F238E27FC236}">
                      <a16:creationId xmlns:a16="http://schemas.microsoft.com/office/drawing/2014/main" id="{52C5F76B-775C-BFD8-6E19-9BB3D21D92E4}"/>
                    </a:ext>
                  </a:extLst>
                </p:cNvPr>
                <p:cNvPicPr/>
                <p:nvPr/>
              </p:nvPicPr>
              <p:blipFill>
                <a:blip r:embed="rId59"/>
                <a:stretch>
                  <a:fillRect/>
                </a:stretch>
              </p:blipFill>
              <p:spPr>
                <a:xfrm>
                  <a:off x="10260366" y="1102106"/>
                  <a:ext cx="10368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6" name="Ink 35">
                  <a:extLst>
                    <a:ext uri="{FF2B5EF4-FFF2-40B4-BE49-F238E27FC236}">
                      <a16:creationId xmlns:a16="http://schemas.microsoft.com/office/drawing/2014/main" id="{A99AE30C-66CE-822E-B3AA-75F510468CA1}"/>
                    </a:ext>
                  </a:extLst>
                </p14:cNvPr>
                <p14:cNvContentPartPr/>
                <p14:nvPr/>
              </p14:nvContentPartPr>
              <p14:xfrm>
                <a:off x="10332726" y="1236026"/>
                <a:ext cx="83160" cy="160920"/>
              </p14:xfrm>
            </p:contentPart>
          </mc:Choice>
          <mc:Fallback xmlns="">
            <p:pic>
              <p:nvPicPr>
                <p:cNvPr id="36" name="Ink 35">
                  <a:extLst>
                    <a:ext uri="{FF2B5EF4-FFF2-40B4-BE49-F238E27FC236}">
                      <a16:creationId xmlns:a16="http://schemas.microsoft.com/office/drawing/2014/main" id="{A99AE30C-66CE-822E-B3AA-75F510468CA1}"/>
                    </a:ext>
                  </a:extLst>
                </p:cNvPr>
                <p:cNvPicPr/>
                <p:nvPr/>
              </p:nvPicPr>
              <p:blipFill>
                <a:blip r:embed="rId61"/>
                <a:stretch>
                  <a:fillRect/>
                </a:stretch>
              </p:blipFill>
              <p:spPr>
                <a:xfrm>
                  <a:off x="10324086" y="1227386"/>
                  <a:ext cx="10080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0" name="Ink 39">
                  <a:extLst>
                    <a:ext uri="{FF2B5EF4-FFF2-40B4-BE49-F238E27FC236}">
                      <a16:creationId xmlns:a16="http://schemas.microsoft.com/office/drawing/2014/main" id="{7895A0AE-37BE-CCC5-EDCC-E26C8AA7EE99}"/>
                    </a:ext>
                  </a:extLst>
                </p14:cNvPr>
                <p14:cNvContentPartPr/>
                <p14:nvPr/>
              </p14:nvContentPartPr>
              <p14:xfrm>
                <a:off x="1217526" y="1589906"/>
                <a:ext cx="111960" cy="289440"/>
              </p14:xfrm>
            </p:contentPart>
          </mc:Choice>
          <mc:Fallback xmlns="">
            <p:pic>
              <p:nvPicPr>
                <p:cNvPr id="40" name="Ink 39">
                  <a:extLst>
                    <a:ext uri="{FF2B5EF4-FFF2-40B4-BE49-F238E27FC236}">
                      <a16:creationId xmlns:a16="http://schemas.microsoft.com/office/drawing/2014/main" id="{7895A0AE-37BE-CCC5-EDCC-E26C8AA7EE99}"/>
                    </a:ext>
                  </a:extLst>
                </p:cNvPr>
                <p:cNvPicPr/>
                <p:nvPr/>
              </p:nvPicPr>
              <p:blipFill>
                <a:blip r:embed="rId63"/>
                <a:stretch>
                  <a:fillRect/>
                </a:stretch>
              </p:blipFill>
              <p:spPr>
                <a:xfrm>
                  <a:off x="1208526" y="1580906"/>
                  <a:ext cx="12960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1" name="Ink 40">
                  <a:extLst>
                    <a:ext uri="{FF2B5EF4-FFF2-40B4-BE49-F238E27FC236}">
                      <a16:creationId xmlns:a16="http://schemas.microsoft.com/office/drawing/2014/main" id="{A86003C9-1464-B055-2C99-F38F6986E98C}"/>
                    </a:ext>
                  </a:extLst>
                </p14:cNvPr>
                <p14:cNvContentPartPr/>
                <p14:nvPr/>
              </p14:nvContentPartPr>
              <p14:xfrm>
                <a:off x="1378446" y="1760546"/>
                <a:ext cx="61200" cy="108000"/>
              </p14:xfrm>
            </p:contentPart>
          </mc:Choice>
          <mc:Fallback xmlns="">
            <p:pic>
              <p:nvPicPr>
                <p:cNvPr id="41" name="Ink 40">
                  <a:extLst>
                    <a:ext uri="{FF2B5EF4-FFF2-40B4-BE49-F238E27FC236}">
                      <a16:creationId xmlns:a16="http://schemas.microsoft.com/office/drawing/2014/main" id="{A86003C9-1464-B055-2C99-F38F6986E98C}"/>
                    </a:ext>
                  </a:extLst>
                </p:cNvPr>
                <p:cNvPicPr/>
                <p:nvPr/>
              </p:nvPicPr>
              <p:blipFill>
                <a:blip r:embed="rId65"/>
                <a:stretch>
                  <a:fillRect/>
                </a:stretch>
              </p:blipFill>
              <p:spPr>
                <a:xfrm>
                  <a:off x="1369806" y="1751906"/>
                  <a:ext cx="7884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2" name="Ink 41">
                  <a:extLst>
                    <a:ext uri="{FF2B5EF4-FFF2-40B4-BE49-F238E27FC236}">
                      <a16:creationId xmlns:a16="http://schemas.microsoft.com/office/drawing/2014/main" id="{9424345F-1B3B-4581-B8A3-B711354C106D}"/>
                    </a:ext>
                  </a:extLst>
                </p14:cNvPr>
                <p14:cNvContentPartPr/>
                <p14:nvPr/>
              </p14:nvContentPartPr>
              <p14:xfrm>
                <a:off x="1369086" y="1719506"/>
                <a:ext cx="241200" cy="160560"/>
              </p14:xfrm>
            </p:contentPart>
          </mc:Choice>
          <mc:Fallback xmlns="">
            <p:pic>
              <p:nvPicPr>
                <p:cNvPr id="42" name="Ink 41">
                  <a:extLst>
                    <a:ext uri="{FF2B5EF4-FFF2-40B4-BE49-F238E27FC236}">
                      <a16:creationId xmlns:a16="http://schemas.microsoft.com/office/drawing/2014/main" id="{9424345F-1B3B-4581-B8A3-B711354C106D}"/>
                    </a:ext>
                  </a:extLst>
                </p:cNvPr>
                <p:cNvPicPr/>
                <p:nvPr/>
              </p:nvPicPr>
              <p:blipFill>
                <a:blip r:embed="rId67"/>
                <a:stretch>
                  <a:fillRect/>
                </a:stretch>
              </p:blipFill>
              <p:spPr>
                <a:xfrm>
                  <a:off x="1360446" y="1710866"/>
                  <a:ext cx="25884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3" name="Ink 42">
                  <a:extLst>
                    <a:ext uri="{FF2B5EF4-FFF2-40B4-BE49-F238E27FC236}">
                      <a16:creationId xmlns:a16="http://schemas.microsoft.com/office/drawing/2014/main" id="{154E4855-C3AD-01DD-2F3F-4BD337863ECF}"/>
                    </a:ext>
                  </a:extLst>
                </p14:cNvPr>
                <p14:cNvContentPartPr/>
                <p14:nvPr/>
              </p14:nvContentPartPr>
              <p14:xfrm>
                <a:off x="1604166" y="1581266"/>
                <a:ext cx="167400" cy="307800"/>
              </p14:xfrm>
            </p:contentPart>
          </mc:Choice>
          <mc:Fallback xmlns="">
            <p:pic>
              <p:nvPicPr>
                <p:cNvPr id="43" name="Ink 42">
                  <a:extLst>
                    <a:ext uri="{FF2B5EF4-FFF2-40B4-BE49-F238E27FC236}">
                      <a16:creationId xmlns:a16="http://schemas.microsoft.com/office/drawing/2014/main" id="{154E4855-C3AD-01DD-2F3F-4BD337863ECF}"/>
                    </a:ext>
                  </a:extLst>
                </p:cNvPr>
                <p:cNvPicPr/>
                <p:nvPr/>
              </p:nvPicPr>
              <p:blipFill>
                <a:blip r:embed="rId69"/>
                <a:stretch>
                  <a:fillRect/>
                </a:stretch>
              </p:blipFill>
              <p:spPr>
                <a:xfrm>
                  <a:off x="1595166" y="1572266"/>
                  <a:ext cx="18504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4" name="Ink 43">
                  <a:extLst>
                    <a:ext uri="{FF2B5EF4-FFF2-40B4-BE49-F238E27FC236}">
                      <a16:creationId xmlns:a16="http://schemas.microsoft.com/office/drawing/2014/main" id="{6CDD54B3-B01F-05B7-16A2-A94CA70ABE82}"/>
                    </a:ext>
                  </a:extLst>
                </p14:cNvPr>
                <p14:cNvContentPartPr/>
                <p14:nvPr/>
              </p14:nvContentPartPr>
              <p14:xfrm>
                <a:off x="2037966" y="1683146"/>
                <a:ext cx="117000" cy="178920"/>
              </p14:xfrm>
            </p:contentPart>
          </mc:Choice>
          <mc:Fallback xmlns="">
            <p:pic>
              <p:nvPicPr>
                <p:cNvPr id="44" name="Ink 43">
                  <a:extLst>
                    <a:ext uri="{FF2B5EF4-FFF2-40B4-BE49-F238E27FC236}">
                      <a16:creationId xmlns:a16="http://schemas.microsoft.com/office/drawing/2014/main" id="{6CDD54B3-B01F-05B7-16A2-A94CA70ABE82}"/>
                    </a:ext>
                  </a:extLst>
                </p:cNvPr>
                <p:cNvPicPr/>
                <p:nvPr/>
              </p:nvPicPr>
              <p:blipFill>
                <a:blip r:embed="rId71"/>
                <a:stretch>
                  <a:fillRect/>
                </a:stretch>
              </p:blipFill>
              <p:spPr>
                <a:xfrm>
                  <a:off x="2028966" y="1674146"/>
                  <a:ext cx="1346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5" name="Ink 44">
                  <a:extLst>
                    <a:ext uri="{FF2B5EF4-FFF2-40B4-BE49-F238E27FC236}">
                      <a16:creationId xmlns:a16="http://schemas.microsoft.com/office/drawing/2014/main" id="{97068DD5-5F76-918B-AF64-AC3591207620}"/>
                    </a:ext>
                  </a:extLst>
                </p14:cNvPr>
                <p14:cNvContentPartPr/>
                <p14:nvPr/>
              </p14:nvContentPartPr>
              <p14:xfrm>
                <a:off x="2210046" y="1697186"/>
                <a:ext cx="27360" cy="270360"/>
              </p14:xfrm>
            </p:contentPart>
          </mc:Choice>
          <mc:Fallback xmlns="">
            <p:pic>
              <p:nvPicPr>
                <p:cNvPr id="45" name="Ink 44">
                  <a:extLst>
                    <a:ext uri="{FF2B5EF4-FFF2-40B4-BE49-F238E27FC236}">
                      <a16:creationId xmlns:a16="http://schemas.microsoft.com/office/drawing/2014/main" id="{97068DD5-5F76-918B-AF64-AC3591207620}"/>
                    </a:ext>
                  </a:extLst>
                </p:cNvPr>
                <p:cNvPicPr/>
                <p:nvPr/>
              </p:nvPicPr>
              <p:blipFill>
                <a:blip r:embed="rId73"/>
                <a:stretch>
                  <a:fillRect/>
                </a:stretch>
              </p:blipFill>
              <p:spPr>
                <a:xfrm>
                  <a:off x="2201406" y="1688186"/>
                  <a:ext cx="4500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6" name="Ink 45">
                  <a:extLst>
                    <a:ext uri="{FF2B5EF4-FFF2-40B4-BE49-F238E27FC236}">
                      <a16:creationId xmlns:a16="http://schemas.microsoft.com/office/drawing/2014/main" id="{3452DD27-60C4-6499-5B1A-BD57F08C9A6F}"/>
                    </a:ext>
                  </a:extLst>
                </p14:cNvPr>
                <p14:cNvContentPartPr/>
                <p14:nvPr/>
              </p14:nvContentPartPr>
              <p14:xfrm>
                <a:off x="2206086" y="1623026"/>
                <a:ext cx="666720" cy="244440"/>
              </p14:xfrm>
            </p:contentPart>
          </mc:Choice>
          <mc:Fallback xmlns="">
            <p:pic>
              <p:nvPicPr>
                <p:cNvPr id="46" name="Ink 45">
                  <a:extLst>
                    <a:ext uri="{FF2B5EF4-FFF2-40B4-BE49-F238E27FC236}">
                      <a16:creationId xmlns:a16="http://schemas.microsoft.com/office/drawing/2014/main" id="{3452DD27-60C4-6499-5B1A-BD57F08C9A6F}"/>
                    </a:ext>
                  </a:extLst>
                </p:cNvPr>
                <p:cNvPicPr/>
                <p:nvPr/>
              </p:nvPicPr>
              <p:blipFill>
                <a:blip r:embed="rId75"/>
                <a:stretch>
                  <a:fillRect/>
                </a:stretch>
              </p:blipFill>
              <p:spPr>
                <a:xfrm>
                  <a:off x="2197086" y="1614026"/>
                  <a:ext cx="68436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7" name="Ink 46">
                  <a:extLst>
                    <a:ext uri="{FF2B5EF4-FFF2-40B4-BE49-F238E27FC236}">
                      <a16:creationId xmlns:a16="http://schemas.microsoft.com/office/drawing/2014/main" id="{464DE231-FC60-4507-7433-0D57BA10C6ED}"/>
                    </a:ext>
                  </a:extLst>
                </p14:cNvPr>
                <p14:cNvContentPartPr/>
                <p14:nvPr/>
              </p14:nvContentPartPr>
              <p14:xfrm>
                <a:off x="2954526" y="1665866"/>
                <a:ext cx="81000" cy="178560"/>
              </p14:xfrm>
            </p:contentPart>
          </mc:Choice>
          <mc:Fallback xmlns="">
            <p:pic>
              <p:nvPicPr>
                <p:cNvPr id="47" name="Ink 46">
                  <a:extLst>
                    <a:ext uri="{FF2B5EF4-FFF2-40B4-BE49-F238E27FC236}">
                      <a16:creationId xmlns:a16="http://schemas.microsoft.com/office/drawing/2014/main" id="{464DE231-FC60-4507-7433-0D57BA10C6ED}"/>
                    </a:ext>
                  </a:extLst>
                </p:cNvPr>
                <p:cNvPicPr/>
                <p:nvPr/>
              </p:nvPicPr>
              <p:blipFill>
                <a:blip r:embed="rId77"/>
                <a:stretch>
                  <a:fillRect/>
                </a:stretch>
              </p:blipFill>
              <p:spPr>
                <a:xfrm>
                  <a:off x="2945886" y="1657226"/>
                  <a:ext cx="9864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8" name="Ink 47">
                  <a:extLst>
                    <a:ext uri="{FF2B5EF4-FFF2-40B4-BE49-F238E27FC236}">
                      <a16:creationId xmlns:a16="http://schemas.microsoft.com/office/drawing/2014/main" id="{2ED078C5-9CE7-D242-2DF8-1D3813E07159}"/>
                    </a:ext>
                  </a:extLst>
                </p14:cNvPr>
                <p14:cNvContentPartPr/>
                <p14:nvPr/>
              </p14:nvContentPartPr>
              <p14:xfrm>
                <a:off x="3078726" y="1526906"/>
                <a:ext cx="442080" cy="340560"/>
              </p14:xfrm>
            </p:contentPart>
          </mc:Choice>
          <mc:Fallback xmlns="">
            <p:pic>
              <p:nvPicPr>
                <p:cNvPr id="48" name="Ink 47">
                  <a:extLst>
                    <a:ext uri="{FF2B5EF4-FFF2-40B4-BE49-F238E27FC236}">
                      <a16:creationId xmlns:a16="http://schemas.microsoft.com/office/drawing/2014/main" id="{2ED078C5-9CE7-D242-2DF8-1D3813E07159}"/>
                    </a:ext>
                  </a:extLst>
                </p:cNvPr>
                <p:cNvPicPr/>
                <p:nvPr/>
              </p:nvPicPr>
              <p:blipFill>
                <a:blip r:embed="rId79"/>
                <a:stretch>
                  <a:fillRect/>
                </a:stretch>
              </p:blipFill>
              <p:spPr>
                <a:xfrm>
                  <a:off x="3070086" y="1518266"/>
                  <a:ext cx="459720" cy="3582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9" name="Ink 48">
                  <a:extLst>
                    <a:ext uri="{FF2B5EF4-FFF2-40B4-BE49-F238E27FC236}">
                      <a16:creationId xmlns:a16="http://schemas.microsoft.com/office/drawing/2014/main" id="{38B71613-4474-D8E9-8772-CAE6BF4AC482}"/>
                    </a:ext>
                  </a:extLst>
                </p14:cNvPr>
                <p14:cNvContentPartPr/>
                <p14:nvPr/>
              </p14:nvContentPartPr>
              <p14:xfrm>
                <a:off x="3460686" y="1706186"/>
                <a:ext cx="153360" cy="41400"/>
              </p14:xfrm>
            </p:contentPart>
          </mc:Choice>
          <mc:Fallback xmlns="">
            <p:pic>
              <p:nvPicPr>
                <p:cNvPr id="49" name="Ink 48">
                  <a:extLst>
                    <a:ext uri="{FF2B5EF4-FFF2-40B4-BE49-F238E27FC236}">
                      <a16:creationId xmlns:a16="http://schemas.microsoft.com/office/drawing/2014/main" id="{38B71613-4474-D8E9-8772-CAE6BF4AC482}"/>
                    </a:ext>
                  </a:extLst>
                </p:cNvPr>
                <p:cNvPicPr/>
                <p:nvPr/>
              </p:nvPicPr>
              <p:blipFill>
                <a:blip r:embed="rId81"/>
                <a:stretch>
                  <a:fillRect/>
                </a:stretch>
              </p:blipFill>
              <p:spPr>
                <a:xfrm>
                  <a:off x="3451686" y="1697186"/>
                  <a:ext cx="1710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0" name="Ink 49">
                  <a:extLst>
                    <a:ext uri="{FF2B5EF4-FFF2-40B4-BE49-F238E27FC236}">
                      <a16:creationId xmlns:a16="http://schemas.microsoft.com/office/drawing/2014/main" id="{322D8269-47E1-461E-8B0D-22E5C2213F98}"/>
                    </a:ext>
                  </a:extLst>
                </p14:cNvPr>
                <p14:cNvContentPartPr/>
                <p14:nvPr/>
              </p14:nvContentPartPr>
              <p14:xfrm>
                <a:off x="3845526" y="1646066"/>
                <a:ext cx="286560" cy="178920"/>
              </p14:xfrm>
            </p:contentPart>
          </mc:Choice>
          <mc:Fallback xmlns="">
            <p:pic>
              <p:nvPicPr>
                <p:cNvPr id="50" name="Ink 49">
                  <a:extLst>
                    <a:ext uri="{FF2B5EF4-FFF2-40B4-BE49-F238E27FC236}">
                      <a16:creationId xmlns:a16="http://schemas.microsoft.com/office/drawing/2014/main" id="{322D8269-47E1-461E-8B0D-22E5C2213F98}"/>
                    </a:ext>
                  </a:extLst>
                </p:cNvPr>
                <p:cNvPicPr/>
                <p:nvPr/>
              </p:nvPicPr>
              <p:blipFill>
                <a:blip r:embed="rId83"/>
                <a:stretch>
                  <a:fillRect/>
                </a:stretch>
              </p:blipFill>
              <p:spPr>
                <a:xfrm>
                  <a:off x="3836526" y="1637426"/>
                  <a:ext cx="30420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1" name="Ink 50">
                  <a:extLst>
                    <a:ext uri="{FF2B5EF4-FFF2-40B4-BE49-F238E27FC236}">
                      <a16:creationId xmlns:a16="http://schemas.microsoft.com/office/drawing/2014/main" id="{21C2EB9B-6702-55FE-BD3C-5068D129396C}"/>
                    </a:ext>
                  </a:extLst>
                </p14:cNvPr>
                <p14:cNvContentPartPr/>
                <p14:nvPr/>
              </p14:nvContentPartPr>
              <p14:xfrm>
                <a:off x="4344126" y="1514666"/>
                <a:ext cx="216720" cy="264600"/>
              </p14:xfrm>
            </p:contentPart>
          </mc:Choice>
          <mc:Fallback xmlns="">
            <p:pic>
              <p:nvPicPr>
                <p:cNvPr id="51" name="Ink 50">
                  <a:extLst>
                    <a:ext uri="{FF2B5EF4-FFF2-40B4-BE49-F238E27FC236}">
                      <a16:creationId xmlns:a16="http://schemas.microsoft.com/office/drawing/2014/main" id="{21C2EB9B-6702-55FE-BD3C-5068D129396C}"/>
                    </a:ext>
                  </a:extLst>
                </p:cNvPr>
                <p:cNvPicPr/>
                <p:nvPr/>
              </p:nvPicPr>
              <p:blipFill>
                <a:blip r:embed="rId85"/>
                <a:stretch>
                  <a:fillRect/>
                </a:stretch>
              </p:blipFill>
              <p:spPr>
                <a:xfrm>
                  <a:off x="4335126" y="1506026"/>
                  <a:ext cx="23436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2" name="Ink 51">
                  <a:extLst>
                    <a:ext uri="{FF2B5EF4-FFF2-40B4-BE49-F238E27FC236}">
                      <a16:creationId xmlns:a16="http://schemas.microsoft.com/office/drawing/2014/main" id="{DB80729E-E6FA-F25C-8DFC-56771CB348BB}"/>
                    </a:ext>
                  </a:extLst>
                </p14:cNvPr>
                <p14:cNvContentPartPr/>
                <p14:nvPr/>
              </p14:nvContentPartPr>
              <p14:xfrm>
                <a:off x="4623126" y="1536986"/>
                <a:ext cx="405720" cy="288000"/>
              </p14:xfrm>
            </p:contentPart>
          </mc:Choice>
          <mc:Fallback xmlns="">
            <p:pic>
              <p:nvPicPr>
                <p:cNvPr id="52" name="Ink 51">
                  <a:extLst>
                    <a:ext uri="{FF2B5EF4-FFF2-40B4-BE49-F238E27FC236}">
                      <a16:creationId xmlns:a16="http://schemas.microsoft.com/office/drawing/2014/main" id="{DB80729E-E6FA-F25C-8DFC-56771CB348BB}"/>
                    </a:ext>
                  </a:extLst>
                </p:cNvPr>
                <p:cNvPicPr/>
                <p:nvPr/>
              </p:nvPicPr>
              <p:blipFill>
                <a:blip r:embed="rId87"/>
                <a:stretch>
                  <a:fillRect/>
                </a:stretch>
              </p:blipFill>
              <p:spPr>
                <a:xfrm>
                  <a:off x="4614486" y="1527986"/>
                  <a:ext cx="42336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3" name="Ink 52">
                  <a:extLst>
                    <a:ext uri="{FF2B5EF4-FFF2-40B4-BE49-F238E27FC236}">
                      <a16:creationId xmlns:a16="http://schemas.microsoft.com/office/drawing/2014/main" id="{4CEB78AA-FB34-D06B-3E07-09666BD425B9}"/>
                    </a:ext>
                  </a:extLst>
                </p14:cNvPr>
                <p14:cNvContentPartPr/>
                <p14:nvPr/>
              </p14:nvContentPartPr>
              <p14:xfrm>
                <a:off x="5153766" y="1509986"/>
                <a:ext cx="11880" cy="271440"/>
              </p14:xfrm>
            </p:contentPart>
          </mc:Choice>
          <mc:Fallback xmlns="">
            <p:pic>
              <p:nvPicPr>
                <p:cNvPr id="53" name="Ink 52">
                  <a:extLst>
                    <a:ext uri="{FF2B5EF4-FFF2-40B4-BE49-F238E27FC236}">
                      <a16:creationId xmlns:a16="http://schemas.microsoft.com/office/drawing/2014/main" id="{4CEB78AA-FB34-D06B-3E07-09666BD425B9}"/>
                    </a:ext>
                  </a:extLst>
                </p:cNvPr>
                <p:cNvPicPr/>
                <p:nvPr/>
              </p:nvPicPr>
              <p:blipFill>
                <a:blip r:embed="rId89"/>
                <a:stretch>
                  <a:fillRect/>
                </a:stretch>
              </p:blipFill>
              <p:spPr>
                <a:xfrm>
                  <a:off x="5144766" y="1500986"/>
                  <a:ext cx="2952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4" name="Ink 53">
                  <a:extLst>
                    <a:ext uri="{FF2B5EF4-FFF2-40B4-BE49-F238E27FC236}">
                      <a16:creationId xmlns:a16="http://schemas.microsoft.com/office/drawing/2014/main" id="{18F5F264-0E8C-127C-90FE-15B865F79781}"/>
                    </a:ext>
                  </a:extLst>
                </p14:cNvPr>
                <p14:cNvContentPartPr/>
                <p14:nvPr/>
              </p14:nvContentPartPr>
              <p14:xfrm>
                <a:off x="5186526" y="1623386"/>
                <a:ext cx="67320" cy="174240"/>
              </p14:xfrm>
            </p:contentPart>
          </mc:Choice>
          <mc:Fallback xmlns="">
            <p:pic>
              <p:nvPicPr>
                <p:cNvPr id="54" name="Ink 53">
                  <a:extLst>
                    <a:ext uri="{FF2B5EF4-FFF2-40B4-BE49-F238E27FC236}">
                      <a16:creationId xmlns:a16="http://schemas.microsoft.com/office/drawing/2014/main" id="{18F5F264-0E8C-127C-90FE-15B865F79781}"/>
                    </a:ext>
                  </a:extLst>
                </p:cNvPr>
                <p:cNvPicPr/>
                <p:nvPr/>
              </p:nvPicPr>
              <p:blipFill>
                <a:blip r:embed="rId91"/>
                <a:stretch>
                  <a:fillRect/>
                </a:stretch>
              </p:blipFill>
              <p:spPr>
                <a:xfrm>
                  <a:off x="5177886" y="1614746"/>
                  <a:ext cx="849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6" name="Ink 55">
                  <a:extLst>
                    <a:ext uri="{FF2B5EF4-FFF2-40B4-BE49-F238E27FC236}">
                      <a16:creationId xmlns:a16="http://schemas.microsoft.com/office/drawing/2014/main" id="{54B06A81-8B9D-E15A-94AE-CEE64C58D676}"/>
                    </a:ext>
                  </a:extLst>
                </p14:cNvPr>
                <p14:cNvContentPartPr/>
                <p14:nvPr/>
              </p14:nvContentPartPr>
              <p14:xfrm>
                <a:off x="5479206" y="1639946"/>
                <a:ext cx="300600" cy="167040"/>
              </p14:xfrm>
            </p:contentPart>
          </mc:Choice>
          <mc:Fallback xmlns="">
            <p:pic>
              <p:nvPicPr>
                <p:cNvPr id="56" name="Ink 55">
                  <a:extLst>
                    <a:ext uri="{FF2B5EF4-FFF2-40B4-BE49-F238E27FC236}">
                      <a16:creationId xmlns:a16="http://schemas.microsoft.com/office/drawing/2014/main" id="{54B06A81-8B9D-E15A-94AE-CEE64C58D676}"/>
                    </a:ext>
                  </a:extLst>
                </p:cNvPr>
                <p:cNvPicPr/>
                <p:nvPr/>
              </p:nvPicPr>
              <p:blipFill>
                <a:blip r:embed="rId93"/>
                <a:stretch>
                  <a:fillRect/>
                </a:stretch>
              </p:blipFill>
              <p:spPr>
                <a:xfrm>
                  <a:off x="5470566" y="1630946"/>
                  <a:ext cx="3182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7" name="Ink 56">
                  <a:extLst>
                    <a:ext uri="{FF2B5EF4-FFF2-40B4-BE49-F238E27FC236}">
                      <a16:creationId xmlns:a16="http://schemas.microsoft.com/office/drawing/2014/main" id="{C4D84171-8622-F607-9A2A-4BCF488A7D5D}"/>
                    </a:ext>
                  </a:extLst>
                </p14:cNvPr>
                <p14:cNvContentPartPr/>
                <p14:nvPr/>
              </p14:nvContentPartPr>
              <p14:xfrm>
                <a:off x="6109206" y="1626626"/>
                <a:ext cx="88920" cy="133920"/>
              </p14:xfrm>
            </p:contentPart>
          </mc:Choice>
          <mc:Fallback xmlns="">
            <p:pic>
              <p:nvPicPr>
                <p:cNvPr id="57" name="Ink 56">
                  <a:extLst>
                    <a:ext uri="{FF2B5EF4-FFF2-40B4-BE49-F238E27FC236}">
                      <a16:creationId xmlns:a16="http://schemas.microsoft.com/office/drawing/2014/main" id="{C4D84171-8622-F607-9A2A-4BCF488A7D5D}"/>
                    </a:ext>
                  </a:extLst>
                </p:cNvPr>
                <p:cNvPicPr/>
                <p:nvPr/>
              </p:nvPicPr>
              <p:blipFill>
                <a:blip r:embed="rId95"/>
                <a:stretch>
                  <a:fillRect/>
                </a:stretch>
              </p:blipFill>
              <p:spPr>
                <a:xfrm>
                  <a:off x="6100206" y="1617626"/>
                  <a:ext cx="10656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8" name="Ink 57">
                  <a:extLst>
                    <a:ext uri="{FF2B5EF4-FFF2-40B4-BE49-F238E27FC236}">
                      <a16:creationId xmlns:a16="http://schemas.microsoft.com/office/drawing/2014/main" id="{FE19AACB-1441-D62A-7444-02AF0BF04C75}"/>
                    </a:ext>
                  </a:extLst>
                </p14:cNvPr>
                <p14:cNvContentPartPr/>
                <p14:nvPr/>
              </p14:nvContentPartPr>
              <p14:xfrm>
                <a:off x="6235566" y="1614386"/>
                <a:ext cx="50760" cy="84240"/>
              </p14:xfrm>
            </p:contentPart>
          </mc:Choice>
          <mc:Fallback xmlns="">
            <p:pic>
              <p:nvPicPr>
                <p:cNvPr id="58" name="Ink 57">
                  <a:extLst>
                    <a:ext uri="{FF2B5EF4-FFF2-40B4-BE49-F238E27FC236}">
                      <a16:creationId xmlns:a16="http://schemas.microsoft.com/office/drawing/2014/main" id="{FE19AACB-1441-D62A-7444-02AF0BF04C75}"/>
                    </a:ext>
                  </a:extLst>
                </p:cNvPr>
                <p:cNvPicPr/>
                <p:nvPr/>
              </p:nvPicPr>
              <p:blipFill>
                <a:blip r:embed="rId97"/>
                <a:stretch>
                  <a:fillRect/>
                </a:stretch>
              </p:blipFill>
              <p:spPr>
                <a:xfrm>
                  <a:off x="6226566" y="1605746"/>
                  <a:ext cx="684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59" name="Ink 58">
                  <a:extLst>
                    <a:ext uri="{FF2B5EF4-FFF2-40B4-BE49-F238E27FC236}">
                      <a16:creationId xmlns:a16="http://schemas.microsoft.com/office/drawing/2014/main" id="{7DA45A92-4FE0-23AB-A74B-63070F23A6A9}"/>
                    </a:ext>
                  </a:extLst>
                </p14:cNvPr>
                <p14:cNvContentPartPr/>
                <p14:nvPr/>
              </p14:nvContentPartPr>
              <p14:xfrm>
                <a:off x="6330966" y="1560746"/>
                <a:ext cx="314280" cy="306720"/>
              </p14:xfrm>
            </p:contentPart>
          </mc:Choice>
          <mc:Fallback xmlns="">
            <p:pic>
              <p:nvPicPr>
                <p:cNvPr id="59" name="Ink 58">
                  <a:extLst>
                    <a:ext uri="{FF2B5EF4-FFF2-40B4-BE49-F238E27FC236}">
                      <a16:creationId xmlns:a16="http://schemas.microsoft.com/office/drawing/2014/main" id="{7DA45A92-4FE0-23AB-A74B-63070F23A6A9}"/>
                    </a:ext>
                  </a:extLst>
                </p:cNvPr>
                <p:cNvPicPr/>
                <p:nvPr/>
              </p:nvPicPr>
              <p:blipFill>
                <a:blip r:embed="rId99"/>
                <a:stretch>
                  <a:fillRect/>
                </a:stretch>
              </p:blipFill>
              <p:spPr>
                <a:xfrm>
                  <a:off x="6322326" y="1552106"/>
                  <a:ext cx="33192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0" name="Ink 59">
                  <a:extLst>
                    <a:ext uri="{FF2B5EF4-FFF2-40B4-BE49-F238E27FC236}">
                      <a16:creationId xmlns:a16="http://schemas.microsoft.com/office/drawing/2014/main" id="{197BEB20-02A0-1AA1-BBBD-0D409F6BC55B}"/>
                    </a:ext>
                  </a:extLst>
                </p14:cNvPr>
                <p14:cNvContentPartPr/>
                <p14:nvPr/>
              </p14:nvContentPartPr>
              <p14:xfrm>
                <a:off x="6649566" y="1570826"/>
                <a:ext cx="458640" cy="151200"/>
              </p14:xfrm>
            </p:contentPart>
          </mc:Choice>
          <mc:Fallback xmlns="">
            <p:pic>
              <p:nvPicPr>
                <p:cNvPr id="60" name="Ink 59">
                  <a:extLst>
                    <a:ext uri="{FF2B5EF4-FFF2-40B4-BE49-F238E27FC236}">
                      <a16:creationId xmlns:a16="http://schemas.microsoft.com/office/drawing/2014/main" id="{197BEB20-02A0-1AA1-BBBD-0D409F6BC55B}"/>
                    </a:ext>
                  </a:extLst>
                </p:cNvPr>
                <p:cNvPicPr/>
                <p:nvPr/>
              </p:nvPicPr>
              <p:blipFill>
                <a:blip r:embed="rId101"/>
                <a:stretch>
                  <a:fillRect/>
                </a:stretch>
              </p:blipFill>
              <p:spPr>
                <a:xfrm>
                  <a:off x="6640566" y="1562186"/>
                  <a:ext cx="47628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1" name="Ink 60">
                  <a:extLst>
                    <a:ext uri="{FF2B5EF4-FFF2-40B4-BE49-F238E27FC236}">
                      <a16:creationId xmlns:a16="http://schemas.microsoft.com/office/drawing/2014/main" id="{3170440F-29D4-4C8B-7072-4F06630DA156}"/>
                    </a:ext>
                  </a:extLst>
                </p14:cNvPr>
                <p14:cNvContentPartPr/>
                <p14:nvPr/>
              </p14:nvContentPartPr>
              <p14:xfrm>
                <a:off x="7144566" y="1463186"/>
                <a:ext cx="246240" cy="333720"/>
              </p14:xfrm>
            </p:contentPart>
          </mc:Choice>
          <mc:Fallback xmlns="">
            <p:pic>
              <p:nvPicPr>
                <p:cNvPr id="61" name="Ink 60">
                  <a:extLst>
                    <a:ext uri="{FF2B5EF4-FFF2-40B4-BE49-F238E27FC236}">
                      <a16:creationId xmlns:a16="http://schemas.microsoft.com/office/drawing/2014/main" id="{3170440F-29D4-4C8B-7072-4F06630DA156}"/>
                    </a:ext>
                  </a:extLst>
                </p:cNvPr>
                <p:cNvPicPr/>
                <p:nvPr/>
              </p:nvPicPr>
              <p:blipFill>
                <a:blip r:embed="rId103"/>
                <a:stretch>
                  <a:fillRect/>
                </a:stretch>
              </p:blipFill>
              <p:spPr>
                <a:xfrm>
                  <a:off x="7135926" y="1454186"/>
                  <a:ext cx="26388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2" name="Ink 61">
                  <a:extLst>
                    <a:ext uri="{FF2B5EF4-FFF2-40B4-BE49-F238E27FC236}">
                      <a16:creationId xmlns:a16="http://schemas.microsoft.com/office/drawing/2014/main" id="{0D7E4468-BD80-07E3-9F8D-7C56DF87BDBE}"/>
                    </a:ext>
                  </a:extLst>
                </p14:cNvPr>
                <p14:cNvContentPartPr/>
                <p14:nvPr/>
              </p14:nvContentPartPr>
              <p14:xfrm>
                <a:off x="7448406" y="1470746"/>
                <a:ext cx="32760" cy="341280"/>
              </p14:xfrm>
            </p:contentPart>
          </mc:Choice>
          <mc:Fallback xmlns="">
            <p:pic>
              <p:nvPicPr>
                <p:cNvPr id="62" name="Ink 61">
                  <a:extLst>
                    <a:ext uri="{FF2B5EF4-FFF2-40B4-BE49-F238E27FC236}">
                      <a16:creationId xmlns:a16="http://schemas.microsoft.com/office/drawing/2014/main" id="{0D7E4468-BD80-07E3-9F8D-7C56DF87BDBE}"/>
                    </a:ext>
                  </a:extLst>
                </p:cNvPr>
                <p:cNvPicPr/>
                <p:nvPr/>
              </p:nvPicPr>
              <p:blipFill>
                <a:blip r:embed="rId105"/>
                <a:stretch>
                  <a:fillRect/>
                </a:stretch>
              </p:blipFill>
              <p:spPr>
                <a:xfrm>
                  <a:off x="7439766" y="1461746"/>
                  <a:ext cx="50400" cy="3589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3" name="Ink 62">
                  <a:extLst>
                    <a:ext uri="{FF2B5EF4-FFF2-40B4-BE49-F238E27FC236}">
                      <a16:creationId xmlns:a16="http://schemas.microsoft.com/office/drawing/2014/main" id="{86CE5571-C3E4-62D9-238B-D3FF5CF60FCD}"/>
                    </a:ext>
                  </a:extLst>
                </p14:cNvPr>
                <p14:cNvContentPartPr/>
                <p14:nvPr/>
              </p14:nvContentPartPr>
              <p14:xfrm>
                <a:off x="7493406" y="1655066"/>
                <a:ext cx="84960" cy="152280"/>
              </p14:xfrm>
            </p:contentPart>
          </mc:Choice>
          <mc:Fallback xmlns="">
            <p:pic>
              <p:nvPicPr>
                <p:cNvPr id="63" name="Ink 62">
                  <a:extLst>
                    <a:ext uri="{FF2B5EF4-FFF2-40B4-BE49-F238E27FC236}">
                      <a16:creationId xmlns:a16="http://schemas.microsoft.com/office/drawing/2014/main" id="{86CE5571-C3E4-62D9-238B-D3FF5CF60FCD}"/>
                    </a:ext>
                  </a:extLst>
                </p:cNvPr>
                <p:cNvPicPr/>
                <p:nvPr/>
              </p:nvPicPr>
              <p:blipFill>
                <a:blip r:embed="rId107"/>
                <a:stretch>
                  <a:fillRect/>
                </a:stretch>
              </p:blipFill>
              <p:spPr>
                <a:xfrm>
                  <a:off x="7484766" y="1646066"/>
                  <a:ext cx="1026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4" name="Ink 63">
                  <a:extLst>
                    <a:ext uri="{FF2B5EF4-FFF2-40B4-BE49-F238E27FC236}">
                      <a16:creationId xmlns:a16="http://schemas.microsoft.com/office/drawing/2014/main" id="{E60F42A6-76B9-8E5C-6899-B44A6FED96DF}"/>
                    </a:ext>
                  </a:extLst>
                </p14:cNvPr>
                <p14:cNvContentPartPr/>
                <p14:nvPr/>
              </p14:nvContentPartPr>
              <p14:xfrm>
                <a:off x="7672686" y="1463546"/>
                <a:ext cx="205200" cy="491400"/>
              </p14:xfrm>
            </p:contentPart>
          </mc:Choice>
          <mc:Fallback xmlns="">
            <p:pic>
              <p:nvPicPr>
                <p:cNvPr id="64" name="Ink 63">
                  <a:extLst>
                    <a:ext uri="{FF2B5EF4-FFF2-40B4-BE49-F238E27FC236}">
                      <a16:creationId xmlns:a16="http://schemas.microsoft.com/office/drawing/2014/main" id="{E60F42A6-76B9-8E5C-6899-B44A6FED96DF}"/>
                    </a:ext>
                  </a:extLst>
                </p:cNvPr>
                <p:cNvPicPr/>
                <p:nvPr/>
              </p:nvPicPr>
              <p:blipFill>
                <a:blip r:embed="rId109"/>
                <a:stretch>
                  <a:fillRect/>
                </a:stretch>
              </p:blipFill>
              <p:spPr>
                <a:xfrm>
                  <a:off x="7663686" y="1454906"/>
                  <a:ext cx="222840" cy="5090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5" name="Ink 64">
                  <a:extLst>
                    <a:ext uri="{FF2B5EF4-FFF2-40B4-BE49-F238E27FC236}">
                      <a16:creationId xmlns:a16="http://schemas.microsoft.com/office/drawing/2014/main" id="{30F6F530-32F1-DBF2-A901-2D03F0C1E0A6}"/>
                    </a:ext>
                  </a:extLst>
                </p14:cNvPr>
                <p14:cNvContentPartPr/>
                <p14:nvPr/>
              </p14:nvContentPartPr>
              <p14:xfrm>
                <a:off x="7976526" y="1572266"/>
                <a:ext cx="18000" cy="192960"/>
              </p14:xfrm>
            </p:contentPart>
          </mc:Choice>
          <mc:Fallback xmlns="">
            <p:pic>
              <p:nvPicPr>
                <p:cNvPr id="65" name="Ink 64">
                  <a:extLst>
                    <a:ext uri="{FF2B5EF4-FFF2-40B4-BE49-F238E27FC236}">
                      <a16:creationId xmlns:a16="http://schemas.microsoft.com/office/drawing/2014/main" id="{30F6F530-32F1-DBF2-A901-2D03F0C1E0A6}"/>
                    </a:ext>
                  </a:extLst>
                </p:cNvPr>
                <p:cNvPicPr/>
                <p:nvPr/>
              </p:nvPicPr>
              <p:blipFill>
                <a:blip r:embed="rId111"/>
                <a:stretch>
                  <a:fillRect/>
                </a:stretch>
              </p:blipFill>
              <p:spPr>
                <a:xfrm>
                  <a:off x="7967526" y="1563626"/>
                  <a:ext cx="356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6" name="Ink 65">
                  <a:extLst>
                    <a:ext uri="{FF2B5EF4-FFF2-40B4-BE49-F238E27FC236}">
                      <a16:creationId xmlns:a16="http://schemas.microsoft.com/office/drawing/2014/main" id="{09673465-CAC5-B640-F4E6-D9B2B670D704}"/>
                    </a:ext>
                  </a:extLst>
                </p14:cNvPr>
                <p14:cNvContentPartPr/>
                <p14:nvPr/>
              </p14:nvContentPartPr>
              <p14:xfrm>
                <a:off x="7890126" y="1573346"/>
                <a:ext cx="167760" cy="14040"/>
              </p14:xfrm>
            </p:contentPart>
          </mc:Choice>
          <mc:Fallback xmlns="">
            <p:pic>
              <p:nvPicPr>
                <p:cNvPr id="66" name="Ink 65">
                  <a:extLst>
                    <a:ext uri="{FF2B5EF4-FFF2-40B4-BE49-F238E27FC236}">
                      <a16:creationId xmlns:a16="http://schemas.microsoft.com/office/drawing/2014/main" id="{09673465-CAC5-B640-F4E6-D9B2B670D704}"/>
                    </a:ext>
                  </a:extLst>
                </p:cNvPr>
                <p:cNvPicPr/>
                <p:nvPr/>
              </p:nvPicPr>
              <p:blipFill>
                <a:blip r:embed="rId113"/>
                <a:stretch>
                  <a:fillRect/>
                </a:stretch>
              </p:blipFill>
              <p:spPr>
                <a:xfrm>
                  <a:off x="7881126" y="1564706"/>
                  <a:ext cx="18540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7" name="Ink 66">
                  <a:extLst>
                    <a:ext uri="{FF2B5EF4-FFF2-40B4-BE49-F238E27FC236}">
                      <a16:creationId xmlns:a16="http://schemas.microsoft.com/office/drawing/2014/main" id="{89C542CC-CA4B-7862-6178-DD658CF913F6}"/>
                    </a:ext>
                  </a:extLst>
                </p14:cNvPr>
                <p14:cNvContentPartPr/>
                <p14:nvPr/>
              </p14:nvContentPartPr>
              <p14:xfrm>
                <a:off x="8046006" y="1444826"/>
                <a:ext cx="465120" cy="356400"/>
              </p14:xfrm>
            </p:contentPart>
          </mc:Choice>
          <mc:Fallback xmlns="">
            <p:pic>
              <p:nvPicPr>
                <p:cNvPr id="67" name="Ink 66">
                  <a:extLst>
                    <a:ext uri="{FF2B5EF4-FFF2-40B4-BE49-F238E27FC236}">
                      <a16:creationId xmlns:a16="http://schemas.microsoft.com/office/drawing/2014/main" id="{89C542CC-CA4B-7862-6178-DD658CF913F6}"/>
                    </a:ext>
                  </a:extLst>
                </p:cNvPr>
                <p:cNvPicPr/>
                <p:nvPr/>
              </p:nvPicPr>
              <p:blipFill>
                <a:blip r:embed="rId115"/>
                <a:stretch>
                  <a:fillRect/>
                </a:stretch>
              </p:blipFill>
              <p:spPr>
                <a:xfrm>
                  <a:off x="8037366" y="1436186"/>
                  <a:ext cx="48276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68" name="Ink 67">
                  <a:extLst>
                    <a:ext uri="{FF2B5EF4-FFF2-40B4-BE49-F238E27FC236}">
                      <a16:creationId xmlns:a16="http://schemas.microsoft.com/office/drawing/2014/main" id="{DDEAD6AE-5EC8-D493-07FD-611F1F308647}"/>
                    </a:ext>
                  </a:extLst>
                </p14:cNvPr>
                <p14:cNvContentPartPr/>
                <p14:nvPr/>
              </p14:nvContentPartPr>
              <p14:xfrm>
                <a:off x="8565846" y="1651466"/>
                <a:ext cx="59040" cy="163800"/>
              </p14:xfrm>
            </p:contentPart>
          </mc:Choice>
          <mc:Fallback xmlns="">
            <p:pic>
              <p:nvPicPr>
                <p:cNvPr id="68" name="Ink 67">
                  <a:extLst>
                    <a:ext uri="{FF2B5EF4-FFF2-40B4-BE49-F238E27FC236}">
                      <a16:creationId xmlns:a16="http://schemas.microsoft.com/office/drawing/2014/main" id="{DDEAD6AE-5EC8-D493-07FD-611F1F308647}"/>
                    </a:ext>
                  </a:extLst>
                </p:cNvPr>
                <p:cNvPicPr/>
                <p:nvPr/>
              </p:nvPicPr>
              <p:blipFill>
                <a:blip r:embed="rId117"/>
                <a:stretch>
                  <a:fillRect/>
                </a:stretch>
              </p:blipFill>
              <p:spPr>
                <a:xfrm>
                  <a:off x="8556846" y="1642466"/>
                  <a:ext cx="766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9" name="Ink 68">
                  <a:extLst>
                    <a:ext uri="{FF2B5EF4-FFF2-40B4-BE49-F238E27FC236}">
                      <a16:creationId xmlns:a16="http://schemas.microsoft.com/office/drawing/2014/main" id="{B00FD599-825E-C652-2B99-E5BC4F2A831F}"/>
                    </a:ext>
                  </a:extLst>
                </p14:cNvPr>
                <p14:cNvContentPartPr/>
                <p14:nvPr/>
              </p14:nvContentPartPr>
              <p14:xfrm>
                <a:off x="8799486" y="1606826"/>
                <a:ext cx="91080" cy="195840"/>
              </p14:xfrm>
            </p:contentPart>
          </mc:Choice>
          <mc:Fallback xmlns="">
            <p:pic>
              <p:nvPicPr>
                <p:cNvPr id="69" name="Ink 68">
                  <a:extLst>
                    <a:ext uri="{FF2B5EF4-FFF2-40B4-BE49-F238E27FC236}">
                      <a16:creationId xmlns:a16="http://schemas.microsoft.com/office/drawing/2014/main" id="{B00FD599-825E-C652-2B99-E5BC4F2A831F}"/>
                    </a:ext>
                  </a:extLst>
                </p:cNvPr>
                <p:cNvPicPr/>
                <p:nvPr/>
              </p:nvPicPr>
              <p:blipFill>
                <a:blip r:embed="rId119"/>
                <a:stretch>
                  <a:fillRect/>
                </a:stretch>
              </p:blipFill>
              <p:spPr>
                <a:xfrm>
                  <a:off x="8790486" y="1597826"/>
                  <a:ext cx="10872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0" name="Ink 69">
                  <a:extLst>
                    <a:ext uri="{FF2B5EF4-FFF2-40B4-BE49-F238E27FC236}">
                      <a16:creationId xmlns:a16="http://schemas.microsoft.com/office/drawing/2014/main" id="{62F79200-9ABF-2207-F031-2F3C50FD3ED7}"/>
                    </a:ext>
                  </a:extLst>
                </p14:cNvPr>
                <p14:cNvContentPartPr/>
                <p14:nvPr/>
              </p14:nvContentPartPr>
              <p14:xfrm>
                <a:off x="8926566" y="1512506"/>
                <a:ext cx="263160" cy="275040"/>
              </p14:xfrm>
            </p:contentPart>
          </mc:Choice>
          <mc:Fallback xmlns="">
            <p:pic>
              <p:nvPicPr>
                <p:cNvPr id="70" name="Ink 69">
                  <a:extLst>
                    <a:ext uri="{FF2B5EF4-FFF2-40B4-BE49-F238E27FC236}">
                      <a16:creationId xmlns:a16="http://schemas.microsoft.com/office/drawing/2014/main" id="{62F79200-9ABF-2207-F031-2F3C50FD3ED7}"/>
                    </a:ext>
                  </a:extLst>
                </p:cNvPr>
                <p:cNvPicPr/>
                <p:nvPr/>
              </p:nvPicPr>
              <p:blipFill>
                <a:blip r:embed="rId121"/>
                <a:stretch>
                  <a:fillRect/>
                </a:stretch>
              </p:blipFill>
              <p:spPr>
                <a:xfrm>
                  <a:off x="8917566" y="1503506"/>
                  <a:ext cx="2808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1" name="Ink 70">
                  <a:extLst>
                    <a:ext uri="{FF2B5EF4-FFF2-40B4-BE49-F238E27FC236}">
                      <a16:creationId xmlns:a16="http://schemas.microsoft.com/office/drawing/2014/main" id="{BBDC95B6-7A47-15DA-172A-7E4FD48B3779}"/>
                    </a:ext>
                  </a:extLst>
                </p14:cNvPr>
                <p14:cNvContentPartPr/>
                <p14:nvPr/>
              </p14:nvContentPartPr>
              <p14:xfrm>
                <a:off x="9164886" y="1666946"/>
                <a:ext cx="105840" cy="117360"/>
              </p14:xfrm>
            </p:contentPart>
          </mc:Choice>
          <mc:Fallback xmlns="">
            <p:pic>
              <p:nvPicPr>
                <p:cNvPr id="71" name="Ink 70">
                  <a:extLst>
                    <a:ext uri="{FF2B5EF4-FFF2-40B4-BE49-F238E27FC236}">
                      <a16:creationId xmlns:a16="http://schemas.microsoft.com/office/drawing/2014/main" id="{BBDC95B6-7A47-15DA-172A-7E4FD48B3779}"/>
                    </a:ext>
                  </a:extLst>
                </p:cNvPr>
                <p:cNvPicPr/>
                <p:nvPr/>
              </p:nvPicPr>
              <p:blipFill>
                <a:blip r:embed="rId123"/>
                <a:stretch>
                  <a:fillRect/>
                </a:stretch>
              </p:blipFill>
              <p:spPr>
                <a:xfrm>
                  <a:off x="9156246" y="1658306"/>
                  <a:ext cx="1234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2" name="Ink 71">
                  <a:extLst>
                    <a:ext uri="{FF2B5EF4-FFF2-40B4-BE49-F238E27FC236}">
                      <a16:creationId xmlns:a16="http://schemas.microsoft.com/office/drawing/2014/main" id="{BA11E5A1-C663-AB5A-A56E-3221A07990A8}"/>
                    </a:ext>
                  </a:extLst>
                </p14:cNvPr>
                <p14:cNvContentPartPr/>
                <p14:nvPr/>
              </p14:nvContentPartPr>
              <p14:xfrm>
                <a:off x="9308886" y="1592066"/>
                <a:ext cx="50760" cy="72000"/>
              </p14:xfrm>
            </p:contentPart>
          </mc:Choice>
          <mc:Fallback xmlns="">
            <p:pic>
              <p:nvPicPr>
                <p:cNvPr id="72" name="Ink 71">
                  <a:extLst>
                    <a:ext uri="{FF2B5EF4-FFF2-40B4-BE49-F238E27FC236}">
                      <a16:creationId xmlns:a16="http://schemas.microsoft.com/office/drawing/2014/main" id="{BA11E5A1-C663-AB5A-A56E-3221A07990A8}"/>
                    </a:ext>
                  </a:extLst>
                </p:cNvPr>
                <p:cNvPicPr/>
                <p:nvPr/>
              </p:nvPicPr>
              <p:blipFill>
                <a:blip r:embed="rId125"/>
                <a:stretch>
                  <a:fillRect/>
                </a:stretch>
              </p:blipFill>
              <p:spPr>
                <a:xfrm>
                  <a:off x="9300246" y="1583426"/>
                  <a:ext cx="684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3" name="Ink 72">
                  <a:extLst>
                    <a:ext uri="{FF2B5EF4-FFF2-40B4-BE49-F238E27FC236}">
                      <a16:creationId xmlns:a16="http://schemas.microsoft.com/office/drawing/2014/main" id="{1FB7F2B1-0FB2-B6F8-899C-949C3EF904CA}"/>
                    </a:ext>
                  </a:extLst>
                </p14:cNvPr>
                <p14:cNvContentPartPr/>
                <p14:nvPr/>
              </p14:nvContentPartPr>
              <p14:xfrm>
                <a:off x="9331566" y="1647506"/>
                <a:ext cx="291240" cy="149400"/>
              </p14:xfrm>
            </p:contentPart>
          </mc:Choice>
          <mc:Fallback xmlns="">
            <p:pic>
              <p:nvPicPr>
                <p:cNvPr id="73" name="Ink 72">
                  <a:extLst>
                    <a:ext uri="{FF2B5EF4-FFF2-40B4-BE49-F238E27FC236}">
                      <a16:creationId xmlns:a16="http://schemas.microsoft.com/office/drawing/2014/main" id="{1FB7F2B1-0FB2-B6F8-899C-949C3EF904CA}"/>
                    </a:ext>
                  </a:extLst>
                </p:cNvPr>
                <p:cNvPicPr/>
                <p:nvPr/>
              </p:nvPicPr>
              <p:blipFill>
                <a:blip r:embed="rId127"/>
                <a:stretch>
                  <a:fillRect/>
                </a:stretch>
              </p:blipFill>
              <p:spPr>
                <a:xfrm>
                  <a:off x="9322926" y="1638866"/>
                  <a:ext cx="3088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4" name="Ink 73">
                  <a:extLst>
                    <a:ext uri="{FF2B5EF4-FFF2-40B4-BE49-F238E27FC236}">
                      <a16:creationId xmlns:a16="http://schemas.microsoft.com/office/drawing/2014/main" id="{95799E89-BC6E-668F-8CBC-75FD393455AD}"/>
                    </a:ext>
                  </a:extLst>
                </p14:cNvPr>
                <p14:cNvContentPartPr/>
                <p14:nvPr/>
              </p14:nvContentPartPr>
              <p14:xfrm>
                <a:off x="9675006" y="1432586"/>
                <a:ext cx="104400" cy="453960"/>
              </p14:xfrm>
            </p:contentPart>
          </mc:Choice>
          <mc:Fallback xmlns="">
            <p:pic>
              <p:nvPicPr>
                <p:cNvPr id="74" name="Ink 73">
                  <a:extLst>
                    <a:ext uri="{FF2B5EF4-FFF2-40B4-BE49-F238E27FC236}">
                      <a16:creationId xmlns:a16="http://schemas.microsoft.com/office/drawing/2014/main" id="{95799E89-BC6E-668F-8CBC-75FD393455AD}"/>
                    </a:ext>
                  </a:extLst>
                </p:cNvPr>
                <p:cNvPicPr/>
                <p:nvPr/>
              </p:nvPicPr>
              <p:blipFill>
                <a:blip r:embed="rId129"/>
                <a:stretch>
                  <a:fillRect/>
                </a:stretch>
              </p:blipFill>
              <p:spPr>
                <a:xfrm>
                  <a:off x="9666366" y="1423586"/>
                  <a:ext cx="12204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77" name="Ink 76">
                  <a:extLst>
                    <a:ext uri="{FF2B5EF4-FFF2-40B4-BE49-F238E27FC236}">
                      <a16:creationId xmlns:a16="http://schemas.microsoft.com/office/drawing/2014/main" id="{1B573A05-48D6-D50B-B629-85448DF470AE}"/>
                    </a:ext>
                  </a:extLst>
                </p14:cNvPr>
                <p14:cNvContentPartPr/>
                <p14:nvPr/>
              </p14:nvContentPartPr>
              <p14:xfrm>
                <a:off x="10086846" y="1574786"/>
                <a:ext cx="136800" cy="309600"/>
              </p14:xfrm>
            </p:contentPart>
          </mc:Choice>
          <mc:Fallback xmlns="">
            <p:pic>
              <p:nvPicPr>
                <p:cNvPr id="77" name="Ink 76">
                  <a:extLst>
                    <a:ext uri="{FF2B5EF4-FFF2-40B4-BE49-F238E27FC236}">
                      <a16:creationId xmlns:a16="http://schemas.microsoft.com/office/drawing/2014/main" id="{1B573A05-48D6-D50B-B629-85448DF470AE}"/>
                    </a:ext>
                  </a:extLst>
                </p:cNvPr>
                <p:cNvPicPr/>
                <p:nvPr/>
              </p:nvPicPr>
              <p:blipFill>
                <a:blip r:embed="rId131"/>
                <a:stretch>
                  <a:fillRect/>
                </a:stretch>
              </p:blipFill>
              <p:spPr>
                <a:xfrm>
                  <a:off x="10078206" y="1566146"/>
                  <a:ext cx="15444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78" name="Ink 77">
                  <a:extLst>
                    <a:ext uri="{FF2B5EF4-FFF2-40B4-BE49-F238E27FC236}">
                      <a16:creationId xmlns:a16="http://schemas.microsoft.com/office/drawing/2014/main" id="{C68FC4B0-A67B-44FF-4036-C2D6482462C5}"/>
                    </a:ext>
                  </a:extLst>
                </p14:cNvPr>
                <p14:cNvContentPartPr/>
                <p14:nvPr/>
              </p14:nvContentPartPr>
              <p14:xfrm>
                <a:off x="10156326" y="1689986"/>
                <a:ext cx="105840" cy="36720"/>
              </p14:xfrm>
            </p:contentPart>
          </mc:Choice>
          <mc:Fallback xmlns="">
            <p:pic>
              <p:nvPicPr>
                <p:cNvPr id="78" name="Ink 77">
                  <a:extLst>
                    <a:ext uri="{FF2B5EF4-FFF2-40B4-BE49-F238E27FC236}">
                      <a16:creationId xmlns:a16="http://schemas.microsoft.com/office/drawing/2014/main" id="{C68FC4B0-A67B-44FF-4036-C2D6482462C5}"/>
                    </a:ext>
                  </a:extLst>
                </p:cNvPr>
                <p:cNvPicPr/>
                <p:nvPr/>
              </p:nvPicPr>
              <p:blipFill>
                <a:blip r:embed="rId133"/>
                <a:stretch>
                  <a:fillRect/>
                </a:stretch>
              </p:blipFill>
              <p:spPr>
                <a:xfrm>
                  <a:off x="10147326" y="1680986"/>
                  <a:ext cx="1234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79" name="Ink 78">
                  <a:extLst>
                    <a:ext uri="{FF2B5EF4-FFF2-40B4-BE49-F238E27FC236}">
                      <a16:creationId xmlns:a16="http://schemas.microsoft.com/office/drawing/2014/main" id="{7DB656F2-73BC-C601-1D00-8F46291F5C3F}"/>
                    </a:ext>
                  </a:extLst>
                </p14:cNvPr>
                <p14:cNvContentPartPr/>
                <p14:nvPr/>
              </p14:nvContentPartPr>
              <p14:xfrm>
                <a:off x="10297086" y="1550666"/>
                <a:ext cx="139680" cy="291960"/>
              </p14:xfrm>
            </p:contentPart>
          </mc:Choice>
          <mc:Fallback xmlns="">
            <p:pic>
              <p:nvPicPr>
                <p:cNvPr id="79" name="Ink 78">
                  <a:extLst>
                    <a:ext uri="{FF2B5EF4-FFF2-40B4-BE49-F238E27FC236}">
                      <a16:creationId xmlns:a16="http://schemas.microsoft.com/office/drawing/2014/main" id="{7DB656F2-73BC-C601-1D00-8F46291F5C3F}"/>
                    </a:ext>
                  </a:extLst>
                </p:cNvPr>
                <p:cNvPicPr/>
                <p:nvPr/>
              </p:nvPicPr>
              <p:blipFill>
                <a:blip r:embed="rId135"/>
                <a:stretch>
                  <a:fillRect/>
                </a:stretch>
              </p:blipFill>
              <p:spPr>
                <a:xfrm>
                  <a:off x="10288446" y="1541666"/>
                  <a:ext cx="15732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0" name="Ink 79">
                  <a:extLst>
                    <a:ext uri="{FF2B5EF4-FFF2-40B4-BE49-F238E27FC236}">
                      <a16:creationId xmlns:a16="http://schemas.microsoft.com/office/drawing/2014/main" id="{E0AC1A12-CE1D-77C5-0D44-25AF83B534C0}"/>
                    </a:ext>
                  </a:extLst>
                </p14:cNvPr>
                <p14:cNvContentPartPr/>
                <p14:nvPr/>
              </p14:nvContentPartPr>
              <p14:xfrm>
                <a:off x="10378446" y="1581266"/>
                <a:ext cx="291600" cy="317160"/>
              </p14:xfrm>
            </p:contentPart>
          </mc:Choice>
          <mc:Fallback xmlns="">
            <p:pic>
              <p:nvPicPr>
                <p:cNvPr id="80" name="Ink 79">
                  <a:extLst>
                    <a:ext uri="{FF2B5EF4-FFF2-40B4-BE49-F238E27FC236}">
                      <a16:creationId xmlns:a16="http://schemas.microsoft.com/office/drawing/2014/main" id="{E0AC1A12-CE1D-77C5-0D44-25AF83B534C0}"/>
                    </a:ext>
                  </a:extLst>
                </p:cNvPr>
                <p:cNvPicPr/>
                <p:nvPr/>
              </p:nvPicPr>
              <p:blipFill>
                <a:blip r:embed="rId137"/>
                <a:stretch>
                  <a:fillRect/>
                </a:stretch>
              </p:blipFill>
              <p:spPr>
                <a:xfrm>
                  <a:off x="10369446" y="1572266"/>
                  <a:ext cx="30924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1" name="Ink 80">
                  <a:extLst>
                    <a:ext uri="{FF2B5EF4-FFF2-40B4-BE49-F238E27FC236}">
                      <a16:creationId xmlns:a16="http://schemas.microsoft.com/office/drawing/2014/main" id="{27D61FC2-6F6B-A656-8925-FDCC926CD40B}"/>
                    </a:ext>
                  </a:extLst>
                </p14:cNvPr>
                <p14:cNvContentPartPr/>
                <p14:nvPr/>
              </p14:nvContentPartPr>
              <p14:xfrm>
                <a:off x="10665366" y="1686386"/>
                <a:ext cx="270360" cy="306720"/>
              </p14:xfrm>
            </p:contentPart>
          </mc:Choice>
          <mc:Fallback xmlns="">
            <p:pic>
              <p:nvPicPr>
                <p:cNvPr id="81" name="Ink 80">
                  <a:extLst>
                    <a:ext uri="{FF2B5EF4-FFF2-40B4-BE49-F238E27FC236}">
                      <a16:creationId xmlns:a16="http://schemas.microsoft.com/office/drawing/2014/main" id="{27D61FC2-6F6B-A656-8925-FDCC926CD40B}"/>
                    </a:ext>
                  </a:extLst>
                </p:cNvPr>
                <p:cNvPicPr/>
                <p:nvPr/>
              </p:nvPicPr>
              <p:blipFill>
                <a:blip r:embed="rId139"/>
                <a:stretch>
                  <a:fillRect/>
                </a:stretch>
              </p:blipFill>
              <p:spPr>
                <a:xfrm>
                  <a:off x="10656726" y="1677386"/>
                  <a:ext cx="28800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2" name="Ink 81">
                  <a:extLst>
                    <a:ext uri="{FF2B5EF4-FFF2-40B4-BE49-F238E27FC236}">
                      <a16:creationId xmlns:a16="http://schemas.microsoft.com/office/drawing/2014/main" id="{CAA4A776-BDC9-0657-1063-1D2FE5118032}"/>
                    </a:ext>
                  </a:extLst>
                </p14:cNvPr>
                <p14:cNvContentPartPr/>
                <p14:nvPr/>
              </p14:nvContentPartPr>
              <p14:xfrm>
                <a:off x="10928526" y="1565066"/>
                <a:ext cx="139320" cy="294480"/>
              </p14:xfrm>
            </p:contentPart>
          </mc:Choice>
          <mc:Fallback xmlns="">
            <p:pic>
              <p:nvPicPr>
                <p:cNvPr id="82" name="Ink 81">
                  <a:extLst>
                    <a:ext uri="{FF2B5EF4-FFF2-40B4-BE49-F238E27FC236}">
                      <a16:creationId xmlns:a16="http://schemas.microsoft.com/office/drawing/2014/main" id="{CAA4A776-BDC9-0657-1063-1D2FE5118032}"/>
                    </a:ext>
                  </a:extLst>
                </p:cNvPr>
                <p:cNvPicPr/>
                <p:nvPr/>
              </p:nvPicPr>
              <p:blipFill>
                <a:blip r:embed="rId141"/>
                <a:stretch>
                  <a:fillRect/>
                </a:stretch>
              </p:blipFill>
              <p:spPr>
                <a:xfrm>
                  <a:off x="10919886" y="1556426"/>
                  <a:ext cx="15696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83" name="Ink 82">
                  <a:extLst>
                    <a:ext uri="{FF2B5EF4-FFF2-40B4-BE49-F238E27FC236}">
                      <a16:creationId xmlns:a16="http://schemas.microsoft.com/office/drawing/2014/main" id="{B38C493A-EAB2-621B-C1E2-BE7E50E419A0}"/>
                    </a:ext>
                  </a:extLst>
                </p14:cNvPr>
                <p14:cNvContentPartPr/>
                <p14:nvPr/>
              </p14:nvContentPartPr>
              <p14:xfrm>
                <a:off x="11205726" y="1617266"/>
                <a:ext cx="27360" cy="182880"/>
              </p14:xfrm>
            </p:contentPart>
          </mc:Choice>
          <mc:Fallback xmlns="">
            <p:pic>
              <p:nvPicPr>
                <p:cNvPr id="83" name="Ink 82">
                  <a:extLst>
                    <a:ext uri="{FF2B5EF4-FFF2-40B4-BE49-F238E27FC236}">
                      <a16:creationId xmlns:a16="http://schemas.microsoft.com/office/drawing/2014/main" id="{B38C493A-EAB2-621B-C1E2-BE7E50E419A0}"/>
                    </a:ext>
                  </a:extLst>
                </p:cNvPr>
                <p:cNvPicPr/>
                <p:nvPr/>
              </p:nvPicPr>
              <p:blipFill>
                <a:blip r:embed="rId143"/>
                <a:stretch>
                  <a:fillRect/>
                </a:stretch>
              </p:blipFill>
              <p:spPr>
                <a:xfrm>
                  <a:off x="11197086" y="1608266"/>
                  <a:ext cx="4500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4" name="Ink 83">
                  <a:extLst>
                    <a:ext uri="{FF2B5EF4-FFF2-40B4-BE49-F238E27FC236}">
                      <a16:creationId xmlns:a16="http://schemas.microsoft.com/office/drawing/2014/main" id="{F38C16F5-11F5-1875-A5A5-336850611646}"/>
                    </a:ext>
                  </a:extLst>
                </p14:cNvPr>
                <p14:cNvContentPartPr/>
                <p14:nvPr/>
              </p14:nvContentPartPr>
              <p14:xfrm>
                <a:off x="11138406" y="1617626"/>
                <a:ext cx="152640" cy="197640"/>
              </p14:xfrm>
            </p:contentPart>
          </mc:Choice>
          <mc:Fallback xmlns="">
            <p:pic>
              <p:nvPicPr>
                <p:cNvPr id="84" name="Ink 83">
                  <a:extLst>
                    <a:ext uri="{FF2B5EF4-FFF2-40B4-BE49-F238E27FC236}">
                      <a16:creationId xmlns:a16="http://schemas.microsoft.com/office/drawing/2014/main" id="{F38C16F5-11F5-1875-A5A5-336850611646}"/>
                    </a:ext>
                  </a:extLst>
                </p:cNvPr>
                <p:cNvPicPr/>
                <p:nvPr/>
              </p:nvPicPr>
              <p:blipFill>
                <a:blip r:embed="rId145"/>
                <a:stretch>
                  <a:fillRect/>
                </a:stretch>
              </p:blipFill>
              <p:spPr>
                <a:xfrm>
                  <a:off x="11129406" y="1608986"/>
                  <a:ext cx="17028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85" name="Ink 84">
                  <a:extLst>
                    <a:ext uri="{FF2B5EF4-FFF2-40B4-BE49-F238E27FC236}">
                      <a16:creationId xmlns:a16="http://schemas.microsoft.com/office/drawing/2014/main" id="{B55AB21F-680C-4920-90E2-735FF6E6784B}"/>
                    </a:ext>
                  </a:extLst>
                </p14:cNvPr>
                <p14:cNvContentPartPr/>
                <p14:nvPr/>
              </p14:nvContentPartPr>
              <p14:xfrm>
                <a:off x="11435046" y="1561106"/>
                <a:ext cx="225720" cy="288360"/>
              </p14:xfrm>
            </p:contentPart>
          </mc:Choice>
          <mc:Fallback xmlns="">
            <p:pic>
              <p:nvPicPr>
                <p:cNvPr id="85" name="Ink 84">
                  <a:extLst>
                    <a:ext uri="{FF2B5EF4-FFF2-40B4-BE49-F238E27FC236}">
                      <a16:creationId xmlns:a16="http://schemas.microsoft.com/office/drawing/2014/main" id="{B55AB21F-680C-4920-90E2-735FF6E6784B}"/>
                    </a:ext>
                  </a:extLst>
                </p:cNvPr>
                <p:cNvPicPr/>
                <p:nvPr/>
              </p:nvPicPr>
              <p:blipFill>
                <a:blip r:embed="rId147"/>
                <a:stretch>
                  <a:fillRect/>
                </a:stretch>
              </p:blipFill>
              <p:spPr>
                <a:xfrm>
                  <a:off x="11426046" y="1552106"/>
                  <a:ext cx="24336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86" name="Ink 85">
                  <a:extLst>
                    <a:ext uri="{FF2B5EF4-FFF2-40B4-BE49-F238E27FC236}">
                      <a16:creationId xmlns:a16="http://schemas.microsoft.com/office/drawing/2014/main" id="{5B7882FF-C4AB-E7E5-0B75-72FBB6FCB539}"/>
                    </a:ext>
                  </a:extLst>
                </p14:cNvPr>
                <p14:cNvContentPartPr/>
                <p14:nvPr/>
              </p14:nvContentPartPr>
              <p14:xfrm>
                <a:off x="11659326" y="1551746"/>
                <a:ext cx="8280" cy="55440"/>
              </p14:xfrm>
            </p:contentPart>
          </mc:Choice>
          <mc:Fallback xmlns="">
            <p:pic>
              <p:nvPicPr>
                <p:cNvPr id="86" name="Ink 85">
                  <a:extLst>
                    <a:ext uri="{FF2B5EF4-FFF2-40B4-BE49-F238E27FC236}">
                      <a16:creationId xmlns:a16="http://schemas.microsoft.com/office/drawing/2014/main" id="{5B7882FF-C4AB-E7E5-0B75-72FBB6FCB539}"/>
                    </a:ext>
                  </a:extLst>
                </p:cNvPr>
                <p:cNvPicPr/>
                <p:nvPr/>
              </p:nvPicPr>
              <p:blipFill>
                <a:blip r:embed="rId149"/>
                <a:stretch>
                  <a:fillRect/>
                </a:stretch>
              </p:blipFill>
              <p:spPr>
                <a:xfrm>
                  <a:off x="11650686" y="1542746"/>
                  <a:ext cx="259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87" name="Ink 86">
                  <a:extLst>
                    <a:ext uri="{FF2B5EF4-FFF2-40B4-BE49-F238E27FC236}">
                      <a16:creationId xmlns:a16="http://schemas.microsoft.com/office/drawing/2014/main" id="{8F5B1561-0B08-E8F4-0621-8A099AFBC6E0}"/>
                    </a:ext>
                  </a:extLst>
                </p14:cNvPr>
                <p14:cNvContentPartPr/>
                <p14:nvPr/>
              </p14:nvContentPartPr>
              <p14:xfrm>
                <a:off x="11572566" y="1540946"/>
                <a:ext cx="151200" cy="289440"/>
              </p14:xfrm>
            </p:contentPart>
          </mc:Choice>
          <mc:Fallback xmlns="">
            <p:pic>
              <p:nvPicPr>
                <p:cNvPr id="87" name="Ink 86">
                  <a:extLst>
                    <a:ext uri="{FF2B5EF4-FFF2-40B4-BE49-F238E27FC236}">
                      <a16:creationId xmlns:a16="http://schemas.microsoft.com/office/drawing/2014/main" id="{8F5B1561-0B08-E8F4-0621-8A099AFBC6E0}"/>
                    </a:ext>
                  </a:extLst>
                </p:cNvPr>
                <p:cNvPicPr/>
                <p:nvPr/>
              </p:nvPicPr>
              <p:blipFill>
                <a:blip r:embed="rId151"/>
                <a:stretch>
                  <a:fillRect/>
                </a:stretch>
              </p:blipFill>
              <p:spPr>
                <a:xfrm>
                  <a:off x="11563926" y="1532306"/>
                  <a:ext cx="16884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88" name="Ink 87">
                  <a:extLst>
                    <a:ext uri="{FF2B5EF4-FFF2-40B4-BE49-F238E27FC236}">
                      <a16:creationId xmlns:a16="http://schemas.microsoft.com/office/drawing/2014/main" id="{E620F717-BFAD-C334-AF52-4855C163964C}"/>
                    </a:ext>
                  </a:extLst>
                </p14:cNvPr>
                <p14:cNvContentPartPr/>
                <p14:nvPr/>
              </p14:nvContentPartPr>
              <p14:xfrm>
                <a:off x="1227606" y="2060426"/>
                <a:ext cx="9360" cy="146160"/>
              </p14:xfrm>
            </p:contentPart>
          </mc:Choice>
          <mc:Fallback xmlns="">
            <p:pic>
              <p:nvPicPr>
                <p:cNvPr id="88" name="Ink 87">
                  <a:extLst>
                    <a:ext uri="{FF2B5EF4-FFF2-40B4-BE49-F238E27FC236}">
                      <a16:creationId xmlns:a16="http://schemas.microsoft.com/office/drawing/2014/main" id="{E620F717-BFAD-C334-AF52-4855C163964C}"/>
                    </a:ext>
                  </a:extLst>
                </p:cNvPr>
                <p:cNvPicPr/>
                <p:nvPr/>
              </p:nvPicPr>
              <p:blipFill>
                <a:blip r:embed="rId153"/>
                <a:stretch>
                  <a:fillRect/>
                </a:stretch>
              </p:blipFill>
              <p:spPr>
                <a:xfrm>
                  <a:off x="1218966" y="2051426"/>
                  <a:ext cx="270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89" name="Ink 88">
                  <a:extLst>
                    <a:ext uri="{FF2B5EF4-FFF2-40B4-BE49-F238E27FC236}">
                      <a16:creationId xmlns:a16="http://schemas.microsoft.com/office/drawing/2014/main" id="{8B0F9112-3C72-4B1D-E495-32B11DB13471}"/>
                    </a:ext>
                  </a:extLst>
                </p14:cNvPr>
                <p14:cNvContentPartPr/>
                <p14:nvPr/>
              </p14:nvContentPartPr>
              <p14:xfrm>
                <a:off x="1305366" y="2038826"/>
                <a:ext cx="22680" cy="189720"/>
              </p14:xfrm>
            </p:contentPart>
          </mc:Choice>
          <mc:Fallback xmlns="">
            <p:pic>
              <p:nvPicPr>
                <p:cNvPr id="89" name="Ink 88">
                  <a:extLst>
                    <a:ext uri="{FF2B5EF4-FFF2-40B4-BE49-F238E27FC236}">
                      <a16:creationId xmlns:a16="http://schemas.microsoft.com/office/drawing/2014/main" id="{8B0F9112-3C72-4B1D-E495-32B11DB13471}"/>
                    </a:ext>
                  </a:extLst>
                </p:cNvPr>
                <p:cNvPicPr/>
                <p:nvPr/>
              </p:nvPicPr>
              <p:blipFill>
                <a:blip r:embed="rId155"/>
                <a:stretch>
                  <a:fillRect/>
                </a:stretch>
              </p:blipFill>
              <p:spPr>
                <a:xfrm>
                  <a:off x="1296366" y="2030186"/>
                  <a:ext cx="4032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0" name="Ink 89">
                  <a:extLst>
                    <a:ext uri="{FF2B5EF4-FFF2-40B4-BE49-F238E27FC236}">
                      <a16:creationId xmlns:a16="http://schemas.microsoft.com/office/drawing/2014/main" id="{B5C96760-FC07-6AAD-0210-E339454989CF}"/>
                    </a:ext>
                  </a:extLst>
                </p14:cNvPr>
                <p14:cNvContentPartPr/>
                <p14:nvPr/>
              </p14:nvContentPartPr>
              <p14:xfrm>
                <a:off x="1228326" y="2044586"/>
                <a:ext cx="159120" cy="132120"/>
              </p14:xfrm>
            </p:contentPart>
          </mc:Choice>
          <mc:Fallback xmlns="">
            <p:pic>
              <p:nvPicPr>
                <p:cNvPr id="90" name="Ink 89">
                  <a:extLst>
                    <a:ext uri="{FF2B5EF4-FFF2-40B4-BE49-F238E27FC236}">
                      <a16:creationId xmlns:a16="http://schemas.microsoft.com/office/drawing/2014/main" id="{B5C96760-FC07-6AAD-0210-E339454989CF}"/>
                    </a:ext>
                  </a:extLst>
                </p:cNvPr>
                <p:cNvPicPr/>
                <p:nvPr/>
              </p:nvPicPr>
              <p:blipFill>
                <a:blip r:embed="rId157"/>
                <a:stretch>
                  <a:fillRect/>
                </a:stretch>
              </p:blipFill>
              <p:spPr>
                <a:xfrm>
                  <a:off x="1219326" y="2035946"/>
                  <a:ext cx="1767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91" name="Ink 90">
                  <a:extLst>
                    <a:ext uri="{FF2B5EF4-FFF2-40B4-BE49-F238E27FC236}">
                      <a16:creationId xmlns:a16="http://schemas.microsoft.com/office/drawing/2014/main" id="{6391BD9A-DDBE-9E44-E0DB-A91AD9D5F03A}"/>
                    </a:ext>
                  </a:extLst>
                </p14:cNvPr>
                <p14:cNvContentPartPr/>
                <p14:nvPr/>
              </p14:nvContentPartPr>
              <p14:xfrm>
                <a:off x="1608486" y="2006066"/>
                <a:ext cx="407520" cy="278640"/>
              </p14:xfrm>
            </p:contentPart>
          </mc:Choice>
          <mc:Fallback xmlns="">
            <p:pic>
              <p:nvPicPr>
                <p:cNvPr id="91" name="Ink 90">
                  <a:extLst>
                    <a:ext uri="{FF2B5EF4-FFF2-40B4-BE49-F238E27FC236}">
                      <a16:creationId xmlns:a16="http://schemas.microsoft.com/office/drawing/2014/main" id="{6391BD9A-DDBE-9E44-E0DB-A91AD9D5F03A}"/>
                    </a:ext>
                  </a:extLst>
                </p:cNvPr>
                <p:cNvPicPr/>
                <p:nvPr/>
              </p:nvPicPr>
              <p:blipFill>
                <a:blip r:embed="rId159"/>
                <a:stretch>
                  <a:fillRect/>
                </a:stretch>
              </p:blipFill>
              <p:spPr>
                <a:xfrm>
                  <a:off x="1599846" y="1997066"/>
                  <a:ext cx="42516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2" name="Ink 91">
                  <a:extLst>
                    <a:ext uri="{FF2B5EF4-FFF2-40B4-BE49-F238E27FC236}">
                      <a16:creationId xmlns:a16="http://schemas.microsoft.com/office/drawing/2014/main" id="{3F0028D3-2582-5A14-1F73-0C07E6F7064C}"/>
                    </a:ext>
                  </a:extLst>
                </p14:cNvPr>
                <p14:cNvContentPartPr/>
                <p14:nvPr/>
              </p14:nvContentPartPr>
              <p14:xfrm>
                <a:off x="2037606" y="2106506"/>
                <a:ext cx="111960" cy="150840"/>
              </p14:xfrm>
            </p:contentPart>
          </mc:Choice>
          <mc:Fallback xmlns="">
            <p:pic>
              <p:nvPicPr>
                <p:cNvPr id="92" name="Ink 91">
                  <a:extLst>
                    <a:ext uri="{FF2B5EF4-FFF2-40B4-BE49-F238E27FC236}">
                      <a16:creationId xmlns:a16="http://schemas.microsoft.com/office/drawing/2014/main" id="{3F0028D3-2582-5A14-1F73-0C07E6F7064C}"/>
                    </a:ext>
                  </a:extLst>
                </p:cNvPr>
                <p:cNvPicPr/>
                <p:nvPr/>
              </p:nvPicPr>
              <p:blipFill>
                <a:blip r:embed="rId161"/>
                <a:stretch>
                  <a:fillRect/>
                </a:stretch>
              </p:blipFill>
              <p:spPr>
                <a:xfrm>
                  <a:off x="2028606" y="2097866"/>
                  <a:ext cx="12960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93" name="Ink 92">
                  <a:extLst>
                    <a:ext uri="{FF2B5EF4-FFF2-40B4-BE49-F238E27FC236}">
                      <a16:creationId xmlns:a16="http://schemas.microsoft.com/office/drawing/2014/main" id="{9097CE8E-8DB1-342C-658D-888D227859AD}"/>
                    </a:ext>
                  </a:extLst>
                </p14:cNvPr>
                <p14:cNvContentPartPr/>
                <p14:nvPr/>
              </p14:nvContentPartPr>
              <p14:xfrm>
                <a:off x="2378886" y="1941266"/>
                <a:ext cx="70200" cy="255240"/>
              </p14:xfrm>
            </p:contentPart>
          </mc:Choice>
          <mc:Fallback xmlns="">
            <p:pic>
              <p:nvPicPr>
                <p:cNvPr id="93" name="Ink 92">
                  <a:extLst>
                    <a:ext uri="{FF2B5EF4-FFF2-40B4-BE49-F238E27FC236}">
                      <a16:creationId xmlns:a16="http://schemas.microsoft.com/office/drawing/2014/main" id="{9097CE8E-8DB1-342C-658D-888D227859AD}"/>
                    </a:ext>
                  </a:extLst>
                </p:cNvPr>
                <p:cNvPicPr/>
                <p:nvPr/>
              </p:nvPicPr>
              <p:blipFill>
                <a:blip r:embed="rId163"/>
                <a:stretch>
                  <a:fillRect/>
                </a:stretch>
              </p:blipFill>
              <p:spPr>
                <a:xfrm>
                  <a:off x="2370246" y="1932266"/>
                  <a:ext cx="8784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4" name="Ink 93">
                  <a:extLst>
                    <a:ext uri="{FF2B5EF4-FFF2-40B4-BE49-F238E27FC236}">
                      <a16:creationId xmlns:a16="http://schemas.microsoft.com/office/drawing/2014/main" id="{7E2CA28C-AA5F-1440-0024-61FBE0912F0F}"/>
                    </a:ext>
                  </a:extLst>
                </p14:cNvPr>
                <p14:cNvContentPartPr/>
                <p14:nvPr/>
              </p14:nvContentPartPr>
              <p14:xfrm>
                <a:off x="2496966" y="2063666"/>
                <a:ext cx="189000" cy="314280"/>
              </p14:xfrm>
            </p:contentPart>
          </mc:Choice>
          <mc:Fallback xmlns="">
            <p:pic>
              <p:nvPicPr>
                <p:cNvPr id="94" name="Ink 93">
                  <a:extLst>
                    <a:ext uri="{FF2B5EF4-FFF2-40B4-BE49-F238E27FC236}">
                      <a16:creationId xmlns:a16="http://schemas.microsoft.com/office/drawing/2014/main" id="{7E2CA28C-AA5F-1440-0024-61FBE0912F0F}"/>
                    </a:ext>
                  </a:extLst>
                </p:cNvPr>
                <p:cNvPicPr/>
                <p:nvPr/>
              </p:nvPicPr>
              <p:blipFill>
                <a:blip r:embed="rId165"/>
                <a:stretch>
                  <a:fillRect/>
                </a:stretch>
              </p:blipFill>
              <p:spPr>
                <a:xfrm>
                  <a:off x="2488326" y="2054666"/>
                  <a:ext cx="20664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5" name="Ink 94">
                  <a:extLst>
                    <a:ext uri="{FF2B5EF4-FFF2-40B4-BE49-F238E27FC236}">
                      <a16:creationId xmlns:a16="http://schemas.microsoft.com/office/drawing/2014/main" id="{289BB7F6-149B-8071-B8DB-FF35B16B87BD}"/>
                    </a:ext>
                  </a:extLst>
                </p14:cNvPr>
                <p14:cNvContentPartPr/>
                <p14:nvPr/>
              </p14:nvContentPartPr>
              <p14:xfrm>
                <a:off x="2906286" y="1896986"/>
                <a:ext cx="104760" cy="316440"/>
              </p14:xfrm>
            </p:contentPart>
          </mc:Choice>
          <mc:Fallback xmlns="">
            <p:pic>
              <p:nvPicPr>
                <p:cNvPr id="95" name="Ink 94">
                  <a:extLst>
                    <a:ext uri="{FF2B5EF4-FFF2-40B4-BE49-F238E27FC236}">
                      <a16:creationId xmlns:a16="http://schemas.microsoft.com/office/drawing/2014/main" id="{289BB7F6-149B-8071-B8DB-FF35B16B87BD}"/>
                    </a:ext>
                  </a:extLst>
                </p:cNvPr>
                <p:cNvPicPr/>
                <p:nvPr/>
              </p:nvPicPr>
              <p:blipFill>
                <a:blip r:embed="rId167"/>
                <a:stretch>
                  <a:fillRect/>
                </a:stretch>
              </p:blipFill>
              <p:spPr>
                <a:xfrm>
                  <a:off x="2897286" y="1887986"/>
                  <a:ext cx="12240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6" name="Ink 95">
                  <a:extLst>
                    <a:ext uri="{FF2B5EF4-FFF2-40B4-BE49-F238E27FC236}">
                      <a16:creationId xmlns:a16="http://schemas.microsoft.com/office/drawing/2014/main" id="{32565B15-E91B-EA7C-26D6-7FA3DF200DE1}"/>
                    </a:ext>
                  </a:extLst>
                </p14:cNvPr>
                <p14:cNvContentPartPr/>
                <p14:nvPr/>
              </p14:nvContentPartPr>
              <p14:xfrm>
                <a:off x="2903406" y="1905266"/>
                <a:ext cx="918360" cy="295920"/>
              </p14:xfrm>
            </p:contentPart>
          </mc:Choice>
          <mc:Fallback xmlns="">
            <p:pic>
              <p:nvPicPr>
                <p:cNvPr id="96" name="Ink 95">
                  <a:extLst>
                    <a:ext uri="{FF2B5EF4-FFF2-40B4-BE49-F238E27FC236}">
                      <a16:creationId xmlns:a16="http://schemas.microsoft.com/office/drawing/2014/main" id="{32565B15-E91B-EA7C-26D6-7FA3DF200DE1}"/>
                    </a:ext>
                  </a:extLst>
                </p:cNvPr>
                <p:cNvPicPr/>
                <p:nvPr/>
              </p:nvPicPr>
              <p:blipFill>
                <a:blip r:embed="rId169"/>
                <a:stretch>
                  <a:fillRect/>
                </a:stretch>
              </p:blipFill>
              <p:spPr>
                <a:xfrm>
                  <a:off x="2894766" y="1896266"/>
                  <a:ext cx="93600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7" name="Ink 96">
                  <a:extLst>
                    <a:ext uri="{FF2B5EF4-FFF2-40B4-BE49-F238E27FC236}">
                      <a16:creationId xmlns:a16="http://schemas.microsoft.com/office/drawing/2014/main" id="{38A8DDD8-F310-0E05-C474-34E496018097}"/>
                    </a:ext>
                  </a:extLst>
                </p14:cNvPr>
                <p14:cNvContentPartPr/>
                <p14:nvPr/>
              </p14:nvContentPartPr>
              <p14:xfrm>
                <a:off x="4083126" y="1880786"/>
                <a:ext cx="30600" cy="297000"/>
              </p14:xfrm>
            </p:contentPart>
          </mc:Choice>
          <mc:Fallback xmlns="">
            <p:pic>
              <p:nvPicPr>
                <p:cNvPr id="97" name="Ink 96">
                  <a:extLst>
                    <a:ext uri="{FF2B5EF4-FFF2-40B4-BE49-F238E27FC236}">
                      <a16:creationId xmlns:a16="http://schemas.microsoft.com/office/drawing/2014/main" id="{38A8DDD8-F310-0E05-C474-34E496018097}"/>
                    </a:ext>
                  </a:extLst>
                </p:cNvPr>
                <p:cNvPicPr/>
                <p:nvPr/>
              </p:nvPicPr>
              <p:blipFill>
                <a:blip r:embed="rId171"/>
                <a:stretch>
                  <a:fillRect/>
                </a:stretch>
              </p:blipFill>
              <p:spPr>
                <a:xfrm>
                  <a:off x="4074486" y="1872146"/>
                  <a:ext cx="4824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98" name="Ink 97">
                  <a:extLst>
                    <a:ext uri="{FF2B5EF4-FFF2-40B4-BE49-F238E27FC236}">
                      <a16:creationId xmlns:a16="http://schemas.microsoft.com/office/drawing/2014/main" id="{B27E7B57-9EEB-49D9-5318-29AAE83C4DD2}"/>
                    </a:ext>
                  </a:extLst>
                </p14:cNvPr>
                <p14:cNvContentPartPr/>
                <p14:nvPr/>
              </p14:nvContentPartPr>
              <p14:xfrm>
                <a:off x="4133166" y="2018306"/>
                <a:ext cx="95400" cy="125280"/>
              </p14:xfrm>
            </p:contentPart>
          </mc:Choice>
          <mc:Fallback xmlns="">
            <p:pic>
              <p:nvPicPr>
                <p:cNvPr id="98" name="Ink 97">
                  <a:extLst>
                    <a:ext uri="{FF2B5EF4-FFF2-40B4-BE49-F238E27FC236}">
                      <a16:creationId xmlns:a16="http://schemas.microsoft.com/office/drawing/2014/main" id="{B27E7B57-9EEB-49D9-5318-29AAE83C4DD2}"/>
                    </a:ext>
                  </a:extLst>
                </p:cNvPr>
                <p:cNvPicPr/>
                <p:nvPr/>
              </p:nvPicPr>
              <p:blipFill>
                <a:blip r:embed="rId173"/>
                <a:stretch>
                  <a:fillRect/>
                </a:stretch>
              </p:blipFill>
              <p:spPr>
                <a:xfrm>
                  <a:off x="4124166" y="2009306"/>
                  <a:ext cx="1130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99" name="Ink 98">
                  <a:extLst>
                    <a:ext uri="{FF2B5EF4-FFF2-40B4-BE49-F238E27FC236}">
                      <a16:creationId xmlns:a16="http://schemas.microsoft.com/office/drawing/2014/main" id="{70D97D13-024B-1244-AD7B-14DA4D2BF656}"/>
                    </a:ext>
                  </a:extLst>
                </p14:cNvPr>
                <p14:cNvContentPartPr/>
                <p14:nvPr/>
              </p14:nvContentPartPr>
              <p14:xfrm>
                <a:off x="4435566" y="1786466"/>
                <a:ext cx="686880" cy="342360"/>
              </p14:xfrm>
            </p:contentPart>
          </mc:Choice>
          <mc:Fallback xmlns="">
            <p:pic>
              <p:nvPicPr>
                <p:cNvPr id="99" name="Ink 98">
                  <a:extLst>
                    <a:ext uri="{FF2B5EF4-FFF2-40B4-BE49-F238E27FC236}">
                      <a16:creationId xmlns:a16="http://schemas.microsoft.com/office/drawing/2014/main" id="{70D97D13-024B-1244-AD7B-14DA4D2BF656}"/>
                    </a:ext>
                  </a:extLst>
                </p:cNvPr>
                <p:cNvPicPr/>
                <p:nvPr/>
              </p:nvPicPr>
              <p:blipFill>
                <a:blip r:embed="rId175"/>
                <a:stretch>
                  <a:fillRect/>
                </a:stretch>
              </p:blipFill>
              <p:spPr>
                <a:xfrm>
                  <a:off x="4426566" y="1777826"/>
                  <a:ext cx="7045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0" name="Ink 99">
                  <a:extLst>
                    <a:ext uri="{FF2B5EF4-FFF2-40B4-BE49-F238E27FC236}">
                      <a16:creationId xmlns:a16="http://schemas.microsoft.com/office/drawing/2014/main" id="{CFCAE6F4-DBF1-F983-3903-26B40E520CE6}"/>
                    </a:ext>
                  </a:extLst>
                </p14:cNvPr>
                <p14:cNvContentPartPr/>
                <p14:nvPr/>
              </p14:nvContentPartPr>
              <p14:xfrm>
                <a:off x="5193006" y="2071226"/>
                <a:ext cx="13320" cy="25920"/>
              </p14:xfrm>
            </p:contentPart>
          </mc:Choice>
          <mc:Fallback xmlns="">
            <p:pic>
              <p:nvPicPr>
                <p:cNvPr id="100" name="Ink 99">
                  <a:extLst>
                    <a:ext uri="{FF2B5EF4-FFF2-40B4-BE49-F238E27FC236}">
                      <a16:creationId xmlns:a16="http://schemas.microsoft.com/office/drawing/2014/main" id="{CFCAE6F4-DBF1-F983-3903-26B40E520CE6}"/>
                    </a:ext>
                  </a:extLst>
                </p:cNvPr>
                <p:cNvPicPr/>
                <p:nvPr/>
              </p:nvPicPr>
              <p:blipFill>
                <a:blip r:embed="rId177"/>
                <a:stretch>
                  <a:fillRect/>
                </a:stretch>
              </p:blipFill>
              <p:spPr>
                <a:xfrm>
                  <a:off x="5184366" y="2062226"/>
                  <a:ext cx="3096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2" name="Ink 101">
                  <a:extLst>
                    <a:ext uri="{FF2B5EF4-FFF2-40B4-BE49-F238E27FC236}">
                      <a16:creationId xmlns:a16="http://schemas.microsoft.com/office/drawing/2014/main" id="{614367A0-20DA-9FC8-1FC6-26C4DD6D6EFC}"/>
                    </a:ext>
                  </a:extLst>
                </p14:cNvPr>
                <p14:cNvContentPartPr/>
                <p14:nvPr/>
              </p14:nvContentPartPr>
              <p14:xfrm>
                <a:off x="1218246" y="2480186"/>
                <a:ext cx="119160" cy="288000"/>
              </p14:xfrm>
            </p:contentPart>
          </mc:Choice>
          <mc:Fallback xmlns="">
            <p:pic>
              <p:nvPicPr>
                <p:cNvPr id="102" name="Ink 101">
                  <a:extLst>
                    <a:ext uri="{FF2B5EF4-FFF2-40B4-BE49-F238E27FC236}">
                      <a16:creationId xmlns:a16="http://schemas.microsoft.com/office/drawing/2014/main" id="{614367A0-20DA-9FC8-1FC6-26C4DD6D6EFC}"/>
                    </a:ext>
                  </a:extLst>
                </p:cNvPr>
                <p:cNvPicPr/>
                <p:nvPr/>
              </p:nvPicPr>
              <p:blipFill>
                <a:blip r:embed="rId179"/>
                <a:stretch>
                  <a:fillRect/>
                </a:stretch>
              </p:blipFill>
              <p:spPr>
                <a:xfrm>
                  <a:off x="1209246" y="2471186"/>
                  <a:ext cx="13680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3" name="Ink 102">
                  <a:extLst>
                    <a:ext uri="{FF2B5EF4-FFF2-40B4-BE49-F238E27FC236}">
                      <a16:creationId xmlns:a16="http://schemas.microsoft.com/office/drawing/2014/main" id="{12C9B08C-F5C2-C983-C5C6-B5D43D85EAC1}"/>
                    </a:ext>
                  </a:extLst>
                </p14:cNvPr>
                <p14:cNvContentPartPr/>
                <p14:nvPr/>
              </p14:nvContentPartPr>
              <p14:xfrm>
                <a:off x="1334166" y="2636426"/>
                <a:ext cx="149400" cy="127800"/>
              </p14:xfrm>
            </p:contentPart>
          </mc:Choice>
          <mc:Fallback xmlns="">
            <p:pic>
              <p:nvPicPr>
                <p:cNvPr id="103" name="Ink 102">
                  <a:extLst>
                    <a:ext uri="{FF2B5EF4-FFF2-40B4-BE49-F238E27FC236}">
                      <a16:creationId xmlns:a16="http://schemas.microsoft.com/office/drawing/2014/main" id="{12C9B08C-F5C2-C983-C5C6-B5D43D85EAC1}"/>
                    </a:ext>
                  </a:extLst>
                </p:cNvPr>
                <p:cNvPicPr/>
                <p:nvPr/>
              </p:nvPicPr>
              <p:blipFill>
                <a:blip r:embed="rId181"/>
                <a:stretch>
                  <a:fillRect/>
                </a:stretch>
              </p:blipFill>
              <p:spPr>
                <a:xfrm>
                  <a:off x="1325526" y="2627786"/>
                  <a:ext cx="1670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4" name="Ink 103">
                  <a:extLst>
                    <a:ext uri="{FF2B5EF4-FFF2-40B4-BE49-F238E27FC236}">
                      <a16:creationId xmlns:a16="http://schemas.microsoft.com/office/drawing/2014/main" id="{510181E7-65C1-624A-C7FE-ACDE0E3EFD39}"/>
                    </a:ext>
                  </a:extLst>
                </p14:cNvPr>
                <p14:cNvContentPartPr/>
                <p14:nvPr/>
              </p14:nvContentPartPr>
              <p14:xfrm>
                <a:off x="1488606" y="2666666"/>
                <a:ext cx="91800" cy="123120"/>
              </p14:xfrm>
            </p:contentPart>
          </mc:Choice>
          <mc:Fallback xmlns="">
            <p:pic>
              <p:nvPicPr>
                <p:cNvPr id="104" name="Ink 103">
                  <a:extLst>
                    <a:ext uri="{FF2B5EF4-FFF2-40B4-BE49-F238E27FC236}">
                      <a16:creationId xmlns:a16="http://schemas.microsoft.com/office/drawing/2014/main" id="{510181E7-65C1-624A-C7FE-ACDE0E3EFD39}"/>
                    </a:ext>
                  </a:extLst>
                </p:cNvPr>
                <p:cNvPicPr/>
                <p:nvPr/>
              </p:nvPicPr>
              <p:blipFill>
                <a:blip r:embed="rId183"/>
                <a:stretch>
                  <a:fillRect/>
                </a:stretch>
              </p:blipFill>
              <p:spPr>
                <a:xfrm>
                  <a:off x="1479966" y="2657666"/>
                  <a:ext cx="1094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05" name="Ink 104">
                  <a:extLst>
                    <a:ext uri="{FF2B5EF4-FFF2-40B4-BE49-F238E27FC236}">
                      <a16:creationId xmlns:a16="http://schemas.microsoft.com/office/drawing/2014/main" id="{808CE185-9240-D66F-8F5E-B19A5E674129}"/>
                    </a:ext>
                  </a:extLst>
                </p14:cNvPr>
                <p14:cNvContentPartPr/>
                <p14:nvPr/>
              </p14:nvContentPartPr>
              <p14:xfrm>
                <a:off x="1614246" y="2502506"/>
                <a:ext cx="163440" cy="296640"/>
              </p14:xfrm>
            </p:contentPart>
          </mc:Choice>
          <mc:Fallback xmlns="">
            <p:pic>
              <p:nvPicPr>
                <p:cNvPr id="105" name="Ink 104">
                  <a:extLst>
                    <a:ext uri="{FF2B5EF4-FFF2-40B4-BE49-F238E27FC236}">
                      <a16:creationId xmlns:a16="http://schemas.microsoft.com/office/drawing/2014/main" id="{808CE185-9240-D66F-8F5E-B19A5E674129}"/>
                    </a:ext>
                  </a:extLst>
                </p:cNvPr>
                <p:cNvPicPr/>
                <p:nvPr/>
              </p:nvPicPr>
              <p:blipFill>
                <a:blip r:embed="rId185"/>
                <a:stretch>
                  <a:fillRect/>
                </a:stretch>
              </p:blipFill>
              <p:spPr>
                <a:xfrm>
                  <a:off x="1605246" y="2493866"/>
                  <a:ext cx="18108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06" name="Ink 105">
                  <a:extLst>
                    <a:ext uri="{FF2B5EF4-FFF2-40B4-BE49-F238E27FC236}">
                      <a16:creationId xmlns:a16="http://schemas.microsoft.com/office/drawing/2014/main" id="{D0C69D2C-A7EB-6948-5C46-35EDCC972E35}"/>
                    </a:ext>
                  </a:extLst>
                </p14:cNvPr>
                <p14:cNvContentPartPr/>
                <p14:nvPr/>
              </p14:nvContentPartPr>
              <p14:xfrm>
                <a:off x="1907286" y="2483786"/>
                <a:ext cx="186120" cy="250920"/>
              </p14:xfrm>
            </p:contentPart>
          </mc:Choice>
          <mc:Fallback xmlns="">
            <p:pic>
              <p:nvPicPr>
                <p:cNvPr id="106" name="Ink 105">
                  <a:extLst>
                    <a:ext uri="{FF2B5EF4-FFF2-40B4-BE49-F238E27FC236}">
                      <a16:creationId xmlns:a16="http://schemas.microsoft.com/office/drawing/2014/main" id="{D0C69D2C-A7EB-6948-5C46-35EDCC972E35}"/>
                    </a:ext>
                  </a:extLst>
                </p:cNvPr>
                <p:cNvPicPr/>
                <p:nvPr/>
              </p:nvPicPr>
              <p:blipFill>
                <a:blip r:embed="rId187"/>
                <a:stretch>
                  <a:fillRect/>
                </a:stretch>
              </p:blipFill>
              <p:spPr>
                <a:xfrm>
                  <a:off x="1898286" y="2475146"/>
                  <a:ext cx="20376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07" name="Ink 106">
                  <a:extLst>
                    <a:ext uri="{FF2B5EF4-FFF2-40B4-BE49-F238E27FC236}">
                      <a16:creationId xmlns:a16="http://schemas.microsoft.com/office/drawing/2014/main" id="{3B5FB948-AFBA-0AA1-81CB-EC71DD4DB44D}"/>
                    </a:ext>
                  </a:extLst>
                </p14:cNvPr>
                <p14:cNvContentPartPr/>
                <p14:nvPr/>
              </p14:nvContentPartPr>
              <p14:xfrm>
                <a:off x="2062086" y="2587466"/>
                <a:ext cx="151560" cy="22320"/>
              </p14:xfrm>
            </p:contentPart>
          </mc:Choice>
          <mc:Fallback xmlns="">
            <p:pic>
              <p:nvPicPr>
                <p:cNvPr id="107" name="Ink 106">
                  <a:extLst>
                    <a:ext uri="{FF2B5EF4-FFF2-40B4-BE49-F238E27FC236}">
                      <a16:creationId xmlns:a16="http://schemas.microsoft.com/office/drawing/2014/main" id="{3B5FB948-AFBA-0AA1-81CB-EC71DD4DB44D}"/>
                    </a:ext>
                  </a:extLst>
                </p:cNvPr>
                <p:cNvPicPr/>
                <p:nvPr/>
              </p:nvPicPr>
              <p:blipFill>
                <a:blip r:embed="rId189"/>
                <a:stretch>
                  <a:fillRect/>
                </a:stretch>
              </p:blipFill>
              <p:spPr>
                <a:xfrm>
                  <a:off x="2053086" y="2578826"/>
                  <a:ext cx="1692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08" name="Ink 107">
                  <a:extLst>
                    <a:ext uri="{FF2B5EF4-FFF2-40B4-BE49-F238E27FC236}">
                      <a16:creationId xmlns:a16="http://schemas.microsoft.com/office/drawing/2014/main" id="{3E162ABC-D02E-FFBE-4FBF-B3497C6807A0}"/>
                    </a:ext>
                  </a:extLst>
                </p14:cNvPr>
                <p14:cNvContentPartPr/>
                <p14:nvPr/>
              </p14:nvContentPartPr>
              <p14:xfrm>
                <a:off x="2340366" y="2479826"/>
                <a:ext cx="38160" cy="239040"/>
              </p14:xfrm>
            </p:contentPart>
          </mc:Choice>
          <mc:Fallback xmlns="">
            <p:pic>
              <p:nvPicPr>
                <p:cNvPr id="108" name="Ink 107">
                  <a:extLst>
                    <a:ext uri="{FF2B5EF4-FFF2-40B4-BE49-F238E27FC236}">
                      <a16:creationId xmlns:a16="http://schemas.microsoft.com/office/drawing/2014/main" id="{3E162ABC-D02E-FFBE-4FBF-B3497C6807A0}"/>
                    </a:ext>
                  </a:extLst>
                </p:cNvPr>
                <p:cNvPicPr/>
                <p:nvPr/>
              </p:nvPicPr>
              <p:blipFill>
                <a:blip r:embed="rId191"/>
                <a:stretch>
                  <a:fillRect/>
                </a:stretch>
              </p:blipFill>
              <p:spPr>
                <a:xfrm>
                  <a:off x="2331366" y="2471186"/>
                  <a:ext cx="5580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09" name="Ink 108">
                  <a:extLst>
                    <a:ext uri="{FF2B5EF4-FFF2-40B4-BE49-F238E27FC236}">
                      <a16:creationId xmlns:a16="http://schemas.microsoft.com/office/drawing/2014/main" id="{275BD80D-6D99-63EC-638E-723AC307F142}"/>
                    </a:ext>
                  </a:extLst>
                </p14:cNvPr>
                <p14:cNvContentPartPr/>
                <p14:nvPr/>
              </p14:nvContentPartPr>
              <p14:xfrm>
                <a:off x="2342886" y="2452466"/>
                <a:ext cx="309240" cy="270360"/>
              </p14:xfrm>
            </p:contentPart>
          </mc:Choice>
          <mc:Fallback xmlns="">
            <p:pic>
              <p:nvPicPr>
                <p:cNvPr id="109" name="Ink 108">
                  <a:extLst>
                    <a:ext uri="{FF2B5EF4-FFF2-40B4-BE49-F238E27FC236}">
                      <a16:creationId xmlns:a16="http://schemas.microsoft.com/office/drawing/2014/main" id="{275BD80D-6D99-63EC-638E-723AC307F142}"/>
                    </a:ext>
                  </a:extLst>
                </p:cNvPr>
                <p:cNvPicPr/>
                <p:nvPr/>
              </p:nvPicPr>
              <p:blipFill>
                <a:blip r:embed="rId193"/>
                <a:stretch>
                  <a:fillRect/>
                </a:stretch>
              </p:blipFill>
              <p:spPr>
                <a:xfrm>
                  <a:off x="2333886" y="2443466"/>
                  <a:ext cx="3268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1" name="Ink 110">
                  <a:extLst>
                    <a:ext uri="{FF2B5EF4-FFF2-40B4-BE49-F238E27FC236}">
                      <a16:creationId xmlns:a16="http://schemas.microsoft.com/office/drawing/2014/main" id="{DA5A8671-CDA1-B848-ADF6-E6BB0FF953F8}"/>
                    </a:ext>
                  </a:extLst>
                </p14:cNvPr>
                <p14:cNvContentPartPr/>
                <p14:nvPr/>
              </p14:nvContentPartPr>
              <p14:xfrm>
                <a:off x="3225246" y="2354906"/>
                <a:ext cx="456480" cy="345240"/>
              </p14:xfrm>
            </p:contentPart>
          </mc:Choice>
          <mc:Fallback xmlns="">
            <p:pic>
              <p:nvPicPr>
                <p:cNvPr id="111" name="Ink 110">
                  <a:extLst>
                    <a:ext uri="{FF2B5EF4-FFF2-40B4-BE49-F238E27FC236}">
                      <a16:creationId xmlns:a16="http://schemas.microsoft.com/office/drawing/2014/main" id="{DA5A8671-CDA1-B848-ADF6-E6BB0FF953F8}"/>
                    </a:ext>
                  </a:extLst>
                </p:cNvPr>
                <p:cNvPicPr/>
                <p:nvPr/>
              </p:nvPicPr>
              <p:blipFill>
                <a:blip r:embed="rId195"/>
                <a:stretch>
                  <a:fillRect/>
                </a:stretch>
              </p:blipFill>
              <p:spPr>
                <a:xfrm>
                  <a:off x="3216246" y="2346266"/>
                  <a:ext cx="474120" cy="362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2" name="Ink 111">
                  <a:extLst>
                    <a:ext uri="{FF2B5EF4-FFF2-40B4-BE49-F238E27FC236}">
                      <a16:creationId xmlns:a16="http://schemas.microsoft.com/office/drawing/2014/main" id="{F62065A4-1FF6-DD84-F309-43F8D9A42A32}"/>
                    </a:ext>
                  </a:extLst>
                </p14:cNvPr>
                <p14:cNvContentPartPr/>
                <p14:nvPr/>
              </p14:nvContentPartPr>
              <p14:xfrm>
                <a:off x="3574086" y="2507186"/>
                <a:ext cx="129960" cy="36360"/>
              </p14:xfrm>
            </p:contentPart>
          </mc:Choice>
          <mc:Fallback xmlns="">
            <p:pic>
              <p:nvPicPr>
                <p:cNvPr id="112" name="Ink 111">
                  <a:extLst>
                    <a:ext uri="{FF2B5EF4-FFF2-40B4-BE49-F238E27FC236}">
                      <a16:creationId xmlns:a16="http://schemas.microsoft.com/office/drawing/2014/main" id="{F62065A4-1FF6-DD84-F309-43F8D9A42A32}"/>
                    </a:ext>
                  </a:extLst>
                </p:cNvPr>
                <p:cNvPicPr/>
                <p:nvPr/>
              </p:nvPicPr>
              <p:blipFill>
                <a:blip r:embed="rId197"/>
                <a:stretch>
                  <a:fillRect/>
                </a:stretch>
              </p:blipFill>
              <p:spPr>
                <a:xfrm>
                  <a:off x="3565086" y="2498186"/>
                  <a:ext cx="1476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3" name="Ink 112">
                  <a:extLst>
                    <a:ext uri="{FF2B5EF4-FFF2-40B4-BE49-F238E27FC236}">
                      <a16:creationId xmlns:a16="http://schemas.microsoft.com/office/drawing/2014/main" id="{75D5069A-05A2-D3C3-5C47-360020FEE4C8}"/>
                    </a:ext>
                  </a:extLst>
                </p14:cNvPr>
                <p14:cNvContentPartPr/>
                <p14:nvPr/>
              </p14:nvContentPartPr>
              <p14:xfrm>
                <a:off x="4017246" y="2317826"/>
                <a:ext cx="152280" cy="454680"/>
              </p14:xfrm>
            </p:contentPart>
          </mc:Choice>
          <mc:Fallback xmlns="">
            <p:pic>
              <p:nvPicPr>
                <p:cNvPr id="113" name="Ink 112">
                  <a:extLst>
                    <a:ext uri="{FF2B5EF4-FFF2-40B4-BE49-F238E27FC236}">
                      <a16:creationId xmlns:a16="http://schemas.microsoft.com/office/drawing/2014/main" id="{75D5069A-05A2-D3C3-5C47-360020FEE4C8}"/>
                    </a:ext>
                  </a:extLst>
                </p:cNvPr>
                <p:cNvPicPr/>
                <p:nvPr/>
              </p:nvPicPr>
              <p:blipFill>
                <a:blip r:embed="rId199"/>
                <a:stretch>
                  <a:fillRect/>
                </a:stretch>
              </p:blipFill>
              <p:spPr>
                <a:xfrm>
                  <a:off x="4008246" y="2308826"/>
                  <a:ext cx="169920" cy="4723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14" name="Ink 113">
                  <a:extLst>
                    <a:ext uri="{FF2B5EF4-FFF2-40B4-BE49-F238E27FC236}">
                      <a16:creationId xmlns:a16="http://schemas.microsoft.com/office/drawing/2014/main" id="{647B27D1-2058-E029-F2B1-84172760A340}"/>
                    </a:ext>
                  </a:extLst>
                </p14:cNvPr>
                <p14:cNvContentPartPr/>
                <p14:nvPr/>
              </p14:nvContentPartPr>
              <p14:xfrm>
                <a:off x="4011846" y="2453546"/>
                <a:ext cx="365040" cy="172080"/>
              </p14:xfrm>
            </p:contentPart>
          </mc:Choice>
          <mc:Fallback xmlns="">
            <p:pic>
              <p:nvPicPr>
                <p:cNvPr id="114" name="Ink 113">
                  <a:extLst>
                    <a:ext uri="{FF2B5EF4-FFF2-40B4-BE49-F238E27FC236}">
                      <a16:creationId xmlns:a16="http://schemas.microsoft.com/office/drawing/2014/main" id="{647B27D1-2058-E029-F2B1-84172760A340}"/>
                    </a:ext>
                  </a:extLst>
                </p:cNvPr>
                <p:cNvPicPr/>
                <p:nvPr/>
              </p:nvPicPr>
              <p:blipFill>
                <a:blip r:embed="rId201"/>
                <a:stretch>
                  <a:fillRect/>
                </a:stretch>
              </p:blipFill>
              <p:spPr>
                <a:xfrm>
                  <a:off x="4003206" y="2444546"/>
                  <a:ext cx="3826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18" name="Ink 117">
                  <a:extLst>
                    <a:ext uri="{FF2B5EF4-FFF2-40B4-BE49-F238E27FC236}">
                      <a16:creationId xmlns:a16="http://schemas.microsoft.com/office/drawing/2014/main" id="{4B89134B-E683-E380-B362-D8BF6A603410}"/>
                    </a:ext>
                  </a:extLst>
                </p14:cNvPr>
                <p14:cNvContentPartPr/>
                <p14:nvPr/>
              </p14:nvContentPartPr>
              <p14:xfrm>
                <a:off x="3049206" y="2395586"/>
                <a:ext cx="140400" cy="267480"/>
              </p14:xfrm>
            </p:contentPart>
          </mc:Choice>
          <mc:Fallback xmlns="">
            <p:pic>
              <p:nvPicPr>
                <p:cNvPr id="118" name="Ink 117">
                  <a:extLst>
                    <a:ext uri="{FF2B5EF4-FFF2-40B4-BE49-F238E27FC236}">
                      <a16:creationId xmlns:a16="http://schemas.microsoft.com/office/drawing/2014/main" id="{4B89134B-E683-E380-B362-D8BF6A603410}"/>
                    </a:ext>
                  </a:extLst>
                </p:cNvPr>
                <p:cNvPicPr/>
                <p:nvPr/>
              </p:nvPicPr>
              <p:blipFill>
                <a:blip r:embed="rId203"/>
                <a:stretch>
                  <a:fillRect/>
                </a:stretch>
              </p:blipFill>
              <p:spPr>
                <a:xfrm>
                  <a:off x="3040206" y="2386946"/>
                  <a:ext cx="15804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19" name="Ink 118">
                  <a:extLst>
                    <a:ext uri="{FF2B5EF4-FFF2-40B4-BE49-F238E27FC236}">
                      <a16:creationId xmlns:a16="http://schemas.microsoft.com/office/drawing/2014/main" id="{F5575D79-138E-E8D1-2FD8-B872517ED130}"/>
                    </a:ext>
                  </a:extLst>
                </p14:cNvPr>
                <p14:cNvContentPartPr/>
                <p14:nvPr/>
              </p14:nvContentPartPr>
              <p14:xfrm>
                <a:off x="2913486" y="2573066"/>
                <a:ext cx="114840" cy="127080"/>
              </p14:xfrm>
            </p:contentPart>
          </mc:Choice>
          <mc:Fallback xmlns="">
            <p:pic>
              <p:nvPicPr>
                <p:cNvPr id="119" name="Ink 118">
                  <a:extLst>
                    <a:ext uri="{FF2B5EF4-FFF2-40B4-BE49-F238E27FC236}">
                      <a16:creationId xmlns:a16="http://schemas.microsoft.com/office/drawing/2014/main" id="{F5575D79-138E-E8D1-2FD8-B872517ED130}"/>
                    </a:ext>
                  </a:extLst>
                </p:cNvPr>
                <p:cNvPicPr/>
                <p:nvPr/>
              </p:nvPicPr>
              <p:blipFill>
                <a:blip r:embed="rId205"/>
                <a:stretch>
                  <a:fillRect/>
                </a:stretch>
              </p:blipFill>
              <p:spPr>
                <a:xfrm>
                  <a:off x="2904486" y="2564426"/>
                  <a:ext cx="1324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1" name="Ink 120">
                  <a:extLst>
                    <a:ext uri="{FF2B5EF4-FFF2-40B4-BE49-F238E27FC236}">
                      <a16:creationId xmlns:a16="http://schemas.microsoft.com/office/drawing/2014/main" id="{E5F8E6B2-72EC-A7E3-CF29-C7566159219A}"/>
                    </a:ext>
                  </a:extLst>
                </p14:cNvPr>
                <p14:cNvContentPartPr/>
                <p14:nvPr/>
              </p14:nvContentPartPr>
              <p14:xfrm>
                <a:off x="4677126" y="2315306"/>
                <a:ext cx="192600" cy="298440"/>
              </p14:xfrm>
            </p:contentPart>
          </mc:Choice>
          <mc:Fallback xmlns="">
            <p:pic>
              <p:nvPicPr>
                <p:cNvPr id="121" name="Ink 120">
                  <a:extLst>
                    <a:ext uri="{FF2B5EF4-FFF2-40B4-BE49-F238E27FC236}">
                      <a16:creationId xmlns:a16="http://schemas.microsoft.com/office/drawing/2014/main" id="{E5F8E6B2-72EC-A7E3-CF29-C7566159219A}"/>
                    </a:ext>
                  </a:extLst>
                </p:cNvPr>
                <p:cNvPicPr/>
                <p:nvPr/>
              </p:nvPicPr>
              <p:blipFill>
                <a:blip r:embed="rId207"/>
                <a:stretch>
                  <a:fillRect/>
                </a:stretch>
              </p:blipFill>
              <p:spPr>
                <a:xfrm>
                  <a:off x="4668486" y="2306306"/>
                  <a:ext cx="21024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2" name="Ink 121">
                  <a:extLst>
                    <a:ext uri="{FF2B5EF4-FFF2-40B4-BE49-F238E27FC236}">
                      <a16:creationId xmlns:a16="http://schemas.microsoft.com/office/drawing/2014/main" id="{212F2F17-14F5-7988-B2AF-9FFAD28BED29}"/>
                    </a:ext>
                  </a:extLst>
                </p14:cNvPr>
                <p14:cNvContentPartPr/>
                <p14:nvPr/>
              </p14:nvContentPartPr>
              <p14:xfrm>
                <a:off x="4976286" y="2520146"/>
                <a:ext cx="44640" cy="11880"/>
              </p14:xfrm>
            </p:contentPart>
          </mc:Choice>
          <mc:Fallback xmlns="">
            <p:pic>
              <p:nvPicPr>
                <p:cNvPr id="122" name="Ink 121">
                  <a:extLst>
                    <a:ext uri="{FF2B5EF4-FFF2-40B4-BE49-F238E27FC236}">
                      <a16:creationId xmlns:a16="http://schemas.microsoft.com/office/drawing/2014/main" id="{212F2F17-14F5-7988-B2AF-9FFAD28BED29}"/>
                    </a:ext>
                  </a:extLst>
                </p:cNvPr>
                <p:cNvPicPr/>
                <p:nvPr/>
              </p:nvPicPr>
              <p:blipFill>
                <a:blip r:embed="rId209"/>
                <a:stretch>
                  <a:fillRect/>
                </a:stretch>
              </p:blipFill>
              <p:spPr>
                <a:xfrm>
                  <a:off x="4967286" y="2511146"/>
                  <a:ext cx="622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23" name="Ink 122">
                  <a:extLst>
                    <a:ext uri="{FF2B5EF4-FFF2-40B4-BE49-F238E27FC236}">
                      <a16:creationId xmlns:a16="http://schemas.microsoft.com/office/drawing/2014/main" id="{99DCB95E-828B-B581-E4C2-1C5C40100EC5}"/>
                    </a:ext>
                  </a:extLst>
                </p14:cNvPr>
                <p14:cNvContentPartPr/>
                <p14:nvPr/>
              </p14:nvContentPartPr>
              <p14:xfrm>
                <a:off x="4935606" y="2602226"/>
                <a:ext cx="82440" cy="16560"/>
              </p14:xfrm>
            </p:contentPart>
          </mc:Choice>
          <mc:Fallback xmlns="">
            <p:pic>
              <p:nvPicPr>
                <p:cNvPr id="123" name="Ink 122">
                  <a:extLst>
                    <a:ext uri="{FF2B5EF4-FFF2-40B4-BE49-F238E27FC236}">
                      <a16:creationId xmlns:a16="http://schemas.microsoft.com/office/drawing/2014/main" id="{99DCB95E-828B-B581-E4C2-1C5C40100EC5}"/>
                    </a:ext>
                  </a:extLst>
                </p:cNvPr>
                <p:cNvPicPr/>
                <p:nvPr/>
              </p:nvPicPr>
              <p:blipFill>
                <a:blip r:embed="rId211"/>
                <a:stretch>
                  <a:fillRect/>
                </a:stretch>
              </p:blipFill>
              <p:spPr>
                <a:xfrm>
                  <a:off x="4926966" y="2593226"/>
                  <a:ext cx="10008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24" name="Ink 123">
                  <a:extLst>
                    <a:ext uri="{FF2B5EF4-FFF2-40B4-BE49-F238E27FC236}">
                      <a16:creationId xmlns:a16="http://schemas.microsoft.com/office/drawing/2014/main" id="{73F6EFC3-2831-94B0-722E-81DE2BA8729F}"/>
                    </a:ext>
                  </a:extLst>
                </p14:cNvPr>
                <p14:cNvContentPartPr/>
                <p14:nvPr/>
              </p14:nvContentPartPr>
              <p14:xfrm>
                <a:off x="5240166" y="2405666"/>
                <a:ext cx="114120" cy="179640"/>
              </p14:xfrm>
            </p:contentPart>
          </mc:Choice>
          <mc:Fallback xmlns="">
            <p:pic>
              <p:nvPicPr>
                <p:cNvPr id="124" name="Ink 123">
                  <a:extLst>
                    <a:ext uri="{FF2B5EF4-FFF2-40B4-BE49-F238E27FC236}">
                      <a16:creationId xmlns:a16="http://schemas.microsoft.com/office/drawing/2014/main" id="{73F6EFC3-2831-94B0-722E-81DE2BA8729F}"/>
                    </a:ext>
                  </a:extLst>
                </p:cNvPr>
                <p:cNvPicPr/>
                <p:nvPr/>
              </p:nvPicPr>
              <p:blipFill>
                <a:blip r:embed="rId213"/>
                <a:stretch>
                  <a:fillRect/>
                </a:stretch>
              </p:blipFill>
              <p:spPr>
                <a:xfrm>
                  <a:off x="5231166" y="2397026"/>
                  <a:ext cx="13176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25" name="Ink 124">
                  <a:extLst>
                    <a:ext uri="{FF2B5EF4-FFF2-40B4-BE49-F238E27FC236}">
                      <a16:creationId xmlns:a16="http://schemas.microsoft.com/office/drawing/2014/main" id="{A4A51113-FD61-431A-7A84-951B263699FC}"/>
                    </a:ext>
                  </a:extLst>
                </p14:cNvPr>
                <p14:cNvContentPartPr/>
                <p14:nvPr/>
              </p14:nvContentPartPr>
              <p14:xfrm>
                <a:off x="5435646" y="2535626"/>
                <a:ext cx="17640" cy="18000"/>
              </p14:xfrm>
            </p:contentPart>
          </mc:Choice>
          <mc:Fallback xmlns="">
            <p:pic>
              <p:nvPicPr>
                <p:cNvPr id="125" name="Ink 124">
                  <a:extLst>
                    <a:ext uri="{FF2B5EF4-FFF2-40B4-BE49-F238E27FC236}">
                      <a16:creationId xmlns:a16="http://schemas.microsoft.com/office/drawing/2014/main" id="{A4A51113-FD61-431A-7A84-951B263699FC}"/>
                    </a:ext>
                  </a:extLst>
                </p:cNvPr>
                <p:cNvPicPr/>
                <p:nvPr/>
              </p:nvPicPr>
              <p:blipFill>
                <a:blip r:embed="rId215"/>
                <a:stretch>
                  <a:fillRect/>
                </a:stretch>
              </p:blipFill>
              <p:spPr>
                <a:xfrm>
                  <a:off x="5426646" y="2526986"/>
                  <a:ext cx="35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26" name="Ink 125">
                  <a:extLst>
                    <a:ext uri="{FF2B5EF4-FFF2-40B4-BE49-F238E27FC236}">
                      <a16:creationId xmlns:a16="http://schemas.microsoft.com/office/drawing/2014/main" id="{7D7E0924-72B9-2B0A-DAF9-4E28E0D47DD9}"/>
                    </a:ext>
                  </a:extLst>
                </p14:cNvPr>
                <p14:cNvContentPartPr/>
                <p14:nvPr/>
              </p14:nvContentPartPr>
              <p14:xfrm>
                <a:off x="5502966" y="2338706"/>
                <a:ext cx="75600" cy="252000"/>
              </p14:xfrm>
            </p:contentPart>
          </mc:Choice>
          <mc:Fallback xmlns="">
            <p:pic>
              <p:nvPicPr>
                <p:cNvPr id="126" name="Ink 125">
                  <a:extLst>
                    <a:ext uri="{FF2B5EF4-FFF2-40B4-BE49-F238E27FC236}">
                      <a16:creationId xmlns:a16="http://schemas.microsoft.com/office/drawing/2014/main" id="{7D7E0924-72B9-2B0A-DAF9-4E28E0D47DD9}"/>
                    </a:ext>
                  </a:extLst>
                </p:cNvPr>
                <p:cNvPicPr/>
                <p:nvPr/>
              </p:nvPicPr>
              <p:blipFill>
                <a:blip r:embed="rId217"/>
                <a:stretch>
                  <a:fillRect/>
                </a:stretch>
              </p:blipFill>
              <p:spPr>
                <a:xfrm>
                  <a:off x="5494326" y="2329706"/>
                  <a:ext cx="93240" cy="2696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28" name="Ink 127">
                  <a:extLst>
                    <a:ext uri="{FF2B5EF4-FFF2-40B4-BE49-F238E27FC236}">
                      <a16:creationId xmlns:a16="http://schemas.microsoft.com/office/drawing/2014/main" id="{B36E12E5-5E3E-69B2-0C2B-8A7113B5911B}"/>
                    </a:ext>
                  </a:extLst>
                </p14:cNvPr>
                <p14:cNvContentPartPr/>
                <p14:nvPr/>
              </p14:nvContentPartPr>
              <p14:xfrm>
                <a:off x="5756406" y="2539226"/>
                <a:ext cx="41400" cy="99720"/>
              </p14:xfrm>
            </p:contentPart>
          </mc:Choice>
          <mc:Fallback xmlns="">
            <p:pic>
              <p:nvPicPr>
                <p:cNvPr id="128" name="Ink 127">
                  <a:extLst>
                    <a:ext uri="{FF2B5EF4-FFF2-40B4-BE49-F238E27FC236}">
                      <a16:creationId xmlns:a16="http://schemas.microsoft.com/office/drawing/2014/main" id="{B36E12E5-5E3E-69B2-0C2B-8A7113B5911B}"/>
                    </a:ext>
                  </a:extLst>
                </p:cNvPr>
                <p:cNvPicPr/>
                <p:nvPr/>
              </p:nvPicPr>
              <p:blipFill>
                <a:blip r:embed="rId219"/>
                <a:stretch>
                  <a:fillRect/>
                </a:stretch>
              </p:blipFill>
              <p:spPr>
                <a:xfrm>
                  <a:off x="5747766" y="2530586"/>
                  <a:ext cx="590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29" name="Ink 128">
                  <a:extLst>
                    <a:ext uri="{FF2B5EF4-FFF2-40B4-BE49-F238E27FC236}">
                      <a16:creationId xmlns:a16="http://schemas.microsoft.com/office/drawing/2014/main" id="{0154BC38-37A5-1E3B-C848-15E0E8367504}"/>
                    </a:ext>
                  </a:extLst>
                </p14:cNvPr>
                <p14:cNvContentPartPr/>
                <p14:nvPr/>
              </p14:nvContentPartPr>
              <p14:xfrm>
                <a:off x="5965926" y="2341226"/>
                <a:ext cx="56160" cy="217800"/>
              </p14:xfrm>
            </p:contentPart>
          </mc:Choice>
          <mc:Fallback xmlns="">
            <p:pic>
              <p:nvPicPr>
                <p:cNvPr id="129" name="Ink 128">
                  <a:extLst>
                    <a:ext uri="{FF2B5EF4-FFF2-40B4-BE49-F238E27FC236}">
                      <a16:creationId xmlns:a16="http://schemas.microsoft.com/office/drawing/2014/main" id="{0154BC38-37A5-1E3B-C848-15E0E8367504}"/>
                    </a:ext>
                  </a:extLst>
                </p:cNvPr>
                <p:cNvPicPr/>
                <p:nvPr/>
              </p:nvPicPr>
              <p:blipFill>
                <a:blip r:embed="rId221"/>
                <a:stretch>
                  <a:fillRect/>
                </a:stretch>
              </p:blipFill>
              <p:spPr>
                <a:xfrm>
                  <a:off x="5957286" y="2332226"/>
                  <a:ext cx="7380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0" name="Ink 129">
                  <a:extLst>
                    <a:ext uri="{FF2B5EF4-FFF2-40B4-BE49-F238E27FC236}">
                      <a16:creationId xmlns:a16="http://schemas.microsoft.com/office/drawing/2014/main" id="{ACC13B49-5BB7-D967-806B-B739BF141E82}"/>
                    </a:ext>
                  </a:extLst>
                </p14:cNvPr>
                <p14:cNvContentPartPr/>
                <p14:nvPr/>
              </p14:nvContentPartPr>
              <p14:xfrm>
                <a:off x="5940726" y="2335106"/>
                <a:ext cx="351000" cy="247680"/>
              </p14:xfrm>
            </p:contentPart>
          </mc:Choice>
          <mc:Fallback xmlns="">
            <p:pic>
              <p:nvPicPr>
                <p:cNvPr id="130" name="Ink 129">
                  <a:extLst>
                    <a:ext uri="{FF2B5EF4-FFF2-40B4-BE49-F238E27FC236}">
                      <a16:creationId xmlns:a16="http://schemas.microsoft.com/office/drawing/2014/main" id="{ACC13B49-5BB7-D967-806B-B739BF141E82}"/>
                    </a:ext>
                  </a:extLst>
                </p:cNvPr>
                <p:cNvPicPr/>
                <p:nvPr/>
              </p:nvPicPr>
              <p:blipFill>
                <a:blip r:embed="rId223"/>
                <a:stretch>
                  <a:fillRect/>
                </a:stretch>
              </p:blipFill>
              <p:spPr>
                <a:xfrm>
                  <a:off x="5931726" y="2326466"/>
                  <a:ext cx="36864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1" name="Ink 130">
                  <a:extLst>
                    <a:ext uri="{FF2B5EF4-FFF2-40B4-BE49-F238E27FC236}">
                      <a16:creationId xmlns:a16="http://schemas.microsoft.com/office/drawing/2014/main" id="{3E704431-B278-20A3-E12F-41D959899494}"/>
                    </a:ext>
                  </a:extLst>
                </p14:cNvPr>
                <p14:cNvContentPartPr/>
                <p14:nvPr/>
              </p14:nvContentPartPr>
              <p14:xfrm>
                <a:off x="6476766" y="2306666"/>
                <a:ext cx="28440" cy="250200"/>
              </p14:xfrm>
            </p:contentPart>
          </mc:Choice>
          <mc:Fallback xmlns="">
            <p:pic>
              <p:nvPicPr>
                <p:cNvPr id="131" name="Ink 130">
                  <a:extLst>
                    <a:ext uri="{FF2B5EF4-FFF2-40B4-BE49-F238E27FC236}">
                      <a16:creationId xmlns:a16="http://schemas.microsoft.com/office/drawing/2014/main" id="{3E704431-B278-20A3-E12F-41D959899494}"/>
                    </a:ext>
                  </a:extLst>
                </p:cNvPr>
                <p:cNvPicPr/>
                <p:nvPr/>
              </p:nvPicPr>
              <p:blipFill>
                <a:blip r:embed="rId225"/>
                <a:stretch>
                  <a:fillRect/>
                </a:stretch>
              </p:blipFill>
              <p:spPr>
                <a:xfrm>
                  <a:off x="6467766" y="2297666"/>
                  <a:ext cx="4608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32" name="Ink 131">
                  <a:extLst>
                    <a:ext uri="{FF2B5EF4-FFF2-40B4-BE49-F238E27FC236}">
                      <a16:creationId xmlns:a16="http://schemas.microsoft.com/office/drawing/2014/main" id="{4A9DFA7A-D3B8-CC22-8715-39B71BC98060}"/>
                    </a:ext>
                  </a:extLst>
                </p14:cNvPr>
                <p14:cNvContentPartPr/>
                <p14:nvPr/>
              </p14:nvContentPartPr>
              <p14:xfrm>
                <a:off x="6598086" y="2335826"/>
                <a:ext cx="60120" cy="204120"/>
              </p14:xfrm>
            </p:contentPart>
          </mc:Choice>
          <mc:Fallback xmlns="">
            <p:pic>
              <p:nvPicPr>
                <p:cNvPr id="132" name="Ink 131">
                  <a:extLst>
                    <a:ext uri="{FF2B5EF4-FFF2-40B4-BE49-F238E27FC236}">
                      <a16:creationId xmlns:a16="http://schemas.microsoft.com/office/drawing/2014/main" id="{4A9DFA7A-D3B8-CC22-8715-39B71BC98060}"/>
                    </a:ext>
                  </a:extLst>
                </p:cNvPr>
                <p:cNvPicPr/>
                <p:nvPr/>
              </p:nvPicPr>
              <p:blipFill>
                <a:blip r:embed="rId227"/>
                <a:stretch>
                  <a:fillRect/>
                </a:stretch>
              </p:blipFill>
              <p:spPr>
                <a:xfrm>
                  <a:off x="6589086" y="2327186"/>
                  <a:ext cx="7776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33" name="Ink 132">
                  <a:extLst>
                    <a:ext uri="{FF2B5EF4-FFF2-40B4-BE49-F238E27FC236}">
                      <a16:creationId xmlns:a16="http://schemas.microsoft.com/office/drawing/2014/main" id="{D514C14D-D74F-D44D-4A5A-633F35D2A5ED}"/>
                    </a:ext>
                  </a:extLst>
                </p14:cNvPr>
                <p14:cNvContentPartPr/>
                <p14:nvPr/>
              </p14:nvContentPartPr>
              <p14:xfrm>
                <a:off x="6649566" y="2363546"/>
                <a:ext cx="232560" cy="198360"/>
              </p14:xfrm>
            </p:contentPart>
          </mc:Choice>
          <mc:Fallback xmlns="">
            <p:pic>
              <p:nvPicPr>
                <p:cNvPr id="133" name="Ink 132">
                  <a:extLst>
                    <a:ext uri="{FF2B5EF4-FFF2-40B4-BE49-F238E27FC236}">
                      <a16:creationId xmlns:a16="http://schemas.microsoft.com/office/drawing/2014/main" id="{D514C14D-D74F-D44D-4A5A-633F35D2A5ED}"/>
                    </a:ext>
                  </a:extLst>
                </p:cNvPr>
                <p:cNvPicPr/>
                <p:nvPr/>
              </p:nvPicPr>
              <p:blipFill>
                <a:blip r:embed="rId229"/>
                <a:stretch>
                  <a:fillRect/>
                </a:stretch>
              </p:blipFill>
              <p:spPr>
                <a:xfrm>
                  <a:off x="6640926" y="2354906"/>
                  <a:ext cx="2502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34" name="Ink 133">
                  <a:extLst>
                    <a:ext uri="{FF2B5EF4-FFF2-40B4-BE49-F238E27FC236}">
                      <a16:creationId xmlns:a16="http://schemas.microsoft.com/office/drawing/2014/main" id="{0D7A2C52-5A06-CEAE-CC8D-7BC562D7F0F0}"/>
                    </a:ext>
                  </a:extLst>
                </p14:cNvPr>
                <p14:cNvContentPartPr/>
                <p14:nvPr/>
              </p14:nvContentPartPr>
              <p14:xfrm>
                <a:off x="7133766" y="2202266"/>
                <a:ext cx="200520" cy="479160"/>
              </p14:xfrm>
            </p:contentPart>
          </mc:Choice>
          <mc:Fallback xmlns="">
            <p:pic>
              <p:nvPicPr>
                <p:cNvPr id="134" name="Ink 133">
                  <a:extLst>
                    <a:ext uri="{FF2B5EF4-FFF2-40B4-BE49-F238E27FC236}">
                      <a16:creationId xmlns:a16="http://schemas.microsoft.com/office/drawing/2014/main" id="{0D7A2C52-5A06-CEAE-CC8D-7BC562D7F0F0}"/>
                    </a:ext>
                  </a:extLst>
                </p:cNvPr>
                <p:cNvPicPr/>
                <p:nvPr/>
              </p:nvPicPr>
              <p:blipFill>
                <a:blip r:embed="rId231"/>
                <a:stretch>
                  <a:fillRect/>
                </a:stretch>
              </p:blipFill>
              <p:spPr>
                <a:xfrm>
                  <a:off x="7125126" y="2193626"/>
                  <a:ext cx="218160" cy="4968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35" name="Ink 134">
                  <a:extLst>
                    <a:ext uri="{FF2B5EF4-FFF2-40B4-BE49-F238E27FC236}">
                      <a16:creationId xmlns:a16="http://schemas.microsoft.com/office/drawing/2014/main" id="{6D3BFC0A-B797-8567-57E3-E89D3EDC7849}"/>
                    </a:ext>
                  </a:extLst>
                </p14:cNvPr>
                <p14:cNvContentPartPr/>
                <p14:nvPr/>
              </p14:nvContentPartPr>
              <p14:xfrm>
                <a:off x="7160406" y="2391626"/>
                <a:ext cx="349200" cy="171360"/>
              </p14:xfrm>
            </p:contentPart>
          </mc:Choice>
          <mc:Fallback xmlns="">
            <p:pic>
              <p:nvPicPr>
                <p:cNvPr id="135" name="Ink 134">
                  <a:extLst>
                    <a:ext uri="{FF2B5EF4-FFF2-40B4-BE49-F238E27FC236}">
                      <a16:creationId xmlns:a16="http://schemas.microsoft.com/office/drawing/2014/main" id="{6D3BFC0A-B797-8567-57E3-E89D3EDC7849}"/>
                    </a:ext>
                  </a:extLst>
                </p:cNvPr>
                <p:cNvPicPr/>
                <p:nvPr/>
              </p:nvPicPr>
              <p:blipFill>
                <a:blip r:embed="rId233"/>
                <a:stretch>
                  <a:fillRect/>
                </a:stretch>
              </p:blipFill>
              <p:spPr>
                <a:xfrm>
                  <a:off x="7151406" y="2382626"/>
                  <a:ext cx="36684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38" name="Ink 137">
                  <a:extLst>
                    <a:ext uri="{FF2B5EF4-FFF2-40B4-BE49-F238E27FC236}">
                      <a16:creationId xmlns:a16="http://schemas.microsoft.com/office/drawing/2014/main" id="{5111BF92-B7C1-62E1-9EBD-567F9825CF39}"/>
                    </a:ext>
                  </a:extLst>
                </p14:cNvPr>
                <p14:cNvContentPartPr/>
                <p14:nvPr/>
              </p14:nvContentPartPr>
              <p14:xfrm>
                <a:off x="7914966" y="2285426"/>
                <a:ext cx="146880" cy="119520"/>
              </p14:xfrm>
            </p:contentPart>
          </mc:Choice>
          <mc:Fallback xmlns="">
            <p:pic>
              <p:nvPicPr>
                <p:cNvPr id="138" name="Ink 137">
                  <a:extLst>
                    <a:ext uri="{FF2B5EF4-FFF2-40B4-BE49-F238E27FC236}">
                      <a16:creationId xmlns:a16="http://schemas.microsoft.com/office/drawing/2014/main" id="{5111BF92-B7C1-62E1-9EBD-567F9825CF39}"/>
                    </a:ext>
                  </a:extLst>
                </p:cNvPr>
                <p:cNvPicPr/>
                <p:nvPr/>
              </p:nvPicPr>
              <p:blipFill>
                <a:blip r:embed="rId235"/>
                <a:stretch>
                  <a:fillRect/>
                </a:stretch>
              </p:blipFill>
              <p:spPr>
                <a:xfrm>
                  <a:off x="7906326" y="2276786"/>
                  <a:ext cx="1645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39" name="Ink 138">
                  <a:extLst>
                    <a:ext uri="{FF2B5EF4-FFF2-40B4-BE49-F238E27FC236}">
                      <a16:creationId xmlns:a16="http://schemas.microsoft.com/office/drawing/2014/main" id="{BC88B476-02BD-34B3-0DA3-99B653E5BE53}"/>
                    </a:ext>
                  </a:extLst>
                </p14:cNvPr>
                <p14:cNvContentPartPr/>
                <p14:nvPr/>
              </p14:nvContentPartPr>
              <p14:xfrm>
                <a:off x="7975446" y="2246906"/>
                <a:ext cx="56520" cy="304560"/>
              </p14:xfrm>
            </p:contentPart>
          </mc:Choice>
          <mc:Fallback xmlns="">
            <p:pic>
              <p:nvPicPr>
                <p:cNvPr id="139" name="Ink 138">
                  <a:extLst>
                    <a:ext uri="{FF2B5EF4-FFF2-40B4-BE49-F238E27FC236}">
                      <a16:creationId xmlns:a16="http://schemas.microsoft.com/office/drawing/2014/main" id="{BC88B476-02BD-34B3-0DA3-99B653E5BE53}"/>
                    </a:ext>
                  </a:extLst>
                </p:cNvPr>
                <p:cNvPicPr/>
                <p:nvPr/>
              </p:nvPicPr>
              <p:blipFill>
                <a:blip r:embed="rId237"/>
                <a:stretch>
                  <a:fillRect/>
                </a:stretch>
              </p:blipFill>
              <p:spPr>
                <a:xfrm>
                  <a:off x="7966446" y="2238266"/>
                  <a:ext cx="7416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40" name="Ink 139">
                  <a:extLst>
                    <a:ext uri="{FF2B5EF4-FFF2-40B4-BE49-F238E27FC236}">
                      <a16:creationId xmlns:a16="http://schemas.microsoft.com/office/drawing/2014/main" id="{A8D0D6C2-1530-B4F8-2F1F-C3213EB5AFE5}"/>
                    </a:ext>
                  </a:extLst>
                </p14:cNvPr>
                <p14:cNvContentPartPr/>
                <p14:nvPr/>
              </p14:nvContentPartPr>
              <p14:xfrm>
                <a:off x="8157606" y="2230346"/>
                <a:ext cx="193680" cy="282240"/>
              </p14:xfrm>
            </p:contentPart>
          </mc:Choice>
          <mc:Fallback xmlns="">
            <p:pic>
              <p:nvPicPr>
                <p:cNvPr id="140" name="Ink 139">
                  <a:extLst>
                    <a:ext uri="{FF2B5EF4-FFF2-40B4-BE49-F238E27FC236}">
                      <a16:creationId xmlns:a16="http://schemas.microsoft.com/office/drawing/2014/main" id="{A8D0D6C2-1530-B4F8-2F1F-C3213EB5AFE5}"/>
                    </a:ext>
                  </a:extLst>
                </p:cNvPr>
                <p:cNvPicPr/>
                <p:nvPr/>
              </p:nvPicPr>
              <p:blipFill>
                <a:blip r:embed="rId239"/>
                <a:stretch>
                  <a:fillRect/>
                </a:stretch>
              </p:blipFill>
              <p:spPr>
                <a:xfrm>
                  <a:off x="8148606" y="2221346"/>
                  <a:ext cx="21132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41" name="Ink 140">
                  <a:extLst>
                    <a:ext uri="{FF2B5EF4-FFF2-40B4-BE49-F238E27FC236}">
                      <a16:creationId xmlns:a16="http://schemas.microsoft.com/office/drawing/2014/main" id="{A06B30CA-9A41-E6CA-C25A-8FDF265E24AC}"/>
                    </a:ext>
                  </a:extLst>
                </p14:cNvPr>
                <p14:cNvContentPartPr/>
                <p14:nvPr/>
              </p14:nvContentPartPr>
              <p14:xfrm>
                <a:off x="8355966" y="2335466"/>
                <a:ext cx="143280" cy="258120"/>
              </p14:xfrm>
            </p:contentPart>
          </mc:Choice>
          <mc:Fallback xmlns="">
            <p:pic>
              <p:nvPicPr>
                <p:cNvPr id="141" name="Ink 140">
                  <a:extLst>
                    <a:ext uri="{FF2B5EF4-FFF2-40B4-BE49-F238E27FC236}">
                      <a16:creationId xmlns:a16="http://schemas.microsoft.com/office/drawing/2014/main" id="{A06B30CA-9A41-E6CA-C25A-8FDF265E24AC}"/>
                    </a:ext>
                  </a:extLst>
                </p:cNvPr>
                <p:cNvPicPr/>
                <p:nvPr/>
              </p:nvPicPr>
              <p:blipFill>
                <a:blip r:embed="rId241"/>
                <a:stretch>
                  <a:fillRect/>
                </a:stretch>
              </p:blipFill>
              <p:spPr>
                <a:xfrm>
                  <a:off x="8346966" y="2326826"/>
                  <a:ext cx="16092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42" name="Ink 141">
                  <a:extLst>
                    <a:ext uri="{FF2B5EF4-FFF2-40B4-BE49-F238E27FC236}">
                      <a16:creationId xmlns:a16="http://schemas.microsoft.com/office/drawing/2014/main" id="{B22576DF-FF23-6F8F-A99C-76A56AF13598}"/>
                    </a:ext>
                  </a:extLst>
                </p14:cNvPr>
                <p14:cNvContentPartPr/>
                <p14:nvPr/>
              </p14:nvContentPartPr>
              <p14:xfrm>
                <a:off x="8277486" y="2500706"/>
                <a:ext cx="96120" cy="23760"/>
              </p14:xfrm>
            </p:contentPart>
          </mc:Choice>
          <mc:Fallback xmlns="">
            <p:pic>
              <p:nvPicPr>
                <p:cNvPr id="142" name="Ink 141">
                  <a:extLst>
                    <a:ext uri="{FF2B5EF4-FFF2-40B4-BE49-F238E27FC236}">
                      <a16:creationId xmlns:a16="http://schemas.microsoft.com/office/drawing/2014/main" id="{B22576DF-FF23-6F8F-A99C-76A56AF13598}"/>
                    </a:ext>
                  </a:extLst>
                </p:cNvPr>
                <p:cNvPicPr/>
                <p:nvPr/>
              </p:nvPicPr>
              <p:blipFill>
                <a:blip r:embed="rId243"/>
                <a:stretch>
                  <a:fillRect/>
                </a:stretch>
              </p:blipFill>
              <p:spPr>
                <a:xfrm>
                  <a:off x="8268846" y="2492066"/>
                  <a:ext cx="1137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44" name="Ink 143">
                  <a:extLst>
                    <a:ext uri="{FF2B5EF4-FFF2-40B4-BE49-F238E27FC236}">
                      <a16:creationId xmlns:a16="http://schemas.microsoft.com/office/drawing/2014/main" id="{DBC7703B-7CE1-E26D-9DF4-04A6D5793652}"/>
                    </a:ext>
                  </a:extLst>
                </p14:cNvPr>
                <p14:cNvContentPartPr/>
                <p14:nvPr/>
              </p14:nvContentPartPr>
              <p14:xfrm>
                <a:off x="8610846" y="2091386"/>
                <a:ext cx="173880" cy="614520"/>
              </p14:xfrm>
            </p:contentPart>
          </mc:Choice>
          <mc:Fallback xmlns="">
            <p:pic>
              <p:nvPicPr>
                <p:cNvPr id="144" name="Ink 143">
                  <a:extLst>
                    <a:ext uri="{FF2B5EF4-FFF2-40B4-BE49-F238E27FC236}">
                      <a16:creationId xmlns:a16="http://schemas.microsoft.com/office/drawing/2014/main" id="{DBC7703B-7CE1-E26D-9DF4-04A6D5793652}"/>
                    </a:ext>
                  </a:extLst>
                </p:cNvPr>
                <p:cNvPicPr/>
                <p:nvPr/>
              </p:nvPicPr>
              <p:blipFill>
                <a:blip r:embed="rId245"/>
                <a:stretch>
                  <a:fillRect/>
                </a:stretch>
              </p:blipFill>
              <p:spPr>
                <a:xfrm>
                  <a:off x="8601846" y="2082746"/>
                  <a:ext cx="191520" cy="6321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45" name="Ink 144">
                  <a:extLst>
                    <a:ext uri="{FF2B5EF4-FFF2-40B4-BE49-F238E27FC236}">
                      <a16:creationId xmlns:a16="http://schemas.microsoft.com/office/drawing/2014/main" id="{5BE39A9A-7A02-5336-60BC-FEE1B0390BEF}"/>
                    </a:ext>
                  </a:extLst>
                </p14:cNvPr>
                <p14:cNvContentPartPr/>
                <p14:nvPr/>
              </p14:nvContentPartPr>
              <p14:xfrm>
                <a:off x="8807046" y="2169866"/>
                <a:ext cx="126360" cy="225360"/>
              </p14:xfrm>
            </p:contentPart>
          </mc:Choice>
          <mc:Fallback xmlns="">
            <p:pic>
              <p:nvPicPr>
                <p:cNvPr id="145" name="Ink 144">
                  <a:extLst>
                    <a:ext uri="{FF2B5EF4-FFF2-40B4-BE49-F238E27FC236}">
                      <a16:creationId xmlns:a16="http://schemas.microsoft.com/office/drawing/2014/main" id="{5BE39A9A-7A02-5336-60BC-FEE1B0390BEF}"/>
                    </a:ext>
                  </a:extLst>
                </p:cNvPr>
                <p:cNvPicPr/>
                <p:nvPr/>
              </p:nvPicPr>
              <p:blipFill>
                <a:blip r:embed="rId247"/>
                <a:stretch>
                  <a:fillRect/>
                </a:stretch>
              </p:blipFill>
              <p:spPr>
                <a:xfrm>
                  <a:off x="8798046" y="2161226"/>
                  <a:ext cx="14400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47" name="Ink 146">
                  <a:extLst>
                    <a:ext uri="{FF2B5EF4-FFF2-40B4-BE49-F238E27FC236}">
                      <a16:creationId xmlns:a16="http://schemas.microsoft.com/office/drawing/2014/main" id="{4231505F-8A71-AF00-A620-1E3427AEC8B3}"/>
                    </a:ext>
                  </a:extLst>
                </p14:cNvPr>
                <p14:cNvContentPartPr/>
                <p14:nvPr/>
              </p14:nvContentPartPr>
              <p14:xfrm>
                <a:off x="9035286" y="2087786"/>
                <a:ext cx="26280" cy="110160"/>
              </p14:xfrm>
            </p:contentPart>
          </mc:Choice>
          <mc:Fallback xmlns="">
            <p:pic>
              <p:nvPicPr>
                <p:cNvPr id="147" name="Ink 146">
                  <a:extLst>
                    <a:ext uri="{FF2B5EF4-FFF2-40B4-BE49-F238E27FC236}">
                      <a16:creationId xmlns:a16="http://schemas.microsoft.com/office/drawing/2014/main" id="{4231505F-8A71-AF00-A620-1E3427AEC8B3}"/>
                    </a:ext>
                  </a:extLst>
                </p:cNvPr>
                <p:cNvPicPr/>
                <p:nvPr/>
              </p:nvPicPr>
              <p:blipFill>
                <a:blip r:embed="rId249"/>
                <a:stretch>
                  <a:fillRect/>
                </a:stretch>
              </p:blipFill>
              <p:spPr>
                <a:xfrm>
                  <a:off x="9026286" y="2078786"/>
                  <a:ext cx="439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48" name="Ink 147">
                  <a:extLst>
                    <a:ext uri="{FF2B5EF4-FFF2-40B4-BE49-F238E27FC236}">
                      <a16:creationId xmlns:a16="http://schemas.microsoft.com/office/drawing/2014/main" id="{BB46211A-5E04-C6DA-CFE4-8139326A1BDD}"/>
                    </a:ext>
                  </a:extLst>
                </p14:cNvPr>
                <p14:cNvContentPartPr/>
                <p14:nvPr/>
              </p14:nvContentPartPr>
              <p14:xfrm>
                <a:off x="9002526" y="2150786"/>
                <a:ext cx="83160" cy="32760"/>
              </p14:xfrm>
            </p:contentPart>
          </mc:Choice>
          <mc:Fallback xmlns="">
            <p:pic>
              <p:nvPicPr>
                <p:cNvPr id="148" name="Ink 147">
                  <a:extLst>
                    <a:ext uri="{FF2B5EF4-FFF2-40B4-BE49-F238E27FC236}">
                      <a16:creationId xmlns:a16="http://schemas.microsoft.com/office/drawing/2014/main" id="{BB46211A-5E04-C6DA-CFE4-8139326A1BDD}"/>
                    </a:ext>
                  </a:extLst>
                </p:cNvPr>
                <p:cNvPicPr/>
                <p:nvPr/>
              </p:nvPicPr>
              <p:blipFill>
                <a:blip r:embed="rId251"/>
                <a:stretch>
                  <a:fillRect/>
                </a:stretch>
              </p:blipFill>
              <p:spPr>
                <a:xfrm>
                  <a:off x="8993886" y="2141786"/>
                  <a:ext cx="1008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49" name="Ink 148">
                  <a:extLst>
                    <a:ext uri="{FF2B5EF4-FFF2-40B4-BE49-F238E27FC236}">
                      <a16:creationId xmlns:a16="http://schemas.microsoft.com/office/drawing/2014/main" id="{CCECEB4C-095C-5EA1-25C9-890FD95F6AED}"/>
                    </a:ext>
                  </a:extLst>
                </p14:cNvPr>
                <p14:cNvContentPartPr/>
                <p14:nvPr/>
              </p14:nvContentPartPr>
              <p14:xfrm>
                <a:off x="8997486" y="2124866"/>
                <a:ext cx="45720" cy="64800"/>
              </p14:xfrm>
            </p:contentPart>
          </mc:Choice>
          <mc:Fallback xmlns="">
            <p:pic>
              <p:nvPicPr>
                <p:cNvPr id="149" name="Ink 148">
                  <a:extLst>
                    <a:ext uri="{FF2B5EF4-FFF2-40B4-BE49-F238E27FC236}">
                      <a16:creationId xmlns:a16="http://schemas.microsoft.com/office/drawing/2014/main" id="{CCECEB4C-095C-5EA1-25C9-890FD95F6AED}"/>
                    </a:ext>
                  </a:extLst>
                </p:cNvPr>
                <p:cNvPicPr/>
                <p:nvPr/>
              </p:nvPicPr>
              <p:blipFill>
                <a:blip r:embed="rId253"/>
                <a:stretch>
                  <a:fillRect/>
                </a:stretch>
              </p:blipFill>
              <p:spPr>
                <a:xfrm>
                  <a:off x="8988486" y="2115866"/>
                  <a:ext cx="6336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50" name="Ink 149">
                  <a:extLst>
                    <a:ext uri="{FF2B5EF4-FFF2-40B4-BE49-F238E27FC236}">
                      <a16:creationId xmlns:a16="http://schemas.microsoft.com/office/drawing/2014/main" id="{141284D9-D46A-6252-8AC4-C61FF4AD6094}"/>
                    </a:ext>
                  </a:extLst>
                </p14:cNvPr>
                <p14:cNvContentPartPr/>
                <p14:nvPr/>
              </p14:nvContentPartPr>
              <p14:xfrm>
                <a:off x="8751966" y="2479826"/>
                <a:ext cx="253800" cy="39240"/>
              </p14:xfrm>
            </p:contentPart>
          </mc:Choice>
          <mc:Fallback xmlns="">
            <p:pic>
              <p:nvPicPr>
                <p:cNvPr id="150" name="Ink 149">
                  <a:extLst>
                    <a:ext uri="{FF2B5EF4-FFF2-40B4-BE49-F238E27FC236}">
                      <a16:creationId xmlns:a16="http://schemas.microsoft.com/office/drawing/2014/main" id="{141284D9-D46A-6252-8AC4-C61FF4AD6094}"/>
                    </a:ext>
                  </a:extLst>
                </p:cNvPr>
                <p:cNvPicPr/>
                <p:nvPr/>
              </p:nvPicPr>
              <p:blipFill>
                <a:blip r:embed="rId255"/>
                <a:stretch>
                  <a:fillRect/>
                </a:stretch>
              </p:blipFill>
              <p:spPr>
                <a:xfrm>
                  <a:off x="8742966" y="2471186"/>
                  <a:ext cx="2714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51" name="Ink 150">
                  <a:extLst>
                    <a:ext uri="{FF2B5EF4-FFF2-40B4-BE49-F238E27FC236}">
                      <a16:creationId xmlns:a16="http://schemas.microsoft.com/office/drawing/2014/main" id="{02145C58-57A7-0FE0-7E66-A8B634844727}"/>
                    </a:ext>
                  </a:extLst>
                </p14:cNvPr>
                <p14:cNvContentPartPr/>
                <p14:nvPr/>
              </p14:nvContentPartPr>
              <p14:xfrm>
                <a:off x="8853486" y="2578106"/>
                <a:ext cx="13320" cy="103320"/>
              </p14:xfrm>
            </p:contentPart>
          </mc:Choice>
          <mc:Fallback xmlns="">
            <p:pic>
              <p:nvPicPr>
                <p:cNvPr id="151" name="Ink 150">
                  <a:extLst>
                    <a:ext uri="{FF2B5EF4-FFF2-40B4-BE49-F238E27FC236}">
                      <a16:creationId xmlns:a16="http://schemas.microsoft.com/office/drawing/2014/main" id="{02145C58-57A7-0FE0-7E66-A8B634844727}"/>
                    </a:ext>
                  </a:extLst>
                </p:cNvPr>
                <p:cNvPicPr/>
                <p:nvPr/>
              </p:nvPicPr>
              <p:blipFill>
                <a:blip r:embed="rId257"/>
                <a:stretch>
                  <a:fillRect/>
                </a:stretch>
              </p:blipFill>
              <p:spPr>
                <a:xfrm>
                  <a:off x="8844486" y="2569466"/>
                  <a:ext cx="3096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52" name="Ink 151">
                  <a:extLst>
                    <a:ext uri="{FF2B5EF4-FFF2-40B4-BE49-F238E27FC236}">
                      <a16:creationId xmlns:a16="http://schemas.microsoft.com/office/drawing/2014/main" id="{B951B27F-539E-48A6-CFD5-8A74CCEB16C4}"/>
                    </a:ext>
                  </a:extLst>
                </p14:cNvPr>
                <p14:cNvContentPartPr/>
                <p14:nvPr/>
              </p14:nvContentPartPr>
              <p14:xfrm>
                <a:off x="8807406" y="2557226"/>
                <a:ext cx="144360" cy="158040"/>
              </p14:xfrm>
            </p:contentPart>
          </mc:Choice>
          <mc:Fallback xmlns="">
            <p:pic>
              <p:nvPicPr>
                <p:cNvPr id="152" name="Ink 151">
                  <a:extLst>
                    <a:ext uri="{FF2B5EF4-FFF2-40B4-BE49-F238E27FC236}">
                      <a16:creationId xmlns:a16="http://schemas.microsoft.com/office/drawing/2014/main" id="{B951B27F-539E-48A6-CFD5-8A74CCEB16C4}"/>
                    </a:ext>
                  </a:extLst>
                </p:cNvPr>
                <p:cNvPicPr/>
                <p:nvPr/>
              </p:nvPicPr>
              <p:blipFill>
                <a:blip r:embed="rId259"/>
                <a:stretch>
                  <a:fillRect/>
                </a:stretch>
              </p:blipFill>
              <p:spPr>
                <a:xfrm>
                  <a:off x="8798766" y="2548586"/>
                  <a:ext cx="1620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54" name="Ink 153">
                  <a:extLst>
                    <a:ext uri="{FF2B5EF4-FFF2-40B4-BE49-F238E27FC236}">
                      <a16:creationId xmlns:a16="http://schemas.microsoft.com/office/drawing/2014/main" id="{8B5AA40D-D1B5-0058-858E-98356002F142}"/>
                    </a:ext>
                  </a:extLst>
                </p14:cNvPr>
                <p14:cNvContentPartPr/>
                <p14:nvPr/>
              </p14:nvContentPartPr>
              <p14:xfrm>
                <a:off x="9090006" y="2089226"/>
                <a:ext cx="187920" cy="646920"/>
              </p14:xfrm>
            </p:contentPart>
          </mc:Choice>
          <mc:Fallback xmlns="">
            <p:pic>
              <p:nvPicPr>
                <p:cNvPr id="154" name="Ink 153">
                  <a:extLst>
                    <a:ext uri="{FF2B5EF4-FFF2-40B4-BE49-F238E27FC236}">
                      <a16:creationId xmlns:a16="http://schemas.microsoft.com/office/drawing/2014/main" id="{8B5AA40D-D1B5-0058-858E-98356002F142}"/>
                    </a:ext>
                  </a:extLst>
                </p:cNvPr>
                <p:cNvPicPr/>
                <p:nvPr/>
              </p:nvPicPr>
              <p:blipFill>
                <a:blip r:embed="rId261"/>
                <a:stretch>
                  <a:fillRect/>
                </a:stretch>
              </p:blipFill>
              <p:spPr>
                <a:xfrm>
                  <a:off x="9081006" y="2080586"/>
                  <a:ext cx="205560" cy="6645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56" name="Ink 155">
                  <a:extLst>
                    <a:ext uri="{FF2B5EF4-FFF2-40B4-BE49-F238E27FC236}">
                      <a16:creationId xmlns:a16="http://schemas.microsoft.com/office/drawing/2014/main" id="{33F9CE72-A1B3-E67C-E1B5-7E68D2ABEB2B}"/>
                    </a:ext>
                  </a:extLst>
                </p14:cNvPr>
                <p14:cNvContentPartPr/>
                <p14:nvPr/>
              </p14:nvContentPartPr>
              <p14:xfrm>
                <a:off x="8312766" y="2505386"/>
                <a:ext cx="114840" cy="25920"/>
              </p14:xfrm>
            </p:contentPart>
          </mc:Choice>
          <mc:Fallback xmlns="">
            <p:pic>
              <p:nvPicPr>
                <p:cNvPr id="156" name="Ink 155">
                  <a:extLst>
                    <a:ext uri="{FF2B5EF4-FFF2-40B4-BE49-F238E27FC236}">
                      <a16:creationId xmlns:a16="http://schemas.microsoft.com/office/drawing/2014/main" id="{33F9CE72-A1B3-E67C-E1B5-7E68D2ABEB2B}"/>
                    </a:ext>
                  </a:extLst>
                </p:cNvPr>
                <p:cNvPicPr/>
                <p:nvPr/>
              </p:nvPicPr>
              <p:blipFill>
                <a:blip r:embed="rId263"/>
                <a:stretch>
                  <a:fillRect/>
                </a:stretch>
              </p:blipFill>
              <p:spPr>
                <a:xfrm>
                  <a:off x="8304126" y="2496746"/>
                  <a:ext cx="13248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58" name="Ink 157">
                  <a:extLst>
                    <a:ext uri="{FF2B5EF4-FFF2-40B4-BE49-F238E27FC236}">
                      <a16:creationId xmlns:a16="http://schemas.microsoft.com/office/drawing/2014/main" id="{96E4A80C-D362-90A8-66A8-1D83B18324CA}"/>
                    </a:ext>
                  </a:extLst>
                </p14:cNvPr>
                <p14:cNvContentPartPr/>
                <p14:nvPr/>
              </p14:nvContentPartPr>
              <p14:xfrm>
                <a:off x="9549366" y="2272466"/>
                <a:ext cx="34200" cy="364320"/>
              </p14:xfrm>
            </p:contentPart>
          </mc:Choice>
          <mc:Fallback xmlns="">
            <p:pic>
              <p:nvPicPr>
                <p:cNvPr id="158" name="Ink 157">
                  <a:extLst>
                    <a:ext uri="{FF2B5EF4-FFF2-40B4-BE49-F238E27FC236}">
                      <a16:creationId xmlns:a16="http://schemas.microsoft.com/office/drawing/2014/main" id="{96E4A80C-D362-90A8-66A8-1D83B18324CA}"/>
                    </a:ext>
                  </a:extLst>
                </p:cNvPr>
                <p:cNvPicPr/>
                <p:nvPr/>
              </p:nvPicPr>
              <p:blipFill>
                <a:blip r:embed="rId265"/>
                <a:stretch>
                  <a:fillRect/>
                </a:stretch>
              </p:blipFill>
              <p:spPr>
                <a:xfrm>
                  <a:off x="9540366" y="2263466"/>
                  <a:ext cx="5184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59" name="Ink 158">
                  <a:extLst>
                    <a:ext uri="{FF2B5EF4-FFF2-40B4-BE49-F238E27FC236}">
                      <a16:creationId xmlns:a16="http://schemas.microsoft.com/office/drawing/2014/main" id="{4A24D42D-9D25-B0CF-DD13-44873033EBDB}"/>
                    </a:ext>
                  </a:extLst>
                </p14:cNvPr>
                <p14:cNvContentPartPr/>
                <p14:nvPr/>
              </p14:nvContentPartPr>
              <p14:xfrm>
                <a:off x="9580326" y="2316746"/>
                <a:ext cx="289800" cy="148320"/>
              </p14:xfrm>
            </p:contentPart>
          </mc:Choice>
          <mc:Fallback xmlns="">
            <p:pic>
              <p:nvPicPr>
                <p:cNvPr id="159" name="Ink 158">
                  <a:extLst>
                    <a:ext uri="{FF2B5EF4-FFF2-40B4-BE49-F238E27FC236}">
                      <a16:creationId xmlns:a16="http://schemas.microsoft.com/office/drawing/2014/main" id="{4A24D42D-9D25-B0CF-DD13-44873033EBDB}"/>
                    </a:ext>
                  </a:extLst>
                </p:cNvPr>
                <p:cNvPicPr/>
                <p:nvPr/>
              </p:nvPicPr>
              <p:blipFill>
                <a:blip r:embed="rId267"/>
                <a:stretch>
                  <a:fillRect/>
                </a:stretch>
              </p:blipFill>
              <p:spPr>
                <a:xfrm>
                  <a:off x="9571686" y="2307746"/>
                  <a:ext cx="3074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60" name="Ink 159">
                  <a:extLst>
                    <a:ext uri="{FF2B5EF4-FFF2-40B4-BE49-F238E27FC236}">
                      <a16:creationId xmlns:a16="http://schemas.microsoft.com/office/drawing/2014/main" id="{9F1AA43E-DFE5-AFFA-FD4F-153E6D772414}"/>
                    </a:ext>
                  </a:extLst>
                </p14:cNvPr>
                <p14:cNvContentPartPr/>
                <p14:nvPr/>
              </p14:nvContentPartPr>
              <p14:xfrm>
                <a:off x="9929526" y="2195066"/>
                <a:ext cx="340560" cy="295920"/>
              </p14:xfrm>
            </p:contentPart>
          </mc:Choice>
          <mc:Fallback xmlns="">
            <p:pic>
              <p:nvPicPr>
                <p:cNvPr id="160" name="Ink 159">
                  <a:extLst>
                    <a:ext uri="{FF2B5EF4-FFF2-40B4-BE49-F238E27FC236}">
                      <a16:creationId xmlns:a16="http://schemas.microsoft.com/office/drawing/2014/main" id="{9F1AA43E-DFE5-AFFA-FD4F-153E6D772414}"/>
                    </a:ext>
                  </a:extLst>
                </p:cNvPr>
                <p:cNvPicPr/>
                <p:nvPr/>
              </p:nvPicPr>
              <p:blipFill>
                <a:blip r:embed="rId269"/>
                <a:stretch>
                  <a:fillRect/>
                </a:stretch>
              </p:blipFill>
              <p:spPr>
                <a:xfrm>
                  <a:off x="9920526" y="2186426"/>
                  <a:ext cx="35820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1" name="Ink 160">
                  <a:extLst>
                    <a:ext uri="{FF2B5EF4-FFF2-40B4-BE49-F238E27FC236}">
                      <a16:creationId xmlns:a16="http://schemas.microsoft.com/office/drawing/2014/main" id="{40FD4284-5863-CBF4-721E-7523C0D67A13}"/>
                    </a:ext>
                  </a:extLst>
                </p14:cNvPr>
                <p14:cNvContentPartPr/>
                <p14:nvPr/>
              </p14:nvContentPartPr>
              <p14:xfrm>
                <a:off x="10307166" y="2340506"/>
                <a:ext cx="109440" cy="158760"/>
              </p14:xfrm>
            </p:contentPart>
          </mc:Choice>
          <mc:Fallback xmlns="">
            <p:pic>
              <p:nvPicPr>
                <p:cNvPr id="161" name="Ink 160">
                  <a:extLst>
                    <a:ext uri="{FF2B5EF4-FFF2-40B4-BE49-F238E27FC236}">
                      <a16:creationId xmlns:a16="http://schemas.microsoft.com/office/drawing/2014/main" id="{40FD4284-5863-CBF4-721E-7523C0D67A13}"/>
                    </a:ext>
                  </a:extLst>
                </p:cNvPr>
                <p:cNvPicPr/>
                <p:nvPr/>
              </p:nvPicPr>
              <p:blipFill>
                <a:blip r:embed="rId271"/>
                <a:stretch>
                  <a:fillRect/>
                </a:stretch>
              </p:blipFill>
              <p:spPr>
                <a:xfrm>
                  <a:off x="10298166" y="2331866"/>
                  <a:ext cx="12708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62" name="Ink 161">
                  <a:extLst>
                    <a:ext uri="{FF2B5EF4-FFF2-40B4-BE49-F238E27FC236}">
                      <a16:creationId xmlns:a16="http://schemas.microsoft.com/office/drawing/2014/main" id="{D7689508-A4B4-7852-25B0-F43F1DCD4425}"/>
                    </a:ext>
                  </a:extLst>
                </p14:cNvPr>
                <p14:cNvContentPartPr/>
                <p14:nvPr/>
              </p14:nvContentPartPr>
              <p14:xfrm>
                <a:off x="10430286" y="2343746"/>
                <a:ext cx="256320" cy="147600"/>
              </p14:xfrm>
            </p:contentPart>
          </mc:Choice>
          <mc:Fallback xmlns="">
            <p:pic>
              <p:nvPicPr>
                <p:cNvPr id="162" name="Ink 161">
                  <a:extLst>
                    <a:ext uri="{FF2B5EF4-FFF2-40B4-BE49-F238E27FC236}">
                      <a16:creationId xmlns:a16="http://schemas.microsoft.com/office/drawing/2014/main" id="{D7689508-A4B4-7852-25B0-F43F1DCD4425}"/>
                    </a:ext>
                  </a:extLst>
                </p:cNvPr>
                <p:cNvPicPr/>
                <p:nvPr/>
              </p:nvPicPr>
              <p:blipFill>
                <a:blip r:embed="rId273"/>
                <a:stretch>
                  <a:fillRect/>
                </a:stretch>
              </p:blipFill>
              <p:spPr>
                <a:xfrm>
                  <a:off x="10421286" y="2334746"/>
                  <a:ext cx="27396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63" name="Ink 162">
                  <a:extLst>
                    <a:ext uri="{FF2B5EF4-FFF2-40B4-BE49-F238E27FC236}">
                      <a16:creationId xmlns:a16="http://schemas.microsoft.com/office/drawing/2014/main" id="{DC9B5402-F67C-19B7-5E11-673E35207288}"/>
                    </a:ext>
                  </a:extLst>
                </p14:cNvPr>
                <p14:cNvContentPartPr/>
                <p14:nvPr/>
              </p14:nvContentPartPr>
              <p14:xfrm>
                <a:off x="10857246" y="2241146"/>
                <a:ext cx="37800" cy="264960"/>
              </p14:xfrm>
            </p:contentPart>
          </mc:Choice>
          <mc:Fallback xmlns="">
            <p:pic>
              <p:nvPicPr>
                <p:cNvPr id="163" name="Ink 162">
                  <a:extLst>
                    <a:ext uri="{FF2B5EF4-FFF2-40B4-BE49-F238E27FC236}">
                      <a16:creationId xmlns:a16="http://schemas.microsoft.com/office/drawing/2014/main" id="{DC9B5402-F67C-19B7-5E11-673E35207288}"/>
                    </a:ext>
                  </a:extLst>
                </p:cNvPr>
                <p:cNvPicPr/>
                <p:nvPr/>
              </p:nvPicPr>
              <p:blipFill>
                <a:blip r:embed="rId275"/>
                <a:stretch>
                  <a:fillRect/>
                </a:stretch>
              </p:blipFill>
              <p:spPr>
                <a:xfrm>
                  <a:off x="10848606" y="2232506"/>
                  <a:ext cx="5544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64" name="Ink 163">
                  <a:extLst>
                    <a:ext uri="{FF2B5EF4-FFF2-40B4-BE49-F238E27FC236}">
                      <a16:creationId xmlns:a16="http://schemas.microsoft.com/office/drawing/2014/main" id="{EA259DB5-BFFF-527F-1388-7D542E241B82}"/>
                    </a:ext>
                  </a:extLst>
                </p14:cNvPr>
                <p14:cNvContentPartPr/>
                <p14:nvPr/>
              </p14:nvContentPartPr>
              <p14:xfrm>
                <a:off x="10829886" y="2214146"/>
                <a:ext cx="399240" cy="289800"/>
              </p14:xfrm>
            </p:contentPart>
          </mc:Choice>
          <mc:Fallback xmlns="">
            <p:pic>
              <p:nvPicPr>
                <p:cNvPr id="164" name="Ink 163">
                  <a:extLst>
                    <a:ext uri="{FF2B5EF4-FFF2-40B4-BE49-F238E27FC236}">
                      <a16:creationId xmlns:a16="http://schemas.microsoft.com/office/drawing/2014/main" id="{EA259DB5-BFFF-527F-1388-7D542E241B82}"/>
                    </a:ext>
                  </a:extLst>
                </p:cNvPr>
                <p:cNvPicPr/>
                <p:nvPr/>
              </p:nvPicPr>
              <p:blipFill>
                <a:blip r:embed="rId277"/>
                <a:stretch>
                  <a:fillRect/>
                </a:stretch>
              </p:blipFill>
              <p:spPr>
                <a:xfrm>
                  <a:off x="10820886" y="2205506"/>
                  <a:ext cx="41688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65" name="Ink 164">
                  <a:extLst>
                    <a:ext uri="{FF2B5EF4-FFF2-40B4-BE49-F238E27FC236}">
                      <a16:creationId xmlns:a16="http://schemas.microsoft.com/office/drawing/2014/main" id="{7AD5FE73-AC67-1288-A265-E4DE03F6CD86}"/>
                    </a:ext>
                  </a:extLst>
                </p14:cNvPr>
                <p14:cNvContentPartPr/>
                <p14:nvPr/>
              </p14:nvContentPartPr>
              <p14:xfrm>
                <a:off x="11434326" y="2328266"/>
                <a:ext cx="90720" cy="161280"/>
              </p14:xfrm>
            </p:contentPart>
          </mc:Choice>
          <mc:Fallback xmlns="">
            <p:pic>
              <p:nvPicPr>
                <p:cNvPr id="165" name="Ink 164">
                  <a:extLst>
                    <a:ext uri="{FF2B5EF4-FFF2-40B4-BE49-F238E27FC236}">
                      <a16:creationId xmlns:a16="http://schemas.microsoft.com/office/drawing/2014/main" id="{7AD5FE73-AC67-1288-A265-E4DE03F6CD86}"/>
                    </a:ext>
                  </a:extLst>
                </p:cNvPr>
                <p:cNvPicPr/>
                <p:nvPr/>
              </p:nvPicPr>
              <p:blipFill>
                <a:blip r:embed="rId279"/>
                <a:stretch>
                  <a:fillRect/>
                </a:stretch>
              </p:blipFill>
              <p:spPr>
                <a:xfrm>
                  <a:off x="11425686" y="2319266"/>
                  <a:ext cx="1083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66" name="Ink 165">
                  <a:extLst>
                    <a:ext uri="{FF2B5EF4-FFF2-40B4-BE49-F238E27FC236}">
                      <a16:creationId xmlns:a16="http://schemas.microsoft.com/office/drawing/2014/main" id="{04D8B219-8853-8AD3-FC14-5FBBCCBB2E77}"/>
                    </a:ext>
                  </a:extLst>
                </p14:cNvPr>
                <p14:cNvContentPartPr/>
                <p14:nvPr/>
              </p14:nvContentPartPr>
              <p14:xfrm>
                <a:off x="11585526" y="2152226"/>
                <a:ext cx="570960" cy="374760"/>
              </p14:xfrm>
            </p:contentPart>
          </mc:Choice>
          <mc:Fallback xmlns="">
            <p:pic>
              <p:nvPicPr>
                <p:cNvPr id="166" name="Ink 165">
                  <a:extLst>
                    <a:ext uri="{FF2B5EF4-FFF2-40B4-BE49-F238E27FC236}">
                      <a16:creationId xmlns:a16="http://schemas.microsoft.com/office/drawing/2014/main" id="{04D8B219-8853-8AD3-FC14-5FBBCCBB2E77}"/>
                    </a:ext>
                  </a:extLst>
                </p:cNvPr>
                <p:cNvPicPr/>
                <p:nvPr/>
              </p:nvPicPr>
              <p:blipFill>
                <a:blip r:embed="rId281"/>
                <a:stretch>
                  <a:fillRect/>
                </a:stretch>
              </p:blipFill>
              <p:spPr>
                <a:xfrm>
                  <a:off x="11576886" y="2143586"/>
                  <a:ext cx="588600" cy="3924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69" name="Ink 168">
                  <a:extLst>
                    <a:ext uri="{FF2B5EF4-FFF2-40B4-BE49-F238E27FC236}">
                      <a16:creationId xmlns:a16="http://schemas.microsoft.com/office/drawing/2014/main" id="{1C238D37-85AE-2AC4-492C-51F8EC9EE743}"/>
                    </a:ext>
                  </a:extLst>
                </p14:cNvPr>
                <p14:cNvContentPartPr/>
                <p14:nvPr/>
              </p14:nvContentPartPr>
              <p14:xfrm>
                <a:off x="1218966" y="2995346"/>
                <a:ext cx="154080" cy="379080"/>
              </p14:xfrm>
            </p:contentPart>
          </mc:Choice>
          <mc:Fallback xmlns="">
            <p:pic>
              <p:nvPicPr>
                <p:cNvPr id="169" name="Ink 168">
                  <a:extLst>
                    <a:ext uri="{FF2B5EF4-FFF2-40B4-BE49-F238E27FC236}">
                      <a16:creationId xmlns:a16="http://schemas.microsoft.com/office/drawing/2014/main" id="{1C238D37-85AE-2AC4-492C-51F8EC9EE743}"/>
                    </a:ext>
                  </a:extLst>
                </p:cNvPr>
                <p:cNvPicPr/>
                <p:nvPr/>
              </p:nvPicPr>
              <p:blipFill>
                <a:blip r:embed="rId283"/>
                <a:stretch>
                  <a:fillRect/>
                </a:stretch>
              </p:blipFill>
              <p:spPr>
                <a:xfrm>
                  <a:off x="1209966" y="2986706"/>
                  <a:ext cx="171720" cy="39672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70" name="Ink 169">
                  <a:extLst>
                    <a:ext uri="{FF2B5EF4-FFF2-40B4-BE49-F238E27FC236}">
                      <a16:creationId xmlns:a16="http://schemas.microsoft.com/office/drawing/2014/main" id="{2DD2B9DA-53FF-106B-1E75-1A2D45C47B28}"/>
                    </a:ext>
                  </a:extLst>
                </p14:cNvPr>
                <p14:cNvContentPartPr/>
                <p14:nvPr/>
              </p14:nvContentPartPr>
              <p14:xfrm>
                <a:off x="1198086" y="3136466"/>
                <a:ext cx="189720" cy="46800"/>
              </p14:xfrm>
            </p:contentPart>
          </mc:Choice>
          <mc:Fallback xmlns="">
            <p:pic>
              <p:nvPicPr>
                <p:cNvPr id="170" name="Ink 169">
                  <a:extLst>
                    <a:ext uri="{FF2B5EF4-FFF2-40B4-BE49-F238E27FC236}">
                      <a16:creationId xmlns:a16="http://schemas.microsoft.com/office/drawing/2014/main" id="{2DD2B9DA-53FF-106B-1E75-1A2D45C47B28}"/>
                    </a:ext>
                  </a:extLst>
                </p:cNvPr>
                <p:cNvPicPr/>
                <p:nvPr/>
              </p:nvPicPr>
              <p:blipFill>
                <a:blip r:embed="rId285"/>
                <a:stretch>
                  <a:fillRect/>
                </a:stretch>
              </p:blipFill>
              <p:spPr>
                <a:xfrm>
                  <a:off x="1189086" y="3127466"/>
                  <a:ext cx="20736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71" name="Ink 170">
                  <a:extLst>
                    <a:ext uri="{FF2B5EF4-FFF2-40B4-BE49-F238E27FC236}">
                      <a16:creationId xmlns:a16="http://schemas.microsoft.com/office/drawing/2014/main" id="{03C44630-68EF-6193-2241-2E26C477C8A7}"/>
                    </a:ext>
                  </a:extLst>
                </p14:cNvPr>
                <p14:cNvContentPartPr/>
                <p14:nvPr/>
              </p14:nvContentPartPr>
              <p14:xfrm>
                <a:off x="1409766" y="3051146"/>
                <a:ext cx="171360" cy="216360"/>
              </p14:xfrm>
            </p:contentPart>
          </mc:Choice>
          <mc:Fallback xmlns="">
            <p:pic>
              <p:nvPicPr>
                <p:cNvPr id="171" name="Ink 170">
                  <a:extLst>
                    <a:ext uri="{FF2B5EF4-FFF2-40B4-BE49-F238E27FC236}">
                      <a16:creationId xmlns:a16="http://schemas.microsoft.com/office/drawing/2014/main" id="{03C44630-68EF-6193-2241-2E26C477C8A7}"/>
                    </a:ext>
                  </a:extLst>
                </p:cNvPr>
                <p:cNvPicPr/>
                <p:nvPr/>
              </p:nvPicPr>
              <p:blipFill>
                <a:blip r:embed="rId287"/>
                <a:stretch>
                  <a:fillRect/>
                </a:stretch>
              </p:blipFill>
              <p:spPr>
                <a:xfrm>
                  <a:off x="1400766" y="3042146"/>
                  <a:ext cx="18900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74" name="Ink 173">
                  <a:extLst>
                    <a:ext uri="{FF2B5EF4-FFF2-40B4-BE49-F238E27FC236}">
                      <a16:creationId xmlns:a16="http://schemas.microsoft.com/office/drawing/2014/main" id="{A5FFE8FF-F19A-7B7B-0B75-308B18068701}"/>
                    </a:ext>
                  </a:extLst>
                </p14:cNvPr>
                <p14:cNvContentPartPr/>
                <p14:nvPr/>
              </p14:nvContentPartPr>
              <p14:xfrm>
                <a:off x="2250366" y="2978066"/>
                <a:ext cx="167400" cy="254520"/>
              </p14:xfrm>
            </p:contentPart>
          </mc:Choice>
          <mc:Fallback xmlns="">
            <p:pic>
              <p:nvPicPr>
                <p:cNvPr id="174" name="Ink 173">
                  <a:extLst>
                    <a:ext uri="{FF2B5EF4-FFF2-40B4-BE49-F238E27FC236}">
                      <a16:creationId xmlns:a16="http://schemas.microsoft.com/office/drawing/2014/main" id="{A5FFE8FF-F19A-7B7B-0B75-308B18068701}"/>
                    </a:ext>
                  </a:extLst>
                </p:cNvPr>
                <p:cNvPicPr/>
                <p:nvPr/>
              </p:nvPicPr>
              <p:blipFill>
                <a:blip r:embed="rId289"/>
                <a:stretch>
                  <a:fillRect/>
                </a:stretch>
              </p:blipFill>
              <p:spPr>
                <a:xfrm>
                  <a:off x="2241366" y="2969426"/>
                  <a:ext cx="18504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75" name="Ink 174">
                  <a:extLst>
                    <a:ext uri="{FF2B5EF4-FFF2-40B4-BE49-F238E27FC236}">
                      <a16:creationId xmlns:a16="http://schemas.microsoft.com/office/drawing/2014/main" id="{278308F8-F848-2DFC-88A9-54F882DFB6E1}"/>
                    </a:ext>
                  </a:extLst>
                </p14:cNvPr>
                <p14:cNvContentPartPr/>
                <p14:nvPr/>
              </p14:nvContentPartPr>
              <p14:xfrm>
                <a:off x="2461326" y="3043226"/>
                <a:ext cx="92520" cy="178920"/>
              </p14:xfrm>
            </p:contentPart>
          </mc:Choice>
          <mc:Fallback xmlns="">
            <p:pic>
              <p:nvPicPr>
                <p:cNvPr id="175" name="Ink 174">
                  <a:extLst>
                    <a:ext uri="{FF2B5EF4-FFF2-40B4-BE49-F238E27FC236}">
                      <a16:creationId xmlns:a16="http://schemas.microsoft.com/office/drawing/2014/main" id="{278308F8-F848-2DFC-88A9-54F882DFB6E1}"/>
                    </a:ext>
                  </a:extLst>
                </p:cNvPr>
                <p:cNvPicPr/>
                <p:nvPr/>
              </p:nvPicPr>
              <p:blipFill>
                <a:blip r:embed="rId291"/>
                <a:stretch>
                  <a:fillRect/>
                </a:stretch>
              </p:blipFill>
              <p:spPr>
                <a:xfrm>
                  <a:off x="2452326" y="3034586"/>
                  <a:ext cx="1101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6" name="Ink 175">
                  <a:extLst>
                    <a:ext uri="{FF2B5EF4-FFF2-40B4-BE49-F238E27FC236}">
                      <a16:creationId xmlns:a16="http://schemas.microsoft.com/office/drawing/2014/main" id="{98C7BF25-0CAF-7D50-8C57-E371F88308E9}"/>
                    </a:ext>
                  </a:extLst>
                </p14:cNvPr>
                <p14:cNvContentPartPr/>
                <p14:nvPr/>
              </p14:nvContentPartPr>
              <p14:xfrm>
                <a:off x="2607486" y="3039266"/>
                <a:ext cx="27360" cy="180360"/>
              </p14:xfrm>
            </p:contentPart>
          </mc:Choice>
          <mc:Fallback xmlns="">
            <p:pic>
              <p:nvPicPr>
                <p:cNvPr id="176" name="Ink 175">
                  <a:extLst>
                    <a:ext uri="{FF2B5EF4-FFF2-40B4-BE49-F238E27FC236}">
                      <a16:creationId xmlns:a16="http://schemas.microsoft.com/office/drawing/2014/main" id="{98C7BF25-0CAF-7D50-8C57-E371F88308E9}"/>
                    </a:ext>
                  </a:extLst>
                </p:cNvPr>
                <p:cNvPicPr/>
                <p:nvPr/>
              </p:nvPicPr>
              <p:blipFill>
                <a:blip r:embed="rId293"/>
                <a:stretch>
                  <a:fillRect/>
                </a:stretch>
              </p:blipFill>
              <p:spPr>
                <a:xfrm>
                  <a:off x="2598846" y="3030266"/>
                  <a:ext cx="4500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77" name="Ink 176">
                  <a:extLst>
                    <a:ext uri="{FF2B5EF4-FFF2-40B4-BE49-F238E27FC236}">
                      <a16:creationId xmlns:a16="http://schemas.microsoft.com/office/drawing/2014/main" id="{0C82312E-0829-711B-163F-3E184975A8C2}"/>
                    </a:ext>
                  </a:extLst>
                </p14:cNvPr>
                <p14:cNvContentPartPr/>
                <p14:nvPr/>
              </p14:nvContentPartPr>
              <p14:xfrm>
                <a:off x="2698566" y="3072026"/>
                <a:ext cx="258480" cy="328320"/>
              </p14:xfrm>
            </p:contentPart>
          </mc:Choice>
          <mc:Fallback xmlns="">
            <p:pic>
              <p:nvPicPr>
                <p:cNvPr id="177" name="Ink 176">
                  <a:extLst>
                    <a:ext uri="{FF2B5EF4-FFF2-40B4-BE49-F238E27FC236}">
                      <a16:creationId xmlns:a16="http://schemas.microsoft.com/office/drawing/2014/main" id="{0C82312E-0829-711B-163F-3E184975A8C2}"/>
                    </a:ext>
                  </a:extLst>
                </p:cNvPr>
                <p:cNvPicPr/>
                <p:nvPr/>
              </p:nvPicPr>
              <p:blipFill>
                <a:blip r:embed="rId295"/>
                <a:stretch>
                  <a:fillRect/>
                </a:stretch>
              </p:blipFill>
              <p:spPr>
                <a:xfrm>
                  <a:off x="2689566" y="3063386"/>
                  <a:ext cx="276120" cy="3459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78" name="Ink 177">
                  <a:extLst>
                    <a:ext uri="{FF2B5EF4-FFF2-40B4-BE49-F238E27FC236}">
                      <a16:creationId xmlns:a16="http://schemas.microsoft.com/office/drawing/2014/main" id="{F502F40F-E7F6-5556-2023-45E734FA0103}"/>
                    </a:ext>
                  </a:extLst>
                </p14:cNvPr>
                <p14:cNvContentPartPr/>
                <p14:nvPr/>
              </p14:nvContentPartPr>
              <p14:xfrm>
                <a:off x="3173406" y="2967266"/>
                <a:ext cx="54000" cy="242280"/>
              </p14:xfrm>
            </p:contentPart>
          </mc:Choice>
          <mc:Fallback xmlns="">
            <p:pic>
              <p:nvPicPr>
                <p:cNvPr id="178" name="Ink 177">
                  <a:extLst>
                    <a:ext uri="{FF2B5EF4-FFF2-40B4-BE49-F238E27FC236}">
                      <a16:creationId xmlns:a16="http://schemas.microsoft.com/office/drawing/2014/main" id="{F502F40F-E7F6-5556-2023-45E734FA0103}"/>
                    </a:ext>
                  </a:extLst>
                </p:cNvPr>
                <p:cNvPicPr/>
                <p:nvPr/>
              </p:nvPicPr>
              <p:blipFill>
                <a:blip r:embed="rId297"/>
                <a:stretch>
                  <a:fillRect/>
                </a:stretch>
              </p:blipFill>
              <p:spPr>
                <a:xfrm>
                  <a:off x="3164766" y="2958626"/>
                  <a:ext cx="7164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79" name="Ink 178">
                  <a:extLst>
                    <a:ext uri="{FF2B5EF4-FFF2-40B4-BE49-F238E27FC236}">
                      <a16:creationId xmlns:a16="http://schemas.microsoft.com/office/drawing/2014/main" id="{6FD1B391-BF5F-59A5-A7C4-1D8E6996375E}"/>
                    </a:ext>
                  </a:extLst>
                </p14:cNvPr>
                <p14:cNvContentPartPr/>
                <p14:nvPr/>
              </p14:nvContentPartPr>
              <p14:xfrm>
                <a:off x="3157206" y="2960426"/>
                <a:ext cx="352080" cy="231840"/>
              </p14:xfrm>
            </p:contentPart>
          </mc:Choice>
          <mc:Fallback xmlns="">
            <p:pic>
              <p:nvPicPr>
                <p:cNvPr id="179" name="Ink 178">
                  <a:extLst>
                    <a:ext uri="{FF2B5EF4-FFF2-40B4-BE49-F238E27FC236}">
                      <a16:creationId xmlns:a16="http://schemas.microsoft.com/office/drawing/2014/main" id="{6FD1B391-BF5F-59A5-A7C4-1D8E6996375E}"/>
                    </a:ext>
                  </a:extLst>
                </p:cNvPr>
                <p:cNvPicPr/>
                <p:nvPr/>
              </p:nvPicPr>
              <p:blipFill>
                <a:blip r:embed="rId299"/>
                <a:stretch>
                  <a:fillRect/>
                </a:stretch>
              </p:blipFill>
              <p:spPr>
                <a:xfrm>
                  <a:off x="3148566" y="2951786"/>
                  <a:ext cx="36972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80" name="Ink 179">
                  <a:extLst>
                    <a:ext uri="{FF2B5EF4-FFF2-40B4-BE49-F238E27FC236}">
                      <a16:creationId xmlns:a16="http://schemas.microsoft.com/office/drawing/2014/main" id="{B060D940-E026-23F4-F611-41C39C2FE7E6}"/>
                    </a:ext>
                  </a:extLst>
                </p14:cNvPr>
                <p14:cNvContentPartPr/>
                <p14:nvPr/>
              </p14:nvContentPartPr>
              <p14:xfrm>
                <a:off x="3796926" y="2856746"/>
                <a:ext cx="488160" cy="471600"/>
              </p14:xfrm>
            </p:contentPart>
          </mc:Choice>
          <mc:Fallback xmlns="">
            <p:pic>
              <p:nvPicPr>
                <p:cNvPr id="180" name="Ink 179">
                  <a:extLst>
                    <a:ext uri="{FF2B5EF4-FFF2-40B4-BE49-F238E27FC236}">
                      <a16:creationId xmlns:a16="http://schemas.microsoft.com/office/drawing/2014/main" id="{B060D940-E026-23F4-F611-41C39C2FE7E6}"/>
                    </a:ext>
                  </a:extLst>
                </p:cNvPr>
                <p:cNvPicPr/>
                <p:nvPr/>
              </p:nvPicPr>
              <p:blipFill>
                <a:blip r:embed="rId301"/>
                <a:stretch>
                  <a:fillRect/>
                </a:stretch>
              </p:blipFill>
              <p:spPr>
                <a:xfrm>
                  <a:off x="3787926" y="2847746"/>
                  <a:ext cx="505800" cy="4892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81" name="Ink 180">
                  <a:extLst>
                    <a:ext uri="{FF2B5EF4-FFF2-40B4-BE49-F238E27FC236}">
                      <a16:creationId xmlns:a16="http://schemas.microsoft.com/office/drawing/2014/main" id="{9225043B-E878-0B82-13F4-E1346E522FA0}"/>
                    </a:ext>
                  </a:extLst>
                </p14:cNvPr>
                <p14:cNvContentPartPr/>
                <p14:nvPr/>
              </p14:nvContentPartPr>
              <p14:xfrm>
                <a:off x="4328286" y="2839826"/>
                <a:ext cx="114480" cy="362880"/>
              </p14:xfrm>
            </p:contentPart>
          </mc:Choice>
          <mc:Fallback xmlns="">
            <p:pic>
              <p:nvPicPr>
                <p:cNvPr id="181" name="Ink 180">
                  <a:extLst>
                    <a:ext uri="{FF2B5EF4-FFF2-40B4-BE49-F238E27FC236}">
                      <a16:creationId xmlns:a16="http://schemas.microsoft.com/office/drawing/2014/main" id="{9225043B-E878-0B82-13F4-E1346E522FA0}"/>
                    </a:ext>
                  </a:extLst>
                </p:cNvPr>
                <p:cNvPicPr/>
                <p:nvPr/>
              </p:nvPicPr>
              <p:blipFill>
                <a:blip r:embed="rId303"/>
                <a:stretch>
                  <a:fillRect/>
                </a:stretch>
              </p:blipFill>
              <p:spPr>
                <a:xfrm>
                  <a:off x="4319286" y="2830826"/>
                  <a:ext cx="132120" cy="38052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82" name="Ink 181">
                  <a:extLst>
                    <a:ext uri="{FF2B5EF4-FFF2-40B4-BE49-F238E27FC236}">
                      <a16:creationId xmlns:a16="http://schemas.microsoft.com/office/drawing/2014/main" id="{5CC4B24A-F48E-2279-C061-5F0783B5FFEE}"/>
                    </a:ext>
                  </a:extLst>
                </p14:cNvPr>
                <p14:cNvContentPartPr/>
                <p14:nvPr/>
              </p14:nvContentPartPr>
              <p14:xfrm>
                <a:off x="4286166" y="2787626"/>
                <a:ext cx="383040" cy="344520"/>
              </p14:xfrm>
            </p:contentPart>
          </mc:Choice>
          <mc:Fallback xmlns="">
            <p:pic>
              <p:nvPicPr>
                <p:cNvPr id="182" name="Ink 181">
                  <a:extLst>
                    <a:ext uri="{FF2B5EF4-FFF2-40B4-BE49-F238E27FC236}">
                      <a16:creationId xmlns:a16="http://schemas.microsoft.com/office/drawing/2014/main" id="{5CC4B24A-F48E-2279-C061-5F0783B5FFEE}"/>
                    </a:ext>
                  </a:extLst>
                </p:cNvPr>
                <p:cNvPicPr/>
                <p:nvPr/>
              </p:nvPicPr>
              <p:blipFill>
                <a:blip r:embed="rId305"/>
                <a:stretch>
                  <a:fillRect/>
                </a:stretch>
              </p:blipFill>
              <p:spPr>
                <a:xfrm>
                  <a:off x="4277166" y="2778626"/>
                  <a:ext cx="400680" cy="36216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83" name="Ink 182">
                  <a:extLst>
                    <a:ext uri="{FF2B5EF4-FFF2-40B4-BE49-F238E27FC236}">
                      <a16:creationId xmlns:a16="http://schemas.microsoft.com/office/drawing/2014/main" id="{E3A8EB72-B921-8246-0A77-97CBEBD9B03D}"/>
                    </a:ext>
                  </a:extLst>
                </p14:cNvPr>
                <p14:cNvContentPartPr/>
                <p14:nvPr/>
              </p14:nvContentPartPr>
              <p14:xfrm>
                <a:off x="4904646" y="2969786"/>
                <a:ext cx="80640" cy="136080"/>
              </p14:xfrm>
            </p:contentPart>
          </mc:Choice>
          <mc:Fallback xmlns="">
            <p:pic>
              <p:nvPicPr>
                <p:cNvPr id="183" name="Ink 182">
                  <a:extLst>
                    <a:ext uri="{FF2B5EF4-FFF2-40B4-BE49-F238E27FC236}">
                      <a16:creationId xmlns:a16="http://schemas.microsoft.com/office/drawing/2014/main" id="{E3A8EB72-B921-8246-0A77-97CBEBD9B03D}"/>
                    </a:ext>
                  </a:extLst>
                </p:cNvPr>
                <p:cNvPicPr/>
                <p:nvPr/>
              </p:nvPicPr>
              <p:blipFill>
                <a:blip r:embed="rId307"/>
                <a:stretch>
                  <a:fillRect/>
                </a:stretch>
              </p:blipFill>
              <p:spPr>
                <a:xfrm>
                  <a:off x="4895646" y="2961146"/>
                  <a:ext cx="982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84" name="Ink 183">
                  <a:extLst>
                    <a:ext uri="{FF2B5EF4-FFF2-40B4-BE49-F238E27FC236}">
                      <a16:creationId xmlns:a16="http://schemas.microsoft.com/office/drawing/2014/main" id="{FE181835-71F2-FD99-5B23-6ED2E10393B6}"/>
                    </a:ext>
                  </a:extLst>
                </p14:cNvPr>
                <p14:cNvContentPartPr/>
                <p14:nvPr/>
              </p14:nvContentPartPr>
              <p14:xfrm>
                <a:off x="5090406" y="2811386"/>
                <a:ext cx="554760" cy="303480"/>
              </p14:xfrm>
            </p:contentPart>
          </mc:Choice>
          <mc:Fallback xmlns="">
            <p:pic>
              <p:nvPicPr>
                <p:cNvPr id="184" name="Ink 183">
                  <a:extLst>
                    <a:ext uri="{FF2B5EF4-FFF2-40B4-BE49-F238E27FC236}">
                      <a16:creationId xmlns:a16="http://schemas.microsoft.com/office/drawing/2014/main" id="{FE181835-71F2-FD99-5B23-6ED2E10393B6}"/>
                    </a:ext>
                  </a:extLst>
                </p:cNvPr>
                <p:cNvPicPr/>
                <p:nvPr/>
              </p:nvPicPr>
              <p:blipFill>
                <a:blip r:embed="rId309"/>
                <a:stretch>
                  <a:fillRect/>
                </a:stretch>
              </p:blipFill>
              <p:spPr>
                <a:xfrm>
                  <a:off x="5081406" y="2802746"/>
                  <a:ext cx="57240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85" name="Ink 184">
                  <a:extLst>
                    <a:ext uri="{FF2B5EF4-FFF2-40B4-BE49-F238E27FC236}">
                      <a16:creationId xmlns:a16="http://schemas.microsoft.com/office/drawing/2014/main" id="{45AC08A4-E923-77D5-2D80-3449E38A1193}"/>
                    </a:ext>
                  </a:extLst>
                </p14:cNvPr>
                <p14:cNvContentPartPr/>
                <p14:nvPr/>
              </p14:nvContentPartPr>
              <p14:xfrm>
                <a:off x="5928846" y="2765306"/>
                <a:ext cx="214200" cy="570960"/>
              </p14:xfrm>
            </p:contentPart>
          </mc:Choice>
          <mc:Fallback xmlns="">
            <p:pic>
              <p:nvPicPr>
                <p:cNvPr id="185" name="Ink 184">
                  <a:extLst>
                    <a:ext uri="{FF2B5EF4-FFF2-40B4-BE49-F238E27FC236}">
                      <a16:creationId xmlns:a16="http://schemas.microsoft.com/office/drawing/2014/main" id="{45AC08A4-E923-77D5-2D80-3449E38A1193}"/>
                    </a:ext>
                  </a:extLst>
                </p:cNvPr>
                <p:cNvPicPr/>
                <p:nvPr/>
              </p:nvPicPr>
              <p:blipFill>
                <a:blip r:embed="rId311"/>
                <a:stretch>
                  <a:fillRect/>
                </a:stretch>
              </p:blipFill>
              <p:spPr>
                <a:xfrm>
                  <a:off x="5920206" y="2756306"/>
                  <a:ext cx="231840" cy="5886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86" name="Ink 185">
                  <a:extLst>
                    <a:ext uri="{FF2B5EF4-FFF2-40B4-BE49-F238E27FC236}">
                      <a16:creationId xmlns:a16="http://schemas.microsoft.com/office/drawing/2014/main" id="{95A6F1D1-7DC6-E0EE-3EA5-327FE04216E0}"/>
                    </a:ext>
                  </a:extLst>
                </p14:cNvPr>
                <p14:cNvContentPartPr/>
                <p14:nvPr/>
              </p14:nvContentPartPr>
              <p14:xfrm>
                <a:off x="6469566" y="2817866"/>
                <a:ext cx="143280" cy="247680"/>
              </p14:xfrm>
            </p:contentPart>
          </mc:Choice>
          <mc:Fallback xmlns="">
            <p:pic>
              <p:nvPicPr>
                <p:cNvPr id="186" name="Ink 185">
                  <a:extLst>
                    <a:ext uri="{FF2B5EF4-FFF2-40B4-BE49-F238E27FC236}">
                      <a16:creationId xmlns:a16="http://schemas.microsoft.com/office/drawing/2014/main" id="{95A6F1D1-7DC6-E0EE-3EA5-327FE04216E0}"/>
                    </a:ext>
                  </a:extLst>
                </p:cNvPr>
                <p:cNvPicPr/>
                <p:nvPr/>
              </p:nvPicPr>
              <p:blipFill>
                <a:blip r:embed="rId313"/>
                <a:stretch>
                  <a:fillRect/>
                </a:stretch>
              </p:blipFill>
              <p:spPr>
                <a:xfrm>
                  <a:off x="6460926" y="2808866"/>
                  <a:ext cx="16092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87" name="Ink 186">
                  <a:extLst>
                    <a:ext uri="{FF2B5EF4-FFF2-40B4-BE49-F238E27FC236}">
                      <a16:creationId xmlns:a16="http://schemas.microsoft.com/office/drawing/2014/main" id="{EF9E5596-B1F3-6D3D-DA7C-200C47AC980B}"/>
                    </a:ext>
                  </a:extLst>
                </p14:cNvPr>
                <p14:cNvContentPartPr/>
                <p14:nvPr/>
              </p14:nvContentPartPr>
              <p14:xfrm>
                <a:off x="6660366" y="2908226"/>
                <a:ext cx="104400" cy="236880"/>
              </p14:xfrm>
            </p:contentPart>
          </mc:Choice>
          <mc:Fallback xmlns="">
            <p:pic>
              <p:nvPicPr>
                <p:cNvPr id="187" name="Ink 186">
                  <a:extLst>
                    <a:ext uri="{FF2B5EF4-FFF2-40B4-BE49-F238E27FC236}">
                      <a16:creationId xmlns:a16="http://schemas.microsoft.com/office/drawing/2014/main" id="{EF9E5596-B1F3-6D3D-DA7C-200C47AC980B}"/>
                    </a:ext>
                  </a:extLst>
                </p:cNvPr>
                <p:cNvPicPr/>
                <p:nvPr/>
              </p:nvPicPr>
              <p:blipFill>
                <a:blip r:embed="rId315"/>
                <a:stretch>
                  <a:fillRect/>
                </a:stretch>
              </p:blipFill>
              <p:spPr>
                <a:xfrm>
                  <a:off x="6651726" y="2899226"/>
                  <a:ext cx="12204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88" name="Ink 187">
                  <a:extLst>
                    <a:ext uri="{FF2B5EF4-FFF2-40B4-BE49-F238E27FC236}">
                      <a16:creationId xmlns:a16="http://schemas.microsoft.com/office/drawing/2014/main" id="{6BFFD785-4540-68AF-F19A-D5A6746C9B6B}"/>
                    </a:ext>
                  </a:extLst>
                </p14:cNvPr>
                <p14:cNvContentPartPr/>
                <p14:nvPr/>
              </p14:nvContentPartPr>
              <p14:xfrm>
                <a:off x="6587286" y="3043946"/>
                <a:ext cx="136800" cy="28080"/>
              </p14:xfrm>
            </p:contentPart>
          </mc:Choice>
          <mc:Fallback xmlns="">
            <p:pic>
              <p:nvPicPr>
                <p:cNvPr id="188" name="Ink 187">
                  <a:extLst>
                    <a:ext uri="{FF2B5EF4-FFF2-40B4-BE49-F238E27FC236}">
                      <a16:creationId xmlns:a16="http://schemas.microsoft.com/office/drawing/2014/main" id="{6BFFD785-4540-68AF-F19A-D5A6746C9B6B}"/>
                    </a:ext>
                  </a:extLst>
                </p:cNvPr>
                <p:cNvPicPr/>
                <p:nvPr/>
              </p:nvPicPr>
              <p:blipFill>
                <a:blip r:embed="rId317"/>
                <a:stretch>
                  <a:fillRect/>
                </a:stretch>
              </p:blipFill>
              <p:spPr>
                <a:xfrm>
                  <a:off x="6578286" y="3034946"/>
                  <a:ext cx="15444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92" name="Ink 191">
                  <a:extLst>
                    <a:ext uri="{FF2B5EF4-FFF2-40B4-BE49-F238E27FC236}">
                      <a16:creationId xmlns:a16="http://schemas.microsoft.com/office/drawing/2014/main" id="{7762B954-31B1-B3DD-9E11-61EDF15443F1}"/>
                    </a:ext>
                  </a:extLst>
                </p14:cNvPr>
                <p14:cNvContentPartPr/>
                <p14:nvPr/>
              </p14:nvContentPartPr>
              <p14:xfrm>
                <a:off x="7018206" y="2763506"/>
                <a:ext cx="72720" cy="390960"/>
              </p14:xfrm>
            </p:contentPart>
          </mc:Choice>
          <mc:Fallback xmlns="">
            <p:pic>
              <p:nvPicPr>
                <p:cNvPr id="192" name="Ink 191">
                  <a:extLst>
                    <a:ext uri="{FF2B5EF4-FFF2-40B4-BE49-F238E27FC236}">
                      <a16:creationId xmlns:a16="http://schemas.microsoft.com/office/drawing/2014/main" id="{7762B954-31B1-B3DD-9E11-61EDF15443F1}"/>
                    </a:ext>
                  </a:extLst>
                </p:cNvPr>
                <p:cNvPicPr/>
                <p:nvPr/>
              </p:nvPicPr>
              <p:blipFill>
                <a:blip r:embed="rId319"/>
                <a:stretch>
                  <a:fillRect/>
                </a:stretch>
              </p:blipFill>
              <p:spPr>
                <a:xfrm>
                  <a:off x="7009566" y="2754866"/>
                  <a:ext cx="90360" cy="4086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93" name="Ink 192">
                  <a:extLst>
                    <a:ext uri="{FF2B5EF4-FFF2-40B4-BE49-F238E27FC236}">
                      <a16:creationId xmlns:a16="http://schemas.microsoft.com/office/drawing/2014/main" id="{5D1E68E7-4FBA-BCCB-94B8-6354774FCBAF}"/>
                    </a:ext>
                  </a:extLst>
                </p14:cNvPr>
                <p14:cNvContentPartPr/>
                <p14:nvPr/>
              </p14:nvContentPartPr>
              <p14:xfrm>
                <a:off x="7177326" y="2775746"/>
                <a:ext cx="90720" cy="311040"/>
              </p14:xfrm>
            </p:contentPart>
          </mc:Choice>
          <mc:Fallback xmlns="">
            <p:pic>
              <p:nvPicPr>
                <p:cNvPr id="193" name="Ink 192">
                  <a:extLst>
                    <a:ext uri="{FF2B5EF4-FFF2-40B4-BE49-F238E27FC236}">
                      <a16:creationId xmlns:a16="http://schemas.microsoft.com/office/drawing/2014/main" id="{5D1E68E7-4FBA-BCCB-94B8-6354774FCBAF}"/>
                    </a:ext>
                  </a:extLst>
                </p:cNvPr>
                <p:cNvPicPr/>
                <p:nvPr/>
              </p:nvPicPr>
              <p:blipFill>
                <a:blip r:embed="rId321"/>
                <a:stretch>
                  <a:fillRect/>
                </a:stretch>
              </p:blipFill>
              <p:spPr>
                <a:xfrm>
                  <a:off x="7168326" y="2767106"/>
                  <a:ext cx="10836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94" name="Ink 193">
                  <a:extLst>
                    <a:ext uri="{FF2B5EF4-FFF2-40B4-BE49-F238E27FC236}">
                      <a16:creationId xmlns:a16="http://schemas.microsoft.com/office/drawing/2014/main" id="{6DF03051-1B53-61E4-8FE1-749F37AD7639}"/>
                    </a:ext>
                  </a:extLst>
                </p14:cNvPr>
                <p14:cNvContentPartPr/>
                <p14:nvPr/>
              </p14:nvContentPartPr>
              <p14:xfrm>
                <a:off x="7171926" y="2931266"/>
                <a:ext cx="285840" cy="141480"/>
              </p14:xfrm>
            </p:contentPart>
          </mc:Choice>
          <mc:Fallback xmlns="">
            <p:pic>
              <p:nvPicPr>
                <p:cNvPr id="194" name="Ink 193">
                  <a:extLst>
                    <a:ext uri="{FF2B5EF4-FFF2-40B4-BE49-F238E27FC236}">
                      <a16:creationId xmlns:a16="http://schemas.microsoft.com/office/drawing/2014/main" id="{6DF03051-1B53-61E4-8FE1-749F37AD7639}"/>
                    </a:ext>
                  </a:extLst>
                </p:cNvPr>
                <p:cNvPicPr/>
                <p:nvPr/>
              </p:nvPicPr>
              <p:blipFill>
                <a:blip r:embed="rId323"/>
                <a:stretch>
                  <a:fillRect/>
                </a:stretch>
              </p:blipFill>
              <p:spPr>
                <a:xfrm>
                  <a:off x="7162926" y="2922266"/>
                  <a:ext cx="30348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95" name="Ink 194">
                  <a:extLst>
                    <a:ext uri="{FF2B5EF4-FFF2-40B4-BE49-F238E27FC236}">
                      <a16:creationId xmlns:a16="http://schemas.microsoft.com/office/drawing/2014/main" id="{7E8013EE-C405-13B1-0F00-F9BA3663D482}"/>
                    </a:ext>
                  </a:extLst>
                </p14:cNvPr>
                <p14:cNvContentPartPr/>
                <p14:nvPr/>
              </p14:nvContentPartPr>
              <p14:xfrm>
                <a:off x="7439046" y="2854946"/>
                <a:ext cx="59040" cy="22680"/>
              </p14:xfrm>
            </p:contentPart>
          </mc:Choice>
          <mc:Fallback xmlns="">
            <p:pic>
              <p:nvPicPr>
                <p:cNvPr id="195" name="Ink 194">
                  <a:extLst>
                    <a:ext uri="{FF2B5EF4-FFF2-40B4-BE49-F238E27FC236}">
                      <a16:creationId xmlns:a16="http://schemas.microsoft.com/office/drawing/2014/main" id="{7E8013EE-C405-13B1-0F00-F9BA3663D482}"/>
                    </a:ext>
                  </a:extLst>
                </p:cNvPr>
                <p:cNvPicPr/>
                <p:nvPr/>
              </p:nvPicPr>
              <p:blipFill>
                <a:blip r:embed="rId325"/>
                <a:stretch>
                  <a:fillRect/>
                </a:stretch>
              </p:blipFill>
              <p:spPr>
                <a:xfrm>
                  <a:off x="7430406" y="2846306"/>
                  <a:ext cx="7668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96" name="Ink 195">
                  <a:extLst>
                    <a:ext uri="{FF2B5EF4-FFF2-40B4-BE49-F238E27FC236}">
                      <a16:creationId xmlns:a16="http://schemas.microsoft.com/office/drawing/2014/main" id="{86DC4576-3E28-D413-4ED5-1F8C72C928B6}"/>
                    </a:ext>
                  </a:extLst>
                </p14:cNvPr>
                <p14:cNvContentPartPr/>
                <p14:nvPr/>
              </p14:nvContentPartPr>
              <p14:xfrm>
                <a:off x="7531926" y="2772146"/>
                <a:ext cx="161640" cy="312120"/>
              </p14:xfrm>
            </p:contentPart>
          </mc:Choice>
          <mc:Fallback xmlns="">
            <p:pic>
              <p:nvPicPr>
                <p:cNvPr id="196" name="Ink 195">
                  <a:extLst>
                    <a:ext uri="{FF2B5EF4-FFF2-40B4-BE49-F238E27FC236}">
                      <a16:creationId xmlns:a16="http://schemas.microsoft.com/office/drawing/2014/main" id="{86DC4576-3E28-D413-4ED5-1F8C72C928B6}"/>
                    </a:ext>
                  </a:extLst>
                </p:cNvPr>
                <p:cNvPicPr/>
                <p:nvPr/>
              </p:nvPicPr>
              <p:blipFill>
                <a:blip r:embed="rId327"/>
                <a:stretch>
                  <a:fillRect/>
                </a:stretch>
              </p:blipFill>
              <p:spPr>
                <a:xfrm>
                  <a:off x="7523286" y="2763506"/>
                  <a:ext cx="17928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197" name="Ink 196">
                  <a:extLst>
                    <a:ext uri="{FF2B5EF4-FFF2-40B4-BE49-F238E27FC236}">
                      <a16:creationId xmlns:a16="http://schemas.microsoft.com/office/drawing/2014/main" id="{027FDA20-8832-BF8B-B7B1-58D1D8301C88}"/>
                    </a:ext>
                  </a:extLst>
                </p14:cNvPr>
                <p14:cNvContentPartPr/>
                <p14:nvPr/>
              </p14:nvContentPartPr>
              <p14:xfrm>
                <a:off x="7684206" y="2849186"/>
                <a:ext cx="136080" cy="207360"/>
              </p14:xfrm>
            </p:contentPart>
          </mc:Choice>
          <mc:Fallback xmlns="">
            <p:pic>
              <p:nvPicPr>
                <p:cNvPr id="197" name="Ink 196">
                  <a:extLst>
                    <a:ext uri="{FF2B5EF4-FFF2-40B4-BE49-F238E27FC236}">
                      <a16:creationId xmlns:a16="http://schemas.microsoft.com/office/drawing/2014/main" id="{027FDA20-8832-BF8B-B7B1-58D1D8301C88}"/>
                    </a:ext>
                  </a:extLst>
                </p:cNvPr>
                <p:cNvPicPr/>
                <p:nvPr/>
              </p:nvPicPr>
              <p:blipFill>
                <a:blip r:embed="rId329"/>
                <a:stretch>
                  <a:fillRect/>
                </a:stretch>
              </p:blipFill>
              <p:spPr>
                <a:xfrm>
                  <a:off x="7675206" y="2840546"/>
                  <a:ext cx="15372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198" name="Ink 197">
                  <a:extLst>
                    <a:ext uri="{FF2B5EF4-FFF2-40B4-BE49-F238E27FC236}">
                      <a16:creationId xmlns:a16="http://schemas.microsoft.com/office/drawing/2014/main" id="{A07FA13E-FA26-F1A8-0868-09FCA0444E40}"/>
                    </a:ext>
                  </a:extLst>
                </p14:cNvPr>
                <p14:cNvContentPartPr/>
                <p14:nvPr/>
              </p14:nvContentPartPr>
              <p14:xfrm>
                <a:off x="7846926" y="2951426"/>
                <a:ext cx="270360" cy="113040"/>
              </p14:xfrm>
            </p:contentPart>
          </mc:Choice>
          <mc:Fallback xmlns="">
            <p:pic>
              <p:nvPicPr>
                <p:cNvPr id="198" name="Ink 197">
                  <a:extLst>
                    <a:ext uri="{FF2B5EF4-FFF2-40B4-BE49-F238E27FC236}">
                      <a16:creationId xmlns:a16="http://schemas.microsoft.com/office/drawing/2014/main" id="{A07FA13E-FA26-F1A8-0868-09FCA0444E40}"/>
                    </a:ext>
                  </a:extLst>
                </p:cNvPr>
                <p:cNvPicPr/>
                <p:nvPr/>
              </p:nvPicPr>
              <p:blipFill>
                <a:blip r:embed="rId331"/>
                <a:stretch>
                  <a:fillRect/>
                </a:stretch>
              </p:blipFill>
              <p:spPr>
                <a:xfrm>
                  <a:off x="7838286" y="2942426"/>
                  <a:ext cx="28800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199" name="Ink 198">
                  <a:extLst>
                    <a:ext uri="{FF2B5EF4-FFF2-40B4-BE49-F238E27FC236}">
                      <a16:creationId xmlns:a16="http://schemas.microsoft.com/office/drawing/2014/main" id="{43E5D7E1-FDC4-C259-3B9A-3C2E555AEDEC}"/>
                    </a:ext>
                  </a:extLst>
                </p14:cNvPr>
                <p14:cNvContentPartPr/>
                <p14:nvPr/>
              </p14:nvContentPartPr>
              <p14:xfrm>
                <a:off x="8243286" y="2940626"/>
                <a:ext cx="108720" cy="144360"/>
              </p14:xfrm>
            </p:contentPart>
          </mc:Choice>
          <mc:Fallback xmlns="">
            <p:pic>
              <p:nvPicPr>
                <p:cNvPr id="199" name="Ink 198">
                  <a:extLst>
                    <a:ext uri="{FF2B5EF4-FFF2-40B4-BE49-F238E27FC236}">
                      <a16:creationId xmlns:a16="http://schemas.microsoft.com/office/drawing/2014/main" id="{43E5D7E1-FDC4-C259-3B9A-3C2E555AEDEC}"/>
                    </a:ext>
                  </a:extLst>
                </p:cNvPr>
                <p:cNvPicPr/>
                <p:nvPr/>
              </p:nvPicPr>
              <p:blipFill>
                <a:blip r:embed="rId333"/>
                <a:stretch>
                  <a:fillRect/>
                </a:stretch>
              </p:blipFill>
              <p:spPr>
                <a:xfrm>
                  <a:off x="8234286" y="2931986"/>
                  <a:ext cx="12636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00" name="Ink 199">
                  <a:extLst>
                    <a:ext uri="{FF2B5EF4-FFF2-40B4-BE49-F238E27FC236}">
                      <a16:creationId xmlns:a16="http://schemas.microsoft.com/office/drawing/2014/main" id="{A58CC83A-926A-6308-7884-A4C1E24E23D6}"/>
                    </a:ext>
                  </a:extLst>
                </p14:cNvPr>
                <p14:cNvContentPartPr/>
                <p14:nvPr/>
              </p14:nvContentPartPr>
              <p14:xfrm>
                <a:off x="8391606" y="2937026"/>
                <a:ext cx="71640" cy="133920"/>
              </p14:xfrm>
            </p:contentPart>
          </mc:Choice>
          <mc:Fallback xmlns="">
            <p:pic>
              <p:nvPicPr>
                <p:cNvPr id="200" name="Ink 199">
                  <a:extLst>
                    <a:ext uri="{FF2B5EF4-FFF2-40B4-BE49-F238E27FC236}">
                      <a16:creationId xmlns:a16="http://schemas.microsoft.com/office/drawing/2014/main" id="{A58CC83A-926A-6308-7884-A4C1E24E23D6}"/>
                    </a:ext>
                  </a:extLst>
                </p:cNvPr>
                <p:cNvPicPr/>
                <p:nvPr/>
              </p:nvPicPr>
              <p:blipFill>
                <a:blip r:embed="rId335"/>
                <a:stretch>
                  <a:fillRect/>
                </a:stretch>
              </p:blipFill>
              <p:spPr>
                <a:xfrm>
                  <a:off x="8382606" y="2928386"/>
                  <a:ext cx="892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01" name="Ink 200">
                  <a:extLst>
                    <a:ext uri="{FF2B5EF4-FFF2-40B4-BE49-F238E27FC236}">
                      <a16:creationId xmlns:a16="http://schemas.microsoft.com/office/drawing/2014/main" id="{80094566-8586-AB11-19CD-EF5A0E308332}"/>
                    </a:ext>
                  </a:extLst>
                </p14:cNvPr>
                <p14:cNvContentPartPr/>
                <p14:nvPr/>
              </p14:nvContentPartPr>
              <p14:xfrm>
                <a:off x="8493846" y="2750546"/>
                <a:ext cx="453600" cy="551880"/>
              </p14:xfrm>
            </p:contentPart>
          </mc:Choice>
          <mc:Fallback xmlns="">
            <p:pic>
              <p:nvPicPr>
                <p:cNvPr id="201" name="Ink 200">
                  <a:extLst>
                    <a:ext uri="{FF2B5EF4-FFF2-40B4-BE49-F238E27FC236}">
                      <a16:creationId xmlns:a16="http://schemas.microsoft.com/office/drawing/2014/main" id="{80094566-8586-AB11-19CD-EF5A0E308332}"/>
                    </a:ext>
                  </a:extLst>
                </p:cNvPr>
                <p:cNvPicPr/>
                <p:nvPr/>
              </p:nvPicPr>
              <p:blipFill>
                <a:blip r:embed="rId337"/>
                <a:stretch>
                  <a:fillRect/>
                </a:stretch>
              </p:blipFill>
              <p:spPr>
                <a:xfrm>
                  <a:off x="8484846" y="2741906"/>
                  <a:ext cx="471240" cy="56952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02" name="Ink 201">
                  <a:extLst>
                    <a:ext uri="{FF2B5EF4-FFF2-40B4-BE49-F238E27FC236}">
                      <a16:creationId xmlns:a16="http://schemas.microsoft.com/office/drawing/2014/main" id="{AD09A240-4C4A-9167-F019-8552D42FD750}"/>
                    </a:ext>
                  </a:extLst>
                </p14:cNvPr>
                <p14:cNvContentPartPr/>
                <p14:nvPr/>
              </p14:nvContentPartPr>
              <p14:xfrm>
                <a:off x="8951046" y="2799506"/>
                <a:ext cx="17640" cy="49320"/>
              </p14:xfrm>
            </p:contentPart>
          </mc:Choice>
          <mc:Fallback xmlns="">
            <p:pic>
              <p:nvPicPr>
                <p:cNvPr id="202" name="Ink 201">
                  <a:extLst>
                    <a:ext uri="{FF2B5EF4-FFF2-40B4-BE49-F238E27FC236}">
                      <a16:creationId xmlns:a16="http://schemas.microsoft.com/office/drawing/2014/main" id="{AD09A240-4C4A-9167-F019-8552D42FD750}"/>
                    </a:ext>
                  </a:extLst>
                </p:cNvPr>
                <p:cNvPicPr/>
                <p:nvPr/>
              </p:nvPicPr>
              <p:blipFill>
                <a:blip r:embed="rId339"/>
                <a:stretch>
                  <a:fillRect/>
                </a:stretch>
              </p:blipFill>
              <p:spPr>
                <a:xfrm>
                  <a:off x="8942406" y="2790506"/>
                  <a:ext cx="352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03" name="Ink 202">
                  <a:extLst>
                    <a:ext uri="{FF2B5EF4-FFF2-40B4-BE49-F238E27FC236}">
                      <a16:creationId xmlns:a16="http://schemas.microsoft.com/office/drawing/2014/main" id="{1A6CADE1-5F8B-BA57-8841-584137CD03A6}"/>
                    </a:ext>
                  </a:extLst>
                </p14:cNvPr>
                <p14:cNvContentPartPr/>
                <p14:nvPr/>
              </p14:nvContentPartPr>
              <p14:xfrm>
                <a:off x="8994246" y="2931266"/>
                <a:ext cx="136800" cy="150840"/>
              </p14:xfrm>
            </p:contentPart>
          </mc:Choice>
          <mc:Fallback xmlns="">
            <p:pic>
              <p:nvPicPr>
                <p:cNvPr id="203" name="Ink 202">
                  <a:extLst>
                    <a:ext uri="{FF2B5EF4-FFF2-40B4-BE49-F238E27FC236}">
                      <a16:creationId xmlns:a16="http://schemas.microsoft.com/office/drawing/2014/main" id="{1A6CADE1-5F8B-BA57-8841-584137CD03A6}"/>
                    </a:ext>
                  </a:extLst>
                </p:cNvPr>
                <p:cNvPicPr/>
                <p:nvPr/>
              </p:nvPicPr>
              <p:blipFill>
                <a:blip r:embed="rId341"/>
                <a:stretch>
                  <a:fillRect/>
                </a:stretch>
              </p:blipFill>
              <p:spPr>
                <a:xfrm>
                  <a:off x="8985246" y="2922266"/>
                  <a:ext cx="15444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04" name="Ink 203">
                  <a:extLst>
                    <a:ext uri="{FF2B5EF4-FFF2-40B4-BE49-F238E27FC236}">
                      <a16:creationId xmlns:a16="http://schemas.microsoft.com/office/drawing/2014/main" id="{DBC63CE4-27CA-1F35-31FC-13DCEC871C5D}"/>
                    </a:ext>
                  </a:extLst>
                </p14:cNvPr>
                <p14:cNvContentPartPr/>
                <p14:nvPr/>
              </p14:nvContentPartPr>
              <p14:xfrm>
                <a:off x="9121686" y="2835866"/>
                <a:ext cx="36720" cy="70560"/>
              </p14:xfrm>
            </p:contentPart>
          </mc:Choice>
          <mc:Fallback xmlns="">
            <p:pic>
              <p:nvPicPr>
                <p:cNvPr id="204" name="Ink 203">
                  <a:extLst>
                    <a:ext uri="{FF2B5EF4-FFF2-40B4-BE49-F238E27FC236}">
                      <a16:creationId xmlns:a16="http://schemas.microsoft.com/office/drawing/2014/main" id="{DBC63CE4-27CA-1F35-31FC-13DCEC871C5D}"/>
                    </a:ext>
                  </a:extLst>
                </p:cNvPr>
                <p:cNvPicPr/>
                <p:nvPr/>
              </p:nvPicPr>
              <p:blipFill>
                <a:blip r:embed="rId343"/>
                <a:stretch>
                  <a:fillRect/>
                </a:stretch>
              </p:blipFill>
              <p:spPr>
                <a:xfrm>
                  <a:off x="9113046" y="2826866"/>
                  <a:ext cx="543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05" name="Ink 204">
                  <a:extLst>
                    <a:ext uri="{FF2B5EF4-FFF2-40B4-BE49-F238E27FC236}">
                      <a16:creationId xmlns:a16="http://schemas.microsoft.com/office/drawing/2014/main" id="{3374739B-7A50-90C2-6030-2ED2EECD2E73}"/>
                    </a:ext>
                  </a:extLst>
                </p14:cNvPr>
                <p14:cNvContentPartPr/>
                <p14:nvPr/>
              </p14:nvContentPartPr>
              <p14:xfrm>
                <a:off x="9194406" y="2803826"/>
                <a:ext cx="479160" cy="276120"/>
              </p14:xfrm>
            </p:contentPart>
          </mc:Choice>
          <mc:Fallback xmlns="">
            <p:pic>
              <p:nvPicPr>
                <p:cNvPr id="205" name="Ink 204">
                  <a:extLst>
                    <a:ext uri="{FF2B5EF4-FFF2-40B4-BE49-F238E27FC236}">
                      <a16:creationId xmlns:a16="http://schemas.microsoft.com/office/drawing/2014/main" id="{3374739B-7A50-90C2-6030-2ED2EECD2E73}"/>
                    </a:ext>
                  </a:extLst>
                </p:cNvPr>
                <p:cNvPicPr/>
                <p:nvPr/>
              </p:nvPicPr>
              <p:blipFill>
                <a:blip r:embed="rId345"/>
                <a:stretch>
                  <a:fillRect/>
                </a:stretch>
              </p:blipFill>
              <p:spPr>
                <a:xfrm>
                  <a:off x="9185406" y="2795186"/>
                  <a:ext cx="49680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06" name="Ink 205">
                  <a:extLst>
                    <a:ext uri="{FF2B5EF4-FFF2-40B4-BE49-F238E27FC236}">
                      <a16:creationId xmlns:a16="http://schemas.microsoft.com/office/drawing/2014/main" id="{47188754-466E-1B5A-4FCF-F7F17F7BF913}"/>
                    </a:ext>
                  </a:extLst>
                </p14:cNvPr>
                <p14:cNvContentPartPr/>
                <p14:nvPr/>
              </p14:nvContentPartPr>
              <p14:xfrm>
                <a:off x="9545046" y="2938106"/>
                <a:ext cx="144000" cy="31680"/>
              </p14:xfrm>
            </p:contentPart>
          </mc:Choice>
          <mc:Fallback xmlns="">
            <p:pic>
              <p:nvPicPr>
                <p:cNvPr id="206" name="Ink 205">
                  <a:extLst>
                    <a:ext uri="{FF2B5EF4-FFF2-40B4-BE49-F238E27FC236}">
                      <a16:creationId xmlns:a16="http://schemas.microsoft.com/office/drawing/2014/main" id="{47188754-466E-1B5A-4FCF-F7F17F7BF913}"/>
                    </a:ext>
                  </a:extLst>
                </p:cNvPr>
                <p:cNvPicPr/>
                <p:nvPr/>
              </p:nvPicPr>
              <p:blipFill>
                <a:blip r:embed="rId347"/>
                <a:stretch>
                  <a:fillRect/>
                </a:stretch>
              </p:blipFill>
              <p:spPr>
                <a:xfrm>
                  <a:off x="9536406" y="2929466"/>
                  <a:ext cx="1616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07" name="Ink 206">
                  <a:extLst>
                    <a:ext uri="{FF2B5EF4-FFF2-40B4-BE49-F238E27FC236}">
                      <a16:creationId xmlns:a16="http://schemas.microsoft.com/office/drawing/2014/main" id="{E109E861-C649-95F1-07CF-119C86406548}"/>
                    </a:ext>
                  </a:extLst>
                </p14:cNvPr>
                <p14:cNvContentPartPr/>
                <p14:nvPr/>
              </p14:nvContentPartPr>
              <p14:xfrm>
                <a:off x="9694446" y="2715626"/>
                <a:ext cx="102240" cy="453960"/>
              </p14:xfrm>
            </p:contentPart>
          </mc:Choice>
          <mc:Fallback xmlns="">
            <p:pic>
              <p:nvPicPr>
                <p:cNvPr id="207" name="Ink 206">
                  <a:extLst>
                    <a:ext uri="{FF2B5EF4-FFF2-40B4-BE49-F238E27FC236}">
                      <a16:creationId xmlns:a16="http://schemas.microsoft.com/office/drawing/2014/main" id="{E109E861-C649-95F1-07CF-119C86406548}"/>
                    </a:ext>
                  </a:extLst>
                </p:cNvPr>
                <p:cNvPicPr/>
                <p:nvPr/>
              </p:nvPicPr>
              <p:blipFill>
                <a:blip r:embed="rId349"/>
                <a:stretch>
                  <a:fillRect/>
                </a:stretch>
              </p:blipFill>
              <p:spPr>
                <a:xfrm>
                  <a:off x="9685446" y="2706626"/>
                  <a:ext cx="11988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09" name="Ink 208">
                  <a:extLst>
                    <a:ext uri="{FF2B5EF4-FFF2-40B4-BE49-F238E27FC236}">
                      <a16:creationId xmlns:a16="http://schemas.microsoft.com/office/drawing/2014/main" id="{9A3F8478-F550-FD6F-772A-F779CEF28213}"/>
                    </a:ext>
                  </a:extLst>
                </p14:cNvPr>
                <p14:cNvContentPartPr/>
                <p14:nvPr/>
              </p14:nvContentPartPr>
              <p14:xfrm>
                <a:off x="10054086" y="2851706"/>
                <a:ext cx="260640" cy="176040"/>
              </p14:xfrm>
            </p:contentPart>
          </mc:Choice>
          <mc:Fallback xmlns="">
            <p:pic>
              <p:nvPicPr>
                <p:cNvPr id="209" name="Ink 208">
                  <a:extLst>
                    <a:ext uri="{FF2B5EF4-FFF2-40B4-BE49-F238E27FC236}">
                      <a16:creationId xmlns:a16="http://schemas.microsoft.com/office/drawing/2014/main" id="{9A3F8478-F550-FD6F-772A-F779CEF28213}"/>
                    </a:ext>
                  </a:extLst>
                </p:cNvPr>
                <p:cNvPicPr/>
                <p:nvPr/>
              </p:nvPicPr>
              <p:blipFill>
                <a:blip r:embed="rId351"/>
                <a:stretch>
                  <a:fillRect/>
                </a:stretch>
              </p:blipFill>
              <p:spPr>
                <a:xfrm>
                  <a:off x="10045446" y="2842706"/>
                  <a:ext cx="27828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10" name="Ink 209">
                  <a:extLst>
                    <a:ext uri="{FF2B5EF4-FFF2-40B4-BE49-F238E27FC236}">
                      <a16:creationId xmlns:a16="http://schemas.microsoft.com/office/drawing/2014/main" id="{5B53DD75-36AB-600E-86F7-FAA37DAF1374}"/>
                    </a:ext>
                  </a:extLst>
                </p14:cNvPr>
                <p14:cNvContentPartPr/>
                <p14:nvPr/>
              </p14:nvContentPartPr>
              <p14:xfrm>
                <a:off x="10550526" y="2803466"/>
                <a:ext cx="114120" cy="205920"/>
              </p14:xfrm>
            </p:contentPart>
          </mc:Choice>
          <mc:Fallback xmlns="">
            <p:pic>
              <p:nvPicPr>
                <p:cNvPr id="210" name="Ink 209">
                  <a:extLst>
                    <a:ext uri="{FF2B5EF4-FFF2-40B4-BE49-F238E27FC236}">
                      <a16:creationId xmlns:a16="http://schemas.microsoft.com/office/drawing/2014/main" id="{5B53DD75-36AB-600E-86F7-FAA37DAF1374}"/>
                    </a:ext>
                  </a:extLst>
                </p:cNvPr>
                <p:cNvPicPr/>
                <p:nvPr/>
              </p:nvPicPr>
              <p:blipFill>
                <a:blip r:embed="rId353"/>
                <a:stretch>
                  <a:fillRect/>
                </a:stretch>
              </p:blipFill>
              <p:spPr>
                <a:xfrm>
                  <a:off x="10541886" y="2794466"/>
                  <a:ext cx="13176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11" name="Ink 210">
                  <a:extLst>
                    <a:ext uri="{FF2B5EF4-FFF2-40B4-BE49-F238E27FC236}">
                      <a16:creationId xmlns:a16="http://schemas.microsoft.com/office/drawing/2014/main" id="{C980871F-8950-6B37-2CDD-B33FB73295EF}"/>
                    </a:ext>
                  </a:extLst>
                </p14:cNvPr>
                <p14:cNvContentPartPr/>
                <p14:nvPr/>
              </p14:nvContentPartPr>
              <p14:xfrm>
                <a:off x="10773726" y="2921906"/>
                <a:ext cx="39960" cy="10080"/>
              </p14:xfrm>
            </p:contentPart>
          </mc:Choice>
          <mc:Fallback xmlns="">
            <p:pic>
              <p:nvPicPr>
                <p:cNvPr id="211" name="Ink 210">
                  <a:extLst>
                    <a:ext uri="{FF2B5EF4-FFF2-40B4-BE49-F238E27FC236}">
                      <a16:creationId xmlns:a16="http://schemas.microsoft.com/office/drawing/2014/main" id="{C980871F-8950-6B37-2CDD-B33FB73295EF}"/>
                    </a:ext>
                  </a:extLst>
                </p:cNvPr>
                <p:cNvPicPr/>
                <p:nvPr/>
              </p:nvPicPr>
              <p:blipFill>
                <a:blip r:embed="rId355"/>
                <a:stretch>
                  <a:fillRect/>
                </a:stretch>
              </p:blipFill>
              <p:spPr>
                <a:xfrm>
                  <a:off x="10764726" y="2913266"/>
                  <a:ext cx="576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12" name="Ink 211">
                  <a:extLst>
                    <a:ext uri="{FF2B5EF4-FFF2-40B4-BE49-F238E27FC236}">
                      <a16:creationId xmlns:a16="http://schemas.microsoft.com/office/drawing/2014/main" id="{DEAA9A9A-1DB7-5F5E-64CD-F7C23BD1B360}"/>
                    </a:ext>
                  </a:extLst>
                </p14:cNvPr>
                <p14:cNvContentPartPr/>
                <p14:nvPr/>
              </p14:nvContentPartPr>
              <p14:xfrm>
                <a:off x="10900086" y="2806706"/>
                <a:ext cx="106560" cy="197640"/>
              </p14:xfrm>
            </p:contentPart>
          </mc:Choice>
          <mc:Fallback xmlns="">
            <p:pic>
              <p:nvPicPr>
                <p:cNvPr id="212" name="Ink 211">
                  <a:extLst>
                    <a:ext uri="{FF2B5EF4-FFF2-40B4-BE49-F238E27FC236}">
                      <a16:creationId xmlns:a16="http://schemas.microsoft.com/office/drawing/2014/main" id="{DEAA9A9A-1DB7-5F5E-64CD-F7C23BD1B360}"/>
                    </a:ext>
                  </a:extLst>
                </p:cNvPr>
                <p:cNvPicPr/>
                <p:nvPr/>
              </p:nvPicPr>
              <p:blipFill>
                <a:blip r:embed="rId357"/>
                <a:stretch>
                  <a:fillRect/>
                </a:stretch>
              </p:blipFill>
              <p:spPr>
                <a:xfrm>
                  <a:off x="10891086" y="2797706"/>
                  <a:ext cx="12420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13" name="Ink 212">
                  <a:extLst>
                    <a:ext uri="{FF2B5EF4-FFF2-40B4-BE49-F238E27FC236}">
                      <a16:creationId xmlns:a16="http://schemas.microsoft.com/office/drawing/2014/main" id="{9FE37CAE-4413-D2D7-48F4-BBF0EFA087FE}"/>
                    </a:ext>
                  </a:extLst>
                </p14:cNvPr>
                <p14:cNvContentPartPr/>
                <p14:nvPr/>
              </p14:nvContentPartPr>
              <p14:xfrm>
                <a:off x="11080806" y="2806706"/>
                <a:ext cx="121680" cy="213480"/>
              </p14:xfrm>
            </p:contentPart>
          </mc:Choice>
          <mc:Fallback xmlns="">
            <p:pic>
              <p:nvPicPr>
                <p:cNvPr id="213" name="Ink 212">
                  <a:extLst>
                    <a:ext uri="{FF2B5EF4-FFF2-40B4-BE49-F238E27FC236}">
                      <a16:creationId xmlns:a16="http://schemas.microsoft.com/office/drawing/2014/main" id="{9FE37CAE-4413-D2D7-48F4-BBF0EFA087FE}"/>
                    </a:ext>
                  </a:extLst>
                </p:cNvPr>
                <p:cNvPicPr/>
                <p:nvPr/>
              </p:nvPicPr>
              <p:blipFill>
                <a:blip r:embed="rId359"/>
                <a:stretch>
                  <a:fillRect/>
                </a:stretch>
              </p:blipFill>
              <p:spPr>
                <a:xfrm>
                  <a:off x="11071806" y="2798066"/>
                  <a:ext cx="13932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14" name="Ink 213">
                  <a:extLst>
                    <a:ext uri="{FF2B5EF4-FFF2-40B4-BE49-F238E27FC236}">
                      <a16:creationId xmlns:a16="http://schemas.microsoft.com/office/drawing/2014/main" id="{3030B443-642B-B776-A8BE-9FF15E093ABC}"/>
                    </a:ext>
                  </a:extLst>
                </p14:cNvPr>
                <p14:cNvContentPartPr/>
                <p14:nvPr/>
              </p14:nvContentPartPr>
              <p14:xfrm>
                <a:off x="11213646" y="2778266"/>
                <a:ext cx="164880" cy="246960"/>
              </p14:xfrm>
            </p:contentPart>
          </mc:Choice>
          <mc:Fallback xmlns="">
            <p:pic>
              <p:nvPicPr>
                <p:cNvPr id="214" name="Ink 213">
                  <a:extLst>
                    <a:ext uri="{FF2B5EF4-FFF2-40B4-BE49-F238E27FC236}">
                      <a16:creationId xmlns:a16="http://schemas.microsoft.com/office/drawing/2014/main" id="{3030B443-642B-B776-A8BE-9FF15E093ABC}"/>
                    </a:ext>
                  </a:extLst>
                </p:cNvPr>
                <p:cNvPicPr/>
                <p:nvPr/>
              </p:nvPicPr>
              <p:blipFill>
                <a:blip r:embed="rId361"/>
                <a:stretch>
                  <a:fillRect/>
                </a:stretch>
              </p:blipFill>
              <p:spPr>
                <a:xfrm>
                  <a:off x="11205006" y="2769266"/>
                  <a:ext cx="18252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16" name="Ink 215">
                  <a:extLst>
                    <a:ext uri="{FF2B5EF4-FFF2-40B4-BE49-F238E27FC236}">
                      <a16:creationId xmlns:a16="http://schemas.microsoft.com/office/drawing/2014/main" id="{6E6035C8-FDF0-0C28-729B-6E461666EF4E}"/>
                    </a:ext>
                  </a:extLst>
                </p14:cNvPr>
                <p14:cNvContentPartPr/>
                <p14:nvPr/>
              </p14:nvContentPartPr>
              <p14:xfrm>
                <a:off x="11382126" y="2995346"/>
                <a:ext cx="96120" cy="104760"/>
              </p14:xfrm>
            </p:contentPart>
          </mc:Choice>
          <mc:Fallback xmlns="">
            <p:pic>
              <p:nvPicPr>
                <p:cNvPr id="216" name="Ink 215">
                  <a:extLst>
                    <a:ext uri="{FF2B5EF4-FFF2-40B4-BE49-F238E27FC236}">
                      <a16:creationId xmlns:a16="http://schemas.microsoft.com/office/drawing/2014/main" id="{6E6035C8-FDF0-0C28-729B-6E461666EF4E}"/>
                    </a:ext>
                  </a:extLst>
                </p:cNvPr>
                <p:cNvPicPr/>
                <p:nvPr/>
              </p:nvPicPr>
              <p:blipFill>
                <a:blip r:embed="rId363"/>
                <a:stretch>
                  <a:fillRect/>
                </a:stretch>
              </p:blipFill>
              <p:spPr>
                <a:xfrm>
                  <a:off x="11373486" y="2986706"/>
                  <a:ext cx="1137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18" name="Ink 217">
                  <a:extLst>
                    <a:ext uri="{FF2B5EF4-FFF2-40B4-BE49-F238E27FC236}">
                      <a16:creationId xmlns:a16="http://schemas.microsoft.com/office/drawing/2014/main" id="{71D02281-8177-56B3-76C4-618073FD3E1F}"/>
                    </a:ext>
                  </a:extLst>
                </p14:cNvPr>
                <p14:cNvContentPartPr/>
                <p14:nvPr/>
              </p14:nvContentPartPr>
              <p14:xfrm>
                <a:off x="1445046" y="3589706"/>
                <a:ext cx="207360" cy="205920"/>
              </p14:xfrm>
            </p:contentPart>
          </mc:Choice>
          <mc:Fallback xmlns="">
            <p:pic>
              <p:nvPicPr>
                <p:cNvPr id="218" name="Ink 217">
                  <a:extLst>
                    <a:ext uri="{FF2B5EF4-FFF2-40B4-BE49-F238E27FC236}">
                      <a16:creationId xmlns:a16="http://schemas.microsoft.com/office/drawing/2014/main" id="{71D02281-8177-56B3-76C4-618073FD3E1F}"/>
                    </a:ext>
                  </a:extLst>
                </p:cNvPr>
                <p:cNvPicPr/>
                <p:nvPr/>
              </p:nvPicPr>
              <p:blipFill>
                <a:blip r:embed="rId365"/>
                <a:stretch>
                  <a:fillRect/>
                </a:stretch>
              </p:blipFill>
              <p:spPr>
                <a:xfrm>
                  <a:off x="1436406" y="3580706"/>
                  <a:ext cx="2250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19" name="Ink 218">
                  <a:extLst>
                    <a:ext uri="{FF2B5EF4-FFF2-40B4-BE49-F238E27FC236}">
                      <a16:creationId xmlns:a16="http://schemas.microsoft.com/office/drawing/2014/main" id="{DEB366D7-7801-C5C3-964B-05D979734B9A}"/>
                    </a:ext>
                  </a:extLst>
                </p14:cNvPr>
                <p14:cNvContentPartPr/>
                <p14:nvPr/>
              </p14:nvContentPartPr>
              <p14:xfrm>
                <a:off x="1594806" y="3575306"/>
                <a:ext cx="57960" cy="315000"/>
              </p14:xfrm>
            </p:contentPart>
          </mc:Choice>
          <mc:Fallback xmlns="">
            <p:pic>
              <p:nvPicPr>
                <p:cNvPr id="219" name="Ink 218">
                  <a:extLst>
                    <a:ext uri="{FF2B5EF4-FFF2-40B4-BE49-F238E27FC236}">
                      <a16:creationId xmlns:a16="http://schemas.microsoft.com/office/drawing/2014/main" id="{DEB366D7-7801-C5C3-964B-05D979734B9A}"/>
                    </a:ext>
                  </a:extLst>
                </p:cNvPr>
                <p:cNvPicPr/>
                <p:nvPr/>
              </p:nvPicPr>
              <p:blipFill>
                <a:blip r:embed="rId367"/>
                <a:stretch>
                  <a:fillRect/>
                </a:stretch>
              </p:blipFill>
              <p:spPr>
                <a:xfrm>
                  <a:off x="1586166" y="3566666"/>
                  <a:ext cx="7560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20" name="Ink 219">
                  <a:extLst>
                    <a:ext uri="{FF2B5EF4-FFF2-40B4-BE49-F238E27FC236}">
                      <a16:creationId xmlns:a16="http://schemas.microsoft.com/office/drawing/2014/main" id="{598A6F39-1DFB-3D5C-CB61-302A0359F71B}"/>
                    </a:ext>
                  </a:extLst>
                </p14:cNvPr>
                <p14:cNvContentPartPr/>
                <p14:nvPr/>
              </p14:nvContentPartPr>
              <p14:xfrm>
                <a:off x="1783086" y="3750986"/>
                <a:ext cx="80640" cy="112320"/>
              </p14:xfrm>
            </p:contentPart>
          </mc:Choice>
          <mc:Fallback xmlns="">
            <p:pic>
              <p:nvPicPr>
                <p:cNvPr id="220" name="Ink 219">
                  <a:extLst>
                    <a:ext uri="{FF2B5EF4-FFF2-40B4-BE49-F238E27FC236}">
                      <a16:creationId xmlns:a16="http://schemas.microsoft.com/office/drawing/2014/main" id="{598A6F39-1DFB-3D5C-CB61-302A0359F71B}"/>
                    </a:ext>
                  </a:extLst>
                </p:cNvPr>
                <p:cNvPicPr/>
                <p:nvPr/>
              </p:nvPicPr>
              <p:blipFill>
                <a:blip r:embed="rId369"/>
                <a:stretch>
                  <a:fillRect/>
                </a:stretch>
              </p:blipFill>
              <p:spPr>
                <a:xfrm>
                  <a:off x="1774446" y="3742346"/>
                  <a:ext cx="982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21" name="Ink 220">
                  <a:extLst>
                    <a:ext uri="{FF2B5EF4-FFF2-40B4-BE49-F238E27FC236}">
                      <a16:creationId xmlns:a16="http://schemas.microsoft.com/office/drawing/2014/main" id="{C93A45EC-0A19-FCE5-7CAA-25AA079F25FC}"/>
                    </a:ext>
                  </a:extLst>
                </p14:cNvPr>
                <p14:cNvContentPartPr/>
                <p14:nvPr/>
              </p14:nvContentPartPr>
              <p14:xfrm>
                <a:off x="1820166" y="3732986"/>
                <a:ext cx="54000" cy="140400"/>
              </p14:xfrm>
            </p:contentPart>
          </mc:Choice>
          <mc:Fallback xmlns="">
            <p:pic>
              <p:nvPicPr>
                <p:cNvPr id="221" name="Ink 220">
                  <a:extLst>
                    <a:ext uri="{FF2B5EF4-FFF2-40B4-BE49-F238E27FC236}">
                      <a16:creationId xmlns:a16="http://schemas.microsoft.com/office/drawing/2014/main" id="{C93A45EC-0A19-FCE5-7CAA-25AA079F25FC}"/>
                    </a:ext>
                  </a:extLst>
                </p:cNvPr>
                <p:cNvPicPr/>
                <p:nvPr/>
              </p:nvPicPr>
              <p:blipFill>
                <a:blip r:embed="rId371"/>
                <a:stretch>
                  <a:fillRect/>
                </a:stretch>
              </p:blipFill>
              <p:spPr>
                <a:xfrm>
                  <a:off x="1811166" y="3723986"/>
                  <a:ext cx="7164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22" name="Ink 221">
                  <a:extLst>
                    <a:ext uri="{FF2B5EF4-FFF2-40B4-BE49-F238E27FC236}">
                      <a16:creationId xmlns:a16="http://schemas.microsoft.com/office/drawing/2014/main" id="{D3332C0A-7C8C-3C10-9EFC-3E3C987E8611}"/>
                    </a:ext>
                  </a:extLst>
                </p14:cNvPr>
                <p14:cNvContentPartPr/>
                <p14:nvPr/>
              </p14:nvContentPartPr>
              <p14:xfrm>
                <a:off x="2071806" y="3645146"/>
                <a:ext cx="134280" cy="205560"/>
              </p14:xfrm>
            </p:contentPart>
          </mc:Choice>
          <mc:Fallback xmlns="">
            <p:pic>
              <p:nvPicPr>
                <p:cNvPr id="222" name="Ink 221">
                  <a:extLst>
                    <a:ext uri="{FF2B5EF4-FFF2-40B4-BE49-F238E27FC236}">
                      <a16:creationId xmlns:a16="http://schemas.microsoft.com/office/drawing/2014/main" id="{D3332C0A-7C8C-3C10-9EFC-3E3C987E8611}"/>
                    </a:ext>
                  </a:extLst>
                </p:cNvPr>
                <p:cNvPicPr/>
                <p:nvPr/>
              </p:nvPicPr>
              <p:blipFill>
                <a:blip r:embed="rId373"/>
                <a:stretch>
                  <a:fillRect/>
                </a:stretch>
              </p:blipFill>
              <p:spPr>
                <a:xfrm>
                  <a:off x="2062806" y="3636506"/>
                  <a:ext cx="15192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23" name="Ink 222">
                  <a:extLst>
                    <a:ext uri="{FF2B5EF4-FFF2-40B4-BE49-F238E27FC236}">
                      <a16:creationId xmlns:a16="http://schemas.microsoft.com/office/drawing/2014/main" id="{41D7785F-E1D0-748C-2C99-B6D1CE4B52A4}"/>
                    </a:ext>
                  </a:extLst>
                </p14:cNvPr>
                <p14:cNvContentPartPr/>
                <p14:nvPr/>
              </p14:nvContentPartPr>
              <p14:xfrm>
                <a:off x="2304366" y="3770426"/>
                <a:ext cx="8640" cy="6480"/>
              </p14:xfrm>
            </p:contentPart>
          </mc:Choice>
          <mc:Fallback xmlns="">
            <p:pic>
              <p:nvPicPr>
                <p:cNvPr id="223" name="Ink 222">
                  <a:extLst>
                    <a:ext uri="{FF2B5EF4-FFF2-40B4-BE49-F238E27FC236}">
                      <a16:creationId xmlns:a16="http://schemas.microsoft.com/office/drawing/2014/main" id="{41D7785F-E1D0-748C-2C99-B6D1CE4B52A4}"/>
                    </a:ext>
                  </a:extLst>
                </p:cNvPr>
                <p:cNvPicPr/>
                <p:nvPr/>
              </p:nvPicPr>
              <p:blipFill>
                <a:blip r:embed="rId375"/>
                <a:stretch>
                  <a:fillRect/>
                </a:stretch>
              </p:blipFill>
              <p:spPr>
                <a:xfrm>
                  <a:off x="2295366" y="3761426"/>
                  <a:ext cx="2628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24" name="Ink 223">
                  <a:extLst>
                    <a:ext uri="{FF2B5EF4-FFF2-40B4-BE49-F238E27FC236}">
                      <a16:creationId xmlns:a16="http://schemas.microsoft.com/office/drawing/2014/main" id="{A943B8D8-13EF-CFD0-7A60-BA1F5BE32753}"/>
                    </a:ext>
                  </a:extLst>
                </p14:cNvPr>
                <p14:cNvContentPartPr/>
                <p14:nvPr/>
              </p14:nvContentPartPr>
              <p14:xfrm>
                <a:off x="2432526" y="3645866"/>
                <a:ext cx="74520" cy="180000"/>
              </p14:xfrm>
            </p:contentPart>
          </mc:Choice>
          <mc:Fallback xmlns="">
            <p:pic>
              <p:nvPicPr>
                <p:cNvPr id="224" name="Ink 223">
                  <a:extLst>
                    <a:ext uri="{FF2B5EF4-FFF2-40B4-BE49-F238E27FC236}">
                      <a16:creationId xmlns:a16="http://schemas.microsoft.com/office/drawing/2014/main" id="{A943B8D8-13EF-CFD0-7A60-BA1F5BE32753}"/>
                    </a:ext>
                  </a:extLst>
                </p:cNvPr>
                <p:cNvPicPr/>
                <p:nvPr/>
              </p:nvPicPr>
              <p:blipFill>
                <a:blip r:embed="rId377"/>
                <a:stretch>
                  <a:fillRect/>
                </a:stretch>
              </p:blipFill>
              <p:spPr>
                <a:xfrm>
                  <a:off x="2423526" y="3637226"/>
                  <a:ext cx="9216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25" name="Ink 224">
                  <a:extLst>
                    <a:ext uri="{FF2B5EF4-FFF2-40B4-BE49-F238E27FC236}">
                      <a16:creationId xmlns:a16="http://schemas.microsoft.com/office/drawing/2014/main" id="{0DAB452D-6AA0-AF19-BD0B-C73B1777E866}"/>
                    </a:ext>
                  </a:extLst>
                </p14:cNvPr>
                <p14:cNvContentPartPr/>
                <p14:nvPr/>
              </p14:nvContentPartPr>
              <p14:xfrm>
                <a:off x="2592366" y="3653786"/>
                <a:ext cx="160200" cy="165600"/>
              </p14:xfrm>
            </p:contentPart>
          </mc:Choice>
          <mc:Fallback xmlns="">
            <p:pic>
              <p:nvPicPr>
                <p:cNvPr id="225" name="Ink 224">
                  <a:extLst>
                    <a:ext uri="{FF2B5EF4-FFF2-40B4-BE49-F238E27FC236}">
                      <a16:creationId xmlns:a16="http://schemas.microsoft.com/office/drawing/2014/main" id="{0DAB452D-6AA0-AF19-BD0B-C73B1777E866}"/>
                    </a:ext>
                  </a:extLst>
                </p:cNvPr>
                <p:cNvPicPr/>
                <p:nvPr/>
              </p:nvPicPr>
              <p:blipFill>
                <a:blip r:embed="rId379"/>
                <a:stretch>
                  <a:fillRect/>
                </a:stretch>
              </p:blipFill>
              <p:spPr>
                <a:xfrm>
                  <a:off x="2583366" y="3644786"/>
                  <a:ext cx="17784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26" name="Ink 225">
                  <a:extLst>
                    <a:ext uri="{FF2B5EF4-FFF2-40B4-BE49-F238E27FC236}">
                      <a16:creationId xmlns:a16="http://schemas.microsoft.com/office/drawing/2014/main" id="{199F69FA-0C94-1C8F-F72C-EC3F83A61962}"/>
                    </a:ext>
                  </a:extLst>
                </p14:cNvPr>
                <p14:cNvContentPartPr/>
                <p14:nvPr/>
              </p14:nvContentPartPr>
              <p14:xfrm>
                <a:off x="2803326" y="3592226"/>
                <a:ext cx="126360" cy="244440"/>
              </p14:xfrm>
            </p:contentPart>
          </mc:Choice>
          <mc:Fallback xmlns="">
            <p:pic>
              <p:nvPicPr>
                <p:cNvPr id="226" name="Ink 225">
                  <a:extLst>
                    <a:ext uri="{FF2B5EF4-FFF2-40B4-BE49-F238E27FC236}">
                      <a16:creationId xmlns:a16="http://schemas.microsoft.com/office/drawing/2014/main" id="{199F69FA-0C94-1C8F-F72C-EC3F83A61962}"/>
                    </a:ext>
                  </a:extLst>
                </p:cNvPr>
                <p:cNvPicPr/>
                <p:nvPr/>
              </p:nvPicPr>
              <p:blipFill>
                <a:blip r:embed="rId381"/>
                <a:stretch>
                  <a:fillRect/>
                </a:stretch>
              </p:blipFill>
              <p:spPr>
                <a:xfrm>
                  <a:off x="2794326" y="3583586"/>
                  <a:ext cx="14400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28" name="Ink 227">
                  <a:extLst>
                    <a:ext uri="{FF2B5EF4-FFF2-40B4-BE49-F238E27FC236}">
                      <a16:creationId xmlns:a16="http://schemas.microsoft.com/office/drawing/2014/main" id="{BED86C80-476B-E1E1-BFFF-2D63800B3E85}"/>
                    </a:ext>
                  </a:extLst>
                </p14:cNvPr>
                <p14:cNvContentPartPr/>
                <p14:nvPr/>
              </p14:nvContentPartPr>
              <p14:xfrm>
                <a:off x="3116526" y="3328706"/>
                <a:ext cx="147960" cy="775440"/>
              </p14:xfrm>
            </p:contentPart>
          </mc:Choice>
          <mc:Fallback xmlns="">
            <p:pic>
              <p:nvPicPr>
                <p:cNvPr id="228" name="Ink 227">
                  <a:extLst>
                    <a:ext uri="{FF2B5EF4-FFF2-40B4-BE49-F238E27FC236}">
                      <a16:creationId xmlns:a16="http://schemas.microsoft.com/office/drawing/2014/main" id="{BED86C80-476B-E1E1-BFFF-2D63800B3E85}"/>
                    </a:ext>
                  </a:extLst>
                </p:cNvPr>
                <p:cNvPicPr/>
                <p:nvPr/>
              </p:nvPicPr>
              <p:blipFill>
                <a:blip r:embed="rId383"/>
                <a:stretch>
                  <a:fillRect/>
                </a:stretch>
              </p:blipFill>
              <p:spPr>
                <a:xfrm>
                  <a:off x="3107886" y="3320066"/>
                  <a:ext cx="165600" cy="79308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29" name="Ink 228">
                  <a:extLst>
                    <a:ext uri="{FF2B5EF4-FFF2-40B4-BE49-F238E27FC236}">
                      <a16:creationId xmlns:a16="http://schemas.microsoft.com/office/drawing/2014/main" id="{B296A8BB-33F3-9833-B9EF-76FC72C0BE07}"/>
                    </a:ext>
                  </a:extLst>
                </p14:cNvPr>
                <p14:cNvContentPartPr/>
                <p14:nvPr/>
              </p14:nvContentPartPr>
              <p14:xfrm>
                <a:off x="3332166" y="3516266"/>
                <a:ext cx="168480" cy="213120"/>
              </p14:xfrm>
            </p:contentPart>
          </mc:Choice>
          <mc:Fallback xmlns="">
            <p:pic>
              <p:nvPicPr>
                <p:cNvPr id="229" name="Ink 228">
                  <a:extLst>
                    <a:ext uri="{FF2B5EF4-FFF2-40B4-BE49-F238E27FC236}">
                      <a16:creationId xmlns:a16="http://schemas.microsoft.com/office/drawing/2014/main" id="{B296A8BB-33F3-9833-B9EF-76FC72C0BE07}"/>
                    </a:ext>
                  </a:extLst>
                </p:cNvPr>
                <p:cNvPicPr/>
                <p:nvPr/>
              </p:nvPicPr>
              <p:blipFill>
                <a:blip r:embed="rId385"/>
                <a:stretch>
                  <a:fillRect/>
                </a:stretch>
              </p:blipFill>
              <p:spPr>
                <a:xfrm>
                  <a:off x="3323526" y="3507266"/>
                  <a:ext cx="18612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30" name="Ink 229">
                  <a:extLst>
                    <a:ext uri="{FF2B5EF4-FFF2-40B4-BE49-F238E27FC236}">
                      <a16:creationId xmlns:a16="http://schemas.microsoft.com/office/drawing/2014/main" id="{1CBC084E-95C0-6F45-A9BB-D1A296118995}"/>
                    </a:ext>
                  </a:extLst>
                </p14:cNvPr>
                <p14:cNvContentPartPr/>
                <p14:nvPr/>
              </p14:nvContentPartPr>
              <p14:xfrm>
                <a:off x="3537006" y="3451106"/>
                <a:ext cx="22680" cy="154800"/>
              </p14:xfrm>
            </p:contentPart>
          </mc:Choice>
          <mc:Fallback xmlns="">
            <p:pic>
              <p:nvPicPr>
                <p:cNvPr id="230" name="Ink 229">
                  <a:extLst>
                    <a:ext uri="{FF2B5EF4-FFF2-40B4-BE49-F238E27FC236}">
                      <a16:creationId xmlns:a16="http://schemas.microsoft.com/office/drawing/2014/main" id="{1CBC084E-95C0-6F45-A9BB-D1A296118995}"/>
                    </a:ext>
                  </a:extLst>
                </p:cNvPr>
                <p:cNvPicPr/>
                <p:nvPr/>
              </p:nvPicPr>
              <p:blipFill>
                <a:blip r:embed="rId387"/>
                <a:stretch>
                  <a:fillRect/>
                </a:stretch>
              </p:blipFill>
              <p:spPr>
                <a:xfrm>
                  <a:off x="3528366" y="3442106"/>
                  <a:ext cx="403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31" name="Ink 230">
                  <a:extLst>
                    <a:ext uri="{FF2B5EF4-FFF2-40B4-BE49-F238E27FC236}">
                      <a16:creationId xmlns:a16="http://schemas.microsoft.com/office/drawing/2014/main" id="{300652E8-5BB3-7590-6A72-A578630181CE}"/>
                    </a:ext>
                  </a:extLst>
                </p14:cNvPr>
                <p14:cNvContentPartPr/>
                <p14:nvPr/>
              </p14:nvContentPartPr>
              <p14:xfrm>
                <a:off x="3481566" y="3484946"/>
                <a:ext cx="177840" cy="49320"/>
              </p14:xfrm>
            </p:contentPart>
          </mc:Choice>
          <mc:Fallback xmlns="">
            <p:pic>
              <p:nvPicPr>
                <p:cNvPr id="231" name="Ink 230">
                  <a:extLst>
                    <a:ext uri="{FF2B5EF4-FFF2-40B4-BE49-F238E27FC236}">
                      <a16:creationId xmlns:a16="http://schemas.microsoft.com/office/drawing/2014/main" id="{300652E8-5BB3-7590-6A72-A578630181CE}"/>
                    </a:ext>
                  </a:extLst>
                </p:cNvPr>
                <p:cNvPicPr/>
                <p:nvPr/>
              </p:nvPicPr>
              <p:blipFill>
                <a:blip r:embed="rId389"/>
                <a:stretch>
                  <a:fillRect/>
                </a:stretch>
              </p:blipFill>
              <p:spPr>
                <a:xfrm>
                  <a:off x="3472566" y="3475946"/>
                  <a:ext cx="1954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32" name="Ink 231">
                  <a:extLst>
                    <a:ext uri="{FF2B5EF4-FFF2-40B4-BE49-F238E27FC236}">
                      <a16:creationId xmlns:a16="http://schemas.microsoft.com/office/drawing/2014/main" id="{E014B8CC-4764-78F8-30F7-D4B54AA8E342}"/>
                    </a:ext>
                  </a:extLst>
                </p14:cNvPr>
                <p14:cNvContentPartPr/>
                <p14:nvPr/>
              </p14:nvContentPartPr>
              <p14:xfrm>
                <a:off x="3504966" y="3452186"/>
                <a:ext cx="115200" cy="138600"/>
              </p14:xfrm>
            </p:contentPart>
          </mc:Choice>
          <mc:Fallback xmlns="">
            <p:pic>
              <p:nvPicPr>
                <p:cNvPr id="232" name="Ink 231">
                  <a:extLst>
                    <a:ext uri="{FF2B5EF4-FFF2-40B4-BE49-F238E27FC236}">
                      <a16:creationId xmlns:a16="http://schemas.microsoft.com/office/drawing/2014/main" id="{E014B8CC-4764-78F8-30F7-D4B54AA8E342}"/>
                    </a:ext>
                  </a:extLst>
                </p:cNvPr>
                <p:cNvPicPr/>
                <p:nvPr/>
              </p:nvPicPr>
              <p:blipFill>
                <a:blip r:embed="rId391"/>
                <a:stretch>
                  <a:fillRect/>
                </a:stretch>
              </p:blipFill>
              <p:spPr>
                <a:xfrm>
                  <a:off x="3495966" y="3443186"/>
                  <a:ext cx="1328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34" name="Ink 233">
                  <a:extLst>
                    <a:ext uri="{FF2B5EF4-FFF2-40B4-BE49-F238E27FC236}">
                      <a16:creationId xmlns:a16="http://schemas.microsoft.com/office/drawing/2014/main" id="{E07E96D8-F154-2320-3DD6-7301C10889D7}"/>
                    </a:ext>
                  </a:extLst>
                </p14:cNvPr>
                <p14:cNvContentPartPr/>
                <p14:nvPr/>
              </p14:nvContentPartPr>
              <p14:xfrm>
                <a:off x="3274566" y="3806786"/>
                <a:ext cx="347760" cy="42480"/>
              </p14:xfrm>
            </p:contentPart>
          </mc:Choice>
          <mc:Fallback xmlns="">
            <p:pic>
              <p:nvPicPr>
                <p:cNvPr id="234" name="Ink 233">
                  <a:extLst>
                    <a:ext uri="{FF2B5EF4-FFF2-40B4-BE49-F238E27FC236}">
                      <a16:creationId xmlns:a16="http://schemas.microsoft.com/office/drawing/2014/main" id="{E07E96D8-F154-2320-3DD6-7301C10889D7}"/>
                    </a:ext>
                  </a:extLst>
                </p:cNvPr>
                <p:cNvPicPr/>
                <p:nvPr/>
              </p:nvPicPr>
              <p:blipFill>
                <a:blip r:embed="rId393"/>
                <a:stretch>
                  <a:fillRect/>
                </a:stretch>
              </p:blipFill>
              <p:spPr>
                <a:xfrm>
                  <a:off x="3265566" y="3797786"/>
                  <a:ext cx="36540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36" name="Ink 235">
                  <a:extLst>
                    <a:ext uri="{FF2B5EF4-FFF2-40B4-BE49-F238E27FC236}">
                      <a16:creationId xmlns:a16="http://schemas.microsoft.com/office/drawing/2014/main" id="{0EEC3D0C-55DD-BC0A-74F4-C79EF3290902}"/>
                    </a:ext>
                  </a:extLst>
                </p14:cNvPr>
                <p14:cNvContentPartPr/>
                <p14:nvPr/>
              </p14:nvContentPartPr>
              <p14:xfrm>
                <a:off x="3319206" y="3943586"/>
                <a:ext cx="132120" cy="163800"/>
              </p14:xfrm>
            </p:contentPart>
          </mc:Choice>
          <mc:Fallback xmlns="">
            <p:pic>
              <p:nvPicPr>
                <p:cNvPr id="236" name="Ink 235">
                  <a:extLst>
                    <a:ext uri="{FF2B5EF4-FFF2-40B4-BE49-F238E27FC236}">
                      <a16:creationId xmlns:a16="http://schemas.microsoft.com/office/drawing/2014/main" id="{0EEC3D0C-55DD-BC0A-74F4-C79EF3290902}"/>
                    </a:ext>
                  </a:extLst>
                </p:cNvPr>
                <p:cNvPicPr/>
                <p:nvPr/>
              </p:nvPicPr>
              <p:blipFill>
                <a:blip r:embed="rId395"/>
                <a:stretch>
                  <a:fillRect/>
                </a:stretch>
              </p:blipFill>
              <p:spPr>
                <a:xfrm>
                  <a:off x="3310206" y="3934586"/>
                  <a:ext cx="1497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37" name="Ink 236">
                  <a:extLst>
                    <a:ext uri="{FF2B5EF4-FFF2-40B4-BE49-F238E27FC236}">
                      <a16:creationId xmlns:a16="http://schemas.microsoft.com/office/drawing/2014/main" id="{C2571D09-181A-C48F-7C93-965CAF0F1250}"/>
                    </a:ext>
                  </a:extLst>
                </p14:cNvPr>
                <p14:cNvContentPartPr/>
                <p14:nvPr/>
              </p14:nvContentPartPr>
              <p14:xfrm>
                <a:off x="3494526" y="4035026"/>
                <a:ext cx="38160" cy="27000"/>
              </p14:xfrm>
            </p:contentPart>
          </mc:Choice>
          <mc:Fallback xmlns="">
            <p:pic>
              <p:nvPicPr>
                <p:cNvPr id="237" name="Ink 236">
                  <a:extLst>
                    <a:ext uri="{FF2B5EF4-FFF2-40B4-BE49-F238E27FC236}">
                      <a16:creationId xmlns:a16="http://schemas.microsoft.com/office/drawing/2014/main" id="{C2571D09-181A-C48F-7C93-965CAF0F1250}"/>
                    </a:ext>
                  </a:extLst>
                </p:cNvPr>
                <p:cNvPicPr/>
                <p:nvPr/>
              </p:nvPicPr>
              <p:blipFill>
                <a:blip r:embed="rId397"/>
                <a:stretch>
                  <a:fillRect/>
                </a:stretch>
              </p:blipFill>
              <p:spPr>
                <a:xfrm>
                  <a:off x="3485526" y="4026386"/>
                  <a:ext cx="558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38" name="Ink 237">
                  <a:extLst>
                    <a:ext uri="{FF2B5EF4-FFF2-40B4-BE49-F238E27FC236}">
                      <a16:creationId xmlns:a16="http://schemas.microsoft.com/office/drawing/2014/main" id="{9E1A21F7-53F6-0C2B-269F-AE85F55491B0}"/>
                    </a:ext>
                  </a:extLst>
                </p14:cNvPr>
                <p14:cNvContentPartPr/>
                <p14:nvPr/>
              </p14:nvContentPartPr>
              <p14:xfrm>
                <a:off x="3557526" y="3891746"/>
                <a:ext cx="88200" cy="255600"/>
              </p14:xfrm>
            </p:contentPart>
          </mc:Choice>
          <mc:Fallback xmlns="">
            <p:pic>
              <p:nvPicPr>
                <p:cNvPr id="238" name="Ink 237">
                  <a:extLst>
                    <a:ext uri="{FF2B5EF4-FFF2-40B4-BE49-F238E27FC236}">
                      <a16:creationId xmlns:a16="http://schemas.microsoft.com/office/drawing/2014/main" id="{9E1A21F7-53F6-0C2B-269F-AE85F55491B0}"/>
                    </a:ext>
                  </a:extLst>
                </p:cNvPr>
                <p:cNvPicPr/>
                <p:nvPr/>
              </p:nvPicPr>
              <p:blipFill>
                <a:blip r:embed="rId399"/>
                <a:stretch>
                  <a:fillRect/>
                </a:stretch>
              </p:blipFill>
              <p:spPr>
                <a:xfrm>
                  <a:off x="3548526" y="3882746"/>
                  <a:ext cx="10584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40" name="Ink 239">
                  <a:extLst>
                    <a:ext uri="{FF2B5EF4-FFF2-40B4-BE49-F238E27FC236}">
                      <a16:creationId xmlns:a16="http://schemas.microsoft.com/office/drawing/2014/main" id="{7C3B89D8-7E43-0F27-F166-AAF81503451E}"/>
                    </a:ext>
                  </a:extLst>
                </p14:cNvPr>
                <p14:cNvContentPartPr/>
                <p14:nvPr/>
              </p14:nvContentPartPr>
              <p14:xfrm>
                <a:off x="3747246" y="3306386"/>
                <a:ext cx="118440" cy="718560"/>
              </p14:xfrm>
            </p:contentPart>
          </mc:Choice>
          <mc:Fallback xmlns="">
            <p:pic>
              <p:nvPicPr>
                <p:cNvPr id="240" name="Ink 239">
                  <a:extLst>
                    <a:ext uri="{FF2B5EF4-FFF2-40B4-BE49-F238E27FC236}">
                      <a16:creationId xmlns:a16="http://schemas.microsoft.com/office/drawing/2014/main" id="{7C3B89D8-7E43-0F27-F166-AAF81503451E}"/>
                    </a:ext>
                  </a:extLst>
                </p:cNvPr>
                <p:cNvPicPr/>
                <p:nvPr/>
              </p:nvPicPr>
              <p:blipFill>
                <a:blip r:embed="rId401"/>
                <a:stretch>
                  <a:fillRect/>
                </a:stretch>
              </p:blipFill>
              <p:spPr>
                <a:xfrm>
                  <a:off x="3738606" y="3297746"/>
                  <a:ext cx="136080" cy="73620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42" name="Ink 241">
                  <a:extLst>
                    <a:ext uri="{FF2B5EF4-FFF2-40B4-BE49-F238E27FC236}">
                      <a16:creationId xmlns:a16="http://schemas.microsoft.com/office/drawing/2014/main" id="{6C2D9533-8F0B-4E77-19B0-5969283B6BC1}"/>
                    </a:ext>
                  </a:extLst>
                </p14:cNvPr>
                <p14:cNvContentPartPr/>
                <p14:nvPr/>
              </p14:nvContentPartPr>
              <p14:xfrm>
                <a:off x="3979446" y="3731906"/>
                <a:ext cx="127080" cy="27720"/>
              </p14:xfrm>
            </p:contentPart>
          </mc:Choice>
          <mc:Fallback xmlns="">
            <p:pic>
              <p:nvPicPr>
                <p:cNvPr id="242" name="Ink 241">
                  <a:extLst>
                    <a:ext uri="{FF2B5EF4-FFF2-40B4-BE49-F238E27FC236}">
                      <a16:creationId xmlns:a16="http://schemas.microsoft.com/office/drawing/2014/main" id="{6C2D9533-8F0B-4E77-19B0-5969283B6BC1}"/>
                    </a:ext>
                  </a:extLst>
                </p:cNvPr>
                <p:cNvPicPr/>
                <p:nvPr/>
              </p:nvPicPr>
              <p:blipFill>
                <a:blip r:embed="rId403"/>
                <a:stretch>
                  <a:fillRect/>
                </a:stretch>
              </p:blipFill>
              <p:spPr>
                <a:xfrm>
                  <a:off x="3970806" y="3722906"/>
                  <a:ext cx="1447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43" name="Ink 242">
                  <a:extLst>
                    <a:ext uri="{FF2B5EF4-FFF2-40B4-BE49-F238E27FC236}">
                      <a16:creationId xmlns:a16="http://schemas.microsoft.com/office/drawing/2014/main" id="{A575B6D2-ED2A-440C-5646-41DA80403744}"/>
                    </a:ext>
                  </a:extLst>
                </p14:cNvPr>
                <p14:cNvContentPartPr/>
                <p14:nvPr/>
              </p14:nvContentPartPr>
              <p14:xfrm>
                <a:off x="3986646" y="3819386"/>
                <a:ext cx="105480" cy="18000"/>
              </p14:xfrm>
            </p:contentPart>
          </mc:Choice>
          <mc:Fallback xmlns="">
            <p:pic>
              <p:nvPicPr>
                <p:cNvPr id="243" name="Ink 242">
                  <a:extLst>
                    <a:ext uri="{FF2B5EF4-FFF2-40B4-BE49-F238E27FC236}">
                      <a16:creationId xmlns:a16="http://schemas.microsoft.com/office/drawing/2014/main" id="{A575B6D2-ED2A-440C-5646-41DA80403744}"/>
                    </a:ext>
                  </a:extLst>
                </p:cNvPr>
                <p:cNvPicPr/>
                <p:nvPr/>
              </p:nvPicPr>
              <p:blipFill>
                <a:blip r:embed="rId405"/>
                <a:stretch>
                  <a:fillRect/>
                </a:stretch>
              </p:blipFill>
              <p:spPr>
                <a:xfrm>
                  <a:off x="3977646" y="3810386"/>
                  <a:ext cx="123120" cy="35640"/>
                </a:xfrm>
                <a:prstGeom prst="rect">
                  <a:avLst/>
                </a:prstGeom>
              </p:spPr>
            </p:pic>
          </mc:Fallback>
        </mc:AlternateContent>
      </p:grpSp>
      <p:grpSp>
        <p:nvGrpSpPr>
          <p:cNvPr id="256" name="Group 255">
            <a:extLst>
              <a:ext uri="{FF2B5EF4-FFF2-40B4-BE49-F238E27FC236}">
                <a16:creationId xmlns:a16="http://schemas.microsoft.com/office/drawing/2014/main" id="{DB300ABE-B409-08C2-8709-7B5BCCC1EA0C}"/>
              </a:ext>
            </a:extLst>
          </p:cNvPr>
          <p:cNvGrpSpPr/>
          <p:nvPr/>
        </p:nvGrpSpPr>
        <p:grpSpPr>
          <a:xfrm>
            <a:off x="4351326" y="3550106"/>
            <a:ext cx="325800" cy="254520"/>
            <a:chOff x="4351326" y="3550106"/>
            <a:chExt cx="325800" cy="254520"/>
          </a:xfrm>
        </p:grpSpPr>
        <mc:AlternateContent xmlns:mc="http://schemas.openxmlformats.org/markup-compatibility/2006" xmlns:p14="http://schemas.microsoft.com/office/powerpoint/2010/main">
          <mc:Choice Requires="p14">
            <p:contentPart p14:bwMode="auto" r:id="rId406">
              <p14:nvContentPartPr>
                <p14:cNvPr id="245" name="Ink 244">
                  <a:extLst>
                    <a:ext uri="{FF2B5EF4-FFF2-40B4-BE49-F238E27FC236}">
                      <a16:creationId xmlns:a16="http://schemas.microsoft.com/office/drawing/2014/main" id="{A4DE1F12-1AED-1C65-695F-30FF21146BED}"/>
                    </a:ext>
                  </a:extLst>
                </p14:cNvPr>
                <p14:cNvContentPartPr/>
                <p14:nvPr/>
              </p14:nvContentPartPr>
              <p14:xfrm>
                <a:off x="4351326" y="3550106"/>
                <a:ext cx="145800" cy="254520"/>
              </p14:xfrm>
            </p:contentPart>
          </mc:Choice>
          <mc:Fallback xmlns="">
            <p:pic>
              <p:nvPicPr>
                <p:cNvPr id="245" name="Ink 244">
                  <a:extLst>
                    <a:ext uri="{FF2B5EF4-FFF2-40B4-BE49-F238E27FC236}">
                      <a16:creationId xmlns:a16="http://schemas.microsoft.com/office/drawing/2014/main" id="{A4DE1F12-1AED-1C65-695F-30FF21146BED}"/>
                    </a:ext>
                  </a:extLst>
                </p:cNvPr>
                <p:cNvPicPr/>
                <p:nvPr/>
              </p:nvPicPr>
              <p:blipFill>
                <a:blip r:embed="rId407"/>
                <a:stretch>
                  <a:fillRect/>
                </a:stretch>
              </p:blipFill>
              <p:spPr>
                <a:xfrm>
                  <a:off x="4342326" y="3541466"/>
                  <a:ext cx="16344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46" name="Ink 245">
                  <a:extLst>
                    <a:ext uri="{FF2B5EF4-FFF2-40B4-BE49-F238E27FC236}">
                      <a16:creationId xmlns:a16="http://schemas.microsoft.com/office/drawing/2014/main" id="{7B5C44F1-CB7C-9F5C-7BFC-68A08A994AF7}"/>
                    </a:ext>
                  </a:extLst>
                </p14:cNvPr>
                <p14:cNvContentPartPr/>
                <p14:nvPr/>
              </p14:nvContentPartPr>
              <p14:xfrm>
                <a:off x="4364646" y="3659546"/>
                <a:ext cx="203760" cy="43920"/>
              </p14:xfrm>
            </p:contentPart>
          </mc:Choice>
          <mc:Fallback xmlns="">
            <p:pic>
              <p:nvPicPr>
                <p:cNvPr id="246" name="Ink 245">
                  <a:extLst>
                    <a:ext uri="{FF2B5EF4-FFF2-40B4-BE49-F238E27FC236}">
                      <a16:creationId xmlns:a16="http://schemas.microsoft.com/office/drawing/2014/main" id="{7B5C44F1-CB7C-9F5C-7BFC-68A08A994AF7}"/>
                    </a:ext>
                  </a:extLst>
                </p:cNvPr>
                <p:cNvPicPr/>
                <p:nvPr/>
              </p:nvPicPr>
              <p:blipFill>
                <a:blip r:embed="rId409"/>
                <a:stretch>
                  <a:fillRect/>
                </a:stretch>
              </p:blipFill>
              <p:spPr>
                <a:xfrm>
                  <a:off x="4355646" y="3650906"/>
                  <a:ext cx="2214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47" name="Ink 246">
                  <a:extLst>
                    <a:ext uri="{FF2B5EF4-FFF2-40B4-BE49-F238E27FC236}">
                      <a16:creationId xmlns:a16="http://schemas.microsoft.com/office/drawing/2014/main" id="{9A59FFC2-0A49-F99F-40E5-D67FEE6D2F51}"/>
                    </a:ext>
                  </a:extLst>
                </p14:cNvPr>
                <p14:cNvContentPartPr/>
                <p14:nvPr/>
              </p14:nvContentPartPr>
              <p14:xfrm>
                <a:off x="4559766" y="3637946"/>
                <a:ext cx="117360" cy="133560"/>
              </p14:xfrm>
            </p:contentPart>
          </mc:Choice>
          <mc:Fallback xmlns="">
            <p:pic>
              <p:nvPicPr>
                <p:cNvPr id="247" name="Ink 246">
                  <a:extLst>
                    <a:ext uri="{FF2B5EF4-FFF2-40B4-BE49-F238E27FC236}">
                      <a16:creationId xmlns:a16="http://schemas.microsoft.com/office/drawing/2014/main" id="{9A59FFC2-0A49-F99F-40E5-D67FEE6D2F51}"/>
                    </a:ext>
                  </a:extLst>
                </p:cNvPr>
                <p:cNvPicPr/>
                <p:nvPr/>
              </p:nvPicPr>
              <p:blipFill>
                <a:blip r:embed="rId411"/>
                <a:stretch>
                  <a:fillRect/>
                </a:stretch>
              </p:blipFill>
              <p:spPr>
                <a:xfrm>
                  <a:off x="4550766" y="3629306"/>
                  <a:ext cx="135000" cy="151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12">
            <p14:nvContentPartPr>
              <p14:cNvPr id="248" name="Ink 247">
                <a:extLst>
                  <a:ext uri="{FF2B5EF4-FFF2-40B4-BE49-F238E27FC236}">
                    <a16:creationId xmlns:a16="http://schemas.microsoft.com/office/drawing/2014/main" id="{2B747559-AB43-B74E-619E-02201998D440}"/>
                  </a:ext>
                </a:extLst>
              </p14:cNvPr>
              <p14:cNvContentPartPr/>
              <p14:nvPr/>
            </p14:nvContentPartPr>
            <p14:xfrm>
              <a:off x="4997886" y="3665306"/>
              <a:ext cx="257400" cy="149760"/>
            </p14:xfrm>
          </p:contentPart>
        </mc:Choice>
        <mc:Fallback xmlns="">
          <p:pic>
            <p:nvPicPr>
              <p:cNvPr id="248" name="Ink 247">
                <a:extLst>
                  <a:ext uri="{FF2B5EF4-FFF2-40B4-BE49-F238E27FC236}">
                    <a16:creationId xmlns:a16="http://schemas.microsoft.com/office/drawing/2014/main" id="{2B747559-AB43-B74E-619E-02201998D440}"/>
                  </a:ext>
                </a:extLst>
              </p:cNvPr>
              <p:cNvPicPr/>
              <p:nvPr/>
            </p:nvPicPr>
            <p:blipFill>
              <a:blip r:embed="rId413"/>
              <a:stretch>
                <a:fillRect/>
              </a:stretch>
            </p:blipFill>
            <p:spPr>
              <a:xfrm>
                <a:off x="4989246" y="3656666"/>
                <a:ext cx="275040" cy="167400"/>
              </a:xfrm>
              <a:prstGeom prst="rect">
                <a:avLst/>
              </a:prstGeom>
            </p:spPr>
          </p:pic>
        </mc:Fallback>
      </mc:AlternateContent>
      <p:grpSp>
        <p:nvGrpSpPr>
          <p:cNvPr id="263" name="Group 262">
            <a:extLst>
              <a:ext uri="{FF2B5EF4-FFF2-40B4-BE49-F238E27FC236}">
                <a16:creationId xmlns:a16="http://schemas.microsoft.com/office/drawing/2014/main" id="{E211E48D-08DD-16B5-D78D-4FC28A345809}"/>
              </a:ext>
            </a:extLst>
          </p:cNvPr>
          <p:cNvGrpSpPr/>
          <p:nvPr/>
        </p:nvGrpSpPr>
        <p:grpSpPr>
          <a:xfrm>
            <a:off x="5656326" y="3452186"/>
            <a:ext cx="1800000" cy="453240"/>
            <a:chOff x="5656326" y="3452186"/>
            <a:chExt cx="1800000" cy="453240"/>
          </a:xfrm>
        </p:grpSpPr>
        <mc:AlternateContent xmlns:mc="http://schemas.openxmlformats.org/markup-compatibility/2006" xmlns:p14="http://schemas.microsoft.com/office/powerpoint/2010/main">
          <mc:Choice Requires="p14">
            <p:contentPart p14:bwMode="auto" r:id="rId414">
              <p14:nvContentPartPr>
                <p14:cNvPr id="249" name="Ink 248">
                  <a:extLst>
                    <a:ext uri="{FF2B5EF4-FFF2-40B4-BE49-F238E27FC236}">
                      <a16:creationId xmlns:a16="http://schemas.microsoft.com/office/drawing/2014/main" id="{336AE711-4340-3411-C675-1765CF2DC140}"/>
                    </a:ext>
                  </a:extLst>
                </p14:cNvPr>
                <p14:cNvContentPartPr/>
                <p14:nvPr/>
              </p14:nvContentPartPr>
              <p14:xfrm>
                <a:off x="5656326" y="3515186"/>
                <a:ext cx="178560" cy="241560"/>
              </p14:xfrm>
            </p:contentPart>
          </mc:Choice>
          <mc:Fallback xmlns="">
            <p:pic>
              <p:nvPicPr>
                <p:cNvPr id="249" name="Ink 248">
                  <a:extLst>
                    <a:ext uri="{FF2B5EF4-FFF2-40B4-BE49-F238E27FC236}">
                      <a16:creationId xmlns:a16="http://schemas.microsoft.com/office/drawing/2014/main" id="{336AE711-4340-3411-C675-1765CF2DC140}"/>
                    </a:ext>
                  </a:extLst>
                </p:cNvPr>
                <p:cNvPicPr/>
                <p:nvPr/>
              </p:nvPicPr>
              <p:blipFill>
                <a:blip r:embed="rId415"/>
                <a:stretch>
                  <a:fillRect/>
                </a:stretch>
              </p:blipFill>
              <p:spPr>
                <a:xfrm>
                  <a:off x="5647686" y="3506186"/>
                  <a:ext cx="19620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50" name="Ink 249">
                  <a:extLst>
                    <a:ext uri="{FF2B5EF4-FFF2-40B4-BE49-F238E27FC236}">
                      <a16:creationId xmlns:a16="http://schemas.microsoft.com/office/drawing/2014/main" id="{31C38DC1-B1CD-EBD4-C0B8-177F3E345560}"/>
                    </a:ext>
                  </a:extLst>
                </p14:cNvPr>
                <p14:cNvContentPartPr/>
                <p14:nvPr/>
              </p14:nvContentPartPr>
              <p14:xfrm>
                <a:off x="5897526" y="3452186"/>
                <a:ext cx="35280" cy="134640"/>
              </p14:xfrm>
            </p:contentPart>
          </mc:Choice>
          <mc:Fallback xmlns="">
            <p:pic>
              <p:nvPicPr>
                <p:cNvPr id="250" name="Ink 249">
                  <a:extLst>
                    <a:ext uri="{FF2B5EF4-FFF2-40B4-BE49-F238E27FC236}">
                      <a16:creationId xmlns:a16="http://schemas.microsoft.com/office/drawing/2014/main" id="{31C38DC1-B1CD-EBD4-C0B8-177F3E345560}"/>
                    </a:ext>
                  </a:extLst>
                </p:cNvPr>
                <p:cNvPicPr/>
                <p:nvPr/>
              </p:nvPicPr>
              <p:blipFill>
                <a:blip r:embed="rId417"/>
                <a:stretch>
                  <a:fillRect/>
                </a:stretch>
              </p:blipFill>
              <p:spPr>
                <a:xfrm>
                  <a:off x="5888526" y="3443186"/>
                  <a:ext cx="5292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51" name="Ink 250">
                  <a:extLst>
                    <a:ext uri="{FF2B5EF4-FFF2-40B4-BE49-F238E27FC236}">
                      <a16:creationId xmlns:a16="http://schemas.microsoft.com/office/drawing/2014/main" id="{D3006E1C-7749-3EF2-40C5-4788E52DCACA}"/>
                    </a:ext>
                  </a:extLst>
                </p14:cNvPr>
                <p14:cNvContentPartPr/>
                <p14:nvPr/>
              </p14:nvContentPartPr>
              <p14:xfrm>
                <a:off x="5845326" y="3500426"/>
                <a:ext cx="114120" cy="55080"/>
              </p14:xfrm>
            </p:contentPart>
          </mc:Choice>
          <mc:Fallback xmlns="">
            <p:pic>
              <p:nvPicPr>
                <p:cNvPr id="251" name="Ink 250">
                  <a:extLst>
                    <a:ext uri="{FF2B5EF4-FFF2-40B4-BE49-F238E27FC236}">
                      <a16:creationId xmlns:a16="http://schemas.microsoft.com/office/drawing/2014/main" id="{D3006E1C-7749-3EF2-40C5-4788E52DCACA}"/>
                    </a:ext>
                  </a:extLst>
                </p:cNvPr>
                <p:cNvPicPr/>
                <p:nvPr/>
              </p:nvPicPr>
              <p:blipFill>
                <a:blip r:embed="rId419"/>
                <a:stretch>
                  <a:fillRect/>
                </a:stretch>
              </p:blipFill>
              <p:spPr>
                <a:xfrm>
                  <a:off x="5836686" y="3491786"/>
                  <a:ext cx="13176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52" name="Ink 251">
                  <a:extLst>
                    <a:ext uri="{FF2B5EF4-FFF2-40B4-BE49-F238E27FC236}">
                      <a16:creationId xmlns:a16="http://schemas.microsoft.com/office/drawing/2014/main" id="{D79D06F0-773D-88E1-94D2-43A38B1A6DAA}"/>
                    </a:ext>
                  </a:extLst>
                </p14:cNvPr>
                <p14:cNvContentPartPr/>
                <p14:nvPr/>
              </p14:nvContentPartPr>
              <p14:xfrm>
                <a:off x="5850366" y="3465146"/>
                <a:ext cx="94320" cy="100440"/>
              </p14:xfrm>
            </p:contentPart>
          </mc:Choice>
          <mc:Fallback xmlns="">
            <p:pic>
              <p:nvPicPr>
                <p:cNvPr id="252" name="Ink 251">
                  <a:extLst>
                    <a:ext uri="{FF2B5EF4-FFF2-40B4-BE49-F238E27FC236}">
                      <a16:creationId xmlns:a16="http://schemas.microsoft.com/office/drawing/2014/main" id="{D79D06F0-773D-88E1-94D2-43A38B1A6DAA}"/>
                    </a:ext>
                  </a:extLst>
                </p:cNvPr>
                <p:cNvPicPr/>
                <p:nvPr/>
              </p:nvPicPr>
              <p:blipFill>
                <a:blip r:embed="rId421"/>
                <a:stretch>
                  <a:fillRect/>
                </a:stretch>
              </p:blipFill>
              <p:spPr>
                <a:xfrm>
                  <a:off x="5841726" y="3456506"/>
                  <a:ext cx="11196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53" name="Ink 252">
                  <a:extLst>
                    <a:ext uri="{FF2B5EF4-FFF2-40B4-BE49-F238E27FC236}">
                      <a16:creationId xmlns:a16="http://schemas.microsoft.com/office/drawing/2014/main" id="{90826B35-8DA7-7090-0A50-E47DFF0DDFAA}"/>
                    </a:ext>
                  </a:extLst>
                </p14:cNvPr>
                <p14:cNvContentPartPr/>
                <p14:nvPr/>
              </p14:nvContentPartPr>
              <p14:xfrm>
                <a:off x="6167886" y="3624626"/>
                <a:ext cx="53280" cy="10800"/>
              </p14:xfrm>
            </p:contentPart>
          </mc:Choice>
          <mc:Fallback xmlns="">
            <p:pic>
              <p:nvPicPr>
                <p:cNvPr id="253" name="Ink 252">
                  <a:extLst>
                    <a:ext uri="{FF2B5EF4-FFF2-40B4-BE49-F238E27FC236}">
                      <a16:creationId xmlns:a16="http://schemas.microsoft.com/office/drawing/2014/main" id="{90826B35-8DA7-7090-0A50-E47DFF0DDFAA}"/>
                    </a:ext>
                  </a:extLst>
                </p:cNvPr>
                <p:cNvPicPr/>
                <p:nvPr/>
              </p:nvPicPr>
              <p:blipFill>
                <a:blip r:embed="rId423"/>
                <a:stretch>
                  <a:fillRect/>
                </a:stretch>
              </p:blipFill>
              <p:spPr>
                <a:xfrm>
                  <a:off x="6159246" y="3615986"/>
                  <a:ext cx="709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54" name="Ink 253">
                  <a:extLst>
                    <a:ext uri="{FF2B5EF4-FFF2-40B4-BE49-F238E27FC236}">
                      <a16:creationId xmlns:a16="http://schemas.microsoft.com/office/drawing/2014/main" id="{F8DA2284-F67C-8697-A4F9-B0D0953B84F4}"/>
                    </a:ext>
                  </a:extLst>
                </p14:cNvPr>
                <p14:cNvContentPartPr/>
                <p14:nvPr/>
              </p14:nvContentPartPr>
              <p14:xfrm>
                <a:off x="6132606" y="3700586"/>
                <a:ext cx="88920" cy="14760"/>
              </p14:xfrm>
            </p:contentPart>
          </mc:Choice>
          <mc:Fallback xmlns="">
            <p:pic>
              <p:nvPicPr>
                <p:cNvPr id="254" name="Ink 253">
                  <a:extLst>
                    <a:ext uri="{FF2B5EF4-FFF2-40B4-BE49-F238E27FC236}">
                      <a16:creationId xmlns:a16="http://schemas.microsoft.com/office/drawing/2014/main" id="{F8DA2284-F67C-8697-A4F9-B0D0953B84F4}"/>
                    </a:ext>
                  </a:extLst>
                </p:cNvPr>
                <p:cNvPicPr/>
                <p:nvPr/>
              </p:nvPicPr>
              <p:blipFill>
                <a:blip r:embed="rId425"/>
                <a:stretch>
                  <a:fillRect/>
                </a:stretch>
              </p:blipFill>
              <p:spPr>
                <a:xfrm>
                  <a:off x="6123606" y="3691946"/>
                  <a:ext cx="10656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57" name="Ink 256">
                  <a:extLst>
                    <a:ext uri="{FF2B5EF4-FFF2-40B4-BE49-F238E27FC236}">
                      <a16:creationId xmlns:a16="http://schemas.microsoft.com/office/drawing/2014/main" id="{8A241B5C-81AB-CC39-95B8-855EE7C400FD}"/>
                    </a:ext>
                  </a:extLst>
                </p14:cNvPr>
                <p14:cNvContentPartPr/>
                <p14:nvPr/>
              </p14:nvContentPartPr>
              <p14:xfrm>
                <a:off x="6446886" y="3480626"/>
                <a:ext cx="118800" cy="222480"/>
              </p14:xfrm>
            </p:contentPart>
          </mc:Choice>
          <mc:Fallback xmlns="">
            <p:pic>
              <p:nvPicPr>
                <p:cNvPr id="257" name="Ink 256">
                  <a:extLst>
                    <a:ext uri="{FF2B5EF4-FFF2-40B4-BE49-F238E27FC236}">
                      <a16:creationId xmlns:a16="http://schemas.microsoft.com/office/drawing/2014/main" id="{8A241B5C-81AB-CC39-95B8-855EE7C400FD}"/>
                    </a:ext>
                  </a:extLst>
                </p:cNvPr>
                <p:cNvPicPr/>
                <p:nvPr/>
              </p:nvPicPr>
              <p:blipFill>
                <a:blip r:embed="rId427"/>
                <a:stretch>
                  <a:fillRect/>
                </a:stretch>
              </p:blipFill>
              <p:spPr>
                <a:xfrm>
                  <a:off x="6437886" y="3471626"/>
                  <a:ext cx="1364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58" name="Ink 257">
                  <a:extLst>
                    <a:ext uri="{FF2B5EF4-FFF2-40B4-BE49-F238E27FC236}">
                      <a16:creationId xmlns:a16="http://schemas.microsoft.com/office/drawing/2014/main" id="{F18E0F42-2EAA-3375-F111-5BE9BB656324}"/>
                    </a:ext>
                  </a:extLst>
                </p14:cNvPr>
                <p14:cNvContentPartPr/>
                <p14:nvPr/>
              </p14:nvContentPartPr>
              <p14:xfrm>
                <a:off x="6639126" y="3495386"/>
                <a:ext cx="106560" cy="215280"/>
              </p14:xfrm>
            </p:contentPart>
          </mc:Choice>
          <mc:Fallback xmlns="">
            <p:pic>
              <p:nvPicPr>
                <p:cNvPr id="258" name="Ink 257">
                  <a:extLst>
                    <a:ext uri="{FF2B5EF4-FFF2-40B4-BE49-F238E27FC236}">
                      <a16:creationId xmlns:a16="http://schemas.microsoft.com/office/drawing/2014/main" id="{F18E0F42-2EAA-3375-F111-5BE9BB656324}"/>
                    </a:ext>
                  </a:extLst>
                </p:cNvPr>
                <p:cNvPicPr/>
                <p:nvPr/>
              </p:nvPicPr>
              <p:blipFill>
                <a:blip r:embed="rId429"/>
                <a:stretch>
                  <a:fillRect/>
                </a:stretch>
              </p:blipFill>
              <p:spPr>
                <a:xfrm>
                  <a:off x="6630126" y="3486386"/>
                  <a:ext cx="12420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59" name="Ink 258">
                  <a:extLst>
                    <a:ext uri="{FF2B5EF4-FFF2-40B4-BE49-F238E27FC236}">
                      <a16:creationId xmlns:a16="http://schemas.microsoft.com/office/drawing/2014/main" id="{5F533F03-E72C-D4D1-5465-1A833D705E56}"/>
                    </a:ext>
                  </a:extLst>
                </p14:cNvPr>
                <p14:cNvContentPartPr/>
                <p14:nvPr/>
              </p14:nvContentPartPr>
              <p14:xfrm>
                <a:off x="6813726" y="3540026"/>
                <a:ext cx="125280" cy="153360"/>
              </p14:xfrm>
            </p:contentPart>
          </mc:Choice>
          <mc:Fallback xmlns="">
            <p:pic>
              <p:nvPicPr>
                <p:cNvPr id="259" name="Ink 258">
                  <a:extLst>
                    <a:ext uri="{FF2B5EF4-FFF2-40B4-BE49-F238E27FC236}">
                      <a16:creationId xmlns:a16="http://schemas.microsoft.com/office/drawing/2014/main" id="{5F533F03-E72C-D4D1-5465-1A833D705E56}"/>
                    </a:ext>
                  </a:extLst>
                </p:cNvPr>
                <p:cNvPicPr/>
                <p:nvPr/>
              </p:nvPicPr>
              <p:blipFill>
                <a:blip r:embed="rId431"/>
                <a:stretch>
                  <a:fillRect/>
                </a:stretch>
              </p:blipFill>
              <p:spPr>
                <a:xfrm>
                  <a:off x="6804726" y="3531386"/>
                  <a:ext cx="14292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260" name="Ink 259">
                  <a:extLst>
                    <a:ext uri="{FF2B5EF4-FFF2-40B4-BE49-F238E27FC236}">
                      <a16:creationId xmlns:a16="http://schemas.microsoft.com/office/drawing/2014/main" id="{B658AB4D-0B3B-5408-1C6F-35695434B95B}"/>
                    </a:ext>
                  </a:extLst>
                </p14:cNvPr>
                <p14:cNvContentPartPr/>
                <p14:nvPr/>
              </p14:nvContentPartPr>
              <p14:xfrm>
                <a:off x="7079046" y="3551906"/>
                <a:ext cx="377280" cy="134640"/>
              </p14:xfrm>
            </p:contentPart>
          </mc:Choice>
          <mc:Fallback xmlns="">
            <p:pic>
              <p:nvPicPr>
                <p:cNvPr id="260" name="Ink 259">
                  <a:extLst>
                    <a:ext uri="{FF2B5EF4-FFF2-40B4-BE49-F238E27FC236}">
                      <a16:creationId xmlns:a16="http://schemas.microsoft.com/office/drawing/2014/main" id="{B658AB4D-0B3B-5408-1C6F-35695434B95B}"/>
                    </a:ext>
                  </a:extLst>
                </p:cNvPr>
                <p:cNvPicPr/>
                <p:nvPr/>
              </p:nvPicPr>
              <p:blipFill>
                <a:blip r:embed="rId433"/>
                <a:stretch>
                  <a:fillRect/>
                </a:stretch>
              </p:blipFill>
              <p:spPr>
                <a:xfrm>
                  <a:off x="7070406" y="3543266"/>
                  <a:ext cx="39492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262" name="Ink 261">
                  <a:extLst>
                    <a:ext uri="{FF2B5EF4-FFF2-40B4-BE49-F238E27FC236}">
                      <a16:creationId xmlns:a16="http://schemas.microsoft.com/office/drawing/2014/main" id="{A0015EB3-5D3F-6E2E-4779-BBA8D04E4AAF}"/>
                    </a:ext>
                  </a:extLst>
                </p14:cNvPr>
                <p14:cNvContentPartPr/>
                <p14:nvPr/>
              </p14:nvContentPartPr>
              <p14:xfrm>
                <a:off x="5792406" y="3768266"/>
                <a:ext cx="1546200" cy="137160"/>
              </p14:xfrm>
            </p:contentPart>
          </mc:Choice>
          <mc:Fallback xmlns="">
            <p:pic>
              <p:nvPicPr>
                <p:cNvPr id="262" name="Ink 261">
                  <a:extLst>
                    <a:ext uri="{FF2B5EF4-FFF2-40B4-BE49-F238E27FC236}">
                      <a16:creationId xmlns:a16="http://schemas.microsoft.com/office/drawing/2014/main" id="{A0015EB3-5D3F-6E2E-4779-BBA8D04E4AAF}"/>
                    </a:ext>
                  </a:extLst>
                </p:cNvPr>
                <p:cNvPicPr/>
                <p:nvPr/>
              </p:nvPicPr>
              <p:blipFill>
                <a:blip r:embed="rId435"/>
                <a:stretch>
                  <a:fillRect/>
                </a:stretch>
              </p:blipFill>
              <p:spPr>
                <a:xfrm>
                  <a:off x="5783766" y="3759626"/>
                  <a:ext cx="1563840" cy="154800"/>
                </a:xfrm>
                <a:prstGeom prst="rect">
                  <a:avLst/>
                </a:prstGeom>
              </p:spPr>
            </p:pic>
          </mc:Fallback>
        </mc:AlternateContent>
      </p:grpSp>
      <p:grpSp>
        <p:nvGrpSpPr>
          <p:cNvPr id="426" name="Group 425">
            <a:extLst>
              <a:ext uri="{FF2B5EF4-FFF2-40B4-BE49-F238E27FC236}">
                <a16:creationId xmlns:a16="http://schemas.microsoft.com/office/drawing/2014/main" id="{69260913-1130-DE9F-22C7-DAD832ED7B2D}"/>
              </a:ext>
            </a:extLst>
          </p:cNvPr>
          <p:cNvGrpSpPr/>
          <p:nvPr/>
        </p:nvGrpSpPr>
        <p:grpSpPr>
          <a:xfrm>
            <a:off x="711726" y="4226186"/>
            <a:ext cx="10875960" cy="1545840"/>
            <a:chOff x="711726" y="4226186"/>
            <a:chExt cx="10875960" cy="1545840"/>
          </a:xfrm>
        </p:grpSpPr>
        <mc:AlternateContent xmlns:mc="http://schemas.openxmlformats.org/markup-compatibility/2006" xmlns:p14="http://schemas.microsoft.com/office/powerpoint/2010/main">
          <mc:Choice Requires="p14">
            <p:contentPart p14:bwMode="auto" r:id="rId436">
              <p14:nvContentPartPr>
                <p14:cNvPr id="301" name="Ink 300">
                  <a:extLst>
                    <a:ext uri="{FF2B5EF4-FFF2-40B4-BE49-F238E27FC236}">
                      <a16:creationId xmlns:a16="http://schemas.microsoft.com/office/drawing/2014/main" id="{0991E289-FC93-DA6C-71A1-BECB94F506A0}"/>
                    </a:ext>
                  </a:extLst>
                </p14:cNvPr>
                <p14:cNvContentPartPr/>
                <p14:nvPr/>
              </p14:nvContentPartPr>
              <p14:xfrm>
                <a:off x="7674126" y="4423106"/>
                <a:ext cx="420480" cy="218160"/>
              </p14:xfrm>
            </p:contentPart>
          </mc:Choice>
          <mc:Fallback xmlns="">
            <p:pic>
              <p:nvPicPr>
                <p:cNvPr id="301" name="Ink 300">
                  <a:extLst>
                    <a:ext uri="{FF2B5EF4-FFF2-40B4-BE49-F238E27FC236}">
                      <a16:creationId xmlns:a16="http://schemas.microsoft.com/office/drawing/2014/main" id="{0991E289-FC93-DA6C-71A1-BECB94F506A0}"/>
                    </a:ext>
                  </a:extLst>
                </p:cNvPr>
                <p:cNvPicPr/>
                <p:nvPr/>
              </p:nvPicPr>
              <p:blipFill>
                <a:blip r:embed="rId437"/>
                <a:stretch>
                  <a:fillRect/>
                </a:stretch>
              </p:blipFill>
              <p:spPr>
                <a:xfrm>
                  <a:off x="7665126" y="4414106"/>
                  <a:ext cx="43812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02" name="Ink 301">
                  <a:extLst>
                    <a:ext uri="{FF2B5EF4-FFF2-40B4-BE49-F238E27FC236}">
                      <a16:creationId xmlns:a16="http://schemas.microsoft.com/office/drawing/2014/main" id="{1621E4EE-1CF6-ED67-F111-468E15361F3F}"/>
                    </a:ext>
                  </a:extLst>
                </p14:cNvPr>
                <p14:cNvContentPartPr/>
                <p14:nvPr/>
              </p14:nvContentPartPr>
              <p14:xfrm>
                <a:off x="8327886" y="4416266"/>
                <a:ext cx="62280" cy="216360"/>
              </p14:xfrm>
            </p:contentPart>
          </mc:Choice>
          <mc:Fallback xmlns="">
            <p:pic>
              <p:nvPicPr>
                <p:cNvPr id="302" name="Ink 301">
                  <a:extLst>
                    <a:ext uri="{FF2B5EF4-FFF2-40B4-BE49-F238E27FC236}">
                      <a16:creationId xmlns:a16="http://schemas.microsoft.com/office/drawing/2014/main" id="{1621E4EE-1CF6-ED67-F111-468E15361F3F}"/>
                    </a:ext>
                  </a:extLst>
                </p:cNvPr>
                <p:cNvPicPr/>
                <p:nvPr/>
              </p:nvPicPr>
              <p:blipFill>
                <a:blip r:embed="rId439"/>
                <a:stretch>
                  <a:fillRect/>
                </a:stretch>
              </p:blipFill>
              <p:spPr>
                <a:xfrm>
                  <a:off x="8319246" y="4407626"/>
                  <a:ext cx="799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03" name="Ink 302">
                  <a:extLst>
                    <a:ext uri="{FF2B5EF4-FFF2-40B4-BE49-F238E27FC236}">
                      <a16:creationId xmlns:a16="http://schemas.microsoft.com/office/drawing/2014/main" id="{696CA05D-D0E2-4BF6-4ED5-CC7FDAE506F3}"/>
                    </a:ext>
                  </a:extLst>
                </p14:cNvPr>
                <p14:cNvContentPartPr/>
                <p14:nvPr/>
              </p14:nvContentPartPr>
              <p14:xfrm>
                <a:off x="8301966" y="4384586"/>
                <a:ext cx="373320" cy="276480"/>
              </p14:xfrm>
            </p:contentPart>
          </mc:Choice>
          <mc:Fallback xmlns="">
            <p:pic>
              <p:nvPicPr>
                <p:cNvPr id="303" name="Ink 302">
                  <a:extLst>
                    <a:ext uri="{FF2B5EF4-FFF2-40B4-BE49-F238E27FC236}">
                      <a16:creationId xmlns:a16="http://schemas.microsoft.com/office/drawing/2014/main" id="{696CA05D-D0E2-4BF6-4ED5-CC7FDAE506F3}"/>
                    </a:ext>
                  </a:extLst>
                </p:cNvPr>
                <p:cNvPicPr/>
                <p:nvPr/>
              </p:nvPicPr>
              <p:blipFill>
                <a:blip r:embed="rId441"/>
                <a:stretch>
                  <a:fillRect/>
                </a:stretch>
              </p:blipFill>
              <p:spPr>
                <a:xfrm>
                  <a:off x="8292966" y="4375586"/>
                  <a:ext cx="3909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04" name="Ink 303">
                  <a:extLst>
                    <a:ext uri="{FF2B5EF4-FFF2-40B4-BE49-F238E27FC236}">
                      <a16:creationId xmlns:a16="http://schemas.microsoft.com/office/drawing/2014/main" id="{4D2D3A87-DA23-A0DD-E5A6-C8BA837E82BD}"/>
                    </a:ext>
                  </a:extLst>
                </p14:cNvPr>
                <p14:cNvContentPartPr/>
                <p14:nvPr/>
              </p14:nvContentPartPr>
              <p14:xfrm>
                <a:off x="8905326" y="4439666"/>
                <a:ext cx="128520" cy="167760"/>
              </p14:xfrm>
            </p:contentPart>
          </mc:Choice>
          <mc:Fallback xmlns="">
            <p:pic>
              <p:nvPicPr>
                <p:cNvPr id="304" name="Ink 303">
                  <a:extLst>
                    <a:ext uri="{FF2B5EF4-FFF2-40B4-BE49-F238E27FC236}">
                      <a16:creationId xmlns:a16="http://schemas.microsoft.com/office/drawing/2014/main" id="{4D2D3A87-DA23-A0DD-E5A6-C8BA837E82BD}"/>
                    </a:ext>
                  </a:extLst>
                </p:cNvPr>
                <p:cNvPicPr/>
                <p:nvPr/>
              </p:nvPicPr>
              <p:blipFill>
                <a:blip r:embed="rId443"/>
                <a:stretch>
                  <a:fillRect/>
                </a:stretch>
              </p:blipFill>
              <p:spPr>
                <a:xfrm>
                  <a:off x="8896326" y="4431026"/>
                  <a:ext cx="1461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05" name="Ink 304">
                  <a:extLst>
                    <a:ext uri="{FF2B5EF4-FFF2-40B4-BE49-F238E27FC236}">
                      <a16:creationId xmlns:a16="http://schemas.microsoft.com/office/drawing/2014/main" id="{EEDFD243-82A1-038E-AAE0-EDCAF580C586}"/>
                    </a:ext>
                  </a:extLst>
                </p14:cNvPr>
                <p14:cNvContentPartPr/>
                <p14:nvPr/>
              </p14:nvContentPartPr>
              <p14:xfrm>
                <a:off x="9091446" y="4435706"/>
                <a:ext cx="269280" cy="288720"/>
              </p14:xfrm>
            </p:contentPart>
          </mc:Choice>
          <mc:Fallback xmlns="">
            <p:pic>
              <p:nvPicPr>
                <p:cNvPr id="305" name="Ink 304">
                  <a:extLst>
                    <a:ext uri="{FF2B5EF4-FFF2-40B4-BE49-F238E27FC236}">
                      <a16:creationId xmlns:a16="http://schemas.microsoft.com/office/drawing/2014/main" id="{EEDFD243-82A1-038E-AAE0-EDCAF580C586}"/>
                    </a:ext>
                  </a:extLst>
                </p:cNvPr>
                <p:cNvPicPr/>
                <p:nvPr/>
              </p:nvPicPr>
              <p:blipFill>
                <a:blip r:embed="rId445"/>
                <a:stretch>
                  <a:fillRect/>
                </a:stretch>
              </p:blipFill>
              <p:spPr>
                <a:xfrm>
                  <a:off x="9082806" y="4427066"/>
                  <a:ext cx="28692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06" name="Ink 305">
                  <a:extLst>
                    <a:ext uri="{FF2B5EF4-FFF2-40B4-BE49-F238E27FC236}">
                      <a16:creationId xmlns:a16="http://schemas.microsoft.com/office/drawing/2014/main" id="{6F521B9D-7FA2-4D1A-7277-3650FA11FD08}"/>
                    </a:ext>
                  </a:extLst>
                </p14:cNvPr>
                <p14:cNvContentPartPr/>
                <p14:nvPr/>
              </p14:nvContentPartPr>
              <p14:xfrm>
                <a:off x="9385566" y="4346066"/>
                <a:ext cx="657360" cy="265320"/>
              </p14:xfrm>
            </p:contentPart>
          </mc:Choice>
          <mc:Fallback xmlns="">
            <p:pic>
              <p:nvPicPr>
                <p:cNvPr id="306" name="Ink 305">
                  <a:extLst>
                    <a:ext uri="{FF2B5EF4-FFF2-40B4-BE49-F238E27FC236}">
                      <a16:creationId xmlns:a16="http://schemas.microsoft.com/office/drawing/2014/main" id="{6F521B9D-7FA2-4D1A-7277-3650FA11FD08}"/>
                    </a:ext>
                  </a:extLst>
                </p:cNvPr>
                <p:cNvPicPr/>
                <p:nvPr/>
              </p:nvPicPr>
              <p:blipFill>
                <a:blip r:embed="rId447"/>
                <a:stretch>
                  <a:fillRect/>
                </a:stretch>
              </p:blipFill>
              <p:spPr>
                <a:xfrm>
                  <a:off x="9376926" y="4337066"/>
                  <a:ext cx="67500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10" name="Ink 309">
                  <a:extLst>
                    <a:ext uri="{FF2B5EF4-FFF2-40B4-BE49-F238E27FC236}">
                      <a16:creationId xmlns:a16="http://schemas.microsoft.com/office/drawing/2014/main" id="{3A9A4D2A-D8FE-2193-5CEF-1FB434599FFF}"/>
                    </a:ext>
                  </a:extLst>
                </p14:cNvPr>
                <p14:cNvContentPartPr/>
                <p14:nvPr/>
              </p14:nvContentPartPr>
              <p14:xfrm>
                <a:off x="10162806" y="4269746"/>
                <a:ext cx="216720" cy="546120"/>
              </p14:xfrm>
            </p:contentPart>
          </mc:Choice>
          <mc:Fallback xmlns="">
            <p:pic>
              <p:nvPicPr>
                <p:cNvPr id="310" name="Ink 309">
                  <a:extLst>
                    <a:ext uri="{FF2B5EF4-FFF2-40B4-BE49-F238E27FC236}">
                      <a16:creationId xmlns:a16="http://schemas.microsoft.com/office/drawing/2014/main" id="{3A9A4D2A-D8FE-2193-5CEF-1FB434599FFF}"/>
                    </a:ext>
                  </a:extLst>
                </p:cNvPr>
                <p:cNvPicPr/>
                <p:nvPr/>
              </p:nvPicPr>
              <p:blipFill>
                <a:blip r:embed="rId449"/>
                <a:stretch>
                  <a:fillRect/>
                </a:stretch>
              </p:blipFill>
              <p:spPr>
                <a:xfrm>
                  <a:off x="10153806" y="4260746"/>
                  <a:ext cx="234360" cy="56376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11" name="Ink 310">
                  <a:extLst>
                    <a:ext uri="{FF2B5EF4-FFF2-40B4-BE49-F238E27FC236}">
                      <a16:creationId xmlns:a16="http://schemas.microsoft.com/office/drawing/2014/main" id="{CAADCBAE-D490-4CED-3AF8-4E29252856BF}"/>
                    </a:ext>
                  </a:extLst>
                </p14:cNvPr>
                <p14:cNvContentPartPr/>
                <p14:nvPr/>
              </p14:nvContentPartPr>
              <p14:xfrm>
                <a:off x="10520646" y="4407986"/>
                <a:ext cx="104400" cy="187920"/>
              </p14:xfrm>
            </p:contentPart>
          </mc:Choice>
          <mc:Fallback xmlns="">
            <p:pic>
              <p:nvPicPr>
                <p:cNvPr id="311" name="Ink 310">
                  <a:extLst>
                    <a:ext uri="{FF2B5EF4-FFF2-40B4-BE49-F238E27FC236}">
                      <a16:creationId xmlns:a16="http://schemas.microsoft.com/office/drawing/2014/main" id="{CAADCBAE-D490-4CED-3AF8-4E29252856BF}"/>
                    </a:ext>
                  </a:extLst>
                </p:cNvPr>
                <p:cNvPicPr/>
                <p:nvPr/>
              </p:nvPicPr>
              <p:blipFill>
                <a:blip r:embed="rId451"/>
                <a:stretch>
                  <a:fillRect/>
                </a:stretch>
              </p:blipFill>
              <p:spPr>
                <a:xfrm>
                  <a:off x="10512006" y="4398986"/>
                  <a:ext cx="12204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312" name="Ink 311">
                  <a:extLst>
                    <a:ext uri="{FF2B5EF4-FFF2-40B4-BE49-F238E27FC236}">
                      <a16:creationId xmlns:a16="http://schemas.microsoft.com/office/drawing/2014/main" id="{CC7087BE-D1C9-5AAA-020D-969013EE64CC}"/>
                    </a:ext>
                  </a:extLst>
                </p14:cNvPr>
                <p14:cNvContentPartPr/>
                <p14:nvPr/>
              </p14:nvContentPartPr>
              <p14:xfrm>
                <a:off x="10726206" y="4497986"/>
                <a:ext cx="12960" cy="11160"/>
              </p14:xfrm>
            </p:contentPart>
          </mc:Choice>
          <mc:Fallback xmlns="">
            <p:pic>
              <p:nvPicPr>
                <p:cNvPr id="312" name="Ink 311">
                  <a:extLst>
                    <a:ext uri="{FF2B5EF4-FFF2-40B4-BE49-F238E27FC236}">
                      <a16:creationId xmlns:a16="http://schemas.microsoft.com/office/drawing/2014/main" id="{CC7087BE-D1C9-5AAA-020D-969013EE64CC}"/>
                    </a:ext>
                  </a:extLst>
                </p:cNvPr>
                <p:cNvPicPr/>
                <p:nvPr/>
              </p:nvPicPr>
              <p:blipFill>
                <a:blip r:embed="rId453"/>
                <a:stretch>
                  <a:fillRect/>
                </a:stretch>
              </p:blipFill>
              <p:spPr>
                <a:xfrm>
                  <a:off x="10717566" y="4489346"/>
                  <a:ext cx="306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13" name="Ink 312">
                  <a:extLst>
                    <a:ext uri="{FF2B5EF4-FFF2-40B4-BE49-F238E27FC236}">
                      <a16:creationId xmlns:a16="http://schemas.microsoft.com/office/drawing/2014/main" id="{0147D25F-1EC2-613E-BC0F-829140A14854}"/>
                    </a:ext>
                  </a:extLst>
                </p14:cNvPr>
                <p14:cNvContentPartPr/>
                <p14:nvPr/>
              </p14:nvContentPartPr>
              <p14:xfrm>
                <a:off x="10840686" y="4395026"/>
                <a:ext cx="96120" cy="189000"/>
              </p14:xfrm>
            </p:contentPart>
          </mc:Choice>
          <mc:Fallback xmlns="">
            <p:pic>
              <p:nvPicPr>
                <p:cNvPr id="313" name="Ink 312">
                  <a:extLst>
                    <a:ext uri="{FF2B5EF4-FFF2-40B4-BE49-F238E27FC236}">
                      <a16:creationId xmlns:a16="http://schemas.microsoft.com/office/drawing/2014/main" id="{0147D25F-1EC2-613E-BC0F-829140A14854}"/>
                    </a:ext>
                  </a:extLst>
                </p:cNvPr>
                <p:cNvPicPr/>
                <p:nvPr/>
              </p:nvPicPr>
              <p:blipFill>
                <a:blip r:embed="rId455"/>
                <a:stretch>
                  <a:fillRect/>
                </a:stretch>
              </p:blipFill>
              <p:spPr>
                <a:xfrm>
                  <a:off x="10831686" y="4386386"/>
                  <a:ext cx="11376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314" name="Ink 313">
                  <a:extLst>
                    <a:ext uri="{FF2B5EF4-FFF2-40B4-BE49-F238E27FC236}">
                      <a16:creationId xmlns:a16="http://schemas.microsoft.com/office/drawing/2014/main" id="{2A9FA041-A330-A5E7-78E0-C131732EFA9B}"/>
                    </a:ext>
                  </a:extLst>
                </p14:cNvPr>
                <p14:cNvContentPartPr/>
                <p14:nvPr/>
              </p14:nvContentPartPr>
              <p14:xfrm>
                <a:off x="11030406" y="4393226"/>
                <a:ext cx="110520" cy="183240"/>
              </p14:xfrm>
            </p:contentPart>
          </mc:Choice>
          <mc:Fallback xmlns="">
            <p:pic>
              <p:nvPicPr>
                <p:cNvPr id="314" name="Ink 313">
                  <a:extLst>
                    <a:ext uri="{FF2B5EF4-FFF2-40B4-BE49-F238E27FC236}">
                      <a16:creationId xmlns:a16="http://schemas.microsoft.com/office/drawing/2014/main" id="{2A9FA041-A330-A5E7-78E0-C131732EFA9B}"/>
                    </a:ext>
                  </a:extLst>
                </p:cNvPr>
                <p:cNvPicPr/>
                <p:nvPr/>
              </p:nvPicPr>
              <p:blipFill>
                <a:blip r:embed="rId457"/>
                <a:stretch>
                  <a:fillRect/>
                </a:stretch>
              </p:blipFill>
              <p:spPr>
                <a:xfrm>
                  <a:off x="11021766" y="4384586"/>
                  <a:ext cx="12816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315" name="Ink 314">
                  <a:extLst>
                    <a:ext uri="{FF2B5EF4-FFF2-40B4-BE49-F238E27FC236}">
                      <a16:creationId xmlns:a16="http://schemas.microsoft.com/office/drawing/2014/main" id="{4D271515-0398-3521-03F2-6F2AA2B7963A}"/>
                    </a:ext>
                  </a:extLst>
                </p14:cNvPr>
                <p14:cNvContentPartPr/>
                <p14:nvPr/>
              </p14:nvContentPartPr>
              <p14:xfrm>
                <a:off x="11207886" y="4360826"/>
                <a:ext cx="155520" cy="190800"/>
              </p14:xfrm>
            </p:contentPart>
          </mc:Choice>
          <mc:Fallback xmlns="">
            <p:pic>
              <p:nvPicPr>
                <p:cNvPr id="315" name="Ink 314">
                  <a:extLst>
                    <a:ext uri="{FF2B5EF4-FFF2-40B4-BE49-F238E27FC236}">
                      <a16:creationId xmlns:a16="http://schemas.microsoft.com/office/drawing/2014/main" id="{4D271515-0398-3521-03F2-6F2AA2B7963A}"/>
                    </a:ext>
                  </a:extLst>
                </p:cNvPr>
                <p:cNvPicPr/>
                <p:nvPr/>
              </p:nvPicPr>
              <p:blipFill>
                <a:blip r:embed="rId459"/>
                <a:stretch>
                  <a:fillRect/>
                </a:stretch>
              </p:blipFill>
              <p:spPr>
                <a:xfrm>
                  <a:off x="11199246" y="4351826"/>
                  <a:ext cx="17316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357" name="Ink 356">
                  <a:extLst>
                    <a:ext uri="{FF2B5EF4-FFF2-40B4-BE49-F238E27FC236}">
                      <a16:creationId xmlns:a16="http://schemas.microsoft.com/office/drawing/2014/main" id="{EF227F7B-6D1E-4E6D-7885-2FBA94739743}"/>
                    </a:ext>
                  </a:extLst>
                </p14:cNvPr>
                <p14:cNvContentPartPr/>
                <p14:nvPr/>
              </p14:nvContentPartPr>
              <p14:xfrm>
                <a:off x="8237886" y="4812626"/>
                <a:ext cx="148320" cy="386280"/>
              </p14:xfrm>
            </p:contentPart>
          </mc:Choice>
          <mc:Fallback xmlns="">
            <p:pic>
              <p:nvPicPr>
                <p:cNvPr id="357" name="Ink 356">
                  <a:extLst>
                    <a:ext uri="{FF2B5EF4-FFF2-40B4-BE49-F238E27FC236}">
                      <a16:creationId xmlns:a16="http://schemas.microsoft.com/office/drawing/2014/main" id="{EF227F7B-6D1E-4E6D-7885-2FBA94739743}"/>
                    </a:ext>
                  </a:extLst>
                </p:cNvPr>
                <p:cNvPicPr/>
                <p:nvPr/>
              </p:nvPicPr>
              <p:blipFill>
                <a:blip r:embed="rId461"/>
                <a:stretch>
                  <a:fillRect/>
                </a:stretch>
              </p:blipFill>
              <p:spPr>
                <a:xfrm>
                  <a:off x="8229246" y="4803986"/>
                  <a:ext cx="165960" cy="40392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358" name="Ink 357">
                  <a:extLst>
                    <a:ext uri="{FF2B5EF4-FFF2-40B4-BE49-F238E27FC236}">
                      <a16:creationId xmlns:a16="http://schemas.microsoft.com/office/drawing/2014/main" id="{DAF44E9E-05DD-217E-95C5-F9413A937500}"/>
                    </a:ext>
                  </a:extLst>
                </p14:cNvPr>
                <p14:cNvContentPartPr/>
                <p14:nvPr/>
              </p14:nvContentPartPr>
              <p14:xfrm>
                <a:off x="8221326" y="5026466"/>
                <a:ext cx="139680" cy="28800"/>
              </p14:xfrm>
            </p:contentPart>
          </mc:Choice>
          <mc:Fallback xmlns="">
            <p:pic>
              <p:nvPicPr>
                <p:cNvPr id="358" name="Ink 357">
                  <a:extLst>
                    <a:ext uri="{FF2B5EF4-FFF2-40B4-BE49-F238E27FC236}">
                      <a16:creationId xmlns:a16="http://schemas.microsoft.com/office/drawing/2014/main" id="{DAF44E9E-05DD-217E-95C5-F9413A937500}"/>
                    </a:ext>
                  </a:extLst>
                </p:cNvPr>
                <p:cNvPicPr/>
                <p:nvPr/>
              </p:nvPicPr>
              <p:blipFill>
                <a:blip r:embed="rId463"/>
                <a:stretch>
                  <a:fillRect/>
                </a:stretch>
              </p:blipFill>
              <p:spPr>
                <a:xfrm>
                  <a:off x="8212686" y="5017466"/>
                  <a:ext cx="1573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359" name="Ink 358">
                  <a:extLst>
                    <a:ext uri="{FF2B5EF4-FFF2-40B4-BE49-F238E27FC236}">
                      <a16:creationId xmlns:a16="http://schemas.microsoft.com/office/drawing/2014/main" id="{7EAE52EC-8207-2A35-DF84-99081A145CBC}"/>
                    </a:ext>
                  </a:extLst>
                </p14:cNvPr>
                <p14:cNvContentPartPr/>
                <p14:nvPr/>
              </p14:nvContentPartPr>
              <p14:xfrm>
                <a:off x="8477286" y="4982186"/>
                <a:ext cx="79920" cy="18000"/>
              </p14:xfrm>
            </p:contentPart>
          </mc:Choice>
          <mc:Fallback xmlns="">
            <p:pic>
              <p:nvPicPr>
                <p:cNvPr id="359" name="Ink 358">
                  <a:extLst>
                    <a:ext uri="{FF2B5EF4-FFF2-40B4-BE49-F238E27FC236}">
                      <a16:creationId xmlns:a16="http://schemas.microsoft.com/office/drawing/2014/main" id="{7EAE52EC-8207-2A35-DF84-99081A145CBC}"/>
                    </a:ext>
                  </a:extLst>
                </p:cNvPr>
                <p:cNvPicPr/>
                <p:nvPr/>
              </p:nvPicPr>
              <p:blipFill>
                <a:blip r:embed="rId465"/>
                <a:stretch>
                  <a:fillRect/>
                </a:stretch>
              </p:blipFill>
              <p:spPr>
                <a:xfrm>
                  <a:off x="8468646" y="4973546"/>
                  <a:ext cx="975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360" name="Ink 359">
                  <a:extLst>
                    <a:ext uri="{FF2B5EF4-FFF2-40B4-BE49-F238E27FC236}">
                      <a16:creationId xmlns:a16="http://schemas.microsoft.com/office/drawing/2014/main" id="{163823FA-C062-5469-D0F1-B19309A469E9}"/>
                    </a:ext>
                  </a:extLst>
                </p14:cNvPr>
                <p14:cNvContentPartPr/>
                <p14:nvPr/>
              </p14:nvContentPartPr>
              <p14:xfrm>
                <a:off x="8465766" y="5049146"/>
                <a:ext cx="100800" cy="21600"/>
              </p14:xfrm>
            </p:contentPart>
          </mc:Choice>
          <mc:Fallback xmlns="">
            <p:pic>
              <p:nvPicPr>
                <p:cNvPr id="360" name="Ink 359">
                  <a:extLst>
                    <a:ext uri="{FF2B5EF4-FFF2-40B4-BE49-F238E27FC236}">
                      <a16:creationId xmlns:a16="http://schemas.microsoft.com/office/drawing/2014/main" id="{163823FA-C062-5469-D0F1-B19309A469E9}"/>
                    </a:ext>
                  </a:extLst>
                </p:cNvPr>
                <p:cNvPicPr/>
                <p:nvPr/>
              </p:nvPicPr>
              <p:blipFill>
                <a:blip r:embed="rId467"/>
                <a:stretch>
                  <a:fillRect/>
                </a:stretch>
              </p:blipFill>
              <p:spPr>
                <a:xfrm>
                  <a:off x="8457126" y="5040506"/>
                  <a:ext cx="11844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362" name="Ink 361">
                  <a:extLst>
                    <a:ext uri="{FF2B5EF4-FFF2-40B4-BE49-F238E27FC236}">
                      <a16:creationId xmlns:a16="http://schemas.microsoft.com/office/drawing/2014/main" id="{54F109E1-F25B-D828-379A-BC4A7B124AE9}"/>
                    </a:ext>
                  </a:extLst>
                </p14:cNvPr>
                <p14:cNvContentPartPr/>
                <p14:nvPr/>
              </p14:nvContentPartPr>
              <p14:xfrm>
                <a:off x="8743326" y="4865546"/>
                <a:ext cx="70200" cy="198360"/>
              </p14:xfrm>
            </p:contentPart>
          </mc:Choice>
          <mc:Fallback xmlns="">
            <p:pic>
              <p:nvPicPr>
                <p:cNvPr id="362" name="Ink 361">
                  <a:extLst>
                    <a:ext uri="{FF2B5EF4-FFF2-40B4-BE49-F238E27FC236}">
                      <a16:creationId xmlns:a16="http://schemas.microsoft.com/office/drawing/2014/main" id="{54F109E1-F25B-D828-379A-BC4A7B124AE9}"/>
                    </a:ext>
                  </a:extLst>
                </p:cNvPr>
                <p:cNvPicPr/>
                <p:nvPr/>
              </p:nvPicPr>
              <p:blipFill>
                <a:blip r:embed="rId469"/>
                <a:stretch>
                  <a:fillRect/>
                </a:stretch>
              </p:blipFill>
              <p:spPr>
                <a:xfrm>
                  <a:off x="8734326" y="4856546"/>
                  <a:ext cx="878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363" name="Ink 362">
                  <a:extLst>
                    <a:ext uri="{FF2B5EF4-FFF2-40B4-BE49-F238E27FC236}">
                      <a16:creationId xmlns:a16="http://schemas.microsoft.com/office/drawing/2014/main" id="{3B5FDBC8-FBBC-5A84-2E0A-01F629813226}"/>
                    </a:ext>
                  </a:extLst>
                </p14:cNvPr>
                <p14:cNvContentPartPr/>
                <p14:nvPr/>
              </p14:nvContentPartPr>
              <p14:xfrm>
                <a:off x="8868606" y="4960946"/>
                <a:ext cx="37800" cy="47160"/>
              </p14:xfrm>
            </p:contentPart>
          </mc:Choice>
          <mc:Fallback xmlns="">
            <p:pic>
              <p:nvPicPr>
                <p:cNvPr id="363" name="Ink 362">
                  <a:extLst>
                    <a:ext uri="{FF2B5EF4-FFF2-40B4-BE49-F238E27FC236}">
                      <a16:creationId xmlns:a16="http://schemas.microsoft.com/office/drawing/2014/main" id="{3B5FDBC8-FBBC-5A84-2E0A-01F629813226}"/>
                    </a:ext>
                  </a:extLst>
                </p:cNvPr>
                <p:cNvPicPr/>
                <p:nvPr/>
              </p:nvPicPr>
              <p:blipFill>
                <a:blip r:embed="rId471"/>
                <a:stretch>
                  <a:fillRect/>
                </a:stretch>
              </p:blipFill>
              <p:spPr>
                <a:xfrm>
                  <a:off x="8859606" y="4951946"/>
                  <a:ext cx="5544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364" name="Ink 363">
                  <a:extLst>
                    <a:ext uri="{FF2B5EF4-FFF2-40B4-BE49-F238E27FC236}">
                      <a16:creationId xmlns:a16="http://schemas.microsoft.com/office/drawing/2014/main" id="{D430F380-80DC-C954-F734-0BA3330E97DC}"/>
                    </a:ext>
                  </a:extLst>
                </p14:cNvPr>
                <p14:cNvContentPartPr/>
                <p14:nvPr/>
              </p14:nvContentPartPr>
              <p14:xfrm>
                <a:off x="8938446" y="4882826"/>
                <a:ext cx="107640" cy="189000"/>
              </p14:xfrm>
            </p:contentPart>
          </mc:Choice>
          <mc:Fallback xmlns="">
            <p:pic>
              <p:nvPicPr>
                <p:cNvPr id="364" name="Ink 363">
                  <a:extLst>
                    <a:ext uri="{FF2B5EF4-FFF2-40B4-BE49-F238E27FC236}">
                      <a16:creationId xmlns:a16="http://schemas.microsoft.com/office/drawing/2014/main" id="{D430F380-80DC-C954-F734-0BA3330E97DC}"/>
                    </a:ext>
                  </a:extLst>
                </p:cNvPr>
                <p:cNvPicPr/>
                <p:nvPr/>
              </p:nvPicPr>
              <p:blipFill>
                <a:blip r:embed="rId473"/>
                <a:stretch>
                  <a:fillRect/>
                </a:stretch>
              </p:blipFill>
              <p:spPr>
                <a:xfrm>
                  <a:off x="8929446" y="4873826"/>
                  <a:ext cx="1252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365" name="Ink 364">
                  <a:extLst>
                    <a:ext uri="{FF2B5EF4-FFF2-40B4-BE49-F238E27FC236}">
                      <a16:creationId xmlns:a16="http://schemas.microsoft.com/office/drawing/2014/main" id="{CF9FF997-0419-7148-9CA3-A1581FE5E180}"/>
                    </a:ext>
                  </a:extLst>
                </p14:cNvPr>
                <p14:cNvContentPartPr/>
                <p14:nvPr/>
              </p14:nvContentPartPr>
              <p14:xfrm>
                <a:off x="9104406" y="4896866"/>
                <a:ext cx="123480" cy="141480"/>
              </p14:xfrm>
            </p:contentPart>
          </mc:Choice>
          <mc:Fallback xmlns="">
            <p:pic>
              <p:nvPicPr>
                <p:cNvPr id="365" name="Ink 364">
                  <a:extLst>
                    <a:ext uri="{FF2B5EF4-FFF2-40B4-BE49-F238E27FC236}">
                      <a16:creationId xmlns:a16="http://schemas.microsoft.com/office/drawing/2014/main" id="{CF9FF997-0419-7148-9CA3-A1581FE5E180}"/>
                    </a:ext>
                  </a:extLst>
                </p:cNvPr>
                <p:cNvPicPr/>
                <p:nvPr/>
              </p:nvPicPr>
              <p:blipFill>
                <a:blip r:embed="rId475"/>
                <a:stretch>
                  <a:fillRect/>
                </a:stretch>
              </p:blipFill>
              <p:spPr>
                <a:xfrm>
                  <a:off x="9095766" y="4888226"/>
                  <a:ext cx="14112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366" name="Ink 365">
                  <a:extLst>
                    <a:ext uri="{FF2B5EF4-FFF2-40B4-BE49-F238E27FC236}">
                      <a16:creationId xmlns:a16="http://schemas.microsoft.com/office/drawing/2014/main" id="{CC8AAF00-5739-D0D8-13E7-686B2D2BD608}"/>
                    </a:ext>
                  </a:extLst>
                </p14:cNvPr>
                <p14:cNvContentPartPr/>
                <p14:nvPr/>
              </p14:nvContentPartPr>
              <p14:xfrm>
                <a:off x="9272526" y="4850426"/>
                <a:ext cx="101880" cy="216360"/>
              </p14:xfrm>
            </p:contentPart>
          </mc:Choice>
          <mc:Fallback xmlns="">
            <p:pic>
              <p:nvPicPr>
                <p:cNvPr id="366" name="Ink 365">
                  <a:extLst>
                    <a:ext uri="{FF2B5EF4-FFF2-40B4-BE49-F238E27FC236}">
                      <a16:creationId xmlns:a16="http://schemas.microsoft.com/office/drawing/2014/main" id="{CC8AAF00-5739-D0D8-13E7-686B2D2BD608}"/>
                    </a:ext>
                  </a:extLst>
                </p:cNvPr>
                <p:cNvPicPr/>
                <p:nvPr/>
              </p:nvPicPr>
              <p:blipFill>
                <a:blip r:embed="rId477"/>
                <a:stretch>
                  <a:fillRect/>
                </a:stretch>
              </p:blipFill>
              <p:spPr>
                <a:xfrm>
                  <a:off x="9263886" y="4841426"/>
                  <a:ext cx="1195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367" name="Ink 366">
                  <a:extLst>
                    <a:ext uri="{FF2B5EF4-FFF2-40B4-BE49-F238E27FC236}">
                      <a16:creationId xmlns:a16="http://schemas.microsoft.com/office/drawing/2014/main" id="{D3AF928A-6C7E-E055-EA85-8ADBA8C67FC1}"/>
                    </a:ext>
                  </a:extLst>
                </p14:cNvPr>
                <p14:cNvContentPartPr/>
                <p14:nvPr/>
              </p14:nvContentPartPr>
              <p14:xfrm>
                <a:off x="9550086" y="4906226"/>
                <a:ext cx="284400" cy="159480"/>
              </p14:xfrm>
            </p:contentPart>
          </mc:Choice>
          <mc:Fallback xmlns="">
            <p:pic>
              <p:nvPicPr>
                <p:cNvPr id="367" name="Ink 366">
                  <a:extLst>
                    <a:ext uri="{FF2B5EF4-FFF2-40B4-BE49-F238E27FC236}">
                      <a16:creationId xmlns:a16="http://schemas.microsoft.com/office/drawing/2014/main" id="{D3AF928A-6C7E-E055-EA85-8ADBA8C67FC1}"/>
                    </a:ext>
                  </a:extLst>
                </p:cNvPr>
                <p:cNvPicPr/>
                <p:nvPr/>
              </p:nvPicPr>
              <p:blipFill>
                <a:blip r:embed="rId479"/>
                <a:stretch>
                  <a:fillRect/>
                </a:stretch>
              </p:blipFill>
              <p:spPr>
                <a:xfrm>
                  <a:off x="9541446" y="4897226"/>
                  <a:ext cx="3020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368" name="Ink 367">
                  <a:extLst>
                    <a:ext uri="{FF2B5EF4-FFF2-40B4-BE49-F238E27FC236}">
                      <a16:creationId xmlns:a16="http://schemas.microsoft.com/office/drawing/2014/main" id="{7FED150E-19D0-D52D-EFAA-ED6A6C4B4145}"/>
                    </a:ext>
                  </a:extLst>
                </p14:cNvPr>
                <p14:cNvContentPartPr/>
                <p14:nvPr/>
              </p14:nvContentPartPr>
              <p14:xfrm>
                <a:off x="10026726" y="4863026"/>
                <a:ext cx="32760" cy="262440"/>
              </p14:xfrm>
            </p:contentPart>
          </mc:Choice>
          <mc:Fallback xmlns="">
            <p:pic>
              <p:nvPicPr>
                <p:cNvPr id="368" name="Ink 367">
                  <a:extLst>
                    <a:ext uri="{FF2B5EF4-FFF2-40B4-BE49-F238E27FC236}">
                      <a16:creationId xmlns:a16="http://schemas.microsoft.com/office/drawing/2014/main" id="{7FED150E-19D0-D52D-EFAA-ED6A6C4B4145}"/>
                    </a:ext>
                  </a:extLst>
                </p:cNvPr>
                <p:cNvPicPr/>
                <p:nvPr/>
              </p:nvPicPr>
              <p:blipFill>
                <a:blip r:embed="rId481"/>
                <a:stretch>
                  <a:fillRect/>
                </a:stretch>
              </p:blipFill>
              <p:spPr>
                <a:xfrm>
                  <a:off x="10018086" y="4854386"/>
                  <a:ext cx="5040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369" name="Ink 368">
                  <a:extLst>
                    <a:ext uri="{FF2B5EF4-FFF2-40B4-BE49-F238E27FC236}">
                      <a16:creationId xmlns:a16="http://schemas.microsoft.com/office/drawing/2014/main" id="{CDD341CD-7EC4-D994-B30A-10CE86B22BA9}"/>
                    </a:ext>
                  </a:extLst>
                </p14:cNvPr>
                <p14:cNvContentPartPr/>
                <p14:nvPr/>
              </p14:nvContentPartPr>
              <p14:xfrm>
                <a:off x="10021326" y="4870226"/>
                <a:ext cx="355320" cy="250560"/>
              </p14:xfrm>
            </p:contentPart>
          </mc:Choice>
          <mc:Fallback xmlns="">
            <p:pic>
              <p:nvPicPr>
                <p:cNvPr id="369" name="Ink 368">
                  <a:extLst>
                    <a:ext uri="{FF2B5EF4-FFF2-40B4-BE49-F238E27FC236}">
                      <a16:creationId xmlns:a16="http://schemas.microsoft.com/office/drawing/2014/main" id="{CDD341CD-7EC4-D994-B30A-10CE86B22BA9}"/>
                    </a:ext>
                  </a:extLst>
                </p:cNvPr>
                <p:cNvPicPr/>
                <p:nvPr/>
              </p:nvPicPr>
              <p:blipFill>
                <a:blip r:embed="rId483"/>
                <a:stretch>
                  <a:fillRect/>
                </a:stretch>
              </p:blipFill>
              <p:spPr>
                <a:xfrm>
                  <a:off x="10012326" y="4861226"/>
                  <a:ext cx="37296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370" name="Ink 369">
                  <a:extLst>
                    <a:ext uri="{FF2B5EF4-FFF2-40B4-BE49-F238E27FC236}">
                      <a16:creationId xmlns:a16="http://schemas.microsoft.com/office/drawing/2014/main" id="{31E88061-E7C9-61D1-3117-8BA423A74ED1}"/>
                    </a:ext>
                  </a:extLst>
                </p14:cNvPr>
                <p14:cNvContentPartPr/>
                <p14:nvPr/>
              </p14:nvContentPartPr>
              <p14:xfrm>
                <a:off x="10674006" y="4878146"/>
                <a:ext cx="234360" cy="239040"/>
              </p14:xfrm>
            </p:contentPart>
          </mc:Choice>
          <mc:Fallback xmlns="">
            <p:pic>
              <p:nvPicPr>
                <p:cNvPr id="370" name="Ink 369">
                  <a:extLst>
                    <a:ext uri="{FF2B5EF4-FFF2-40B4-BE49-F238E27FC236}">
                      <a16:creationId xmlns:a16="http://schemas.microsoft.com/office/drawing/2014/main" id="{31E88061-E7C9-61D1-3117-8BA423A74ED1}"/>
                    </a:ext>
                  </a:extLst>
                </p:cNvPr>
                <p:cNvPicPr/>
                <p:nvPr/>
              </p:nvPicPr>
              <p:blipFill>
                <a:blip r:embed="rId485"/>
                <a:stretch>
                  <a:fillRect/>
                </a:stretch>
              </p:blipFill>
              <p:spPr>
                <a:xfrm>
                  <a:off x="10665366" y="4869506"/>
                  <a:ext cx="25200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371" name="Ink 370">
                  <a:extLst>
                    <a:ext uri="{FF2B5EF4-FFF2-40B4-BE49-F238E27FC236}">
                      <a16:creationId xmlns:a16="http://schemas.microsoft.com/office/drawing/2014/main" id="{449F7C1F-FD1D-AF31-4EDF-C29399CF1064}"/>
                    </a:ext>
                  </a:extLst>
                </p14:cNvPr>
                <p14:cNvContentPartPr/>
                <p14:nvPr/>
              </p14:nvContentPartPr>
              <p14:xfrm>
                <a:off x="10960206" y="4868066"/>
                <a:ext cx="392400" cy="273600"/>
              </p14:xfrm>
            </p:contentPart>
          </mc:Choice>
          <mc:Fallback xmlns="">
            <p:pic>
              <p:nvPicPr>
                <p:cNvPr id="371" name="Ink 370">
                  <a:extLst>
                    <a:ext uri="{FF2B5EF4-FFF2-40B4-BE49-F238E27FC236}">
                      <a16:creationId xmlns:a16="http://schemas.microsoft.com/office/drawing/2014/main" id="{449F7C1F-FD1D-AF31-4EDF-C29399CF1064}"/>
                    </a:ext>
                  </a:extLst>
                </p:cNvPr>
                <p:cNvPicPr/>
                <p:nvPr/>
              </p:nvPicPr>
              <p:blipFill>
                <a:blip r:embed="rId487"/>
                <a:stretch>
                  <a:fillRect/>
                </a:stretch>
              </p:blipFill>
              <p:spPr>
                <a:xfrm>
                  <a:off x="10951206" y="4859066"/>
                  <a:ext cx="41004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372" name="Ink 371">
                  <a:extLst>
                    <a:ext uri="{FF2B5EF4-FFF2-40B4-BE49-F238E27FC236}">
                      <a16:creationId xmlns:a16="http://schemas.microsoft.com/office/drawing/2014/main" id="{77A2D582-413B-DF7D-EA41-A5D38A838DB6}"/>
                    </a:ext>
                  </a:extLst>
                </p14:cNvPr>
                <p14:cNvContentPartPr/>
                <p14:nvPr/>
              </p14:nvContentPartPr>
              <p14:xfrm>
                <a:off x="11360886" y="4989386"/>
                <a:ext cx="226800" cy="345960"/>
              </p14:xfrm>
            </p:contentPart>
          </mc:Choice>
          <mc:Fallback xmlns="">
            <p:pic>
              <p:nvPicPr>
                <p:cNvPr id="372" name="Ink 371">
                  <a:extLst>
                    <a:ext uri="{FF2B5EF4-FFF2-40B4-BE49-F238E27FC236}">
                      <a16:creationId xmlns:a16="http://schemas.microsoft.com/office/drawing/2014/main" id="{77A2D582-413B-DF7D-EA41-A5D38A838DB6}"/>
                    </a:ext>
                  </a:extLst>
                </p:cNvPr>
                <p:cNvPicPr/>
                <p:nvPr/>
              </p:nvPicPr>
              <p:blipFill>
                <a:blip r:embed="rId489"/>
                <a:stretch>
                  <a:fillRect/>
                </a:stretch>
              </p:blipFill>
              <p:spPr>
                <a:xfrm>
                  <a:off x="11351886" y="4980746"/>
                  <a:ext cx="244440" cy="36360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79" name="Ink 278">
                  <a:extLst>
                    <a:ext uri="{FF2B5EF4-FFF2-40B4-BE49-F238E27FC236}">
                      <a16:creationId xmlns:a16="http://schemas.microsoft.com/office/drawing/2014/main" id="{819A3EE4-9F63-D8E7-FE05-D8D15FDA09D5}"/>
                    </a:ext>
                  </a:extLst>
                </p14:cNvPr>
                <p14:cNvContentPartPr/>
                <p14:nvPr/>
              </p14:nvContentPartPr>
              <p14:xfrm>
                <a:off x="3972246" y="4449026"/>
                <a:ext cx="9360" cy="235080"/>
              </p14:xfrm>
            </p:contentPart>
          </mc:Choice>
          <mc:Fallback xmlns="">
            <p:pic>
              <p:nvPicPr>
                <p:cNvPr id="279" name="Ink 278">
                  <a:extLst>
                    <a:ext uri="{FF2B5EF4-FFF2-40B4-BE49-F238E27FC236}">
                      <a16:creationId xmlns:a16="http://schemas.microsoft.com/office/drawing/2014/main" id="{819A3EE4-9F63-D8E7-FE05-D8D15FDA09D5}"/>
                    </a:ext>
                  </a:extLst>
                </p:cNvPr>
                <p:cNvPicPr/>
                <p:nvPr/>
              </p:nvPicPr>
              <p:blipFill>
                <a:blip r:embed="rId491"/>
                <a:stretch>
                  <a:fillRect/>
                </a:stretch>
              </p:blipFill>
              <p:spPr>
                <a:xfrm>
                  <a:off x="3963606" y="4440026"/>
                  <a:ext cx="270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280" name="Ink 279">
                  <a:extLst>
                    <a:ext uri="{FF2B5EF4-FFF2-40B4-BE49-F238E27FC236}">
                      <a16:creationId xmlns:a16="http://schemas.microsoft.com/office/drawing/2014/main" id="{4C281468-4D2A-3BF4-FD63-9BBA329C49D1}"/>
                    </a:ext>
                  </a:extLst>
                </p14:cNvPr>
                <p14:cNvContentPartPr/>
                <p14:nvPr/>
              </p14:nvContentPartPr>
              <p14:xfrm>
                <a:off x="3960366" y="4418066"/>
                <a:ext cx="331200" cy="275040"/>
              </p14:xfrm>
            </p:contentPart>
          </mc:Choice>
          <mc:Fallback xmlns="">
            <p:pic>
              <p:nvPicPr>
                <p:cNvPr id="280" name="Ink 279">
                  <a:extLst>
                    <a:ext uri="{FF2B5EF4-FFF2-40B4-BE49-F238E27FC236}">
                      <a16:creationId xmlns:a16="http://schemas.microsoft.com/office/drawing/2014/main" id="{4C281468-4D2A-3BF4-FD63-9BBA329C49D1}"/>
                    </a:ext>
                  </a:extLst>
                </p:cNvPr>
                <p:cNvPicPr/>
                <p:nvPr/>
              </p:nvPicPr>
              <p:blipFill>
                <a:blip r:embed="rId493"/>
                <a:stretch>
                  <a:fillRect/>
                </a:stretch>
              </p:blipFill>
              <p:spPr>
                <a:xfrm>
                  <a:off x="3951726" y="4409066"/>
                  <a:ext cx="34884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281" name="Ink 280">
                  <a:extLst>
                    <a:ext uri="{FF2B5EF4-FFF2-40B4-BE49-F238E27FC236}">
                      <a16:creationId xmlns:a16="http://schemas.microsoft.com/office/drawing/2014/main" id="{CA22FCE5-C987-71B9-7279-6A5D1C22A8F5}"/>
                    </a:ext>
                  </a:extLst>
                </p14:cNvPr>
                <p14:cNvContentPartPr/>
                <p14:nvPr/>
              </p14:nvContentPartPr>
              <p14:xfrm>
                <a:off x="4492086" y="4514186"/>
                <a:ext cx="102960" cy="326160"/>
              </p14:xfrm>
            </p:contentPart>
          </mc:Choice>
          <mc:Fallback xmlns="">
            <p:pic>
              <p:nvPicPr>
                <p:cNvPr id="281" name="Ink 280">
                  <a:extLst>
                    <a:ext uri="{FF2B5EF4-FFF2-40B4-BE49-F238E27FC236}">
                      <a16:creationId xmlns:a16="http://schemas.microsoft.com/office/drawing/2014/main" id="{CA22FCE5-C987-71B9-7279-6A5D1C22A8F5}"/>
                    </a:ext>
                  </a:extLst>
                </p:cNvPr>
                <p:cNvPicPr/>
                <p:nvPr/>
              </p:nvPicPr>
              <p:blipFill>
                <a:blip r:embed="rId495"/>
                <a:stretch>
                  <a:fillRect/>
                </a:stretch>
              </p:blipFill>
              <p:spPr>
                <a:xfrm>
                  <a:off x="4483086" y="4505546"/>
                  <a:ext cx="120600" cy="34380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282" name="Ink 281">
                  <a:extLst>
                    <a:ext uri="{FF2B5EF4-FFF2-40B4-BE49-F238E27FC236}">
                      <a16:creationId xmlns:a16="http://schemas.microsoft.com/office/drawing/2014/main" id="{1ED08EFB-EFC8-829F-B348-64B2EDE53ACD}"/>
                    </a:ext>
                  </a:extLst>
                </p14:cNvPr>
                <p14:cNvContentPartPr/>
                <p14:nvPr/>
              </p14:nvContentPartPr>
              <p14:xfrm>
                <a:off x="4637526" y="4395026"/>
                <a:ext cx="33480" cy="244440"/>
              </p14:xfrm>
            </p:contentPart>
          </mc:Choice>
          <mc:Fallback xmlns="">
            <p:pic>
              <p:nvPicPr>
                <p:cNvPr id="282" name="Ink 281">
                  <a:extLst>
                    <a:ext uri="{FF2B5EF4-FFF2-40B4-BE49-F238E27FC236}">
                      <a16:creationId xmlns:a16="http://schemas.microsoft.com/office/drawing/2014/main" id="{1ED08EFB-EFC8-829F-B348-64B2EDE53ACD}"/>
                    </a:ext>
                  </a:extLst>
                </p:cNvPr>
                <p:cNvPicPr/>
                <p:nvPr/>
              </p:nvPicPr>
              <p:blipFill>
                <a:blip r:embed="rId497"/>
                <a:stretch>
                  <a:fillRect/>
                </a:stretch>
              </p:blipFill>
              <p:spPr>
                <a:xfrm>
                  <a:off x="4628886" y="4386026"/>
                  <a:ext cx="5112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283" name="Ink 282">
                  <a:extLst>
                    <a:ext uri="{FF2B5EF4-FFF2-40B4-BE49-F238E27FC236}">
                      <a16:creationId xmlns:a16="http://schemas.microsoft.com/office/drawing/2014/main" id="{268A7A8A-0892-D222-130A-BD27D41F6674}"/>
                    </a:ext>
                  </a:extLst>
                </p14:cNvPr>
                <p14:cNvContentPartPr/>
                <p14:nvPr/>
              </p14:nvContentPartPr>
              <p14:xfrm>
                <a:off x="4712046" y="4485746"/>
                <a:ext cx="453240" cy="158040"/>
              </p14:xfrm>
            </p:contentPart>
          </mc:Choice>
          <mc:Fallback xmlns="">
            <p:pic>
              <p:nvPicPr>
                <p:cNvPr id="283" name="Ink 282">
                  <a:extLst>
                    <a:ext uri="{FF2B5EF4-FFF2-40B4-BE49-F238E27FC236}">
                      <a16:creationId xmlns:a16="http://schemas.microsoft.com/office/drawing/2014/main" id="{268A7A8A-0892-D222-130A-BD27D41F6674}"/>
                    </a:ext>
                  </a:extLst>
                </p:cNvPr>
                <p:cNvPicPr/>
                <p:nvPr/>
              </p:nvPicPr>
              <p:blipFill>
                <a:blip r:embed="rId499"/>
                <a:stretch>
                  <a:fillRect/>
                </a:stretch>
              </p:blipFill>
              <p:spPr>
                <a:xfrm>
                  <a:off x="4703406" y="4476746"/>
                  <a:ext cx="4708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284" name="Ink 283">
                  <a:extLst>
                    <a:ext uri="{FF2B5EF4-FFF2-40B4-BE49-F238E27FC236}">
                      <a16:creationId xmlns:a16="http://schemas.microsoft.com/office/drawing/2014/main" id="{8F99263A-C052-0DF9-FE45-EFDDE3A01ED9}"/>
                    </a:ext>
                  </a:extLst>
                </p14:cNvPr>
                <p14:cNvContentPartPr/>
                <p14:nvPr/>
              </p14:nvContentPartPr>
              <p14:xfrm>
                <a:off x="5516286" y="4350746"/>
                <a:ext cx="281160" cy="340560"/>
              </p14:xfrm>
            </p:contentPart>
          </mc:Choice>
          <mc:Fallback xmlns="">
            <p:pic>
              <p:nvPicPr>
                <p:cNvPr id="284" name="Ink 283">
                  <a:extLst>
                    <a:ext uri="{FF2B5EF4-FFF2-40B4-BE49-F238E27FC236}">
                      <a16:creationId xmlns:a16="http://schemas.microsoft.com/office/drawing/2014/main" id="{8F99263A-C052-0DF9-FE45-EFDDE3A01ED9}"/>
                    </a:ext>
                  </a:extLst>
                </p:cNvPr>
                <p:cNvPicPr/>
                <p:nvPr/>
              </p:nvPicPr>
              <p:blipFill>
                <a:blip r:embed="rId501"/>
                <a:stretch>
                  <a:fillRect/>
                </a:stretch>
              </p:blipFill>
              <p:spPr>
                <a:xfrm>
                  <a:off x="5507286" y="4341746"/>
                  <a:ext cx="298800" cy="35820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288" name="Ink 287">
                  <a:extLst>
                    <a:ext uri="{FF2B5EF4-FFF2-40B4-BE49-F238E27FC236}">
                      <a16:creationId xmlns:a16="http://schemas.microsoft.com/office/drawing/2014/main" id="{206DDC36-7849-47BF-93C1-7196F055404D}"/>
                    </a:ext>
                  </a:extLst>
                </p14:cNvPr>
                <p14:cNvContentPartPr/>
                <p14:nvPr/>
              </p14:nvContentPartPr>
              <p14:xfrm>
                <a:off x="6026046" y="4275866"/>
                <a:ext cx="86400" cy="410400"/>
              </p14:xfrm>
            </p:contentPart>
          </mc:Choice>
          <mc:Fallback xmlns="">
            <p:pic>
              <p:nvPicPr>
                <p:cNvPr id="288" name="Ink 287">
                  <a:extLst>
                    <a:ext uri="{FF2B5EF4-FFF2-40B4-BE49-F238E27FC236}">
                      <a16:creationId xmlns:a16="http://schemas.microsoft.com/office/drawing/2014/main" id="{206DDC36-7849-47BF-93C1-7196F055404D}"/>
                    </a:ext>
                  </a:extLst>
                </p:cNvPr>
                <p:cNvPicPr/>
                <p:nvPr/>
              </p:nvPicPr>
              <p:blipFill>
                <a:blip r:embed="rId503"/>
                <a:stretch>
                  <a:fillRect/>
                </a:stretch>
              </p:blipFill>
              <p:spPr>
                <a:xfrm>
                  <a:off x="6017046" y="4266866"/>
                  <a:ext cx="104040" cy="42804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289" name="Ink 288">
                  <a:extLst>
                    <a:ext uri="{FF2B5EF4-FFF2-40B4-BE49-F238E27FC236}">
                      <a16:creationId xmlns:a16="http://schemas.microsoft.com/office/drawing/2014/main" id="{3AFC8473-8521-518D-4BFE-AD52A5953017}"/>
                    </a:ext>
                  </a:extLst>
                </p14:cNvPr>
                <p14:cNvContentPartPr/>
                <p14:nvPr/>
              </p14:nvContentPartPr>
              <p14:xfrm>
                <a:off x="6151686" y="4425266"/>
                <a:ext cx="103320" cy="190440"/>
              </p14:xfrm>
            </p:contentPart>
          </mc:Choice>
          <mc:Fallback xmlns="">
            <p:pic>
              <p:nvPicPr>
                <p:cNvPr id="289" name="Ink 288">
                  <a:extLst>
                    <a:ext uri="{FF2B5EF4-FFF2-40B4-BE49-F238E27FC236}">
                      <a16:creationId xmlns:a16="http://schemas.microsoft.com/office/drawing/2014/main" id="{3AFC8473-8521-518D-4BFE-AD52A5953017}"/>
                    </a:ext>
                  </a:extLst>
                </p:cNvPr>
                <p:cNvPicPr/>
                <p:nvPr/>
              </p:nvPicPr>
              <p:blipFill>
                <a:blip r:embed="rId505"/>
                <a:stretch>
                  <a:fillRect/>
                </a:stretch>
              </p:blipFill>
              <p:spPr>
                <a:xfrm>
                  <a:off x="6143046" y="4416266"/>
                  <a:ext cx="12096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290" name="Ink 289">
                  <a:extLst>
                    <a:ext uri="{FF2B5EF4-FFF2-40B4-BE49-F238E27FC236}">
                      <a16:creationId xmlns:a16="http://schemas.microsoft.com/office/drawing/2014/main" id="{73166C39-02CC-E669-8301-0945AEFE7226}"/>
                    </a:ext>
                  </a:extLst>
                </p14:cNvPr>
                <p14:cNvContentPartPr/>
                <p14:nvPr/>
              </p14:nvContentPartPr>
              <p14:xfrm>
                <a:off x="6357246" y="4526066"/>
                <a:ext cx="13320" cy="11880"/>
              </p14:xfrm>
            </p:contentPart>
          </mc:Choice>
          <mc:Fallback xmlns="">
            <p:pic>
              <p:nvPicPr>
                <p:cNvPr id="290" name="Ink 289">
                  <a:extLst>
                    <a:ext uri="{FF2B5EF4-FFF2-40B4-BE49-F238E27FC236}">
                      <a16:creationId xmlns:a16="http://schemas.microsoft.com/office/drawing/2014/main" id="{73166C39-02CC-E669-8301-0945AEFE7226}"/>
                    </a:ext>
                  </a:extLst>
                </p:cNvPr>
                <p:cNvPicPr/>
                <p:nvPr/>
              </p:nvPicPr>
              <p:blipFill>
                <a:blip r:embed="rId507"/>
                <a:stretch>
                  <a:fillRect/>
                </a:stretch>
              </p:blipFill>
              <p:spPr>
                <a:xfrm>
                  <a:off x="6348246" y="4517426"/>
                  <a:ext cx="3096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291" name="Ink 290">
                  <a:extLst>
                    <a:ext uri="{FF2B5EF4-FFF2-40B4-BE49-F238E27FC236}">
                      <a16:creationId xmlns:a16="http://schemas.microsoft.com/office/drawing/2014/main" id="{DF581837-5C38-3DBE-309E-7B067C17FBBC}"/>
                    </a:ext>
                  </a:extLst>
                </p14:cNvPr>
                <p14:cNvContentPartPr/>
                <p14:nvPr/>
              </p14:nvContentPartPr>
              <p14:xfrm>
                <a:off x="6454086" y="4405826"/>
                <a:ext cx="102240" cy="192600"/>
              </p14:xfrm>
            </p:contentPart>
          </mc:Choice>
          <mc:Fallback xmlns="">
            <p:pic>
              <p:nvPicPr>
                <p:cNvPr id="291" name="Ink 290">
                  <a:extLst>
                    <a:ext uri="{FF2B5EF4-FFF2-40B4-BE49-F238E27FC236}">
                      <a16:creationId xmlns:a16="http://schemas.microsoft.com/office/drawing/2014/main" id="{DF581837-5C38-3DBE-309E-7B067C17FBBC}"/>
                    </a:ext>
                  </a:extLst>
                </p:cNvPr>
                <p:cNvPicPr/>
                <p:nvPr/>
              </p:nvPicPr>
              <p:blipFill>
                <a:blip r:embed="rId509"/>
                <a:stretch>
                  <a:fillRect/>
                </a:stretch>
              </p:blipFill>
              <p:spPr>
                <a:xfrm>
                  <a:off x="6445086" y="4397186"/>
                  <a:ext cx="1198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292" name="Ink 291">
                  <a:extLst>
                    <a:ext uri="{FF2B5EF4-FFF2-40B4-BE49-F238E27FC236}">
                      <a16:creationId xmlns:a16="http://schemas.microsoft.com/office/drawing/2014/main" id="{FD3E414E-D877-D8CD-BAB2-BA271C6BF24F}"/>
                    </a:ext>
                  </a:extLst>
                </p14:cNvPr>
                <p14:cNvContentPartPr/>
                <p14:nvPr/>
              </p14:nvContentPartPr>
              <p14:xfrm>
                <a:off x="6572526" y="4422026"/>
                <a:ext cx="104760" cy="225720"/>
              </p14:xfrm>
            </p:contentPart>
          </mc:Choice>
          <mc:Fallback xmlns="">
            <p:pic>
              <p:nvPicPr>
                <p:cNvPr id="292" name="Ink 291">
                  <a:extLst>
                    <a:ext uri="{FF2B5EF4-FFF2-40B4-BE49-F238E27FC236}">
                      <a16:creationId xmlns:a16="http://schemas.microsoft.com/office/drawing/2014/main" id="{FD3E414E-D877-D8CD-BAB2-BA271C6BF24F}"/>
                    </a:ext>
                  </a:extLst>
                </p:cNvPr>
                <p:cNvPicPr/>
                <p:nvPr/>
              </p:nvPicPr>
              <p:blipFill>
                <a:blip r:embed="rId511"/>
                <a:stretch>
                  <a:fillRect/>
                </a:stretch>
              </p:blipFill>
              <p:spPr>
                <a:xfrm>
                  <a:off x="6563886" y="4413386"/>
                  <a:ext cx="1224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293" name="Ink 292">
                  <a:extLst>
                    <a:ext uri="{FF2B5EF4-FFF2-40B4-BE49-F238E27FC236}">
                      <a16:creationId xmlns:a16="http://schemas.microsoft.com/office/drawing/2014/main" id="{1577951D-59E4-EF7E-F46A-EF1402915439}"/>
                    </a:ext>
                  </a:extLst>
                </p14:cNvPr>
                <p14:cNvContentPartPr/>
                <p14:nvPr/>
              </p14:nvContentPartPr>
              <p14:xfrm>
                <a:off x="6710766" y="4503026"/>
                <a:ext cx="106920" cy="114840"/>
              </p14:xfrm>
            </p:contentPart>
          </mc:Choice>
          <mc:Fallback xmlns="">
            <p:pic>
              <p:nvPicPr>
                <p:cNvPr id="293" name="Ink 292">
                  <a:extLst>
                    <a:ext uri="{FF2B5EF4-FFF2-40B4-BE49-F238E27FC236}">
                      <a16:creationId xmlns:a16="http://schemas.microsoft.com/office/drawing/2014/main" id="{1577951D-59E4-EF7E-F46A-EF1402915439}"/>
                    </a:ext>
                  </a:extLst>
                </p:cNvPr>
                <p:cNvPicPr/>
                <p:nvPr/>
              </p:nvPicPr>
              <p:blipFill>
                <a:blip r:embed="rId513"/>
                <a:stretch>
                  <a:fillRect/>
                </a:stretch>
              </p:blipFill>
              <p:spPr>
                <a:xfrm>
                  <a:off x="6702126" y="4494386"/>
                  <a:ext cx="12456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294" name="Ink 293">
                  <a:extLst>
                    <a:ext uri="{FF2B5EF4-FFF2-40B4-BE49-F238E27FC236}">
                      <a16:creationId xmlns:a16="http://schemas.microsoft.com/office/drawing/2014/main" id="{56497AE9-49E0-EA65-D422-7CF31256CA61}"/>
                    </a:ext>
                  </a:extLst>
                </p14:cNvPr>
                <p14:cNvContentPartPr/>
                <p14:nvPr/>
              </p14:nvContentPartPr>
              <p14:xfrm>
                <a:off x="6756846" y="4504106"/>
                <a:ext cx="93960" cy="111600"/>
              </p14:xfrm>
            </p:contentPart>
          </mc:Choice>
          <mc:Fallback xmlns="">
            <p:pic>
              <p:nvPicPr>
                <p:cNvPr id="294" name="Ink 293">
                  <a:extLst>
                    <a:ext uri="{FF2B5EF4-FFF2-40B4-BE49-F238E27FC236}">
                      <a16:creationId xmlns:a16="http://schemas.microsoft.com/office/drawing/2014/main" id="{56497AE9-49E0-EA65-D422-7CF31256CA61}"/>
                    </a:ext>
                  </a:extLst>
                </p:cNvPr>
                <p:cNvPicPr/>
                <p:nvPr/>
              </p:nvPicPr>
              <p:blipFill>
                <a:blip r:embed="rId515"/>
                <a:stretch>
                  <a:fillRect/>
                </a:stretch>
              </p:blipFill>
              <p:spPr>
                <a:xfrm>
                  <a:off x="6747846" y="4495466"/>
                  <a:ext cx="1116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295" name="Ink 294">
                  <a:extLst>
                    <a:ext uri="{FF2B5EF4-FFF2-40B4-BE49-F238E27FC236}">
                      <a16:creationId xmlns:a16="http://schemas.microsoft.com/office/drawing/2014/main" id="{EE36561C-505F-50EF-F9E7-BB9FFC6E5750}"/>
                    </a:ext>
                  </a:extLst>
                </p14:cNvPr>
                <p14:cNvContentPartPr/>
                <p14:nvPr/>
              </p14:nvContentPartPr>
              <p14:xfrm>
                <a:off x="6963846" y="4395386"/>
                <a:ext cx="54000" cy="193320"/>
              </p14:xfrm>
            </p:contentPart>
          </mc:Choice>
          <mc:Fallback xmlns="">
            <p:pic>
              <p:nvPicPr>
                <p:cNvPr id="295" name="Ink 294">
                  <a:extLst>
                    <a:ext uri="{FF2B5EF4-FFF2-40B4-BE49-F238E27FC236}">
                      <a16:creationId xmlns:a16="http://schemas.microsoft.com/office/drawing/2014/main" id="{EE36561C-505F-50EF-F9E7-BB9FFC6E5750}"/>
                    </a:ext>
                  </a:extLst>
                </p:cNvPr>
                <p:cNvPicPr/>
                <p:nvPr/>
              </p:nvPicPr>
              <p:blipFill>
                <a:blip r:embed="rId517"/>
                <a:stretch>
                  <a:fillRect/>
                </a:stretch>
              </p:blipFill>
              <p:spPr>
                <a:xfrm>
                  <a:off x="6954846" y="4386746"/>
                  <a:ext cx="7164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296" name="Ink 295">
                  <a:extLst>
                    <a:ext uri="{FF2B5EF4-FFF2-40B4-BE49-F238E27FC236}">
                      <a16:creationId xmlns:a16="http://schemas.microsoft.com/office/drawing/2014/main" id="{993B617E-0236-60D4-251D-5945383AFFC5}"/>
                    </a:ext>
                  </a:extLst>
                </p14:cNvPr>
                <p14:cNvContentPartPr/>
                <p14:nvPr/>
              </p14:nvContentPartPr>
              <p14:xfrm>
                <a:off x="7068246" y="4432466"/>
                <a:ext cx="105120" cy="228960"/>
              </p14:xfrm>
            </p:contentPart>
          </mc:Choice>
          <mc:Fallback xmlns="">
            <p:pic>
              <p:nvPicPr>
                <p:cNvPr id="296" name="Ink 295">
                  <a:extLst>
                    <a:ext uri="{FF2B5EF4-FFF2-40B4-BE49-F238E27FC236}">
                      <a16:creationId xmlns:a16="http://schemas.microsoft.com/office/drawing/2014/main" id="{993B617E-0236-60D4-251D-5945383AFFC5}"/>
                    </a:ext>
                  </a:extLst>
                </p:cNvPr>
                <p:cNvPicPr/>
                <p:nvPr/>
              </p:nvPicPr>
              <p:blipFill>
                <a:blip r:embed="rId519"/>
                <a:stretch>
                  <a:fillRect/>
                </a:stretch>
              </p:blipFill>
              <p:spPr>
                <a:xfrm>
                  <a:off x="7059246" y="4423466"/>
                  <a:ext cx="12276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297" name="Ink 296">
                  <a:extLst>
                    <a:ext uri="{FF2B5EF4-FFF2-40B4-BE49-F238E27FC236}">
                      <a16:creationId xmlns:a16="http://schemas.microsoft.com/office/drawing/2014/main" id="{9B3F4676-B485-D7D7-9EE6-8CF82EFB9B0D}"/>
                    </a:ext>
                  </a:extLst>
                </p14:cNvPr>
                <p14:cNvContentPartPr/>
                <p14:nvPr/>
              </p14:nvContentPartPr>
              <p14:xfrm>
                <a:off x="7257606" y="4334186"/>
                <a:ext cx="102240" cy="132120"/>
              </p14:xfrm>
            </p:contentPart>
          </mc:Choice>
          <mc:Fallback xmlns="">
            <p:pic>
              <p:nvPicPr>
                <p:cNvPr id="297" name="Ink 296">
                  <a:extLst>
                    <a:ext uri="{FF2B5EF4-FFF2-40B4-BE49-F238E27FC236}">
                      <a16:creationId xmlns:a16="http://schemas.microsoft.com/office/drawing/2014/main" id="{9B3F4676-B485-D7D7-9EE6-8CF82EFB9B0D}"/>
                    </a:ext>
                  </a:extLst>
                </p:cNvPr>
                <p:cNvPicPr/>
                <p:nvPr/>
              </p:nvPicPr>
              <p:blipFill>
                <a:blip r:embed="rId521"/>
                <a:stretch>
                  <a:fillRect/>
                </a:stretch>
              </p:blipFill>
              <p:spPr>
                <a:xfrm>
                  <a:off x="7248606" y="4325186"/>
                  <a:ext cx="11988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299" name="Ink 298">
                  <a:extLst>
                    <a:ext uri="{FF2B5EF4-FFF2-40B4-BE49-F238E27FC236}">
                      <a16:creationId xmlns:a16="http://schemas.microsoft.com/office/drawing/2014/main" id="{92340768-3C63-3FEF-DF4A-444BAEEFA783}"/>
                    </a:ext>
                  </a:extLst>
                </p14:cNvPr>
                <p14:cNvContentPartPr/>
                <p14:nvPr/>
              </p14:nvContentPartPr>
              <p14:xfrm>
                <a:off x="7348686" y="4226186"/>
                <a:ext cx="153000" cy="449640"/>
              </p14:xfrm>
            </p:contentPart>
          </mc:Choice>
          <mc:Fallback xmlns="">
            <p:pic>
              <p:nvPicPr>
                <p:cNvPr id="299" name="Ink 298">
                  <a:extLst>
                    <a:ext uri="{FF2B5EF4-FFF2-40B4-BE49-F238E27FC236}">
                      <a16:creationId xmlns:a16="http://schemas.microsoft.com/office/drawing/2014/main" id="{92340768-3C63-3FEF-DF4A-444BAEEFA783}"/>
                    </a:ext>
                  </a:extLst>
                </p:cNvPr>
                <p:cNvPicPr/>
                <p:nvPr/>
              </p:nvPicPr>
              <p:blipFill>
                <a:blip r:embed="rId523"/>
                <a:stretch>
                  <a:fillRect/>
                </a:stretch>
              </p:blipFill>
              <p:spPr>
                <a:xfrm>
                  <a:off x="7339686" y="4217186"/>
                  <a:ext cx="170640" cy="46728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264" name="Ink 263">
                  <a:extLst>
                    <a:ext uri="{FF2B5EF4-FFF2-40B4-BE49-F238E27FC236}">
                      <a16:creationId xmlns:a16="http://schemas.microsoft.com/office/drawing/2014/main" id="{9820AB2F-DD89-2E21-C19C-EA9CC25BBF8E}"/>
                    </a:ext>
                  </a:extLst>
                </p14:cNvPr>
                <p14:cNvContentPartPr/>
                <p14:nvPr/>
              </p14:nvContentPartPr>
              <p14:xfrm>
                <a:off x="740166" y="4608866"/>
                <a:ext cx="109800" cy="218520"/>
              </p14:xfrm>
            </p:contentPart>
          </mc:Choice>
          <mc:Fallback xmlns="">
            <p:pic>
              <p:nvPicPr>
                <p:cNvPr id="264" name="Ink 263">
                  <a:extLst>
                    <a:ext uri="{FF2B5EF4-FFF2-40B4-BE49-F238E27FC236}">
                      <a16:creationId xmlns:a16="http://schemas.microsoft.com/office/drawing/2014/main" id="{9820AB2F-DD89-2E21-C19C-EA9CC25BBF8E}"/>
                    </a:ext>
                  </a:extLst>
                </p:cNvPr>
                <p:cNvPicPr/>
                <p:nvPr/>
              </p:nvPicPr>
              <p:blipFill>
                <a:blip r:embed="rId525"/>
                <a:stretch>
                  <a:fillRect/>
                </a:stretch>
              </p:blipFill>
              <p:spPr>
                <a:xfrm>
                  <a:off x="731526" y="4600226"/>
                  <a:ext cx="12744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265" name="Ink 264">
                  <a:extLst>
                    <a:ext uri="{FF2B5EF4-FFF2-40B4-BE49-F238E27FC236}">
                      <a16:creationId xmlns:a16="http://schemas.microsoft.com/office/drawing/2014/main" id="{E50A0210-16BE-36AA-EAD8-92F93BE5213F}"/>
                    </a:ext>
                  </a:extLst>
                </p14:cNvPr>
                <p14:cNvContentPartPr/>
                <p14:nvPr/>
              </p14:nvContentPartPr>
              <p14:xfrm>
                <a:off x="892806" y="4664306"/>
                <a:ext cx="68400" cy="158760"/>
              </p14:xfrm>
            </p:contentPart>
          </mc:Choice>
          <mc:Fallback xmlns="">
            <p:pic>
              <p:nvPicPr>
                <p:cNvPr id="265" name="Ink 264">
                  <a:extLst>
                    <a:ext uri="{FF2B5EF4-FFF2-40B4-BE49-F238E27FC236}">
                      <a16:creationId xmlns:a16="http://schemas.microsoft.com/office/drawing/2014/main" id="{E50A0210-16BE-36AA-EAD8-92F93BE5213F}"/>
                    </a:ext>
                  </a:extLst>
                </p:cNvPr>
                <p:cNvPicPr/>
                <p:nvPr/>
              </p:nvPicPr>
              <p:blipFill>
                <a:blip r:embed="rId527"/>
                <a:stretch>
                  <a:fillRect/>
                </a:stretch>
              </p:blipFill>
              <p:spPr>
                <a:xfrm>
                  <a:off x="883806" y="4655666"/>
                  <a:ext cx="8604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266" name="Ink 265">
                  <a:extLst>
                    <a:ext uri="{FF2B5EF4-FFF2-40B4-BE49-F238E27FC236}">
                      <a16:creationId xmlns:a16="http://schemas.microsoft.com/office/drawing/2014/main" id="{071C7CBB-F6F6-1F12-5E82-609EE437450D}"/>
                    </a:ext>
                  </a:extLst>
                </p14:cNvPr>
                <p14:cNvContentPartPr/>
                <p14:nvPr/>
              </p14:nvContentPartPr>
              <p14:xfrm>
                <a:off x="968406" y="4599506"/>
                <a:ext cx="18360" cy="252720"/>
              </p14:xfrm>
            </p:contentPart>
          </mc:Choice>
          <mc:Fallback xmlns="">
            <p:pic>
              <p:nvPicPr>
                <p:cNvPr id="266" name="Ink 265">
                  <a:extLst>
                    <a:ext uri="{FF2B5EF4-FFF2-40B4-BE49-F238E27FC236}">
                      <a16:creationId xmlns:a16="http://schemas.microsoft.com/office/drawing/2014/main" id="{071C7CBB-F6F6-1F12-5E82-609EE437450D}"/>
                    </a:ext>
                  </a:extLst>
                </p:cNvPr>
                <p:cNvPicPr/>
                <p:nvPr/>
              </p:nvPicPr>
              <p:blipFill>
                <a:blip r:embed="rId529"/>
                <a:stretch>
                  <a:fillRect/>
                </a:stretch>
              </p:blipFill>
              <p:spPr>
                <a:xfrm>
                  <a:off x="959766" y="4590506"/>
                  <a:ext cx="3600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267" name="Ink 266">
                  <a:extLst>
                    <a:ext uri="{FF2B5EF4-FFF2-40B4-BE49-F238E27FC236}">
                      <a16:creationId xmlns:a16="http://schemas.microsoft.com/office/drawing/2014/main" id="{3B376F5B-9AF9-5970-8736-55939083E6A2}"/>
                    </a:ext>
                  </a:extLst>
                </p14:cNvPr>
                <p14:cNvContentPartPr/>
                <p14:nvPr/>
              </p14:nvContentPartPr>
              <p14:xfrm>
                <a:off x="994686" y="4687346"/>
                <a:ext cx="136080" cy="200160"/>
              </p14:xfrm>
            </p:contentPart>
          </mc:Choice>
          <mc:Fallback xmlns="">
            <p:pic>
              <p:nvPicPr>
                <p:cNvPr id="267" name="Ink 266">
                  <a:extLst>
                    <a:ext uri="{FF2B5EF4-FFF2-40B4-BE49-F238E27FC236}">
                      <a16:creationId xmlns:a16="http://schemas.microsoft.com/office/drawing/2014/main" id="{3B376F5B-9AF9-5970-8736-55939083E6A2}"/>
                    </a:ext>
                  </a:extLst>
                </p:cNvPr>
                <p:cNvPicPr/>
                <p:nvPr/>
              </p:nvPicPr>
              <p:blipFill>
                <a:blip r:embed="rId531"/>
                <a:stretch>
                  <a:fillRect/>
                </a:stretch>
              </p:blipFill>
              <p:spPr>
                <a:xfrm>
                  <a:off x="985686" y="4678346"/>
                  <a:ext cx="15372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268" name="Ink 267">
                  <a:extLst>
                    <a:ext uri="{FF2B5EF4-FFF2-40B4-BE49-F238E27FC236}">
                      <a16:creationId xmlns:a16="http://schemas.microsoft.com/office/drawing/2014/main" id="{21B30CDD-6599-4CD1-ADBE-D09DFCB3BBC6}"/>
                    </a:ext>
                  </a:extLst>
                </p14:cNvPr>
                <p14:cNvContentPartPr/>
                <p14:nvPr/>
              </p14:nvContentPartPr>
              <p14:xfrm>
                <a:off x="1314006" y="4582226"/>
                <a:ext cx="90360" cy="298440"/>
              </p14:xfrm>
            </p:contentPart>
          </mc:Choice>
          <mc:Fallback xmlns="">
            <p:pic>
              <p:nvPicPr>
                <p:cNvPr id="268" name="Ink 267">
                  <a:extLst>
                    <a:ext uri="{FF2B5EF4-FFF2-40B4-BE49-F238E27FC236}">
                      <a16:creationId xmlns:a16="http://schemas.microsoft.com/office/drawing/2014/main" id="{21B30CDD-6599-4CD1-ADBE-D09DFCB3BBC6}"/>
                    </a:ext>
                  </a:extLst>
                </p:cNvPr>
                <p:cNvPicPr/>
                <p:nvPr/>
              </p:nvPicPr>
              <p:blipFill>
                <a:blip r:embed="rId533"/>
                <a:stretch>
                  <a:fillRect/>
                </a:stretch>
              </p:blipFill>
              <p:spPr>
                <a:xfrm>
                  <a:off x="1305366" y="4573586"/>
                  <a:ext cx="10800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269" name="Ink 268">
                  <a:extLst>
                    <a:ext uri="{FF2B5EF4-FFF2-40B4-BE49-F238E27FC236}">
                      <a16:creationId xmlns:a16="http://schemas.microsoft.com/office/drawing/2014/main" id="{CE459C7C-2891-F018-D99F-189F122A7F27}"/>
                    </a:ext>
                  </a:extLst>
                </p14:cNvPr>
                <p14:cNvContentPartPr/>
                <p14:nvPr/>
              </p14:nvContentPartPr>
              <p14:xfrm>
                <a:off x="1320126" y="4538306"/>
                <a:ext cx="463680" cy="290160"/>
              </p14:xfrm>
            </p:contentPart>
          </mc:Choice>
          <mc:Fallback xmlns="">
            <p:pic>
              <p:nvPicPr>
                <p:cNvPr id="269" name="Ink 268">
                  <a:extLst>
                    <a:ext uri="{FF2B5EF4-FFF2-40B4-BE49-F238E27FC236}">
                      <a16:creationId xmlns:a16="http://schemas.microsoft.com/office/drawing/2014/main" id="{CE459C7C-2891-F018-D99F-189F122A7F27}"/>
                    </a:ext>
                  </a:extLst>
                </p:cNvPr>
                <p:cNvPicPr/>
                <p:nvPr/>
              </p:nvPicPr>
              <p:blipFill>
                <a:blip r:embed="rId535"/>
                <a:stretch>
                  <a:fillRect/>
                </a:stretch>
              </p:blipFill>
              <p:spPr>
                <a:xfrm>
                  <a:off x="1311486" y="4529666"/>
                  <a:ext cx="48132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270" name="Ink 269">
                  <a:extLst>
                    <a:ext uri="{FF2B5EF4-FFF2-40B4-BE49-F238E27FC236}">
                      <a16:creationId xmlns:a16="http://schemas.microsoft.com/office/drawing/2014/main" id="{62F4561E-A988-589B-D326-B301FE62E256}"/>
                    </a:ext>
                  </a:extLst>
                </p14:cNvPr>
                <p14:cNvContentPartPr/>
                <p14:nvPr/>
              </p14:nvContentPartPr>
              <p14:xfrm>
                <a:off x="1766166" y="4661786"/>
                <a:ext cx="56160" cy="21600"/>
              </p14:xfrm>
            </p:contentPart>
          </mc:Choice>
          <mc:Fallback xmlns="">
            <p:pic>
              <p:nvPicPr>
                <p:cNvPr id="270" name="Ink 269">
                  <a:extLst>
                    <a:ext uri="{FF2B5EF4-FFF2-40B4-BE49-F238E27FC236}">
                      <a16:creationId xmlns:a16="http://schemas.microsoft.com/office/drawing/2014/main" id="{62F4561E-A988-589B-D326-B301FE62E256}"/>
                    </a:ext>
                  </a:extLst>
                </p:cNvPr>
                <p:cNvPicPr/>
                <p:nvPr/>
              </p:nvPicPr>
              <p:blipFill>
                <a:blip r:embed="rId537"/>
                <a:stretch>
                  <a:fillRect/>
                </a:stretch>
              </p:blipFill>
              <p:spPr>
                <a:xfrm>
                  <a:off x="1757166" y="4653146"/>
                  <a:ext cx="738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272" name="Ink 271">
                  <a:extLst>
                    <a:ext uri="{FF2B5EF4-FFF2-40B4-BE49-F238E27FC236}">
                      <a16:creationId xmlns:a16="http://schemas.microsoft.com/office/drawing/2014/main" id="{26C50975-434C-3BF4-ECB0-653ED32641B2}"/>
                    </a:ext>
                  </a:extLst>
                </p14:cNvPr>
                <p14:cNvContentPartPr/>
                <p14:nvPr/>
              </p14:nvContentPartPr>
              <p14:xfrm>
                <a:off x="2037246" y="4689866"/>
                <a:ext cx="76320" cy="60840"/>
              </p14:xfrm>
            </p:contentPart>
          </mc:Choice>
          <mc:Fallback xmlns="">
            <p:pic>
              <p:nvPicPr>
                <p:cNvPr id="272" name="Ink 271">
                  <a:extLst>
                    <a:ext uri="{FF2B5EF4-FFF2-40B4-BE49-F238E27FC236}">
                      <a16:creationId xmlns:a16="http://schemas.microsoft.com/office/drawing/2014/main" id="{26C50975-434C-3BF4-ECB0-653ED32641B2}"/>
                    </a:ext>
                  </a:extLst>
                </p:cNvPr>
                <p:cNvPicPr/>
                <p:nvPr/>
              </p:nvPicPr>
              <p:blipFill>
                <a:blip r:embed="rId539"/>
                <a:stretch>
                  <a:fillRect/>
                </a:stretch>
              </p:blipFill>
              <p:spPr>
                <a:xfrm>
                  <a:off x="2028606" y="4681226"/>
                  <a:ext cx="9396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273" name="Ink 272">
                  <a:extLst>
                    <a:ext uri="{FF2B5EF4-FFF2-40B4-BE49-F238E27FC236}">
                      <a16:creationId xmlns:a16="http://schemas.microsoft.com/office/drawing/2014/main" id="{091EE1E2-D41B-93DE-7BE5-4AAD669C19A0}"/>
                    </a:ext>
                  </a:extLst>
                </p14:cNvPr>
                <p14:cNvContentPartPr/>
                <p14:nvPr/>
              </p14:nvContentPartPr>
              <p14:xfrm>
                <a:off x="2101326" y="4640906"/>
                <a:ext cx="71280" cy="288360"/>
              </p14:xfrm>
            </p:contentPart>
          </mc:Choice>
          <mc:Fallback xmlns="">
            <p:pic>
              <p:nvPicPr>
                <p:cNvPr id="273" name="Ink 272">
                  <a:extLst>
                    <a:ext uri="{FF2B5EF4-FFF2-40B4-BE49-F238E27FC236}">
                      <a16:creationId xmlns:a16="http://schemas.microsoft.com/office/drawing/2014/main" id="{091EE1E2-D41B-93DE-7BE5-4AAD669C19A0}"/>
                    </a:ext>
                  </a:extLst>
                </p:cNvPr>
                <p:cNvPicPr/>
                <p:nvPr/>
              </p:nvPicPr>
              <p:blipFill>
                <a:blip r:embed="rId541"/>
                <a:stretch>
                  <a:fillRect/>
                </a:stretch>
              </p:blipFill>
              <p:spPr>
                <a:xfrm>
                  <a:off x="2092326" y="4632266"/>
                  <a:ext cx="8892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274" name="Ink 273">
                  <a:extLst>
                    <a:ext uri="{FF2B5EF4-FFF2-40B4-BE49-F238E27FC236}">
                      <a16:creationId xmlns:a16="http://schemas.microsoft.com/office/drawing/2014/main" id="{50867BB0-B0CE-8BBF-E766-420F2AF4C2CA}"/>
                    </a:ext>
                  </a:extLst>
                </p14:cNvPr>
                <p14:cNvContentPartPr/>
                <p14:nvPr/>
              </p14:nvContentPartPr>
              <p14:xfrm>
                <a:off x="2219406" y="4659626"/>
                <a:ext cx="57240" cy="111960"/>
              </p14:xfrm>
            </p:contentPart>
          </mc:Choice>
          <mc:Fallback xmlns="">
            <p:pic>
              <p:nvPicPr>
                <p:cNvPr id="274" name="Ink 273">
                  <a:extLst>
                    <a:ext uri="{FF2B5EF4-FFF2-40B4-BE49-F238E27FC236}">
                      <a16:creationId xmlns:a16="http://schemas.microsoft.com/office/drawing/2014/main" id="{50867BB0-B0CE-8BBF-E766-420F2AF4C2CA}"/>
                    </a:ext>
                  </a:extLst>
                </p:cNvPr>
                <p:cNvPicPr/>
                <p:nvPr/>
              </p:nvPicPr>
              <p:blipFill>
                <a:blip r:embed="rId543"/>
                <a:stretch>
                  <a:fillRect/>
                </a:stretch>
              </p:blipFill>
              <p:spPr>
                <a:xfrm>
                  <a:off x="2210406" y="4650626"/>
                  <a:ext cx="7488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275" name="Ink 274">
                  <a:extLst>
                    <a:ext uri="{FF2B5EF4-FFF2-40B4-BE49-F238E27FC236}">
                      <a16:creationId xmlns:a16="http://schemas.microsoft.com/office/drawing/2014/main" id="{FB42DE2F-14CC-ECC0-D58A-D3E4805F6EF0}"/>
                    </a:ext>
                  </a:extLst>
                </p14:cNvPr>
                <p14:cNvContentPartPr/>
                <p14:nvPr/>
              </p14:nvContentPartPr>
              <p14:xfrm>
                <a:off x="2342886" y="4656026"/>
                <a:ext cx="154800" cy="137880"/>
              </p14:xfrm>
            </p:contentPart>
          </mc:Choice>
          <mc:Fallback xmlns="">
            <p:pic>
              <p:nvPicPr>
                <p:cNvPr id="275" name="Ink 274">
                  <a:extLst>
                    <a:ext uri="{FF2B5EF4-FFF2-40B4-BE49-F238E27FC236}">
                      <a16:creationId xmlns:a16="http://schemas.microsoft.com/office/drawing/2014/main" id="{FB42DE2F-14CC-ECC0-D58A-D3E4805F6EF0}"/>
                    </a:ext>
                  </a:extLst>
                </p:cNvPr>
                <p:cNvPicPr/>
                <p:nvPr/>
              </p:nvPicPr>
              <p:blipFill>
                <a:blip r:embed="rId545"/>
                <a:stretch>
                  <a:fillRect/>
                </a:stretch>
              </p:blipFill>
              <p:spPr>
                <a:xfrm>
                  <a:off x="2334246" y="4647026"/>
                  <a:ext cx="1724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276" name="Ink 275">
                  <a:extLst>
                    <a:ext uri="{FF2B5EF4-FFF2-40B4-BE49-F238E27FC236}">
                      <a16:creationId xmlns:a16="http://schemas.microsoft.com/office/drawing/2014/main" id="{325A6B73-B909-661F-B30B-B4785E4FFE1E}"/>
                    </a:ext>
                  </a:extLst>
                </p14:cNvPr>
                <p14:cNvContentPartPr/>
                <p14:nvPr/>
              </p14:nvContentPartPr>
              <p14:xfrm>
                <a:off x="2773806" y="4597346"/>
                <a:ext cx="91800" cy="149040"/>
              </p14:xfrm>
            </p:contentPart>
          </mc:Choice>
          <mc:Fallback xmlns="">
            <p:pic>
              <p:nvPicPr>
                <p:cNvPr id="276" name="Ink 275">
                  <a:extLst>
                    <a:ext uri="{FF2B5EF4-FFF2-40B4-BE49-F238E27FC236}">
                      <a16:creationId xmlns:a16="http://schemas.microsoft.com/office/drawing/2014/main" id="{325A6B73-B909-661F-B30B-B4785E4FFE1E}"/>
                    </a:ext>
                  </a:extLst>
                </p:cNvPr>
                <p:cNvPicPr/>
                <p:nvPr/>
              </p:nvPicPr>
              <p:blipFill>
                <a:blip r:embed="rId547"/>
                <a:stretch>
                  <a:fillRect/>
                </a:stretch>
              </p:blipFill>
              <p:spPr>
                <a:xfrm>
                  <a:off x="2765166" y="4588706"/>
                  <a:ext cx="10944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277" name="Ink 276">
                  <a:extLst>
                    <a:ext uri="{FF2B5EF4-FFF2-40B4-BE49-F238E27FC236}">
                      <a16:creationId xmlns:a16="http://schemas.microsoft.com/office/drawing/2014/main" id="{D894626B-2BE0-776D-0A80-62292A88EE2C}"/>
                    </a:ext>
                  </a:extLst>
                </p14:cNvPr>
                <p14:cNvContentPartPr/>
                <p14:nvPr/>
              </p14:nvContentPartPr>
              <p14:xfrm>
                <a:off x="2858766" y="4597706"/>
                <a:ext cx="304920" cy="149400"/>
              </p14:xfrm>
            </p:contentPart>
          </mc:Choice>
          <mc:Fallback xmlns="">
            <p:pic>
              <p:nvPicPr>
                <p:cNvPr id="277" name="Ink 276">
                  <a:extLst>
                    <a:ext uri="{FF2B5EF4-FFF2-40B4-BE49-F238E27FC236}">
                      <a16:creationId xmlns:a16="http://schemas.microsoft.com/office/drawing/2014/main" id="{D894626B-2BE0-776D-0A80-62292A88EE2C}"/>
                    </a:ext>
                  </a:extLst>
                </p:cNvPr>
                <p:cNvPicPr/>
                <p:nvPr/>
              </p:nvPicPr>
              <p:blipFill>
                <a:blip r:embed="rId549"/>
                <a:stretch>
                  <a:fillRect/>
                </a:stretch>
              </p:blipFill>
              <p:spPr>
                <a:xfrm>
                  <a:off x="2850126" y="4588706"/>
                  <a:ext cx="32256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278" name="Ink 277">
                  <a:extLst>
                    <a:ext uri="{FF2B5EF4-FFF2-40B4-BE49-F238E27FC236}">
                      <a16:creationId xmlns:a16="http://schemas.microsoft.com/office/drawing/2014/main" id="{5B967524-832E-66C3-8633-D88C172E3DF9}"/>
                    </a:ext>
                  </a:extLst>
                </p14:cNvPr>
                <p14:cNvContentPartPr/>
                <p14:nvPr/>
              </p14:nvContentPartPr>
              <p14:xfrm>
                <a:off x="3331086" y="4557746"/>
                <a:ext cx="348840" cy="160200"/>
              </p14:xfrm>
            </p:contentPart>
          </mc:Choice>
          <mc:Fallback xmlns="">
            <p:pic>
              <p:nvPicPr>
                <p:cNvPr id="278" name="Ink 277">
                  <a:extLst>
                    <a:ext uri="{FF2B5EF4-FFF2-40B4-BE49-F238E27FC236}">
                      <a16:creationId xmlns:a16="http://schemas.microsoft.com/office/drawing/2014/main" id="{5B967524-832E-66C3-8633-D88C172E3DF9}"/>
                    </a:ext>
                  </a:extLst>
                </p:cNvPr>
                <p:cNvPicPr/>
                <p:nvPr/>
              </p:nvPicPr>
              <p:blipFill>
                <a:blip r:embed="rId551"/>
                <a:stretch>
                  <a:fillRect/>
                </a:stretch>
              </p:blipFill>
              <p:spPr>
                <a:xfrm>
                  <a:off x="3322086" y="4548746"/>
                  <a:ext cx="36648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17" name="Ink 316">
                  <a:extLst>
                    <a:ext uri="{FF2B5EF4-FFF2-40B4-BE49-F238E27FC236}">
                      <a16:creationId xmlns:a16="http://schemas.microsoft.com/office/drawing/2014/main" id="{C510F07E-19A0-FC94-ECC0-5B1645A439E9}"/>
                    </a:ext>
                  </a:extLst>
                </p14:cNvPr>
                <p14:cNvContentPartPr/>
                <p14:nvPr/>
              </p14:nvContentPartPr>
              <p14:xfrm>
                <a:off x="711726" y="5021786"/>
                <a:ext cx="78120" cy="299160"/>
              </p14:xfrm>
            </p:contentPart>
          </mc:Choice>
          <mc:Fallback xmlns="">
            <p:pic>
              <p:nvPicPr>
                <p:cNvPr id="317" name="Ink 316">
                  <a:extLst>
                    <a:ext uri="{FF2B5EF4-FFF2-40B4-BE49-F238E27FC236}">
                      <a16:creationId xmlns:a16="http://schemas.microsoft.com/office/drawing/2014/main" id="{C510F07E-19A0-FC94-ECC0-5B1645A439E9}"/>
                    </a:ext>
                  </a:extLst>
                </p:cNvPr>
                <p:cNvPicPr/>
                <p:nvPr/>
              </p:nvPicPr>
              <p:blipFill>
                <a:blip r:embed="rId553"/>
                <a:stretch>
                  <a:fillRect/>
                </a:stretch>
              </p:blipFill>
              <p:spPr>
                <a:xfrm>
                  <a:off x="703086" y="5013146"/>
                  <a:ext cx="9576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18" name="Ink 317">
                  <a:extLst>
                    <a:ext uri="{FF2B5EF4-FFF2-40B4-BE49-F238E27FC236}">
                      <a16:creationId xmlns:a16="http://schemas.microsoft.com/office/drawing/2014/main" id="{4F55D15C-38FD-6AD0-153A-32BBA203ADA0}"/>
                    </a:ext>
                  </a:extLst>
                </p14:cNvPr>
                <p14:cNvContentPartPr/>
                <p14:nvPr/>
              </p14:nvContentPartPr>
              <p14:xfrm>
                <a:off x="849606" y="5126906"/>
                <a:ext cx="107280" cy="153720"/>
              </p14:xfrm>
            </p:contentPart>
          </mc:Choice>
          <mc:Fallback xmlns="">
            <p:pic>
              <p:nvPicPr>
                <p:cNvPr id="318" name="Ink 317">
                  <a:extLst>
                    <a:ext uri="{FF2B5EF4-FFF2-40B4-BE49-F238E27FC236}">
                      <a16:creationId xmlns:a16="http://schemas.microsoft.com/office/drawing/2014/main" id="{4F55D15C-38FD-6AD0-153A-32BBA203ADA0}"/>
                    </a:ext>
                  </a:extLst>
                </p:cNvPr>
                <p:cNvPicPr/>
                <p:nvPr/>
              </p:nvPicPr>
              <p:blipFill>
                <a:blip r:embed="rId555"/>
                <a:stretch>
                  <a:fillRect/>
                </a:stretch>
              </p:blipFill>
              <p:spPr>
                <a:xfrm>
                  <a:off x="840966" y="5118266"/>
                  <a:ext cx="12492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19" name="Ink 318">
                  <a:extLst>
                    <a:ext uri="{FF2B5EF4-FFF2-40B4-BE49-F238E27FC236}">
                      <a16:creationId xmlns:a16="http://schemas.microsoft.com/office/drawing/2014/main" id="{87374E1A-313C-4437-5ECB-700863D6002B}"/>
                    </a:ext>
                  </a:extLst>
                </p14:cNvPr>
                <p14:cNvContentPartPr/>
                <p14:nvPr/>
              </p14:nvContentPartPr>
              <p14:xfrm>
                <a:off x="927726" y="5060666"/>
                <a:ext cx="240840" cy="228600"/>
              </p14:xfrm>
            </p:contentPart>
          </mc:Choice>
          <mc:Fallback xmlns="">
            <p:pic>
              <p:nvPicPr>
                <p:cNvPr id="319" name="Ink 318">
                  <a:extLst>
                    <a:ext uri="{FF2B5EF4-FFF2-40B4-BE49-F238E27FC236}">
                      <a16:creationId xmlns:a16="http://schemas.microsoft.com/office/drawing/2014/main" id="{87374E1A-313C-4437-5ECB-700863D6002B}"/>
                    </a:ext>
                  </a:extLst>
                </p:cNvPr>
                <p:cNvPicPr/>
                <p:nvPr/>
              </p:nvPicPr>
              <p:blipFill>
                <a:blip r:embed="rId557"/>
                <a:stretch>
                  <a:fillRect/>
                </a:stretch>
              </p:blipFill>
              <p:spPr>
                <a:xfrm>
                  <a:off x="918726" y="5051666"/>
                  <a:ext cx="25848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558">
              <p14:nvContentPartPr>
                <p14:cNvPr id="320" name="Ink 319">
                  <a:extLst>
                    <a:ext uri="{FF2B5EF4-FFF2-40B4-BE49-F238E27FC236}">
                      <a16:creationId xmlns:a16="http://schemas.microsoft.com/office/drawing/2014/main" id="{49DEABA4-C29A-3CF1-1955-575C01DF48E0}"/>
                    </a:ext>
                  </a:extLst>
                </p14:cNvPr>
                <p14:cNvContentPartPr/>
                <p14:nvPr/>
              </p14:nvContentPartPr>
              <p14:xfrm>
                <a:off x="1178646" y="5097746"/>
                <a:ext cx="20520" cy="17640"/>
              </p14:xfrm>
            </p:contentPart>
          </mc:Choice>
          <mc:Fallback xmlns="">
            <p:pic>
              <p:nvPicPr>
                <p:cNvPr id="320" name="Ink 319">
                  <a:extLst>
                    <a:ext uri="{FF2B5EF4-FFF2-40B4-BE49-F238E27FC236}">
                      <a16:creationId xmlns:a16="http://schemas.microsoft.com/office/drawing/2014/main" id="{49DEABA4-C29A-3CF1-1955-575C01DF48E0}"/>
                    </a:ext>
                  </a:extLst>
                </p:cNvPr>
                <p:cNvPicPr/>
                <p:nvPr/>
              </p:nvPicPr>
              <p:blipFill>
                <a:blip r:embed="rId559"/>
                <a:stretch>
                  <a:fillRect/>
                </a:stretch>
              </p:blipFill>
              <p:spPr>
                <a:xfrm>
                  <a:off x="1170006" y="5088746"/>
                  <a:ext cx="3816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321" name="Ink 320">
                  <a:extLst>
                    <a:ext uri="{FF2B5EF4-FFF2-40B4-BE49-F238E27FC236}">
                      <a16:creationId xmlns:a16="http://schemas.microsoft.com/office/drawing/2014/main" id="{B75FBF81-753E-6C31-2651-8968AA46906E}"/>
                    </a:ext>
                  </a:extLst>
                </p14:cNvPr>
                <p14:cNvContentPartPr/>
                <p14:nvPr/>
              </p14:nvContentPartPr>
              <p14:xfrm>
                <a:off x="1194126" y="5138426"/>
                <a:ext cx="60480" cy="133560"/>
              </p14:xfrm>
            </p:contentPart>
          </mc:Choice>
          <mc:Fallback xmlns="">
            <p:pic>
              <p:nvPicPr>
                <p:cNvPr id="321" name="Ink 320">
                  <a:extLst>
                    <a:ext uri="{FF2B5EF4-FFF2-40B4-BE49-F238E27FC236}">
                      <a16:creationId xmlns:a16="http://schemas.microsoft.com/office/drawing/2014/main" id="{B75FBF81-753E-6C31-2651-8968AA46906E}"/>
                    </a:ext>
                  </a:extLst>
                </p:cNvPr>
                <p:cNvPicPr/>
                <p:nvPr/>
              </p:nvPicPr>
              <p:blipFill>
                <a:blip r:embed="rId561"/>
                <a:stretch>
                  <a:fillRect/>
                </a:stretch>
              </p:blipFill>
              <p:spPr>
                <a:xfrm>
                  <a:off x="1185126" y="5129426"/>
                  <a:ext cx="7812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322" name="Ink 321">
                  <a:extLst>
                    <a:ext uri="{FF2B5EF4-FFF2-40B4-BE49-F238E27FC236}">
                      <a16:creationId xmlns:a16="http://schemas.microsoft.com/office/drawing/2014/main" id="{44C2EAE1-76D8-1A9F-C392-03909AB31A7D}"/>
                    </a:ext>
                  </a:extLst>
                </p14:cNvPr>
                <p14:cNvContentPartPr/>
                <p14:nvPr/>
              </p14:nvContentPartPr>
              <p14:xfrm>
                <a:off x="1481046" y="5055986"/>
                <a:ext cx="60840" cy="121680"/>
              </p14:xfrm>
            </p:contentPart>
          </mc:Choice>
          <mc:Fallback xmlns="">
            <p:pic>
              <p:nvPicPr>
                <p:cNvPr id="322" name="Ink 321">
                  <a:extLst>
                    <a:ext uri="{FF2B5EF4-FFF2-40B4-BE49-F238E27FC236}">
                      <a16:creationId xmlns:a16="http://schemas.microsoft.com/office/drawing/2014/main" id="{44C2EAE1-76D8-1A9F-C392-03909AB31A7D}"/>
                    </a:ext>
                  </a:extLst>
                </p:cNvPr>
                <p:cNvPicPr/>
                <p:nvPr/>
              </p:nvPicPr>
              <p:blipFill>
                <a:blip r:embed="rId563"/>
                <a:stretch>
                  <a:fillRect/>
                </a:stretch>
              </p:blipFill>
              <p:spPr>
                <a:xfrm>
                  <a:off x="1472046" y="5047346"/>
                  <a:ext cx="784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564">
              <p14:nvContentPartPr>
                <p14:cNvPr id="323" name="Ink 322">
                  <a:extLst>
                    <a:ext uri="{FF2B5EF4-FFF2-40B4-BE49-F238E27FC236}">
                      <a16:creationId xmlns:a16="http://schemas.microsoft.com/office/drawing/2014/main" id="{37C5ACE5-DE1B-0AC8-5532-B5A095F1D7C8}"/>
                    </a:ext>
                  </a:extLst>
                </p14:cNvPr>
                <p14:cNvContentPartPr/>
                <p14:nvPr/>
              </p14:nvContentPartPr>
              <p14:xfrm>
                <a:off x="1581126" y="4964186"/>
                <a:ext cx="39600" cy="300960"/>
              </p14:xfrm>
            </p:contentPart>
          </mc:Choice>
          <mc:Fallback xmlns="">
            <p:pic>
              <p:nvPicPr>
                <p:cNvPr id="323" name="Ink 322">
                  <a:extLst>
                    <a:ext uri="{FF2B5EF4-FFF2-40B4-BE49-F238E27FC236}">
                      <a16:creationId xmlns:a16="http://schemas.microsoft.com/office/drawing/2014/main" id="{37C5ACE5-DE1B-0AC8-5532-B5A095F1D7C8}"/>
                    </a:ext>
                  </a:extLst>
                </p:cNvPr>
                <p:cNvPicPr/>
                <p:nvPr/>
              </p:nvPicPr>
              <p:blipFill>
                <a:blip r:embed="rId565"/>
                <a:stretch>
                  <a:fillRect/>
                </a:stretch>
              </p:blipFill>
              <p:spPr>
                <a:xfrm>
                  <a:off x="1572486" y="4955186"/>
                  <a:ext cx="5724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566">
              <p14:nvContentPartPr>
                <p14:cNvPr id="324" name="Ink 323">
                  <a:extLst>
                    <a:ext uri="{FF2B5EF4-FFF2-40B4-BE49-F238E27FC236}">
                      <a16:creationId xmlns:a16="http://schemas.microsoft.com/office/drawing/2014/main" id="{0FC60A4F-EAFB-3B98-51E1-2973E08D6A05}"/>
                    </a:ext>
                  </a:extLst>
                </p14:cNvPr>
                <p14:cNvContentPartPr/>
                <p14:nvPr/>
              </p14:nvContentPartPr>
              <p14:xfrm>
                <a:off x="1538286" y="5112866"/>
                <a:ext cx="104040" cy="30600"/>
              </p14:xfrm>
            </p:contentPart>
          </mc:Choice>
          <mc:Fallback xmlns="">
            <p:pic>
              <p:nvPicPr>
                <p:cNvPr id="324" name="Ink 323">
                  <a:extLst>
                    <a:ext uri="{FF2B5EF4-FFF2-40B4-BE49-F238E27FC236}">
                      <a16:creationId xmlns:a16="http://schemas.microsoft.com/office/drawing/2014/main" id="{0FC60A4F-EAFB-3B98-51E1-2973E08D6A05}"/>
                    </a:ext>
                  </a:extLst>
                </p:cNvPr>
                <p:cNvPicPr/>
                <p:nvPr/>
              </p:nvPicPr>
              <p:blipFill>
                <a:blip r:embed="rId567"/>
                <a:stretch>
                  <a:fillRect/>
                </a:stretch>
              </p:blipFill>
              <p:spPr>
                <a:xfrm>
                  <a:off x="1529286" y="5103866"/>
                  <a:ext cx="1216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568">
              <p14:nvContentPartPr>
                <p14:cNvPr id="327" name="Ink 326">
                  <a:extLst>
                    <a:ext uri="{FF2B5EF4-FFF2-40B4-BE49-F238E27FC236}">
                      <a16:creationId xmlns:a16="http://schemas.microsoft.com/office/drawing/2014/main" id="{2FC75696-6A32-27AE-132F-5009517607DE}"/>
                    </a:ext>
                  </a:extLst>
                </p14:cNvPr>
                <p14:cNvContentPartPr/>
                <p14:nvPr/>
              </p14:nvContentPartPr>
              <p14:xfrm>
                <a:off x="1966686" y="5031506"/>
                <a:ext cx="136080" cy="146160"/>
              </p14:xfrm>
            </p:contentPart>
          </mc:Choice>
          <mc:Fallback xmlns="">
            <p:pic>
              <p:nvPicPr>
                <p:cNvPr id="327" name="Ink 326">
                  <a:extLst>
                    <a:ext uri="{FF2B5EF4-FFF2-40B4-BE49-F238E27FC236}">
                      <a16:creationId xmlns:a16="http://schemas.microsoft.com/office/drawing/2014/main" id="{2FC75696-6A32-27AE-132F-5009517607DE}"/>
                    </a:ext>
                  </a:extLst>
                </p:cNvPr>
                <p:cNvPicPr/>
                <p:nvPr/>
              </p:nvPicPr>
              <p:blipFill>
                <a:blip r:embed="rId569"/>
                <a:stretch>
                  <a:fillRect/>
                </a:stretch>
              </p:blipFill>
              <p:spPr>
                <a:xfrm>
                  <a:off x="1958046" y="5022506"/>
                  <a:ext cx="15372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570">
              <p14:nvContentPartPr>
                <p14:cNvPr id="328" name="Ink 327">
                  <a:extLst>
                    <a:ext uri="{FF2B5EF4-FFF2-40B4-BE49-F238E27FC236}">
                      <a16:creationId xmlns:a16="http://schemas.microsoft.com/office/drawing/2014/main" id="{91734BCC-9407-07BE-F2E8-A6F338706669}"/>
                    </a:ext>
                  </a:extLst>
                </p14:cNvPr>
                <p14:cNvContentPartPr/>
                <p14:nvPr/>
              </p14:nvContentPartPr>
              <p14:xfrm>
                <a:off x="2181246" y="5044106"/>
                <a:ext cx="214920" cy="220320"/>
              </p14:xfrm>
            </p:contentPart>
          </mc:Choice>
          <mc:Fallback xmlns="">
            <p:pic>
              <p:nvPicPr>
                <p:cNvPr id="328" name="Ink 327">
                  <a:extLst>
                    <a:ext uri="{FF2B5EF4-FFF2-40B4-BE49-F238E27FC236}">
                      <a16:creationId xmlns:a16="http://schemas.microsoft.com/office/drawing/2014/main" id="{91734BCC-9407-07BE-F2E8-A6F338706669}"/>
                    </a:ext>
                  </a:extLst>
                </p:cNvPr>
                <p:cNvPicPr/>
                <p:nvPr/>
              </p:nvPicPr>
              <p:blipFill>
                <a:blip r:embed="rId571"/>
                <a:stretch>
                  <a:fillRect/>
                </a:stretch>
              </p:blipFill>
              <p:spPr>
                <a:xfrm>
                  <a:off x="2172246" y="5035106"/>
                  <a:ext cx="23256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572">
              <p14:nvContentPartPr>
                <p14:cNvPr id="329" name="Ink 328">
                  <a:extLst>
                    <a:ext uri="{FF2B5EF4-FFF2-40B4-BE49-F238E27FC236}">
                      <a16:creationId xmlns:a16="http://schemas.microsoft.com/office/drawing/2014/main" id="{104A6CBD-0D29-411B-0F05-9FD6EEC2E687}"/>
                    </a:ext>
                  </a:extLst>
                </p14:cNvPr>
                <p14:cNvContentPartPr/>
                <p14:nvPr/>
              </p14:nvContentPartPr>
              <p14:xfrm>
                <a:off x="2412726" y="4955546"/>
                <a:ext cx="484560" cy="226080"/>
              </p14:xfrm>
            </p:contentPart>
          </mc:Choice>
          <mc:Fallback xmlns="">
            <p:pic>
              <p:nvPicPr>
                <p:cNvPr id="329" name="Ink 328">
                  <a:extLst>
                    <a:ext uri="{FF2B5EF4-FFF2-40B4-BE49-F238E27FC236}">
                      <a16:creationId xmlns:a16="http://schemas.microsoft.com/office/drawing/2014/main" id="{104A6CBD-0D29-411B-0F05-9FD6EEC2E687}"/>
                    </a:ext>
                  </a:extLst>
                </p:cNvPr>
                <p:cNvPicPr/>
                <p:nvPr/>
              </p:nvPicPr>
              <p:blipFill>
                <a:blip r:embed="rId573"/>
                <a:stretch>
                  <a:fillRect/>
                </a:stretch>
              </p:blipFill>
              <p:spPr>
                <a:xfrm>
                  <a:off x="2403726" y="4946906"/>
                  <a:ext cx="50220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574">
              <p14:nvContentPartPr>
                <p14:cNvPr id="330" name="Ink 329">
                  <a:extLst>
                    <a:ext uri="{FF2B5EF4-FFF2-40B4-BE49-F238E27FC236}">
                      <a16:creationId xmlns:a16="http://schemas.microsoft.com/office/drawing/2014/main" id="{A25B556D-4A17-0D43-6D96-E51CA8F7E1E6}"/>
                    </a:ext>
                  </a:extLst>
                </p14:cNvPr>
                <p14:cNvContentPartPr/>
                <p14:nvPr/>
              </p14:nvContentPartPr>
              <p14:xfrm>
                <a:off x="3087006" y="4880306"/>
                <a:ext cx="118440" cy="276120"/>
              </p14:xfrm>
            </p:contentPart>
          </mc:Choice>
          <mc:Fallback xmlns="">
            <p:pic>
              <p:nvPicPr>
                <p:cNvPr id="330" name="Ink 329">
                  <a:extLst>
                    <a:ext uri="{FF2B5EF4-FFF2-40B4-BE49-F238E27FC236}">
                      <a16:creationId xmlns:a16="http://schemas.microsoft.com/office/drawing/2014/main" id="{A25B556D-4A17-0D43-6D96-E51CA8F7E1E6}"/>
                    </a:ext>
                  </a:extLst>
                </p:cNvPr>
                <p:cNvPicPr/>
                <p:nvPr/>
              </p:nvPicPr>
              <p:blipFill>
                <a:blip r:embed="rId575"/>
                <a:stretch>
                  <a:fillRect/>
                </a:stretch>
              </p:blipFill>
              <p:spPr>
                <a:xfrm>
                  <a:off x="3078366" y="4871306"/>
                  <a:ext cx="13608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576">
              <p14:nvContentPartPr>
                <p14:cNvPr id="332" name="Ink 331">
                  <a:extLst>
                    <a:ext uri="{FF2B5EF4-FFF2-40B4-BE49-F238E27FC236}">
                      <a16:creationId xmlns:a16="http://schemas.microsoft.com/office/drawing/2014/main" id="{E4F453CE-5FBB-EAF8-33F5-88E7326D5D7B}"/>
                    </a:ext>
                  </a:extLst>
                </p14:cNvPr>
                <p14:cNvContentPartPr/>
                <p14:nvPr/>
              </p14:nvContentPartPr>
              <p14:xfrm>
                <a:off x="3250806" y="4983986"/>
                <a:ext cx="183240" cy="139680"/>
              </p14:xfrm>
            </p:contentPart>
          </mc:Choice>
          <mc:Fallback xmlns="">
            <p:pic>
              <p:nvPicPr>
                <p:cNvPr id="332" name="Ink 331">
                  <a:extLst>
                    <a:ext uri="{FF2B5EF4-FFF2-40B4-BE49-F238E27FC236}">
                      <a16:creationId xmlns:a16="http://schemas.microsoft.com/office/drawing/2014/main" id="{E4F453CE-5FBB-EAF8-33F5-88E7326D5D7B}"/>
                    </a:ext>
                  </a:extLst>
                </p:cNvPr>
                <p:cNvPicPr/>
                <p:nvPr/>
              </p:nvPicPr>
              <p:blipFill>
                <a:blip r:embed="rId577"/>
                <a:stretch>
                  <a:fillRect/>
                </a:stretch>
              </p:blipFill>
              <p:spPr>
                <a:xfrm>
                  <a:off x="3242166" y="4975346"/>
                  <a:ext cx="20088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578">
              <p14:nvContentPartPr>
                <p14:cNvPr id="333" name="Ink 332">
                  <a:extLst>
                    <a:ext uri="{FF2B5EF4-FFF2-40B4-BE49-F238E27FC236}">
                      <a16:creationId xmlns:a16="http://schemas.microsoft.com/office/drawing/2014/main" id="{FE37A873-E77F-C5EA-DA86-7E401D4481A3}"/>
                    </a:ext>
                  </a:extLst>
                </p14:cNvPr>
                <p14:cNvContentPartPr/>
                <p14:nvPr/>
              </p14:nvContentPartPr>
              <p14:xfrm>
                <a:off x="3351246" y="4899386"/>
                <a:ext cx="32040" cy="50400"/>
              </p14:xfrm>
            </p:contentPart>
          </mc:Choice>
          <mc:Fallback xmlns="">
            <p:pic>
              <p:nvPicPr>
                <p:cNvPr id="333" name="Ink 332">
                  <a:extLst>
                    <a:ext uri="{FF2B5EF4-FFF2-40B4-BE49-F238E27FC236}">
                      <a16:creationId xmlns:a16="http://schemas.microsoft.com/office/drawing/2014/main" id="{FE37A873-E77F-C5EA-DA86-7E401D4481A3}"/>
                    </a:ext>
                  </a:extLst>
                </p:cNvPr>
                <p:cNvPicPr/>
                <p:nvPr/>
              </p:nvPicPr>
              <p:blipFill>
                <a:blip r:embed="rId579"/>
                <a:stretch>
                  <a:fillRect/>
                </a:stretch>
              </p:blipFill>
              <p:spPr>
                <a:xfrm>
                  <a:off x="3342606" y="4890746"/>
                  <a:ext cx="496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580">
              <p14:nvContentPartPr>
                <p14:cNvPr id="334" name="Ink 333">
                  <a:extLst>
                    <a:ext uri="{FF2B5EF4-FFF2-40B4-BE49-F238E27FC236}">
                      <a16:creationId xmlns:a16="http://schemas.microsoft.com/office/drawing/2014/main" id="{5ED2DCA3-E780-5D1E-F553-4E80E025361D}"/>
                    </a:ext>
                  </a:extLst>
                </p14:cNvPr>
                <p14:cNvContentPartPr/>
                <p14:nvPr/>
              </p14:nvContentPartPr>
              <p14:xfrm>
                <a:off x="3446646" y="5028986"/>
                <a:ext cx="72360" cy="235080"/>
              </p14:xfrm>
            </p:contentPart>
          </mc:Choice>
          <mc:Fallback xmlns="">
            <p:pic>
              <p:nvPicPr>
                <p:cNvPr id="334" name="Ink 333">
                  <a:extLst>
                    <a:ext uri="{FF2B5EF4-FFF2-40B4-BE49-F238E27FC236}">
                      <a16:creationId xmlns:a16="http://schemas.microsoft.com/office/drawing/2014/main" id="{5ED2DCA3-E780-5D1E-F553-4E80E025361D}"/>
                    </a:ext>
                  </a:extLst>
                </p:cNvPr>
                <p:cNvPicPr/>
                <p:nvPr/>
              </p:nvPicPr>
              <p:blipFill>
                <a:blip r:embed="rId581"/>
                <a:stretch>
                  <a:fillRect/>
                </a:stretch>
              </p:blipFill>
              <p:spPr>
                <a:xfrm>
                  <a:off x="3438006" y="5020346"/>
                  <a:ext cx="900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582">
              <p14:nvContentPartPr>
                <p14:cNvPr id="335" name="Ink 334">
                  <a:extLst>
                    <a:ext uri="{FF2B5EF4-FFF2-40B4-BE49-F238E27FC236}">
                      <a16:creationId xmlns:a16="http://schemas.microsoft.com/office/drawing/2014/main" id="{1E7BE28B-A94D-7D7D-1F38-2896185B5075}"/>
                    </a:ext>
                  </a:extLst>
                </p14:cNvPr>
                <p14:cNvContentPartPr/>
                <p14:nvPr/>
              </p14:nvContentPartPr>
              <p14:xfrm>
                <a:off x="3546366" y="4869866"/>
                <a:ext cx="272520" cy="292680"/>
              </p14:xfrm>
            </p:contentPart>
          </mc:Choice>
          <mc:Fallback xmlns="">
            <p:pic>
              <p:nvPicPr>
                <p:cNvPr id="335" name="Ink 334">
                  <a:extLst>
                    <a:ext uri="{FF2B5EF4-FFF2-40B4-BE49-F238E27FC236}">
                      <a16:creationId xmlns:a16="http://schemas.microsoft.com/office/drawing/2014/main" id="{1E7BE28B-A94D-7D7D-1F38-2896185B5075}"/>
                    </a:ext>
                  </a:extLst>
                </p:cNvPr>
                <p:cNvPicPr/>
                <p:nvPr/>
              </p:nvPicPr>
              <p:blipFill>
                <a:blip r:embed="rId583"/>
                <a:stretch>
                  <a:fillRect/>
                </a:stretch>
              </p:blipFill>
              <p:spPr>
                <a:xfrm>
                  <a:off x="3537366" y="4861226"/>
                  <a:ext cx="29016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584">
              <p14:nvContentPartPr>
                <p14:cNvPr id="336" name="Ink 335">
                  <a:extLst>
                    <a:ext uri="{FF2B5EF4-FFF2-40B4-BE49-F238E27FC236}">
                      <a16:creationId xmlns:a16="http://schemas.microsoft.com/office/drawing/2014/main" id="{2280CFE3-0461-ED1F-6940-DDD7EC1F4C7B}"/>
                    </a:ext>
                  </a:extLst>
                </p14:cNvPr>
                <p14:cNvContentPartPr/>
                <p14:nvPr/>
              </p14:nvContentPartPr>
              <p14:xfrm>
                <a:off x="3719166" y="4994786"/>
                <a:ext cx="69120" cy="39240"/>
              </p14:xfrm>
            </p:contentPart>
          </mc:Choice>
          <mc:Fallback xmlns="">
            <p:pic>
              <p:nvPicPr>
                <p:cNvPr id="336" name="Ink 335">
                  <a:extLst>
                    <a:ext uri="{FF2B5EF4-FFF2-40B4-BE49-F238E27FC236}">
                      <a16:creationId xmlns:a16="http://schemas.microsoft.com/office/drawing/2014/main" id="{2280CFE3-0461-ED1F-6940-DDD7EC1F4C7B}"/>
                    </a:ext>
                  </a:extLst>
                </p:cNvPr>
                <p:cNvPicPr/>
                <p:nvPr/>
              </p:nvPicPr>
              <p:blipFill>
                <a:blip r:embed="rId585"/>
                <a:stretch>
                  <a:fillRect/>
                </a:stretch>
              </p:blipFill>
              <p:spPr>
                <a:xfrm>
                  <a:off x="3710166" y="4985786"/>
                  <a:ext cx="867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586">
              <p14:nvContentPartPr>
                <p14:cNvPr id="337" name="Ink 336">
                  <a:extLst>
                    <a:ext uri="{FF2B5EF4-FFF2-40B4-BE49-F238E27FC236}">
                      <a16:creationId xmlns:a16="http://schemas.microsoft.com/office/drawing/2014/main" id="{F4738D5C-D8F6-D59D-3ACC-1A8917FEF571}"/>
                    </a:ext>
                  </a:extLst>
                </p14:cNvPr>
                <p14:cNvContentPartPr/>
                <p14:nvPr/>
              </p14:nvContentPartPr>
              <p14:xfrm>
                <a:off x="3996726" y="4905866"/>
                <a:ext cx="46800" cy="256320"/>
              </p14:xfrm>
            </p:contentPart>
          </mc:Choice>
          <mc:Fallback xmlns="">
            <p:pic>
              <p:nvPicPr>
                <p:cNvPr id="337" name="Ink 336">
                  <a:extLst>
                    <a:ext uri="{FF2B5EF4-FFF2-40B4-BE49-F238E27FC236}">
                      <a16:creationId xmlns:a16="http://schemas.microsoft.com/office/drawing/2014/main" id="{F4738D5C-D8F6-D59D-3ACC-1A8917FEF571}"/>
                    </a:ext>
                  </a:extLst>
                </p:cNvPr>
                <p:cNvPicPr/>
                <p:nvPr/>
              </p:nvPicPr>
              <p:blipFill>
                <a:blip r:embed="rId587"/>
                <a:stretch>
                  <a:fillRect/>
                </a:stretch>
              </p:blipFill>
              <p:spPr>
                <a:xfrm>
                  <a:off x="3988086" y="4896866"/>
                  <a:ext cx="6444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588">
              <p14:nvContentPartPr>
                <p14:cNvPr id="338" name="Ink 337">
                  <a:extLst>
                    <a:ext uri="{FF2B5EF4-FFF2-40B4-BE49-F238E27FC236}">
                      <a16:creationId xmlns:a16="http://schemas.microsoft.com/office/drawing/2014/main" id="{E7531EEB-FAFC-0F1F-5E58-B3CCC6287B77}"/>
                    </a:ext>
                  </a:extLst>
                </p14:cNvPr>
                <p14:cNvContentPartPr/>
                <p14:nvPr/>
              </p14:nvContentPartPr>
              <p14:xfrm>
                <a:off x="4069806" y="5003426"/>
                <a:ext cx="89280" cy="110880"/>
              </p14:xfrm>
            </p:contentPart>
          </mc:Choice>
          <mc:Fallback xmlns="">
            <p:pic>
              <p:nvPicPr>
                <p:cNvPr id="338" name="Ink 337">
                  <a:extLst>
                    <a:ext uri="{FF2B5EF4-FFF2-40B4-BE49-F238E27FC236}">
                      <a16:creationId xmlns:a16="http://schemas.microsoft.com/office/drawing/2014/main" id="{E7531EEB-FAFC-0F1F-5E58-B3CCC6287B77}"/>
                    </a:ext>
                  </a:extLst>
                </p:cNvPr>
                <p:cNvPicPr/>
                <p:nvPr/>
              </p:nvPicPr>
              <p:blipFill>
                <a:blip r:embed="rId589"/>
                <a:stretch>
                  <a:fillRect/>
                </a:stretch>
              </p:blipFill>
              <p:spPr>
                <a:xfrm>
                  <a:off x="4060806" y="4994426"/>
                  <a:ext cx="1069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90">
              <p14:nvContentPartPr>
                <p14:cNvPr id="339" name="Ink 338">
                  <a:extLst>
                    <a:ext uri="{FF2B5EF4-FFF2-40B4-BE49-F238E27FC236}">
                      <a16:creationId xmlns:a16="http://schemas.microsoft.com/office/drawing/2014/main" id="{31556A43-86F3-73E6-9DE0-3D86FF03E2A5}"/>
                    </a:ext>
                  </a:extLst>
                </p14:cNvPr>
                <p14:cNvContentPartPr/>
                <p14:nvPr/>
              </p14:nvContentPartPr>
              <p14:xfrm>
                <a:off x="4379046" y="4986866"/>
                <a:ext cx="23040" cy="256320"/>
              </p14:xfrm>
            </p:contentPart>
          </mc:Choice>
          <mc:Fallback xmlns="">
            <p:pic>
              <p:nvPicPr>
                <p:cNvPr id="339" name="Ink 338">
                  <a:extLst>
                    <a:ext uri="{FF2B5EF4-FFF2-40B4-BE49-F238E27FC236}">
                      <a16:creationId xmlns:a16="http://schemas.microsoft.com/office/drawing/2014/main" id="{31556A43-86F3-73E6-9DE0-3D86FF03E2A5}"/>
                    </a:ext>
                  </a:extLst>
                </p:cNvPr>
                <p:cNvPicPr/>
                <p:nvPr/>
              </p:nvPicPr>
              <p:blipFill>
                <a:blip r:embed="rId591"/>
                <a:stretch>
                  <a:fillRect/>
                </a:stretch>
              </p:blipFill>
              <p:spPr>
                <a:xfrm>
                  <a:off x="4370046" y="4978226"/>
                  <a:ext cx="4068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592">
              <p14:nvContentPartPr>
                <p14:cNvPr id="340" name="Ink 339">
                  <a:extLst>
                    <a:ext uri="{FF2B5EF4-FFF2-40B4-BE49-F238E27FC236}">
                      <a16:creationId xmlns:a16="http://schemas.microsoft.com/office/drawing/2014/main" id="{971A9A46-D36E-34D7-8D28-5854926A8112}"/>
                    </a:ext>
                  </a:extLst>
                </p14:cNvPr>
                <p14:cNvContentPartPr/>
                <p14:nvPr/>
              </p14:nvContentPartPr>
              <p14:xfrm>
                <a:off x="4350966" y="4992266"/>
                <a:ext cx="78480" cy="88200"/>
              </p14:xfrm>
            </p:contentPart>
          </mc:Choice>
          <mc:Fallback xmlns="">
            <p:pic>
              <p:nvPicPr>
                <p:cNvPr id="340" name="Ink 339">
                  <a:extLst>
                    <a:ext uri="{FF2B5EF4-FFF2-40B4-BE49-F238E27FC236}">
                      <a16:creationId xmlns:a16="http://schemas.microsoft.com/office/drawing/2014/main" id="{971A9A46-D36E-34D7-8D28-5854926A8112}"/>
                    </a:ext>
                  </a:extLst>
                </p:cNvPr>
                <p:cNvPicPr/>
                <p:nvPr/>
              </p:nvPicPr>
              <p:blipFill>
                <a:blip r:embed="rId593"/>
                <a:stretch>
                  <a:fillRect/>
                </a:stretch>
              </p:blipFill>
              <p:spPr>
                <a:xfrm>
                  <a:off x="4342326" y="4983626"/>
                  <a:ext cx="961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594">
              <p14:nvContentPartPr>
                <p14:cNvPr id="341" name="Ink 340">
                  <a:extLst>
                    <a:ext uri="{FF2B5EF4-FFF2-40B4-BE49-F238E27FC236}">
                      <a16:creationId xmlns:a16="http://schemas.microsoft.com/office/drawing/2014/main" id="{0939B42B-9267-5784-E825-D283C6D2B6BE}"/>
                    </a:ext>
                  </a:extLst>
                </p14:cNvPr>
                <p14:cNvContentPartPr/>
                <p14:nvPr/>
              </p14:nvContentPartPr>
              <p14:xfrm>
                <a:off x="4499286" y="4877066"/>
                <a:ext cx="41400" cy="210960"/>
              </p14:xfrm>
            </p:contentPart>
          </mc:Choice>
          <mc:Fallback xmlns="">
            <p:pic>
              <p:nvPicPr>
                <p:cNvPr id="341" name="Ink 340">
                  <a:extLst>
                    <a:ext uri="{FF2B5EF4-FFF2-40B4-BE49-F238E27FC236}">
                      <a16:creationId xmlns:a16="http://schemas.microsoft.com/office/drawing/2014/main" id="{0939B42B-9267-5784-E825-D283C6D2B6BE}"/>
                    </a:ext>
                  </a:extLst>
                </p:cNvPr>
                <p:cNvPicPr/>
                <p:nvPr/>
              </p:nvPicPr>
              <p:blipFill>
                <a:blip r:embed="rId595"/>
                <a:stretch>
                  <a:fillRect/>
                </a:stretch>
              </p:blipFill>
              <p:spPr>
                <a:xfrm>
                  <a:off x="4490646" y="4868426"/>
                  <a:ext cx="5904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596">
              <p14:nvContentPartPr>
                <p14:cNvPr id="342" name="Ink 341">
                  <a:extLst>
                    <a:ext uri="{FF2B5EF4-FFF2-40B4-BE49-F238E27FC236}">
                      <a16:creationId xmlns:a16="http://schemas.microsoft.com/office/drawing/2014/main" id="{81C12D32-2336-4C29-01A3-F53476B3475C}"/>
                    </a:ext>
                  </a:extLst>
                </p14:cNvPr>
                <p14:cNvContentPartPr/>
                <p14:nvPr/>
              </p14:nvContentPartPr>
              <p14:xfrm>
                <a:off x="4600806" y="4933946"/>
                <a:ext cx="187920" cy="294480"/>
              </p14:xfrm>
            </p:contentPart>
          </mc:Choice>
          <mc:Fallback xmlns="">
            <p:pic>
              <p:nvPicPr>
                <p:cNvPr id="342" name="Ink 341">
                  <a:extLst>
                    <a:ext uri="{FF2B5EF4-FFF2-40B4-BE49-F238E27FC236}">
                      <a16:creationId xmlns:a16="http://schemas.microsoft.com/office/drawing/2014/main" id="{81C12D32-2336-4C29-01A3-F53476B3475C}"/>
                    </a:ext>
                  </a:extLst>
                </p:cNvPr>
                <p:cNvPicPr/>
                <p:nvPr/>
              </p:nvPicPr>
              <p:blipFill>
                <a:blip r:embed="rId597"/>
                <a:stretch>
                  <a:fillRect/>
                </a:stretch>
              </p:blipFill>
              <p:spPr>
                <a:xfrm>
                  <a:off x="4592166" y="4924946"/>
                  <a:ext cx="20556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598">
              <p14:nvContentPartPr>
                <p14:cNvPr id="343" name="Ink 342">
                  <a:extLst>
                    <a:ext uri="{FF2B5EF4-FFF2-40B4-BE49-F238E27FC236}">
                      <a16:creationId xmlns:a16="http://schemas.microsoft.com/office/drawing/2014/main" id="{A773F121-C468-F291-EFC5-8FBBDEA132A2}"/>
                    </a:ext>
                  </a:extLst>
                </p14:cNvPr>
                <p14:cNvContentPartPr/>
                <p14:nvPr/>
              </p14:nvContentPartPr>
              <p14:xfrm>
                <a:off x="4926246" y="4806506"/>
                <a:ext cx="241200" cy="267840"/>
              </p14:xfrm>
            </p:contentPart>
          </mc:Choice>
          <mc:Fallback xmlns="">
            <p:pic>
              <p:nvPicPr>
                <p:cNvPr id="343" name="Ink 342">
                  <a:extLst>
                    <a:ext uri="{FF2B5EF4-FFF2-40B4-BE49-F238E27FC236}">
                      <a16:creationId xmlns:a16="http://schemas.microsoft.com/office/drawing/2014/main" id="{A773F121-C468-F291-EFC5-8FBBDEA132A2}"/>
                    </a:ext>
                  </a:extLst>
                </p:cNvPr>
                <p:cNvPicPr/>
                <p:nvPr/>
              </p:nvPicPr>
              <p:blipFill>
                <a:blip r:embed="rId599"/>
                <a:stretch>
                  <a:fillRect/>
                </a:stretch>
              </p:blipFill>
              <p:spPr>
                <a:xfrm>
                  <a:off x="4917246" y="4797866"/>
                  <a:ext cx="25884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600">
              <p14:nvContentPartPr>
                <p14:cNvPr id="344" name="Ink 343">
                  <a:extLst>
                    <a:ext uri="{FF2B5EF4-FFF2-40B4-BE49-F238E27FC236}">
                      <a16:creationId xmlns:a16="http://schemas.microsoft.com/office/drawing/2014/main" id="{390347E0-3D2D-B863-E512-9B0F09282E69}"/>
                    </a:ext>
                  </a:extLst>
                </p14:cNvPr>
                <p14:cNvContentPartPr/>
                <p14:nvPr/>
              </p14:nvContentPartPr>
              <p14:xfrm>
                <a:off x="5139006" y="4849706"/>
                <a:ext cx="29520" cy="30600"/>
              </p14:xfrm>
            </p:contentPart>
          </mc:Choice>
          <mc:Fallback xmlns="">
            <p:pic>
              <p:nvPicPr>
                <p:cNvPr id="344" name="Ink 343">
                  <a:extLst>
                    <a:ext uri="{FF2B5EF4-FFF2-40B4-BE49-F238E27FC236}">
                      <a16:creationId xmlns:a16="http://schemas.microsoft.com/office/drawing/2014/main" id="{390347E0-3D2D-B863-E512-9B0F09282E69}"/>
                    </a:ext>
                  </a:extLst>
                </p:cNvPr>
                <p:cNvPicPr/>
                <p:nvPr/>
              </p:nvPicPr>
              <p:blipFill>
                <a:blip r:embed="rId601"/>
                <a:stretch>
                  <a:fillRect/>
                </a:stretch>
              </p:blipFill>
              <p:spPr>
                <a:xfrm>
                  <a:off x="5130366" y="4840706"/>
                  <a:ext cx="4716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602">
              <p14:nvContentPartPr>
                <p14:cNvPr id="345" name="Ink 344">
                  <a:extLst>
                    <a:ext uri="{FF2B5EF4-FFF2-40B4-BE49-F238E27FC236}">
                      <a16:creationId xmlns:a16="http://schemas.microsoft.com/office/drawing/2014/main" id="{4186F82C-1A98-9B6A-634B-F0D4FAA5026D}"/>
                    </a:ext>
                  </a:extLst>
                </p14:cNvPr>
                <p14:cNvContentPartPr/>
                <p14:nvPr/>
              </p14:nvContentPartPr>
              <p14:xfrm>
                <a:off x="5222886" y="4929626"/>
                <a:ext cx="151560" cy="133200"/>
              </p14:xfrm>
            </p:contentPart>
          </mc:Choice>
          <mc:Fallback xmlns="">
            <p:pic>
              <p:nvPicPr>
                <p:cNvPr id="345" name="Ink 344">
                  <a:extLst>
                    <a:ext uri="{FF2B5EF4-FFF2-40B4-BE49-F238E27FC236}">
                      <a16:creationId xmlns:a16="http://schemas.microsoft.com/office/drawing/2014/main" id="{4186F82C-1A98-9B6A-634B-F0D4FAA5026D}"/>
                    </a:ext>
                  </a:extLst>
                </p:cNvPr>
                <p:cNvPicPr/>
                <p:nvPr/>
              </p:nvPicPr>
              <p:blipFill>
                <a:blip r:embed="rId603"/>
                <a:stretch>
                  <a:fillRect/>
                </a:stretch>
              </p:blipFill>
              <p:spPr>
                <a:xfrm>
                  <a:off x="5214246" y="4920626"/>
                  <a:ext cx="1692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604">
              <p14:nvContentPartPr>
                <p14:cNvPr id="346" name="Ink 345">
                  <a:extLst>
                    <a:ext uri="{FF2B5EF4-FFF2-40B4-BE49-F238E27FC236}">
                      <a16:creationId xmlns:a16="http://schemas.microsoft.com/office/drawing/2014/main" id="{0685339F-3B43-D3AE-2F07-31C62CD933CB}"/>
                    </a:ext>
                  </a:extLst>
                </p14:cNvPr>
                <p14:cNvContentPartPr/>
                <p14:nvPr/>
              </p14:nvContentPartPr>
              <p14:xfrm>
                <a:off x="5411166" y="4757186"/>
                <a:ext cx="504360" cy="338400"/>
              </p14:xfrm>
            </p:contentPart>
          </mc:Choice>
          <mc:Fallback xmlns="">
            <p:pic>
              <p:nvPicPr>
                <p:cNvPr id="346" name="Ink 345">
                  <a:extLst>
                    <a:ext uri="{FF2B5EF4-FFF2-40B4-BE49-F238E27FC236}">
                      <a16:creationId xmlns:a16="http://schemas.microsoft.com/office/drawing/2014/main" id="{0685339F-3B43-D3AE-2F07-31C62CD933CB}"/>
                    </a:ext>
                  </a:extLst>
                </p:cNvPr>
                <p:cNvPicPr/>
                <p:nvPr/>
              </p:nvPicPr>
              <p:blipFill>
                <a:blip r:embed="rId605"/>
                <a:stretch>
                  <a:fillRect/>
                </a:stretch>
              </p:blipFill>
              <p:spPr>
                <a:xfrm>
                  <a:off x="5402166" y="4748186"/>
                  <a:ext cx="522000"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606">
              <p14:nvContentPartPr>
                <p14:cNvPr id="347" name="Ink 346">
                  <a:extLst>
                    <a:ext uri="{FF2B5EF4-FFF2-40B4-BE49-F238E27FC236}">
                      <a16:creationId xmlns:a16="http://schemas.microsoft.com/office/drawing/2014/main" id="{D4E7F42C-6BB4-5018-A836-6F59683DD924}"/>
                    </a:ext>
                  </a:extLst>
                </p14:cNvPr>
                <p14:cNvContentPartPr/>
                <p14:nvPr/>
              </p14:nvContentPartPr>
              <p14:xfrm>
                <a:off x="5865126" y="4886066"/>
                <a:ext cx="354960" cy="176400"/>
              </p14:xfrm>
            </p:contentPart>
          </mc:Choice>
          <mc:Fallback xmlns="">
            <p:pic>
              <p:nvPicPr>
                <p:cNvPr id="347" name="Ink 346">
                  <a:extLst>
                    <a:ext uri="{FF2B5EF4-FFF2-40B4-BE49-F238E27FC236}">
                      <a16:creationId xmlns:a16="http://schemas.microsoft.com/office/drawing/2014/main" id="{D4E7F42C-6BB4-5018-A836-6F59683DD924}"/>
                    </a:ext>
                  </a:extLst>
                </p:cNvPr>
                <p:cNvPicPr/>
                <p:nvPr/>
              </p:nvPicPr>
              <p:blipFill>
                <a:blip r:embed="rId607"/>
                <a:stretch>
                  <a:fillRect/>
                </a:stretch>
              </p:blipFill>
              <p:spPr>
                <a:xfrm>
                  <a:off x="5856486" y="4877426"/>
                  <a:ext cx="3726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608">
              <p14:nvContentPartPr>
                <p14:cNvPr id="348" name="Ink 347">
                  <a:extLst>
                    <a:ext uri="{FF2B5EF4-FFF2-40B4-BE49-F238E27FC236}">
                      <a16:creationId xmlns:a16="http://schemas.microsoft.com/office/drawing/2014/main" id="{6BC4DC57-F22C-64D0-8E04-2A92EF1D6A15}"/>
                    </a:ext>
                  </a:extLst>
                </p14:cNvPr>
                <p14:cNvContentPartPr/>
                <p14:nvPr/>
              </p14:nvContentPartPr>
              <p14:xfrm>
                <a:off x="6285966" y="4738466"/>
                <a:ext cx="99720" cy="392040"/>
              </p14:xfrm>
            </p:contentPart>
          </mc:Choice>
          <mc:Fallback xmlns="">
            <p:pic>
              <p:nvPicPr>
                <p:cNvPr id="348" name="Ink 347">
                  <a:extLst>
                    <a:ext uri="{FF2B5EF4-FFF2-40B4-BE49-F238E27FC236}">
                      <a16:creationId xmlns:a16="http://schemas.microsoft.com/office/drawing/2014/main" id="{6BC4DC57-F22C-64D0-8E04-2A92EF1D6A15}"/>
                    </a:ext>
                  </a:extLst>
                </p:cNvPr>
                <p:cNvPicPr/>
                <p:nvPr/>
              </p:nvPicPr>
              <p:blipFill>
                <a:blip r:embed="rId609"/>
                <a:stretch>
                  <a:fillRect/>
                </a:stretch>
              </p:blipFill>
              <p:spPr>
                <a:xfrm>
                  <a:off x="6277326" y="4729466"/>
                  <a:ext cx="11736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610">
              <p14:nvContentPartPr>
                <p14:cNvPr id="349" name="Ink 348">
                  <a:extLst>
                    <a:ext uri="{FF2B5EF4-FFF2-40B4-BE49-F238E27FC236}">
                      <a16:creationId xmlns:a16="http://schemas.microsoft.com/office/drawing/2014/main" id="{2BEEE32F-513A-D8F8-0A90-4F719CF6188C}"/>
                    </a:ext>
                  </a:extLst>
                </p14:cNvPr>
                <p14:cNvContentPartPr/>
                <p14:nvPr/>
              </p14:nvContentPartPr>
              <p14:xfrm>
                <a:off x="6647046" y="4786706"/>
                <a:ext cx="39240" cy="303120"/>
              </p14:xfrm>
            </p:contentPart>
          </mc:Choice>
          <mc:Fallback xmlns="">
            <p:pic>
              <p:nvPicPr>
                <p:cNvPr id="349" name="Ink 348">
                  <a:extLst>
                    <a:ext uri="{FF2B5EF4-FFF2-40B4-BE49-F238E27FC236}">
                      <a16:creationId xmlns:a16="http://schemas.microsoft.com/office/drawing/2014/main" id="{2BEEE32F-513A-D8F8-0A90-4F719CF6188C}"/>
                    </a:ext>
                  </a:extLst>
                </p:cNvPr>
                <p:cNvPicPr/>
                <p:nvPr/>
              </p:nvPicPr>
              <p:blipFill>
                <a:blip r:embed="rId611"/>
                <a:stretch>
                  <a:fillRect/>
                </a:stretch>
              </p:blipFill>
              <p:spPr>
                <a:xfrm>
                  <a:off x="6638046" y="4777706"/>
                  <a:ext cx="56880" cy="320760"/>
                </a:xfrm>
                <a:prstGeom prst="rect">
                  <a:avLst/>
                </a:prstGeom>
              </p:spPr>
            </p:pic>
          </mc:Fallback>
        </mc:AlternateContent>
        <mc:AlternateContent xmlns:mc="http://schemas.openxmlformats.org/markup-compatibility/2006" xmlns:p14="http://schemas.microsoft.com/office/powerpoint/2010/main">
          <mc:Choice Requires="p14">
            <p:contentPart p14:bwMode="auto" r:id="rId612">
              <p14:nvContentPartPr>
                <p14:cNvPr id="350" name="Ink 349">
                  <a:extLst>
                    <a:ext uri="{FF2B5EF4-FFF2-40B4-BE49-F238E27FC236}">
                      <a16:creationId xmlns:a16="http://schemas.microsoft.com/office/drawing/2014/main" id="{5F6EBA99-214E-E547-6FA0-C398B4B2FBF9}"/>
                    </a:ext>
                  </a:extLst>
                </p14:cNvPr>
                <p14:cNvContentPartPr/>
                <p14:nvPr/>
              </p14:nvContentPartPr>
              <p14:xfrm>
                <a:off x="6665766" y="4904066"/>
                <a:ext cx="144000" cy="129240"/>
              </p14:xfrm>
            </p:contentPart>
          </mc:Choice>
          <mc:Fallback xmlns="">
            <p:pic>
              <p:nvPicPr>
                <p:cNvPr id="350" name="Ink 349">
                  <a:extLst>
                    <a:ext uri="{FF2B5EF4-FFF2-40B4-BE49-F238E27FC236}">
                      <a16:creationId xmlns:a16="http://schemas.microsoft.com/office/drawing/2014/main" id="{5F6EBA99-214E-E547-6FA0-C398B4B2FBF9}"/>
                    </a:ext>
                  </a:extLst>
                </p:cNvPr>
                <p:cNvPicPr/>
                <p:nvPr/>
              </p:nvPicPr>
              <p:blipFill>
                <a:blip r:embed="rId613"/>
                <a:stretch>
                  <a:fillRect/>
                </a:stretch>
              </p:blipFill>
              <p:spPr>
                <a:xfrm>
                  <a:off x="6656766" y="4895426"/>
                  <a:ext cx="1616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614">
              <p14:nvContentPartPr>
                <p14:cNvPr id="351" name="Ink 350">
                  <a:extLst>
                    <a:ext uri="{FF2B5EF4-FFF2-40B4-BE49-F238E27FC236}">
                      <a16:creationId xmlns:a16="http://schemas.microsoft.com/office/drawing/2014/main" id="{8668F5C2-11C6-0BCE-AAB5-BF98A28969F7}"/>
                    </a:ext>
                  </a:extLst>
                </p14:cNvPr>
                <p14:cNvContentPartPr/>
                <p14:nvPr/>
              </p14:nvContentPartPr>
              <p14:xfrm>
                <a:off x="7064286" y="4722266"/>
                <a:ext cx="473400" cy="483840"/>
              </p14:xfrm>
            </p:contentPart>
          </mc:Choice>
          <mc:Fallback xmlns="">
            <p:pic>
              <p:nvPicPr>
                <p:cNvPr id="351" name="Ink 350">
                  <a:extLst>
                    <a:ext uri="{FF2B5EF4-FFF2-40B4-BE49-F238E27FC236}">
                      <a16:creationId xmlns:a16="http://schemas.microsoft.com/office/drawing/2014/main" id="{8668F5C2-11C6-0BCE-AAB5-BF98A28969F7}"/>
                    </a:ext>
                  </a:extLst>
                </p:cNvPr>
                <p:cNvPicPr/>
                <p:nvPr/>
              </p:nvPicPr>
              <p:blipFill>
                <a:blip r:embed="rId615"/>
                <a:stretch>
                  <a:fillRect/>
                </a:stretch>
              </p:blipFill>
              <p:spPr>
                <a:xfrm>
                  <a:off x="7055646" y="4713626"/>
                  <a:ext cx="491040" cy="501480"/>
                </a:xfrm>
                <a:prstGeom prst="rect">
                  <a:avLst/>
                </a:prstGeom>
              </p:spPr>
            </p:pic>
          </mc:Fallback>
        </mc:AlternateContent>
        <mc:AlternateContent xmlns:mc="http://schemas.openxmlformats.org/markup-compatibility/2006" xmlns:p14="http://schemas.microsoft.com/office/powerpoint/2010/main">
          <mc:Choice Requires="p14">
            <p:contentPart p14:bwMode="auto" r:id="rId616">
              <p14:nvContentPartPr>
                <p14:cNvPr id="352" name="Ink 351">
                  <a:extLst>
                    <a:ext uri="{FF2B5EF4-FFF2-40B4-BE49-F238E27FC236}">
                      <a16:creationId xmlns:a16="http://schemas.microsoft.com/office/drawing/2014/main" id="{36198AD0-0C38-90B0-AE8C-C5B9FFAE47AD}"/>
                    </a:ext>
                  </a:extLst>
                </p14:cNvPr>
                <p14:cNvContentPartPr/>
                <p14:nvPr/>
              </p14:nvContentPartPr>
              <p14:xfrm>
                <a:off x="7553526" y="4870226"/>
                <a:ext cx="51120" cy="155880"/>
              </p14:xfrm>
            </p:contentPart>
          </mc:Choice>
          <mc:Fallback xmlns="">
            <p:pic>
              <p:nvPicPr>
                <p:cNvPr id="352" name="Ink 351">
                  <a:extLst>
                    <a:ext uri="{FF2B5EF4-FFF2-40B4-BE49-F238E27FC236}">
                      <a16:creationId xmlns:a16="http://schemas.microsoft.com/office/drawing/2014/main" id="{36198AD0-0C38-90B0-AE8C-C5B9FFAE47AD}"/>
                    </a:ext>
                  </a:extLst>
                </p:cNvPr>
                <p:cNvPicPr/>
                <p:nvPr/>
              </p:nvPicPr>
              <p:blipFill>
                <a:blip r:embed="rId617"/>
                <a:stretch>
                  <a:fillRect/>
                </a:stretch>
              </p:blipFill>
              <p:spPr>
                <a:xfrm>
                  <a:off x="7544886" y="4861586"/>
                  <a:ext cx="687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618">
              <p14:nvContentPartPr>
                <p14:cNvPr id="353" name="Ink 352">
                  <a:extLst>
                    <a:ext uri="{FF2B5EF4-FFF2-40B4-BE49-F238E27FC236}">
                      <a16:creationId xmlns:a16="http://schemas.microsoft.com/office/drawing/2014/main" id="{48A3375B-98B9-5084-E6FB-4003C397D763}"/>
                    </a:ext>
                  </a:extLst>
                </p14:cNvPr>
                <p14:cNvContentPartPr/>
                <p14:nvPr/>
              </p14:nvContentPartPr>
              <p14:xfrm>
                <a:off x="7629486" y="4891466"/>
                <a:ext cx="119160" cy="176400"/>
              </p14:xfrm>
            </p:contentPart>
          </mc:Choice>
          <mc:Fallback xmlns="">
            <p:pic>
              <p:nvPicPr>
                <p:cNvPr id="353" name="Ink 352">
                  <a:extLst>
                    <a:ext uri="{FF2B5EF4-FFF2-40B4-BE49-F238E27FC236}">
                      <a16:creationId xmlns:a16="http://schemas.microsoft.com/office/drawing/2014/main" id="{48A3375B-98B9-5084-E6FB-4003C397D763}"/>
                    </a:ext>
                  </a:extLst>
                </p:cNvPr>
                <p:cNvPicPr/>
                <p:nvPr/>
              </p:nvPicPr>
              <p:blipFill>
                <a:blip r:embed="rId619"/>
                <a:stretch>
                  <a:fillRect/>
                </a:stretch>
              </p:blipFill>
              <p:spPr>
                <a:xfrm>
                  <a:off x="7620486" y="4882466"/>
                  <a:ext cx="1368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354" name="Ink 353">
                  <a:extLst>
                    <a:ext uri="{FF2B5EF4-FFF2-40B4-BE49-F238E27FC236}">
                      <a16:creationId xmlns:a16="http://schemas.microsoft.com/office/drawing/2014/main" id="{EC73349A-EF45-273B-396C-3D6061481AC2}"/>
                    </a:ext>
                  </a:extLst>
                </p14:cNvPr>
                <p14:cNvContentPartPr/>
                <p14:nvPr/>
              </p14:nvContentPartPr>
              <p14:xfrm>
                <a:off x="7616526" y="4825226"/>
                <a:ext cx="24840" cy="15480"/>
              </p14:xfrm>
            </p:contentPart>
          </mc:Choice>
          <mc:Fallback xmlns="">
            <p:pic>
              <p:nvPicPr>
                <p:cNvPr id="354" name="Ink 353">
                  <a:extLst>
                    <a:ext uri="{FF2B5EF4-FFF2-40B4-BE49-F238E27FC236}">
                      <a16:creationId xmlns:a16="http://schemas.microsoft.com/office/drawing/2014/main" id="{EC73349A-EF45-273B-396C-3D6061481AC2}"/>
                    </a:ext>
                  </a:extLst>
                </p:cNvPr>
                <p:cNvPicPr/>
                <p:nvPr/>
              </p:nvPicPr>
              <p:blipFill>
                <a:blip r:embed="rId621"/>
                <a:stretch>
                  <a:fillRect/>
                </a:stretch>
              </p:blipFill>
              <p:spPr>
                <a:xfrm>
                  <a:off x="7607526" y="4816226"/>
                  <a:ext cx="4248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355" name="Ink 354">
                  <a:extLst>
                    <a:ext uri="{FF2B5EF4-FFF2-40B4-BE49-F238E27FC236}">
                      <a16:creationId xmlns:a16="http://schemas.microsoft.com/office/drawing/2014/main" id="{9CF3B655-B32E-F232-8E27-D3BF238BFDAB}"/>
                    </a:ext>
                  </a:extLst>
                </p14:cNvPr>
                <p14:cNvContentPartPr/>
                <p14:nvPr/>
              </p14:nvContentPartPr>
              <p14:xfrm>
                <a:off x="7769886" y="4934666"/>
                <a:ext cx="190800" cy="151560"/>
              </p14:xfrm>
            </p:contentPart>
          </mc:Choice>
          <mc:Fallback xmlns="">
            <p:pic>
              <p:nvPicPr>
                <p:cNvPr id="355" name="Ink 354">
                  <a:extLst>
                    <a:ext uri="{FF2B5EF4-FFF2-40B4-BE49-F238E27FC236}">
                      <a16:creationId xmlns:a16="http://schemas.microsoft.com/office/drawing/2014/main" id="{9CF3B655-B32E-F232-8E27-D3BF238BFDAB}"/>
                    </a:ext>
                  </a:extLst>
                </p:cNvPr>
                <p:cNvPicPr/>
                <p:nvPr/>
              </p:nvPicPr>
              <p:blipFill>
                <a:blip r:embed="rId623"/>
                <a:stretch>
                  <a:fillRect/>
                </a:stretch>
              </p:blipFill>
              <p:spPr>
                <a:xfrm>
                  <a:off x="7760886" y="4926026"/>
                  <a:ext cx="2084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373" name="Ink 372">
                  <a:extLst>
                    <a:ext uri="{FF2B5EF4-FFF2-40B4-BE49-F238E27FC236}">
                      <a16:creationId xmlns:a16="http://schemas.microsoft.com/office/drawing/2014/main" id="{A90E59FC-487B-2F70-0BFF-36F4136D81B9}"/>
                    </a:ext>
                  </a:extLst>
                </p14:cNvPr>
                <p14:cNvContentPartPr/>
                <p14:nvPr/>
              </p14:nvContentPartPr>
              <p14:xfrm>
                <a:off x="851766" y="5413466"/>
                <a:ext cx="539280" cy="297720"/>
              </p14:xfrm>
            </p:contentPart>
          </mc:Choice>
          <mc:Fallback xmlns="">
            <p:pic>
              <p:nvPicPr>
                <p:cNvPr id="373" name="Ink 372">
                  <a:extLst>
                    <a:ext uri="{FF2B5EF4-FFF2-40B4-BE49-F238E27FC236}">
                      <a16:creationId xmlns:a16="http://schemas.microsoft.com/office/drawing/2014/main" id="{A90E59FC-487B-2F70-0BFF-36F4136D81B9}"/>
                    </a:ext>
                  </a:extLst>
                </p:cNvPr>
                <p:cNvPicPr/>
                <p:nvPr/>
              </p:nvPicPr>
              <p:blipFill>
                <a:blip r:embed="rId625"/>
                <a:stretch>
                  <a:fillRect/>
                </a:stretch>
              </p:blipFill>
              <p:spPr>
                <a:xfrm>
                  <a:off x="842766" y="5404466"/>
                  <a:ext cx="556920"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374" name="Ink 373">
                  <a:extLst>
                    <a:ext uri="{FF2B5EF4-FFF2-40B4-BE49-F238E27FC236}">
                      <a16:creationId xmlns:a16="http://schemas.microsoft.com/office/drawing/2014/main" id="{D2983CE1-B296-3BC3-5BFA-9A8A11110943}"/>
                    </a:ext>
                  </a:extLst>
                </p14:cNvPr>
                <p14:cNvContentPartPr/>
                <p14:nvPr/>
              </p14:nvContentPartPr>
              <p14:xfrm>
                <a:off x="1288446" y="5509226"/>
                <a:ext cx="92880" cy="63720"/>
              </p14:xfrm>
            </p:contentPart>
          </mc:Choice>
          <mc:Fallback xmlns="">
            <p:pic>
              <p:nvPicPr>
                <p:cNvPr id="374" name="Ink 373">
                  <a:extLst>
                    <a:ext uri="{FF2B5EF4-FFF2-40B4-BE49-F238E27FC236}">
                      <a16:creationId xmlns:a16="http://schemas.microsoft.com/office/drawing/2014/main" id="{D2983CE1-B296-3BC3-5BFA-9A8A11110943}"/>
                    </a:ext>
                  </a:extLst>
                </p:cNvPr>
                <p:cNvPicPr/>
                <p:nvPr/>
              </p:nvPicPr>
              <p:blipFill>
                <a:blip r:embed="rId627"/>
                <a:stretch>
                  <a:fillRect/>
                </a:stretch>
              </p:blipFill>
              <p:spPr>
                <a:xfrm>
                  <a:off x="1279806" y="5500226"/>
                  <a:ext cx="11052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375" name="Ink 374">
                  <a:extLst>
                    <a:ext uri="{FF2B5EF4-FFF2-40B4-BE49-F238E27FC236}">
                      <a16:creationId xmlns:a16="http://schemas.microsoft.com/office/drawing/2014/main" id="{CBD6E41F-3720-E898-272E-08AE6B0B7365}"/>
                    </a:ext>
                  </a:extLst>
                </p14:cNvPr>
                <p14:cNvContentPartPr/>
                <p14:nvPr/>
              </p14:nvContentPartPr>
              <p14:xfrm>
                <a:off x="1560966" y="5614706"/>
                <a:ext cx="18720" cy="19080"/>
              </p14:xfrm>
            </p:contentPart>
          </mc:Choice>
          <mc:Fallback xmlns="">
            <p:pic>
              <p:nvPicPr>
                <p:cNvPr id="375" name="Ink 374">
                  <a:extLst>
                    <a:ext uri="{FF2B5EF4-FFF2-40B4-BE49-F238E27FC236}">
                      <a16:creationId xmlns:a16="http://schemas.microsoft.com/office/drawing/2014/main" id="{CBD6E41F-3720-E898-272E-08AE6B0B7365}"/>
                    </a:ext>
                  </a:extLst>
                </p:cNvPr>
                <p:cNvPicPr/>
                <p:nvPr/>
              </p:nvPicPr>
              <p:blipFill>
                <a:blip r:embed="rId629"/>
                <a:stretch>
                  <a:fillRect/>
                </a:stretch>
              </p:blipFill>
              <p:spPr>
                <a:xfrm>
                  <a:off x="1552326" y="5605706"/>
                  <a:ext cx="363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376" name="Ink 375">
                  <a:extLst>
                    <a:ext uri="{FF2B5EF4-FFF2-40B4-BE49-F238E27FC236}">
                      <a16:creationId xmlns:a16="http://schemas.microsoft.com/office/drawing/2014/main" id="{EB6621EE-5758-5368-B1F3-8F6D3DBFE1A6}"/>
                    </a:ext>
                  </a:extLst>
                </p14:cNvPr>
                <p14:cNvContentPartPr/>
                <p14:nvPr/>
              </p14:nvContentPartPr>
              <p14:xfrm>
                <a:off x="1685886" y="5599946"/>
                <a:ext cx="21240" cy="13320"/>
              </p14:xfrm>
            </p:contentPart>
          </mc:Choice>
          <mc:Fallback xmlns="">
            <p:pic>
              <p:nvPicPr>
                <p:cNvPr id="376" name="Ink 375">
                  <a:extLst>
                    <a:ext uri="{FF2B5EF4-FFF2-40B4-BE49-F238E27FC236}">
                      <a16:creationId xmlns:a16="http://schemas.microsoft.com/office/drawing/2014/main" id="{EB6621EE-5758-5368-B1F3-8F6D3DBFE1A6}"/>
                    </a:ext>
                  </a:extLst>
                </p:cNvPr>
                <p:cNvPicPr/>
                <p:nvPr/>
              </p:nvPicPr>
              <p:blipFill>
                <a:blip r:embed="rId631"/>
                <a:stretch>
                  <a:fillRect/>
                </a:stretch>
              </p:blipFill>
              <p:spPr>
                <a:xfrm>
                  <a:off x="1677246" y="5591306"/>
                  <a:ext cx="3888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377" name="Ink 376">
                  <a:extLst>
                    <a:ext uri="{FF2B5EF4-FFF2-40B4-BE49-F238E27FC236}">
                      <a16:creationId xmlns:a16="http://schemas.microsoft.com/office/drawing/2014/main" id="{095F540C-965B-9B7D-DDC5-D7194B1807D8}"/>
                    </a:ext>
                  </a:extLst>
                </p14:cNvPr>
                <p14:cNvContentPartPr/>
                <p14:nvPr/>
              </p14:nvContentPartPr>
              <p14:xfrm>
                <a:off x="1759326" y="5582306"/>
                <a:ext cx="88920" cy="22680"/>
              </p14:xfrm>
            </p:contentPart>
          </mc:Choice>
          <mc:Fallback xmlns="">
            <p:pic>
              <p:nvPicPr>
                <p:cNvPr id="377" name="Ink 376">
                  <a:extLst>
                    <a:ext uri="{FF2B5EF4-FFF2-40B4-BE49-F238E27FC236}">
                      <a16:creationId xmlns:a16="http://schemas.microsoft.com/office/drawing/2014/main" id="{095F540C-965B-9B7D-DDC5-D7194B1807D8}"/>
                    </a:ext>
                  </a:extLst>
                </p:cNvPr>
                <p:cNvPicPr/>
                <p:nvPr/>
              </p:nvPicPr>
              <p:blipFill>
                <a:blip r:embed="rId633"/>
                <a:stretch>
                  <a:fillRect/>
                </a:stretch>
              </p:blipFill>
              <p:spPr>
                <a:xfrm>
                  <a:off x="1750326" y="5573666"/>
                  <a:ext cx="1065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378" name="Ink 377">
                  <a:extLst>
                    <a:ext uri="{FF2B5EF4-FFF2-40B4-BE49-F238E27FC236}">
                      <a16:creationId xmlns:a16="http://schemas.microsoft.com/office/drawing/2014/main" id="{087A358B-2BD0-4761-630A-E3395EAA2F6A}"/>
                    </a:ext>
                  </a:extLst>
                </p14:cNvPr>
                <p14:cNvContentPartPr/>
                <p14:nvPr/>
              </p14:nvContentPartPr>
              <p14:xfrm>
                <a:off x="2164686" y="5374226"/>
                <a:ext cx="68760" cy="268920"/>
              </p14:xfrm>
            </p:contentPart>
          </mc:Choice>
          <mc:Fallback xmlns="">
            <p:pic>
              <p:nvPicPr>
                <p:cNvPr id="378" name="Ink 377">
                  <a:extLst>
                    <a:ext uri="{FF2B5EF4-FFF2-40B4-BE49-F238E27FC236}">
                      <a16:creationId xmlns:a16="http://schemas.microsoft.com/office/drawing/2014/main" id="{087A358B-2BD0-4761-630A-E3395EAA2F6A}"/>
                    </a:ext>
                  </a:extLst>
                </p:cNvPr>
                <p:cNvPicPr/>
                <p:nvPr/>
              </p:nvPicPr>
              <p:blipFill>
                <a:blip r:embed="rId635"/>
                <a:stretch>
                  <a:fillRect/>
                </a:stretch>
              </p:blipFill>
              <p:spPr>
                <a:xfrm>
                  <a:off x="2156046" y="5365586"/>
                  <a:ext cx="8640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379" name="Ink 378">
                  <a:extLst>
                    <a:ext uri="{FF2B5EF4-FFF2-40B4-BE49-F238E27FC236}">
                      <a16:creationId xmlns:a16="http://schemas.microsoft.com/office/drawing/2014/main" id="{88607EF2-C48C-E509-4937-E15898BE5BEE}"/>
                    </a:ext>
                  </a:extLst>
                </p14:cNvPr>
                <p14:cNvContentPartPr/>
                <p14:nvPr/>
              </p14:nvContentPartPr>
              <p14:xfrm>
                <a:off x="2272326" y="5361626"/>
                <a:ext cx="195480" cy="272880"/>
              </p14:xfrm>
            </p:contentPart>
          </mc:Choice>
          <mc:Fallback xmlns="">
            <p:pic>
              <p:nvPicPr>
                <p:cNvPr id="379" name="Ink 378">
                  <a:extLst>
                    <a:ext uri="{FF2B5EF4-FFF2-40B4-BE49-F238E27FC236}">
                      <a16:creationId xmlns:a16="http://schemas.microsoft.com/office/drawing/2014/main" id="{88607EF2-C48C-E509-4937-E15898BE5BEE}"/>
                    </a:ext>
                  </a:extLst>
                </p:cNvPr>
                <p:cNvPicPr/>
                <p:nvPr/>
              </p:nvPicPr>
              <p:blipFill>
                <a:blip r:embed="rId637"/>
                <a:stretch>
                  <a:fillRect/>
                </a:stretch>
              </p:blipFill>
              <p:spPr>
                <a:xfrm>
                  <a:off x="2263686" y="5352626"/>
                  <a:ext cx="2131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380" name="Ink 379">
                  <a:extLst>
                    <a:ext uri="{FF2B5EF4-FFF2-40B4-BE49-F238E27FC236}">
                      <a16:creationId xmlns:a16="http://schemas.microsoft.com/office/drawing/2014/main" id="{FE5CA37B-12B7-3D09-FAB6-8AACA1851DC8}"/>
                    </a:ext>
                  </a:extLst>
                </p14:cNvPr>
                <p14:cNvContentPartPr/>
                <p14:nvPr/>
              </p14:nvContentPartPr>
              <p14:xfrm>
                <a:off x="2436846" y="5487626"/>
                <a:ext cx="70920" cy="36720"/>
              </p14:xfrm>
            </p:contentPart>
          </mc:Choice>
          <mc:Fallback xmlns="">
            <p:pic>
              <p:nvPicPr>
                <p:cNvPr id="380" name="Ink 379">
                  <a:extLst>
                    <a:ext uri="{FF2B5EF4-FFF2-40B4-BE49-F238E27FC236}">
                      <a16:creationId xmlns:a16="http://schemas.microsoft.com/office/drawing/2014/main" id="{FE5CA37B-12B7-3D09-FAB6-8AACA1851DC8}"/>
                    </a:ext>
                  </a:extLst>
                </p:cNvPr>
                <p:cNvPicPr/>
                <p:nvPr/>
              </p:nvPicPr>
              <p:blipFill>
                <a:blip r:embed="rId639"/>
                <a:stretch>
                  <a:fillRect/>
                </a:stretch>
              </p:blipFill>
              <p:spPr>
                <a:xfrm>
                  <a:off x="2428206" y="5478986"/>
                  <a:ext cx="885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381" name="Ink 380">
                  <a:extLst>
                    <a:ext uri="{FF2B5EF4-FFF2-40B4-BE49-F238E27FC236}">
                      <a16:creationId xmlns:a16="http://schemas.microsoft.com/office/drawing/2014/main" id="{6426A84F-8720-EFFA-57EB-773541F0D96C}"/>
                    </a:ext>
                  </a:extLst>
                </p14:cNvPr>
                <p14:cNvContentPartPr/>
                <p14:nvPr/>
              </p14:nvContentPartPr>
              <p14:xfrm>
                <a:off x="2758326" y="5434346"/>
                <a:ext cx="153000" cy="321480"/>
              </p14:xfrm>
            </p:contentPart>
          </mc:Choice>
          <mc:Fallback xmlns="">
            <p:pic>
              <p:nvPicPr>
                <p:cNvPr id="381" name="Ink 380">
                  <a:extLst>
                    <a:ext uri="{FF2B5EF4-FFF2-40B4-BE49-F238E27FC236}">
                      <a16:creationId xmlns:a16="http://schemas.microsoft.com/office/drawing/2014/main" id="{6426A84F-8720-EFFA-57EB-773541F0D96C}"/>
                    </a:ext>
                  </a:extLst>
                </p:cNvPr>
                <p:cNvPicPr/>
                <p:nvPr/>
              </p:nvPicPr>
              <p:blipFill>
                <a:blip r:embed="rId641"/>
                <a:stretch>
                  <a:fillRect/>
                </a:stretch>
              </p:blipFill>
              <p:spPr>
                <a:xfrm>
                  <a:off x="2749686" y="5425706"/>
                  <a:ext cx="170640" cy="33912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382" name="Ink 381">
                  <a:extLst>
                    <a:ext uri="{FF2B5EF4-FFF2-40B4-BE49-F238E27FC236}">
                      <a16:creationId xmlns:a16="http://schemas.microsoft.com/office/drawing/2014/main" id="{B2AE72DD-99D8-6629-F1EA-ED5ECE250AE6}"/>
                    </a:ext>
                  </a:extLst>
                </p14:cNvPr>
                <p14:cNvContentPartPr/>
                <p14:nvPr/>
              </p14:nvContentPartPr>
              <p14:xfrm>
                <a:off x="2956686" y="5459546"/>
                <a:ext cx="74160" cy="115560"/>
              </p14:xfrm>
            </p:contentPart>
          </mc:Choice>
          <mc:Fallback xmlns="">
            <p:pic>
              <p:nvPicPr>
                <p:cNvPr id="382" name="Ink 381">
                  <a:extLst>
                    <a:ext uri="{FF2B5EF4-FFF2-40B4-BE49-F238E27FC236}">
                      <a16:creationId xmlns:a16="http://schemas.microsoft.com/office/drawing/2014/main" id="{B2AE72DD-99D8-6629-F1EA-ED5ECE250AE6}"/>
                    </a:ext>
                  </a:extLst>
                </p:cNvPr>
                <p:cNvPicPr/>
                <p:nvPr/>
              </p:nvPicPr>
              <p:blipFill>
                <a:blip r:embed="rId643"/>
                <a:stretch>
                  <a:fillRect/>
                </a:stretch>
              </p:blipFill>
              <p:spPr>
                <a:xfrm>
                  <a:off x="2948046" y="5450546"/>
                  <a:ext cx="918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383" name="Ink 382">
                  <a:extLst>
                    <a:ext uri="{FF2B5EF4-FFF2-40B4-BE49-F238E27FC236}">
                      <a16:creationId xmlns:a16="http://schemas.microsoft.com/office/drawing/2014/main" id="{D1B4F800-0943-5F06-6172-72BB321F9294}"/>
                    </a:ext>
                  </a:extLst>
                </p14:cNvPr>
                <p14:cNvContentPartPr/>
                <p14:nvPr/>
              </p14:nvContentPartPr>
              <p14:xfrm>
                <a:off x="3060726" y="5454506"/>
                <a:ext cx="114120" cy="135000"/>
              </p14:xfrm>
            </p:contentPart>
          </mc:Choice>
          <mc:Fallback xmlns="">
            <p:pic>
              <p:nvPicPr>
                <p:cNvPr id="383" name="Ink 382">
                  <a:extLst>
                    <a:ext uri="{FF2B5EF4-FFF2-40B4-BE49-F238E27FC236}">
                      <a16:creationId xmlns:a16="http://schemas.microsoft.com/office/drawing/2014/main" id="{D1B4F800-0943-5F06-6172-72BB321F9294}"/>
                    </a:ext>
                  </a:extLst>
                </p:cNvPr>
                <p:cNvPicPr/>
                <p:nvPr/>
              </p:nvPicPr>
              <p:blipFill>
                <a:blip r:embed="rId645"/>
                <a:stretch>
                  <a:fillRect/>
                </a:stretch>
              </p:blipFill>
              <p:spPr>
                <a:xfrm>
                  <a:off x="3052086" y="5445506"/>
                  <a:ext cx="1317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384" name="Ink 383">
                  <a:extLst>
                    <a:ext uri="{FF2B5EF4-FFF2-40B4-BE49-F238E27FC236}">
                      <a16:creationId xmlns:a16="http://schemas.microsoft.com/office/drawing/2014/main" id="{5C03BB44-B626-20AF-53BF-36EE77CC3AAA}"/>
                    </a:ext>
                  </a:extLst>
                </p14:cNvPr>
                <p14:cNvContentPartPr/>
                <p14:nvPr/>
              </p14:nvContentPartPr>
              <p14:xfrm>
                <a:off x="3424326" y="5266946"/>
                <a:ext cx="93240" cy="316440"/>
              </p14:xfrm>
            </p:contentPart>
          </mc:Choice>
          <mc:Fallback xmlns="">
            <p:pic>
              <p:nvPicPr>
                <p:cNvPr id="384" name="Ink 383">
                  <a:extLst>
                    <a:ext uri="{FF2B5EF4-FFF2-40B4-BE49-F238E27FC236}">
                      <a16:creationId xmlns:a16="http://schemas.microsoft.com/office/drawing/2014/main" id="{5C03BB44-B626-20AF-53BF-36EE77CC3AAA}"/>
                    </a:ext>
                  </a:extLst>
                </p:cNvPr>
                <p:cNvPicPr/>
                <p:nvPr/>
              </p:nvPicPr>
              <p:blipFill>
                <a:blip r:embed="rId647"/>
                <a:stretch>
                  <a:fillRect/>
                </a:stretch>
              </p:blipFill>
              <p:spPr>
                <a:xfrm>
                  <a:off x="3415326" y="5257946"/>
                  <a:ext cx="11088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385" name="Ink 384">
                  <a:extLst>
                    <a:ext uri="{FF2B5EF4-FFF2-40B4-BE49-F238E27FC236}">
                      <a16:creationId xmlns:a16="http://schemas.microsoft.com/office/drawing/2014/main" id="{BDF1752F-9868-095F-6F8C-E8E8EBCA0C28}"/>
                    </a:ext>
                  </a:extLst>
                </p14:cNvPr>
                <p14:cNvContentPartPr/>
                <p14:nvPr/>
              </p14:nvContentPartPr>
              <p14:xfrm>
                <a:off x="3570126" y="5283866"/>
                <a:ext cx="379800" cy="298080"/>
              </p14:xfrm>
            </p:contentPart>
          </mc:Choice>
          <mc:Fallback xmlns="">
            <p:pic>
              <p:nvPicPr>
                <p:cNvPr id="385" name="Ink 384">
                  <a:extLst>
                    <a:ext uri="{FF2B5EF4-FFF2-40B4-BE49-F238E27FC236}">
                      <a16:creationId xmlns:a16="http://schemas.microsoft.com/office/drawing/2014/main" id="{BDF1752F-9868-095F-6F8C-E8E8EBCA0C28}"/>
                    </a:ext>
                  </a:extLst>
                </p:cNvPr>
                <p:cNvPicPr/>
                <p:nvPr/>
              </p:nvPicPr>
              <p:blipFill>
                <a:blip r:embed="rId649"/>
                <a:stretch>
                  <a:fillRect/>
                </a:stretch>
              </p:blipFill>
              <p:spPr>
                <a:xfrm>
                  <a:off x="3561486" y="5275226"/>
                  <a:ext cx="39744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386" name="Ink 385">
                  <a:extLst>
                    <a:ext uri="{FF2B5EF4-FFF2-40B4-BE49-F238E27FC236}">
                      <a16:creationId xmlns:a16="http://schemas.microsoft.com/office/drawing/2014/main" id="{D6574BC6-04D7-4704-1F6C-FEEF45AE80B9}"/>
                    </a:ext>
                  </a:extLst>
                </p14:cNvPr>
                <p14:cNvContentPartPr/>
                <p14:nvPr/>
              </p14:nvContentPartPr>
              <p14:xfrm>
                <a:off x="3867486" y="5377106"/>
                <a:ext cx="68400" cy="52200"/>
              </p14:xfrm>
            </p:contentPart>
          </mc:Choice>
          <mc:Fallback xmlns="">
            <p:pic>
              <p:nvPicPr>
                <p:cNvPr id="386" name="Ink 385">
                  <a:extLst>
                    <a:ext uri="{FF2B5EF4-FFF2-40B4-BE49-F238E27FC236}">
                      <a16:creationId xmlns:a16="http://schemas.microsoft.com/office/drawing/2014/main" id="{D6574BC6-04D7-4704-1F6C-FEEF45AE80B9}"/>
                    </a:ext>
                  </a:extLst>
                </p:cNvPr>
                <p:cNvPicPr/>
                <p:nvPr/>
              </p:nvPicPr>
              <p:blipFill>
                <a:blip r:embed="rId651"/>
                <a:stretch>
                  <a:fillRect/>
                </a:stretch>
              </p:blipFill>
              <p:spPr>
                <a:xfrm>
                  <a:off x="3858486" y="5368106"/>
                  <a:ext cx="8604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387" name="Ink 386">
                  <a:extLst>
                    <a:ext uri="{FF2B5EF4-FFF2-40B4-BE49-F238E27FC236}">
                      <a16:creationId xmlns:a16="http://schemas.microsoft.com/office/drawing/2014/main" id="{DD238E9E-165B-250A-1152-723D12CF6517}"/>
                    </a:ext>
                  </a:extLst>
                </p14:cNvPr>
                <p14:cNvContentPartPr/>
                <p14:nvPr/>
              </p14:nvContentPartPr>
              <p14:xfrm>
                <a:off x="3791886" y="5267306"/>
                <a:ext cx="21240" cy="99720"/>
              </p14:xfrm>
            </p:contentPart>
          </mc:Choice>
          <mc:Fallback xmlns="">
            <p:pic>
              <p:nvPicPr>
                <p:cNvPr id="387" name="Ink 386">
                  <a:extLst>
                    <a:ext uri="{FF2B5EF4-FFF2-40B4-BE49-F238E27FC236}">
                      <a16:creationId xmlns:a16="http://schemas.microsoft.com/office/drawing/2014/main" id="{DD238E9E-165B-250A-1152-723D12CF6517}"/>
                    </a:ext>
                  </a:extLst>
                </p:cNvPr>
                <p:cNvPicPr/>
                <p:nvPr/>
              </p:nvPicPr>
              <p:blipFill>
                <a:blip r:embed="rId653"/>
                <a:stretch>
                  <a:fillRect/>
                </a:stretch>
              </p:blipFill>
              <p:spPr>
                <a:xfrm>
                  <a:off x="3783246" y="5258306"/>
                  <a:ext cx="3888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388" name="Ink 387">
                  <a:extLst>
                    <a:ext uri="{FF2B5EF4-FFF2-40B4-BE49-F238E27FC236}">
                      <a16:creationId xmlns:a16="http://schemas.microsoft.com/office/drawing/2014/main" id="{664E7557-C11A-E810-0AEC-22EA458DF3BC}"/>
                    </a:ext>
                  </a:extLst>
                </p14:cNvPr>
                <p14:cNvContentPartPr/>
                <p14:nvPr/>
              </p14:nvContentPartPr>
              <p14:xfrm>
                <a:off x="4159806" y="5408066"/>
                <a:ext cx="119160" cy="179640"/>
              </p14:xfrm>
            </p:contentPart>
          </mc:Choice>
          <mc:Fallback xmlns="">
            <p:pic>
              <p:nvPicPr>
                <p:cNvPr id="388" name="Ink 387">
                  <a:extLst>
                    <a:ext uri="{FF2B5EF4-FFF2-40B4-BE49-F238E27FC236}">
                      <a16:creationId xmlns:a16="http://schemas.microsoft.com/office/drawing/2014/main" id="{664E7557-C11A-E810-0AEC-22EA458DF3BC}"/>
                    </a:ext>
                  </a:extLst>
                </p:cNvPr>
                <p:cNvPicPr/>
                <p:nvPr/>
              </p:nvPicPr>
              <p:blipFill>
                <a:blip r:embed="rId655"/>
                <a:stretch>
                  <a:fillRect/>
                </a:stretch>
              </p:blipFill>
              <p:spPr>
                <a:xfrm>
                  <a:off x="4151166" y="5399426"/>
                  <a:ext cx="13680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389" name="Ink 388">
                  <a:extLst>
                    <a:ext uri="{FF2B5EF4-FFF2-40B4-BE49-F238E27FC236}">
                      <a16:creationId xmlns:a16="http://schemas.microsoft.com/office/drawing/2014/main" id="{F7F57F20-484F-B89D-4B77-186A2E5CC5A1}"/>
                    </a:ext>
                  </a:extLst>
                </p14:cNvPr>
                <p14:cNvContentPartPr/>
                <p14:nvPr/>
              </p14:nvContentPartPr>
              <p14:xfrm>
                <a:off x="4318206" y="5251826"/>
                <a:ext cx="369000" cy="296640"/>
              </p14:xfrm>
            </p:contentPart>
          </mc:Choice>
          <mc:Fallback xmlns="">
            <p:pic>
              <p:nvPicPr>
                <p:cNvPr id="389" name="Ink 388">
                  <a:extLst>
                    <a:ext uri="{FF2B5EF4-FFF2-40B4-BE49-F238E27FC236}">
                      <a16:creationId xmlns:a16="http://schemas.microsoft.com/office/drawing/2014/main" id="{F7F57F20-484F-B89D-4B77-186A2E5CC5A1}"/>
                    </a:ext>
                  </a:extLst>
                </p:cNvPr>
                <p:cNvPicPr/>
                <p:nvPr/>
              </p:nvPicPr>
              <p:blipFill>
                <a:blip r:embed="rId657"/>
                <a:stretch>
                  <a:fillRect/>
                </a:stretch>
              </p:blipFill>
              <p:spPr>
                <a:xfrm>
                  <a:off x="4309566" y="5243186"/>
                  <a:ext cx="38664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390" name="Ink 389">
                  <a:extLst>
                    <a:ext uri="{FF2B5EF4-FFF2-40B4-BE49-F238E27FC236}">
                      <a16:creationId xmlns:a16="http://schemas.microsoft.com/office/drawing/2014/main" id="{74A19CBC-E3F0-C009-E893-7978BED1E8AA}"/>
                    </a:ext>
                  </a:extLst>
                </p14:cNvPr>
                <p14:cNvContentPartPr/>
                <p14:nvPr/>
              </p14:nvContentPartPr>
              <p14:xfrm>
                <a:off x="4880166" y="5298986"/>
                <a:ext cx="30960" cy="272880"/>
              </p14:xfrm>
            </p:contentPart>
          </mc:Choice>
          <mc:Fallback xmlns="">
            <p:pic>
              <p:nvPicPr>
                <p:cNvPr id="390" name="Ink 389">
                  <a:extLst>
                    <a:ext uri="{FF2B5EF4-FFF2-40B4-BE49-F238E27FC236}">
                      <a16:creationId xmlns:a16="http://schemas.microsoft.com/office/drawing/2014/main" id="{74A19CBC-E3F0-C009-E893-7978BED1E8AA}"/>
                    </a:ext>
                  </a:extLst>
                </p:cNvPr>
                <p:cNvPicPr/>
                <p:nvPr/>
              </p:nvPicPr>
              <p:blipFill>
                <a:blip r:embed="rId659"/>
                <a:stretch>
                  <a:fillRect/>
                </a:stretch>
              </p:blipFill>
              <p:spPr>
                <a:xfrm>
                  <a:off x="4871166" y="5289986"/>
                  <a:ext cx="4860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391" name="Ink 390">
                  <a:extLst>
                    <a:ext uri="{FF2B5EF4-FFF2-40B4-BE49-F238E27FC236}">
                      <a16:creationId xmlns:a16="http://schemas.microsoft.com/office/drawing/2014/main" id="{09C7EE0F-583F-E13B-8F78-514132A7F61C}"/>
                    </a:ext>
                  </a:extLst>
                </p14:cNvPr>
                <p14:cNvContentPartPr/>
                <p14:nvPr/>
              </p14:nvContentPartPr>
              <p14:xfrm>
                <a:off x="4913286" y="5394386"/>
                <a:ext cx="95040" cy="120960"/>
              </p14:xfrm>
            </p:contentPart>
          </mc:Choice>
          <mc:Fallback xmlns="">
            <p:pic>
              <p:nvPicPr>
                <p:cNvPr id="391" name="Ink 390">
                  <a:extLst>
                    <a:ext uri="{FF2B5EF4-FFF2-40B4-BE49-F238E27FC236}">
                      <a16:creationId xmlns:a16="http://schemas.microsoft.com/office/drawing/2014/main" id="{09C7EE0F-583F-E13B-8F78-514132A7F61C}"/>
                    </a:ext>
                  </a:extLst>
                </p:cNvPr>
                <p:cNvPicPr/>
                <p:nvPr/>
              </p:nvPicPr>
              <p:blipFill>
                <a:blip r:embed="rId661"/>
                <a:stretch>
                  <a:fillRect/>
                </a:stretch>
              </p:blipFill>
              <p:spPr>
                <a:xfrm>
                  <a:off x="4904646" y="5385746"/>
                  <a:ext cx="1126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392" name="Ink 391">
                  <a:extLst>
                    <a:ext uri="{FF2B5EF4-FFF2-40B4-BE49-F238E27FC236}">
                      <a16:creationId xmlns:a16="http://schemas.microsoft.com/office/drawing/2014/main" id="{1DF1AFFC-C275-2DF1-5DE6-159AC0E462C1}"/>
                    </a:ext>
                  </a:extLst>
                </p14:cNvPr>
                <p14:cNvContentPartPr/>
                <p14:nvPr/>
              </p14:nvContentPartPr>
              <p14:xfrm>
                <a:off x="5140086" y="5478266"/>
                <a:ext cx="16920" cy="122760"/>
              </p14:xfrm>
            </p:contentPart>
          </mc:Choice>
          <mc:Fallback xmlns="">
            <p:pic>
              <p:nvPicPr>
                <p:cNvPr id="392" name="Ink 391">
                  <a:extLst>
                    <a:ext uri="{FF2B5EF4-FFF2-40B4-BE49-F238E27FC236}">
                      <a16:creationId xmlns:a16="http://schemas.microsoft.com/office/drawing/2014/main" id="{1DF1AFFC-C275-2DF1-5DE6-159AC0E462C1}"/>
                    </a:ext>
                  </a:extLst>
                </p:cNvPr>
                <p:cNvPicPr/>
                <p:nvPr/>
              </p:nvPicPr>
              <p:blipFill>
                <a:blip r:embed="rId663"/>
                <a:stretch>
                  <a:fillRect/>
                </a:stretch>
              </p:blipFill>
              <p:spPr>
                <a:xfrm>
                  <a:off x="5131446" y="5469626"/>
                  <a:ext cx="3456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393" name="Ink 392">
                  <a:extLst>
                    <a:ext uri="{FF2B5EF4-FFF2-40B4-BE49-F238E27FC236}">
                      <a16:creationId xmlns:a16="http://schemas.microsoft.com/office/drawing/2014/main" id="{27F219C8-283E-E95A-48B0-C3AFD983098A}"/>
                    </a:ext>
                  </a:extLst>
                </p14:cNvPr>
                <p14:cNvContentPartPr/>
                <p14:nvPr/>
              </p14:nvContentPartPr>
              <p14:xfrm>
                <a:off x="5320446" y="5403386"/>
                <a:ext cx="11880" cy="131400"/>
              </p14:xfrm>
            </p:contentPart>
          </mc:Choice>
          <mc:Fallback xmlns="">
            <p:pic>
              <p:nvPicPr>
                <p:cNvPr id="393" name="Ink 392">
                  <a:extLst>
                    <a:ext uri="{FF2B5EF4-FFF2-40B4-BE49-F238E27FC236}">
                      <a16:creationId xmlns:a16="http://schemas.microsoft.com/office/drawing/2014/main" id="{27F219C8-283E-E95A-48B0-C3AFD983098A}"/>
                    </a:ext>
                  </a:extLst>
                </p:cNvPr>
                <p:cNvPicPr/>
                <p:nvPr/>
              </p:nvPicPr>
              <p:blipFill>
                <a:blip r:embed="rId665"/>
                <a:stretch>
                  <a:fillRect/>
                </a:stretch>
              </p:blipFill>
              <p:spPr>
                <a:xfrm>
                  <a:off x="5311806" y="5394746"/>
                  <a:ext cx="295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394" name="Ink 393">
                  <a:extLst>
                    <a:ext uri="{FF2B5EF4-FFF2-40B4-BE49-F238E27FC236}">
                      <a16:creationId xmlns:a16="http://schemas.microsoft.com/office/drawing/2014/main" id="{481FE17E-393F-E74B-4DD9-7AA95328EAA2}"/>
                    </a:ext>
                  </a:extLst>
                </p14:cNvPr>
                <p14:cNvContentPartPr/>
                <p14:nvPr/>
              </p14:nvContentPartPr>
              <p14:xfrm>
                <a:off x="5393526" y="5256146"/>
                <a:ext cx="101160" cy="336960"/>
              </p14:xfrm>
            </p:contentPart>
          </mc:Choice>
          <mc:Fallback xmlns="">
            <p:pic>
              <p:nvPicPr>
                <p:cNvPr id="394" name="Ink 393">
                  <a:extLst>
                    <a:ext uri="{FF2B5EF4-FFF2-40B4-BE49-F238E27FC236}">
                      <a16:creationId xmlns:a16="http://schemas.microsoft.com/office/drawing/2014/main" id="{481FE17E-393F-E74B-4DD9-7AA95328EAA2}"/>
                    </a:ext>
                  </a:extLst>
                </p:cNvPr>
                <p:cNvPicPr/>
                <p:nvPr/>
              </p:nvPicPr>
              <p:blipFill>
                <a:blip r:embed="rId667"/>
                <a:stretch>
                  <a:fillRect/>
                </a:stretch>
              </p:blipFill>
              <p:spPr>
                <a:xfrm>
                  <a:off x="5384886" y="5247506"/>
                  <a:ext cx="118800" cy="35460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395" name="Ink 394">
                  <a:extLst>
                    <a:ext uri="{FF2B5EF4-FFF2-40B4-BE49-F238E27FC236}">
                      <a16:creationId xmlns:a16="http://schemas.microsoft.com/office/drawing/2014/main" id="{A71BA829-6782-CF49-3C3F-A005543BAD24}"/>
                    </a:ext>
                  </a:extLst>
                </p14:cNvPr>
                <p14:cNvContentPartPr/>
                <p14:nvPr/>
              </p14:nvContentPartPr>
              <p14:xfrm>
                <a:off x="5402886" y="5395106"/>
                <a:ext cx="118440" cy="52200"/>
              </p14:xfrm>
            </p:contentPart>
          </mc:Choice>
          <mc:Fallback xmlns="">
            <p:pic>
              <p:nvPicPr>
                <p:cNvPr id="395" name="Ink 394">
                  <a:extLst>
                    <a:ext uri="{FF2B5EF4-FFF2-40B4-BE49-F238E27FC236}">
                      <a16:creationId xmlns:a16="http://schemas.microsoft.com/office/drawing/2014/main" id="{A71BA829-6782-CF49-3C3F-A005543BAD24}"/>
                    </a:ext>
                  </a:extLst>
                </p:cNvPr>
                <p:cNvPicPr/>
                <p:nvPr/>
              </p:nvPicPr>
              <p:blipFill>
                <a:blip r:embed="rId669"/>
                <a:stretch>
                  <a:fillRect/>
                </a:stretch>
              </p:blipFill>
              <p:spPr>
                <a:xfrm>
                  <a:off x="5393886" y="5386466"/>
                  <a:ext cx="13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396" name="Ink 395">
                  <a:extLst>
                    <a:ext uri="{FF2B5EF4-FFF2-40B4-BE49-F238E27FC236}">
                      <a16:creationId xmlns:a16="http://schemas.microsoft.com/office/drawing/2014/main" id="{779DAB5D-06D6-476E-0BA9-83E76B50C2B6}"/>
                    </a:ext>
                  </a:extLst>
                </p14:cNvPr>
                <p14:cNvContentPartPr/>
                <p14:nvPr/>
              </p14:nvContentPartPr>
              <p14:xfrm>
                <a:off x="5506926" y="5356586"/>
                <a:ext cx="93600" cy="211680"/>
              </p14:xfrm>
            </p:contentPart>
          </mc:Choice>
          <mc:Fallback xmlns="">
            <p:pic>
              <p:nvPicPr>
                <p:cNvPr id="396" name="Ink 395">
                  <a:extLst>
                    <a:ext uri="{FF2B5EF4-FFF2-40B4-BE49-F238E27FC236}">
                      <a16:creationId xmlns:a16="http://schemas.microsoft.com/office/drawing/2014/main" id="{779DAB5D-06D6-476E-0BA9-83E76B50C2B6}"/>
                    </a:ext>
                  </a:extLst>
                </p:cNvPr>
                <p:cNvPicPr/>
                <p:nvPr/>
              </p:nvPicPr>
              <p:blipFill>
                <a:blip r:embed="rId671"/>
                <a:stretch>
                  <a:fillRect/>
                </a:stretch>
              </p:blipFill>
              <p:spPr>
                <a:xfrm>
                  <a:off x="5497926" y="5347946"/>
                  <a:ext cx="11124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397" name="Ink 396">
                  <a:extLst>
                    <a:ext uri="{FF2B5EF4-FFF2-40B4-BE49-F238E27FC236}">
                      <a16:creationId xmlns:a16="http://schemas.microsoft.com/office/drawing/2014/main" id="{76A7D026-6B45-BF85-96CE-36C1359D9AEB}"/>
                    </a:ext>
                  </a:extLst>
                </p14:cNvPr>
                <p14:cNvContentPartPr/>
                <p14:nvPr/>
              </p14:nvContentPartPr>
              <p14:xfrm>
                <a:off x="5489286" y="5263706"/>
                <a:ext cx="48240" cy="129240"/>
              </p14:xfrm>
            </p:contentPart>
          </mc:Choice>
          <mc:Fallback xmlns="">
            <p:pic>
              <p:nvPicPr>
                <p:cNvPr id="397" name="Ink 396">
                  <a:extLst>
                    <a:ext uri="{FF2B5EF4-FFF2-40B4-BE49-F238E27FC236}">
                      <a16:creationId xmlns:a16="http://schemas.microsoft.com/office/drawing/2014/main" id="{76A7D026-6B45-BF85-96CE-36C1359D9AEB}"/>
                    </a:ext>
                  </a:extLst>
                </p:cNvPr>
                <p:cNvPicPr/>
                <p:nvPr/>
              </p:nvPicPr>
              <p:blipFill>
                <a:blip r:embed="rId673"/>
                <a:stretch>
                  <a:fillRect/>
                </a:stretch>
              </p:blipFill>
              <p:spPr>
                <a:xfrm>
                  <a:off x="5480286" y="5254706"/>
                  <a:ext cx="658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398" name="Ink 397">
                  <a:extLst>
                    <a:ext uri="{FF2B5EF4-FFF2-40B4-BE49-F238E27FC236}">
                      <a16:creationId xmlns:a16="http://schemas.microsoft.com/office/drawing/2014/main" id="{FAC93796-6C70-8698-D055-AECDDAF687E2}"/>
                    </a:ext>
                  </a:extLst>
                </p14:cNvPr>
                <p14:cNvContentPartPr/>
                <p14:nvPr/>
              </p14:nvContentPartPr>
              <p14:xfrm>
                <a:off x="5737686" y="5312666"/>
                <a:ext cx="111960" cy="352800"/>
              </p14:xfrm>
            </p:contentPart>
          </mc:Choice>
          <mc:Fallback xmlns="">
            <p:pic>
              <p:nvPicPr>
                <p:cNvPr id="398" name="Ink 397">
                  <a:extLst>
                    <a:ext uri="{FF2B5EF4-FFF2-40B4-BE49-F238E27FC236}">
                      <a16:creationId xmlns:a16="http://schemas.microsoft.com/office/drawing/2014/main" id="{FAC93796-6C70-8698-D055-AECDDAF687E2}"/>
                    </a:ext>
                  </a:extLst>
                </p:cNvPr>
                <p:cNvPicPr/>
                <p:nvPr/>
              </p:nvPicPr>
              <p:blipFill>
                <a:blip r:embed="rId675"/>
                <a:stretch>
                  <a:fillRect/>
                </a:stretch>
              </p:blipFill>
              <p:spPr>
                <a:xfrm>
                  <a:off x="5729046" y="5304026"/>
                  <a:ext cx="129600" cy="37044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399" name="Ink 398">
                  <a:extLst>
                    <a:ext uri="{FF2B5EF4-FFF2-40B4-BE49-F238E27FC236}">
                      <a16:creationId xmlns:a16="http://schemas.microsoft.com/office/drawing/2014/main" id="{36F554B8-1746-05EB-98B8-170B0D7A0BB7}"/>
                    </a:ext>
                  </a:extLst>
                </p14:cNvPr>
                <p14:cNvContentPartPr/>
                <p14:nvPr/>
              </p14:nvContentPartPr>
              <p14:xfrm>
                <a:off x="5289846" y="5351546"/>
                <a:ext cx="45360" cy="15840"/>
              </p14:xfrm>
            </p:contentPart>
          </mc:Choice>
          <mc:Fallback xmlns="">
            <p:pic>
              <p:nvPicPr>
                <p:cNvPr id="399" name="Ink 398">
                  <a:extLst>
                    <a:ext uri="{FF2B5EF4-FFF2-40B4-BE49-F238E27FC236}">
                      <a16:creationId xmlns:a16="http://schemas.microsoft.com/office/drawing/2014/main" id="{36F554B8-1746-05EB-98B8-170B0D7A0BB7}"/>
                    </a:ext>
                  </a:extLst>
                </p:cNvPr>
                <p:cNvPicPr/>
                <p:nvPr/>
              </p:nvPicPr>
              <p:blipFill>
                <a:blip r:embed="rId677"/>
                <a:stretch>
                  <a:fillRect/>
                </a:stretch>
              </p:blipFill>
              <p:spPr>
                <a:xfrm>
                  <a:off x="5280846" y="5342546"/>
                  <a:ext cx="6300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404" name="Ink 403">
                  <a:extLst>
                    <a:ext uri="{FF2B5EF4-FFF2-40B4-BE49-F238E27FC236}">
                      <a16:creationId xmlns:a16="http://schemas.microsoft.com/office/drawing/2014/main" id="{B1E57C16-9060-99A8-71CA-F4BCAE7FF58E}"/>
                    </a:ext>
                  </a:extLst>
                </p14:cNvPr>
                <p14:cNvContentPartPr/>
                <p14:nvPr/>
              </p14:nvContentPartPr>
              <p14:xfrm>
                <a:off x="5897526" y="5390426"/>
                <a:ext cx="197640" cy="164880"/>
              </p14:xfrm>
            </p:contentPart>
          </mc:Choice>
          <mc:Fallback xmlns="">
            <p:pic>
              <p:nvPicPr>
                <p:cNvPr id="404" name="Ink 403">
                  <a:extLst>
                    <a:ext uri="{FF2B5EF4-FFF2-40B4-BE49-F238E27FC236}">
                      <a16:creationId xmlns:a16="http://schemas.microsoft.com/office/drawing/2014/main" id="{B1E57C16-9060-99A8-71CA-F4BCAE7FF58E}"/>
                    </a:ext>
                  </a:extLst>
                </p:cNvPr>
                <p:cNvPicPr/>
                <p:nvPr/>
              </p:nvPicPr>
              <p:blipFill>
                <a:blip r:embed="rId679"/>
                <a:stretch>
                  <a:fillRect/>
                </a:stretch>
              </p:blipFill>
              <p:spPr>
                <a:xfrm>
                  <a:off x="5888526" y="5381426"/>
                  <a:ext cx="2152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405" name="Ink 404">
                  <a:extLst>
                    <a:ext uri="{FF2B5EF4-FFF2-40B4-BE49-F238E27FC236}">
                      <a16:creationId xmlns:a16="http://schemas.microsoft.com/office/drawing/2014/main" id="{872972A1-6E5D-D8E4-BD16-6E4DBD17997E}"/>
                    </a:ext>
                  </a:extLst>
                </p14:cNvPr>
                <p14:cNvContentPartPr/>
                <p14:nvPr/>
              </p14:nvContentPartPr>
              <p14:xfrm>
                <a:off x="6133686" y="5310146"/>
                <a:ext cx="52560" cy="290520"/>
              </p14:xfrm>
            </p:contentPart>
          </mc:Choice>
          <mc:Fallback xmlns="">
            <p:pic>
              <p:nvPicPr>
                <p:cNvPr id="405" name="Ink 404">
                  <a:extLst>
                    <a:ext uri="{FF2B5EF4-FFF2-40B4-BE49-F238E27FC236}">
                      <a16:creationId xmlns:a16="http://schemas.microsoft.com/office/drawing/2014/main" id="{872972A1-6E5D-D8E4-BD16-6E4DBD17997E}"/>
                    </a:ext>
                  </a:extLst>
                </p:cNvPr>
                <p:cNvPicPr/>
                <p:nvPr/>
              </p:nvPicPr>
              <p:blipFill>
                <a:blip r:embed="rId681"/>
                <a:stretch>
                  <a:fillRect/>
                </a:stretch>
              </p:blipFill>
              <p:spPr>
                <a:xfrm>
                  <a:off x="6124686" y="5301506"/>
                  <a:ext cx="7020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406" name="Ink 405">
                  <a:extLst>
                    <a:ext uri="{FF2B5EF4-FFF2-40B4-BE49-F238E27FC236}">
                      <a16:creationId xmlns:a16="http://schemas.microsoft.com/office/drawing/2014/main" id="{BAA523AE-2A72-EBF0-1E71-F14A52879499}"/>
                    </a:ext>
                  </a:extLst>
                </p14:cNvPr>
                <p14:cNvContentPartPr/>
                <p14:nvPr/>
              </p14:nvContentPartPr>
              <p14:xfrm>
                <a:off x="6116046" y="5407706"/>
                <a:ext cx="84600" cy="55080"/>
              </p14:xfrm>
            </p:contentPart>
          </mc:Choice>
          <mc:Fallback xmlns="">
            <p:pic>
              <p:nvPicPr>
                <p:cNvPr id="406" name="Ink 405">
                  <a:extLst>
                    <a:ext uri="{FF2B5EF4-FFF2-40B4-BE49-F238E27FC236}">
                      <a16:creationId xmlns:a16="http://schemas.microsoft.com/office/drawing/2014/main" id="{BAA523AE-2A72-EBF0-1E71-F14A52879499}"/>
                    </a:ext>
                  </a:extLst>
                </p:cNvPr>
                <p:cNvPicPr/>
                <p:nvPr/>
              </p:nvPicPr>
              <p:blipFill>
                <a:blip r:embed="rId683"/>
                <a:stretch>
                  <a:fillRect/>
                </a:stretch>
              </p:blipFill>
              <p:spPr>
                <a:xfrm>
                  <a:off x="6107046" y="5398706"/>
                  <a:ext cx="1022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407" name="Ink 406">
                  <a:extLst>
                    <a:ext uri="{FF2B5EF4-FFF2-40B4-BE49-F238E27FC236}">
                      <a16:creationId xmlns:a16="http://schemas.microsoft.com/office/drawing/2014/main" id="{08F5D23B-EF04-3AB2-BF90-7C6371703ABE}"/>
                    </a:ext>
                  </a:extLst>
                </p14:cNvPr>
                <p14:cNvContentPartPr/>
                <p14:nvPr/>
              </p14:nvContentPartPr>
              <p14:xfrm>
                <a:off x="5811126" y="5241386"/>
                <a:ext cx="14760" cy="14400"/>
              </p14:xfrm>
            </p:contentPart>
          </mc:Choice>
          <mc:Fallback xmlns="">
            <p:pic>
              <p:nvPicPr>
                <p:cNvPr id="407" name="Ink 406">
                  <a:extLst>
                    <a:ext uri="{FF2B5EF4-FFF2-40B4-BE49-F238E27FC236}">
                      <a16:creationId xmlns:a16="http://schemas.microsoft.com/office/drawing/2014/main" id="{08F5D23B-EF04-3AB2-BF90-7C6371703ABE}"/>
                    </a:ext>
                  </a:extLst>
                </p:cNvPr>
                <p:cNvPicPr/>
                <p:nvPr/>
              </p:nvPicPr>
              <p:blipFill>
                <a:blip r:embed="rId685"/>
                <a:stretch>
                  <a:fillRect/>
                </a:stretch>
              </p:blipFill>
              <p:spPr>
                <a:xfrm>
                  <a:off x="5802126" y="5232386"/>
                  <a:ext cx="3240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408" name="Ink 407">
                  <a:extLst>
                    <a:ext uri="{FF2B5EF4-FFF2-40B4-BE49-F238E27FC236}">
                      <a16:creationId xmlns:a16="http://schemas.microsoft.com/office/drawing/2014/main" id="{4B216E53-B44D-5E24-CBDA-9C4EDAC1BDEA}"/>
                    </a:ext>
                  </a:extLst>
                </p14:cNvPr>
                <p14:cNvContentPartPr/>
                <p14:nvPr/>
              </p14:nvContentPartPr>
              <p14:xfrm>
                <a:off x="6459846" y="5266586"/>
                <a:ext cx="146520" cy="249480"/>
              </p14:xfrm>
            </p:contentPart>
          </mc:Choice>
          <mc:Fallback xmlns="">
            <p:pic>
              <p:nvPicPr>
                <p:cNvPr id="408" name="Ink 407">
                  <a:extLst>
                    <a:ext uri="{FF2B5EF4-FFF2-40B4-BE49-F238E27FC236}">
                      <a16:creationId xmlns:a16="http://schemas.microsoft.com/office/drawing/2014/main" id="{4B216E53-B44D-5E24-CBDA-9C4EDAC1BDEA}"/>
                    </a:ext>
                  </a:extLst>
                </p:cNvPr>
                <p:cNvPicPr/>
                <p:nvPr/>
              </p:nvPicPr>
              <p:blipFill>
                <a:blip r:embed="rId687"/>
                <a:stretch>
                  <a:fillRect/>
                </a:stretch>
              </p:blipFill>
              <p:spPr>
                <a:xfrm>
                  <a:off x="6450846" y="5257946"/>
                  <a:ext cx="16416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409" name="Ink 408">
                  <a:extLst>
                    <a:ext uri="{FF2B5EF4-FFF2-40B4-BE49-F238E27FC236}">
                      <a16:creationId xmlns:a16="http://schemas.microsoft.com/office/drawing/2014/main" id="{E3DFF867-6F89-B208-F85E-19536CFBA9AB}"/>
                    </a:ext>
                  </a:extLst>
                </p14:cNvPr>
                <p14:cNvContentPartPr/>
                <p14:nvPr/>
              </p14:nvContentPartPr>
              <p14:xfrm>
                <a:off x="6610326" y="5180186"/>
                <a:ext cx="450360" cy="330840"/>
              </p14:xfrm>
            </p:contentPart>
          </mc:Choice>
          <mc:Fallback xmlns="">
            <p:pic>
              <p:nvPicPr>
                <p:cNvPr id="409" name="Ink 408">
                  <a:extLst>
                    <a:ext uri="{FF2B5EF4-FFF2-40B4-BE49-F238E27FC236}">
                      <a16:creationId xmlns:a16="http://schemas.microsoft.com/office/drawing/2014/main" id="{E3DFF867-6F89-B208-F85E-19536CFBA9AB}"/>
                    </a:ext>
                  </a:extLst>
                </p:cNvPr>
                <p:cNvPicPr/>
                <p:nvPr/>
              </p:nvPicPr>
              <p:blipFill>
                <a:blip r:embed="rId689"/>
                <a:stretch>
                  <a:fillRect/>
                </a:stretch>
              </p:blipFill>
              <p:spPr>
                <a:xfrm>
                  <a:off x="6601686" y="5171186"/>
                  <a:ext cx="468000" cy="34848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410" name="Ink 409">
                  <a:extLst>
                    <a:ext uri="{FF2B5EF4-FFF2-40B4-BE49-F238E27FC236}">
                      <a16:creationId xmlns:a16="http://schemas.microsoft.com/office/drawing/2014/main" id="{BC81DCE2-6264-0927-9364-77127B3A7433}"/>
                    </a:ext>
                  </a:extLst>
                </p14:cNvPr>
                <p14:cNvContentPartPr/>
                <p14:nvPr/>
              </p14:nvContentPartPr>
              <p14:xfrm>
                <a:off x="7105326" y="5320226"/>
                <a:ext cx="103320" cy="306360"/>
              </p14:xfrm>
            </p:contentPart>
          </mc:Choice>
          <mc:Fallback xmlns="">
            <p:pic>
              <p:nvPicPr>
                <p:cNvPr id="410" name="Ink 409">
                  <a:extLst>
                    <a:ext uri="{FF2B5EF4-FFF2-40B4-BE49-F238E27FC236}">
                      <a16:creationId xmlns:a16="http://schemas.microsoft.com/office/drawing/2014/main" id="{BC81DCE2-6264-0927-9364-77127B3A7433}"/>
                    </a:ext>
                  </a:extLst>
                </p:cNvPr>
                <p:cNvPicPr/>
                <p:nvPr/>
              </p:nvPicPr>
              <p:blipFill>
                <a:blip r:embed="rId691"/>
                <a:stretch>
                  <a:fillRect/>
                </a:stretch>
              </p:blipFill>
              <p:spPr>
                <a:xfrm>
                  <a:off x="7096326" y="5311586"/>
                  <a:ext cx="12096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411" name="Ink 410">
                  <a:extLst>
                    <a:ext uri="{FF2B5EF4-FFF2-40B4-BE49-F238E27FC236}">
                      <a16:creationId xmlns:a16="http://schemas.microsoft.com/office/drawing/2014/main" id="{BEAA8758-3C08-096B-4B64-951400250C8D}"/>
                    </a:ext>
                  </a:extLst>
                </p14:cNvPr>
                <p14:cNvContentPartPr/>
                <p14:nvPr/>
              </p14:nvContentPartPr>
              <p14:xfrm>
                <a:off x="7238166" y="5197826"/>
                <a:ext cx="707400" cy="312120"/>
              </p14:xfrm>
            </p:contentPart>
          </mc:Choice>
          <mc:Fallback xmlns="">
            <p:pic>
              <p:nvPicPr>
                <p:cNvPr id="411" name="Ink 410">
                  <a:extLst>
                    <a:ext uri="{FF2B5EF4-FFF2-40B4-BE49-F238E27FC236}">
                      <a16:creationId xmlns:a16="http://schemas.microsoft.com/office/drawing/2014/main" id="{BEAA8758-3C08-096B-4B64-951400250C8D}"/>
                    </a:ext>
                  </a:extLst>
                </p:cNvPr>
                <p:cNvPicPr/>
                <p:nvPr/>
              </p:nvPicPr>
              <p:blipFill>
                <a:blip r:embed="rId693"/>
                <a:stretch>
                  <a:fillRect/>
                </a:stretch>
              </p:blipFill>
              <p:spPr>
                <a:xfrm>
                  <a:off x="7229166" y="5189186"/>
                  <a:ext cx="72504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412" name="Ink 411">
                  <a:extLst>
                    <a:ext uri="{FF2B5EF4-FFF2-40B4-BE49-F238E27FC236}">
                      <a16:creationId xmlns:a16="http://schemas.microsoft.com/office/drawing/2014/main" id="{21F2477B-7A43-D151-47BF-C209809F8B8E}"/>
                    </a:ext>
                  </a:extLst>
                </p14:cNvPr>
                <p14:cNvContentPartPr/>
                <p14:nvPr/>
              </p14:nvContentPartPr>
              <p14:xfrm>
                <a:off x="8044926" y="5421746"/>
                <a:ext cx="30600" cy="115200"/>
              </p14:xfrm>
            </p:contentPart>
          </mc:Choice>
          <mc:Fallback xmlns="">
            <p:pic>
              <p:nvPicPr>
                <p:cNvPr id="412" name="Ink 411">
                  <a:extLst>
                    <a:ext uri="{FF2B5EF4-FFF2-40B4-BE49-F238E27FC236}">
                      <a16:creationId xmlns:a16="http://schemas.microsoft.com/office/drawing/2014/main" id="{21F2477B-7A43-D151-47BF-C209809F8B8E}"/>
                    </a:ext>
                  </a:extLst>
                </p:cNvPr>
                <p:cNvPicPr/>
                <p:nvPr/>
              </p:nvPicPr>
              <p:blipFill>
                <a:blip r:embed="rId695"/>
                <a:stretch>
                  <a:fillRect/>
                </a:stretch>
              </p:blipFill>
              <p:spPr>
                <a:xfrm>
                  <a:off x="8036286" y="5412746"/>
                  <a:ext cx="4824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413" name="Ink 412">
                  <a:extLst>
                    <a:ext uri="{FF2B5EF4-FFF2-40B4-BE49-F238E27FC236}">
                      <a16:creationId xmlns:a16="http://schemas.microsoft.com/office/drawing/2014/main" id="{D578F224-51FD-2C63-1A29-45A792DBBEB8}"/>
                    </a:ext>
                  </a:extLst>
                </p14:cNvPr>
                <p14:cNvContentPartPr/>
                <p14:nvPr/>
              </p14:nvContentPartPr>
              <p14:xfrm>
                <a:off x="8067246" y="5322386"/>
                <a:ext cx="10080" cy="30600"/>
              </p14:xfrm>
            </p:contentPart>
          </mc:Choice>
          <mc:Fallback xmlns="">
            <p:pic>
              <p:nvPicPr>
                <p:cNvPr id="413" name="Ink 412">
                  <a:extLst>
                    <a:ext uri="{FF2B5EF4-FFF2-40B4-BE49-F238E27FC236}">
                      <a16:creationId xmlns:a16="http://schemas.microsoft.com/office/drawing/2014/main" id="{D578F224-51FD-2C63-1A29-45A792DBBEB8}"/>
                    </a:ext>
                  </a:extLst>
                </p:cNvPr>
                <p:cNvPicPr/>
                <p:nvPr/>
              </p:nvPicPr>
              <p:blipFill>
                <a:blip r:embed="rId697"/>
                <a:stretch>
                  <a:fillRect/>
                </a:stretch>
              </p:blipFill>
              <p:spPr>
                <a:xfrm>
                  <a:off x="8058606" y="5313386"/>
                  <a:ext cx="277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698">
              <p14:nvContentPartPr>
                <p14:cNvPr id="414" name="Ink 413">
                  <a:extLst>
                    <a:ext uri="{FF2B5EF4-FFF2-40B4-BE49-F238E27FC236}">
                      <a16:creationId xmlns:a16="http://schemas.microsoft.com/office/drawing/2014/main" id="{8D910678-C55F-D4BE-D39C-2CA4BB5BC79B}"/>
                    </a:ext>
                  </a:extLst>
                </p14:cNvPr>
                <p14:cNvContentPartPr/>
                <p14:nvPr/>
              </p14:nvContentPartPr>
              <p14:xfrm>
                <a:off x="8161566" y="5240666"/>
                <a:ext cx="237240" cy="352440"/>
              </p14:xfrm>
            </p:contentPart>
          </mc:Choice>
          <mc:Fallback xmlns="">
            <p:pic>
              <p:nvPicPr>
                <p:cNvPr id="414" name="Ink 413">
                  <a:extLst>
                    <a:ext uri="{FF2B5EF4-FFF2-40B4-BE49-F238E27FC236}">
                      <a16:creationId xmlns:a16="http://schemas.microsoft.com/office/drawing/2014/main" id="{8D910678-C55F-D4BE-D39C-2CA4BB5BC79B}"/>
                    </a:ext>
                  </a:extLst>
                </p:cNvPr>
                <p:cNvPicPr/>
                <p:nvPr/>
              </p:nvPicPr>
              <p:blipFill>
                <a:blip r:embed="rId699"/>
                <a:stretch>
                  <a:fillRect/>
                </a:stretch>
              </p:blipFill>
              <p:spPr>
                <a:xfrm>
                  <a:off x="8152566" y="5232026"/>
                  <a:ext cx="25488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415" name="Ink 414">
                  <a:extLst>
                    <a:ext uri="{FF2B5EF4-FFF2-40B4-BE49-F238E27FC236}">
                      <a16:creationId xmlns:a16="http://schemas.microsoft.com/office/drawing/2014/main" id="{6EC8F186-3717-D0FC-4AEA-48222EB12569}"/>
                    </a:ext>
                  </a:extLst>
                </p14:cNvPr>
                <p14:cNvContentPartPr/>
                <p14:nvPr/>
              </p14:nvContentPartPr>
              <p14:xfrm>
                <a:off x="8305206" y="5366306"/>
                <a:ext cx="180360" cy="155880"/>
              </p14:xfrm>
            </p:contentPart>
          </mc:Choice>
          <mc:Fallback xmlns="">
            <p:pic>
              <p:nvPicPr>
                <p:cNvPr id="415" name="Ink 414">
                  <a:extLst>
                    <a:ext uri="{FF2B5EF4-FFF2-40B4-BE49-F238E27FC236}">
                      <a16:creationId xmlns:a16="http://schemas.microsoft.com/office/drawing/2014/main" id="{6EC8F186-3717-D0FC-4AEA-48222EB12569}"/>
                    </a:ext>
                  </a:extLst>
                </p:cNvPr>
                <p:cNvPicPr/>
                <p:nvPr/>
              </p:nvPicPr>
              <p:blipFill>
                <a:blip r:embed="rId701"/>
                <a:stretch>
                  <a:fillRect/>
                </a:stretch>
              </p:blipFill>
              <p:spPr>
                <a:xfrm>
                  <a:off x="8296206" y="5357666"/>
                  <a:ext cx="1980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416" name="Ink 415">
                  <a:extLst>
                    <a:ext uri="{FF2B5EF4-FFF2-40B4-BE49-F238E27FC236}">
                      <a16:creationId xmlns:a16="http://schemas.microsoft.com/office/drawing/2014/main" id="{1181D2C9-16FD-735F-6923-2C3664AF397D}"/>
                    </a:ext>
                  </a:extLst>
                </p14:cNvPr>
                <p14:cNvContentPartPr/>
                <p14:nvPr/>
              </p14:nvContentPartPr>
              <p14:xfrm>
                <a:off x="8708766" y="5216906"/>
                <a:ext cx="105480" cy="411840"/>
              </p14:xfrm>
            </p:contentPart>
          </mc:Choice>
          <mc:Fallback xmlns="">
            <p:pic>
              <p:nvPicPr>
                <p:cNvPr id="416" name="Ink 415">
                  <a:extLst>
                    <a:ext uri="{FF2B5EF4-FFF2-40B4-BE49-F238E27FC236}">
                      <a16:creationId xmlns:a16="http://schemas.microsoft.com/office/drawing/2014/main" id="{1181D2C9-16FD-735F-6923-2C3664AF397D}"/>
                    </a:ext>
                  </a:extLst>
                </p:cNvPr>
                <p:cNvPicPr/>
                <p:nvPr/>
              </p:nvPicPr>
              <p:blipFill>
                <a:blip r:embed="rId703"/>
                <a:stretch>
                  <a:fillRect/>
                </a:stretch>
              </p:blipFill>
              <p:spPr>
                <a:xfrm>
                  <a:off x="8699766" y="5207906"/>
                  <a:ext cx="123120" cy="429480"/>
                </a:xfrm>
                <a:prstGeom prst="rect">
                  <a:avLst/>
                </a:prstGeom>
              </p:spPr>
            </p:pic>
          </mc:Fallback>
        </mc:AlternateContent>
        <mc:AlternateContent xmlns:mc="http://schemas.openxmlformats.org/markup-compatibility/2006" xmlns:p14="http://schemas.microsoft.com/office/powerpoint/2010/main">
          <mc:Choice Requires="p14">
            <p:contentPart p14:bwMode="auto" r:id="rId704">
              <p14:nvContentPartPr>
                <p14:cNvPr id="417" name="Ink 416">
                  <a:extLst>
                    <a:ext uri="{FF2B5EF4-FFF2-40B4-BE49-F238E27FC236}">
                      <a16:creationId xmlns:a16="http://schemas.microsoft.com/office/drawing/2014/main" id="{B0364CC0-008A-063A-61F4-A0514D85C174}"/>
                    </a:ext>
                  </a:extLst>
                </p14:cNvPr>
                <p14:cNvContentPartPr/>
                <p14:nvPr/>
              </p14:nvContentPartPr>
              <p14:xfrm>
                <a:off x="8613726" y="5385386"/>
                <a:ext cx="338040" cy="163080"/>
              </p14:xfrm>
            </p:contentPart>
          </mc:Choice>
          <mc:Fallback xmlns="">
            <p:pic>
              <p:nvPicPr>
                <p:cNvPr id="417" name="Ink 416">
                  <a:extLst>
                    <a:ext uri="{FF2B5EF4-FFF2-40B4-BE49-F238E27FC236}">
                      <a16:creationId xmlns:a16="http://schemas.microsoft.com/office/drawing/2014/main" id="{B0364CC0-008A-063A-61F4-A0514D85C174}"/>
                    </a:ext>
                  </a:extLst>
                </p:cNvPr>
                <p:cNvPicPr/>
                <p:nvPr/>
              </p:nvPicPr>
              <p:blipFill>
                <a:blip r:embed="rId705"/>
                <a:stretch>
                  <a:fillRect/>
                </a:stretch>
              </p:blipFill>
              <p:spPr>
                <a:xfrm>
                  <a:off x="8604726" y="5376386"/>
                  <a:ext cx="35568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706">
              <p14:nvContentPartPr>
                <p14:cNvPr id="418" name="Ink 417">
                  <a:extLst>
                    <a:ext uri="{FF2B5EF4-FFF2-40B4-BE49-F238E27FC236}">
                      <a16:creationId xmlns:a16="http://schemas.microsoft.com/office/drawing/2014/main" id="{81083B78-22AB-3117-28B9-48C0C8128D8E}"/>
                    </a:ext>
                  </a:extLst>
                </p14:cNvPr>
                <p14:cNvContentPartPr/>
                <p14:nvPr/>
              </p14:nvContentPartPr>
              <p14:xfrm>
                <a:off x="9119166" y="5302586"/>
                <a:ext cx="65520" cy="284760"/>
              </p14:xfrm>
            </p:contentPart>
          </mc:Choice>
          <mc:Fallback xmlns="">
            <p:pic>
              <p:nvPicPr>
                <p:cNvPr id="418" name="Ink 417">
                  <a:extLst>
                    <a:ext uri="{FF2B5EF4-FFF2-40B4-BE49-F238E27FC236}">
                      <a16:creationId xmlns:a16="http://schemas.microsoft.com/office/drawing/2014/main" id="{81083B78-22AB-3117-28B9-48C0C8128D8E}"/>
                    </a:ext>
                  </a:extLst>
                </p:cNvPr>
                <p:cNvPicPr/>
                <p:nvPr/>
              </p:nvPicPr>
              <p:blipFill>
                <a:blip r:embed="rId707"/>
                <a:stretch>
                  <a:fillRect/>
                </a:stretch>
              </p:blipFill>
              <p:spPr>
                <a:xfrm>
                  <a:off x="9110166" y="5293946"/>
                  <a:ext cx="8316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708">
              <p14:nvContentPartPr>
                <p14:cNvPr id="419" name="Ink 418">
                  <a:extLst>
                    <a:ext uri="{FF2B5EF4-FFF2-40B4-BE49-F238E27FC236}">
                      <a16:creationId xmlns:a16="http://schemas.microsoft.com/office/drawing/2014/main" id="{955920D2-9844-87F3-AECA-7603E65C4FEC}"/>
                    </a:ext>
                  </a:extLst>
                </p14:cNvPr>
                <p14:cNvContentPartPr/>
                <p14:nvPr/>
              </p14:nvContentPartPr>
              <p14:xfrm>
                <a:off x="9077406" y="5312666"/>
                <a:ext cx="498960" cy="254160"/>
              </p14:xfrm>
            </p:contentPart>
          </mc:Choice>
          <mc:Fallback xmlns="">
            <p:pic>
              <p:nvPicPr>
                <p:cNvPr id="419" name="Ink 418">
                  <a:extLst>
                    <a:ext uri="{FF2B5EF4-FFF2-40B4-BE49-F238E27FC236}">
                      <a16:creationId xmlns:a16="http://schemas.microsoft.com/office/drawing/2014/main" id="{955920D2-9844-87F3-AECA-7603E65C4FEC}"/>
                    </a:ext>
                  </a:extLst>
                </p:cNvPr>
                <p:cNvPicPr/>
                <p:nvPr/>
              </p:nvPicPr>
              <p:blipFill>
                <a:blip r:embed="rId709"/>
                <a:stretch>
                  <a:fillRect/>
                </a:stretch>
              </p:blipFill>
              <p:spPr>
                <a:xfrm>
                  <a:off x="9068766" y="5304026"/>
                  <a:ext cx="516600" cy="271800"/>
                </a:xfrm>
                <a:prstGeom prst="rect">
                  <a:avLst/>
                </a:prstGeom>
              </p:spPr>
            </p:pic>
          </mc:Fallback>
        </mc:AlternateContent>
        <mc:AlternateContent xmlns:mc="http://schemas.openxmlformats.org/markup-compatibility/2006" xmlns:p14="http://schemas.microsoft.com/office/powerpoint/2010/main">
          <mc:Choice Requires="p14">
            <p:contentPart p14:bwMode="auto" r:id="rId710">
              <p14:nvContentPartPr>
                <p14:cNvPr id="420" name="Ink 419">
                  <a:extLst>
                    <a:ext uri="{FF2B5EF4-FFF2-40B4-BE49-F238E27FC236}">
                      <a16:creationId xmlns:a16="http://schemas.microsoft.com/office/drawing/2014/main" id="{ED8FC06C-6435-16EA-DF35-7F10D0B2B742}"/>
                    </a:ext>
                  </a:extLst>
                </p14:cNvPr>
                <p14:cNvContentPartPr/>
                <p14:nvPr/>
              </p14:nvContentPartPr>
              <p14:xfrm>
                <a:off x="9514446" y="5316266"/>
                <a:ext cx="3960" cy="24120"/>
              </p14:xfrm>
            </p:contentPart>
          </mc:Choice>
          <mc:Fallback xmlns="">
            <p:pic>
              <p:nvPicPr>
                <p:cNvPr id="420" name="Ink 419">
                  <a:extLst>
                    <a:ext uri="{FF2B5EF4-FFF2-40B4-BE49-F238E27FC236}">
                      <a16:creationId xmlns:a16="http://schemas.microsoft.com/office/drawing/2014/main" id="{ED8FC06C-6435-16EA-DF35-7F10D0B2B742}"/>
                    </a:ext>
                  </a:extLst>
                </p:cNvPr>
                <p:cNvPicPr/>
                <p:nvPr/>
              </p:nvPicPr>
              <p:blipFill>
                <a:blip r:embed="rId711"/>
                <a:stretch>
                  <a:fillRect/>
                </a:stretch>
              </p:blipFill>
              <p:spPr>
                <a:xfrm>
                  <a:off x="9505446" y="5307266"/>
                  <a:ext cx="216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712">
              <p14:nvContentPartPr>
                <p14:cNvPr id="421" name="Ink 420">
                  <a:extLst>
                    <a:ext uri="{FF2B5EF4-FFF2-40B4-BE49-F238E27FC236}">
                      <a16:creationId xmlns:a16="http://schemas.microsoft.com/office/drawing/2014/main" id="{8A09E3AD-3F4E-582E-CD7F-787F69700CD4}"/>
                    </a:ext>
                  </a:extLst>
                </p14:cNvPr>
                <p14:cNvContentPartPr/>
                <p14:nvPr/>
              </p14:nvContentPartPr>
              <p14:xfrm>
                <a:off x="9773646" y="5337506"/>
                <a:ext cx="187200" cy="434520"/>
              </p14:xfrm>
            </p:contentPart>
          </mc:Choice>
          <mc:Fallback xmlns="">
            <p:pic>
              <p:nvPicPr>
                <p:cNvPr id="421" name="Ink 420">
                  <a:extLst>
                    <a:ext uri="{FF2B5EF4-FFF2-40B4-BE49-F238E27FC236}">
                      <a16:creationId xmlns:a16="http://schemas.microsoft.com/office/drawing/2014/main" id="{8A09E3AD-3F4E-582E-CD7F-787F69700CD4}"/>
                    </a:ext>
                  </a:extLst>
                </p:cNvPr>
                <p:cNvPicPr/>
                <p:nvPr/>
              </p:nvPicPr>
              <p:blipFill>
                <a:blip r:embed="rId713"/>
                <a:stretch>
                  <a:fillRect/>
                </a:stretch>
              </p:blipFill>
              <p:spPr>
                <a:xfrm>
                  <a:off x="9765006" y="5328866"/>
                  <a:ext cx="204840" cy="452160"/>
                </a:xfrm>
                <a:prstGeom prst="rect">
                  <a:avLst/>
                </a:prstGeom>
              </p:spPr>
            </p:pic>
          </mc:Fallback>
        </mc:AlternateContent>
        <mc:AlternateContent xmlns:mc="http://schemas.openxmlformats.org/markup-compatibility/2006" xmlns:p14="http://schemas.microsoft.com/office/powerpoint/2010/main">
          <mc:Choice Requires="p14">
            <p:contentPart p14:bwMode="auto" r:id="rId714">
              <p14:nvContentPartPr>
                <p14:cNvPr id="422" name="Ink 421">
                  <a:extLst>
                    <a:ext uri="{FF2B5EF4-FFF2-40B4-BE49-F238E27FC236}">
                      <a16:creationId xmlns:a16="http://schemas.microsoft.com/office/drawing/2014/main" id="{944E95BF-486F-0326-5FE8-3E27DBEF4C1B}"/>
                    </a:ext>
                  </a:extLst>
                </p14:cNvPr>
                <p14:cNvContentPartPr/>
                <p14:nvPr/>
              </p14:nvContentPartPr>
              <p14:xfrm>
                <a:off x="9950406" y="5365586"/>
                <a:ext cx="359280" cy="208080"/>
              </p14:xfrm>
            </p:contentPart>
          </mc:Choice>
          <mc:Fallback xmlns="">
            <p:pic>
              <p:nvPicPr>
                <p:cNvPr id="422" name="Ink 421">
                  <a:extLst>
                    <a:ext uri="{FF2B5EF4-FFF2-40B4-BE49-F238E27FC236}">
                      <a16:creationId xmlns:a16="http://schemas.microsoft.com/office/drawing/2014/main" id="{944E95BF-486F-0326-5FE8-3E27DBEF4C1B}"/>
                    </a:ext>
                  </a:extLst>
                </p:cNvPr>
                <p:cNvPicPr/>
                <p:nvPr/>
              </p:nvPicPr>
              <p:blipFill>
                <a:blip r:embed="rId715"/>
                <a:stretch>
                  <a:fillRect/>
                </a:stretch>
              </p:blipFill>
              <p:spPr>
                <a:xfrm>
                  <a:off x="9941406" y="5356946"/>
                  <a:ext cx="37692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716">
              <p14:nvContentPartPr>
                <p14:cNvPr id="423" name="Ink 422">
                  <a:extLst>
                    <a:ext uri="{FF2B5EF4-FFF2-40B4-BE49-F238E27FC236}">
                      <a16:creationId xmlns:a16="http://schemas.microsoft.com/office/drawing/2014/main" id="{E5E4210F-1747-4911-D01E-F88B8C5AD00A}"/>
                    </a:ext>
                  </a:extLst>
                </p14:cNvPr>
                <p14:cNvContentPartPr/>
                <p14:nvPr/>
              </p14:nvContentPartPr>
              <p14:xfrm>
                <a:off x="10361886" y="5313026"/>
                <a:ext cx="57600" cy="264600"/>
              </p14:xfrm>
            </p:contentPart>
          </mc:Choice>
          <mc:Fallback xmlns="">
            <p:pic>
              <p:nvPicPr>
                <p:cNvPr id="423" name="Ink 422">
                  <a:extLst>
                    <a:ext uri="{FF2B5EF4-FFF2-40B4-BE49-F238E27FC236}">
                      <a16:creationId xmlns:a16="http://schemas.microsoft.com/office/drawing/2014/main" id="{E5E4210F-1747-4911-D01E-F88B8C5AD00A}"/>
                    </a:ext>
                  </a:extLst>
                </p:cNvPr>
                <p:cNvPicPr/>
                <p:nvPr/>
              </p:nvPicPr>
              <p:blipFill>
                <a:blip r:embed="rId717"/>
                <a:stretch>
                  <a:fillRect/>
                </a:stretch>
              </p:blipFill>
              <p:spPr>
                <a:xfrm>
                  <a:off x="10352886" y="5304026"/>
                  <a:ext cx="7524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718">
              <p14:nvContentPartPr>
                <p14:cNvPr id="424" name="Ink 423">
                  <a:extLst>
                    <a:ext uri="{FF2B5EF4-FFF2-40B4-BE49-F238E27FC236}">
                      <a16:creationId xmlns:a16="http://schemas.microsoft.com/office/drawing/2014/main" id="{5BEB955E-8355-1C76-DA96-F4BF6EA259CC}"/>
                    </a:ext>
                  </a:extLst>
                </p14:cNvPr>
                <p14:cNvContentPartPr/>
                <p14:nvPr/>
              </p14:nvContentPartPr>
              <p14:xfrm>
                <a:off x="10363686" y="5336426"/>
                <a:ext cx="152280" cy="207000"/>
              </p14:xfrm>
            </p:contentPart>
          </mc:Choice>
          <mc:Fallback xmlns="">
            <p:pic>
              <p:nvPicPr>
                <p:cNvPr id="424" name="Ink 423">
                  <a:extLst>
                    <a:ext uri="{FF2B5EF4-FFF2-40B4-BE49-F238E27FC236}">
                      <a16:creationId xmlns:a16="http://schemas.microsoft.com/office/drawing/2014/main" id="{5BEB955E-8355-1C76-DA96-F4BF6EA259CC}"/>
                    </a:ext>
                  </a:extLst>
                </p:cNvPr>
                <p:cNvPicPr/>
                <p:nvPr/>
              </p:nvPicPr>
              <p:blipFill>
                <a:blip r:embed="rId719"/>
                <a:stretch>
                  <a:fillRect/>
                </a:stretch>
              </p:blipFill>
              <p:spPr>
                <a:xfrm>
                  <a:off x="10355046" y="5327426"/>
                  <a:ext cx="16992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720">
              <p14:nvContentPartPr>
                <p14:cNvPr id="425" name="Ink 424">
                  <a:extLst>
                    <a:ext uri="{FF2B5EF4-FFF2-40B4-BE49-F238E27FC236}">
                      <a16:creationId xmlns:a16="http://schemas.microsoft.com/office/drawing/2014/main" id="{35BC027A-4E8E-5439-DBED-F3A0BF3DEFDD}"/>
                    </a:ext>
                  </a:extLst>
                </p14:cNvPr>
                <p14:cNvContentPartPr/>
                <p14:nvPr/>
              </p14:nvContentPartPr>
              <p14:xfrm>
                <a:off x="10516686" y="5398346"/>
                <a:ext cx="253080" cy="150480"/>
              </p14:xfrm>
            </p:contentPart>
          </mc:Choice>
          <mc:Fallback xmlns="">
            <p:pic>
              <p:nvPicPr>
                <p:cNvPr id="425" name="Ink 424">
                  <a:extLst>
                    <a:ext uri="{FF2B5EF4-FFF2-40B4-BE49-F238E27FC236}">
                      <a16:creationId xmlns:a16="http://schemas.microsoft.com/office/drawing/2014/main" id="{35BC027A-4E8E-5439-DBED-F3A0BF3DEFDD}"/>
                    </a:ext>
                  </a:extLst>
                </p:cNvPr>
                <p:cNvPicPr/>
                <p:nvPr/>
              </p:nvPicPr>
              <p:blipFill>
                <a:blip r:embed="rId721"/>
                <a:stretch>
                  <a:fillRect/>
                </a:stretch>
              </p:blipFill>
              <p:spPr>
                <a:xfrm>
                  <a:off x="10507686" y="5389706"/>
                  <a:ext cx="270720" cy="168120"/>
                </a:xfrm>
                <a:prstGeom prst="rect">
                  <a:avLst/>
                </a:prstGeom>
              </p:spPr>
            </p:pic>
          </mc:Fallback>
        </mc:AlternateContent>
      </p:grpSp>
    </p:spTree>
    <p:extLst>
      <p:ext uri="{BB962C8B-B14F-4D97-AF65-F5344CB8AC3E}">
        <p14:creationId xmlns:p14="http://schemas.microsoft.com/office/powerpoint/2010/main" val="3978259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45718F-0D83-46C5-B4F1-CC4928710CFA}"/>
              </a:ext>
            </a:extLst>
          </p:cNvPr>
          <p:cNvSpPr txBox="1"/>
          <p:nvPr/>
        </p:nvSpPr>
        <p:spPr>
          <a:xfrm>
            <a:off x="159026" y="225287"/>
            <a:ext cx="11794435" cy="646331"/>
          </a:xfrm>
          <a:prstGeom prst="rect">
            <a:avLst/>
          </a:prstGeom>
          <a:noFill/>
        </p:spPr>
        <p:txBody>
          <a:bodyPr wrap="square" rtlCol="0">
            <a:spAutoFit/>
          </a:bodyPr>
          <a:lstStyle/>
          <a:p>
            <a:r>
              <a:rPr lang="en-GB" dirty="0"/>
              <a:t>A flow of air in a duct has a stagnation temperature of 450 K, c</a:t>
            </a:r>
            <a:r>
              <a:rPr lang="en-GB" baseline="-25000" dirty="0"/>
              <a:t>p</a:t>
            </a:r>
            <a:r>
              <a:rPr lang="en-GB" dirty="0"/>
              <a:t> 1.005 kJ/</a:t>
            </a:r>
            <a:r>
              <a:rPr lang="en-GB" dirty="0" err="1"/>
              <a:t>kgK</a:t>
            </a:r>
            <a:r>
              <a:rPr lang="en-GB" dirty="0"/>
              <a:t> and Mach number at entry of 0.1.  Calculate the specific heat addition to cause critical flow.</a:t>
            </a:r>
          </a:p>
        </p:txBody>
      </p:sp>
      <p:grpSp>
        <p:nvGrpSpPr>
          <p:cNvPr id="20" name="Group 19">
            <a:extLst>
              <a:ext uri="{FF2B5EF4-FFF2-40B4-BE49-F238E27FC236}">
                <a16:creationId xmlns:a16="http://schemas.microsoft.com/office/drawing/2014/main" id="{83932455-21AE-8AA7-EE53-172F22C4990F}"/>
              </a:ext>
            </a:extLst>
          </p:cNvPr>
          <p:cNvGrpSpPr/>
          <p:nvPr/>
        </p:nvGrpSpPr>
        <p:grpSpPr>
          <a:xfrm>
            <a:off x="600486" y="1054946"/>
            <a:ext cx="1386360" cy="323640"/>
            <a:chOff x="600486" y="1054946"/>
            <a:chExt cx="1386360" cy="32364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ED18693-0AA8-5914-3792-1B3B2C658B1E}"/>
                    </a:ext>
                  </a:extLst>
                </p14:cNvPr>
                <p14:cNvContentPartPr/>
                <p14:nvPr/>
              </p14:nvContentPartPr>
              <p14:xfrm>
                <a:off x="600486" y="1070426"/>
                <a:ext cx="153360" cy="259560"/>
              </p14:xfrm>
            </p:contentPart>
          </mc:Choice>
          <mc:Fallback xmlns="">
            <p:pic>
              <p:nvPicPr>
                <p:cNvPr id="3" name="Ink 2">
                  <a:extLst>
                    <a:ext uri="{FF2B5EF4-FFF2-40B4-BE49-F238E27FC236}">
                      <a16:creationId xmlns:a16="http://schemas.microsoft.com/office/drawing/2014/main" id="{CED18693-0AA8-5914-3792-1B3B2C658B1E}"/>
                    </a:ext>
                  </a:extLst>
                </p:cNvPr>
                <p:cNvPicPr/>
                <p:nvPr/>
              </p:nvPicPr>
              <p:blipFill>
                <a:blip r:embed="rId3"/>
                <a:stretch>
                  <a:fillRect/>
                </a:stretch>
              </p:blipFill>
              <p:spPr>
                <a:xfrm>
                  <a:off x="591486" y="1061426"/>
                  <a:ext cx="17100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5A5E9CC0-9C33-270A-D55C-25081AD555A3}"/>
                    </a:ext>
                  </a:extLst>
                </p14:cNvPr>
                <p14:cNvContentPartPr/>
                <p14:nvPr/>
              </p14:nvContentPartPr>
              <p14:xfrm>
                <a:off x="765006" y="1181666"/>
                <a:ext cx="16200" cy="180360"/>
              </p14:xfrm>
            </p:contentPart>
          </mc:Choice>
          <mc:Fallback xmlns="">
            <p:pic>
              <p:nvPicPr>
                <p:cNvPr id="4" name="Ink 3">
                  <a:extLst>
                    <a:ext uri="{FF2B5EF4-FFF2-40B4-BE49-F238E27FC236}">
                      <a16:creationId xmlns:a16="http://schemas.microsoft.com/office/drawing/2014/main" id="{5A5E9CC0-9C33-270A-D55C-25081AD555A3}"/>
                    </a:ext>
                  </a:extLst>
                </p:cNvPr>
                <p:cNvPicPr/>
                <p:nvPr/>
              </p:nvPicPr>
              <p:blipFill>
                <a:blip r:embed="rId5"/>
                <a:stretch>
                  <a:fillRect/>
                </a:stretch>
              </p:blipFill>
              <p:spPr>
                <a:xfrm>
                  <a:off x="756366" y="1173026"/>
                  <a:ext cx="338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51F537C5-82FD-9480-B412-3F87CC96905C}"/>
                    </a:ext>
                  </a:extLst>
                </p14:cNvPr>
                <p14:cNvContentPartPr/>
                <p14:nvPr/>
              </p14:nvContentPartPr>
              <p14:xfrm>
                <a:off x="831966" y="1054946"/>
                <a:ext cx="410400" cy="323640"/>
              </p14:xfrm>
            </p:contentPart>
          </mc:Choice>
          <mc:Fallback xmlns="">
            <p:pic>
              <p:nvPicPr>
                <p:cNvPr id="5" name="Ink 4">
                  <a:extLst>
                    <a:ext uri="{FF2B5EF4-FFF2-40B4-BE49-F238E27FC236}">
                      <a16:creationId xmlns:a16="http://schemas.microsoft.com/office/drawing/2014/main" id="{51F537C5-82FD-9480-B412-3F87CC96905C}"/>
                    </a:ext>
                  </a:extLst>
                </p:cNvPr>
                <p:cNvPicPr/>
                <p:nvPr/>
              </p:nvPicPr>
              <p:blipFill>
                <a:blip r:embed="rId7"/>
                <a:stretch>
                  <a:fillRect/>
                </a:stretch>
              </p:blipFill>
              <p:spPr>
                <a:xfrm>
                  <a:off x="823326" y="1046306"/>
                  <a:ext cx="428040" cy="341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0877C62F-2639-ECFF-0EDE-F2C12607B65C}"/>
                    </a:ext>
                  </a:extLst>
                </p14:cNvPr>
                <p14:cNvContentPartPr/>
                <p14:nvPr/>
              </p14:nvContentPartPr>
              <p14:xfrm>
                <a:off x="1128246" y="1073666"/>
                <a:ext cx="56520" cy="23400"/>
              </p14:xfrm>
            </p:contentPart>
          </mc:Choice>
          <mc:Fallback xmlns="">
            <p:pic>
              <p:nvPicPr>
                <p:cNvPr id="6" name="Ink 5">
                  <a:extLst>
                    <a:ext uri="{FF2B5EF4-FFF2-40B4-BE49-F238E27FC236}">
                      <a16:creationId xmlns:a16="http://schemas.microsoft.com/office/drawing/2014/main" id="{0877C62F-2639-ECFF-0EDE-F2C12607B65C}"/>
                    </a:ext>
                  </a:extLst>
                </p:cNvPr>
                <p:cNvPicPr/>
                <p:nvPr/>
              </p:nvPicPr>
              <p:blipFill>
                <a:blip r:embed="rId9"/>
                <a:stretch>
                  <a:fillRect/>
                </a:stretch>
              </p:blipFill>
              <p:spPr>
                <a:xfrm>
                  <a:off x="1119606" y="1064666"/>
                  <a:ext cx="7416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8AFA2F08-9E4B-8B3A-51F5-4D14D75887B6}"/>
                    </a:ext>
                  </a:extLst>
                </p14:cNvPr>
                <p14:cNvContentPartPr/>
                <p14:nvPr/>
              </p14:nvContentPartPr>
              <p14:xfrm>
                <a:off x="1379886" y="1212986"/>
                <a:ext cx="48240" cy="110880"/>
              </p14:xfrm>
            </p:contentPart>
          </mc:Choice>
          <mc:Fallback xmlns="">
            <p:pic>
              <p:nvPicPr>
                <p:cNvPr id="7" name="Ink 6">
                  <a:extLst>
                    <a:ext uri="{FF2B5EF4-FFF2-40B4-BE49-F238E27FC236}">
                      <a16:creationId xmlns:a16="http://schemas.microsoft.com/office/drawing/2014/main" id="{8AFA2F08-9E4B-8B3A-51F5-4D14D75887B6}"/>
                    </a:ext>
                  </a:extLst>
                </p:cNvPr>
                <p:cNvPicPr/>
                <p:nvPr/>
              </p:nvPicPr>
              <p:blipFill>
                <a:blip r:embed="rId11"/>
                <a:stretch>
                  <a:fillRect/>
                </a:stretch>
              </p:blipFill>
              <p:spPr>
                <a:xfrm>
                  <a:off x="1371246" y="1204346"/>
                  <a:ext cx="658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EF264FDF-C50B-AB30-EEAC-3FA738E0E8DF}"/>
                    </a:ext>
                  </a:extLst>
                </p14:cNvPr>
                <p14:cNvContentPartPr/>
                <p14:nvPr/>
              </p14:nvContentPartPr>
              <p14:xfrm>
                <a:off x="1356126" y="1189226"/>
                <a:ext cx="309600" cy="184320"/>
              </p14:xfrm>
            </p:contentPart>
          </mc:Choice>
          <mc:Fallback xmlns="">
            <p:pic>
              <p:nvPicPr>
                <p:cNvPr id="8" name="Ink 7">
                  <a:extLst>
                    <a:ext uri="{FF2B5EF4-FFF2-40B4-BE49-F238E27FC236}">
                      <a16:creationId xmlns:a16="http://schemas.microsoft.com/office/drawing/2014/main" id="{EF264FDF-C50B-AB30-EEAC-3FA738E0E8DF}"/>
                    </a:ext>
                  </a:extLst>
                </p:cNvPr>
                <p:cNvPicPr/>
                <p:nvPr/>
              </p:nvPicPr>
              <p:blipFill>
                <a:blip r:embed="rId13"/>
                <a:stretch>
                  <a:fillRect/>
                </a:stretch>
              </p:blipFill>
              <p:spPr>
                <a:xfrm>
                  <a:off x="1347126" y="1180586"/>
                  <a:ext cx="3272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F2747E5E-E009-D93E-2556-959A48E3517C}"/>
                    </a:ext>
                  </a:extLst>
                </p14:cNvPr>
                <p14:cNvContentPartPr/>
                <p14:nvPr/>
              </p14:nvContentPartPr>
              <p14:xfrm>
                <a:off x="1829886" y="1085186"/>
                <a:ext cx="15840" cy="262440"/>
              </p14:xfrm>
            </p:contentPart>
          </mc:Choice>
          <mc:Fallback xmlns="">
            <p:pic>
              <p:nvPicPr>
                <p:cNvPr id="10" name="Ink 9">
                  <a:extLst>
                    <a:ext uri="{FF2B5EF4-FFF2-40B4-BE49-F238E27FC236}">
                      <a16:creationId xmlns:a16="http://schemas.microsoft.com/office/drawing/2014/main" id="{F2747E5E-E009-D93E-2556-959A48E3517C}"/>
                    </a:ext>
                  </a:extLst>
                </p:cNvPr>
                <p:cNvPicPr/>
                <p:nvPr/>
              </p:nvPicPr>
              <p:blipFill>
                <a:blip r:embed="rId15"/>
                <a:stretch>
                  <a:fillRect/>
                </a:stretch>
              </p:blipFill>
              <p:spPr>
                <a:xfrm>
                  <a:off x="1821246" y="1076186"/>
                  <a:ext cx="3348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734DD2E0-6163-C383-FD64-D6F7DF75E6B2}"/>
                    </a:ext>
                  </a:extLst>
                </p14:cNvPr>
                <p14:cNvContentPartPr/>
                <p14:nvPr/>
              </p14:nvContentPartPr>
              <p14:xfrm>
                <a:off x="1870566" y="1213346"/>
                <a:ext cx="116280" cy="113760"/>
              </p14:xfrm>
            </p:contentPart>
          </mc:Choice>
          <mc:Fallback xmlns="">
            <p:pic>
              <p:nvPicPr>
                <p:cNvPr id="11" name="Ink 10">
                  <a:extLst>
                    <a:ext uri="{FF2B5EF4-FFF2-40B4-BE49-F238E27FC236}">
                      <a16:creationId xmlns:a16="http://schemas.microsoft.com/office/drawing/2014/main" id="{734DD2E0-6163-C383-FD64-D6F7DF75E6B2}"/>
                    </a:ext>
                  </a:extLst>
                </p:cNvPr>
                <p:cNvPicPr/>
                <p:nvPr/>
              </p:nvPicPr>
              <p:blipFill>
                <a:blip r:embed="rId17"/>
                <a:stretch>
                  <a:fillRect/>
                </a:stretch>
              </p:blipFill>
              <p:spPr>
                <a:xfrm>
                  <a:off x="1861926" y="1204706"/>
                  <a:ext cx="133920" cy="131400"/>
                </a:xfrm>
                <a:prstGeom prst="rect">
                  <a:avLst/>
                </a:prstGeom>
              </p:spPr>
            </p:pic>
          </mc:Fallback>
        </mc:AlternateContent>
      </p:grpSp>
      <p:grpSp>
        <p:nvGrpSpPr>
          <p:cNvPr id="19" name="Group 18">
            <a:extLst>
              <a:ext uri="{FF2B5EF4-FFF2-40B4-BE49-F238E27FC236}">
                <a16:creationId xmlns:a16="http://schemas.microsoft.com/office/drawing/2014/main" id="{2FAF9BD8-F8D0-D4F9-6751-F224B77AE8AF}"/>
              </a:ext>
            </a:extLst>
          </p:cNvPr>
          <p:cNvGrpSpPr/>
          <p:nvPr/>
        </p:nvGrpSpPr>
        <p:grpSpPr>
          <a:xfrm>
            <a:off x="2304726" y="1075826"/>
            <a:ext cx="1171800" cy="357120"/>
            <a:chOff x="2304726" y="1075826"/>
            <a:chExt cx="1171800" cy="357120"/>
          </a:xfrm>
        </p:grpSpPr>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393EB0B7-26D2-67F1-4E86-7C471EB04B4E}"/>
                    </a:ext>
                  </a:extLst>
                </p14:cNvPr>
                <p14:cNvContentPartPr/>
                <p14:nvPr/>
              </p14:nvContentPartPr>
              <p14:xfrm>
                <a:off x="2304726" y="1152866"/>
                <a:ext cx="578160" cy="280080"/>
              </p14:xfrm>
            </p:contentPart>
          </mc:Choice>
          <mc:Fallback xmlns="">
            <p:pic>
              <p:nvPicPr>
                <p:cNvPr id="12" name="Ink 11">
                  <a:extLst>
                    <a:ext uri="{FF2B5EF4-FFF2-40B4-BE49-F238E27FC236}">
                      <a16:creationId xmlns:a16="http://schemas.microsoft.com/office/drawing/2014/main" id="{393EB0B7-26D2-67F1-4E86-7C471EB04B4E}"/>
                    </a:ext>
                  </a:extLst>
                </p:cNvPr>
                <p:cNvPicPr/>
                <p:nvPr/>
              </p:nvPicPr>
              <p:blipFill>
                <a:blip r:embed="rId19"/>
                <a:stretch>
                  <a:fillRect/>
                </a:stretch>
              </p:blipFill>
              <p:spPr>
                <a:xfrm>
                  <a:off x="2295726" y="1143866"/>
                  <a:ext cx="59580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52A1844C-B9C3-A25D-97FC-1B098CCC65DD}"/>
                    </a:ext>
                  </a:extLst>
                </p14:cNvPr>
                <p14:cNvContentPartPr/>
                <p14:nvPr/>
              </p14:nvContentPartPr>
              <p14:xfrm>
                <a:off x="2979366" y="1178786"/>
                <a:ext cx="23760" cy="118440"/>
              </p14:xfrm>
            </p:contentPart>
          </mc:Choice>
          <mc:Fallback xmlns="">
            <p:pic>
              <p:nvPicPr>
                <p:cNvPr id="13" name="Ink 12">
                  <a:extLst>
                    <a:ext uri="{FF2B5EF4-FFF2-40B4-BE49-F238E27FC236}">
                      <a16:creationId xmlns:a16="http://schemas.microsoft.com/office/drawing/2014/main" id="{52A1844C-B9C3-A25D-97FC-1B098CCC65DD}"/>
                    </a:ext>
                  </a:extLst>
                </p:cNvPr>
                <p:cNvPicPr/>
                <p:nvPr/>
              </p:nvPicPr>
              <p:blipFill>
                <a:blip r:embed="rId21"/>
                <a:stretch>
                  <a:fillRect/>
                </a:stretch>
              </p:blipFill>
              <p:spPr>
                <a:xfrm>
                  <a:off x="2970726" y="1169786"/>
                  <a:ext cx="4140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D8496EBD-BFFF-60BD-0C7D-7EF310A90C46}"/>
                    </a:ext>
                  </a:extLst>
                </p14:cNvPr>
                <p14:cNvContentPartPr/>
                <p14:nvPr/>
              </p14:nvContentPartPr>
              <p14:xfrm>
                <a:off x="3004566" y="1075826"/>
                <a:ext cx="119880" cy="196200"/>
              </p14:xfrm>
            </p:contentPart>
          </mc:Choice>
          <mc:Fallback xmlns="">
            <p:pic>
              <p:nvPicPr>
                <p:cNvPr id="14" name="Ink 13">
                  <a:extLst>
                    <a:ext uri="{FF2B5EF4-FFF2-40B4-BE49-F238E27FC236}">
                      <a16:creationId xmlns:a16="http://schemas.microsoft.com/office/drawing/2014/main" id="{D8496EBD-BFFF-60BD-0C7D-7EF310A90C46}"/>
                    </a:ext>
                  </a:extLst>
                </p:cNvPr>
                <p:cNvPicPr/>
                <p:nvPr/>
              </p:nvPicPr>
              <p:blipFill>
                <a:blip r:embed="rId23"/>
                <a:stretch>
                  <a:fillRect/>
                </a:stretch>
              </p:blipFill>
              <p:spPr>
                <a:xfrm>
                  <a:off x="2995926" y="1066826"/>
                  <a:ext cx="13752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Ink 14">
                  <a:extLst>
                    <a:ext uri="{FF2B5EF4-FFF2-40B4-BE49-F238E27FC236}">
                      <a16:creationId xmlns:a16="http://schemas.microsoft.com/office/drawing/2014/main" id="{ADD4D144-8FB7-C0CD-9CE7-812211D371D4}"/>
                    </a:ext>
                  </a:extLst>
                </p14:cNvPr>
                <p14:cNvContentPartPr/>
                <p14:nvPr/>
              </p14:nvContentPartPr>
              <p14:xfrm>
                <a:off x="3215166" y="1156466"/>
                <a:ext cx="261360" cy="132480"/>
              </p14:xfrm>
            </p:contentPart>
          </mc:Choice>
          <mc:Fallback xmlns="">
            <p:pic>
              <p:nvPicPr>
                <p:cNvPr id="15" name="Ink 14">
                  <a:extLst>
                    <a:ext uri="{FF2B5EF4-FFF2-40B4-BE49-F238E27FC236}">
                      <a16:creationId xmlns:a16="http://schemas.microsoft.com/office/drawing/2014/main" id="{ADD4D144-8FB7-C0CD-9CE7-812211D371D4}"/>
                    </a:ext>
                  </a:extLst>
                </p:cNvPr>
                <p:cNvPicPr/>
                <p:nvPr/>
              </p:nvPicPr>
              <p:blipFill>
                <a:blip r:embed="rId25"/>
                <a:stretch>
                  <a:fillRect/>
                </a:stretch>
              </p:blipFill>
              <p:spPr>
                <a:xfrm>
                  <a:off x="3206526" y="1147826"/>
                  <a:ext cx="279000" cy="150120"/>
                </a:xfrm>
                <a:prstGeom prst="rect">
                  <a:avLst/>
                </a:prstGeom>
              </p:spPr>
            </p:pic>
          </mc:Fallback>
        </mc:AlternateContent>
      </p:grpSp>
      <p:grpSp>
        <p:nvGrpSpPr>
          <p:cNvPr id="34" name="Group 33">
            <a:extLst>
              <a:ext uri="{FF2B5EF4-FFF2-40B4-BE49-F238E27FC236}">
                <a16:creationId xmlns:a16="http://schemas.microsoft.com/office/drawing/2014/main" id="{11FBF3CC-D0A8-644C-FA54-893A4151A28E}"/>
              </a:ext>
            </a:extLst>
          </p:cNvPr>
          <p:cNvGrpSpPr/>
          <p:nvPr/>
        </p:nvGrpSpPr>
        <p:grpSpPr>
          <a:xfrm>
            <a:off x="3784686" y="1006706"/>
            <a:ext cx="2016000" cy="418320"/>
            <a:chOff x="3784686" y="1006706"/>
            <a:chExt cx="2016000" cy="418320"/>
          </a:xfrm>
        </p:grpSpPr>
        <mc:AlternateContent xmlns:mc="http://schemas.openxmlformats.org/markup-compatibility/2006" xmlns:p14="http://schemas.microsoft.com/office/powerpoint/2010/main">
          <mc:Choice Requires="p14">
            <p:contentPart p14:bwMode="auto" r:id="rId26">
              <p14:nvContentPartPr>
                <p14:cNvPr id="16" name="Ink 15">
                  <a:extLst>
                    <a:ext uri="{FF2B5EF4-FFF2-40B4-BE49-F238E27FC236}">
                      <a16:creationId xmlns:a16="http://schemas.microsoft.com/office/drawing/2014/main" id="{5D23B428-A315-0226-9B7A-517C10DEF098}"/>
                    </a:ext>
                  </a:extLst>
                </p14:cNvPr>
                <p14:cNvContentPartPr/>
                <p14:nvPr/>
              </p14:nvContentPartPr>
              <p14:xfrm>
                <a:off x="3784686" y="1094906"/>
                <a:ext cx="300600" cy="168840"/>
              </p14:xfrm>
            </p:contentPart>
          </mc:Choice>
          <mc:Fallback xmlns="">
            <p:pic>
              <p:nvPicPr>
                <p:cNvPr id="16" name="Ink 15">
                  <a:extLst>
                    <a:ext uri="{FF2B5EF4-FFF2-40B4-BE49-F238E27FC236}">
                      <a16:creationId xmlns:a16="http://schemas.microsoft.com/office/drawing/2014/main" id="{5D23B428-A315-0226-9B7A-517C10DEF098}"/>
                    </a:ext>
                  </a:extLst>
                </p:cNvPr>
                <p:cNvPicPr/>
                <p:nvPr/>
              </p:nvPicPr>
              <p:blipFill>
                <a:blip r:embed="rId27"/>
                <a:stretch>
                  <a:fillRect/>
                </a:stretch>
              </p:blipFill>
              <p:spPr>
                <a:xfrm>
                  <a:off x="3776046" y="1086266"/>
                  <a:ext cx="31824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 name="Ink 16">
                  <a:extLst>
                    <a:ext uri="{FF2B5EF4-FFF2-40B4-BE49-F238E27FC236}">
                      <a16:creationId xmlns:a16="http://schemas.microsoft.com/office/drawing/2014/main" id="{F739290C-E9FD-F7D1-0A25-8FEDA8490F84}"/>
                    </a:ext>
                  </a:extLst>
                </p14:cNvPr>
                <p14:cNvContentPartPr/>
                <p14:nvPr/>
              </p14:nvContentPartPr>
              <p14:xfrm>
                <a:off x="3917886" y="1081586"/>
                <a:ext cx="393840" cy="176400"/>
              </p14:xfrm>
            </p:contentPart>
          </mc:Choice>
          <mc:Fallback xmlns="">
            <p:pic>
              <p:nvPicPr>
                <p:cNvPr id="17" name="Ink 16">
                  <a:extLst>
                    <a:ext uri="{FF2B5EF4-FFF2-40B4-BE49-F238E27FC236}">
                      <a16:creationId xmlns:a16="http://schemas.microsoft.com/office/drawing/2014/main" id="{F739290C-E9FD-F7D1-0A25-8FEDA8490F84}"/>
                    </a:ext>
                  </a:extLst>
                </p:cNvPr>
                <p:cNvPicPr/>
                <p:nvPr/>
              </p:nvPicPr>
              <p:blipFill>
                <a:blip r:embed="rId29"/>
                <a:stretch>
                  <a:fillRect/>
                </a:stretch>
              </p:blipFill>
              <p:spPr>
                <a:xfrm>
                  <a:off x="3908886" y="1072586"/>
                  <a:ext cx="41148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3386B076-D9DF-7602-7742-9B455376FC97}"/>
                    </a:ext>
                  </a:extLst>
                </p14:cNvPr>
                <p14:cNvContentPartPr/>
                <p14:nvPr/>
              </p14:nvContentPartPr>
              <p14:xfrm>
                <a:off x="4433406" y="1221266"/>
                <a:ext cx="46080" cy="122040"/>
              </p14:xfrm>
            </p:contentPart>
          </mc:Choice>
          <mc:Fallback xmlns="">
            <p:pic>
              <p:nvPicPr>
                <p:cNvPr id="21" name="Ink 20">
                  <a:extLst>
                    <a:ext uri="{FF2B5EF4-FFF2-40B4-BE49-F238E27FC236}">
                      <a16:creationId xmlns:a16="http://schemas.microsoft.com/office/drawing/2014/main" id="{3386B076-D9DF-7602-7742-9B455376FC97}"/>
                    </a:ext>
                  </a:extLst>
                </p:cNvPr>
                <p:cNvPicPr/>
                <p:nvPr/>
              </p:nvPicPr>
              <p:blipFill>
                <a:blip r:embed="rId31"/>
                <a:stretch>
                  <a:fillRect/>
                </a:stretch>
              </p:blipFill>
              <p:spPr>
                <a:xfrm>
                  <a:off x="4424406" y="1212626"/>
                  <a:ext cx="637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A0E72CCC-82A9-D2B1-D9C7-0617C3154363}"/>
                    </a:ext>
                  </a:extLst>
                </p14:cNvPr>
                <p14:cNvContentPartPr/>
                <p14:nvPr/>
              </p14:nvContentPartPr>
              <p14:xfrm>
                <a:off x="4611606" y="1138466"/>
                <a:ext cx="210600" cy="137160"/>
              </p14:xfrm>
            </p:contentPart>
          </mc:Choice>
          <mc:Fallback xmlns="">
            <p:pic>
              <p:nvPicPr>
                <p:cNvPr id="22" name="Ink 21">
                  <a:extLst>
                    <a:ext uri="{FF2B5EF4-FFF2-40B4-BE49-F238E27FC236}">
                      <a16:creationId xmlns:a16="http://schemas.microsoft.com/office/drawing/2014/main" id="{A0E72CCC-82A9-D2B1-D9C7-0617C3154363}"/>
                    </a:ext>
                  </a:extLst>
                </p:cNvPr>
                <p:cNvPicPr/>
                <p:nvPr/>
              </p:nvPicPr>
              <p:blipFill>
                <a:blip r:embed="rId33"/>
                <a:stretch>
                  <a:fillRect/>
                </a:stretch>
              </p:blipFill>
              <p:spPr>
                <a:xfrm>
                  <a:off x="4602966" y="1129466"/>
                  <a:ext cx="2282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B16DA914-5819-FB4F-693E-5829BEDBDF7B}"/>
                    </a:ext>
                  </a:extLst>
                </p14:cNvPr>
                <p14:cNvContentPartPr/>
                <p14:nvPr/>
              </p14:nvContentPartPr>
              <p14:xfrm>
                <a:off x="4924446" y="1146386"/>
                <a:ext cx="24840" cy="49680"/>
              </p14:xfrm>
            </p:contentPart>
          </mc:Choice>
          <mc:Fallback xmlns="">
            <p:pic>
              <p:nvPicPr>
                <p:cNvPr id="23" name="Ink 22">
                  <a:extLst>
                    <a:ext uri="{FF2B5EF4-FFF2-40B4-BE49-F238E27FC236}">
                      <a16:creationId xmlns:a16="http://schemas.microsoft.com/office/drawing/2014/main" id="{B16DA914-5819-FB4F-693E-5829BEDBDF7B}"/>
                    </a:ext>
                  </a:extLst>
                </p:cNvPr>
                <p:cNvPicPr/>
                <p:nvPr/>
              </p:nvPicPr>
              <p:blipFill>
                <a:blip r:embed="rId35"/>
                <a:stretch>
                  <a:fillRect/>
                </a:stretch>
              </p:blipFill>
              <p:spPr>
                <a:xfrm>
                  <a:off x="4915446" y="1137746"/>
                  <a:ext cx="424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 name="Ink 24">
                  <a:extLst>
                    <a:ext uri="{FF2B5EF4-FFF2-40B4-BE49-F238E27FC236}">
                      <a16:creationId xmlns:a16="http://schemas.microsoft.com/office/drawing/2014/main" id="{AF990735-9261-26CA-D96F-4DE161C9B4C4}"/>
                    </a:ext>
                  </a:extLst>
                </p14:cNvPr>
                <p14:cNvContentPartPr/>
                <p14:nvPr/>
              </p14:nvContentPartPr>
              <p14:xfrm>
                <a:off x="4957566" y="1031546"/>
                <a:ext cx="12960" cy="35280"/>
              </p14:xfrm>
            </p:contentPart>
          </mc:Choice>
          <mc:Fallback xmlns="">
            <p:pic>
              <p:nvPicPr>
                <p:cNvPr id="25" name="Ink 24">
                  <a:extLst>
                    <a:ext uri="{FF2B5EF4-FFF2-40B4-BE49-F238E27FC236}">
                      <a16:creationId xmlns:a16="http://schemas.microsoft.com/office/drawing/2014/main" id="{AF990735-9261-26CA-D96F-4DE161C9B4C4}"/>
                    </a:ext>
                  </a:extLst>
                </p:cNvPr>
                <p:cNvPicPr/>
                <p:nvPr/>
              </p:nvPicPr>
              <p:blipFill>
                <a:blip r:embed="rId37"/>
                <a:stretch>
                  <a:fillRect/>
                </a:stretch>
              </p:blipFill>
              <p:spPr>
                <a:xfrm>
                  <a:off x="4948566" y="1022546"/>
                  <a:ext cx="306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6" name="Ink 25">
                  <a:extLst>
                    <a:ext uri="{FF2B5EF4-FFF2-40B4-BE49-F238E27FC236}">
                      <a16:creationId xmlns:a16="http://schemas.microsoft.com/office/drawing/2014/main" id="{C4AB4763-BE56-6380-CF6F-8247589F6287}"/>
                    </a:ext>
                  </a:extLst>
                </p14:cNvPr>
                <p14:cNvContentPartPr/>
                <p14:nvPr/>
              </p14:nvContentPartPr>
              <p14:xfrm>
                <a:off x="5026686" y="1137026"/>
                <a:ext cx="113760" cy="124200"/>
              </p14:xfrm>
            </p:contentPart>
          </mc:Choice>
          <mc:Fallback xmlns="">
            <p:pic>
              <p:nvPicPr>
                <p:cNvPr id="26" name="Ink 25">
                  <a:extLst>
                    <a:ext uri="{FF2B5EF4-FFF2-40B4-BE49-F238E27FC236}">
                      <a16:creationId xmlns:a16="http://schemas.microsoft.com/office/drawing/2014/main" id="{C4AB4763-BE56-6380-CF6F-8247589F6287}"/>
                    </a:ext>
                  </a:extLst>
                </p:cNvPr>
                <p:cNvPicPr/>
                <p:nvPr/>
              </p:nvPicPr>
              <p:blipFill>
                <a:blip r:embed="rId39"/>
                <a:stretch>
                  <a:fillRect/>
                </a:stretch>
              </p:blipFill>
              <p:spPr>
                <a:xfrm>
                  <a:off x="5018046" y="1128026"/>
                  <a:ext cx="1314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7" name="Ink 26">
                  <a:extLst>
                    <a:ext uri="{FF2B5EF4-FFF2-40B4-BE49-F238E27FC236}">
                      <a16:creationId xmlns:a16="http://schemas.microsoft.com/office/drawing/2014/main" id="{8B734A33-3A0A-C1CE-3746-EAD8469D4D0D}"/>
                    </a:ext>
                  </a:extLst>
                </p14:cNvPr>
                <p14:cNvContentPartPr/>
                <p14:nvPr/>
              </p14:nvContentPartPr>
              <p14:xfrm>
                <a:off x="5187606" y="1109306"/>
                <a:ext cx="117000" cy="315720"/>
              </p14:xfrm>
            </p:contentPart>
          </mc:Choice>
          <mc:Fallback xmlns="">
            <p:pic>
              <p:nvPicPr>
                <p:cNvPr id="27" name="Ink 26">
                  <a:extLst>
                    <a:ext uri="{FF2B5EF4-FFF2-40B4-BE49-F238E27FC236}">
                      <a16:creationId xmlns:a16="http://schemas.microsoft.com/office/drawing/2014/main" id="{8B734A33-3A0A-C1CE-3746-EAD8469D4D0D}"/>
                    </a:ext>
                  </a:extLst>
                </p:cNvPr>
                <p:cNvPicPr/>
                <p:nvPr/>
              </p:nvPicPr>
              <p:blipFill>
                <a:blip r:embed="rId41"/>
                <a:stretch>
                  <a:fillRect/>
                </a:stretch>
              </p:blipFill>
              <p:spPr>
                <a:xfrm>
                  <a:off x="5178966" y="1100666"/>
                  <a:ext cx="13464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8" name="Ink 27">
                  <a:extLst>
                    <a:ext uri="{FF2B5EF4-FFF2-40B4-BE49-F238E27FC236}">
                      <a16:creationId xmlns:a16="http://schemas.microsoft.com/office/drawing/2014/main" id="{5F666EC1-9F1F-904A-E0F1-ED37A501FBE9}"/>
                    </a:ext>
                  </a:extLst>
                </p14:cNvPr>
                <p14:cNvContentPartPr/>
                <p14:nvPr/>
              </p14:nvContentPartPr>
              <p14:xfrm>
                <a:off x="5454726" y="1086986"/>
                <a:ext cx="74160" cy="213480"/>
              </p14:xfrm>
            </p:contentPart>
          </mc:Choice>
          <mc:Fallback xmlns="">
            <p:pic>
              <p:nvPicPr>
                <p:cNvPr id="28" name="Ink 27">
                  <a:extLst>
                    <a:ext uri="{FF2B5EF4-FFF2-40B4-BE49-F238E27FC236}">
                      <a16:creationId xmlns:a16="http://schemas.microsoft.com/office/drawing/2014/main" id="{5F666EC1-9F1F-904A-E0F1-ED37A501FBE9}"/>
                    </a:ext>
                  </a:extLst>
                </p:cNvPr>
                <p:cNvPicPr/>
                <p:nvPr/>
              </p:nvPicPr>
              <p:blipFill>
                <a:blip r:embed="rId43"/>
                <a:stretch>
                  <a:fillRect/>
                </a:stretch>
              </p:blipFill>
              <p:spPr>
                <a:xfrm>
                  <a:off x="5446086" y="1078346"/>
                  <a:ext cx="9180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Ink 28">
                  <a:extLst>
                    <a:ext uri="{FF2B5EF4-FFF2-40B4-BE49-F238E27FC236}">
                      <a16:creationId xmlns:a16="http://schemas.microsoft.com/office/drawing/2014/main" id="{74D03AD2-2E70-C974-7F34-CB493476FB72}"/>
                    </a:ext>
                  </a:extLst>
                </p14:cNvPr>
                <p14:cNvContentPartPr/>
                <p14:nvPr/>
              </p14:nvContentPartPr>
              <p14:xfrm>
                <a:off x="5475606" y="1006706"/>
                <a:ext cx="325080" cy="297000"/>
              </p14:xfrm>
            </p:contentPart>
          </mc:Choice>
          <mc:Fallback xmlns="">
            <p:pic>
              <p:nvPicPr>
                <p:cNvPr id="29" name="Ink 28">
                  <a:extLst>
                    <a:ext uri="{FF2B5EF4-FFF2-40B4-BE49-F238E27FC236}">
                      <a16:creationId xmlns:a16="http://schemas.microsoft.com/office/drawing/2014/main" id="{74D03AD2-2E70-C974-7F34-CB493476FB72}"/>
                    </a:ext>
                  </a:extLst>
                </p:cNvPr>
                <p:cNvPicPr/>
                <p:nvPr/>
              </p:nvPicPr>
              <p:blipFill>
                <a:blip r:embed="rId45"/>
                <a:stretch>
                  <a:fillRect/>
                </a:stretch>
              </p:blipFill>
              <p:spPr>
                <a:xfrm>
                  <a:off x="5466966" y="998066"/>
                  <a:ext cx="342720" cy="314640"/>
                </a:xfrm>
                <a:prstGeom prst="rect">
                  <a:avLst/>
                </a:prstGeom>
              </p:spPr>
            </p:pic>
          </mc:Fallback>
        </mc:AlternateContent>
      </p:grpSp>
      <p:grpSp>
        <p:nvGrpSpPr>
          <p:cNvPr id="33" name="Group 32">
            <a:extLst>
              <a:ext uri="{FF2B5EF4-FFF2-40B4-BE49-F238E27FC236}">
                <a16:creationId xmlns:a16="http://schemas.microsoft.com/office/drawing/2014/main" id="{5837D8BE-F3FF-C079-5C57-2C4BBFA4B853}"/>
              </a:ext>
            </a:extLst>
          </p:cNvPr>
          <p:cNvGrpSpPr/>
          <p:nvPr/>
        </p:nvGrpSpPr>
        <p:grpSpPr>
          <a:xfrm>
            <a:off x="6047286" y="957746"/>
            <a:ext cx="844560" cy="284400"/>
            <a:chOff x="6047286" y="957746"/>
            <a:chExt cx="844560" cy="284400"/>
          </a:xfrm>
        </p:grpSpPr>
        <mc:AlternateContent xmlns:mc="http://schemas.openxmlformats.org/markup-compatibility/2006" xmlns:p14="http://schemas.microsoft.com/office/powerpoint/2010/main">
          <mc:Choice Requires="p14">
            <p:contentPart p14:bwMode="auto" r:id="rId46">
              <p14:nvContentPartPr>
                <p14:cNvPr id="30" name="Ink 29">
                  <a:extLst>
                    <a:ext uri="{FF2B5EF4-FFF2-40B4-BE49-F238E27FC236}">
                      <a16:creationId xmlns:a16="http://schemas.microsoft.com/office/drawing/2014/main" id="{8A5AE67D-687B-5E6D-EA5C-2CADF46D34B4}"/>
                    </a:ext>
                  </a:extLst>
                </p14:cNvPr>
                <p14:cNvContentPartPr/>
                <p14:nvPr/>
              </p14:nvContentPartPr>
              <p14:xfrm>
                <a:off x="6047286" y="957746"/>
                <a:ext cx="279720" cy="284400"/>
              </p14:xfrm>
            </p:contentPart>
          </mc:Choice>
          <mc:Fallback xmlns="">
            <p:pic>
              <p:nvPicPr>
                <p:cNvPr id="30" name="Ink 29">
                  <a:extLst>
                    <a:ext uri="{FF2B5EF4-FFF2-40B4-BE49-F238E27FC236}">
                      <a16:creationId xmlns:a16="http://schemas.microsoft.com/office/drawing/2014/main" id="{8A5AE67D-687B-5E6D-EA5C-2CADF46D34B4}"/>
                    </a:ext>
                  </a:extLst>
                </p:cNvPr>
                <p:cNvPicPr/>
                <p:nvPr/>
              </p:nvPicPr>
              <p:blipFill>
                <a:blip r:embed="rId47"/>
                <a:stretch>
                  <a:fillRect/>
                </a:stretch>
              </p:blipFill>
              <p:spPr>
                <a:xfrm>
                  <a:off x="6038286" y="949106"/>
                  <a:ext cx="29736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1" name="Ink 30">
                  <a:extLst>
                    <a:ext uri="{FF2B5EF4-FFF2-40B4-BE49-F238E27FC236}">
                      <a16:creationId xmlns:a16="http://schemas.microsoft.com/office/drawing/2014/main" id="{93B27DBB-6DB6-3E22-ACB4-EBCE183D72F0}"/>
                    </a:ext>
                  </a:extLst>
                </p14:cNvPr>
                <p14:cNvContentPartPr/>
                <p14:nvPr/>
              </p14:nvContentPartPr>
              <p14:xfrm>
                <a:off x="6383526" y="966746"/>
                <a:ext cx="477720" cy="270720"/>
              </p14:xfrm>
            </p:contentPart>
          </mc:Choice>
          <mc:Fallback xmlns="">
            <p:pic>
              <p:nvPicPr>
                <p:cNvPr id="31" name="Ink 30">
                  <a:extLst>
                    <a:ext uri="{FF2B5EF4-FFF2-40B4-BE49-F238E27FC236}">
                      <a16:creationId xmlns:a16="http://schemas.microsoft.com/office/drawing/2014/main" id="{93B27DBB-6DB6-3E22-ACB4-EBCE183D72F0}"/>
                    </a:ext>
                  </a:extLst>
                </p:cNvPr>
                <p:cNvPicPr/>
                <p:nvPr/>
              </p:nvPicPr>
              <p:blipFill>
                <a:blip r:embed="rId49"/>
                <a:stretch>
                  <a:fillRect/>
                </a:stretch>
              </p:blipFill>
              <p:spPr>
                <a:xfrm>
                  <a:off x="6374526" y="958106"/>
                  <a:ext cx="49536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2" name="Ink 31">
                  <a:extLst>
                    <a:ext uri="{FF2B5EF4-FFF2-40B4-BE49-F238E27FC236}">
                      <a16:creationId xmlns:a16="http://schemas.microsoft.com/office/drawing/2014/main" id="{09CEEB76-F94D-64CA-1CF7-B6C55127EA16}"/>
                    </a:ext>
                  </a:extLst>
                </p14:cNvPr>
                <p14:cNvContentPartPr/>
                <p14:nvPr/>
              </p14:nvContentPartPr>
              <p14:xfrm>
                <a:off x="6795726" y="1061786"/>
                <a:ext cx="96120" cy="64800"/>
              </p14:xfrm>
            </p:contentPart>
          </mc:Choice>
          <mc:Fallback xmlns="">
            <p:pic>
              <p:nvPicPr>
                <p:cNvPr id="32" name="Ink 31">
                  <a:extLst>
                    <a:ext uri="{FF2B5EF4-FFF2-40B4-BE49-F238E27FC236}">
                      <a16:creationId xmlns:a16="http://schemas.microsoft.com/office/drawing/2014/main" id="{09CEEB76-F94D-64CA-1CF7-B6C55127EA16}"/>
                    </a:ext>
                  </a:extLst>
                </p:cNvPr>
                <p:cNvPicPr/>
                <p:nvPr/>
              </p:nvPicPr>
              <p:blipFill>
                <a:blip r:embed="rId51"/>
                <a:stretch>
                  <a:fillRect/>
                </a:stretch>
              </p:blipFill>
              <p:spPr>
                <a:xfrm>
                  <a:off x="6786726" y="1052786"/>
                  <a:ext cx="113760" cy="82440"/>
                </a:xfrm>
                <a:prstGeom prst="rect">
                  <a:avLst/>
                </a:prstGeom>
              </p:spPr>
            </p:pic>
          </mc:Fallback>
        </mc:AlternateContent>
      </p:grpSp>
      <p:grpSp>
        <p:nvGrpSpPr>
          <p:cNvPr id="45" name="Group 44">
            <a:extLst>
              <a:ext uri="{FF2B5EF4-FFF2-40B4-BE49-F238E27FC236}">
                <a16:creationId xmlns:a16="http://schemas.microsoft.com/office/drawing/2014/main" id="{4DEF6CA4-AA3C-965E-D360-B2CD4232D5D8}"/>
              </a:ext>
            </a:extLst>
          </p:cNvPr>
          <p:cNvGrpSpPr/>
          <p:nvPr/>
        </p:nvGrpSpPr>
        <p:grpSpPr>
          <a:xfrm>
            <a:off x="7248966" y="845786"/>
            <a:ext cx="483840" cy="833040"/>
            <a:chOff x="7248966" y="845786"/>
            <a:chExt cx="483840" cy="833040"/>
          </a:xfrm>
        </p:grpSpPr>
        <mc:AlternateContent xmlns:mc="http://schemas.openxmlformats.org/markup-compatibility/2006" xmlns:p14="http://schemas.microsoft.com/office/powerpoint/2010/main">
          <mc:Choice Requires="p14">
            <p:contentPart p14:bwMode="auto" r:id="rId52">
              <p14:nvContentPartPr>
                <p14:cNvPr id="35" name="Ink 34">
                  <a:extLst>
                    <a:ext uri="{FF2B5EF4-FFF2-40B4-BE49-F238E27FC236}">
                      <a16:creationId xmlns:a16="http://schemas.microsoft.com/office/drawing/2014/main" id="{228B52E1-F898-1559-1350-9032B93D2E01}"/>
                    </a:ext>
                  </a:extLst>
                </p14:cNvPr>
                <p14:cNvContentPartPr/>
                <p14:nvPr/>
              </p14:nvContentPartPr>
              <p14:xfrm>
                <a:off x="7288566" y="970346"/>
                <a:ext cx="225000" cy="374040"/>
              </p14:xfrm>
            </p:contentPart>
          </mc:Choice>
          <mc:Fallback xmlns="">
            <p:pic>
              <p:nvPicPr>
                <p:cNvPr id="35" name="Ink 34">
                  <a:extLst>
                    <a:ext uri="{FF2B5EF4-FFF2-40B4-BE49-F238E27FC236}">
                      <a16:creationId xmlns:a16="http://schemas.microsoft.com/office/drawing/2014/main" id="{228B52E1-F898-1559-1350-9032B93D2E01}"/>
                    </a:ext>
                  </a:extLst>
                </p:cNvPr>
                <p:cNvPicPr/>
                <p:nvPr/>
              </p:nvPicPr>
              <p:blipFill>
                <a:blip r:embed="rId53"/>
                <a:stretch>
                  <a:fillRect/>
                </a:stretch>
              </p:blipFill>
              <p:spPr>
                <a:xfrm>
                  <a:off x="7279926" y="961346"/>
                  <a:ext cx="242640" cy="391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6" name="Ink 35">
                  <a:extLst>
                    <a:ext uri="{FF2B5EF4-FFF2-40B4-BE49-F238E27FC236}">
                      <a16:creationId xmlns:a16="http://schemas.microsoft.com/office/drawing/2014/main" id="{75D3EDD0-6727-9F15-CD8D-89A2CFA09B78}"/>
                    </a:ext>
                  </a:extLst>
                </p14:cNvPr>
                <p14:cNvContentPartPr/>
                <p14:nvPr/>
              </p14:nvContentPartPr>
              <p14:xfrm>
                <a:off x="7597086" y="845786"/>
                <a:ext cx="52200" cy="132120"/>
              </p14:xfrm>
            </p:contentPart>
          </mc:Choice>
          <mc:Fallback xmlns="">
            <p:pic>
              <p:nvPicPr>
                <p:cNvPr id="36" name="Ink 35">
                  <a:extLst>
                    <a:ext uri="{FF2B5EF4-FFF2-40B4-BE49-F238E27FC236}">
                      <a16:creationId xmlns:a16="http://schemas.microsoft.com/office/drawing/2014/main" id="{75D3EDD0-6727-9F15-CD8D-89A2CFA09B78}"/>
                    </a:ext>
                  </a:extLst>
                </p:cNvPr>
                <p:cNvPicPr/>
                <p:nvPr/>
              </p:nvPicPr>
              <p:blipFill>
                <a:blip r:embed="rId55"/>
                <a:stretch>
                  <a:fillRect/>
                </a:stretch>
              </p:blipFill>
              <p:spPr>
                <a:xfrm>
                  <a:off x="7588446" y="837146"/>
                  <a:ext cx="6984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7" name="Ink 36">
                  <a:extLst>
                    <a:ext uri="{FF2B5EF4-FFF2-40B4-BE49-F238E27FC236}">
                      <a16:creationId xmlns:a16="http://schemas.microsoft.com/office/drawing/2014/main" id="{FA5BEA5B-EECA-C86D-FAB6-1D6521A26AEC}"/>
                    </a:ext>
                  </a:extLst>
                </p14:cNvPr>
                <p14:cNvContentPartPr/>
                <p14:nvPr/>
              </p14:nvContentPartPr>
              <p14:xfrm>
                <a:off x="7579086" y="905546"/>
                <a:ext cx="100800" cy="29520"/>
              </p14:xfrm>
            </p:contentPart>
          </mc:Choice>
          <mc:Fallback xmlns="">
            <p:pic>
              <p:nvPicPr>
                <p:cNvPr id="37" name="Ink 36">
                  <a:extLst>
                    <a:ext uri="{FF2B5EF4-FFF2-40B4-BE49-F238E27FC236}">
                      <a16:creationId xmlns:a16="http://schemas.microsoft.com/office/drawing/2014/main" id="{FA5BEA5B-EECA-C86D-FAB6-1D6521A26AEC}"/>
                    </a:ext>
                  </a:extLst>
                </p:cNvPr>
                <p:cNvPicPr/>
                <p:nvPr/>
              </p:nvPicPr>
              <p:blipFill>
                <a:blip r:embed="rId57"/>
                <a:stretch>
                  <a:fillRect/>
                </a:stretch>
              </p:blipFill>
              <p:spPr>
                <a:xfrm>
                  <a:off x="7570086" y="896906"/>
                  <a:ext cx="11844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8" name="Ink 37">
                  <a:extLst>
                    <a:ext uri="{FF2B5EF4-FFF2-40B4-BE49-F238E27FC236}">
                      <a16:creationId xmlns:a16="http://schemas.microsoft.com/office/drawing/2014/main" id="{9AE44076-BF4A-B274-DB6B-BE8182EA7532}"/>
                    </a:ext>
                  </a:extLst>
                </p14:cNvPr>
                <p14:cNvContentPartPr/>
                <p14:nvPr/>
              </p14:nvContentPartPr>
              <p14:xfrm>
                <a:off x="7555686" y="867746"/>
                <a:ext cx="114840" cy="120600"/>
              </p14:xfrm>
            </p:contentPart>
          </mc:Choice>
          <mc:Fallback xmlns="">
            <p:pic>
              <p:nvPicPr>
                <p:cNvPr id="38" name="Ink 37">
                  <a:extLst>
                    <a:ext uri="{FF2B5EF4-FFF2-40B4-BE49-F238E27FC236}">
                      <a16:creationId xmlns:a16="http://schemas.microsoft.com/office/drawing/2014/main" id="{9AE44076-BF4A-B274-DB6B-BE8182EA7532}"/>
                    </a:ext>
                  </a:extLst>
                </p:cNvPr>
                <p:cNvPicPr/>
                <p:nvPr/>
              </p:nvPicPr>
              <p:blipFill>
                <a:blip r:embed="rId59"/>
                <a:stretch>
                  <a:fillRect/>
                </a:stretch>
              </p:blipFill>
              <p:spPr>
                <a:xfrm>
                  <a:off x="7546686" y="858746"/>
                  <a:ext cx="1324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9" name="Ink 38">
                  <a:extLst>
                    <a:ext uri="{FF2B5EF4-FFF2-40B4-BE49-F238E27FC236}">
                      <a16:creationId xmlns:a16="http://schemas.microsoft.com/office/drawing/2014/main" id="{BAD8B108-925F-9993-7517-8971ABB4F893}"/>
                    </a:ext>
                  </a:extLst>
                </p14:cNvPr>
                <p14:cNvContentPartPr/>
                <p14:nvPr/>
              </p14:nvContentPartPr>
              <p14:xfrm>
                <a:off x="7256526" y="1170506"/>
                <a:ext cx="315360" cy="61560"/>
              </p14:xfrm>
            </p:contentPart>
          </mc:Choice>
          <mc:Fallback xmlns="">
            <p:pic>
              <p:nvPicPr>
                <p:cNvPr id="39" name="Ink 38">
                  <a:extLst>
                    <a:ext uri="{FF2B5EF4-FFF2-40B4-BE49-F238E27FC236}">
                      <a16:creationId xmlns:a16="http://schemas.microsoft.com/office/drawing/2014/main" id="{BAD8B108-925F-9993-7517-8971ABB4F893}"/>
                    </a:ext>
                  </a:extLst>
                </p:cNvPr>
                <p:cNvPicPr/>
                <p:nvPr/>
              </p:nvPicPr>
              <p:blipFill>
                <a:blip r:embed="rId61"/>
                <a:stretch>
                  <a:fillRect/>
                </a:stretch>
              </p:blipFill>
              <p:spPr>
                <a:xfrm>
                  <a:off x="7247886" y="1161506"/>
                  <a:ext cx="3330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0" name="Ink 39">
                  <a:extLst>
                    <a:ext uri="{FF2B5EF4-FFF2-40B4-BE49-F238E27FC236}">
                      <a16:creationId xmlns:a16="http://schemas.microsoft.com/office/drawing/2014/main" id="{DF7B04B8-F7D1-7676-EAD8-BF052D16BE0E}"/>
                    </a:ext>
                  </a:extLst>
                </p14:cNvPr>
                <p14:cNvContentPartPr/>
                <p14:nvPr/>
              </p14:nvContentPartPr>
              <p14:xfrm>
                <a:off x="7248966" y="1344026"/>
                <a:ext cx="150480" cy="334800"/>
              </p14:xfrm>
            </p:contentPart>
          </mc:Choice>
          <mc:Fallback xmlns="">
            <p:pic>
              <p:nvPicPr>
                <p:cNvPr id="40" name="Ink 39">
                  <a:extLst>
                    <a:ext uri="{FF2B5EF4-FFF2-40B4-BE49-F238E27FC236}">
                      <a16:creationId xmlns:a16="http://schemas.microsoft.com/office/drawing/2014/main" id="{DF7B04B8-F7D1-7676-EAD8-BF052D16BE0E}"/>
                    </a:ext>
                  </a:extLst>
                </p:cNvPr>
                <p:cNvPicPr/>
                <p:nvPr/>
              </p:nvPicPr>
              <p:blipFill>
                <a:blip r:embed="rId63"/>
                <a:stretch>
                  <a:fillRect/>
                </a:stretch>
              </p:blipFill>
              <p:spPr>
                <a:xfrm>
                  <a:off x="7239966" y="1335026"/>
                  <a:ext cx="16812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1" name="Ink 40">
                  <a:extLst>
                    <a:ext uri="{FF2B5EF4-FFF2-40B4-BE49-F238E27FC236}">
                      <a16:creationId xmlns:a16="http://schemas.microsoft.com/office/drawing/2014/main" id="{03837434-04D1-6868-74D8-FC7C812876E5}"/>
                    </a:ext>
                  </a:extLst>
                </p14:cNvPr>
                <p14:cNvContentPartPr/>
                <p14:nvPr/>
              </p14:nvContentPartPr>
              <p14:xfrm>
                <a:off x="7380006" y="1468946"/>
                <a:ext cx="88560" cy="105120"/>
              </p14:xfrm>
            </p:contentPart>
          </mc:Choice>
          <mc:Fallback xmlns="">
            <p:pic>
              <p:nvPicPr>
                <p:cNvPr id="41" name="Ink 40">
                  <a:extLst>
                    <a:ext uri="{FF2B5EF4-FFF2-40B4-BE49-F238E27FC236}">
                      <a16:creationId xmlns:a16="http://schemas.microsoft.com/office/drawing/2014/main" id="{03837434-04D1-6868-74D8-FC7C812876E5}"/>
                    </a:ext>
                  </a:extLst>
                </p:cNvPr>
                <p:cNvPicPr/>
                <p:nvPr/>
              </p:nvPicPr>
              <p:blipFill>
                <a:blip r:embed="rId65"/>
                <a:stretch>
                  <a:fillRect/>
                </a:stretch>
              </p:blipFill>
              <p:spPr>
                <a:xfrm>
                  <a:off x="7371366" y="1459946"/>
                  <a:ext cx="10620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2" name="Ink 41">
                  <a:extLst>
                    <a:ext uri="{FF2B5EF4-FFF2-40B4-BE49-F238E27FC236}">
                      <a16:creationId xmlns:a16="http://schemas.microsoft.com/office/drawing/2014/main" id="{E053E32A-50BF-99B4-0F51-9B84420A9CCA}"/>
                    </a:ext>
                  </a:extLst>
                </p14:cNvPr>
                <p14:cNvContentPartPr/>
                <p14:nvPr/>
              </p14:nvContentPartPr>
              <p14:xfrm>
                <a:off x="7560366" y="1364186"/>
                <a:ext cx="7560" cy="177120"/>
              </p14:xfrm>
            </p:contentPart>
          </mc:Choice>
          <mc:Fallback xmlns="">
            <p:pic>
              <p:nvPicPr>
                <p:cNvPr id="42" name="Ink 41">
                  <a:extLst>
                    <a:ext uri="{FF2B5EF4-FFF2-40B4-BE49-F238E27FC236}">
                      <a16:creationId xmlns:a16="http://schemas.microsoft.com/office/drawing/2014/main" id="{E053E32A-50BF-99B4-0F51-9B84420A9CCA}"/>
                    </a:ext>
                  </a:extLst>
                </p:cNvPr>
                <p:cNvPicPr/>
                <p:nvPr/>
              </p:nvPicPr>
              <p:blipFill>
                <a:blip r:embed="rId67"/>
                <a:stretch>
                  <a:fillRect/>
                </a:stretch>
              </p:blipFill>
              <p:spPr>
                <a:xfrm>
                  <a:off x="7551366" y="1355546"/>
                  <a:ext cx="2520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3" name="Ink 42">
                  <a:extLst>
                    <a:ext uri="{FF2B5EF4-FFF2-40B4-BE49-F238E27FC236}">
                      <a16:creationId xmlns:a16="http://schemas.microsoft.com/office/drawing/2014/main" id="{6CD1C21A-393E-4174-815E-E94C6E90A8E4}"/>
                    </a:ext>
                  </a:extLst>
                </p14:cNvPr>
                <p14:cNvContentPartPr/>
                <p14:nvPr/>
              </p14:nvContentPartPr>
              <p14:xfrm>
                <a:off x="7457406" y="1321706"/>
                <a:ext cx="236880" cy="115920"/>
              </p14:xfrm>
            </p:contentPart>
          </mc:Choice>
          <mc:Fallback xmlns="">
            <p:pic>
              <p:nvPicPr>
                <p:cNvPr id="43" name="Ink 42">
                  <a:extLst>
                    <a:ext uri="{FF2B5EF4-FFF2-40B4-BE49-F238E27FC236}">
                      <a16:creationId xmlns:a16="http://schemas.microsoft.com/office/drawing/2014/main" id="{6CD1C21A-393E-4174-815E-E94C6E90A8E4}"/>
                    </a:ext>
                  </a:extLst>
                </p:cNvPr>
                <p:cNvPicPr/>
                <p:nvPr/>
              </p:nvPicPr>
              <p:blipFill>
                <a:blip r:embed="rId69"/>
                <a:stretch>
                  <a:fillRect/>
                </a:stretch>
              </p:blipFill>
              <p:spPr>
                <a:xfrm>
                  <a:off x="7448406" y="1313066"/>
                  <a:ext cx="25452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4" name="Ink 43">
                  <a:extLst>
                    <a:ext uri="{FF2B5EF4-FFF2-40B4-BE49-F238E27FC236}">
                      <a16:creationId xmlns:a16="http://schemas.microsoft.com/office/drawing/2014/main" id="{ED4321E5-7FD7-233C-BEAD-E60D15C1E738}"/>
                    </a:ext>
                  </a:extLst>
                </p14:cNvPr>
                <p14:cNvContentPartPr/>
                <p14:nvPr/>
              </p14:nvContentPartPr>
              <p14:xfrm>
                <a:off x="7649646" y="1471466"/>
                <a:ext cx="83160" cy="129240"/>
              </p14:xfrm>
            </p:contentPart>
          </mc:Choice>
          <mc:Fallback xmlns="">
            <p:pic>
              <p:nvPicPr>
                <p:cNvPr id="44" name="Ink 43">
                  <a:extLst>
                    <a:ext uri="{FF2B5EF4-FFF2-40B4-BE49-F238E27FC236}">
                      <a16:creationId xmlns:a16="http://schemas.microsoft.com/office/drawing/2014/main" id="{ED4321E5-7FD7-233C-BEAD-E60D15C1E738}"/>
                    </a:ext>
                  </a:extLst>
                </p:cNvPr>
                <p:cNvPicPr/>
                <p:nvPr/>
              </p:nvPicPr>
              <p:blipFill>
                <a:blip r:embed="rId71"/>
                <a:stretch>
                  <a:fillRect/>
                </a:stretch>
              </p:blipFill>
              <p:spPr>
                <a:xfrm>
                  <a:off x="7641006" y="1462826"/>
                  <a:ext cx="100800" cy="146880"/>
                </a:xfrm>
                <a:prstGeom prst="rect">
                  <a:avLst/>
                </a:prstGeom>
              </p:spPr>
            </p:pic>
          </mc:Fallback>
        </mc:AlternateContent>
      </p:grpSp>
      <p:grpSp>
        <p:nvGrpSpPr>
          <p:cNvPr id="59" name="Group 58">
            <a:extLst>
              <a:ext uri="{FF2B5EF4-FFF2-40B4-BE49-F238E27FC236}">
                <a16:creationId xmlns:a16="http://schemas.microsoft.com/office/drawing/2014/main" id="{37C1F69B-9CD0-112F-B826-7BAD927960CB}"/>
              </a:ext>
            </a:extLst>
          </p:cNvPr>
          <p:cNvGrpSpPr/>
          <p:nvPr/>
        </p:nvGrpSpPr>
        <p:grpSpPr>
          <a:xfrm>
            <a:off x="7989846" y="953066"/>
            <a:ext cx="821520" cy="346320"/>
            <a:chOff x="7989846" y="953066"/>
            <a:chExt cx="821520" cy="346320"/>
          </a:xfrm>
        </p:grpSpPr>
        <mc:AlternateContent xmlns:mc="http://schemas.openxmlformats.org/markup-compatibility/2006" xmlns:p14="http://schemas.microsoft.com/office/powerpoint/2010/main">
          <mc:Choice Requires="p14">
            <p:contentPart p14:bwMode="auto" r:id="rId72">
              <p14:nvContentPartPr>
                <p14:cNvPr id="46" name="Ink 45">
                  <a:extLst>
                    <a:ext uri="{FF2B5EF4-FFF2-40B4-BE49-F238E27FC236}">
                      <a16:creationId xmlns:a16="http://schemas.microsoft.com/office/drawing/2014/main" id="{2A517686-1A68-075A-2965-3FAF6CEE3F0E}"/>
                    </a:ext>
                  </a:extLst>
                </p14:cNvPr>
                <p14:cNvContentPartPr/>
                <p14:nvPr/>
              </p14:nvContentPartPr>
              <p14:xfrm>
                <a:off x="7989846" y="1058186"/>
                <a:ext cx="76680" cy="101880"/>
              </p14:xfrm>
            </p:contentPart>
          </mc:Choice>
          <mc:Fallback xmlns="">
            <p:pic>
              <p:nvPicPr>
                <p:cNvPr id="46" name="Ink 45">
                  <a:extLst>
                    <a:ext uri="{FF2B5EF4-FFF2-40B4-BE49-F238E27FC236}">
                      <a16:creationId xmlns:a16="http://schemas.microsoft.com/office/drawing/2014/main" id="{2A517686-1A68-075A-2965-3FAF6CEE3F0E}"/>
                    </a:ext>
                  </a:extLst>
                </p:cNvPr>
                <p:cNvPicPr/>
                <p:nvPr/>
              </p:nvPicPr>
              <p:blipFill>
                <a:blip r:embed="rId73"/>
                <a:stretch>
                  <a:fillRect/>
                </a:stretch>
              </p:blipFill>
              <p:spPr>
                <a:xfrm>
                  <a:off x="7981206" y="1049186"/>
                  <a:ext cx="9432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7" name="Ink 46">
                  <a:extLst>
                    <a:ext uri="{FF2B5EF4-FFF2-40B4-BE49-F238E27FC236}">
                      <a16:creationId xmlns:a16="http://schemas.microsoft.com/office/drawing/2014/main" id="{F0684798-EF61-97F7-8049-D9D030DB6E12}"/>
                    </a:ext>
                  </a:extLst>
                </p14:cNvPr>
                <p14:cNvContentPartPr/>
                <p14:nvPr/>
              </p14:nvContentPartPr>
              <p14:xfrm>
                <a:off x="8094966" y="953066"/>
                <a:ext cx="454680" cy="256680"/>
              </p14:xfrm>
            </p:contentPart>
          </mc:Choice>
          <mc:Fallback xmlns="">
            <p:pic>
              <p:nvPicPr>
                <p:cNvPr id="47" name="Ink 46">
                  <a:extLst>
                    <a:ext uri="{FF2B5EF4-FFF2-40B4-BE49-F238E27FC236}">
                      <a16:creationId xmlns:a16="http://schemas.microsoft.com/office/drawing/2014/main" id="{F0684798-EF61-97F7-8049-D9D030DB6E12}"/>
                    </a:ext>
                  </a:extLst>
                </p:cNvPr>
                <p:cNvPicPr/>
                <p:nvPr/>
              </p:nvPicPr>
              <p:blipFill>
                <a:blip r:embed="rId75"/>
                <a:stretch>
                  <a:fillRect/>
                </a:stretch>
              </p:blipFill>
              <p:spPr>
                <a:xfrm>
                  <a:off x="8086326" y="944426"/>
                  <a:ext cx="47232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8" name="Ink 47">
                  <a:extLst>
                    <a:ext uri="{FF2B5EF4-FFF2-40B4-BE49-F238E27FC236}">
                      <a16:creationId xmlns:a16="http://schemas.microsoft.com/office/drawing/2014/main" id="{29A08EE3-2796-65FA-5936-165C1B26F33C}"/>
                    </a:ext>
                  </a:extLst>
                </p14:cNvPr>
                <p14:cNvContentPartPr/>
                <p14:nvPr/>
              </p14:nvContentPartPr>
              <p14:xfrm>
                <a:off x="8438766" y="1108946"/>
                <a:ext cx="65880" cy="130320"/>
              </p14:xfrm>
            </p:contentPart>
          </mc:Choice>
          <mc:Fallback xmlns="">
            <p:pic>
              <p:nvPicPr>
                <p:cNvPr id="48" name="Ink 47">
                  <a:extLst>
                    <a:ext uri="{FF2B5EF4-FFF2-40B4-BE49-F238E27FC236}">
                      <a16:creationId xmlns:a16="http://schemas.microsoft.com/office/drawing/2014/main" id="{29A08EE3-2796-65FA-5936-165C1B26F33C}"/>
                    </a:ext>
                  </a:extLst>
                </p:cNvPr>
                <p:cNvPicPr/>
                <p:nvPr/>
              </p:nvPicPr>
              <p:blipFill>
                <a:blip r:embed="rId77"/>
                <a:stretch>
                  <a:fillRect/>
                </a:stretch>
              </p:blipFill>
              <p:spPr>
                <a:xfrm>
                  <a:off x="8430126" y="1099946"/>
                  <a:ext cx="835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9" name="Ink 48">
                  <a:extLst>
                    <a:ext uri="{FF2B5EF4-FFF2-40B4-BE49-F238E27FC236}">
                      <a16:creationId xmlns:a16="http://schemas.microsoft.com/office/drawing/2014/main" id="{F0F2E0E0-C424-D0DE-0D3E-E21983F8D26F}"/>
                    </a:ext>
                  </a:extLst>
                </p14:cNvPr>
                <p14:cNvContentPartPr/>
                <p14:nvPr/>
              </p14:nvContentPartPr>
              <p14:xfrm>
                <a:off x="8539206" y="1083746"/>
                <a:ext cx="166680" cy="133560"/>
              </p14:xfrm>
            </p:contentPart>
          </mc:Choice>
          <mc:Fallback xmlns="">
            <p:pic>
              <p:nvPicPr>
                <p:cNvPr id="49" name="Ink 48">
                  <a:extLst>
                    <a:ext uri="{FF2B5EF4-FFF2-40B4-BE49-F238E27FC236}">
                      <a16:creationId xmlns:a16="http://schemas.microsoft.com/office/drawing/2014/main" id="{F0F2E0E0-C424-D0DE-0D3E-E21983F8D26F}"/>
                    </a:ext>
                  </a:extLst>
                </p:cNvPr>
                <p:cNvPicPr/>
                <p:nvPr/>
              </p:nvPicPr>
              <p:blipFill>
                <a:blip r:embed="rId79"/>
                <a:stretch>
                  <a:fillRect/>
                </a:stretch>
              </p:blipFill>
              <p:spPr>
                <a:xfrm>
                  <a:off x="8530206" y="1075106"/>
                  <a:ext cx="18432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1" name="Ink 50">
                  <a:extLst>
                    <a:ext uri="{FF2B5EF4-FFF2-40B4-BE49-F238E27FC236}">
                      <a16:creationId xmlns:a16="http://schemas.microsoft.com/office/drawing/2014/main" id="{62F7AE93-BE3A-7333-D604-B17432D3A785}"/>
                    </a:ext>
                  </a:extLst>
                </p14:cNvPr>
                <p14:cNvContentPartPr/>
                <p14:nvPr/>
              </p14:nvContentPartPr>
              <p14:xfrm>
                <a:off x="8771046" y="1185986"/>
                <a:ext cx="40320" cy="113400"/>
              </p14:xfrm>
            </p:contentPart>
          </mc:Choice>
          <mc:Fallback xmlns="">
            <p:pic>
              <p:nvPicPr>
                <p:cNvPr id="51" name="Ink 50">
                  <a:extLst>
                    <a:ext uri="{FF2B5EF4-FFF2-40B4-BE49-F238E27FC236}">
                      <a16:creationId xmlns:a16="http://schemas.microsoft.com/office/drawing/2014/main" id="{62F7AE93-BE3A-7333-D604-B17432D3A785}"/>
                    </a:ext>
                  </a:extLst>
                </p:cNvPr>
                <p:cNvPicPr/>
                <p:nvPr/>
              </p:nvPicPr>
              <p:blipFill>
                <a:blip r:embed="rId81"/>
                <a:stretch>
                  <a:fillRect/>
                </a:stretch>
              </p:blipFill>
              <p:spPr>
                <a:xfrm>
                  <a:off x="8762406" y="1176986"/>
                  <a:ext cx="57960" cy="131040"/>
                </a:xfrm>
                <a:prstGeom prst="rect">
                  <a:avLst/>
                </a:prstGeom>
              </p:spPr>
            </p:pic>
          </mc:Fallback>
        </mc:AlternateContent>
      </p:grpSp>
      <p:grpSp>
        <p:nvGrpSpPr>
          <p:cNvPr id="58" name="Group 57">
            <a:extLst>
              <a:ext uri="{FF2B5EF4-FFF2-40B4-BE49-F238E27FC236}">
                <a16:creationId xmlns:a16="http://schemas.microsoft.com/office/drawing/2014/main" id="{83D9659A-E25E-DE46-F53B-EB0013E103C5}"/>
              </a:ext>
            </a:extLst>
          </p:cNvPr>
          <p:cNvGrpSpPr/>
          <p:nvPr/>
        </p:nvGrpSpPr>
        <p:grpSpPr>
          <a:xfrm>
            <a:off x="9060846" y="866666"/>
            <a:ext cx="309240" cy="460800"/>
            <a:chOff x="9060846" y="866666"/>
            <a:chExt cx="309240" cy="460800"/>
          </a:xfrm>
        </p:grpSpPr>
        <mc:AlternateContent xmlns:mc="http://schemas.openxmlformats.org/markup-compatibility/2006" xmlns:p14="http://schemas.microsoft.com/office/powerpoint/2010/main">
          <mc:Choice Requires="p14">
            <p:contentPart p14:bwMode="auto" r:id="rId82">
              <p14:nvContentPartPr>
                <p14:cNvPr id="52" name="Ink 51">
                  <a:extLst>
                    <a:ext uri="{FF2B5EF4-FFF2-40B4-BE49-F238E27FC236}">
                      <a16:creationId xmlns:a16="http://schemas.microsoft.com/office/drawing/2014/main" id="{1DE23FAC-5366-4E44-8A44-EB5A621AFFC8}"/>
                    </a:ext>
                  </a:extLst>
                </p14:cNvPr>
                <p14:cNvContentPartPr/>
                <p14:nvPr/>
              </p14:nvContentPartPr>
              <p14:xfrm>
                <a:off x="9064086" y="866666"/>
                <a:ext cx="171000" cy="460800"/>
              </p14:xfrm>
            </p:contentPart>
          </mc:Choice>
          <mc:Fallback xmlns="">
            <p:pic>
              <p:nvPicPr>
                <p:cNvPr id="52" name="Ink 51">
                  <a:extLst>
                    <a:ext uri="{FF2B5EF4-FFF2-40B4-BE49-F238E27FC236}">
                      <a16:creationId xmlns:a16="http://schemas.microsoft.com/office/drawing/2014/main" id="{1DE23FAC-5366-4E44-8A44-EB5A621AFFC8}"/>
                    </a:ext>
                  </a:extLst>
                </p:cNvPr>
                <p:cNvPicPr/>
                <p:nvPr/>
              </p:nvPicPr>
              <p:blipFill>
                <a:blip r:embed="rId83"/>
                <a:stretch>
                  <a:fillRect/>
                </a:stretch>
              </p:blipFill>
              <p:spPr>
                <a:xfrm>
                  <a:off x="9055086" y="857666"/>
                  <a:ext cx="188640" cy="4784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3" name="Ink 52">
                  <a:extLst>
                    <a:ext uri="{FF2B5EF4-FFF2-40B4-BE49-F238E27FC236}">
                      <a16:creationId xmlns:a16="http://schemas.microsoft.com/office/drawing/2014/main" id="{6C09D6D3-EB18-43A6-F7E6-C0684C2E8B59}"/>
                    </a:ext>
                  </a:extLst>
                </p14:cNvPr>
                <p14:cNvContentPartPr/>
                <p14:nvPr/>
              </p14:nvContentPartPr>
              <p14:xfrm>
                <a:off x="9060846" y="1074746"/>
                <a:ext cx="309240" cy="128880"/>
              </p14:xfrm>
            </p:contentPart>
          </mc:Choice>
          <mc:Fallback xmlns="">
            <p:pic>
              <p:nvPicPr>
                <p:cNvPr id="53" name="Ink 52">
                  <a:extLst>
                    <a:ext uri="{FF2B5EF4-FFF2-40B4-BE49-F238E27FC236}">
                      <a16:creationId xmlns:a16="http://schemas.microsoft.com/office/drawing/2014/main" id="{6C09D6D3-EB18-43A6-F7E6-C0684C2E8B59}"/>
                    </a:ext>
                  </a:extLst>
                </p:cNvPr>
                <p:cNvPicPr/>
                <p:nvPr/>
              </p:nvPicPr>
              <p:blipFill>
                <a:blip r:embed="rId85"/>
                <a:stretch>
                  <a:fillRect/>
                </a:stretch>
              </p:blipFill>
              <p:spPr>
                <a:xfrm>
                  <a:off x="9052206" y="1065746"/>
                  <a:ext cx="326880" cy="146520"/>
                </a:xfrm>
                <a:prstGeom prst="rect">
                  <a:avLst/>
                </a:prstGeom>
              </p:spPr>
            </p:pic>
          </mc:Fallback>
        </mc:AlternateContent>
      </p:grpSp>
      <p:grpSp>
        <p:nvGrpSpPr>
          <p:cNvPr id="57" name="Group 56">
            <a:extLst>
              <a:ext uri="{FF2B5EF4-FFF2-40B4-BE49-F238E27FC236}">
                <a16:creationId xmlns:a16="http://schemas.microsoft.com/office/drawing/2014/main" id="{EA9B12B1-ED5F-7BA2-22ED-120E0201958E}"/>
              </a:ext>
            </a:extLst>
          </p:cNvPr>
          <p:cNvGrpSpPr/>
          <p:nvPr/>
        </p:nvGrpSpPr>
        <p:grpSpPr>
          <a:xfrm>
            <a:off x="9608046" y="938666"/>
            <a:ext cx="395640" cy="256680"/>
            <a:chOff x="9608046" y="938666"/>
            <a:chExt cx="395640" cy="256680"/>
          </a:xfrm>
        </p:grpSpPr>
        <mc:AlternateContent xmlns:mc="http://schemas.openxmlformats.org/markup-compatibility/2006" xmlns:p14="http://schemas.microsoft.com/office/powerpoint/2010/main">
          <mc:Choice Requires="p14">
            <p:contentPart p14:bwMode="auto" r:id="rId86">
              <p14:nvContentPartPr>
                <p14:cNvPr id="54" name="Ink 53">
                  <a:extLst>
                    <a:ext uri="{FF2B5EF4-FFF2-40B4-BE49-F238E27FC236}">
                      <a16:creationId xmlns:a16="http://schemas.microsoft.com/office/drawing/2014/main" id="{E894F56A-C576-E230-59E0-9C4F1DACF5E3}"/>
                    </a:ext>
                  </a:extLst>
                </p14:cNvPr>
                <p14:cNvContentPartPr/>
                <p14:nvPr/>
              </p14:nvContentPartPr>
              <p14:xfrm>
                <a:off x="9608046" y="1018226"/>
                <a:ext cx="102960" cy="174600"/>
              </p14:xfrm>
            </p:contentPart>
          </mc:Choice>
          <mc:Fallback xmlns="">
            <p:pic>
              <p:nvPicPr>
                <p:cNvPr id="54" name="Ink 53">
                  <a:extLst>
                    <a:ext uri="{FF2B5EF4-FFF2-40B4-BE49-F238E27FC236}">
                      <a16:creationId xmlns:a16="http://schemas.microsoft.com/office/drawing/2014/main" id="{E894F56A-C576-E230-59E0-9C4F1DACF5E3}"/>
                    </a:ext>
                  </a:extLst>
                </p:cNvPr>
                <p:cNvPicPr/>
                <p:nvPr/>
              </p:nvPicPr>
              <p:blipFill>
                <a:blip r:embed="rId87"/>
                <a:stretch>
                  <a:fillRect/>
                </a:stretch>
              </p:blipFill>
              <p:spPr>
                <a:xfrm>
                  <a:off x="9599406" y="1009586"/>
                  <a:ext cx="1206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Ink 54">
                  <a:extLst>
                    <a:ext uri="{FF2B5EF4-FFF2-40B4-BE49-F238E27FC236}">
                      <a16:creationId xmlns:a16="http://schemas.microsoft.com/office/drawing/2014/main" id="{27CD99AE-0C5F-98A5-F46E-BF463707BFA2}"/>
                    </a:ext>
                  </a:extLst>
                </p14:cNvPr>
                <p14:cNvContentPartPr/>
                <p14:nvPr/>
              </p14:nvContentPartPr>
              <p14:xfrm>
                <a:off x="9810366" y="1143146"/>
                <a:ext cx="28800" cy="6120"/>
              </p14:xfrm>
            </p:contentPart>
          </mc:Choice>
          <mc:Fallback xmlns="">
            <p:pic>
              <p:nvPicPr>
                <p:cNvPr id="55" name="Ink 54">
                  <a:extLst>
                    <a:ext uri="{FF2B5EF4-FFF2-40B4-BE49-F238E27FC236}">
                      <a16:creationId xmlns:a16="http://schemas.microsoft.com/office/drawing/2014/main" id="{27CD99AE-0C5F-98A5-F46E-BF463707BFA2}"/>
                    </a:ext>
                  </a:extLst>
                </p:cNvPr>
                <p:cNvPicPr/>
                <p:nvPr/>
              </p:nvPicPr>
              <p:blipFill>
                <a:blip r:embed="rId89"/>
                <a:stretch>
                  <a:fillRect/>
                </a:stretch>
              </p:blipFill>
              <p:spPr>
                <a:xfrm>
                  <a:off x="9801726" y="1134506"/>
                  <a:ext cx="46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Ink 55">
                  <a:extLst>
                    <a:ext uri="{FF2B5EF4-FFF2-40B4-BE49-F238E27FC236}">
                      <a16:creationId xmlns:a16="http://schemas.microsoft.com/office/drawing/2014/main" id="{19AE0F22-50FA-4F67-AD27-716D2F7CCB72}"/>
                    </a:ext>
                  </a:extLst>
                </p14:cNvPr>
                <p14:cNvContentPartPr/>
                <p14:nvPr/>
              </p14:nvContentPartPr>
              <p14:xfrm>
                <a:off x="9898566" y="938666"/>
                <a:ext cx="105120" cy="256680"/>
              </p14:xfrm>
            </p:contentPart>
          </mc:Choice>
          <mc:Fallback xmlns="">
            <p:pic>
              <p:nvPicPr>
                <p:cNvPr id="56" name="Ink 55">
                  <a:extLst>
                    <a:ext uri="{FF2B5EF4-FFF2-40B4-BE49-F238E27FC236}">
                      <a16:creationId xmlns:a16="http://schemas.microsoft.com/office/drawing/2014/main" id="{19AE0F22-50FA-4F67-AD27-716D2F7CCB72}"/>
                    </a:ext>
                  </a:extLst>
                </p:cNvPr>
                <p:cNvPicPr/>
                <p:nvPr/>
              </p:nvPicPr>
              <p:blipFill>
                <a:blip r:embed="rId91"/>
                <a:stretch>
                  <a:fillRect/>
                </a:stretch>
              </p:blipFill>
              <p:spPr>
                <a:xfrm>
                  <a:off x="9889566" y="930026"/>
                  <a:ext cx="122760" cy="274320"/>
                </a:xfrm>
                <a:prstGeom prst="rect">
                  <a:avLst/>
                </a:prstGeom>
              </p:spPr>
            </p:pic>
          </mc:Fallback>
        </mc:AlternateContent>
      </p:grpSp>
      <p:grpSp>
        <p:nvGrpSpPr>
          <p:cNvPr id="66" name="Group 65">
            <a:extLst>
              <a:ext uri="{FF2B5EF4-FFF2-40B4-BE49-F238E27FC236}">
                <a16:creationId xmlns:a16="http://schemas.microsoft.com/office/drawing/2014/main" id="{24BF6052-2958-19BB-ED95-FCE4C4A38AB9}"/>
              </a:ext>
            </a:extLst>
          </p:cNvPr>
          <p:cNvGrpSpPr/>
          <p:nvPr/>
        </p:nvGrpSpPr>
        <p:grpSpPr>
          <a:xfrm>
            <a:off x="10214646" y="899786"/>
            <a:ext cx="705600" cy="284040"/>
            <a:chOff x="10214646" y="899786"/>
            <a:chExt cx="705600" cy="284040"/>
          </a:xfrm>
        </p:grpSpPr>
        <mc:AlternateContent xmlns:mc="http://schemas.openxmlformats.org/markup-compatibility/2006" xmlns:p14="http://schemas.microsoft.com/office/powerpoint/2010/main">
          <mc:Choice Requires="p14">
            <p:contentPart p14:bwMode="auto" r:id="rId92">
              <p14:nvContentPartPr>
                <p14:cNvPr id="60" name="Ink 59">
                  <a:extLst>
                    <a:ext uri="{FF2B5EF4-FFF2-40B4-BE49-F238E27FC236}">
                      <a16:creationId xmlns:a16="http://schemas.microsoft.com/office/drawing/2014/main" id="{72B78164-DFB0-5AB2-266B-C2BCD740997E}"/>
                    </a:ext>
                  </a:extLst>
                </p14:cNvPr>
                <p14:cNvContentPartPr/>
                <p14:nvPr/>
              </p14:nvContentPartPr>
              <p14:xfrm>
                <a:off x="10214646" y="909866"/>
                <a:ext cx="214560" cy="273960"/>
              </p14:xfrm>
            </p:contentPart>
          </mc:Choice>
          <mc:Fallback xmlns="">
            <p:pic>
              <p:nvPicPr>
                <p:cNvPr id="60" name="Ink 59">
                  <a:extLst>
                    <a:ext uri="{FF2B5EF4-FFF2-40B4-BE49-F238E27FC236}">
                      <a16:creationId xmlns:a16="http://schemas.microsoft.com/office/drawing/2014/main" id="{72B78164-DFB0-5AB2-266B-C2BCD740997E}"/>
                    </a:ext>
                  </a:extLst>
                </p:cNvPr>
                <p:cNvPicPr/>
                <p:nvPr/>
              </p:nvPicPr>
              <p:blipFill>
                <a:blip r:embed="rId93"/>
                <a:stretch>
                  <a:fillRect/>
                </a:stretch>
              </p:blipFill>
              <p:spPr>
                <a:xfrm>
                  <a:off x="10205646" y="900866"/>
                  <a:ext cx="23220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1" name="Ink 60">
                  <a:extLst>
                    <a:ext uri="{FF2B5EF4-FFF2-40B4-BE49-F238E27FC236}">
                      <a16:creationId xmlns:a16="http://schemas.microsoft.com/office/drawing/2014/main" id="{2EDC811F-D049-8E07-5AAD-C72FD4884CE6}"/>
                    </a:ext>
                  </a:extLst>
                </p14:cNvPr>
                <p14:cNvContentPartPr/>
                <p14:nvPr/>
              </p14:nvContentPartPr>
              <p14:xfrm>
                <a:off x="10469526" y="899786"/>
                <a:ext cx="450720" cy="279000"/>
              </p14:xfrm>
            </p:contentPart>
          </mc:Choice>
          <mc:Fallback xmlns="">
            <p:pic>
              <p:nvPicPr>
                <p:cNvPr id="61" name="Ink 60">
                  <a:extLst>
                    <a:ext uri="{FF2B5EF4-FFF2-40B4-BE49-F238E27FC236}">
                      <a16:creationId xmlns:a16="http://schemas.microsoft.com/office/drawing/2014/main" id="{2EDC811F-D049-8E07-5AAD-C72FD4884CE6}"/>
                    </a:ext>
                  </a:extLst>
                </p:cNvPr>
                <p:cNvPicPr/>
                <p:nvPr/>
              </p:nvPicPr>
              <p:blipFill>
                <a:blip r:embed="rId95"/>
                <a:stretch>
                  <a:fillRect/>
                </a:stretch>
              </p:blipFill>
              <p:spPr>
                <a:xfrm>
                  <a:off x="10460886" y="891146"/>
                  <a:ext cx="468360" cy="296640"/>
                </a:xfrm>
                <a:prstGeom prst="rect">
                  <a:avLst/>
                </a:prstGeom>
              </p:spPr>
            </p:pic>
          </mc:Fallback>
        </mc:AlternateContent>
      </p:grpSp>
      <p:grpSp>
        <p:nvGrpSpPr>
          <p:cNvPr id="65" name="Group 64">
            <a:extLst>
              <a:ext uri="{FF2B5EF4-FFF2-40B4-BE49-F238E27FC236}">
                <a16:creationId xmlns:a16="http://schemas.microsoft.com/office/drawing/2014/main" id="{304F879B-D396-A592-3253-5C830E6A08FC}"/>
              </a:ext>
            </a:extLst>
          </p:cNvPr>
          <p:cNvGrpSpPr/>
          <p:nvPr/>
        </p:nvGrpSpPr>
        <p:grpSpPr>
          <a:xfrm>
            <a:off x="11143086" y="932906"/>
            <a:ext cx="203040" cy="269640"/>
            <a:chOff x="11143086" y="932906"/>
            <a:chExt cx="203040" cy="269640"/>
          </a:xfrm>
        </p:grpSpPr>
        <mc:AlternateContent xmlns:mc="http://schemas.openxmlformats.org/markup-compatibility/2006" xmlns:p14="http://schemas.microsoft.com/office/powerpoint/2010/main">
          <mc:Choice Requires="p14">
            <p:contentPart p14:bwMode="auto" r:id="rId96">
              <p14:nvContentPartPr>
                <p14:cNvPr id="62" name="Ink 61">
                  <a:extLst>
                    <a:ext uri="{FF2B5EF4-FFF2-40B4-BE49-F238E27FC236}">
                      <a16:creationId xmlns:a16="http://schemas.microsoft.com/office/drawing/2014/main" id="{7FCBBE94-34E8-6672-264F-ED4EE37FC338}"/>
                    </a:ext>
                  </a:extLst>
                </p14:cNvPr>
                <p14:cNvContentPartPr/>
                <p14:nvPr/>
              </p14:nvContentPartPr>
              <p14:xfrm>
                <a:off x="11143086" y="1047026"/>
                <a:ext cx="42840" cy="155520"/>
              </p14:xfrm>
            </p:contentPart>
          </mc:Choice>
          <mc:Fallback xmlns="">
            <p:pic>
              <p:nvPicPr>
                <p:cNvPr id="62" name="Ink 61">
                  <a:extLst>
                    <a:ext uri="{FF2B5EF4-FFF2-40B4-BE49-F238E27FC236}">
                      <a16:creationId xmlns:a16="http://schemas.microsoft.com/office/drawing/2014/main" id="{7FCBBE94-34E8-6672-264F-ED4EE37FC338}"/>
                    </a:ext>
                  </a:extLst>
                </p:cNvPr>
                <p:cNvPicPr/>
                <p:nvPr/>
              </p:nvPicPr>
              <p:blipFill>
                <a:blip r:embed="rId97"/>
                <a:stretch>
                  <a:fillRect/>
                </a:stretch>
              </p:blipFill>
              <p:spPr>
                <a:xfrm>
                  <a:off x="11134086" y="1038386"/>
                  <a:ext cx="6048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3" name="Ink 62">
                  <a:extLst>
                    <a:ext uri="{FF2B5EF4-FFF2-40B4-BE49-F238E27FC236}">
                      <a16:creationId xmlns:a16="http://schemas.microsoft.com/office/drawing/2014/main" id="{D137BEF5-3D60-A870-CBD7-F14B54935A95}"/>
                    </a:ext>
                  </a:extLst>
                </p14:cNvPr>
                <p14:cNvContentPartPr/>
                <p14:nvPr/>
              </p14:nvContentPartPr>
              <p14:xfrm>
                <a:off x="11178366" y="939386"/>
                <a:ext cx="14040" cy="52200"/>
              </p14:xfrm>
            </p:contentPart>
          </mc:Choice>
          <mc:Fallback xmlns="">
            <p:pic>
              <p:nvPicPr>
                <p:cNvPr id="63" name="Ink 62">
                  <a:extLst>
                    <a:ext uri="{FF2B5EF4-FFF2-40B4-BE49-F238E27FC236}">
                      <a16:creationId xmlns:a16="http://schemas.microsoft.com/office/drawing/2014/main" id="{D137BEF5-3D60-A870-CBD7-F14B54935A95}"/>
                    </a:ext>
                  </a:extLst>
                </p:cNvPr>
                <p:cNvPicPr/>
                <p:nvPr/>
              </p:nvPicPr>
              <p:blipFill>
                <a:blip r:embed="rId99"/>
                <a:stretch>
                  <a:fillRect/>
                </a:stretch>
              </p:blipFill>
              <p:spPr>
                <a:xfrm>
                  <a:off x="11169366" y="930746"/>
                  <a:ext cx="316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4" name="Ink 63">
                  <a:extLst>
                    <a:ext uri="{FF2B5EF4-FFF2-40B4-BE49-F238E27FC236}">
                      <a16:creationId xmlns:a16="http://schemas.microsoft.com/office/drawing/2014/main" id="{0470300F-9D8E-4D87-1D6C-1B3B0C418EAD}"/>
                    </a:ext>
                  </a:extLst>
                </p14:cNvPr>
                <p14:cNvContentPartPr/>
                <p14:nvPr/>
              </p14:nvContentPartPr>
              <p14:xfrm>
                <a:off x="11245326" y="932906"/>
                <a:ext cx="100800" cy="265680"/>
              </p14:xfrm>
            </p:contentPart>
          </mc:Choice>
          <mc:Fallback xmlns="">
            <p:pic>
              <p:nvPicPr>
                <p:cNvPr id="64" name="Ink 63">
                  <a:extLst>
                    <a:ext uri="{FF2B5EF4-FFF2-40B4-BE49-F238E27FC236}">
                      <a16:creationId xmlns:a16="http://schemas.microsoft.com/office/drawing/2014/main" id="{0470300F-9D8E-4D87-1D6C-1B3B0C418EAD}"/>
                    </a:ext>
                  </a:extLst>
                </p:cNvPr>
                <p:cNvPicPr/>
                <p:nvPr/>
              </p:nvPicPr>
              <p:blipFill>
                <a:blip r:embed="rId101"/>
                <a:stretch>
                  <a:fillRect/>
                </a:stretch>
              </p:blipFill>
              <p:spPr>
                <a:xfrm>
                  <a:off x="11236686" y="924266"/>
                  <a:ext cx="118440" cy="283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2">
            <p14:nvContentPartPr>
              <p14:cNvPr id="67" name="Ink 66">
                <a:extLst>
                  <a:ext uri="{FF2B5EF4-FFF2-40B4-BE49-F238E27FC236}">
                    <a16:creationId xmlns:a16="http://schemas.microsoft.com/office/drawing/2014/main" id="{5EB1B4E5-89AB-8E0D-76D7-1B66040678B8}"/>
                  </a:ext>
                </a:extLst>
              </p14:cNvPr>
              <p14:cNvContentPartPr/>
              <p14:nvPr/>
            </p14:nvContentPartPr>
            <p14:xfrm>
              <a:off x="599406" y="1659386"/>
              <a:ext cx="12240" cy="140760"/>
            </p14:xfrm>
          </p:contentPart>
        </mc:Choice>
        <mc:Fallback xmlns="">
          <p:pic>
            <p:nvPicPr>
              <p:cNvPr id="67" name="Ink 66">
                <a:extLst>
                  <a:ext uri="{FF2B5EF4-FFF2-40B4-BE49-F238E27FC236}">
                    <a16:creationId xmlns:a16="http://schemas.microsoft.com/office/drawing/2014/main" id="{5EB1B4E5-89AB-8E0D-76D7-1B66040678B8}"/>
                  </a:ext>
                </a:extLst>
              </p:cNvPr>
              <p:cNvPicPr/>
              <p:nvPr/>
            </p:nvPicPr>
            <p:blipFill>
              <a:blip r:embed="rId103"/>
              <a:stretch>
                <a:fillRect/>
              </a:stretch>
            </p:blipFill>
            <p:spPr>
              <a:xfrm>
                <a:off x="590406" y="1650386"/>
                <a:ext cx="298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8" name="Ink 67">
                <a:extLst>
                  <a:ext uri="{FF2B5EF4-FFF2-40B4-BE49-F238E27FC236}">
                    <a16:creationId xmlns:a16="http://schemas.microsoft.com/office/drawing/2014/main" id="{B59B9EDB-E3CE-289F-BFF4-0943E249CE12}"/>
                  </a:ext>
                </a:extLst>
              </p14:cNvPr>
              <p14:cNvContentPartPr/>
              <p14:nvPr/>
            </p14:nvContentPartPr>
            <p14:xfrm>
              <a:off x="620646" y="1574066"/>
              <a:ext cx="17640" cy="28080"/>
            </p14:xfrm>
          </p:contentPart>
        </mc:Choice>
        <mc:Fallback xmlns="">
          <p:pic>
            <p:nvPicPr>
              <p:cNvPr id="68" name="Ink 67">
                <a:extLst>
                  <a:ext uri="{FF2B5EF4-FFF2-40B4-BE49-F238E27FC236}">
                    <a16:creationId xmlns:a16="http://schemas.microsoft.com/office/drawing/2014/main" id="{B59B9EDB-E3CE-289F-BFF4-0943E249CE12}"/>
                  </a:ext>
                </a:extLst>
              </p:cNvPr>
              <p:cNvPicPr/>
              <p:nvPr/>
            </p:nvPicPr>
            <p:blipFill>
              <a:blip r:embed="rId105"/>
              <a:stretch>
                <a:fillRect/>
              </a:stretch>
            </p:blipFill>
            <p:spPr>
              <a:xfrm>
                <a:off x="612006" y="1565066"/>
                <a:ext cx="352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9" name="Ink 68">
                <a:extLst>
                  <a:ext uri="{FF2B5EF4-FFF2-40B4-BE49-F238E27FC236}">
                    <a16:creationId xmlns:a16="http://schemas.microsoft.com/office/drawing/2014/main" id="{4DDEC10F-8AB2-31B2-A2C8-02DA9EABDB3B}"/>
                  </a:ext>
                </a:extLst>
              </p14:cNvPr>
              <p14:cNvContentPartPr/>
              <p14:nvPr/>
            </p14:nvContentPartPr>
            <p14:xfrm>
              <a:off x="635766" y="1641026"/>
              <a:ext cx="88920" cy="213120"/>
            </p14:xfrm>
          </p:contentPart>
        </mc:Choice>
        <mc:Fallback xmlns="">
          <p:pic>
            <p:nvPicPr>
              <p:cNvPr id="69" name="Ink 68">
                <a:extLst>
                  <a:ext uri="{FF2B5EF4-FFF2-40B4-BE49-F238E27FC236}">
                    <a16:creationId xmlns:a16="http://schemas.microsoft.com/office/drawing/2014/main" id="{4DDEC10F-8AB2-31B2-A2C8-02DA9EABDB3B}"/>
                  </a:ext>
                </a:extLst>
              </p:cNvPr>
              <p:cNvPicPr/>
              <p:nvPr/>
            </p:nvPicPr>
            <p:blipFill>
              <a:blip r:embed="rId107"/>
              <a:stretch>
                <a:fillRect/>
              </a:stretch>
            </p:blipFill>
            <p:spPr>
              <a:xfrm>
                <a:off x="627126" y="1632386"/>
                <a:ext cx="106560" cy="230760"/>
              </a:xfrm>
              <a:prstGeom prst="rect">
                <a:avLst/>
              </a:prstGeom>
            </p:spPr>
          </p:pic>
        </mc:Fallback>
      </mc:AlternateContent>
      <p:grpSp>
        <p:nvGrpSpPr>
          <p:cNvPr id="72" name="Group 71">
            <a:extLst>
              <a:ext uri="{FF2B5EF4-FFF2-40B4-BE49-F238E27FC236}">
                <a16:creationId xmlns:a16="http://schemas.microsoft.com/office/drawing/2014/main" id="{C0C6D083-A372-E940-73B1-EE7E57F4117F}"/>
              </a:ext>
            </a:extLst>
          </p:cNvPr>
          <p:cNvGrpSpPr/>
          <p:nvPr/>
        </p:nvGrpSpPr>
        <p:grpSpPr>
          <a:xfrm>
            <a:off x="1003326" y="1595306"/>
            <a:ext cx="311760" cy="249840"/>
            <a:chOff x="1003326" y="1595306"/>
            <a:chExt cx="311760" cy="249840"/>
          </a:xfrm>
        </p:grpSpPr>
        <mc:AlternateContent xmlns:mc="http://schemas.openxmlformats.org/markup-compatibility/2006" xmlns:p14="http://schemas.microsoft.com/office/powerpoint/2010/main">
          <mc:Choice Requires="p14">
            <p:contentPart p14:bwMode="auto" r:id="rId108">
              <p14:nvContentPartPr>
                <p14:cNvPr id="70" name="Ink 69">
                  <a:extLst>
                    <a:ext uri="{FF2B5EF4-FFF2-40B4-BE49-F238E27FC236}">
                      <a16:creationId xmlns:a16="http://schemas.microsoft.com/office/drawing/2014/main" id="{C29800BC-8870-3BD2-6380-E4D5E4E47076}"/>
                    </a:ext>
                  </a:extLst>
                </p14:cNvPr>
                <p14:cNvContentPartPr/>
                <p14:nvPr/>
              </p14:nvContentPartPr>
              <p14:xfrm>
                <a:off x="1003326" y="1595306"/>
                <a:ext cx="167040" cy="231840"/>
              </p14:xfrm>
            </p:contentPart>
          </mc:Choice>
          <mc:Fallback xmlns="">
            <p:pic>
              <p:nvPicPr>
                <p:cNvPr id="70" name="Ink 69">
                  <a:extLst>
                    <a:ext uri="{FF2B5EF4-FFF2-40B4-BE49-F238E27FC236}">
                      <a16:creationId xmlns:a16="http://schemas.microsoft.com/office/drawing/2014/main" id="{C29800BC-8870-3BD2-6380-E4D5E4E47076}"/>
                    </a:ext>
                  </a:extLst>
                </p:cNvPr>
                <p:cNvPicPr/>
                <p:nvPr/>
              </p:nvPicPr>
              <p:blipFill>
                <a:blip r:embed="rId109"/>
                <a:stretch>
                  <a:fillRect/>
                </a:stretch>
              </p:blipFill>
              <p:spPr>
                <a:xfrm>
                  <a:off x="994686" y="1586306"/>
                  <a:ext cx="18468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1" name="Ink 70">
                  <a:extLst>
                    <a:ext uri="{FF2B5EF4-FFF2-40B4-BE49-F238E27FC236}">
                      <a16:creationId xmlns:a16="http://schemas.microsoft.com/office/drawing/2014/main" id="{7E073801-16E4-9681-FC4D-B6CE3CCAFE8D}"/>
                    </a:ext>
                  </a:extLst>
                </p14:cNvPr>
                <p14:cNvContentPartPr/>
                <p14:nvPr/>
              </p14:nvContentPartPr>
              <p14:xfrm>
                <a:off x="1206726" y="1670186"/>
                <a:ext cx="108360" cy="174960"/>
              </p14:xfrm>
            </p:contentPart>
          </mc:Choice>
          <mc:Fallback xmlns="">
            <p:pic>
              <p:nvPicPr>
                <p:cNvPr id="71" name="Ink 70">
                  <a:extLst>
                    <a:ext uri="{FF2B5EF4-FFF2-40B4-BE49-F238E27FC236}">
                      <a16:creationId xmlns:a16="http://schemas.microsoft.com/office/drawing/2014/main" id="{7E073801-16E4-9681-FC4D-B6CE3CCAFE8D}"/>
                    </a:ext>
                  </a:extLst>
                </p:cNvPr>
                <p:cNvPicPr/>
                <p:nvPr/>
              </p:nvPicPr>
              <p:blipFill>
                <a:blip r:embed="rId111"/>
                <a:stretch>
                  <a:fillRect/>
                </a:stretch>
              </p:blipFill>
              <p:spPr>
                <a:xfrm>
                  <a:off x="1198086" y="1661186"/>
                  <a:ext cx="126000" cy="19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2">
            <p14:nvContentPartPr>
              <p14:cNvPr id="73" name="Ink 72">
                <a:extLst>
                  <a:ext uri="{FF2B5EF4-FFF2-40B4-BE49-F238E27FC236}">
                    <a16:creationId xmlns:a16="http://schemas.microsoft.com/office/drawing/2014/main" id="{3443F2BD-B3A7-5E96-BF51-2E9F8CE297A3}"/>
                  </a:ext>
                </a:extLst>
              </p14:cNvPr>
              <p14:cNvContentPartPr/>
              <p14:nvPr/>
            </p14:nvContentPartPr>
            <p14:xfrm>
              <a:off x="1098006" y="2155466"/>
              <a:ext cx="19080" cy="21600"/>
            </p14:xfrm>
          </p:contentPart>
        </mc:Choice>
        <mc:Fallback xmlns="">
          <p:pic>
            <p:nvPicPr>
              <p:cNvPr id="73" name="Ink 72">
                <a:extLst>
                  <a:ext uri="{FF2B5EF4-FFF2-40B4-BE49-F238E27FC236}">
                    <a16:creationId xmlns:a16="http://schemas.microsoft.com/office/drawing/2014/main" id="{3443F2BD-B3A7-5E96-BF51-2E9F8CE297A3}"/>
                  </a:ext>
                </a:extLst>
              </p:cNvPr>
              <p:cNvPicPr/>
              <p:nvPr/>
            </p:nvPicPr>
            <p:blipFill>
              <a:blip r:embed="rId113"/>
              <a:stretch>
                <a:fillRect/>
              </a:stretch>
            </p:blipFill>
            <p:spPr>
              <a:xfrm>
                <a:off x="1089366" y="2146466"/>
                <a:ext cx="3672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4" name="Ink 73">
                <a:extLst>
                  <a:ext uri="{FF2B5EF4-FFF2-40B4-BE49-F238E27FC236}">
                    <a16:creationId xmlns:a16="http://schemas.microsoft.com/office/drawing/2014/main" id="{9B26C233-89A5-D7E8-E2A1-C070E9485DD6}"/>
                  </a:ext>
                </a:extLst>
              </p14:cNvPr>
              <p14:cNvContentPartPr/>
              <p14:nvPr/>
            </p14:nvContentPartPr>
            <p14:xfrm>
              <a:off x="1031766" y="2332226"/>
              <a:ext cx="168840" cy="36360"/>
            </p14:xfrm>
          </p:contentPart>
        </mc:Choice>
        <mc:Fallback xmlns="">
          <p:pic>
            <p:nvPicPr>
              <p:cNvPr id="74" name="Ink 73">
                <a:extLst>
                  <a:ext uri="{FF2B5EF4-FFF2-40B4-BE49-F238E27FC236}">
                    <a16:creationId xmlns:a16="http://schemas.microsoft.com/office/drawing/2014/main" id="{9B26C233-89A5-D7E8-E2A1-C070E9485DD6}"/>
                  </a:ext>
                </a:extLst>
              </p:cNvPr>
              <p:cNvPicPr/>
              <p:nvPr/>
            </p:nvPicPr>
            <p:blipFill>
              <a:blip r:embed="rId115"/>
              <a:stretch>
                <a:fillRect/>
              </a:stretch>
            </p:blipFill>
            <p:spPr>
              <a:xfrm>
                <a:off x="1022766" y="2323586"/>
                <a:ext cx="186480" cy="54000"/>
              </a:xfrm>
              <a:prstGeom prst="rect">
                <a:avLst/>
              </a:prstGeom>
            </p:spPr>
          </p:pic>
        </mc:Fallback>
      </mc:AlternateContent>
      <p:grpSp>
        <p:nvGrpSpPr>
          <p:cNvPr id="79" name="Group 78">
            <a:extLst>
              <a:ext uri="{FF2B5EF4-FFF2-40B4-BE49-F238E27FC236}">
                <a16:creationId xmlns:a16="http://schemas.microsoft.com/office/drawing/2014/main" id="{B63F8ABF-355C-49BF-BF0E-68BE502956AE}"/>
              </a:ext>
            </a:extLst>
          </p:cNvPr>
          <p:cNvGrpSpPr/>
          <p:nvPr/>
        </p:nvGrpSpPr>
        <p:grpSpPr>
          <a:xfrm>
            <a:off x="1888206" y="2062226"/>
            <a:ext cx="568800" cy="266760"/>
            <a:chOff x="1888206" y="2062226"/>
            <a:chExt cx="568800" cy="266760"/>
          </a:xfrm>
        </p:grpSpPr>
        <mc:AlternateContent xmlns:mc="http://schemas.openxmlformats.org/markup-compatibility/2006" xmlns:p14="http://schemas.microsoft.com/office/powerpoint/2010/main">
          <mc:Choice Requires="p14">
            <p:contentPart p14:bwMode="auto" r:id="rId116">
              <p14:nvContentPartPr>
                <p14:cNvPr id="75" name="Ink 74">
                  <a:extLst>
                    <a:ext uri="{FF2B5EF4-FFF2-40B4-BE49-F238E27FC236}">
                      <a16:creationId xmlns:a16="http://schemas.microsoft.com/office/drawing/2014/main" id="{58D0EC45-D7B3-A548-4501-D9C0ABAEC2E3}"/>
                    </a:ext>
                  </a:extLst>
                </p14:cNvPr>
                <p14:cNvContentPartPr/>
                <p14:nvPr/>
              </p14:nvContentPartPr>
              <p14:xfrm>
                <a:off x="1888206" y="2062226"/>
                <a:ext cx="167040" cy="265320"/>
              </p14:xfrm>
            </p:contentPart>
          </mc:Choice>
          <mc:Fallback xmlns="">
            <p:pic>
              <p:nvPicPr>
                <p:cNvPr id="75" name="Ink 74">
                  <a:extLst>
                    <a:ext uri="{FF2B5EF4-FFF2-40B4-BE49-F238E27FC236}">
                      <a16:creationId xmlns:a16="http://schemas.microsoft.com/office/drawing/2014/main" id="{58D0EC45-D7B3-A548-4501-D9C0ABAEC2E3}"/>
                    </a:ext>
                  </a:extLst>
                </p:cNvPr>
                <p:cNvPicPr/>
                <p:nvPr/>
              </p:nvPicPr>
              <p:blipFill>
                <a:blip r:embed="rId117"/>
                <a:stretch>
                  <a:fillRect/>
                </a:stretch>
              </p:blipFill>
              <p:spPr>
                <a:xfrm>
                  <a:off x="1879206" y="2053226"/>
                  <a:ext cx="18468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6" name="Ink 75">
                  <a:extLst>
                    <a:ext uri="{FF2B5EF4-FFF2-40B4-BE49-F238E27FC236}">
                      <a16:creationId xmlns:a16="http://schemas.microsoft.com/office/drawing/2014/main" id="{1D247700-D55D-F82A-1ABA-C415A014FF86}"/>
                    </a:ext>
                  </a:extLst>
                </p14:cNvPr>
                <p14:cNvContentPartPr/>
                <p14:nvPr/>
              </p14:nvContentPartPr>
              <p14:xfrm>
                <a:off x="2115726" y="2141426"/>
                <a:ext cx="120240" cy="187560"/>
              </p14:xfrm>
            </p:contentPart>
          </mc:Choice>
          <mc:Fallback xmlns="">
            <p:pic>
              <p:nvPicPr>
                <p:cNvPr id="76" name="Ink 75">
                  <a:extLst>
                    <a:ext uri="{FF2B5EF4-FFF2-40B4-BE49-F238E27FC236}">
                      <a16:creationId xmlns:a16="http://schemas.microsoft.com/office/drawing/2014/main" id="{1D247700-D55D-F82A-1ABA-C415A014FF86}"/>
                    </a:ext>
                  </a:extLst>
                </p:cNvPr>
                <p:cNvPicPr/>
                <p:nvPr/>
              </p:nvPicPr>
              <p:blipFill>
                <a:blip r:embed="rId119"/>
                <a:stretch>
                  <a:fillRect/>
                </a:stretch>
              </p:blipFill>
              <p:spPr>
                <a:xfrm>
                  <a:off x="2106726" y="2132426"/>
                  <a:ext cx="13788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7" name="Ink 76">
                  <a:extLst>
                    <a:ext uri="{FF2B5EF4-FFF2-40B4-BE49-F238E27FC236}">
                      <a16:creationId xmlns:a16="http://schemas.microsoft.com/office/drawing/2014/main" id="{F92E0666-C76B-432E-45CF-B1EC4CCB2341}"/>
                    </a:ext>
                  </a:extLst>
                </p14:cNvPr>
                <p14:cNvContentPartPr/>
                <p14:nvPr/>
              </p14:nvContentPartPr>
              <p14:xfrm>
                <a:off x="2388606" y="2218466"/>
                <a:ext cx="65880" cy="33480"/>
              </p14:xfrm>
            </p:contentPart>
          </mc:Choice>
          <mc:Fallback xmlns="">
            <p:pic>
              <p:nvPicPr>
                <p:cNvPr id="77" name="Ink 76">
                  <a:extLst>
                    <a:ext uri="{FF2B5EF4-FFF2-40B4-BE49-F238E27FC236}">
                      <a16:creationId xmlns:a16="http://schemas.microsoft.com/office/drawing/2014/main" id="{F92E0666-C76B-432E-45CF-B1EC4CCB2341}"/>
                    </a:ext>
                  </a:extLst>
                </p:cNvPr>
                <p:cNvPicPr/>
                <p:nvPr/>
              </p:nvPicPr>
              <p:blipFill>
                <a:blip r:embed="rId121"/>
                <a:stretch>
                  <a:fillRect/>
                </a:stretch>
              </p:blipFill>
              <p:spPr>
                <a:xfrm>
                  <a:off x="2379966" y="2209466"/>
                  <a:ext cx="8352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8" name="Ink 77">
                  <a:extLst>
                    <a:ext uri="{FF2B5EF4-FFF2-40B4-BE49-F238E27FC236}">
                      <a16:creationId xmlns:a16="http://schemas.microsoft.com/office/drawing/2014/main" id="{3EF52636-0B53-0336-CC9A-18745C0EDFAE}"/>
                    </a:ext>
                  </a:extLst>
                </p14:cNvPr>
                <p14:cNvContentPartPr/>
                <p14:nvPr/>
              </p14:nvContentPartPr>
              <p14:xfrm>
                <a:off x="2402646" y="2294786"/>
                <a:ext cx="54360" cy="19080"/>
              </p14:xfrm>
            </p:contentPart>
          </mc:Choice>
          <mc:Fallback xmlns="">
            <p:pic>
              <p:nvPicPr>
                <p:cNvPr id="78" name="Ink 77">
                  <a:extLst>
                    <a:ext uri="{FF2B5EF4-FFF2-40B4-BE49-F238E27FC236}">
                      <a16:creationId xmlns:a16="http://schemas.microsoft.com/office/drawing/2014/main" id="{3EF52636-0B53-0336-CC9A-18745C0EDFAE}"/>
                    </a:ext>
                  </a:extLst>
                </p:cNvPr>
                <p:cNvPicPr/>
                <p:nvPr/>
              </p:nvPicPr>
              <p:blipFill>
                <a:blip r:embed="rId123"/>
                <a:stretch>
                  <a:fillRect/>
                </a:stretch>
              </p:blipFill>
              <p:spPr>
                <a:xfrm>
                  <a:off x="2394006" y="2286146"/>
                  <a:ext cx="72000" cy="36720"/>
                </a:xfrm>
                <a:prstGeom prst="rect">
                  <a:avLst/>
                </a:prstGeom>
              </p:spPr>
            </p:pic>
          </mc:Fallback>
        </mc:AlternateContent>
      </p:grpSp>
      <p:grpSp>
        <p:nvGrpSpPr>
          <p:cNvPr id="85" name="Group 84">
            <a:extLst>
              <a:ext uri="{FF2B5EF4-FFF2-40B4-BE49-F238E27FC236}">
                <a16:creationId xmlns:a16="http://schemas.microsoft.com/office/drawing/2014/main" id="{777EBE38-80EB-8663-7A3F-56BB0BFC6129}"/>
              </a:ext>
            </a:extLst>
          </p:cNvPr>
          <p:cNvGrpSpPr/>
          <p:nvPr/>
        </p:nvGrpSpPr>
        <p:grpSpPr>
          <a:xfrm>
            <a:off x="2674806" y="1926506"/>
            <a:ext cx="419040" cy="497160"/>
            <a:chOff x="2674806" y="1926506"/>
            <a:chExt cx="419040" cy="497160"/>
          </a:xfrm>
        </p:grpSpPr>
        <mc:AlternateContent xmlns:mc="http://schemas.openxmlformats.org/markup-compatibility/2006" xmlns:p14="http://schemas.microsoft.com/office/powerpoint/2010/main">
          <mc:Choice Requires="p14">
            <p:contentPart p14:bwMode="auto" r:id="rId124">
              <p14:nvContentPartPr>
                <p14:cNvPr id="80" name="Ink 79">
                  <a:extLst>
                    <a:ext uri="{FF2B5EF4-FFF2-40B4-BE49-F238E27FC236}">
                      <a16:creationId xmlns:a16="http://schemas.microsoft.com/office/drawing/2014/main" id="{FFB5792C-2484-74DB-C2F2-BB9AA516A4A9}"/>
                    </a:ext>
                  </a:extLst>
                </p14:cNvPr>
                <p14:cNvContentPartPr/>
                <p14:nvPr/>
              </p14:nvContentPartPr>
              <p14:xfrm>
                <a:off x="2743926" y="2063306"/>
                <a:ext cx="244440" cy="360360"/>
              </p14:xfrm>
            </p:contentPart>
          </mc:Choice>
          <mc:Fallback xmlns="">
            <p:pic>
              <p:nvPicPr>
                <p:cNvPr id="80" name="Ink 79">
                  <a:extLst>
                    <a:ext uri="{FF2B5EF4-FFF2-40B4-BE49-F238E27FC236}">
                      <a16:creationId xmlns:a16="http://schemas.microsoft.com/office/drawing/2014/main" id="{FFB5792C-2484-74DB-C2F2-BB9AA516A4A9}"/>
                    </a:ext>
                  </a:extLst>
                </p:cNvPr>
                <p:cNvPicPr/>
                <p:nvPr/>
              </p:nvPicPr>
              <p:blipFill>
                <a:blip r:embed="rId125"/>
                <a:stretch>
                  <a:fillRect/>
                </a:stretch>
              </p:blipFill>
              <p:spPr>
                <a:xfrm>
                  <a:off x="2734926" y="2054666"/>
                  <a:ext cx="26208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1" name="Ink 80">
                  <a:extLst>
                    <a:ext uri="{FF2B5EF4-FFF2-40B4-BE49-F238E27FC236}">
                      <a16:creationId xmlns:a16="http://schemas.microsoft.com/office/drawing/2014/main" id="{311D5B7C-188F-AC3E-AB6D-5887AC16E6FF}"/>
                    </a:ext>
                  </a:extLst>
                </p14:cNvPr>
                <p14:cNvContentPartPr/>
                <p14:nvPr/>
              </p14:nvContentPartPr>
              <p14:xfrm>
                <a:off x="3037326" y="1926506"/>
                <a:ext cx="18720" cy="153720"/>
              </p14:xfrm>
            </p:contentPart>
          </mc:Choice>
          <mc:Fallback xmlns="">
            <p:pic>
              <p:nvPicPr>
                <p:cNvPr id="81" name="Ink 80">
                  <a:extLst>
                    <a:ext uri="{FF2B5EF4-FFF2-40B4-BE49-F238E27FC236}">
                      <a16:creationId xmlns:a16="http://schemas.microsoft.com/office/drawing/2014/main" id="{311D5B7C-188F-AC3E-AB6D-5887AC16E6FF}"/>
                    </a:ext>
                  </a:extLst>
                </p:cNvPr>
                <p:cNvPicPr/>
                <p:nvPr/>
              </p:nvPicPr>
              <p:blipFill>
                <a:blip r:embed="rId127"/>
                <a:stretch>
                  <a:fillRect/>
                </a:stretch>
              </p:blipFill>
              <p:spPr>
                <a:xfrm>
                  <a:off x="3028326" y="1917866"/>
                  <a:ext cx="363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2" name="Ink 81">
                  <a:extLst>
                    <a:ext uri="{FF2B5EF4-FFF2-40B4-BE49-F238E27FC236}">
                      <a16:creationId xmlns:a16="http://schemas.microsoft.com/office/drawing/2014/main" id="{82CE31DF-F8C4-2530-F17F-881C6EDF975C}"/>
                    </a:ext>
                  </a:extLst>
                </p14:cNvPr>
                <p14:cNvContentPartPr/>
                <p14:nvPr/>
              </p14:nvContentPartPr>
              <p14:xfrm>
                <a:off x="2991966" y="2007146"/>
                <a:ext cx="92520" cy="70200"/>
              </p14:xfrm>
            </p:contentPart>
          </mc:Choice>
          <mc:Fallback xmlns="">
            <p:pic>
              <p:nvPicPr>
                <p:cNvPr id="82" name="Ink 81">
                  <a:extLst>
                    <a:ext uri="{FF2B5EF4-FFF2-40B4-BE49-F238E27FC236}">
                      <a16:creationId xmlns:a16="http://schemas.microsoft.com/office/drawing/2014/main" id="{82CE31DF-F8C4-2530-F17F-881C6EDF975C}"/>
                    </a:ext>
                  </a:extLst>
                </p:cNvPr>
                <p:cNvPicPr/>
                <p:nvPr/>
              </p:nvPicPr>
              <p:blipFill>
                <a:blip r:embed="rId129"/>
                <a:stretch>
                  <a:fillRect/>
                </a:stretch>
              </p:blipFill>
              <p:spPr>
                <a:xfrm>
                  <a:off x="2983326" y="1998506"/>
                  <a:ext cx="11016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3" name="Ink 82">
                  <a:extLst>
                    <a:ext uri="{FF2B5EF4-FFF2-40B4-BE49-F238E27FC236}">
                      <a16:creationId xmlns:a16="http://schemas.microsoft.com/office/drawing/2014/main" id="{40896504-1E4D-9341-2D3C-B5057AF0C357}"/>
                    </a:ext>
                  </a:extLst>
                </p14:cNvPr>
                <p14:cNvContentPartPr/>
                <p14:nvPr/>
              </p14:nvContentPartPr>
              <p14:xfrm>
                <a:off x="3000606" y="1962866"/>
                <a:ext cx="93240" cy="138240"/>
              </p14:xfrm>
            </p:contentPart>
          </mc:Choice>
          <mc:Fallback xmlns="">
            <p:pic>
              <p:nvPicPr>
                <p:cNvPr id="83" name="Ink 82">
                  <a:extLst>
                    <a:ext uri="{FF2B5EF4-FFF2-40B4-BE49-F238E27FC236}">
                      <a16:creationId xmlns:a16="http://schemas.microsoft.com/office/drawing/2014/main" id="{40896504-1E4D-9341-2D3C-B5057AF0C357}"/>
                    </a:ext>
                  </a:extLst>
                </p:cNvPr>
                <p:cNvPicPr/>
                <p:nvPr/>
              </p:nvPicPr>
              <p:blipFill>
                <a:blip r:embed="rId131"/>
                <a:stretch>
                  <a:fillRect/>
                </a:stretch>
              </p:blipFill>
              <p:spPr>
                <a:xfrm>
                  <a:off x="2991606" y="1954226"/>
                  <a:ext cx="1108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4" name="Ink 83">
                  <a:extLst>
                    <a:ext uri="{FF2B5EF4-FFF2-40B4-BE49-F238E27FC236}">
                      <a16:creationId xmlns:a16="http://schemas.microsoft.com/office/drawing/2014/main" id="{A6B4684A-4789-BA5C-1E0B-54BEDEE69D96}"/>
                    </a:ext>
                  </a:extLst>
                </p14:cNvPr>
                <p14:cNvContentPartPr/>
                <p14:nvPr/>
              </p14:nvContentPartPr>
              <p14:xfrm>
                <a:off x="2674806" y="2268146"/>
                <a:ext cx="357120" cy="46800"/>
              </p14:xfrm>
            </p:contentPart>
          </mc:Choice>
          <mc:Fallback xmlns="">
            <p:pic>
              <p:nvPicPr>
                <p:cNvPr id="84" name="Ink 83">
                  <a:extLst>
                    <a:ext uri="{FF2B5EF4-FFF2-40B4-BE49-F238E27FC236}">
                      <a16:creationId xmlns:a16="http://schemas.microsoft.com/office/drawing/2014/main" id="{A6B4684A-4789-BA5C-1E0B-54BEDEE69D96}"/>
                    </a:ext>
                  </a:extLst>
                </p:cNvPr>
                <p:cNvPicPr/>
                <p:nvPr/>
              </p:nvPicPr>
              <p:blipFill>
                <a:blip r:embed="rId133"/>
                <a:stretch>
                  <a:fillRect/>
                </a:stretch>
              </p:blipFill>
              <p:spPr>
                <a:xfrm>
                  <a:off x="2665806" y="2259506"/>
                  <a:ext cx="374760" cy="64440"/>
                </a:xfrm>
                <a:prstGeom prst="rect">
                  <a:avLst/>
                </a:prstGeom>
              </p:spPr>
            </p:pic>
          </mc:Fallback>
        </mc:AlternateContent>
      </p:grpSp>
      <p:grpSp>
        <p:nvGrpSpPr>
          <p:cNvPr id="92" name="Group 91">
            <a:extLst>
              <a:ext uri="{FF2B5EF4-FFF2-40B4-BE49-F238E27FC236}">
                <a16:creationId xmlns:a16="http://schemas.microsoft.com/office/drawing/2014/main" id="{4B5C5A92-B19B-0103-BB10-691E6BBB7B54}"/>
              </a:ext>
            </a:extLst>
          </p:cNvPr>
          <p:cNvGrpSpPr/>
          <p:nvPr/>
        </p:nvGrpSpPr>
        <p:grpSpPr>
          <a:xfrm>
            <a:off x="2645286" y="2519066"/>
            <a:ext cx="506520" cy="319320"/>
            <a:chOff x="2645286" y="2519066"/>
            <a:chExt cx="506520" cy="319320"/>
          </a:xfrm>
        </p:grpSpPr>
        <mc:AlternateContent xmlns:mc="http://schemas.openxmlformats.org/markup-compatibility/2006" xmlns:p14="http://schemas.microsoft.com/office/powerpoint/2010/main">
          <mc:Choice Requires="p14">
            <p:contentPart p14:bwMode="auto" r:id="rId134">
              <p14:nvContentPartPr>
                <p14:cNvPr id="86" name="Ink 85">
                  <a:extLst>
                    <a:ext uri="{FF2B5EF4-FFF2-40B4-BE49-F238E27FC236}">
                      <a16:creationId xmlns:a16="http://schemas.microsoft.com/office/drawing/2014/main" id="{AE07CF73-173A-5202-4ABA-FB3A52AE07F1}"/>
                    </a:ext>
                  </a:extLst>
                </p14:cNvPr>
                <p14:cNvContentPartPr/>
                <p14:nvPr/>
              </p14:nvContentPartPr>
              <p14:xfrm>
                <a:off x="2645286" y="2558666"/>
                <a:ext cx="141120" cy="154800"/>
              </p14:xfrm>
            </p:contentPart>
          </mc:Choice>
          <mc:Fallback xmlns="">
            <p:pic>
              <p:nvPicPr>
                <p:cNvPr id="86" name="Ink 85">
                  <a:extLst>
                    <a:ext uri="{FF2B5EF4-FFF2-40B4-BE49-F238E27FC236}">
                      <a16:creationId xmlns:a16="http://schemas.microsoft.com/office/drawing/2014/main" id="{AE07CF73-173A-5202-4ABA-FB3A52AE07F1}"/>
                    </a:ext>
                  </a:extLst>
                </p:cNvPr>
                <p:cNvPicPr/>
                <p:nvPr/>
              </p:nvPicPr>
              <p:blipFill>
                <a:blip r:embed="rId135"/>
                <a:stretch>
                  <a:fillRect/>
                </a:stretch>
              </p:blipFill>
              <p:spPr>
                <a:xfrm>
                  <a:off x="2636646" y="2550026"/>
                  <a:ext cx="1587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7" name="Ink 86">
                  <a:extLst>
                    <a:ext uri="{FF2B5EF4-FFF2-40B4-BE49-F238E27FC236}">
                      <a16:creationId xmlns:a16="http://schemas.microsoft.com/office/drawing/2014/main" id="{12ADDBFD-F4A8-BF16-336B-638C611DB266}"/>
                    </a:ext>
                  </a:extLst>
                </p14:cNvPr>
                <p14:cNvContentPartPr/>
                <p14:nvPr/>
              </p14:nvContentPartPr>
              <p14:xfrm>
                <a:off x="2813046" y="2644706"/>
                <a:ext cx="11880" cy="193680"/>
              </p14:xfrm>
            </p:contentPart>
          </mc:Choice>
          <mc:Fallback xmlns="">
            <p:pic>
              <p:nvPicPr>
                <p:cNvPr id="87" name="Ink 86">
                  <a:extLst>
                    <a:ext uri="{FF2B5EF4-FFF2-40B4-BE49-F238E27FC236}">
                      <a16:creationId xmlns:a16="http://schemas.microsoft.com/office/drawing/2014/main" id="{12ADDBFD-F4A8-BF16-336B-638C611DB266}"/>
                    </a:ext>
                  </a:extLst>
                </p:cNvPr>
                <p:cNvPicPr/>
                <p:nvPr/>
              </p:nvPicPr>
              <p:blipFill>
                <a:blip r:embed="rId137"/>
                <a:stretch>
                  <a:fillRect/>
                </a:stretch>
              </p:blipFill>
              <p:spPr>
                <a:xfrm>
                  <a:off x="2804406" y="2636066"/>
                  <a:ext cx="295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8" name="Ink 87">
                  <a:extLst>
                    <a:ext uri="{FF2B5EF4-FFF2-40B4-BE49-F238E27FC236}">
                      <a16:creationId xmlns:a16="http://schemas.microsoft.com/office/drawing/2014/main" id="{4B3BB755-3A4D-4A4E-71A3-CE659BFBE840}"/>
                    </a:ext>
                  </a:extLst>
                </p14:cNvPr>
                <p14:cNvContentPartPr/>
                <p14:nvPr/>
              </p14:nvContentPartPr>
              <p14:xfrm>
                <a:off x="2810886" y="2620586"/>
                <a:ext cx="53280" cy="108000"/>
              </p14:xfrm>
            </p:contentPart>
          </mc:Choice>
          <mc:Fallback xmlns="">
            <p:pic>
              <p:nvPicPr>
                <p:cNvPr id="88" name="Ink 87">
                  <a:extLst>
                    <a:ext uri="{FF2B5EF4-FFF2-40B4-BE49-F238E27FC236}">
                      <a16:creationId xmlns:a16="http://schemas.microsoft.com/office/drawing/2014/main" id="{4B3BB755-3A4D-4A4E-71A3-CE659BFBE840}"/>
                    </a:ext>
                  </a:extLst>
                </p:cNvPr>
                <p:cNvPicPr/>
                <p:nvPr/>
              </p:nvPicPr>
              <p:blipFill>
                <a:blip r:embed="rId139"/>
                <a:stretch>
                  <a:fillRect/>
                </a:stretch>
              </p:blipFill>
              <p:spPr>
                <a:xfrm>
                  <a:off x="2801886" y="2611586"/>
                  <a:ext cx="709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9" name="Ink 88">
                  <a:extLst>
                    <a:ext uri="{FF2B5EF4-FFF2-40B4-BE49-F238E27FC236}">
                      <a16:creationId xmlns:a16="http://schemas.microsoft.com/office/drawing/2014/main" id="{ED5D4B97-F736-3B9B-DB66-AE1924906DAB}"/>
                    </a:ext>
                  </a:extLst>
                </p14:cNvPr>
                <p14:cNvContentPartPr/>
                <p14:nvPr/>
              </p14:nvContentPartPr>
              <p14:xfrm>
                <a:off x="3020046" y="2519066"/>
                <a:ext cx="7560" cy="207720"/>
              </p14:xfrm>
            </p:contentPart>
          </mc:Choice>
          <mc:Fallback xmlns="">
            <p:pic>
              <p:nvPicPr>
                <p:cNvPr id="89" name="Ink 88">
                  <a:extLst>
                    <a:ext uri="{FF2B5EF4-FFF2-40B4-BE49-F238E27FC236}">
                      <a16:creationId xmlns:a16="http://schemas.microsoft.com/office/drawing/2014/main" id="{ED5D4B97-F736-3B9B-DB66-AE1924906DAB}"/>
                    </a:ext>
                  </a:extLst>
                </p:cNvPr>
                <p:cNvPicPr/>
                <p:nvPr/>
              </p:nvPicPr>
              <p:blipFill>
                <a:blip r:embed="rId141"/>
                <a:stretch>
                  <a:fillRect/>
                </a:stretch>
              </p:blipFill>
              <p:spPr>
                <a:xfrm>
                  <a:off x="3011406" y="2510066"/>
                  <a:ext cx="2520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0" name="Ink 89">
                  <a:extLst>
                    <a:ext uri="{FF2B5EF4-FFF2-40B4-BE49-F238E27FC236}">
                      <a16:creationId xmlns:a16="http://schemas.microsoft.com/office/drawing/2014/main" id="{7ADC2821-5F7F-E530-4F92-495A585FC228}"/>
                    </a:ext>
                  </a:extLst>
                </p14:cNvPr>
                <p14:cNvContentPartPr/>
                <p14:nvPr/>
              </p14:nvContentPartPr>
              <p14:xfrm>
                <a:off x="2910966" y="2534186"/>
                <a:ext cx="192960" cy="72000"/>
              </p14:xfrm>
            </p:contentPart>
          </mc:Choice>
          <mc:Fallback xmlns="">
            <p:pic>
              <p:nvPicPr>
                <p:cNvPr id="90" name="Ink 89">
                  <a:extLst>
                    <a:ext uri="{FF2B5EF4-FFF2-40B4-BE49-F238E27FC236}">
                      <a16:creationId xmlns:a16="http://schemas.microsoft.com/office/drawing/2014/main" id="{7ADC2821-5F7F-E530-4F92-495A585FC228}"/>
                    </a:ext>
                  </a:extLst>
                </p:cNvPr>
                <p:cNvPicPr/>
                <p:nvPr/>
              </p:nvPicPr>
              <p:blipFill>
                <a:blip r:embed="rId143"/>
                <a:stretch>
                  <a:fillRect/>
                </a:stretch>
              </p:blipFill>
              <p:spPr>
                <a:xfrm>
                  <a:off x="2901966" y="2525186"/>
                  <a:ext cx="2106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1" name="Ink 90">
                  <a:extLst>
                    <a:ext uri="{FF2B5EF4-FFF2-40B4-BE49-F238E27FC236}">
                      <a16:creationId xmlns:a16="http://schemas.microsoft.com/office/drawing/2014/main" id="{0BCF5D4E-56A5-9F98-EEF3-468C7AD26C74}"/>
                    </a:ext>
                  </a:extLst>
                </p14:cNvPr>
                <p14:cNvContentPartPr/>
                <p14:nvPr/>
              </p14:nvContentPartPr>
              <p14:xfrm>
                <a:off x="3093846" y="2677106"/>
                <a:ext cx="57960" cy="91080"/>
              </p14:xfrm>
            </p:contentPart>
          </mc:Choice>
          <mc:Fallback xmlns="">
            <p:pic>
              <p:nvPicPr>
                <p:cNvPr id="91" name="Ink 90">
                  <a:extLst>
                    <a:ext uri="{FF2B5EF4-FFF2-40B4-BE49-F238E27FC236}">
                      <a16:creationId xmlns:a16="http://schemas.microsoft.com/office/drawing/2014/main" id="{0BCF5D4E-56A5-9F98-EEF3-468C7AD26C74}"/>
                    </a:ext>
                  </a:extLst>
                </p:cNvPr>
                <p:cNvPicPr/>
                <p:nvPr/>
              </p:nvPicPr>
              <p:blipFill>
                <a:blip r:embed="rId145"/>
                <a:stretch>
                  <a:fillRect/>
                </a:stretch>
              </p:blipFill>
              <p:spPr>
                <a:xfrm>
                  <a:off x="3085206" y="2668466"/>
                  <a:ext cx="75600" cy="108720"/>
                </a:xfrm>
                <a:prstGeom prst="rect">
                  <a:avLst/>
                </a:prstGeom>
              </p:spPr>
            </p:pic>
          </mc:Fallback>
        </mc:AlternateContent>
      </p:grpSp>
      <p:grpSp>
        <p:nvGrpSpPr>
          <p:cNvPr id="115" name="Group 114">
            <a:extLst>
              <a:ext uri="{FF2B5EF4-FFF2-40B4-BE49-F238E27FC236}">
                <a16:creationId xmlns:a16="http://schemas.microsoft.com/office/drawing/2014/main" id="{0D3378D0-5E0B-60B4-37AE-79FAF35268CF}"/>
              </a:ext>
            </a:extLst>
          </p:cNvPr>
          <p:cNvGrpSpPr/>
          <p:nvPr/>
        </p:nvGrpSpPr>
        <p:grpSpPr>
          <a:xfrm>
            <a:off x="3666246" y="1857026"/>
            <a:ext cx="2491920" cy="471600"/>
            <a:chOff x="3666246" y="1857026"/>
            <a:chExt cx="2491920" cy="471600"/>
          </a:xfrm>
        </p:grpSpPr>
        <mc:AlternateContent xmlns:mc="http://schemas.openxmlformats.org/markup-compatibility/2006" xmlns:p14="http://schemas.microsoft.com/office/powerpoint/2010/main">
          <mc:Choice Requires="p14">
            <p:contentPart p14:bwMode="auto" r:id="rId146">
              <p14:nvContentPartPr>
                <p14:cNvPr id="93" name="Ink 92">
                  <a:extLst>
                    <a:ext uri="{FF2B5EF4-FFF2-40B4-BE49-F238E27FC236}">
                      <a16:creationId xmlns:a16="http://schemas.microsoft.com/office/drawing/2014/main" id="{FE37A231-FC7A-BC81-C2DF-2FA225E8360C}"/>
                    </a:ext>
                  </a:extLst>
                </p14:cNvPr>
                <p14:cNvContentPartPr/>
                <p14:nvPr/>
              </p14:nvContentPartPr>
              <p14:xfrm>
                <a:off x="3678126" y="2046386"/>
                <a:ext cx="8280" cy="282240"/>
              </p14:xfrm>
            </p:contentPart>
          </mc:Choice>
          <mc:Fallback xmlns="">
            <p:pic>
              <p:nvPicPr>
                <p:cNvPr id="93" name="Ink 92">
                  <a:extLst>
                    <a:ext uri="{FF2B5EF4-FFF2-40B4-BE49-F238E27FC236}">
                      <a16:creationId xmlns:a16="http://schemas.microsoft.com/office/drawing/2014/main" id="{FE37A231-FC7A-BC81-C2DF-2FA225E8360C}"/>
                    </a:ext>
                  </a:extLst>
                </p:cNvPr>
                <p:cNvPicPr/>
                <p:nvPr/>
              </p:nvPicPr>
              <p:blipFill>
                <a:blip r:embed="rId147"/>
                <a:stretch>
                  <a:fillRect/>
                </a:stretch>
              </p:blipFill>
              <p:spPr>
                <a:xfrm>
                  <a:off x="3669126" y="2037386"/>
                  <a:ext cx="2592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4" name="Ink 93">
                  <a:extLst>
                    <a:ext uri="{FF2B5EF4-FFF2-40B4-BE49-F238E27FC236}">
                      <a16:creationId xmlns:a16="http://schemas.microsoft.com/office/drawing/2014/main" id="{FCD1BF61-906B-209A-D4E6-1AC60FEA15F7}"/>
                    </a:ext>
                  </a:extLst>
                </p14:cNvPr>
                <p14:cNvContentPartPr/>
                <p14:nvPr/>
              </p14:nvContentPartPr>
              <p14:xfrm>
                <a:off x="3666246" y="2127026"/>
                <a:ext cx="55440" cy="89640"/>
              </p14:xfrm>
            </p:contentPart>
          </mc:Choice>
          <mc:Fallback xmlns="">
            <p:pic>
              <p:nvPicPr>
                <p:cNvPr id="94" name="Ink 93">
                  <a:extLst>
                    <a:ext uri="{FF2B5EF4-FFF2-40B4-BE49-F238E27FC236}">
                      <a16:creationId xmlns:a16="http://schemas.microsoft.com/office/drawing/2014/main" id="{FCD1BF61-906B-209A-D4E6-1AC60FEA15F7}"/>
                    </a:ext>
                  </a:extLst>
                </p:cNvPr>
                <p:cNvPicPr/>
                <p:nvPr/>
              </p:nvPicPr>
              <p:blipFill>
                <a:blip r:embed="rId149"/>
                <a:stretch>
                  <a:fillRect/>
                </a:stretch>
              </p:blipFill>
              <p:spPr>
                <a:xfrm>
                  <a:off x="3657246" y="2118026"/>
                  <a:ext cx="730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5" name="Ink 94">
                  <a:extLst>
                    <a:ext uri="{FF2B5EF4-FFF2-40B4-BE49-F238E27FC236}">
                      <a16:creationId xmlns:a16="http://schemas.microsoft.com/office/drawing/2014/main" id="{EA07729E-4013-9263-1677-2933D1554A10}"/>
                    </a:ext>
                  </a:extLst>
                </p14:cNvPr>
                <p14:cNvContentPartPr/>
                <p14:nvPr/>
              </p14:nvContentPartPr>
              <p14:xfrm>
                <a:off x="3764526" y="1990946"/>
                <a:ext cx="227520" cy="229680"/>
              </p14:xfrm>
            </p:contentPart>
          </mc:Choice>
          <mc:Fallback xmlns="">
            <p:pic>
              <p:nvPicPr>
                <p:cNvPr id="95" name="Ink 94">
                  <a:extLst>
                    <a:ext uri="{FF2B5EF4-FFF2-40B4-BE49-F238E27FC236}">
                      <a16:creationId xmlns:a16="http://schemas.microsoft.com/office/drawing/2014/main" id="{EA07729E-4013-9263-1677-2933D1554A10}"/>
                    </a:ext>
                  </a:extLst>
                </p:cNvPr>
                <p:cNvPicPr/>
                <p:nvPr/>
              </p:nvPicPr>
              <p:blipFill>
                <a:blip r:embed="rId151"/>
                <a:stretch>
                  <a:fillRect/>
                </a:stretch>
              </p:blipFill>
              <p:spPr>
                <a:xfrm>
                  <a:off x="3755526" y="1982306"/>
                  <a:ext cx="24516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6" name="Ink 95">
                  <a:extLst>
                    <a:ext uri="{FF2B5EF4-FFF2-40B4-BE49-F238E27FC236}">
                      <a16:creationId xmlns:a16="http://schemas.microsoft.com/office/drawing/2014/main" id="{36AB1CAC-9243-D73F-789D-C95BB3BE75F6}"/>
                    </a:ext>
                  </a:extLst>
                </p14:cNvPr>
                <p14:cNvContentPartPr/>
                <p14:nvPr/>
              </p14:nvContentPartPr>
              <p14:xfrm>
                <a:off x="3971886" y="2128826"/>
                <a:ext cx="124200" cy="54360"/>
              </p14:xfrm>
            </p:contentPart>
          </mc:Choice>
          <mc:Fallback xmlns="">
            <p:pic>
              <p:nvPicPr>
                <p:cNvPr id="96" name="Ink 95">
                  <a:extLst>
                    <a:ext uri="{FF2B5EF4-FFF2-40B4-BE49-F238E27FC236}">
                      <a16:creationId xmlns:a16="http://schemas.microsoft.com/office/drawing/2014/main" id="{36AB1CAC-9243-D73F-789D-C95BB3BE75F6}"/>
                    </a:ext>
                  </a:extLst>
                </p:cNvPr>
                <p:cNvPicPr/>
                <p:nvPr/>
              </p:nvPicPr>
              <p:blipFill>
                <a:blip r:embed="rId153"/>
                <a:stretch>
                  <a:fillRect/>
                </a:stretch>
              </p:blipFill>
              <p:spPr>
                <a:xfrm>
                  <a:off x="3963246" y="2120186"/>
                  <a:ext cx="141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7" name="Ink 96">
                  <a:extLst>
                    <a:ext uri="{FF2B5EF4-FFF2-40B4-BE49-F238E27FC236}">
                      <a16:creationId xmlns:a16="http://schemas.microsoft.com/office/drawing/2014/main" id="{8C047C39-40C4-59DC-E539-6B86BD0AE013}"/>
                    </a:ext>
                  </a:extLst>
                </p14:cNvPr>
                <p14:cNvContentPartPr/>
                <p14:nvPr/>
              </p14:nvContentPartPr>
              <p14:xfrm>
                <a:off x="4249806" y="2082746"/>
                <a:ext cx="44640" cy="159480"/>
              </p14:xfrm>
            </p:contentPart>
          </mc:Choice>
          <mc:Fallback xmlns="">
            <p:pic>
              <p:nvPicPr>
                <p:cNvPr id="97" name="Ink 96">
                  <a:extLst>
                    <a:ext uri="{FF2B5EF4-FFF2-40B4-BE49-F238E27FC236}">
                      <a16:creationId xmlns:a16="http://schemas.microsoft.com/office/drawing/2014/main" id="{8C047C39-40C4-59DC-E539-6B86BD0AE013}"/>
                    </a:ext>
                  </a:extLst>
                </p:cNvPr>
                <p:cNvPicPr/>
                <p:nvPr/>
              </p:nvPicPr>
              <p:blipFill>
                <a:blip r:embed="rId155"/>
                <a:stretch>
                  <a:fillRect/>
                </a:stretch>
              </p:blipFill>
              <p:spPr>
                <a:xfrm>
                  <a:off x="4240806" y="2073746"/>
                  <a:ext cx="622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8" name="Ink 97">
                  <a:extLst>
                    <a:ext uri="{FF2B5EF4-FFF2-40B4-BE49-F238E27FC236}">
                      <a16:creationId xmlns:a16="http://schemas.microsoft.com/office/drawing/2014/main" id="{7B1478B1-6A34-DAB1-978A-12F9252FD4E5}"/>
                    </a:ext>
                  </a:extLst>
                </p14:cNvPr>
                <p14:cNvContentPartPr/>
                <p14:nvPr/>
              </p14:nvContentPartPr>
              <p14:xfrm>
                <a:off x="4348446" y="1941626"/>
                <a:ext cx="366480" cy="271080"/>
              </p14:xfrm>
            </p:contentPart>
          </mc:Choice>
          <mc:Fallback xmlns="">
            <p:pic>
              <p:nvPicPr>
                <p:cNvPr id="98" name="Ink 97">
                  <a:extLst>
                    <a:ext uri="{FF2B5EF4-FFF2-40B4-BE49-F238E27FC236}">
                      <a16:creationId xmlns:a16="http://schemas.microsoft.com/office/drawing/2014/main" id="{7B1478B1-6A34-DAB1-978A-12F9252FD4E5}"/>
                    </a:ext>
                  </a:extLst>
                </p:cNvPr>
                <p:cNvPicPr/>
                <p:nvPr/>
              </p:nvPicPr>
              <p:blipFill>
                <a:blip r:embed="rId157"/>
                <a:stretch>
                  <a:fillRect/>
                </a:stretch>
              </p:blipFill>
              <p:spPr>
                <a:xfrm>
                  <a:off x="4339806" y="1932986"/>
                  <a:ext cx="38412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99" name="Ink 98">
                  <a:extLst>
                    <a:ext uri="{FF2B5EF4-FFF2-40B4-BE49-F238E27FC236}">
                      <a16:creationId xmlns:a16="http://schemas.microsoft.com/office/drawing/2014/main" id="{C7F277CE-542E-B1F8-0892-18928C23DF70}"/>
                    </a:ext>
                  </a:extLst>
                </p14:cNvPr>
                <p14:cNvContentPartPr/>
                <p14:nvPr/>
              </p14:nvContentPartPr>
              <p14:xfrm>
                <a:off x="4678926" y="1896266"/>
                <a:ext cx="414360" cy="273240"/>
              </p14:xfrm>
            </p:contentPart>
          </mc:Choice>
          <mc:Fallback xmlns="">
            <p:pic>
              <p:nvPicPr>
                <p:cNvPr id="99" name="Ink 98">
                  <a:extLst>
                    <a:ext uri="{FF2B5EF4-FFF2-40B4-BE49-F238E27FC236}">
                      <a16:creationId xmlns:a16="http://schemas.microsoft.com/office/drawing/2014/main" id="{C7F277CE-542E-B1F8-0892-18928C23DF70}"/>
                    </a:ext>
                  </a:extLst>
                </p:cNvPr>
                <p:cNvPicPr/>
                <p:nvPr/>
              </p:nvPicPr>
              <p:blipFill>
                <a:blip r:embed="rId159"/>
                <a:stretch>
                  <a:fillRect/>
                </a:stretch>
              </p:blipFill>
              <p:spPr>
                <a:xfrm>
                  <a:off x="4669926" y="1887266"/>
                  <a:ext cx="43200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0" name="Ink 99">
                  <a:extLst>
                    <a:ext uri="{FF2B5EF4-FFF2-40B4-BE49-F238E27FC236}">
                      <a16:creationId xmlns:a16="http://schemas.microsoft.com/office/drawing/2014/main" id="{051AF8C9-1C2D-0E36-9C37-7CE12DC1355D}"/>
                    </a:ext>
                  </a:extLst>
                </p14:cNvPr>
                <p14:cNvContentPartPr/>
                <p14:nvPr/>
              </p14:nvContentPartPr>
              <p14:xfrm>
                <a:off x="5263926" y="1939106"/>
                <a:ext cx="113400" cy="167760"/>
              </p14:xfrm>
            </p:contentPart>
          </mc:Choice>
          <mc:Fallback xmlns="">
            <p:pic>
              <p:nvPicPr>
                <p:cNvPr id="100" name="Ink 99">
                  <a:extLst>
                    <a:ext uri="{FF2B5EF4-FFF2-40B4-BE49-F238E27FC236}">
                      <a16:creationId xmlns:a16="http://schemas.microsoft.com/office/drawing/2014/main" id="{051AF8C9-1C2D-0E36-9C37-7CE12DC1355D}"/>
                    </a:ext>
                  </a:extLst>
                </p:cNvPr>
                <p:cNvPicPr/>
                <p:nvPr/>
              </p:nvPicPr>
              <p:blipFill>
                <a:blip r:embed="rId161"/>
                <a:stretch>
                  <a:fillRect/>
                </a:stretch>
              </p:blipFill>
              <p:spPr>
                <a:xfrm>
                  <a:off x="5254926" y="1930106"/>
                  <a:ext cx="13104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1" name="Ink 100">
                  <a:extLst>
                    <a:ext uri="{FF2B5EF4-FFF2-40B4-BE49-F238E27FC236}">
                      <a16:creationId xmlns:a16="http://schemas.microsoft.com/office/drawing/2014/main" id="{F063BCA5-5B18-C4DB-2A88-6A25ED6F1F64}"/>
                    </a:ext>
                  </a:extLst>
                </p14:cNvPr>
                <p14:cNvContentPartPr/>
                <p14:nvPr/>
              </p14:nvContentPartPr>
              <p14:xfrm>
                <a:off x="5427726" y="1857026"/>
                <a:ext cx="730440" cy="260640"/>
              </p14:xfrm>
            </p:contentPart>
          </mc:Choice>
          <mc:Fallback xmlns="">
            <p:pic>
              <p:nvPicPr>
                <p:cNvPr id="101" name="Ink 100">
                  <a:extLst>
                    <a:ext uri="{FF2B5EF4-FFF2-40B4-BE49-F238E27FC236}">
                      <a16:creationId xmlns:a16="http://schemas.microsoft.com/office/drawing/2014/main" id="{F063BCA5-5B18-C4DB-2A88-6A25ED6F1F64}"/>
                    </a:ext>
                  </a:extLst>
                </p:cNvPr>
                <p:cNvPicPr/>
                <p:nvPr/>
              </p:nvPicPr>
              <p:blipFill>
                <a:blip r:embed="rId163"/>
                <a:stretch>
                  <a:fillRect/>
                </a:stretch>
              </p:blipFill>
              <p:spPr>
                <a:xfrm>
                  <a:off x="5419086" y="1848026"/>
                  <a:ext cx="748080" cy="27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4">
            <p14:nvContentPartPr>
              <p14:cNvPr id="102" name="Ink 101">
                <a:extLst>
                  <a:ext uri="{FF2B5EF4-FFF2-40B4-BE49-F238E27FC236}">
                    <a16:creationId xmlns:a16="http://schemas.microsoft.com/office/drawing/2014/main" id="{AD9DA15E-05CB-AD33-5813-EA198A3E5082}"/>
                  </a:ext>
                </a:extLst>
              </p14:cNvPr>
              <p14:cNvContentPartPr/>
              <p14:nvPr/>
            </p14:nvContentPartPr>
            <p14:xfrm>
              <a:off x="6379206" y="1974386"/>
              <a:ext cx="14760" cy="10080"/>
            </p14:xfrm>
          </p:contentPart>
        </mc:Choice>
        <mc:Fallback xmlns="">
          <p:pic>
            <p:nvPicPr>
              <p:cNvPr id="102" name="Ink 101">
                <a:extLst>
                  <a:ext uri="{FF2B5EF4-FFF2-40B4-BE49-F238E27FC236}">
                    <a16:creationId xmlns:a16="http://schemas.microsoft.com/office/drawing/2014/main" id="{AD9DA15E-05CB-AD33-5813-EA198A3E5082}"/>
                  </a:ext>
                </a:extLst>
              </p:cNvPr>
              <p:cNvPicPr/>
              <p:nvPr/>
            </p:nvPicPr>
            <p:blipFill>
              <a:blip r:embed="rId165"/>
              <a:stretch>
                <a:fillRect/>
              </a:stretch>
            </p:blipFill>
            <p:spPr>
              <a:xfrm>
                <a:off x="6370206" y="1965746"/>
                <a:ext cx="324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3" name="Ink 102">
                <a:extLst>
                  <a:ext uri="{FF2B5EF4-FFF2-40B4-BE49-F238E27FC236}">
                    <a16:creationId xmlns:a16="http://schemas.microsoft.com/office/drawing/2014/main" id="{85E39078-11DC-2C34-9415-F31BAEB23D98}"/>
                  </a:ext>
                </a:extLst>
              </p14:cNvPr>
              <p14:cNvContentPartPr/>
              <p14:nvPr/>
            </p14:nvContentPartPr>
            <p14:xfrm>
              <a:off x="6377406" y="2085266"/>
              <a:ext cx="27360" cy="13320"/>
            </p14:xfrm>
          </p:contentPart>
        </mc:Choice>
        <mc:Fallback xmlns="">
          <p:pic>
            <p:nvPicPr>
              <p:cNvPr id="103" name="Ink 102">
                <a:extLst>
                  <a:ext uri="{FF2B5EF4-FFF2-40B4-BE49-F238E27FC236}">
                    <a16:creationId xmlns:a16="http://schemas.microsoft.com/office/drawing/2014/main" id="{85E39078-11DC-2C34-9415-F31BAEB23D98}"/>
                  </a:ext>
                </a:extLst>
              </p:cNvPr>
              <p:cNvPicPr/>
              <p:nvPr/>
            </p:nvPicPr>
            <p:blipFill>
              <a:blip r:embed="rId167"/>
              <a:stretch>
                <a:fillRect/>
              </a:stretch>
            </p:blipFill>
            <p:spPr>
              <a:xfrm>
                <a:off x="6368766" y="2076266"/>
                <a:ext cx="45000" cy="30960"/>
              </a:xfrm>
              <a:prstGeom prst="rect">
                <a:avLst/>
              </a:prstGeom>
            </p:spPr>
          </p:pic>
        </mc:Fallback>
      </mc:AlternateContent>
      <p:grpSp>
        <p:nvGrpSpPr>
          <p:cNvPr id="114" name="Group 113">
            <a:extLst>
              <a:ext uri="{FF2B5EF4-FFF2-40B4-BE49-F238E27FC236}">
                <a16:creationId xmlns:a16="http://schemas.microsoft.com/office/drawing/2014/main" id="{75D3FB8F-E73B-7A31-5AFB-36114ED34462}"/>
              </a:ext>
            </a:extLst>
          </p:cNvPr>
          <p:cNvGrpSpPr/>
          <p:nvPr/>
        </p:nvGrpSpPr>
        <p:grpSpPr>
          <a:xfrm>
            <a:off x="6999486" y="1858466"/>
            <a:ext cx="326520" cy="248040"/>
            <a:chOff x="6999486" y="1858466"/>
            <a:chExt cx="326520" cy="248040"/>
          </a:xfrm>
        </p:grpSpPr>
        <mc:AlternateContent xmlns:mc="http://schemas.openxmlformats.org/markup-compatibility/2006" xmlns:p14="http://schemas.microsoft.com/office/powerpoint/2010/main">
          <mc:Choice Requires="p14">
            <p:contentPart p14:bwMode="auto" r:id="rId168">
              <p14:nvContentPartPr>
                <p14:cNvPr id="104" name="Ink 103">
                  <a:extLst>
                    <a:ext uri="{FF2B5EF4-FFF2-40B4-BE49-F238E27FC236}">
                      <a16:creationId xmlns:a16="http://schemas.microsoft.com/office/drawing/2014/main" id="{1CAA66CF-922F-DB93-0B44-0FE065AA1889}"/>
                    </a:ext>
                  </a:extLst>
                </p14:cNvPr>
                <p14:cNvContentPartPr/>
                <p14:nvPr/>
              </p14:nvContentPartPr>
              <p14:xfrm>
                <a:off x="6999486" y="1858466"/>
                <a:ext cx="140400" cy="231480"/>
              </p14:xfrm>
            </p:contentPart>
          </mc:Choice>
          <mc:Fallback xmlns="">
            <p:pic>
              <p:nvPicPr>
                <p:cNvPr id="104" name="Ink 103">
                  <a:extLst>
                    <a:ext uri="{FF2B5EF4-FFF2-40B4-BE49-F238E27FC236}">
                      <a16:creationId xmlns:a16="http://schemas.microsoft.com/office/drawing/2014/main" id="{1CAA66CF-922F-DB93-0B44-0FE065AA1889}"/>
                    </a:ext>
                  </a:extLst>
                </p:cNvPr>
                <p:cNvPicPr/>
                <p:nvPr/>
              </p:nvPicPr>
              <p:blipFill>
                <a:blip r:embed="rId169"/>
                <a:stretch>
                  <a:fillRect/>
                </a:stretch>
              </p:blipFill>
              <p:spPr>
                <a:xfrm>
                  <a:off x="6990486" y="1849466"/>
                  <a:ext cx="15804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5" name="Ink 104">
                  <a:extLst>
                    <a:ext uri="{FF2B5EF4-FFF2-40B4-BE49-F238E27FC236}">
                      <a16:creationId xmlns:a16="http://schemas.microsoft.com/office/drawing/2014/main" id="{E048CFA9-3247-FFDF-8EA5-02F81A8D1E7E}"/>
                    </a:ext>
                  </a:extLst>
                </p14:cNvPr>
                <p14:cNvContentPartPr/>
                <p14:nvPr/>
              </p14:nvContentPartPr>
              <p14:xfrm>
                <a:off x="7223766" y="1954946"/>
                <a:ext cx="102240" cy="151560"/>
              </p14:xfrm>
            </p:contentPart>
          </mc:Choice>
          <mc:Fallback xmlns="">
            <p:pic>
              <p:nvPicPr>
                <p:cNvPr id="105" name="Ink 104">
                  <a:extLst>
                    <a:ext uri="{FF2B5EF4-FFF2-40B4-BE49-F238E27FC236}">
                      <a16:creationId xmlns:a16="http://schemas.microsoft.com/office/drawing/2014/main" id="{E048CFA9-3247-FFDF-8EA5-02F81A8D1E7E}"/>
                    </a:ext>
                  </a:extLst>
                </p:cNvPr>
                <p:cNvPicPr/>
                <p:nvPr/>
              </p:nvPicPr>
              <p:blipFill>
                <a:blip r:embed="rId171"/>
                <a:stretch>
                  <a:fillRect/>
                </a:stretch>
              </p:blipFill>
              <p:spPr>
                <a:xfrm>
                  <a:off x="7214766" y="1945946"/>
                  <a:ext cx="119880" cy="169200"/>
                </a:xfrm>
                <a:prstGeom prst="rect">
                  <a:avLst/>
                </a:prstGeom>
              </p:spPr>
            </p:pic>
          </mc:Fallback>
        </mc:AlternateContent>
      </p:grpSp>
      <p:grpSp>
        <p:nvGrpSpPr>
          <p:cNvPr id="113" name="Group 112">
            <a:extLst>
              <a:ext uri="{FF2B5EF4-FFF2-40B4-BE49-F238E27FC236}">
                <a16:creationId xmlns:a16="http://schemas.microsoft.com/office/drawing/2014/main" id="{73CA6025-CA75-F5F0-1136-7BAD9B78C785}"/>
              </a:ext>
            </a:extLst>
          </p:cNvPr>
          <p:cNvGrpSpPr/>
          <p:nvPr/>
        </p:nvGrpSpPr>
        <p:grpSpPr>
          <a:xfrm>
            <a:off x="7544526" y="1791866"/>
            <a:ext cx="762480" cy="443520"/>
            <a:chOff x="7544526" y="1791866"/>
            <a:chExt cx="762480" cy="443520"/>
          </a:xfrm>
        </p:grpSpPr>
        <mc:AlternateContent xmlns:mc="http://schemas.openxmlformats.org/markup-compatibility/2006" xmlns:p14="http://schemas.microsoft.com/office/powerpoint/2010/main">
          <mc:Choice Requires="p14">
            <p:contentPart p14:bwMode="auto" r:id="rId172">
              <p14:nvContentPartPr>
                <p14:cNvPr id="106" name="Ink 105">
                  <a:extLst>
                    <a:ext uri="{FF2B5EF4-FFF2-40B4-BE49-F238E27FC236}">
                      <a16:creationId xmlns:a16="http://schemas.microsoft.com/office/drawing/2014/main" id="{B48D3336-5451-AFCE-3F93-FD7B2DE477AB}"/>
                    </a:ext>
                  </a:extLst>
                </p14:cNvPr>
                <p14:cNvContentPartPr/>
                <p14:nvPr/>
              </p14:nvContentPartPr>
              <p14:xfrm>
                <a:off x="7552086" y="1998506"/>
                <a:ext cx="35280" cy="15480"/>
              </p14:xfrm>
            </p:contentPart>
          </mc:Choice>
          <mc:Fallback xmlns="">
            <p:pic>
              <p:nvPicPr>
                <p:cNvPr id="106" name="Ink 105">
                  <a:extLst>
                    <a:ext uri="{FF2B5EF4-FFF2-40B4-BE49-F238E27FC236}">
                      <a16:creationId xmlns:a16="http://schemas.microsoft.com/office/drawing/2014/main" id="{B48D3336-5451-AFCE-3F93-FD7B2DE477AB}"/>
                    </a:ext>
                  </a:extLst>
                </p:cNvPr>
                <p:cNvPicPr/>
                <p:nvPr/>
              </p:nvPicPr>
              <p:blipFill>
                <a:blip r:embed="rId173"/>
                <a:stretch>
                  <a:fillRect/>
                </a:stretch>
              </p:blipFill>
              <p:spPr>
                <a:xfrm>
                  <a:off x="7543086" y="1989506"/>
                  <a:ext cx="5292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7" name="Ink 106">
                  <a:extLst>
                    <a:ext uri="{FF2B5EF4-FFF2-40B4-BE49-F238E27FC236}">
                      <a16:creationId xmlns:a16="http://schemas.microsoft.com/office/drawing/2014/main" id="{42A32766-97FD-6DCF-2E59-66A2FDAF3F64}"/>
                    </a:ext>
                  </a:extLst>
                </p14:cNvPr>
                <p14:cNvContentPartPr/>
                <p14:nvPr/>
              </p14:nvContentPartPr>
              <p14:xfrm>
                <a:off x="7544526" y="2081666"/>
                <a:ext cx="56160" cy="5400"/>
              </p14:xfrm>
            </p:contentPart>
          </mc:Choice>
          <mc:Fallback xmlns="">
            <p:pic>
              <p:nvPicPr>
                <p:cNvPr id="107" name="Ink 106">
                  <a:extLst>
                    <a:ext uri="{FF2B5EF4-FFF2-40B4-BE49-F238E27FC236}">
                      <a16:creationId xmlns:a16="http://schemas.microsoft.com/office/drawing/2014/main" id="{42A32766-97FD-6DCF-2E59-66A2FDAF3F64}"/>
                    </a:ext>
                  </a:extLst>
                </p:cNvPr>
                <p:cNvPicPr/>
                <p:nvPr/>
              </p:nvPicPr>
              <p:blipFill>
                <a:blip r:embed="rId175"/>
                <a:stretch>
                  <a:fillRect/>
                </a:stretch>
              </p:blipFill>
              <p:spPr>
                <a:xfrm>
                  <a:off x="7535886" y="2072666"/>
                  <a:ext cx="7380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8" name="Ink 107">
                  <a:extLst>
                    <a:ext uri="{FF2B5EF4-FFF2-40B4-BE49-F238E27FC236}">
                      <a16:creationId xmlns:a16="http://schemas.microsoft.com/office/drawing/2014/main" id="{DD37C63B-3113-AC7E-4837-77D5888FF4EE}"/>
                    </a:ext>
                  </a:extLst>
                </p14:cNvPr>
                <p14:cNvContentPartPr/>
                <p14:nvPr/>
              </p14:nvContentPartPr>
              <p14:xfrm>
                <a:off x="7890126" y="1926866"/>
                <a:ext cx="229680" cy="308520"/>
              </p14:xfrm>
            </p:contentPart>
          </mc:Choice>
          <mc:Fallback xmlns="">
            <p:pic>
              <p:nvPicPr>
                <p:cNvPr id="108" name="Ink 107">
                  <a:extLst>
                    <a:ext uri="{FF2B5EF4-FFF2-40B4-BE49-F238E27FC236}">
                      <a16:creationId xmlns:a16="http://schemas.microsoft.com/office/drawing/2014/main" id="{DD37C63B-3113-AC7E-4837-77D5888FF4EE}"/>
                    </a:ext>
                  </a:extLst>
                </p:cNvPr>
                <p:cNvPicPr/>
                <p:nvPr/>
              </p:nvPicPr>
              <p:blipFill>
                <a:blip r:embed="rId177"/>
                <a:stretch>
                  <a:fillRect/>
                </a:stretch>
              </p:blipFill>
              <p:spPr>
                <a:xfrm>
                  <a:off x="7881126" y="1918226"/>
                  <a:ext cx="24732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9" name="Ink 108">
                  <a:extLst>
                    <a:ext uri="{FF2B5EF4-FFF2-40B4-BE49-F238E27FC236}">
                      <a16:creationId xmlns:a16="http://schemas.microsoft.com/office/drawing/2014/main" id="{EC9C1112-E97F-D486-4EB7-9C8B6EE7231C}"/>
                    </a:ext>
                  </a:extLst>
                </p14:cNvPr>
                <p14:cNvContentPartPr/>
                <p14:nvPr/>
              </p14:nvContentPartPr>
              <p14:xfrm>
                <a:off x="8213046" y="1796186"/>
                <a:ext cx="26280" cy="160200"/>
              </p14:xfrm>
            </p:contentPart>
          </mc:Choice>
          <mc:Fallback xmlns="">
            <p:pic>
              <p:nvPicPr>
                <p:cNvPr id="109" name="Ink 108">
                  <a:extLst>
                    <a:ext uri="{FF2B5EF4-FFF2-40B4-BE49-F238E27FC236}">
                      <a16:creationId xmlns:a16="http://schemas.microsoft.com/office/drawing/2014/main" id="{EC9C1112-E97F-D486-4EB7-9C8B6EE7231C}"/>
                    </a:ext>
                  </a:extLst>
                </p:cNvPr>
                <p:cNvPicPr/>
                <p:nvPr/>
              </p:nvPicPr>
              <p:blipFill>
                <a:blip r:embed="rId179"/>
                <a:stretch>
                  <a:fillRect/>
                </a:stretch>
              </p:blipFill>
              <p:spPr>
                <a:xfrm>
                  <a:off x="8204406" y="1787186"/>
                  <a:ext cx="439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0" name="Ink 109">
                  <a:extLst>
                    <a:ext uri="{FF2B5EF4-FFF2-40B4-BE49-F238E27FC236}">
                      <a16:creationId xmlns:a16="http://schemas.microsoft.com/office/drawing/2014/main" id="{6E600DF9-6662-E791-51B9-1DF02E5C99D0}"/>
                    </a:ext>
                  </a:extLst>
                </p14:cNvPr>
                <p14:cNvContentPartPr/>
                <p14:nvPr/>
              </p14:nvContentPartPr>
              <p14:xfrm>
                <a:off x="8163726" y="1858826"/>
                <a:ext cx="143280" cy="29520"/>
              </p14:xfrm>
            </p:contentPart>
          </mc:Choice>
          <mc:Fallback xmlns="">
            <p:pic>
              <p:nvPicPr>
                <p:cNvPr id="110" name="Ink 109">
                  <a:extLst>
                    <a:ext uri="{FF2B5EF4-FFF2-40B4-BE49-F238E27FC236}">
                      <a16:creationId xmlns:a16="http://schemas.microsoft.com/office/drawing/2014/main" id="{6E600DF9-6662-E791-51B9-1DF02E5C99D0}"/>
                    </a:ext>
                  </a:extLst>
                </p:cNvPr>
                <p:cNvPicPr/>
                <p:nvPr/>
              </p:nvPicPr>
              <p:blipFill>
                <a:blip r:embed="rId181"/>
                <a:stretch>
                  <a:fillRect/>
                </a:stretch>
              </p:blipFill>
              <p:spPr>
                <a:xfrm>
                  <a:off x="8154726" y="1850186"/>
                  <a:ext cx="16092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1" name="Ink 110">
                  <a:extLst>
                    <a:ext uri="{FF2B5EF4-FFF2-40B4-BE49-F238E27FC236}">
                      <a16:creationId xmlns:a16="http://schemas.microsoft.com/office/drawing/2014/main" id="{E910D625-B6CF-BC3C-44B4-808F6C0EB4D2}"/>
                    </a:ext>
                  </a:extLst>
                </p14:cNvPr>
                <p14:cNvContentPartPr/>
                <p14:nvPr/>
              </p14:nvContentPartPr>
              <p14:xfrm>
                <a:off x="8185326" y="1791866"/>
                <a:ext cx="86040" cy="129960"/>
              </p14:xfrm>
            </p:contentPart>
          </mc:Choice>
          <mc:Fallback xmlns="">
            <p:pic>
              <p:nvPicPr>
                <p:cNvPr id="111" name="Ink 110">
                  <a:extLst>
                    <a:ext uri="{FF2B5EF4-FFF2-40B4-BE49-F238E27FC236}">
                      <a16:creationId xmlns:a16="http://schemas.microsoft.com/office/drawing/2014/main" id="{E910D625-B6CF-BC3C-44B4-808F6C0EB4D2}"/>
                    </a:ext>
                  </a:extLst>
                </p:cNvPr>
                <p:cNvPicPr/>
                <p:nvPr/>
              </p:nvPicPr>
              <p:blipFill>
                <a:blip r:embed="rId183"/>
                <a:stretch>
                  <a:fillRect/>
                </a:stretch>
              </p:blipFill>
              <p:spPr>
                <a:xfrm>
                  <a:off x="8176326" y="1783226"/>
                  <a:ext cx="10368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2" name="Ink 111">
                  <a:extLst>
                    <a:ext uri="{FF2B5EF4-FFF2-40B4-BE49-F238E27FC236}">
                      <a16:creationId xmlns:a16="http://schemas.microsoft.com/office/drawing/2014/main" id="{84F667D7-2788-9D3B-FFE2-B32E847F501E}"/>
                    </a:ext>
                  </a:extLst>
                </p14:cNvPr>
                <p14:cNvContentPartPr/>
                <p14:nvPr/>
              </p14:nvContentPartPr>
              <p14:xfrm>
                <a:off x="7747926" y="2159426"/>
                <a:ext cx="480600" cy="22680"/>
              </p14:xfrm>
            </p:contentPart>
          </mc:Choice>
          <mc:Fallback xmlns="">
            <p:pic>
              <p:nvPicPr>
                <p:cNvPr id="112" name="Ink 111">
                  <a:extLst>
                    <a:ext uri="{FF2B5EF4-FFF2-40B4-BE49-F238E27FC236}">
                      <a16:creationId xmlns:a16="http://schemas.microsoft.com/office/drawing/2014/main" id="{84F667D7-2788-9D3B-FFE2-B32E847F501E}"/>
                    </a:ext>
                  </a:extLst>
                </p:cNvPr>
                <p:cNvPicPr/>
                <p:nvPr/>
              </p:nvPicPr>
              <p:blipFill>
                <a:blip r:embed="rId185"/>
                <a:stretch>
                  <a:fillRect/>
                </a:stretch>
              </p:blipFill>
              <p:spPr>
                <a:xfrm>
                  <a:off x="7739286" y="2150786"/>
                  <a:ext cx="498240" cy="40320"/>
                </a:xfrm>
                <a:prstGeom prst="rect">
                  <a:avLst/>
                </a:prstGeom>
              </p:spPr>
            </p:pic>
          </mc:Fallback>
        </mc:AlternateContent>
      </p:grpSp>
      <p:grpSp>
        <p:nvGrpSpPr>
          <p:cNvPr id="127" name="Group 126">
            <a:extLst>
              <a:ext uri="{FF2B5EF4-FFF2-40B4-BE49-F238E27FC236}">
                <a16:creationId xmlns:a16="http://schemas.microsoft.com/office/drawing/2014/main" id="{4888D828-A450-46E3-1F18-742E587E4CE1}"/>
              </a:ext>
            </a:extLst>
          </p:cNvPr>
          <p:cNvGrpSpPr/>
          <p:nvPr/>
        </p:nvGrpSpPr>
        <p:grpSpPr>
          <a:xfrm>
            <a:off x="7746126" y="2284706"/>
            <a:ext cx="1230120" cy="262080"/>
            <a:chOff x="7746126" y="2284706"/>
            <a:chExt cx="1230120" cy="262080"/>
          </a:xfrm>
        </p:grpSpPr>
        <mc:AlternateContent xmlns:mc="http://schemas.openxmlformats.org/markup-compatibility/2006" xmlns:p14="http://schemas.microsoft.com/office/powerpoint/2010/main">
          <mc:Choice Requires="p14">
            <p:contentPart p14:bwMode="auto" r:id="rId186">
              <p14:nvContentPartPr>
                <p14:cNvPr id="116" name="Ink 115">
                  <a:extLst>
                    <a:ext uri="{FF2B5EF4-FFF2-40B4-BE49-F238E27FC236}">
                      <a16:creationId xmlns:a16="http://schemas.microsoft.com/office/drawing/2014/main" id="{69DF6969-71DB-7DF7-F905-0E0E5402361F}"/>
                    </a:ext>
                  </a:extLst>
                </p14:cNvPr>
                <p14:cNvContentPartPr/>
                <p14:nvPr/>
              </p14:nvContentPartPr>
              <p14:xfrm>
                <a:off x="7746126" y="2304506"/>
                <a:ext cx="79560" cy="195480"/>
              </p14:xfrm>
            </p:contentPart>
          </mc:Choice>
          <mc:Fallback xmlns="">
            <p:pic>
              <p:nvPicPr>
                <p:cNvPr id="116" name="Ink 115">
                  <a:extLst>
                    <a:ext uri="{FF2B5EF4-FFF2-40B4-BE49-F238E27FC236}">
                      <a16:creationId xmlns:a16="http://schemas.microsoft.com/office/drawing/2014/main" id="{69DF6969-71DB-7DF7-F905-0E0E5402361F}"/>
                    </a:ext>
                  </a:extLst>
                </p:cNvPr>
                <p:cNvPicPr/>
                <p:nvPr/>
              </p:nvPicPr>
              <p:blipFill>
                <a:blip r:embed="rId187"/>
                <a:stretch>
                  <a:fillRect/>
                </a:stretch>
              </p:blipFill>
              <p:spPr>
                <a:xfrm>
                  <a:off x="7737126" y="2295866"/>
                  <a:ext cx="9720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7" name="Ink 116">
                  <a:extLst>
                    <a:ext uri="{FF2B5EF4-FFF2-40B4-BE49-F238E27FC236}">
                      <a16:creationId xmlns:a16="http://schemas.microsoft.com/office/drawing/2014/main" id="{54631B81-F11A-BA78-BDBA-0224EE1FBB1B}"/>
                    </a:ext>
                  </a:extLst>
                </p14:cNvPr>
                <p14:cNvContentPartPr/>
                <p14:nvPr/>
              </p14:nvContentPartPr>
              <p14:xfrm>
                <a:off x="7888326" y="2346266"/>
                <a:ext cx="75600" cy="149400"/>
              </p14:xfrm>
            </p:contentPart>
          </mc:Choice>
          <mc:Fallback xmlns="">
            <p:pic>
              <p:nvPicPr>
                <p:cNvPr id="117" name="Ink 116">
                  <a:extLst>
                    <a:ext uri="{FF2B5EF4-FFF2-40B4-BE49-F238E27FC236}">
                      <a16:creationId xmlns:a16="http://schemas.microsoft.com/office/drawing/2014/main" id="{54631B81-F11A-BA78-BDBA-0224EE1FBB1B}"/>
                    </a:ext>
                  </a:extLst>
                </p:cNvPr>
                <p:cNvPicPr/>
                <p:nvPr/>
              </p:nvPicPr>
              <p:blipFill>
                <a:blip r:embed="rId189"/>
                <a:stretch>
                  <a:fillRect/>
                </a:stretch>
              </p:blipFill>
              <p:spPr>
                <a:xfrm>
                  <a:off x="7879686" y="2337626"/>
                  <a:ext cx="9324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8" name="Ink 117">
                  <a:extLst>
                    <a:ext uri="{FF2B5EF4-FFF2-40B4-BE49-F238E27FC236}">
                      <a16:creationId xmlns:a16="http://schemas.microsoft.com/office/drawing/2014/main" id="{E703D02F-98E5-E672-42FF-0F994B7FFE7E}"/>
                    </a:ext>
                  </a:extLst>
                </p14:cNvPr>
                <p14:cNvContentPartPr/>
                <p14:nvPr/>
              </p14:nvContentPartPr>
              <p14:xfrm>
                <a:off x="8031246" y="2348786"/>
                <a:ext cx="93600" cy="149760"/>
              </p14:xfrm>
            </p:contentPart>
          </mc:Choice>
          <mc:Fallback xmlns="">
            <p:pic>
              <p:nvPicPr>
                <p:cNvPr id="118" name="Ink 117">
                  <a:extLst>
                    <a:ext uri="{FF2B5EF4-FFF2-40B4-BE49-F238E27FC236}">
                      <a16:creationId xmlns:a16="http://schemas.microsoft.com/office/drawing/2014/main" id="{E703D02F-98E5-E672-42FF-0F994B7FFE7E}"/>
                    </a:ext>
                  </a:extLst>
                </p:cNvPr>
                <p:cNvPicPr/>
                <p:nvPr/>
              </p:nvPicPr>
              <p:blipFill>
                <a:blip r:embed="rId191"/>
                <a:stretch>
                  <a:fillRect/>
                </a:stretch>
              </p:blipFill>
              <p:spPr>
                <a:xfrm>
                  <a:off x="8022606" y="2339786"/>
                  <a:ext cx="1112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9" name="Ink 118">
                  <a:extLst>
                    <a:ext uri="{FF2B5EF4-FFF2-40B4-BE49-F238E27FC236}">
                      <a16:creationId xmlns:a16="http://schemas.microsoft.com/office/drawing/2014/main" id="{3686C800-0830-6A9F-C82A-F7BC5BF342AD}"/>
                    </a:ext>
                  </a:extLst>
                </p14:cNvPr>
                <p14:cNvContentPartPr/>
                <p14:nvPr/>
              </p14:nvContentPartPr>
              <p14:xfrm>
                <a:off x="8186406" y="2296946"/>
                <a:ext cx="115200" cy="249840"/>
              </p14:xfrm>
            </p:contentPart>
          </mc:Choice>
          <mc:Fallback xmlns="">
            <p:pic>
              <p:nvPicPr>
                <p:cNvPr id="119" name="Ink 118">
                  <a:extLst>
                    <a:ext uri="{FF2B5EF4-FFF2-40B4-BE49-F238E27FC236}">
                      <a16:creationId xmlns:a16="http://schemas.microsoft.com/office/drawing/2014/main" id="{3686C800-0830-6A9F-C82A-F7BC5BF342AD}"/>
                    </a:ext>
                  </a:extLst>
                </p:cNvPr>
                <p:cNvPicPr/>
                <p:nvPr/>
              </p:nvPicPr>
              <p:blipFill>
                <a:blip r:embed="rId193"/>
                <a:stretch>
                  <a:fillRect/>
                </a:stretch>
              </p:blipFill>
              <p:spPr>
                <a:xfrm>
                  <a:off x="8177406" y="2287946"/>
                  <a:ext cx="13284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1" name="Ink 120">
                  <a:extLst>
                    <a:ext uri="{FF2B5EF4-FFF2-40B4-BE49-F238E27FC236}">
                      <a16:creationId xmlns:a16="http://schemas.microsoft.com/office/drawing/2014/main" id="{EF380900-E021-5919-D0DD-19EB5C6C4938}"/>
                    </a:ext>
                  </a:extLst>
                </p14:cNvPr>
                <p14:cNvContentPartPr/>
                <p14:nvPr/>
              </p14:nvContentPartPr>
              <p14:xfrm>
                <a:off x="8355966" y="2389106"/>
                <a:ext cx="139680" cy="140040"/>
              </p14:xfrm>
            </p:contentPart>
          </mc:Choice>
          <mc:Fallback xmlns="">
            <p:pic>
              <p:nvPicPr>
                <p:cNvPr id="121" name="Ink 120">
                  <a:extLst>
                    <a:ext uri="{FF2B5EF4-FFF2-40B4-BE49-F238E27FC236}">
                      <a16:creationId xmlns:a16="http://schemas.microsoft.com/office/drawing/2014/main" id="{EF380900-E021-5919-D0DD-19EB5C6C4938}"/>
                    </a:ext>
                  </a:extLst>
                </p:cNvPr>
                <p:cNvPicPr/>
                <p:nvPr/>
              </p:nvPicPr>
              <p:blipFill>
                <a:blip r:embed="rId195"/>
                <a:stretch>
                  <a:fillRect/>
                </a:stretch>
              </p:blipFill>
              <p:spPr>
                <a:xfrm>
                  <a:off x="8346966" y="2380106"/>
                  <a:ext cx="1573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2" name="Ink 121">
                  <a:extLst>
                    <a:ext uri="{FF2B5EF4-FFF2-40B4-BE49-F238E27FC236}">
                      <a16:creationId xmlns:a16="http://schemas.microsoft.com/office/drawing/2014/main" id="{2186D1C6-89E0-E7BE-AA6A-6F135387D419}"/>
                    </a:ext>
                  </a:extLst>
                </p14:cNvPr>
                <p14:cNvContentPartPr/>
                <p14:nvPr/>
              </p14:nvContentPartPr>
              <p14:xfrm>
                <a:off x="8361366" y="2422226"/>
                <a:ext cx="129240" cy="105480"/>
              </p14:xfrm>
            </p:contentPart>
          </mc:Choice>
          <mc:Fallback xmlns="">
            <p:pic>
              <p:nvPicPr>
                <p:cNvPr id="122" name="Ink 121">
                  <a:extLst>
                    <a:ext uri="{FF2B5EF4-FFF2-40B4-BE49-F238E27FC236}">
                      <a16:creationId xmlns:a16="http://schemas.microsoft.com/office/drawing/2014/main" id="{2186D1C6-89E0-E7BE-AA6A-6F135387D419}"/>
                    </a:ext>
                  </a:extLst>
                </p:cNvPr>
                <p:cNvPicPr/>
                <p:nvPr/>
              </p:nvPicPr>
              <p:blipFill>
                <a:blip r:embed="rId197"/>
                <a:stretch>
                  <a:fillRect/>
                </a:stretch>
              </p:blipFill>
              <p:spPr>
                <a:xfrm>
                  <a:off x="8352366" y="2413586"/>
                  <a:ext cx="14688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3" name="Ink 122">
                  <a:extLst>
                    <a:ext uri="{FF2B5EF4-FFF2-40B4-BE49-F238E27FC236}">
                      <a16:creationId xmlns:a16="http://schemas.microsoft.com/office/drawing/2014/main" id="{2EF83641-B726-FD8D-9137-D964429AB4EF}"/>
                    </a:ext>
                  </a:extLst>
                </p14:cNvPr>
                <p14:cNvContentPartPr/>
                <p14:nvPr/>
              </p14:nvContentPartPr>
              <p14:xfrm>
                <a:off x="8596086" y="2323586"/>
                <a:ext cx="140760" cy="121320"/>
              </p14:xfrm>
            </p:contentPart>
          </mc:Choice>
          <mc:Fallback xmlns="">
            <p:pic>
              <p:nvPicPr>
                <p:cNvPr id="123" name="Ink 122">
                  <a:extLst>
                    <a:ext uri="{FF2B5EF4-FFF2-40B4-BE49-F238E27FC236}">
                      <a16:creationId xmlns:a16="http://schemas.microsoft.com/office/drawing/2014/main" id="{2EF83641-B726-FD8D-9137-D964429AB4EF}"/>
                    </a:ext>
                  </a:extLst>
                </p:cNvPr>
                <p:cNvPicPr/>
                <p:nvPr/>
              </p:nvPicPr>
              <p:blipFill>
                <a:blip r:embed="rId199"/>
                <a:stretch>
                  <a:fillRect/>
                </a:stretch>
              </p:blipFill>
              <p:spPr>
                <a:xfrm>
                  <a:off x="8587446" y="2314946"/>
                  <a:ext cx="1584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4" name="Ink 123">
                  <a:extLst>
                    <a:ext uri="{FF2B5EF4-FFF2-40B4-BE49-F238E27FC236}">
                      <a16:creationId xmlns:a16="http://schemas.microsoft.com/office/drawing/2014/main" id="{6D3F68E1-6DF5-C15A-82B1-C3259315299C}"/>
                    </a:ext>
                  </a:extLst>
                </p14:cNvPr>
                <p14:cNvContentPartPr/>
                <p14:nvPr/>
              </p14:nvContentPartPr>
              <p14:xfrm>
                <a:off x="8664126" y="2332586"/>
                <a:ext cx="54360" cy="203760"/>
              </p14:xfrm>
            </p:contentPart>
          </mc:Choice>
          <mc:Fallback xmlns="">
            <p:pic>
              <p:nvPicPr>
                <p:cNvPr id="124" name="Ink 123">
                  <a:extLst>
                    <a:ext uri="{FF2B5EF4-FFF2-40B4-BE49-F238E27FC236}">
                      <a16:creationId xmlns:a16="http://schemas.microsoft.com/office/drawing/2014/main" id="{6D3F68E1-6DF5-C15A-82B1-C3259315299C}"/>
                    </a:ext>
                  </a:extLst>
                </p:cNvPr>
                <p:cNvPicPr/>
                <p:nvPr/>
              </p:nvPicPr>
              <p:blipFill>
                <a:blip r:embed="rId201"/>
                <a:stretch>
                  <a:fillRect/>
                </a:stretch>
              </p:blipFill>
              <p:spPr>
                <a:xfrm>
                  <a:off x="8655126" y="2323946"/>
                  <a:ext cx="7200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5" name="Ink 124">
                  <a:extLst>
                    <a:ext uri="{FF2B5EF4-FFF2-40B4-BE49-F238E27FC236}">
                      <a16:creationId xmlns:a16="http://schemas.microsoft.com/office/drawing/2014/main" id="{C220A458-16AB-4AD5-52EC-834A3BEFC0B7}"/>
                    </a:ext>
                  </a:extLst>
                </p14:cNvPr>
                <p14:cNvContentPartPr/>
                <p14:nvPr/>
              </p14:nvContentPartPr>
              <p14:xfrm>
                <a:off x="8761326" y="2284706"/>
                <a:ext cx="127440" cy="228240"/>
              </p14:xfrm>
            </p:contentPart>
          </mc:Choice>
          <mc:Fallback xmlns="">
            <p:pic>
              <p:nvPicPr>
                <p:cNvPr id="125" name="Ink 124">
                  <a:extLst>
                    <a:ext uri="{FF2B5EF4-FFF2-40B4-BE49-F238E27FC236}">
                      <a16:creationId xmlns:a16="http://schemas.microsoft.com/office/drawing/2014/main" id="{C220A458-16AB-4AD5-52EC-834A3BEFC0B7}"/>
                    </a:ext>
                  </a:extLst>
                </p:cNvPr>
                <p:cNvPicPr/>
                <p:nvPr/>
              </p:nvPicPr>
              <p:blipFill>
                <a:blip r:embed="rId203"/>
                <a:stretch>
                  <a:fillRect/>
                </a:stretch>
              </p:blipFill>
              <p:spPr>
                <a:xfrm>
                  <a:off x="8752326" y="2276066"/>
                  <a:ext cx="1450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6" name="Ink 125">
                  <a:extLst>
                    <a:ext uri="{FF2B5EF4-FFF2-40B4-BE49-F238E27FC236}">
                      <a16:creationId xmlns:a16="http://schemas.microsoft.com/office/drawing/2014/main" id="{51F4252D-3599-4FCD-797D-477892E12FDF}"/>
                    </a:ext>
                  </a:extLst>
                </p14:cNvPr>
                <p14:cNvContentPartPr/>
                <p14:nvPr/>
              </p14:nvContentPartPr>
              <p14:xfrm>
                <a:off x="8889126" y="2348786"/>
                <a:ext cx="87120" cy="137880"/>
              </p14:xfrm>
            </p:contentPart>
          </mc:Choice>
          <mc:Fallback xmlns="">
            <p:pic>
              <p:nvPicPr>
                <p:cNvPr id="126" name="Ink 125">
                  <a:extLst>
                    <a:ext uri="{FF2B5EF4-FFF2-40B4-BE49-F238E27FC236}">
                      <a16:creationId xmlns:a16="http://schemas.microsoft.com/office/drawing/2014/main" id="{51F4252D-3599-4FCD-797D-477892E12FDF}"/>
                    </a:ext>
                  </a:extLst>
                </p:cNvPr>
                <p:cNvPicPr/>
                <p:nvPr/>
              </p:nvPicPr>
              <p:blipFill>
                <a:blip r:embed="rId205"/>
                <a:stretch>
                  <a:fillRect/>
                </a:stretch>
              </p:blipFill>
              <p:spPr>
                <a:xfrm>
                  <a:off x="8880486" y="2339786"/>
                  <a:ext cx="104760" cy="155520"/>
                </a:xfrm>
                <a:prstGeom prst="rect">
                  <a:avLst/>
                </a:prstGeom>
              </p:spPr>
            </p:pic>
          </mc:Fallback>
        </mc:AlternateContent>
      </p:grpSp>
      <p:grpSp>
        <p:nvGrpSpPr>
          <p:cNvPr id="181" name="Group 180">
            <a:extLst>
              <a:ext uri="{FF2B5EF4-FFF2-40B4-BE49-F238E27FC236}">
                <a16:creationId xmlns:a16="http://schemas.microsoft.com/office/drawing/2014/main" id="{6E633262-9D5F-F209-BFCF-37859D1E79E2}"/>
              </a:ext>
            </a:extLst>
          </p:cNvPr>
          <p:cNvGrpSpPr/>
          <p:nvPr/>
        </p:nvGrpSpPr>
        <p:grpSpPr>
          <a:xfrm>
            <a:off x="7008126" y="2723186"/>
            <a:ext cx="3213360" cy="1598400"/>
            <a:chOff x="7008126" y="2723186"/>
            <a:chExt cx="3213360" cy="1598400"/>
          </a:xfrm>
        </p:grpSpPr>
        <mc:AlternateContent xmlns:mc="http://schemas.openxmlformats.org/markup-compatibility/2006" xmlns:p14="http://schemas.microsoft.com/office/powerpoint/2010/main">
          <mc:Choice Requires="p14">
            <p:contentPart p14:bwMode="auto" r:id="rId206">
              <p14:nvContentPartPr>
                <p14:cNvPr id="128" name="Ink 127">
                  <a:extLst>
                    <a:ext uri="{FF2B5EF4-FFF2-40B4-BE49-F238E27FC236}">
                      <a16:creationId xmlns:a16="http://schemas.microsoft.com/office/drawing/2014/main" id="{E27BD7A6-E1F9-C7BD-74BD-A8DFA9859BF3}"/>
                    </a:ext>
                  </a:extLst>
                </p14:cNvPr>
                <p14:cNvContentPartPr/>
                <p14:nvPr/>
              </p14:nvContentPartPr>
              <p14:xfrm>
                <a:off x="7048446" y="2836226"/>
                <a:ext cx="230400" cy="303480"/>
              </p14:xfrm>
            </p:contentPart>
          </mc:Choice>
          <mc:Fallback xmlns="">
            <p:pic>
              <p:nvPicPr>
                <p:cNvPr id="128" name="Ink 127">
                  <a:extLst>
                    <a:ext uri="{FF2B5EF4-FFF2-40B4-BE49-F238E27FC236}">
                      <a16:creationId xmlns:a16="http://schemas.microsoft.com/office/drawing/2014/main" id="{E27BD7A6-E1F9-C7BD-74BD-A8DFA9859BF3}"/>
                    </a:ext>
                  </a:extLst>
                </p:cNvPr>
                <p:cNvPicPr/>
                <p:nvPr/>
              </p:nvPicPr>
              <p:blipFill>
                <a:blip r:embed="rId207"/>
                <a:stretch>
                  <a:fillRect/>
                </a:stretch>
              </p:blipFill>
              <p:spPr>
                <a:xfrm>
                  <a:off x="7039446" y="2827226"/>
                  <a:ext cx="24804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9" name="Ink 128">
                  <a:extLst>
                    <a:ext uri="{FF2B5EF4-FFF2-40B4-BE49-F238E27FC236}">
                      <a16:creationId xmlns:a16="http://schemas.microsoft.com/office/drawing/2014/main" id="{4DF2B25C-BD1B-D694-0D76-04AF758D2803}"/>
                    </a:ext>
                  </a:extLst>
                </p14:cNvPr>
                <p14:cNvContentPartPr/>
                <p14:nvPr/>
              </p14:nvContentPartPr>
              <p14:xfrm>
                <a:off x="7316286" y="2769266"/>
                <a:ext cx="24120" cy="117000"/>
              </p14:xfrm>
            </p:contentPart>
          </mc:Choice>
          <mc:Fallback xmlns="">
            <p:pic>
              <p:nvPicPr>
                <p:cNvPr id="129" name="Ink 128">
                  <a:extLst>
                    <a:ext uri="{FF2B5EF4-FFF2-40B4-BE49-F238E27FC236}">
                      <a16:creationId xmlns:a16="http://schemas.microsoft.com/office/drawing/2014/main" id="{4DF2B25C-BD1B-D694-0D76-04AF758D2803}"/>
                    </a:ext>
                  </a:extLst>
                </p:cNvPr>
                <p:cNvPicPr/>
                <p:nvPr/>
              </p:nvPicPr>
              <p:blipFill>
                <a:blip r:embed="rId209"/>
                <a:stretch>
                  <a:fillRect/>
                </a:stretch>
              </p:blipFill>
              <p:spPr>
                <a:xfrm>
                  <a:off x="7307646" y="2760266"/>
                  <a:ext cx="417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0" name="Ink 129">
                  <a:extLst>
                    <a:ext uri="{FF2B5EF4-FFF2-40B4-BE49-F238E27FC236}">
                      <a16:creationId xmlns:a16="http://schemas.microsoft.com/office/drawing/2014/main" id="{2CDC7DC6-4C0D-7299-27B6-7BA47935C362}"/>
                    </a:ext>
                  </a:extLst>
                </p14:cNvPr>
                <p14:cNvContentPartPr/>
                <p14:nvPr/>
              </p14:nvContentPartPr>
              <p14:xfrm>
                <a:off x="7261566" y="2806706"/>
                <a:ext cx="99720" cy="41400"/>
              </p14:xfrm>
            </p:contentPart>
          </mc:Choice>
          <mc:Fallback xmlns="">
            <p:pic>
              <p:nvPicPr>
                <p:cNvPr id="130" name="Ink 129">
                  <a:extLst>
                    <a:ext uri="{FF2B5EF4-FFF2-40B4-BE49-F238E27FC236}">
                      <a16:creationId xmlns:a16="http://schemas.microsoft.com/office/drawing/2014/main" id="{2CDC7DC6-4C0D-7299-27B6-7BA47935C362}"/>
                    </a:ext>
                  </a:extLst>
                </p:cNvPr>
                <p:cNvPicPr/>
                <p:nvPr/>
              </p:nvPicPr>
              <p:blipFill>
                <a:blip r:embed="rId211"/>
                <a:stretch>
                  <a:fillRect/>
                </a:stretch>
              </p:blipFill>
              <p:spPr>
                <a:xfrm>
                  <a:off x="7252926" y="2797706"/>
                  <a:ext cx="1173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1" name="Ink 130">
                  <a:extLst>
                    <a:ext uri="{FF2B5EF4-FFF2-40B4-BE49-F238E27FC236}">
                      <a16:creationId xmlns:a16="http://schemas.microsoft.com/office/drawing/2014/main" id="{D700D112-FA71-FE7C-3311-F7B72E80957D}"/>
                    </a:ext>
                  </a:extLst>
                </p14:cNvPr>
                <p14:cNvContentPartPr/>
                <p14:nvPr/>
              </p14:nvContentPartPr>
              <p14:xfrm>
                <a:off x="7274526" y="2744786"/>
                <a:ext cx="120240" cy="135000"/>
              </p14:xfrm>
            </p:contentPart>
          </mc:Choice>
          <mc:Fallback xmlns="">
            <p:pic>
              <p:nvPicPr>
                <p:cNvPr id="131" name="Ink 130">
                  <a:extLst>
                    <a:ext uri="{FF2B5EF4-FFF2-40B4-BE49-F238E27FC236}">
                      <a16:creationId xmlns:a16="http://schemas.microsoft.com/office/drawing/2014/main" id="{D700D112-FA71-FE7C-3311-F7B72E80957D}"/>
                    </a:ext>
                  </a:extLst>
                </p:cNvPr>
                <p:cNvPicPr/>
                <p:nvPr/>
              </p:nvPicPr>
              <p:blipFill>
                <a:blip r:embed="rId213"/>
                <a:stretch>
                  <a:fillRect/>
                </a:stretch>
              </p:blipFill>
              <p:spPr>
                <a:xfrm>
                  <a:off x="7265526" y="2735786"/>
                  <a:ext cx="1378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2" name="Ink 131">
                  <a:extLst>
                    <a:ext uri="{FF2B5EF4-FFF2-40B4-BE49-F238E27FC236}">
                      <a16:creationId xmlns:a16="http://schemas.microsoft.com/office/drawing/2014/main" id="{BEEECBA3-571B-6B5C-2CDB-D607893DF0DF}"/>
                    </a:ext>
                  </a:extLst>
                </p14:cNvPr>
                <p14:cNvContentPartPr/>
                <p14:nvPr/>
              </p14:nvContentPartPr>
              <p14:xfrm>
                <a:off x="7542006" y="2964026"/>
                <a:ext cx="46080" cy="17640"/>
              </p14:xfrm>
            </p:contentPart>
          </mc:Choice>
          <mc:Fallback xmlns="">
            <p:pic>
              <p:nvPicPr>
                <p:cNvPr id="132" name="Ink 131">
                  <a:extLst>
                    <a:ext uri="{FF2B5EF4-FFF2-40B4-BE49-F238E27FC236}">
                      <a16:creationId xmlns:a16="http://schemas.microsoft.com/office/drawing/2014/main" id="{BEEECBA3-571B-6B5C-2CDB-D607893DF0DF}"/>
                    </a:ext>
                  </a:extLst>
                </p:cNvPr>
                <p:cNvPicPr/>
                <p:nvPr/>
              </p:nvPicPr>
              <p:blipFill>
                <a:blip r:embed="rId215"/>
                <a:stretch>
                  <a:fillRect/>
                </a:stretch>
              </p:blipFill>
              <p:spPr>
                <a:xfrm>
                  <a:off x="7533366" y="2955386"/>
                  <a:ext cx="6372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3" name="Ink 132">
                  <a:extLst>
                    <a:ext uri="{FF2B5EF4-FFF2-40B4-BE49-F238E27FC236}">
                      <a16:creationId xmlns:a16="http://schemas.microsoft.com/office/drawing/2014/main" id="{FC404A9D-A9C7-9E17-B40F-679C1BFE3C45}"/>
                    </a:ext>
                  </a:extLst>
                </p14:cNvPr>
                <p14:cNvContentPartPr/>
                <p14:nvPr/>
              </p14:nvContentPartPr>
              <p14:xfrm>
                <a:off x="7537326" y="3026666"/>
                <a:ext cx="57600" cy="19440"/>
              </p14:xfrm>
            </p:contentPart>
          </mc:Choice>
          <mc:Fallback xmlns="">
            <p:pic>
              <p:nvPicPr>
                <p:cNvPr id="133" name="Ink 132">
                  <a:extLst>
                    <a:ext uri="{FF2B5EF4-FFF2-40B4-BE49-F238E27FC236}">
                      <a16:creationId xmlns:a16="http://schemas.microsoft.com/office/drawing/2014/main" id="{FC404A9D-A9C7-9E17-B40F-679C1BFE3C45}"/>
                    </a:ext>
                  </a:extLst>
                </p:cNvPr>
                <p:cNvPicPr/>
                <p:nvPr/>
              </p:nvPicPr>
              <p:blipFill>
                <a:blip r:embed="rId217"/>
                <a:stretch>
                  <a:fillRect/>
                </a:stretch>
              </p:blipFill>
              <p:spPr>
                <a:xfrm>
                  <a:off x="7528686" y="3017666"/>
                  <a:ext cx="752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1" name="Ink 150">
                  <a:extLst>
                    <a:ext uri="{FF2B5EF4-FFF2-40B4-BE49-F238E27FC236}">
                      <a16:creationId xmlns:a16="http://schemas.microsoft.com/office/drawing/2014/main" id="{71A5D2DC-C2F2-674C-9F20-621725A6C2B9}"/>
                    </a:ext>
                  </a:extLst>
                </p14:cNvPr>
                <p14:cNvContentPartPr/>
                <p14:nvPr/>
              </p14:nvContentPartPr>
              <p14:xfrm>
                <a:off x="7229166" y="3496826"/>
                <a:ext cx="253440" cy="152280"/>
              </p14:xfrm>
            </p:contentPart>
          </mc:Choice>
          <mc:Fallback xmlns="">
            <p:pic>
              <p:nvPicPr>
                <p:cNvPr id="151" name="Ink 150">
                  <a:extLst>
                    <a:ext uri="{FF2B5EF4-FFF2-40B4-BE49-F238E27FC236}">
                      <a16:creationId xmlns:a16="http://schemas.microsoft.com/office/drawing/2014/main" id="{71A5D2DC-C2F2-674C-9F20-621725A6C2B9}"/>
                    </a:ext>
                  </a:extLst>
                </p:cNvPr>
                <p:cNvPicPr/>
                <p:nvPr/>
              </p:nvPicPr>
              <p:blipFill>
                <a:blip r:embed="rId219"/>
                <a:stretch>
                  <a:fillRect/>
                </a:stretch>
              </p:blipFill>
              <p:spPr>
                <a:xfrm>
                  <a:off x="7220526" y="3487826"/>
                  <a:ext cx="2710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5" name="Ink 134">
                  <a:extLst>
                    <a:ext uri="{FF2B5EF4-FFF2-40B4-BE49-F238E27FC236}">
                      <a16:creationId xmlns:a16="http://schemas.microsoft.com/office/drawing/2014/main" id="{C4D61EBB-D941-7064-A3E4-1532DC1DB81D}"/>
                    </a:ext>
                  </a:extLst>
                </p14:cNvPr>
                <p14:cNvContentPartPr/>
                <p14:nvPr/>
              </p14:nvContentPartPr>
              <p14:xfrm>
                <a:off x="7836846" y="2803466"/>
                <a:ext cx="109080" cy="305280"/>
              </p14:xfrm>
            </p:contentPart>
          </mc:Choice>
          <mc:Fallback xmlns="">
            <p:pic>
              <p:nvPicPr>
                <p:cNvPr id="135" name="Ink 134">
                  <a:extLst>
                    <a:ext uri="{FF2B5EF4-FFF2-40B4-BE49-F238E27FC236}">
                      <a16:creationId xmlns:a16="http://schemas.microsoft.com/office/drawing/2014/main" id="{C4D61EBB-D941-7064-A3E4-1532DC1DB81D}"/>
                    </a:ext>
                  </a:extLst>
                </p:cNvPr>
                <p:cNvPicPr/>
                <p:nvPr/>
              </p:nvPicPr>
              <p:blipFill>
                <a:blip r:embed="rId221"/>
                <a:stretch>
                  <a:fillRect/>
                </a:stretch>
              </p:blipFill>
              <p:spPr>
                <a:xfrm>
                  <a:off x="7827846" y="2794826"/>
                  <a:ext cx="12672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6" name="Ink 135">
                  <a:extLst>
                    <a:ext uri="{FF2B5EF4-FFF2-40B4-BE49-F238E27FC236}">
                      <a16:creationId xmlns:a16="http://schemas.microsoft.com/office/drawing/2014/main" id="{D7B10DDF-3443-3828-C2D0-5B7FD1422E92}"/>
                    </a:ext>
                  </a:extLst>
                </p14:cNvPr>
                <p14:cNvContentPartPr/>
                <p14:nvPr/>
              </p14:nvContentPartPr>
              <p14:xfrm>
                <a:off x="7955646" y="3065546"/>
                <a:ext cx="35280" cy="122040"/>
              </p14:xfrm>
            </p:contentPart>
          </mc:Choice>
          <mc:Fallback xmlns="">
            <p:pic>
              <p:nvPicPr>
                <p:cNvPr id="136" name="Ink 135">
                  <a:extLst>
                    <a:ext uri="{FF2B5EF4-FFF2-40B4-BE49-F238E27FC236}">
                      <a16:creationId xmlns:a16="http://schemas.microsoft.com/office/drawing/2014/main" id="{D7B10DDF-3443-3828-C2D0-5B7FD1422E92}"/>
                    </a:ext>
                  </a:extLst>
                </p:cNvPr>
                <p:cNvPicPr/>
                <p:nvPr/>
              </p:nvPicPr>
              <p:blipFill>
                <a:blip r:embed="rId223"/>
                <a:stretch>
                  <a:fillRect/>
                </a:stretch>
              </p:blipFill>
              <p:spPr>
                <a:xfrm>
                  <a:off x="7946646" y="3056906"/>
                  <a:ext cx="529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7" name="Ink 136">
                  <a:extLst>
                    <a:ext uri="{FF2B5EF4-FFF2-40B4-BE49-F238E27FC236}">
                      <a16:creationId xmlns:a16="http://schemas.microsoft.com/office/drawing/2014/main" id="{C8525B49-C421-5B81-A834-E459AE67CC67}"/>
                    </a:ext>
                  </a:extLst>
                </p14:cNvPr>
                <p14:cNvContentPartPr/>
                <p14:nvPr/>
              </p14:nvContentPartPr>
              <p14:xfrm>
                <a:off x="8108286" y="2939906"/>
                <a:ext cx="67320" cy="123120"/>
              </p14:xfrm>
            </p:contentPart>
          </mc:Choice>
          <mc:Fallback xmlns="">
            <p:pic>
              <p:nvPicPr>
                <p:cNvPr id="137" name="Ink 136">
                  <a:extLst>
                    <a:ext uri="{FF2B5EF4-FFF2-40B4-BE49-F238E27FC236}">
                      <a16:creationId xmlns:a16="http://schemas.microsoft.com/office/drawing/2014/main" id="{C8525B49-C421-5B81-A834-E459AE67CC67}"/>
                    </a:ext>
                  </a:extLst>
                </p:cNvPr>
                <p:cNvPicPr/>
                <p:nvPr/>
              </p:nvPicPr>
              <p:blipFill>
                <a:blip r:embed="rId225"/>
                <a:stretch>
                  <a:fillRect/>
                </a:stretch>
              </p:blipFill>
              <p:spPr>
                <a:xfrm>
                  <a:off x="8099286" y="2930906"/>
                  <a:ext cx="8496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38" name="Ink 137">
                  <a:extLst>
                    <a:ext uri="{FF2B5EF4-FFF2-40B4-BE49-F238E27FC236}">
                      <a16:creationId xmlns:a16="http://schemas.microsoft.com/office/drawing/2014/main" id="{D4B6859B-335F-EE6E-7FE3-F2E709731F09}"/>
                    </a:ext>
                  </a:extLst>
                </p14:cNvPr>
                <p14:cNvContentPartPr/>
                <p14:nvPr/>
              </p14:nvContentPartPr>
              <p14:xfrm>
                <a:off x="8272446" y="2919026"/>
                <a:ext cx="117720" cy="78480"/>
              </p14:xfrm>
            </p:contentPart>
          </mc:Choice>
          <mc:Fallback xmlns="">
            <p:pic>
              <p:nvPicPr>
                <p:cNvPr id="138" name="Ink 137">
                  <a:extLst>
                    <a:ext uri="{FF2B5EF4-FFF2-40B4-BE49-F238E27FC236}">
                      <a16:creationId xmlns:a16="http://schemas.microsoft.com/office/drawing/2014/main" id="{D4B6859B-335F-EE6E-7FE3-F2E709731F09}"/>
                    </a:ext>
                  </a:extLst>
                </p:cNvPr>
                <p:cNvPicPr/>
                <p:nvPr/>
              </p:nvPicPr>
              <p:blipFill>
                <a:blip r:embed="rId227"/>
                <a:stretch>
                  <a:fillRect/>
                </a:stretch>
              </p:blipFill>
              <p:spPr>
                <a:xfrm>
                  <a:off x="8263806" y="2910386"/>
                  <a:ext cx="13536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39" name="Ink 138">
                  <a:extLst>
                    <a:ext uri="{FF2B5EF4-FFF2-40B4-BE49-F238E27FC236}">
                      <a16:creationId xmlns:a16="http://schemas.microsoft.com/office/drawing/2014/main" id="{1FACE596-7C2C-1AE9-A641-781683304331}"/>
                    </a:ext>
                  </a:extLst>
                </p14:cNvPr>
                <p14:cNvContentPartPr/>
                <p14:nvPr/>
              </p14:nvContentPartPr>
              <p14:xfrm>
                <a:off x="8331486" y="2888426"/>
                <a:ext cx="42120" cy="174240"/>
              </p14:xfrm>
            </p:contentPart>
          </mc:Choice>
          <mc:Fallback xmlns="">
            <p:pic>
              <p:nvPicPr>
                <p:cNvPr id="139" name="Ink 138">
                  <a:extLst>
                    <a:ext uri="{FF2B5EF4-FFF2-40B4-BE49-F238E27FC236}">
                      <a16:creationId xmlns:a16="http://schemas.microsoft.com/office/drawing/2014/main" id="{1FACE596-7C2C-1AE9-A641-781683304331}"/>
                    </a:ext>
                  </a:extLst>
                </p:cNvPr>
                <p:cNvPicPr/>
                <p:nvPr/>
              </p:nvPicPr>
              <p:blipFill>
                <a:blip r:embed="rId229"/>
                <a:stretch>
                  <a:fillRect/>
                </a:stretch>
              </p:blipFill>
              <p:spPr>
                <a:xfrm>
                  <a:off x="8322846" y="2879426"/>
                  <a:ext cx="597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40" name="Ink 139">
                  <a:extLst>
                    <a:ext uri="{FF2B5EF4-FFF2-40B4-BE49-F238E27FC236}">
                      <a16:creationId xmlns:a16="http://schemas.microsoft.com/office/drawing/2014/main" id="{9041D69C-DEA6-44D3-6A53-A9B9BDC20DF9}"/>
                    </a:ext>
                  </a:extLst>
                </p14:cNvPr>
                <p14:cNvContentPartPr/>
                <p14:nvPr/>
              </p14:nvContentPartPr>
              <p14:xfrm>
                <a:off x="8467926" y="2876546"/>
                <a:ext cx="108000" cy="200520"/>
              </p14:xfrm>
            </p:contentPart>
          </mc:Choice>
          <mc:Fallback xmlns="">
            <p:pic>
              <p:nvPicPr>
                <p:cNvPr id="140" name="Ink 139">
                  <a:extLst>
                    <a:ext uri="{FF2B5EF4-FFF2-40B4-BE49-F238E27FC236}">
                      <a16:creationId xmlns:a16="http://schemas.microsoft.com/office/drawing/2014/main" id="{9041D69C-DEA6-44D3-6A53-A9B9BDC20DF9}"/>
                    </a:ext>
                  </a:extLst>
                </p:cNvPr>
                <p:cNvPicPr/>
                <p:nvPr/>
              </p:nvPicPr>
              <p:blipFill>
                <a:blip r:embed="rId231"/>
                <a:stretch>
                  <a:fillRect/>
                </a:stretch>
              </p:blipFill>
              <p:spPr>
                <a:xfrm>
                  <a:off x="8458926" y="2867546"/>
                  <a:ext cx="1256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1" name="Ink 140">
                  <a:extLst>
                    <a:ext uri="{FF2B5EF4-FFF2-40B4-BE49-F238E27FC236}">
                      <a16:creationId xmlns:a16="http://schemas.microsoft.com/office/drawing/2014/main" id="{A80488C8-8FFA-35BE-C07E-12E090138881}"/>
                    </a:ext>
                  </a:extLst>
                </p14:cNvPr>
                <p14:cNvContentPartPr/>
                <p14:nvPr/>
              </p14:nvContentPartPr>
              <p14:xfrm>
                <a:off x="8665206" y="3027746"/>
                <a:ext cx="35640" cy="84600"/>
              </p14:xfrm>
            </p:contentPart>
          </mc:Choice>
          <mc:Fallback xmlns="">
            <p:pic>
              <p:nvPicPr>
                <p:cNvPr id="141" name="Ink 140">
                  <a:extLst>
                    <a:ext uri="{FF2B5EF4-FFF2-40B4-BE49-F238E27FC236}">
                      <a16:creationId xmlns:a16="http://schemas.microsoft.com/office/drawing/2014/main" id="{A80488C8-8FFA-35BE-C07E-12E090138881}"/>
                    </a:ext>
                  </a:extLst>
                </p:cNvPr>
                <p:cNvPicPr/>
                <p:nvPr/>
              </p:nvPicPr>
              <p:blipFill>
                <a:blip r:embed="rId233"/>
                <a:stretch>
                  <a:fillRect/>
                </a:stretch>
              </p:blipFill>
              <p:spPr>
                <a:xfrm>
                  <a:off x="8656206" y="3018746"/>
                  <a:ext cx="532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42" name="Ink 141">
                  <a:extLst>
                    <a:ext uri="{FF2B5EF4-FFF2-40B4-BE49-F238E27FC236}">
                      <a16:creationId xmlns:a16="http://schemas.microsoft.com/office/drawing/2014/main" id="{FD654A04-B69D-F88F-EE35-D49736F2E484}"/>
                    </a:ext>
                  </a:extLst>
                </p14:cNvPr>
                <p14:cNvContentPartPr/>
                <p14:nvPr/>
              </p14:nvContentPartPr>
              <p14:xfrm>
                <a:off x="8785446" y="2885546"/>
                <a:ext cx="81360" cy="147960"/>
              </p14:xfrm>
            </p:contentPart>
          </mc:Choice>
          <mc:Fallback xmlns="">
            <p:pic>
              <p:nvPicPr>
                <p:cNvPr id="142" name="Ink 141">
                  <a:extLst>
                    <a:ext uri="{FF2B5EF4-FFF2-40B4-BE49-F238E27FC236}">
                      <a16:creationId xmlns:a16="http://schemas.microsoft.com/office/drawing/2014/main" id="{FD654A04-B69D-F88F-EE35-D49736F2E484}"/>
                    </a:ext>
                  </a:extLst>
                </p:cNvPr>
                <p:cNvPicPr/>
                <p:nvPr/>
              </p:nvPicPr>
              <p:blipFill>
                <a:blip r:embed="rId235"/>
                <a:stretch>
                  <a:fillRect/>
                </a:stretch>
              </p:blipFill>
              <p:spPr>
                <a:xfrm>
                  <a:off x="8776806" y="2876906"/>
                  <a:ext cx="9900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43" name="Ink 142">
                  <a:extLst>
                    <a:ext uri="{FF2B5EF4-FFF2-40B4-BE49-F238E27FC236}">
                      <a16:creationId xmlns:a16="http://schemas.microsoft.com/office/drawing/2014/main" id="{83A3B713-F127-5C9D-507C-F8E5BA954A4F}"/>
                    </a:ext>
                  </a:extLst>
                </p14:cNvPr>
                <p14:cNvContentPartPr/>
                <p14:nvPr/>
              </p14:nvContentPartPr>
              <p14:xfrm>
                <a:off x="8959326" y="2870426"/>
                <a:ext cx="64800" cy="136080"/>
              </p14:xfrm>
            </p:contentPart>
          </mc:Choice>
          <mc:Fallback xmlns="">
            <p:pic>
              <p:nvPicPr>
                <p:cNvPr id="143" name="Ink 142">
                  <a:extLst>
                    <a:ext uri="{FF2B5EF4-FFF2-40B4-BE49-F238E27FC236}">
                      <a16:creationId xmlns:a16="http://schemas.microsoft.com/office/drawing/2014/main" id="{83A3B713-F127-5C9D-507C-F8E5BA954A4F}"/>
                    </a:ext>
                  </a:extLst>
                </p:cNvPr>
                <p:cNvPicPr/>
                <p:nvPr/>
              </p:nvPicPr>
              <p:blipFill>
                <a:blip r:embed="rId237"/>
                <a:stretch>
                  <a:fillRect/>
                </a:stretch>
              </p:blipFill>
              <p:spPr>
                <a:xfrm>
                  <a:off x="8950686" y="2861426"/>
                  <a:ext cx="824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44" name="Ink 143">
                  <a:extLst>
                    <a:ext uri="{FF2B5EF4-FFF2-40B4-BE49-F238E27FC236}">
                      <a16:creationId xmlns:a16="http://schemas.microsoft.com/office/drawing/2014/main" id="{8B9C34CA-5BF0-C7E0-85EF-B49053B8E8A6}"/>
                    </a:ext>
                  </a:extLst>
                </p14:cNvPr>
                <p14:cNvContentPartPr/>
                <p14:nvPr/>
              </p14:nvContentPartPr>
              <p14:xfrm>
                <a:off x="9081726" y="2842346"/>
                <a:ext cx="99360" cy="161280"/>
              </p14:xfrm>
            </p:contentPart>
          </mc:Choice>
          <mc:Fallback xmlns="">
            <p:pic>
              <p:nvPicPr>
                <p:cNvPr id="144" name="Ink 143">
                  <a:extLst>
                    <a:ext uri="{FF2B5EF4-FFF2-40B4-BE49-F238E27FC236}">
                      <a16:creationId xmlns:a16="http://schemas.microsoft.com/office/drawing/2014/main" id="{8B9C34CA-5BF0-C7E0-85EF-B49053B8E8A6}"/>
                    </a:ext>
                  </a:extLst>
                </p:cNvPr>
                <p:cNvPicPr/>
                <p:nvPr/>
              </p:nvPicPr>
              <p:blipFill>
                <a:blip r:embed="rId239"/>
                <a:stretch>
                  <a:fillRect/>
                </a:stretch>
              </p:blipFill>
              <p:spPr>
                <a:xfrm>
                  <a:off x="9072726" y="2833346"/>
                  <a:ext cx="1170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46" name="Ink 145">
                  <a:extLst>
                    <a:ext uri="{FF2B5EF4-FFF2-40B4-BE49-F238E27FC236}">
                      <a16:creationId xmlns:a16="http://schemas.microsoft.com/office/drawing/2014/main" id="{130FAFFB-6887-743C-7A41-28B5796C179F}"/>
                    </a:ext>
                  </a:extLst>
                </p14:cNvPr>
                <p14:cNvContentPartPr/>
                <p14:nvPr/>
              </p14:nvContentPartPr>
              <p14:xfrm>
                <a:off x="9464766" y="2811026"/>
                <a:ext cx="129960" cy="201240"/>
              </p14:xfrm>
            </p:contentPart>
          </mc:Choice>
          <mc:Fallback xmlns="">
            <p:pic>
              <p:nvPicPr>
                <p:cNvPr id="146" name="Ink 145">
                  <a:extLst>
                    <a:ext uri="{FF2B5EF4-FFF2-40B4-BE49-F238E27FC236}">
                      <a16:creationId xmlns:a16="http://schemas.microsoft.com/office/drawing/2014/main" id="{130FAFFB-6887-743C-7A41-28B5796C179F}"/>
                    </a:ext>
                  </a:extLst>
                </p:cNvPr>
                <p:cNvPicPr/>
                <p:nvPr/>
              </p:nvPicPr>
              <p:blipFill>
                <a:blip r:embed="rId241"/>
                <a:stretch>
                  <a:fillRect/>
                </a:stretch>
              </p:blipFill>
              <p:spPr>
                <a:xfrm>
                  <a:off x="9455766" y="2802026"/>
                  <a:ext cx="14760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47" name="Ink 146">
                  <a:extLst>
                    <a:ext uri="{FF2B5EF4-FFF2-40B4-BE49-F238E27FC236}">
                      <a16:creationId xmlns:a16="http://schemas.microsoft.com/office/drawing/2014/main" id="{5FD7E1D1-F7E3-1C23-626F-58534E63AA85}"/>
                    </a:ext>
                  </a:extLst>
                </p14:cNvPr>
                <p14:cNvContentPartPr/>
                <p14:nvPr/>
              </p14:nvContentPartPr>
              <p14:xfrm>
                <a:off x="9460446" y="2796626"/>
                <a:ext cx="182880" cy="44640"/>
              </p14:xfrm>
            </p:contentPart>
          </mc:Choice>
          <mc:Fallback xmlns="">
            <p:pic>
              <p:nvPicPr>
                <p:cNvPr id="147" name="Ink 146">
                  <a:extLst>
                    <a:ext uri="{FF2B5EF4-FFF2-40B4-BE49-F238E27FC236}">
                      <a16:creationId xmlns:a16="http://schemas.microsoft.com/office/drawing/2014/main" id="{5FD7E1D1-F7E3-1C23-626F-58534E63AA85}"/>
                    </a:ext>
                  </a:extLst>
                </p:cNvPr>
                <p:cNvPicPr/>
                <p:nvPr/>
              </p:nvPicPr>
              <p:blipFill>
                <a:blip r:embed="rId243"/>
                <a:stretch>
                  <a:fillRect/>
                </a:stretch>
              </p:blipFill>
              <p:spPr>
                <a:xfrm>
                  <a:off x="9451446" y="2787986"/>
                  <a:ext cx="20052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48" name="Ink 147">
                  <a:extLst>
                    <a:ext uri="{FF2B5EF4-FFF2-40B4-BE49-F238E27FC236}">
                      <a16:creationId xmlns:a16="http://schemas.microsoft.com/office/drawing/2014/main" id="{CB74961B-8FCF-1E2C-8645-F0DE95907F1A}"/>
                    </a:ext>
                  </a:extLst>
                </p14:cNvPr>
                <p14:cNvContentPartPr/>
                <p14:nvPr/>
              </p14:nvContentPartPr>
              <p14:xfrm>
                <a:off x="9609486" y="2723186"/>
                <a:ext cx="175680" cy="462240"/>
              </p14:xfrm>
            </p:contentPart>
          </mc:Choice>
          <mc:Fallback xmlns="">
            <p:pic>
              <p:nvPicPr>
                <p:cNvPr id="148" name="Ink 147">
                  <a:extLst>
                    <a:ext uri="{FF2B5EF4-FFF2-40B4-BE49-F238E27FC236}">
                      <a16:creationId xmlns:a16="http://schemas.microsoft.com/office/drawing/2014/main" id="{CB74961B-8FCF-1E2C-8645-F0DE95907F1A}"/>
                    </a:ext>
                  </a:extLst>
                </p:cNvPr>
                <p:cNvPicPr/>
                <p:nvPr/>
              </p:nvPicPr>
              <p:blipFill>
                <a:blip r:embed="rId245"/>
                <a:stretch>
                  <a:fillRect/>
                </a:stretch>
              </p:blipFill>
              <p:spPr>
                <a:xfrm>
                  <a:off x="9600846" y="2714186"/>
                  <a:ext cx="193320" cy="4798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49" name="Ink 148">
                  <a:extLst>
                    <a:ext uri="{FF2B5EF4-FFF2-40B4-BE49-F238E27FC236}">
                      <a16:creationId xmlns:a16="http://schemas.microsoft.com/office/drawing/2014/main" id="{4A85B344-5AC5-7E83-9178-B114B87B6FC3}"/>
                    </a:ext>
                  </a:extLst>
                </p14:cNvPr>
                <p14:cNvContentPartPr/>
                <p14:nvPr/>
              </p14:nvContentPartPr>
              <p14:xfrm>
                <a:off x="9808926" y="2786186"/>
                <a:ext cx="412560" cy="399960"/>
              </p14:xfrm>
            </p:contentPart>
          </mc:Choice>
          <mc:Fallback xmlns="">
            <p:pic>
              <p:nvPicPr>
                <p:cNvPr id="149" name="Ink 148">
                  <a:extLst>
                    <a:ext uri="{FF2B5EF4-FFF2-40B4-BE49-F238E27FC236}">
                      <a16:creationId xmlns:a16="http://schemas.microsoft.com/office/drawing/2014/main" id="{4A85B344-5AC5-7E83-9178-B114B87B6FC3}"/>
                    </a:ext>
                  </a:extLst>
                </p:cNvPr>
                <p:cNvPicPr/>
                <p:nvPr/>
              </p:nvPicPr>
              <p:blipFill>
                <a:blip r:embed="rId247"/>
                <a:stretch>
                  <a:fillRect/>
                </a:stretch>
              </p:blipFill>
              <p:spPr>
                <a:xfrm>
                  <a:off x="9800286" y="2777186"/>
                  <a:ext cx="430200" cy="4176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52" name="Ink 151">
                  <a:extLst>
                    <a:ext uri="{FF2B5EF4-FFF2-40B4-BE49-F238E27FC236}">
                      <a16:creationId xmlns:a16="http://schemas.microsoft.com/office/drawing/2014/main" id="{B342567B-50C1-579A-D2A6-8D15A587432E}"/>
                    </a:ext>
                  </a:extLst>
                </p14:cNvPr>
                <p14:cNvContentPartPr/>
                <p14:nvPr/>
              </p14:nvContentPartPr>
              <p14:xfrm>
                <a:off x="7865286" y="3422666"/>
                <a:ext cx="115920" cy="237960"/>
              </p14:xfrm>
            </p:contentPart>
          </mc:Choice>
          <mc:Fallback xmlns="">
            <p:pic>
              <p:nvPicPr>
                <p:cNvPr id="152" name="Ink 151">
                  <a:extLst>
                    <a:ext uri="{FF2B5EF4-FFF2-40B4-BE49-F238E27FC236}">
                      <a16:creationId xmlns:a16="http://schemas.microsoft.com/office/drawing/2014/main" id="{B342567B-50C1-579A-D2A6-8D15A587432E}"/>
                    </a:ext>
                  </a:extLst>
                </p:cNvPr>
                <p:cNvPicPr/>
                <p:nvPr/>
              </p:nvPicPr>
              <p:blipFill>
                <a:blip r:embed="rId249"/>
                <a:stretch>
                  <a:fillRect/>
                </a:stretch>
              </p:blipFill>
              <p:spPr>
                <a:xfrm>
                  <a:off x="7856286" y="3413666"/>
                  <a:ext cx="13356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53" name="Ink 152">
                  <a:extLst>
                    <a:ext uri="{FF2B5EF4-FFF2-40B4-BE49-F238E27FC236}">
                      <a16:creationId xmlns:a16="http://schemas.microsoft.com/office/drawing/2014/main" id="{362F7679-8717-989C-EA90-A55C4923621E}"/>
                    </a:ext>
                  </a:extLst>
                </p14:cNvPr>
                <p14:cNvContentPartPr/>
                <p14:nvPr/>
              </p14:nvContentPartPr>
              <p14:xfrm>
                <a:off x="8074086" y="3528506"/>
                <a:ext cx="40320" cy="24120"/>
              </p14:xfrm>
            </p:contentPart>
          </mc:Choice>
          <mc:Fallback xmlns="">
            <p:pic>
              <p:nvPicPr>
                <p:cNvPr id="153" name="Ink 152">
                  <a:extLst>
                    <a:ext uri="{FF2B5EF4-FFF2-40B4-BE49-F238E27FC236}">
                      <a16:creationId xmlns:a16="http://schemas.microsoft.com/office/drawing/2014/main" id="{362F7679-8717-989C-EA90-A55C4923621E}"/>
                    </a:ext>
                  </a:extLst>
                </p:cNvPr>
                <p:cNvPicPr/>
                <p:nvPr/>
              </p:nvPicPr>
              <p:blipFill>
                <a:blip r:embed="rId251"/>
                <a:stretch>
                  <a:fillRect/>
                </a:stretch>
              </p:blipFill>
              <p:spPr>
                <a:xfrm>
                  <a:off x="8065446" y="3519866"/>
                  <a:ext cx="579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54" name="Ink 153">
                  <a:extLst>
                    <a:ext uri="{FF2B5EF4-FFF2-40B4-BE49-F238E27FC236}">
                      <a16:creationId xmlns:a16="http://schemas.microsoft.com/office/drawing/2014/main" id="{565A83C8-D4A3-BEA8-1045-4B3608D3471E}"/>
                    </a:ext>
                  </a:extLst>
                </p14:cNvPr>
                <p14:cNvContentPartPr/>
                <p14:nvPr/>
              </p14:nvContentPartPr>
              <p14:xfrm>
                <a:off x="8222766" y="3444626"/>
                <a:ext cx="76680" cy="123840"/>
              </p14:xfrm>
            </p:contentPart>
          </mc:Choice>
          <mc:Fallback xmlns="">
            <p:pic>
              <p:nvPicPr>
                <p:cNvPr id="154" name="Ink 153">
                  <a:extLst>
                    <a:ext uri="{FF2B5EF4-FFF2-40B4-BE49-F238E27FC236}">
                      <a16:creationId xmlns:a16="http://schemas.microsoft.com/office/drawing/2014/main" id="{565A83C8-D4A3-BEA8-1045-4B3608D3471E}"/>
                    </a:ext>
                  </a:extLst>
                </p:cNvPr>
                <p:cNvPicPr/>
                <p:nvPr/>
              </p:nvPicPr>
              <p:blipFill>
                <a:blip r:embed="rId253"/>
                <a:stretch>
                  <a:fillRect/>
                </a:stretch>
              </p:blipFill>
              <p:spPr>
                <a:xfrm>
                  <a:off x="8214126" y="3435986"/>
                  <a:ext cx="9432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55" name="Ink 154">
                  <a:extLst>
                    <a:ext uri="{FF2B5EF4-FFF2-40B4-BE49-F238E27FC236}">
                      <a16:creationId xmlns:a16="http://schemas.microsoft.com/office/drawing/2014/main" id="{066AC860-DC90-9CD1-FF8C-560CE3042D1E}"/>
                    </a:ext>
                  </a:extLst>
                </p14:cNvPr>
                <p14:cNvContentPartPr/>
                <p14:nvPr/>
              </p14:nvContentPartPr>
              <p14:xfrm>
                <a:off x="8393046" y="3441746"/>
                <a:ext cx="120960" cy="75240"/>
              </p14:xfrm>
            </p:contentPart>
          </mc:Choice>
          <mc:Fallback xmlns="">
            <p:pic>
              <p:nvPicPr>
                <p:cNvPr id="155" name="Ink 154">
                  <a:extLst>
                    <a:ext uri="{FF2B5EF4-FFF2-40B4-BE49-F238E27FC236}">
                      <a16:creationId xmlns:a16="http://schemas.microsoft.com/office/drawing/2014/main" id="{066AC860-DC90-9CD1-FF8C-560CE3042D1E}"/>
                    </a:ext>
                  </a:extLst>
                </p:cNvPr>
                <p:cNvPicPr/>
                <p:nvPr/>
              </p:nvPicPr>
              <p:blipFill>
                <a:blip r:embed="rId255"/>
                <a:stretch>
                  <a:fillRect/>
                </a:stretch>
              </p:blipFill>
              <p:spPr>
                <a:xfrm>
                  <a:off x="8384406" y="3433106"/>
                  <a:ext cx="13860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56" name="Ink 155">
                  <a:extLst>
                    <a:ext uri="{FF2B5EF4-FFF2-40B4-BE49-F238E27FC236}">
                      <a16:creationId xmlns:a16="http://schemas.microsoft.com/office/drawing/2014/main" id="{3369192F-69C6-6E11-0449-2545BE6D1557}"/>
                    </a:ext>
                  </a:extLst>
                </p14:cNvPr>
                <p14:cNvContentPartPr/>
                <p14:nvPr/>
              </p14:nvContentPartPr>
              <p14:xfrm>
                <a:off x="8479446" y="3423386"/>
                <a:ext cx="43920" cy="146520"/>
              </p14:xfrm>
            </p:contentPart>
          </mc:Choice>
          <mc:Fallback xmlns="">
            <p:pic>
              <p:nvPicPr>
                <p:cNvPr id="156" name="Ink 155">
                  <a:extLst>
                    <a:ext uri="{FF2B5EF4-FFF2-40B4-BE49-F238E27FC236}">
                      <a16:creationId xmlns:a16="http://schemas.microsoft.com/office/drawing/2014/main" id="{3369192F-69C6-6E11-0449-2545BE6D1557}"/>
                    </a:ext>
                  </a:extLst>
                </p:cNvPr>
                <p:cNvPicPr/>
                <p:nvPr/>
              </p:nvPicPr>
              <p:blipFill>
                <a:blip r:embed="rId257"/>
                <a:stretch>
                  <a:fillRect/>
                </a:stretch>
              </p:blipFill>
              <p:spPr>
                <a:xfrm>
                  <a:off x="8470446" y="3414746"/>
                  <a:ext cx="6156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57" name="Ink 156">
                  <a:extLst>
                    <a:ext uri="{FF2B5EF4-FFF2-40B4-BE49-F238E27FC236}">
                      <a16:creationId xmlns:a16="http://schemas.microsoft.com/office/drawing/2014/main" id="{A1EBDEB1-A7D3-6B76-5A3D-EC8728BCB764}"/>
                    </a:ext>
                  </a:extLst>
                </p14:cNvPr>
                <p14:cNvContentPartPr/>
                <p14:nvPr/>
              </p14:nvContentPartPr>
              <p14:xfrm>
                <a:off x="8612286" y="3374426"/>
                <a:ext cx="121680" cy="173880"/>
              </p14:xfrm>
            </p:contentPart>
          </mc:Choice>
          <mc:Fallback xmlns="">
            <p:pic>
              <p:nvPicPr>
                <p:cNvPr id="157" name="Ink 156">
                  <a:extLst>
                    <a:ext uri="{FF2B5EF4-FFF2-40B4-BE49-F238E27FC236}">
                      <a16:creationId xmlns:a16="http://schemas.microsoft.com/office/drawing/2014/main" id="{A1EBDEB1-A7D3-6B76-5A3D-EC8728BCB764}"/>
                    </a:ext>
                  </a:extLst>
                </p:cNvPr>
                <p:cNvPicPr/>
                <p:nvPr/>
              </p:nvPicPr>
              <p:blipFill>
                <a:blip r:embed="rId259"/>
                <a:stretch>
                  <a:fillRect/>
                </a:stretch>
              </p:blipFill>
              <p:spPr>
                <a:xfrm>
                  <a:off x="8603646" y="3365786"/>
                  <a:ext cx="13932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58" name="Ink 157">
                  <a:extLst>
                    <a:ext uri="{FF2B5EF4-FFF2-40B4-BE49-F238E27FC236}">
                      <a16:creationId xmlns:a16="http://schemas.microsoft.com/office/drawing/2014/main" id="{A8D4588B-094F-512F-7D2B-D39CA27F1542}"/>
                    </a:ext>
                  </a:extLst>
                </p14:cNvPr>
                <p14:cNvContentPartPr/>
                <p14:nvPr/>
              </p14:nvContentPartPr>
              <p14:xfrm>
                <a:off x="8947086" y="3316826"/>
                <a:ext cx="241560" cy="258840"/>
              </p14:xfrm>
            </p:contentPart>
          </mc:Choice>
          <mc:Fallback xmlns="">
            <p:pic>
              <p:nvPicPr>
                <p:cNvPr id="158" name="Ink 157">
                  <a:extLst>
                    <a:ext uri="{FF2B5EF4-FFF2-40B4-BE49-F238E27FC236}">
                      <a16:creationId xmlns:a16="http://schemas.microsoft.com/office/drawing/2014/main" id="{A8D4588B-094F-512F-7D2B-D39CA27F1542}"/>
                    </a:ext>
                  </a:extLst>
                </p:cNvPr>
                <p:cNvPicPr/>
                <p:nvPr/>
              </p:nvPicPr>
              <p:blipFill>
                <a:blip r:embed="rId261"/>
                <a:stretch>
                  <a:fillRect/>
                </a:stretch>
              </p:blipFill>
              <p:spPr>
                <a:xfrm>
                  <a:off x="8938086" y="3307826"/>
                  <a:ext cx="25920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59" name="Ink 158">
                  <a:extLst>
                    <a:ext uri="{FF2B5EF4-FFF2-40B4-BE49-F238E27FC236}">
                      <a16:creationId xmlns:a16="http://schemas.microsoft.com/office/drawing/2014/main" id="{2ED826FA-F256-B239-C248-26B18485323C}"/>
                    </a:ext>
                  </a:extLst>
                </p14:cNvPr>
                <p14:cNvContentPartPr/>
                <p14:nvPr/>
              </p14:nvContentPartPr>
              <p14:xfrm>
                <a:off x="9241206" y="3343466"/>
                <a:ext cx="109080" cy="194400"/>
              </p14:xfrm>
            </p:contentPart>
          </mc:Choice>
          <mc:Fallback xmlns="">
            <p:pic>
              <p:nvPicPr>
                <p:cNvPr id="159" name="Ink 158">
                  <a:extLst>
                    <a:ext uri="{FF2B5EF4-FFF2-40B4-BE49-F238E27FC236}">
                      <a16:creationId xmlns:a16="http://schemas.microsoft.com/office/drawing/2014/main" id="{2ED826FA-F256-B239-C248-26B18485323C}"/>
                    </a:ext>
                  </a:extLst>
                </p:cNvPr>
                <p:cNvPicPr/>
                <p:nvPr/>
              </p:nvPicPr>
              <p:blipFill>
                <a:blip r:embed="rId263"/>
                <a:stretch>
                  <a:fillRect/>
                </a:stretch>
              </p:blipFill>
              <p:spPr>
                <a:xfrm>
                  <a:off x="9232566" y="3334466"/>
                  <a:ext cx="12672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60" name="Ink 159">
                  <a:extLst>
                    <a:ext uri="{FF2B5EF4-FFF2-40B4-BE49-F238E27FC236}">
                      <a16:creationId xmlns:a16="http://schemas.microsoft.com/office/drawing/2014/main" id="{CC2841E9-8BFC-25DB-0F87-8267CD4D173A}"/>
                    </a:ext>
                  </a:extLst>
                </p14:cNvPr>
                <p14:cNvContentPartPr/>
                <p14:nvPr/>
              </p14:nvContentPartPr>
              <p14:xfrm>
                <a:off x="9242286" y="3324026"/>
                <a:ext cx="186480" cy="82440"/>
              </p14:xfrm>
            </p:contentPart>
          </mc:Choice>
          <mc:Fallback xmlns="">
            <p:pic>
              <p:nvPicPr>
                <p:cNvPr id="160" name="Ink 159">
                  <a:extLst>
                    <a:ext uri="{FF2B5EF4-FFF2-40B4-BE49-F238E27FC236}">
                      <a16:creationId xmlns:a16="http://schemas.microsoft.com/office/drawing/2014/main" id="{CC2841E9-8BFC-25DB-0F87-8267CD4D173A}"/>
                    </a:ext>
                  </a:extLst>
                </p:cNvPr>
                <p:cNvPicPr/>
                <p:nvPr/>
              </p:nvPicPr>
              <p:blipFill>
                <a:blip r:embed="rId265"/>
                <a:stretch>
                  <a:fillRect/>
                </a:stretch>
              </p:blipFill>
              <p:spPr>
                <a:xfrm>
                  <a:off x="9233646" y="3315386"/>
                  <a:ext cx="20412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61" name="Ink 160">
                  <a:extLst>
                    <a:ext uri="{FF2B5EF4-FFF2-40B4-BE49-F238E27FC236}">
                      <a16:creationId xmlns:a16="http://schemas.microsoft.com/office/drawing/2014/main" id="{BFFD35B1-37CE-271A-ED6A-4DBBCF564B0A}"/>
                    </a:ext>
                  </a:extLst>
                </p14:cNvPr>
                <p14:cNvContentPartPr/>
                <p14:nvPr/>
              </p14:nvContentPartPr>
              <p14:xfrm>
                <a:off x="9376926" y="3264266"/>
                <a:ext cx="105840" cy="440280"/>
              </p14:xfrm>
            </p:contentPart>
          </mc:Choice>
          <mc:Fallback xmlns="">
            <p:pic>
              <p:nvPicPr>
                <p:cNvPr id="161" name="Ink 160">
                  <a:extLst>
                    <a:ext uri="{FF2B5EF4-FFF2-40B4-BE49-F238E27FC236}">
                      <a16:creationId xmlns:a16="http://schemas.microsoft.com/office/drawing/2014/main" id="{BFFD35B1-37CE-271A-ED6A-4DBBCF564B0A}"/>
                    </a:ext>
                  </a:extLst>
                </p:cNvPr>
                <p:cNvPicPr/>
                <p:nvPr/>
              </p:nvPicPr>
              <p:blipFill>
                <a:blip r:embed="rId267"/>
                <a:stretch>
                  <a:fillRect/>
                </a:stretch>
              </p:blipFill>
              <p:spPr>
                <a:xfrm>
                  <a:off x="9367926" y="3255626"/>
                  <a:ext cx="123480" cy="45792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62" name="Ink 161">
                  <a:extLst>
                    <a:ext uri="{FF2B5EF4-FFF2-40B4-BE49-F238E27FC236}">
                      <a16:creationId xmlns:a16="http://schemas.microsoft.com/office/drawing/2014/main" id="{5FC644C9-70AD-1BC2-ED89-9C17517EA7A8}"/>
                    </a:ext>
                  </a:extLst>
                </p14:cNvPr>
                <p14:cNvContentPartPr/>
                <p14:nvPr/>
              </p14:nvContentPartPr>
              <p14:xfrm>
                <a:off x="9544326" y="3274346"/>
                <a:ext cx="332280" cy="445320"/>
              </p14:xfrm>
            </p:contentPart>
          </mc:Choice>
          <mc:Fallback xmlns="">
            <p:pic>
              <p:nvPicPr>
                <p:cNvPr id="162" name="Ink 161">
                  <a:extLst>
                    <a:ext uri="{FF2B5EF4-FFF2-40B4-BE49-F238E27FC236}">
                      <a16:creationId xmlns:a16="http://schemas.microsoft.com/office/drawing/2014/main" id="{5FC644C9-70AD-1BC2-ED89-9C17517EA7A8}"/>
                    </a:ext>
                  </a:extLst>
                </p:cNvPr>
                <p:cNvPicPr/>
                <p:nvPr/>
              </p:nvPicPr>
              <p:blipFill>
                <a:blip r:embed="rId269"/>
                <a:stretch>
                  <a:fillRect/>
                </a:stretch>
              </p:blipFill>
              <p:spPr>
                <a:xfrm>
                  <a:off x="9535686" y="3265706"/>
                  <a:ext cx="349920" cy="46296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4" name="Ink 163">
                  <a:extLst>
                    <a:ext uri="{FF2B5EF4-FFF2-40B4-BE49-F238E27FC236}">
                      <a16:creationId xmlns:a16="http://schemas.microsoft.com/office/drawing/2014/main" id="{74F1F1DA-C97E-C199-7B54-FBE93C99AE03}"/>
                    </a:ext>
                  </a:extLst>
                </p14:cNvPr>
                <p14:cNvContentPartPr/>
                <p14:nvPr/>
              </p14:nvContentPartPr>
              <p14:xfrm>
                <a:off x="7008126" y="3834866"/>
                <a:ext cx="93600" cy="371880"/>
              </p14:xfrm>
            </p:contentPart>
          </mc:Choice>
          <mc:Fallback xmlns="">
            <p:pic>
              <p:nvPicPr>
                <p:cNvPr id="164" name="Ink 163">
                  <a:extLst>
                    <a:ext uri="{FF2B5EF4-FFF2-40B4-BE49-F238E27FC236}">
                      <a16:creationId xmlns:a16="http://schemas.microsoft.com/office/drawing/2014/main" id="{74F1F1DA-C97E-C199-7B54-FBE93C99AE03}"/>
                    </a:ext>
                  </a:extLst>
                </p:cNvPr>
                <p:cNvPicPr/>
                <p:nvPr/>
              </p:nvPicPr>
              <p:blipFill>
                <a:blip r:embed="rId271"/>
                <a:stretch>
                  <a:fillRect/>
                </a:stretch>
              </p:blipFill>
              <p:spPr>
                <a:xfrm>
                  <a:off x="6999126" y="3825866"/>
                  <a:ext cx="11124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65" name="Ink 164">
                  <a:extLst>
                    <a:ext uri="{FF2B5EF4-FFF2-40B4-BE49-F238E27FC236}">
                      <a16:creationId xmlns:a16="http://schemas.microsoft.com/office/drawing/2014/main" id="{518324B4-3521-B0F6-B9A6-67B9C1835500}"/>
                    </a:ext>
                  </a:extLst>
                </p14:cNvPr>
                <p14:cNvContentPartPr/>
                <p14:nvPr/>
              </p14:nvContentPartPr>
              <p14:xfrm>
                <a:off x="7228086" y="3972026"/>
                <a:ext cx="164160" cy="349560"/>
              </p14:xfrm>
            </p:contentPart>
          </mc:Choice>
          <mc:Fallback xmlns="">
            <p:pic>
              <p:nvPicPr>
                <p:cNvPr id="165" name="Ink 164">
                  <a:extLst>
                    <a:ext uri="{FF2B5EF4-FFF2-40B4-BE49-F238E27FC236}">
                      <a16:creationId xmlns:a16="http://schemas.microsoft.com/office/drawing/2014/main" id="{518324B4-3521-B0F6-B9A6-67B9C1835500}"/>
                    </a:ext>
                  </a:extLst>
                </p:cNvPr>
                <p:cNvPicPr/>
                <p:nvPr/>
              </p:nvPicPr>
              <p:blipFill>
                <a:blip r:embed="rId273"/>
                <a:stretch>
                  <a:fillRect/>
                </a:stretch>
              </p:blipFill>
              <p:spPr>
                <a:xfrm>
                  <a:off x="7219086" y="3963026"/>
                  <a:ext cx="18180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66" name="Ink 165">
                  <a:extLst>
                    <a:ext uri="{FF2B5EF4-FFF2-40B4-BE49-F238E27FC236}">
                      <a16:creationId xmlns:a16="http://schemas.microsoft.com/office/drawing/2014/main" id="{E429E7F9-B953-E62E-6E3E-6203CD49E691}"/>
                    </a:ext>
                  </a:extLst>
                </p14:cNvPr>
                <p14:cNvContentPartPr/>
                <p14:nvPr/>
              </p14:nvContentPartPr>
              <p14:xfrm>
                <a:off x="7489086" y="3817946"/>
                <a:ext cx="404280" cy="305280"/>
              </p14:xfrm>
            </p:contentPart>
          </mc:Choice>
          <mc:Fallback xmlns="">
            <p:pic>
              <p:nvPicPr>
                <p:cNvPr id="166" name="Ink 165">
                  <a:extLst>
                    <a:ext uri="{FF2B5EF4-FFF2-40B4-BE49-F238E27FC236}">
                      <a16:creationId xmlns:a16="http://schemas.microsoft.com/office/drawing/2014/main" id="{E429E7F9-B953-E62E-6E3E-6203CD49E691}"/>
                    </a:ext>
                  </a:extLst>
                </p:cNvPr>
                <p:cNvPicPr/>
                <p:nvPr/>
              </p:nvPicPr>
              <p:blipFill>
                <a:blip r:embed="rId275"/>
                <a:stretch>
                  <a:fillRect/>
                </a:stretch>
              </p:blipFill>
              <p:spPr>
                <a:xfrm>
                  <a:off x="7480446" y="3808946"/>
                  <a:ext cx="42192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67" name="Ink 166">
                  <a:extLst>
                    <a:ext uri="{FF2B5EF4-FFF2-40B4-BE49-F238E27FC236}">
                      <a16:creationId xmlns:a16="http://schemas.microsoft.com/office/drawing/2014/main" id="{93588F86-4168-7D59-A8F3-F399F81AAF82}"/>
                    </a:ext>
                  </a:extLst>
                </p14:cNvPr>
                <p14:cNvContentPartPr/>
                <p14:nvPr/>
              </p14:nvContentPartPr>
              <p14:xfrm>
                <a:off x="7673766" y="3919106"/>
                <a:ext cx="196560" cy="75240"/>
              </p14:xfrm>
            </p:contentPart>
          </mc:Choice>
          <mc:Fallback xmlns="">
            <p:pic>
              <p:nvPicPr>
                <p:cNvPr id="167" name="Ink 166">
                  <a:extLst>
                    <a:ext uri="{FF2B5EF4-FFF2-40B4-BE49-F238E27FC236}">
                      <a16:creationId xmlns:a16="http://schemas.microsoft.com/office/drawing/2014/main" id="{93588F86-4168-7D59-A8F3-F399F81AAF82}"/>
                    </a:ext>
                  </a:extLst>
                </p:cNvPr>
                <p:cNvPicPr/>
                <p:nvPr/>
              </p:nvPicPr>
              <p:blipFill>
                <a:blip r:embed="rId277"/>
                <a:stretch>
                  <a:fillRect/>
                </a:stretch>
              </p:blipFill>
              <p:spPr>
                <a:xfrm>
                  <a:off x="7664766" y="3910466"/>
                  <a:ext cx="21420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68" name="Ink 167">
                  <a:extLst>
                    <a:ext uri="{FF2B5EF4-FFF2-40B4-BE49-F238E27FC236}">
                      <a16:creationId xmlns:a16="http://schemas.microsoft.com/office/drawing/2014/main" id="{B63A5D14-EAC3-7F9A-9A47-D78F869E04E2}"/>
                    </a:ext>
                  </a:extLst>
                </p14:cNvPr>
                <p14:cNvContentPartPr/>
                <p14:nvPr/>
              </p14:nvContentPartPr>
              <p14:xfrm>
                <a:off x="7912446" y="3973466"/>
                <a:ext cx="51480" cy="146160"/>
              </p14:xfrm>
            </p:contentPart>
          </mc:Choice>
          <mc:Fallback xmlns="">
            <p:pic>
              <p:nvPicPr>
                <p:cNvPr id="168" name="Ink 167">
                  <a:extLst>
                    <a:ext uri="{FF2B5EF4-FFF2-40B4-BE49-F238E27FC236}">
                      <a16:creationId xmlns:a16="http://schemas.microsoft.com/office/drawing/2014/main" id="{B63A5D14-EAC3-7F9A-9A47-D78F869E04E2}"/>
                    </a:ext>
                  </a:extLst>
                </p:cNvPr>
                <p:cNvPicPr/>
                <p:nvPr/>
              </p:nvPicPr>
              <p:blipFill>
                <a:blip r:embed="rId279"/>
                <a:stretch>
                  <a:fillRect/>
                </a:stretch>
              </p:blipFill>
              <p:spPr>
                <a:xfrm>
                  <a:off x="7903446" y="3964826"/>
                  <a:ext cx="6912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69" name="Ink 168">
                  <a:extLst>
                    <a:ext uri="{FF2B5EF4-FFF2-40B4-BE49-F238E27FC236}">
                      <a16:creationId xmlns:a16="http://schemas.microsoft.com/office/drawing/2014/main" id="{34B17AF8-1BAF-7708-C55C-913F8C77BD2F}"/>
                    </a:ext>
                  </a:extLst>
                </p14:cNvPr>
                <p14:cNvContentPartPr/>
                <p14:nvPr/>
              </p14:nvContentPartPr>
              <p14:xfrm>
                <a:off x="8297646" y="3972026"/>
                <a:ext cx="186840" cy="145080"/>
              </p14:xfrm>
            </p:contentPart>
          </mc:Choice>
          <mc:Fallback xmlns="">
            <p:pic>
              <p:nvPicPr>
                <p:cNvPr id="169" name="Ink 168">
                  <a:extLst>
                    <a:ext uri="{FF2B5EF4-FFF2-40B4-BE49-F238E27FC236}">
                      <a16:creationId xmlns:a16="http://schemas.microsoft.com/office/drawing/2014/main" id="{34B17AF8-1BAF-7708-C55C-913F8C77BD2F}"/>
                    </a:ext>
                  </a:extLst>
                </p:cNvPr>
                <p:cNvPicPr/>
                <p:nvPr/>
              </p:nvPicPr>
              <p:blipFill>
                <a:blip r:embed="rId281"/>
                <a:stretch>
                  <a:fillRect/>
                </a:stretch>
              </p:blipFill>
              <p:spPr>
                <a:xfrm>
                  <a:off x="8288646" y="3963026"/>
                  <a:ext cx="2044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70" name="Ink 169">
                  <a:extLst>
                    <a:ext uri="{FF2B5EF4-FFF2-40B4-BE49-F238E27FC236}">
                      <a16:creationId xmlns:a16="http://schemas.microsoft.com/office/drawing/2014/main" id="{6CE1E747-BFD2-887E-343F-B2190AF86133}"/>
                    </a:ext>
                  </a:extLst>
                </p14:cNvPr>
                <p14:cNvContentPartPr/>
                <p14:nvPr/>
              </p14:nvContentPartPr>
              <p14:xfrm>
                <a:off x="8595366" y="3732266"/>
                <a:ext cx="45720" cy="321840"/>
              </p14:xfrm>
            </p:contentPart>
          </mc:Choice>
          <mc:Fallback xmlns="">
            <p:pic>
              <p:nvPicPr>
                <p:cNvPr id="170" name="Ink 169">
                  <a:extLst>
                    <a:ext uri="{FF2B5EF4-FFF2-40B4-BE49-F238E27FC236}">
                      <a16:creationId xmlns:a16="http://schemas.microsoft.com/office/drawing/2014/main" id="{6CE1E747-BFD2-887E-343F-B2190AF86133}"/>
                    </a:ext>
                  </a:extLst>
                </p:cNvPr>
                <p:cNvPicPr/>
                <p:nvPr/>
              </p:nvPicPr>
              <p:blipFill>
                <a:blip r:embed="rId283"/>
                <a:stretch>
                  <a:fillRect/>
                </a:stretch>
              </p:blipFill>
              <p:spPr>
                <a:xfrm>
                  <a:off x="8586366" y="3723626"/>
                  <a:ext cx="6336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71" name="Ink 170">
                  <a:extLst>
                    <a:ext uri="{FF2B5EF4-FFF2-40B4-BE49-F238E27FC236}">
                      <a16:creationId xmlns:a16="http://schemas.microsoft.com/office/drawing/2014/main" id="{D5269CBB-E00C-6F62-6613-D65C77AD5603}"/>
                    </a:ext>
                  </a:extLst>
                </p14:cNvPr>
                <p14:cNvContentPartPr/>
                <p14:nvPr/>
              </p14:nvContentPartPr>
              <p14:xfrm>
                <a:off x="8620926" y="3749546"/>
                <a:ext cx="203760" cy="327960"/>
              </p14:xfrm>
            </p:contentPart>
          </mc:Choice>
          <mc:Fallback xmlns="">
            <p:pic>
              <p:nvPicPr>
                <p:cNvPr id="171" name="Ink 170">
                  <a:extLst>
                    <a:ext uri="{FF2B5EF4-FFF2-40B4-BE49-F238E27FC236}">
                      <a16:creationId xmlns:a16="http://schemas.microsoft.com/office/drawing/2014/main" id="{D5269CBB-E00C-6F62-6613-D65C77AD5603}"/>
                    </a:ext>
                  </a:extLst>
                </p:cNvPr>
                <p:cNvPicPr/>
                <p:nvPr/>
              </p:nvPicPr>
              <p:blipFill>
                <a:blip r:embed="rId285"/>
                <a:stretch>
                  <a:fillRect/>
                </a:stretch>
              </p:blipFill>
              <p:spPr>
                <a:xfrm>
                  <a:off x="8611926" y="3740906"/>
                  <a:ext cx="221400" cy="34560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72" name="Ink 171">
                  <a:extLst>
                    <a:ext uri="{FF2B5EF4-FFF2-40B4-BE49-F238E27FC236}">
                      <a16:creationId xmlns:a16="http://schemas.microsoft.com/office/drawing/2014/main" id="{F61848F1-A6AC-0F3A-F150-0EADE861718B}"/>
                    </a:ext>
                  </a:extLst>
                </p14:cNvPr>
                <p14:cNvContentPartPr/>
                <p14:nvPr/>
              </p14:nvContentPartPr>
              <p14:xfrm>
                <a:off x="8763486" y="3950786"/>
                <a:ext cx="89280" cy="3960"/>
              </p14:xfrm>
            </p:contentPart>
          </mc:Choice>
          <mc:Fallback xmlns="">
            <p:pic>
              <p:nvPicPr>
                <p:cNvPr id="172" name="Ink 171">
                  <a:extLst>
                    <a:ext uri="{FF2B5EF4-FFF2-40B4-BE49-F238E27FC236}">
                      <a16:creationId xmlns:a16="http://schemas.microsoft.com/office/drawing/2014/main" id="{F61848F1-A6AC-0F3A-F150-0EADE861718B}"/>
                    </a:ext>
                  </a:extLst>
                </p:cNvPr>
                <p:cNvPicPr/>
                <p:nvPr/>
              </p:nvPicPr>
              <p:blipFill>
                <a:blip r:embed="rId287"/>
                <a:stretch>
                  <a:fillRect/>
                </a:stretch>
              </p:blipFill>
              <p:spPr>
                <a:xfrm>
                  <a:off x="8754486" y="3942146"/>
                  <a:ext cx="1069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73" name="Ink 172">
                  <a:extLst>
                    <a:ext uri="{FF2B5EF4-FFF2-40B4-BE49-F238E27FC236}">
                      <a16:creationId xmlns:a16="http://schemas.microsoft.com/office/drawing/2014/main" id="{59243171-FE54-70B0-4F5F-123C7157527D}"/>
                    </a:ext>
                  </a:extLst>
                </p14:cNvPr>
                <p14:cNvContentPartPr/>
                <p14:nvPr/>
              </p14:nvContentPartPr>
              <p14:xfrm>
                <a:off x="9051486" y="3887786"/>
                <a:ext cx="75600" cy="141480"/>
              </p14:xfrm>
            </p:contentPart>
          </mc:Choice>
          <mc:Fallback xmlns="">
            <p:pic>
              <p:nvPicPr>
                <p:cNvPr id="173" name="Ink 172">
                  <a:extLst>
                    <a:ext uri="{FF2B5EF4-FFF2-40B4-BE49-F238E27FC236}">
                      <a16:creationId xmlns:a16="http://schemas.microsoft.com/office/drawing/2014/main" id="{59243171-FE54-70B0-4F5F-123C7157527D}"/>
                    </a:ext>
                  </a:extLst>
                </p:cNvPr>
                <p:cNvPicPr/>
                <p:nvPr/>
              </p:nvPicPr>
              <p:blipFill>
                <a:blip r:embed="rId289"/>
                <a:stretch>
                  <a:fillRect/>
                </a:stretch>
              </p:blipFill>
              <p:spPr>
                <a:xfrm>
                  <a:off x="9042846" y="3878786"/>
                  <a:ext cx="932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74" name="Ink 173">
                  <a:extLst>
                    <a:ext uri="{FF2B5EF4-FFF2-40B4-BE49-F238E27FC236}">
                      <a16:creationId xmlns:a16="http://schemas.microsoft.com/office/drawing/2014/main" id="{485717EB-959F-09E6-1E10-87137E38DAEE}"/>
                    </a:ext>
                  </a:extLst>
                </p14:cNvPr>
                <p14:cNvContentPartPr/>
                <p14:nvPr/>
              </p14:nvContentPartPr>
              <p14:xfrm>
                <a:off x="9117006" y="3734786"/>
                <a:ext cx="129240" cy="413640"/>
              </p14:xfrm>
            </p:contentPart>
          </mc:Choice>
          <mc:Fallback xmlns="">
            <p:pic>
              <p:nvPicPr>
                <p:cNvPr id="174" name="Ink 173">
                  <a:extLst>
                    <a:ext uri="{FF2B5EF4-FFF2-40B4-BE49-F238E27FC236}">
                      <a16:creationId xmlns:a16="http://schemas.microsoft.com/office/drawing/2014/main" id="{485717EB-959F-09E6-1E10-87137E38DAEE}"/>
                    </a:ext>
                  </a:extLst>
                </p:cNvPr>
                <p:cNvPicPr/>
                <p:nvPr/>
              </p:nvPicPr>
              <p:blipFill>
                <a:blip r:embed="rId291"/>
                <a:stretch>
                  <a:fillRect/>
                </a:stretch>
              </p:blipFill>
              <p:spPr>
                <a:xfrm>
                  <a:off x="9108366" y="3726146"/>
                  <a:ext cx="146880" cy="43128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5" name="Ink 174">
                  <a:extLst>
                    <a:ext uri="{FF2B5EF4-FFF2-40B4-BE49-F238E27FC236}">
                      <a16:creationId xmlns:a16="http://schemas.microsoft.com/office/drawing/2014/main" id="{3E57C968-1C6F-68E2-B89C-E46A124DB3B7}"/>
                    </a:ext>
                  </a:extLst>
                </p14:cNvPr>
                <p14:cNvContentPartPr/>
                <p14:nvPr/>
              </p14:nvContentPartPr>
              <p14:xfrm>
                <a:off x="9470166" y="3862226"/>
                <a:ext cx="208440" cy="183600"/>
              </p14:xfrm>
            </p:contentPart>
          </mc:Choice>
          <mc:Fallback xmlns="">
            <p:pic>
              <p:nvPicPr>
                <p:cNvPr id="175" name="Ink 174">
                  <a:extLst>
                    <a:ext uri="{FF2B5EF4-FFF2-40B4-BE49-F238E27FC236}">
                      <a16:creationId xmlns:a16="http://schemas.microsoft.com/office/drawing/2014/main" id="{3E57C968-1C6F-68E2-B89C-E46A124DB3B7}"/>
                    </a:ext>
                  </a:extLst>
                </p:cNvPr>
                <p:cNvPicPr/>
                <p:nvPr/>
              </p:nvPicPr>
              <p:blipFill>
                <a:blip r:embed="rId293"/>
                <a:stretch>
                  <a:fillRect/>
                </a:stretch>
              </p:blipFill>
              <p:spPr>
                <a:xfrm>
                  <a:off x="9461526" y="3853586"/>
                  <a:ext cx="22608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76" name="Ink 175">
                  <a:extLst>
                    <a:ext uri="{FF2B5EF4-FFF2-40B4-BE49-F238E27FC236}">
                      <a16:creationId xmlns:a16="http://schemas.microsoft.com/office/drawing/2014/main" id="{7A127EE6-722F-665E-510E-881BF113E334}"/>
                    </a:ext>
                  </a:extLst>
                </p14:cNvPr>
                <p14:cNvContentPartPr/>
                <p14:nvPr/>
              </p14:nvContentPartPr>
              <p14:xfrm>
                <a:off x="9344526" y="3774026"/>
                <a:ext cx="87120" cy="284760"/>
              </p14:xfrm>
            </p:contentPart>
          </mc:Choice>
          <mc:Fallback xmlns="">
            <p:pic>
              <p:nvPicPr>
                <p:cNvPr id="176" name="Ink 175">
                  <a:extLst>
                    <a:ext uri="{FF2B5EF4-FFF2-40B4-BE49-F238E27FC236}">
                      <a16:creationId xmlns:a16="http://schemas.microsoft.com/office/drawing/2014/main" id="{7A127EE6-722F-665E-510E-881BF113E334}"/>
                    </a:ext>
                  </a:extLst>
                </p:cNvPr>
                <p:cNvPicPr/>
                <p:nvPr/>
              </p:nvPicPr>
              <p:blipFill>
                <a:blip r:embed="rId295"/>
                <a:stretch>
                  <a:fillRect/>
                </a:stretch>
              </p:blipFill>
              <p:spPr>
                <a:xfrm>
                  <a:off x="9335886" y="3765386"/>
                  <a:ext cx="10476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77" name="Ink 176">
                  <a:extLst>
                    <a:ext uri="{FF2B5EF4-FFF2-40B4-BE49-F238E27FC236}">
                      <a16:creationId xmlns:a16="http://schemas.microsoft.com/office/drawing/2014/main" id="{83E7D99E-5737-ECF0-CA12-6CB1C04893C0}"/>
                    </a:ext>
                  </a:extLst>
                </p14:cNvPr>
                <p14:cNvContentPartPr/>
                <p14:nvPr/>
              </p14:nvContentPartPr>
              <p14:xfrm>
                <a:off x="9626766" y="3977786"/>
                <a:ext cx="65520" cy="87840"/>
              </p14:xfrm>
            </p:contentPart>
          </mc:Choice>
          <mc:Fallback xmlns="">
            <p:pic>
              <p:nvPicPr>
                <p:cNvPr id="177" name="Ink 176">
                  <a:extLst>
                    <a:ext uri="{FF2B5EF4-FFF2-40B4-BE49-F238E27FC236}">
                      <a16:creationId xmlns:a16="http://schemas.microsoft.com/office/drawing/2014/main" id="{83E7D99E-5737-ECF0-CA12-6CB1C04893C0}"/>
                    </a:ext>
                  </a:extLst>
                </p:cNvPr>
                <p:cNvPicPr/>
                <p:nvPr/>
              </p:nvPicPr>
              <p:blipFill>
                <a:blip r:embed="rId297"/>
                <a:stretch>
                  <a:fillRect/>
                </a:stretch>
              </p:blipFill>
              <p:spPr>
                <a:xfrm>
                  <a:off x="9618126" y="3969146"/>
                  <a:ext cx="8316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78" name="Ink 177">
                  <a:extLst>
                    <a:ext uri="{FF2B5EF4-FFF2-40B4-BE49-F238E27FC236}">
                      <a16:creationId xmlns:a16="http://schemas.microsoft.com/office/drawing/2014/main" id="{0E78F89D-CD3F-56EE-E6B6-28998CBDC6B2}"/>
                    </a:ext>
                  </a:extLst>
                </p14:cNvPr>
                <p14:cNvContentPartPr/>
                <p14:nvPr/>
              </p14:nvContentPartPr>
              <p14:xfrm>
                <a:off x="9778686" y="3771866"/>
                <a:ext cx="103320" cy="257760"/>
              </p14:xfrm>
            </p:contentPart>
          </mc:Choice>
          <mc:Fallback xmlns="">
            <p:pic>
              <p:nvPicPr>
                <p:cNvPr id="178" name="Ink 177">
                  <a:extLst>
                    <a:ext uri="{FF2B5EF4-FFF2-40B4-BE49-F238E27FC236}">
                      <a16:creationId xmlns:a16="http://schemas.microsoft.com/office/drawing/2014/main" id="{0E78F89D-CD3F-56EE-E6B6-28998CBDC6B2}"/>
                    </a:ext>
                  </a:extLst>
                </p:cNvPr>
                <p:cNvPicPr/>
                <p:nvPr/>
              </p:nvPicPr>
              <p:blipFill>
                <a:blip r:embed="rId299"/>
                <a:stretch>
                  <a:fillRect/>
                </a:stretch>
              </p:blipFill>
              <p:spPr>
                <a:xfrm>
                  <a:off x="9769686" y="3763226"/>
                  <a:ext cx="12096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79" name="Ink 178">
                  <a:extLst>
                    <a:ext uri="{FF2B5EF4-FFF2-40B4-BE49-F238E27FC236}">
                      <a16:creationId xmlns:a16="http://schemas.microsoft.com/office/drawing/2014/main" id="{8F23F37D-6B08-F81E-42FE-220E4FBA17C4}"/>
                    </a:ext>
                  </a:extLst>
                </p14:cNvPr>
                <p14:cNvContentPartPr/>
                <p14:nvPr/>
              </p14:nvContentPartPr>
              <p14:xfrm>
                <a:off x="9736566" y="3888506"/>
                <a:ext cx="110520" cy="41040"/>
              </p14:xfrm>
            </p:contentPart>
          </mc:Choice>
          <mc:Fallback xmlns="">
            <p:pic>
              <p:nvPicPr>
                <p:cNvPr id="179" name="Ink 178">
                  <a:extLst>
                    <a:ext uri="{FF2B5EF4-FFF2-40B4-BE49-F238E27FC236}">
                      <a16:creationId xmlns:a16="http://schemas.microsoft.com/office/drawing/2014/main" id="{8F23F37D-6B08-F81E-42FE-220E4FBA17C4}"/>
                    </a:ext>
                  </a:extLst>
                </p:cNvPr>
                <p:cNvPicPr/>
                <p:nvPr/>
              </p:nvPicPr>
              <p:blipFill>
                <a:blip r:embed="rId301"/>
                <a:stretch>
                  <a:fillRect/>
                </a:stretch>
              </p:blipFill>
              <p:spPr>
                <a:xfrm>
                  <a:off x="9727566" y="3879506"/>
                  <a:ext cx="12816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80" name="Ink 179">
                  <a:extLst>
                    <a:ext uri="{FF2B5EF4-FFF2-40B4-BE49-F238E27FC236}">
                      <a16:creationId xmlns:a16="http://schemas.microsoft.com/office/drawing/2014/main" id="{6FFE3243-6EDC-2B36-243C-765441874182}"/>
                    </a:ext>
                  </a:extLst>
                </p14:cNvPr>
                <p14:cNvContentPartPr/>
                <p14:nvPr/>
              </p14:nvContentPartPr>
              <p14:xfrm>
                <a:off x="9964446" y="3706346"/>
                <a:ext cx="99360" cy="434160"/>
              </p14:xfrm>
            </p:contentPart>
          </mc:Choice>
          <mc:Fallback xmlns="">
            <p:pic>
              <p:nvPicPr>
                <p:cNvPr id="180" name="Ink 179">
                  <a:extLst>
                    <a:ext uri="{FF2B5EF4-FFF2-40B4-BE49-F238E27FC236}">
                      <a16:creationId xmlns:a16="http://schemas.microsoft.com/office/drawing/2014/main" id="{6FFE3243-6EDC-2B36-243C-765441874182}"/>
                    </a:ext>
                  </a:extLst>
                </p:cNvPr>
                <p:cNvPicPr/>
                <p:nvPr/>
              </p:nvPicPr>
              <p:blipFill>
                <a:blip r:embed="rId303"/>
                <a:stretch>
                  <a:fillRect/>
                </a:stretch>
              </p:blipFill>
              <p:spPr>
                <a:xfrm>
                  <a:off x="9955446" y="3697346"/>
                  <a:ext cx="117000" cy="451800"/>
                </a:xfrm>
                <a:prstGeom prst="rect">
                  <a:avLst/>
                </a:prstGeom>
              </p:spPr>
            </p:pic>
          </mc:Fallback>
        </mc:AlternateContent>
      </p:grpSp>
      <p:grpSp>
        <p:nvGrpSpPr>
          <p:cNvPr id="201" name="Group 200">
            <a:extLst>
              <a:ext uri="{FF2B5EF4-FFF2-40B4-BE49-F238E27FC236}">
                <a16:creationId xmlns:a16="http://schemas.microsoft.com/office/drawing/2014/main" id="{7BD84DB5-DA79-B7DC-E6B3-0347CB0AA225}"/>
              </a:ext>
            </a:extLst>
          </p:cNvPr>
          <p:cNvGrpSpPr/>
          <p:nvPr/>
        </p:nvGrpSpPr>
        <p:grpSpPr>
          <a:xfrm>
            <a:off x="2257566" y="4439306"/>
            <a:ext cx="200520" cy="236880"/>
            <a:chOff x="2257566" y="4439306"/>
            <a:chExt cx="200520" cy="236880"/>
          </a:xfrm>
        </p:grpSpPr>
        <mc:AlternateContent xmlns:mc="http://schemas.openxmlformats.org/markup-compatibility/2006" xmlns:p14="http://schemas.microsoft.com/office/powerpoint/2010/main">
          <mc:Choice Requires="p14">
            <p:contentPart p14:bwMode="auto" r:id="rId304">
              <p14:nvContentPartPr>
                <p14:cNvPr id="188" name="Ink 187">
                  <a:extLst>
                    <a:ext uri="{FF2B5EF4-FFF2-40B4-BE49-F238E27FC236}">
                      <a16:creationId xmlns:a16="http://schemas.microsoft.com/office/drawing/2014/main" id="{6B43CA47-457F-2AB4-2652-5BD3ABE0D39B}"/>
                    </a:ext>
                  </a:extLst>
                </p14:cNvPr>
                <p14:cNvContentPartPr/>
                <p14:nvPr/>
              </p14:nvContentPartPr>
              <p14:xfrm>
                <a:off x="2257566" y="4545866"/>
                <a:ext cx="23400" cy="130320"/>
              </p14:xfrm>
            </p:contentPart>
          </mc:Choice>
          <mc:Fallback xmlns="">
            <p:pic>
              <p:nvPicPr>
                <p:cNvPr id="188" name="Ink 187">
                  <a:extLst>
                    <a:ext uri="{FF2B5EF4-FFF2-40B4-BE49-F238E27FC236}">
                      <a16:creationId xmlns:a16="http://schemas.microsoft.com/office/drawing/2014/main" id="{6B43CA47-457F-2AB4-2652-5BD3ABE0D39B}"/>
                    </a:ext>
                  </a:extLst>
                </p:cNvPr>
                <p:cNvPicPr/>
                <p:nvPr/>
              </p:nvPicPr>
              <p:blipFill>
                <a:blip r:embed="rId305"/>
                <a:stretch>
                  <a:fillRect/>
                </a:stretch>
              </p:blipFill>
              <p:spPr>
                <a:xfrm>
                  <a:off x="2248566" y="4536866"/>
                  <a:ext cx="4104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89" name="Ink 188">
                  <a:extLst>
                    <a:ext uri="{FF2B5EF4-FFF2-40B4-BE49-F238E27FC236}">
                      <a16:creationId xmlns:a16="http://schemas.microsoft.com/office/drawing/2014/main" id="{9EDC36D5-C4A5-08EC-8E03-1FE616D05328}"/>
                    </a:ext>
                  </a:extLst>
                </p14:cNvPr>
                <p14:cNvContentPartPr/>
                <p14:nvPr/>
              </p14:nvContentPartPr>
              <p14:xfrm>
                <a:off x="2264766" y="4439306"/>
                <a:ext cx="193320" cy="208800"/>
              </p14:xfrm>
            </p:contentPart>
          </mc:Choice>
          <mc:Fallback xmlns="">
            <p:pic>
              <p:nvPicPr>
                <p:cNvPr id="189" name="Ink 188">
                  <a:extLst>
                    <a:ext uri="{FF2B5EF4-FFF2-40B4-BE49-F238E27FC236}">
                      <a16:creationId xmlns:a16="http://schemas.microsoft.com/office/drawing/2014/main" id="{9EDC36D5-C4A5-08EC-8E03-1FE616D05328}"/>
                    </a:ext>
                  </a:extLst>
                </p:cNvPr>
                <p:cNvPicPr/>
                <p:nvPr/>
              </p:nvPicPr>
              <p:blipFill>
                <a:blip r:embed="rId307"/>
                <a:stretch>
                  <a:fillRect/>
                </a:stretch>
              </p:blipFill>
              <p:spPr>
                <a:xfrm>
                  <a:off x="2256126" y="4430306"/>
                  <a:ext cx="210960" cy="226440"/>
                </a:xfrm>
                <a:prstGeom prst="rect">
                  <a:avLst/>
                </a:prstGeom>
              </p:spPr>
            </p:pic>
          </mc:Fallback>
        </mc:AlternateContent>
      </p:grpSp>
      <p:grpSp>
        <p:nvGrpSpPr>
          <p:cNvPr id="200" name="Group 199">
            <a:extLst>
              <a:ext uri="{FF2B5EF4-FFF2-40B4-BE49-F238E27FC236}">
                <a16:creationId xmlns:a16="http://schemas.microsoft.com/office/drawing/2014/main" id="{67468596-E3E9-72C2-61BB-9BFAF72B55B1}"/>
              </a:ext>
            </a:extLst>
          </p:cNvPr>
          <p:cNvGrpSpPr/>
          <p:nvPr/>
        </p:nvGrpSpPr>
        <p:grpSpPr>
          <a:xfrm>
            <a:off x="2710806" y="4374146"/>
            <a:ext cx="537120" cy="287280"/>
            <a:chOff x="2710806" y="4374146"/>
            <a:chExt cx="537120" cy="287280"/>
          </a:xfrm>
        </p:grpSpPr>
        <mc:AlternateContent xmlns:mc="http://schemas.openxmlformats.org/markup-compatibility/2006" xmlns:p14="http://schemas.microsoft.com/office/powerpoint/2010/main">
          <mc:Choice Requires="p14">
            <p:contentPart p14:bwMode="auto" r:id="rId308">
              <p14:nvContentPartPr>
                <p14:cNvPr id="190" name="Ink 189">
                  <a:extLst>
                    <a:ext uri="{FF2B5EF4-FFF2-40B4-BE49-F238E27FC236}">
                      <a16:creationId xmlns:a16="http://schemas.microsoft.com/office/drawing/2014/main" id="{15EB7667-C7BD-7C91-4D80-ED9FC9D32A21}"/>
                    </a:ext>
                  </a:extLst>
                </p14:cNvPr>
                <p14:cNvContentPartPr/>
                <p14:nvPr/>
              </p14:nvContentPartPr>
              <p14:xfrm>
                <a:off x="2713326" y="4376666"/>
                <a:ext cx="9360" cy="267120"/>
              </p14:xfrm>
            </p:contentPart>
          </mc:Choice>
          <mc:Fallback xmlns="">
            <p:pic>
              <p:nvPicPr>
                <p:cNvPr id="190" name="Ink 189">
                  <a:extLst>
                    <a:ext uri="{FF2B5EF4-FFF2-40B4-BE49-F238E27FC236}">
                      <a16:creationId xmlns:a16="http://schemas.microsoft.com/office/drawing/2014/main" id="{15EB7667-C7BD-7C91-4D80-ED9FC9D32A21}"/>
                    </a:ext>
                  </a:extLst>
                </p:cNvPr>
                <p:cNvPicPr/>
                <p:nvPr/>
              </p:nvPicPr>
              <p:blipFill>
                <a:blip r:embed="rId309"/>
                <a:stretch>
                  <a:fillRect/>
                </a:stretch>
              </p:blipFill>
              <p:spPr>
                <a:xfrm>
                  <a:off x="2704326" y="4368026"/>
                  <a:ext cx="2700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91" name="Ink 190">
                  <a:extLst>
                    <a:ext uri="{FF2B5EF4-FFF2-40B4-BE49-F238E27FC236}">
                      <a16:creationId xmlns:a16="http://schemas.microsoft.com/office/drawing/2014/main" id="{A1AE5AA9-3DEB-A4CC-29EE-0B31AC1530EB}"/>
                    </a:ext>
                  </a:extLst>
                </p14:cNvPr>
                <p14:cNvContentPartPr/>
                <p14:nvPr/>
              </p14:nvContentPartPr>
              <p14:xfrm>
                <a:off x="2710806" y="4374146"/>
                <a:ext cx="413640" cy="276120"/>
              </p14:xfrm>
            </p:contentPart>
          </mc:Choice>
          <mc:Fallback xmlns="">
            <p:pic>
              <p:nvPicPr>
                <p:cNvPr id="191" name="Ink 190">
                  <a:extLst>
                    <a:ext uri="{FF2B5EF4-FFF2-40B4-BE49-F238E27FC236}">
                      <a16:creationId xmlns:a16="http://schemas.microsoft.com/office/drawing/2014/main" id="{A1AE5AA9-3DEB-A4CC-29EE-0B31AC1530EB}"/>
                    </a:ext>
                  </a:extLst>
                </p:cNvPr>
                <p:cNvPicPr/>
                <p:nvPr/>
              </p:nvPicPr>
              <p:blipFill>
                <a:blip r:embed="rId311"/>
                <a:stretch>
                  <a:fillRect/>
                </a:stretch>
              </p:blipFill>
              <p:spPr>
                <a:xfrm>
                  <a:off x="2701806" y="4365146"/>
                  <a:ext cx="43128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92" name="Ink 191">
                  <a:extLst>
                    <a:ext uri="{FF2B5EF4-FFF2-40B4-BE49-F238E27FC236}">
                      <a16:creationId xmlns:a16="http://schemas.microsoft.com/office/drawing/2014/main" id="{31532B9F-E6E2-7A2E-1B3F-DFFE27E53C19}"/>
                    </a:ext>
                  </a:extLst>
                </p14:cNvPr>
                <p14:cNvContentPartPr/>
                <p14:nvPr/>
              </p14:nvContentPartPr>
              <p14:xfrm>
                <a:off x="3027966" y="4381346"/>
                <a:ext cx="5040" cy="17640"/>
              </p14:xfrm>
            </p:contentPart>
          </mc:Choice>
          <mc:Fallback xmlns="">
            <p:pic>
              <p:nvPicPr>
                <p:cNvPr id="192" name="Ink 191">
                  <a:extLst>
                    <a:ext uri="{FF2B5EF4-FFF2-40B4-BE49-F238E27FC236}">
                      <a16:creationId xmlns:a16="http://schemas.microsoft.com/office/drawing/2014/main" id="{31532B9F-E6E2-7A2E-1B3F-DFFE27E53C19}"/>
                    </a:ext>
                  </a:extLst>
                </p:cNvPr>
                <p:cNvPicPr/>
                <p:nvPr/>
              </p:nvPicPr>
              <p:blipFill>
                <a:blip r:embed="rId313"/>
                <a:stretch>
                  <a:fillRect/>
                </a:stretch>
              </p:blipFill>
              <p:spPr>
                <a:xfrm>
                  <a:off x="3018966" y="4372706"/>
                  <a:ext cx="226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93" name="Ink 192">
                  <a:extLst>
                    <a:ext uri="{FF2B5EF4-FFF2-40B4-BE49-F238E27FC236}">
                      <a16:creationId xmlns:a16="http://schemas.microsoft.com/office/drawing/2014/main" id="{58EAF632-D46A-B3DD-1B89-E44949334094}"/>
                    </a:ext>
                  </a:extLst>
                </p14:cNvPr>
                <p14:cNvContentPartPr/>
                <p14:nvPr/>
              </p14:nvContentPartPr>
              <p14:xfrm>
                <a:off x="3117246" y="4437146"/>
                <a:ext cx="130680" cy="224280"/>
              </p14:xfrm>
            </p:contentPart>
          </mc:Choice>
          <mc:Fallback xmlns="">
            <p:pic>
              <p:nvPicPr>
                <p:cNvPr id="193" name="Ink 192">
                  <a:extLst>
                    <a:ext uri="{FF2B5EF4-FFF2-40B4-BE49-F238E27FC236}">
                      <a16:creationId xmlns:a16="http://schemas.microsoft.com/office/drawing/2014/main" id="{58EAF632-D46A-B3DD-1B89-E44949334094}"/>
                    </a:ext>
                  </a:extLst>
                </p:cNvPr>
                <p:cNvPicPr/>
                <p:nvPr/>
              </p:nvPicPr>
              <p:blipFill>
                <a:blip r:embed="rId315"/>
                <a:stretch>
                  <a:fillRect/>
                </a:stretch>
              </p:blipFill>
              <p:spPr>
                <a:xfrm>
                  <a:off x="3108246" y="4428146"/>
                  <a:ext cx="148320" cy="241920"/>
                </a:xfrm>
                <a:prstGeom prst="rect">
                  <a:avLst/>
                </a:prstGeom>
              </p:spPr>
            </p:pic>
          </mc:Fallback>
        </mc:AlternateContent>
      </p:grpSp>
      <p:grpSp>
        <p:nvGrpSpPr>
          <p:cNvPr id="199" name="Group 198">
            <a:extLst>
              <a:ext uri="{FF2B5EF4-FFF2-40B4-BE49-F238E27FC236}">
                <a16:creationId xmlns:a16="http://schemas.microsoft.com/office/drawing/2014/main" id="{A74DB30B-2261-DFF5-63EE-80DD0EE78ED5}"/>
              </a:ext>
            </a:extLst>
          </p:cNvPr>
          <p:cNvGrpSpPr/>
          <p:nvPr/>
        </p:nvGrpSpPr>
        <p:grpSpPr>
          <a:xfrm>
            <a:off x="3443766" y="4430666"/>
            <a:ext cx="448920" cy="209880"/>
            <a:chOff x="3443766" y="4430666"/>
            <a:chExt cx="448920" cy="209880"/>
          </a:xfrm>
        </p:grpSpPr>
        <mc:AlternateContent xmlns:mc="http://schemas.openxmlformats.org/markup-compatibility/2006" xmlns:p14="http://schemas.microsoft.com/office/powerpoint/2010/main">
          <mc:Choice Requires="p14">
            <p:contentPart p14:bwMode="auto" r:id="rId316">
              <p14:nvContentPartPr>
                <p14:cNvPr id="194" name="Ink 193">
                  <a:extLst>
                    <a:ext uri="{FF2B5EF4-FFF2-40B4-BE49-F238E27FC236}">
                      <a16:creationId xmlns:a16="http://schemas.microsoft.com/office/drawing/2014/main" id="{DEEA164B-CF4D-CEC9-8F9B-8E0EDE268574}"/>
                    </a:ext>
                  </a:extLst>
                </p14:cNvPr>
                <p14:cNvContentPartPr/>
                <p14:nvPr/>
              </p14:nvContentPartPr>
              <p14:xfrm>
                <a:off x="3443766" y="4458746"/>
                <a:ext cx="74880" cy="167400"/>
              </p14:xfrm>
            </p:contentPart>
          </mc:Choice>
          <mc:Fallback xmlns="">
            <p:pic>
              <p:nvPicPr>
                <p:cNvPr id="194" name="Ink 193">
                  <a:extLst>
                    <a:ext uri="{FF2B5EF4-FFF2-40B4-BE49-F238E27FC236}">
                      <a16:creationId xmlns:a16="http://schemas.microsoft.com/office/drawing/2014/main" id="{DEEA164B-CF4D-CEC9-8F9B-8E0EDE268574}"/>
                    </a:ext>
                  </a:extLst>
                </p:cNvPr>
                <p:cNvPicPr/>
                <p:nvPr/>
              </p:nvPicPr>
              <p:blipFill>
                <a:blip r:embed="rId317"/>
                <a:stretch>
                  <a:fillRect/>
                </a:stretch>
              </p:blipFill>
              <p:spPr>
                <a:xfrm>
                  <a:off x="3435126" y="4450106"/>
                  <a:ext cx="9252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95" name="Ink 194">
                  <a:extLst>
                    <a:ext uri="{FF2B5EF4-FFF2-40B4-BE49-F238E27FC236}">
                      <a16:creationId xmlns:a16="http://schemas.microsoft.com/office/drawing/2014/main" id="{7526E99C-25D7-3574-1E3A-3A4E06960D84}"/>
                    </a:ext>
                  </a:extLst>
                </p14:cNvPr>
                <p14:cNvContentPartPr/>
                <p14:nvPr/>
              </p14:nvContentPartPr>
              <p14:xfrm>
                <a:off x="3566526" y="4430666"/>
                <a:ext cx="326160" cy="209880"/>
              </p14:xfrm>
            </p:contentPart>
          </mc:Choice>
          <mc:Fallback xmlns="">
            <p:pic>
              <p:nvPicPr>
                <p:cNvPr id="195" name="Ink 194">
                  <a:extLst>
                    <a:ext uri="{FF2B5EF4-FFF2-40B4-BE49-F238E27FC236}">
                      <a16:creationId xmlns:a16="http://schemas.microsoft.com/office/drawing/2014/main" id="{7526E99C-25D7-3574-1E3A-3A4E06960D84}"/>
                    </a:ext>
                  </a:extLst>
                </p:cNvPr>
                <p:cNvPicPr/>
                <p:nvPr/>
              </p:nvPicPr>
              <p:blipFill>
                <a:blip r:embed="rId319"/>
                <a:stretch>
                  <a:fillRect/>
                </a:stretch>
              </p:blipFill>
              <p:spPr>
                <a:xfrm>
                  <a:off x="3557526" y="4421666"/>
                  <a:ext cx="343800" cy="227520"/>
                </a:xfrm>
                <a:prstGeom prst="rect">
                  <a:avLst/>
                </a:prstGeom>
              </p:spPr>
            </p:pic>
          </mc:Fallback>
        </mc:AlternateContent>
      </p:grpSp>
      <p:grpSp>
        <p:nvGrpSpPr>
          <p:cNvPr id="198" name="Group 197">
            <a:extLst>
              <a:ext uri="{FF2B5EF4-FFF2-40B4-BE49-F238E27FC236}">
                <a16:creationId xmlns:a16="http://schemas.microsoft.com/office/drawing/2014/main" id="{559FF39A-1A8A-7DB9-E304-AF6542F5FF69}"/>
              </a:ext>
            </a:extLst>
          </p:cNvPr>
          <p:cNvGrpSpPr/>
          <p:nvPr/>
        </p:nvGrpSpPr>
        <p:grpSpPr>
          <a:xfrm>
            <a:off x="4199046" y="4362266"/>
            <a:ext cx="325800" cy="325800"/>
            <a:chOff x="4199046" y="4362266"/>
            <a:chExt cx="325800" cy="325800"/>
          </a:xfrm>
        </p:grpSpPr>
        <mc:AlternateContent xmlns:mc="http://schemas.openxmlformats.org/markup-compatibility/2006" xmlns:p14="http://schemas.microsoft.com/office/powerpoint/2010/main">
          <mc:Choice Requires="p14">
            <p:contentPart p14:bwMode="auto" r:id="rId320">
              <p14:nvContentPartPr>
                <p14:cNvPr id="196" name="Ink 195">
                  <a:extLst>
                    <a:ext uri="{FF2B5EF4-FFF2-40B4-BE49-F238E27FC236}">
                      <a16:creationId xmlns:a16="http://schemas.microsoft.com/office/drawing/2014/main" id="{5BA9AB31-ECB5-5660-DD3B-7B9D1103E10F}"/>
                    </a:ext>
                  </a:extLst>
                </p14:cNvPr>
                <p14:cNvContentPartPr/>
                <p14:nvPr/>
              </p14:nvContentPartPr>
              <p14:xfrm>
                <a:off x="4210566" y="4417346"/>
                <a:ext cx="25920" cy="270720"/>
              </p14:xfrm>
            </p:contentPart>
          </mc:Choice>
          <mc:Fallback xmlns="">
            <p:pic>
              <p:nvPicPr>
                <p:cNvPr id="196" name="Ink 195">
                  <a:extLst>
                    <a:ext uri="{FF2B5EF4-FFF2-40B4-BE49-F238E27FC236}">
                      <a16:creationId xmlns:a16="http://schemas.microsoft.com/office/drawing/2014/main" id="{5BA9AB31-ECB5-5660-DD3B-7B9D1103E10F}"/>
                    </a:ext>
                  </a:extLst>
                </p:cNvPr>
                <p:cNvPicPr/>
                <p:nvPr/>
              </p:nvPicPr>
              <p:blipFill>
                <a:blip r:embed="rId321"/>
                <a:stretch>
                  <a:fillRect/>
                </a:stretch>
              </p:blipFill>
              <p:spPr>
                <a:xfrm>
                  <a:off x="4201926" y="4408706"/>
                  <a:ext cx="4356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97" name="Ink 196">
                  <a:extLst>
                    <a:ext uri="{FF2B5EF4-FFF2-40B4-BE49-F238E27FC236}">
                      <a16:creationId xmlns:a16="http://schemas.microsoft.com/office/drawing/2014/main" id="{D9276559-6699-6CCB-0F62-C1AC72F1B660}"/>
                    </a:ext>
                  </a:extLst>
                </p14:cNvPr>
                <p14:cNvContentPartPr/>
                <p14:nvPr/>
              </p14:nvContentPartPr>
              <p14:xfrm>
                <a:off x="4199046" y="4362266"/>
                <a:ext cx="325800" cy="301680"/>
              </p14:xfrm>
            </p:contentPart>
          </mc:Choice>
          <mc:Fallback xmlns="">
            <p:pic>
              <p:nvPicPr>
                <p:cNvPr id="197" name="Ink 196">
                  <a:extLst>
                    <a:ext uri="{FF2B5EF4-FFF2-40B4-BE49-F238E27FC236}">
                      <a16:creationId xmlns:a16="http://schemas.microsoft.com/office/drawing/2014/main" id="{D9276559-6699-6CCB-0F62-C1AC72F1B660}"/>
                    </a:ext>
                  </a:extLst>
                </p:cNvPr>
                <p:cNvPicPr/>
                <p:nvPr/>
              </p:nvPicPr>
              <p:blipFill>
                <a:blip r:embed="rId323"/>
                <a:stretch>
                  <a:fillRect/>
                </a:stretch>
              </p:blipFill>
              <p:spPr>
                <a:xfrm>
                  <a:off x="4190406" y="4353626"/>
                  <a:ext cx="343440" cy="319320"/>
                </a:xfrm>
                <a:prstGeom prst="rect">
                  <a:avLst/>
                </a:prstGeom>
              </p:spPr>
            </p:pic>
          </mc:Fallback>
        </mc:AlternateContent>
      </p:grpSp>
      <p:grpSp>
        <p:nvGrpSpPr>
          <p:cNvPr id="226" name="Group 225">
            <a:extLst>
              <a:ext uri="{FF2B5EF4-FFF2-40B4-BE49-F238E27FC236}">
                <a16:creationId xmlns:a16="http://schemas.microsoft.com/office/drawing/2014/main" id="{D69AE805-BE1B-B38F-1EBF-F6D20DDB9DE4}"/>
              </a:ext>
            </a:extLst>
          </p:cNvPr>
          <p:cNvGrpSpPr/>
          <p:nvPr/>
        </p:nvGrpSpPr>
        <p:grpSpPr>
          <a:xfrm>
            <a:off x="4912206" y="4314386"/>
            <a:ext cx="1680480" cy="482040"/>
            <a:chOff x="4912206" y="4314386"/>
            <a:chExt cx="1680480" cy="482040"/>
          </a:xfrm>
        </p:grpSpPr>
        <mc:AlternateContent xmlns:mc="http://schemas.openxmlformats.org/markup-compatibility/2006" xmlns:p14="http://schemas.microsoft.com/office/powerpoint/2010/main">
          <mc:Choice Requires="p14">
            <p:contentPart p14:bwMode="auto" r:id="rId324">
              <p14:nvContentPartPr>
                <p14:cNvPr id="203" name="Ink 202">
                  <a:extLst>
                    <a:ext uri="{FF2B5EF4-FFF2-40B4-BE49-F238E27FC236}">
                      <a16:creationId xmlns:a16="http://schemas.microsoft.com/office/drawing/2014/main" id="{0155919D-8AD8-15FB-9A52-9A8B73ACF6F9}"/>
                    </a:ext>
                  </a:extLst>
                </p14:cNvPr>
                <p14:cNvContentPartPr/>
                <p14:nvPr/>
              </p14:nvContentPartPr>
              <p14:xfrm>
                <a:off x="4912206" y="4345706"/>
                <a:ext cx="254520" cy="311760"/>
              </p14:xfrm>
            </p:contentPart>
          </mc:Choice>
          <mc:Fallback xmlns="">
            <p:pic>
              <p:nvPicPr>
                <p:cNvPr id="203" name="Ink 202">
                  <a:extLst>
                    <a:ext uri="{FF2B5EF4-FFF2-40B4-BE49-F238E27FC236}">
                      <a16:creationId xmlns:a16="http://schemas.microsoft.com/office/drawing/2014/main" id="{0155919D-8AD8-15FB-9A52-9A8B73ACF6F9}"/>
                    </a:ext>
                  </a:extLst>
                </p:cNvPr>
                <p:cNvPicPr/>
                <p:nvPr/>
              </p:nvPicPr>
              <p:blipFill>
                <a:blip r:embed="rId325"/>
                <a:stretch>
                  <a:fillRect/>
                </a:stretch>
              </p:blipFill>
              <p:spPr>
                <a:xfrm>
                  <a:off x="4903206" y="4336706"/>
                  <a:ext cx="272160" cy="32940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04" name="Ink 203">
                  <a:extLst>
                    <a:ext uri="{FF2B5EF4-FFF2-40B4-BE49-F238E27FC236}">
                      <a16:creationId xmlns:a16="http://schemas.microsoft.com/office/drawing/2014/main" id="{1A9BBFDA-3885-ACC7-9B6C-A8571720473A}"/>
                    </a:ext>
                  </a:extLst>
                </p14:cNvPr>
                <p14:cNvContentPartPr/>
                <p14:nvPr/>
              </p14:nvContentPartPr>
              <p14:xfrm>
                <a:off x="5213526" y="4381706"/>
                <a:ext cx="175320" cy="279360"/>
              </p14:xfrm>
            </p:contentPart>
          </mc:Choice>
          <mc:Fallback xmlns="">
            <p:pic>
              <p:nvPicPr>
                <p:cNvPr id="204" name="Ink 203">
                  <a:extLst>
                    <a:ext uri="{FF2B5EF4-FFF2-40B4-BE49-F238E27FC236}">
                      <a16:creationId xmlns:a16="http://schemas.microsoft.com/office/drawing/2014/main" id="{1A9BBFDA-3885-ACC7-9B6C-A8571720473A}"/>
                    </a:ext>
                  </a:extLst>
                </p:cNvPr>
                <p:cNvPicPr/>
                <p:nvPr/>
              </p:nvPicPr>
              <p:blipFill>
                <a:blip r:embed="rId327"/>
                <a:stretch>
                  <a:fillRect/>
                </a:stretch>
              </p:blipFill>
              <p:spPr>
                <a:xfrm>
                  <a:off x="5204886" y="4373066"/>
                  <a:ext cx="19296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05" name="Ink 204">
                  <a:extLst>
                    <a:ext uri="{FF2B5EF4-FFF2-40B4-BE49-F238E27FC236}">
                      <a16:creationId xmlns:a16="http://schemas.microsoft.com/office/drawing/2014/main" id="{E81ECED2-6DDC-C56A-77AD-FED78758B5E7}"/>
                    </a:ext>
                  </a:extLst>
                </p14:cNvPr>
                <p14:cNvContentPartPr/>
                <p14:nvPr/>
              </p14:nvContentPartPr>
              <p14:xfrm>
                <a:off x="5352846" y="4532906"/>
                <a:ext cx="70560" cy="19080"/>
              </p14:xfrm>
            </p:contentPart>
          </mc:Choice>
          <mc:Fallback xmlns="">
            <p:pic>
              <p:nvPicPr>
                <p:cNvPr id="205" name="Ink 204">
                  <a:extLst>
                    <a:ext uri="{FF2B5EF4-FFF2-40B4-BE49-F238E27FC236}">
                      <a16:creationId xmlns:a16="http://schemas.microsoft.com/office/drawing/2014/main" id="{E81ECED2-6DDC-C56A-77AD-FED78758B5E7}"/>
                    </a:ext>
                  </a:extLst>
                </p:cNvPr>
                <p:cNvPicPr/>
                <p:nvPr/>
              </p:nvPicPr>
              <p:blipFill>
                <a:blip r:embed="rId329"/>
                <a:stretch>
                  <a:fillRect/>
                </a:stretch>
              </p:blipFill>
              <p:spPr>
                <a:xfrm>
                  <a:off x="5344206" y="4523906"/>
                  <a:ext cx="882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06" name="Ink 205">
                  <a:extLst>
                    <a:ext uri="{FF2B5EF4-FFF2-40B4-BE49-F238E27FC236}">
                      <a16:creationId xmlns:a16="http://schemas.microsoft.com/office/drawing/2014/main" id="{DEF63029-6D59-7EB6-02E4-AA1A671C09E1}"/>
                    </a:ext>
                  </a:extLst>
                </p14:cNvPr>
                <p14:cNvContentPartPr/>
                <p14:nvPr/>
              </p14:nvContentPartPr>
              <p14:xfrm>
                <a:off x="5561286" y="4459466"/>
                <a:ext cx="351000" cy="336960"/>
              </p14:xfrm>
            </p:contentPart>
          </mc:Choice>
          <mc:Fallback xmlns="">
            <p:pic>
              <p:nvPicPr>
                <p:cNvPr id="206" name="Ink 205">
                  <a:extLst>
                    <a:ext uri="{FF2B5EF4-FFF2-40B4-BE49-F238E27FC236}">
                      <a16:creationId xmlns:a16="http://schemas.microsoft.com/office/drawing/2014/main" id="{DEF63029-6D59-7EB6-02E4-AA1A671C09E1}"/>
                    </a:ext>
                  </a:extLst>
                </p:cNvPr>
                <p:cNvPicPr/>
                <p:nvPr/>
              </p:nvPicPr>
              <p:blipFill>
                <a:blip r:embed="rId331"/>
                <a:stretch>
                  <a:fillRect/>
                </a:stretch>
              </p:blipFill>
              <p:spPr>
                <a:xfrm>
                  <a:off x="5552286" y="4450826"/>
                  <a:ext cx="368640" cy="35460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07" name="Ink 206">
                  <a:extLst>
                    <a:ext uri="{FF2B5EF4-FFF2-40B4-BE49-F238E27FC236}">
                      <a16:creationId xmlns:a16="http://schemas.microsoft.com/office/drawing/2014/main" id="{9771B212-4D38-AFB3-7091-4C69C9285A22}"/>
                    </a:ext>
                  </a:extLst>
                </p14:cNvPr>
                <p14:cNvContentPartPr/>
                <p14:nvPr/>
              </p14:nvContentPartPr>
              <p14:xfrm>
                <a:off x="5976006" y="4341386"/>
                <a:ext cx="616680" cy="315360"/>
              </p14:xfrm>
            </p:contentPart>
          </mc:Choice>
          <mc:Fallback xmlns="">
            <p:pic>
              <p:nvPicPr>
                <p:cNvPr id="207" name="Ink 206">
                  <a:extLst>
                    <a:ext uri="{FF2B5EF4-FFF2-40B4-BE49-F238E27FC236}">
                      <a16:creationId xmlns:a16="http://schemas.microsoft.com/office/drawing/2014/main" id="{9771B212-4D38-AFB3-7091-4C69C9285A22}"/>
                    </a:ext>
                  </a:extLst>
                </p:cNvPr>
                <p:cNvPicPr/>
                <p:nvPr/>
              </p:nvPicPr>
              <p:blipFill>
                <a:blip r:embed="rId333"/>
                <a:stretch>
                  <a:fillRect/>
                </a:stretch>
              </p:blipFill>
              <p:spPr>
                <a:xfrm>
                  <a:off x="5967366" y="4332746"/>
                  <a:ext cx="634320" cy="3330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08" name="Ink 207">
                  <a:extLst>
                    <a:ext uri="{FF2B5EF4-FFF2-40B4-BE49-F238E27FC236}">
                      <a16:creationId xmlns:a16="http://schemas.microsoft.com/office/drawing/2014/main" id="{62A241A1-0CA5-EEF9-5A20-9D83940D2EA2}"/>
                    </a:ext>
                  </a:extLst>
                </p14:cNvPr>
                <p14:cNvContentPartPr/>
                <p14:nvPr/>
              </p14:nvContentPartPr>
              <p14:xfrm>
                <a:off x="6228366" y="4314386"/>
                <a:ext cx="11160" cy="19440"/>
              </p14:xfrm>
            </p:contentPart>
          </mc:Choice>
          <mc:Fallback xmlns="">
            <p:pic>
              <p:nvPicPr>
                <p:cNvPr id="208" name="Ink 207">
                  <a:extLst>
                    <a:ext uri="{FF2B5EF4-FFF2-40B4-BE49-F238E27FC236}">
                      <a16:creationId xmlns:a16="http://schemas.microsoft.com/office/drawing/2014/main" id="{62A241A1-0CA5-EEF9-5A20-9D83940D2EA2}"/>
                    </a:ext>
                  </a:extLst>
                </p:cNvPr>
                <p:cNvPicPr/>
                <p:nvPr/>
              </p:nvPicPr>
              <p:blipFill>
                <a:blip r:embed="rId335"/>
                <a:stretch>
                  <a:fillRect/>
                </a:stretch>
              </p:blipFill>
              <p:spPr>
                <a:xfrm>
                  <a:off x="6219366" y="4305746"/>
                  <a:ext cx="28800" cy="37080"/>
                </a:xfrm>
                <a:prstGeom prst="rect">
                  <a:avLst/>
                </a:prstGeom>
              </p:spPr>
            </p:pic>
          </mc:Fallback>
        </mc:AlternateContent>
      </p:grpSp>
      <p:grpSp>
        <p:nvGrpSpPr>
          <p:cNvPr id="225" name="Group 224">
            <a:extLst>
              <a:ext uri="{FF2B5EF4-FFF2-40B4-BE49-F238E27FC236}">
                <a16:creationId xmlns:a16="http://schemas.microsoft.com/office/drawing/2014/main" id="{F9B13B24-FF8C-B45D-8BFA-499BD6CF3FBF}"/>
              </a:ext>
            </a:extLst>
          </p:cNvPr>
          <p:cNvGrpSpPr/>
          <p:nvPr/>
        </p:nvGrpSpPr>
        <p:grpSpPr>
          <a:xfrm>
            <a:off x="6794286" y="4398626"/>
            <a:ext cx="143640" cy="283680"/>
            <a:chOff x="6794286" y="4398626"/>
            <a:chExt cx="143640" cy="283680"/>
          </a:xfrm>
        </p:grpSpPr>
        <mc:AlternateContent xmlns:mc="http://schemas.openxmlformats.org/markup-compatibility/2006" xmlns:p14="http://schemas.microsoft.com/office/powerpoint/2010/main">
          <mc:Choice Requires="p14">
            <p:contentPart p14:bwMode="auto" r:id="rId336">
              <p14:nvContentPartPr>
                <p14:cNvPr id="209" name="Ink 208">
                  <a:extLst>
                    <a:ext uri="{FF2B5EF4-FFF2-40B4-BE49-F238E27FC236}">
                      <a16:creationId xmlns:a16="http://schemas.microsoft.com/office/drawing/2014/main" id="{FE3B35C0-3233-5061-B9A5-9E44C6182441}"/>
                    </a:ext>
                  </a:extLst>
                </p14:cNvPr>
                <p14:cNvContentPartPr/>
                <p14:nvPr/>
              </p14:nvContentPartPr>
              <p14:xfrm>
                <a:off x="6794286" y="4398626"/>
                <a:ext cx="41040" cy="283680"/>
              </p14:xfrm>
            </p:contentPart>
          </mc:Choice>
          <mc:Fallback xmlns="">
            <p:pic>
              <p:nvPicPr>
                <p:cNvPr id="209" name="Ink 208">
                  <a:extLst>
                    <a:ext uri="{FF2B5EF4-FFF2-40B4-BE49-F238E27FC236}">
                      <a16:creationId xmlns:a16="http://schemas.microsoft.com/office/drawing/2014/main" id="{FE3B35C0-3233-5061-B9A5-9E44C6182441}"/>
                    </a:ext>
                  </a:extLst>
                </p:cNvPr>
                <p:cNvPicPr/>
                <p:nvPr/>
              </p:nvPicPr>
              <p:blipFill>
                <a:blip r:embed="rId337"/>
                <a:stretch>
                  <a:fillRect/>
                </a:stretch>
              </p:blipFill>
              <p:spPr>
                <a:xfrm>
                  <a:off x="6785286" y="4389986"/>
                  <a:ext cx="5868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10" name="Ink 209">
                  <a:extLst>
                    <a:ext uri="{FF2B5EF4-FFF2-40B4-BE49-F238E27FC236}">
                      <a16:creationId xmlns:a16="http://schemas.microsoft.com/office/drawing/2014/main" id="{C7D97867-5AAA-23CC-C633-B584231238BD}"/>
                    </a:ext>
                  </a:extLst>
                </p14:cNvPr>
                <p14:cNvContentPartPr/>
                <p14:nvPr/>
              </p14:nvContentPartPr>
              <p14:xfrm>
                <a:off x="6839286" y="4543706"/>
                <a:ext cx="98640" cy="93240"/>
              </p14:xfrm>
            </p:contentPart>
          </mc:Choice>
          <mc:Fallback xmlns="">
            <p:pic>
              <p:nvPicPr>
                <p:cNvPr id="210" name="Ink 209">
                  <a:extLst>
                    <a:ext uri="{FF2B5EF4-FFF2-40B4-BE49-F238E27FC236}">
                      <a16:creationId xmlns:a16="http://schemas.microsoft.com/office/drawing/2014/main" id="{C7D97867-5AAA-23CC-C633-B584231238BD}"/>
                    </a:ext>
                  </a:extLst>
                </p:cNvPr>
                <p:cNvPicPr/>
                <p:nvPr/>
              </p:nvPicPr>
              <p:blipFill>
                <a:blip r:embed="rId339"/>
                <a:stretch>
                  <a:fillRect/>
                </a:stretch>
              </p:blipFill>
              <p:spPr>
                <a:xfrm>
                  <a:off x="6830646" y="4535066"/>
                  <a:ext cx="116280" cy="110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0">
            <p14:nvContentPartPr>
              <p14:cNvPr id="211" name="Ink 210">
                <a:extLst>
                  <a:ext uri="{FF2B5EF4-FFF2-40B4-BE49-F238E27FC236}">
                    <a16:creationId xmlns:a16="http://schemas.microsoft.com/office/drawing/2014/main" id="{0D80147E-66B0-DBED-7E74-846AC1201887}"/>
                  </a:ext>
                </a:extLst>
              </p14:cNvPr>
              <p14:cNvContentPartPr/>
              <p14:nvPr/>
            </p14:nvContentPartPr>
            <p14:xfrm>
              <a:off x="7174086" y="4475306"/>
              <a:ext cx="577080" cy="194400"/>
            </p14:xfrm>
          </p:contentPart>
        </mc:Choice>
        <mc:Fallback xmlns="">
          <p:pic>
            <p:nvPicPr>
              <p:cNvPr id="211" name="Ink 210">
                <a:extLst>
                  <a:ext uri="{FF2B5EF4-FFF2-40B4-BE49-F238E27FC236}">
                    <a16:creationId xmlns:a16="http://schemas.microsoft.com/office/drawing/2014/main" id="{0D80147E-66B0-DBED-7E74-846AC1201887}"/>
                  </a:ext>
                </a:extLst>
              </p:cNvPr>
              <p:cNvPicPr/>
              <p:nvPr/>
            </p:nvPicPr>
            <p:blipFill>
              <a:blip r:embed="rId341"/>
              <a:stretch>
                <a:fillRect/>
              </a:stretch>
            </p:blipFill>
            <p:spPr>
              <a:xfrm>
                <a:off x="7165086" y="4466306"/>
                <a:ext cx="594720" cy="212040"/>
              </a:xfrm>
              <a:prstGeom prst="rect">
                <a:avLst/>
              </a:prstGeom>
            </p:spPr>
          </p:pic>
        </mc:Fallback>
      </mc:AlternateContent>
      <p:grpSp>
        <p:nvGrpSpPr>
          <p:cNvPr id="232" name="Group 231">
            <a:extLst>
              <a:ext uri="{FF2B5EF4-FFF2-40B4-BE49-F238E27FC236}">
                <a16:creationId xmlns:a16="http://schemas.microsoft.com/office/drawing/2014/main" id="{825D015B-BD12-5D46-5BEA-49E00A4C8D70}"/>
              </a:ext>
            </a:extLst>
          </p:cNvPr>
          <p:cNvGrpSpPr/>
          <p:nvPr/>
        </p:nvGrpSpPr>
        <p:grpSpPr>
          <a:xfrm>
            <a:off x="599046" y="4377386"/>
            <a:ext cx="1399320" cy="892800"/>
            <a:chOff x="599046" y="4377386"/>
            <a:chExt cx="1399320" cy="892800"/>
          </a:xfrm>
        </p:grpSpPr>
        <mc:AlternateContent xmlns:mc="http://schemas.openxmlformats.org/markup-compatibility/2006" xmlns:p14="http://schemas.microsoft.com/office/powerpoint/2010/main">
          <mc:Choice Requires="p14">
            <p:contentPart p14:bwMode="auto" r:id="rId342">
              <p14:nvContentPartPr>
                <p14:cNvPr id="182" name="Ink 181">
                  <a:extLst>
                    <a:ext uri="{FF2B5EF4-FFF2-40B4-BE49-F238E27FC236}">
                      <a16:creationId xmlns:a16="http://schemas.microsoft.com/office/drawing/2014/main" id="{DE5EC1F0-0838-A5B1-FBA7-3873C30BF4BA}"/>
                    </a:ext>
                  </a:extLst>
                </p14:cNvPr>
                <p14:cNvContentPartPr/>
                <p14:nvPr/>
              </p14:nvContentPartPr>
              <p14:xfrm>
                <a:off x="701646" y="4444346"/>
                <a:ext cx="142920" cy="429120"/>
              </p14:xfrm>
            </p:contentPart>
          </mc:Choice>
          <mc:Fallback xmlns="">
            <p:pic>
              <p:nvPicPr>
                <p:cNvPr id="182" name="Ink 181">
                  <a:extLst>
                    <a:ext uri="{FF2B5EF4-FFF2-40B4-BE49-F238E27FC236}">
                      <a16:creationId xmlns:a16="http://schemas.microsoft.com/office/drawing/2014/main" id="{DE5EC1F0-0838-A5B1-FBA7-3873C30BF4BA}"/>
                    </a:ext>
                  </a:extLst>
                </p:cNvPr>
                <p:cNvPicPr/>
                <p:nvPr/>
              </p:nvPicPr>
              <p:blipFill>
                <a:blip r:embed="rId343"/>
                <a:stretch>
                  <a:fillRect/>
                </a:stretch>
              </p:blipFill>
              <p:spPr>
                <a:xfrm>
                  <a:off x="693006" y="4435346"/>
                  <a:ext cx="160560" cy="44676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183" name="Ink 182">
                  <a:extLst>
                    <a:ext uri="{FF2B5EF4-FFF2-40B4-BE49-F238E27FC236}">
                      <a16:creationId xmlns:a16="http://schemas.microsoft.com/office/drawing/2014/main" id="{55E941F7-D132-B0CC-CE9A-200C66E8B9F5}"/>
                    </a:ext>
                  </a:extLst>
                </p14:cNvPr>
                <p14:cNvContentPartPr/>
                <p14:nvPr/>
              </p14:nvContentPartPr>
              <p14:xfrm>
                <a:off x="743046" y="4591586"/>
                <a:ext cx="165240" cy="51480"/>
              </p14:xfrm>
            </p:contentPart>
          </mc:Choice>
          <mc:Fallback xmlns="">
            <p:pic>
              <p:nvPicPr>
                <p:cNvPr id="183" name="Ink 182">
                  <a:extLst>
                    <a:ext uri="{FF2B5EF4-FFF2-40B4-BE49-F238E27FC236}">
                      <a16:creationId xmlns:a16="http://schemas.microsoft.com/office/drawing/2014/main" id="{55E941F7-D132-B0CC-CE9A-200C66E8B9F5}"/>
                    </a:ext>
                  </a:extLst>
                </p:cNvPr>
                <p:cNvPicPr/>
                <p:nvPr/>
              </p:nvPicPr>
              <p:blipFill>
                <a:blip r:embed="rId345"/>
                <a:stretch>
                  <a:fillRect/>
                </a:stretch>
              </p:blipFill>
              <p:spPr>
                <a:xfrm>
                  <a:off x="734046" y="4582946"/>
                  <a:ext cx="1828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184" name="Ink 183">
                  <a:extLst>
                    <a:ext uri="{FF2B5EF4-FFF2-40B4-BE49-F238E27FC236}">
                      <a16:creationId xmlns:a16="http://schemas.microsoft.com/office/drawing/2014/main" id="{9BFC77A6-3DCF-ACE1-2E59-A4C496CB67D1}"/>
                    </a:ext>
                  </a:extLst>
                </p14:cNvPr>
                <p14:cNvContentPartPr/>
                <p14:nvPr/>
              </p14:nvContentPartPr>
              <p14:xfrm>
                <a:off x="1007646" y="4463426"/>
                <a:ext cx="163440" cy="277920"/>
              </p14:xfrm>
            </p:contentPart>
          </mc:Choice>
          <mc:Fallback xmlns="">
            <p:pic>
              <p:nvPicPr>
                <p:cNvPr id="184" name="Ink 183">
                  <a:extLst>
                    <a:ext uri="{FF2B5EF4-FFF2-40B4-BE49-F238E27FC236}">
                      <a16:creationId xmlns:a16="http://schemas.microsoft.com/office/drawing/2014/main" id="{9BFC77A6-3DCF-ACE1-2E59-A4C496CB67D1}"/>
                    </a:ext>
                  </a:extLst>
                </p:cNvPr>
                <p:cNvPicPr/>
                <p:nvPr/>
              </p:nvPicPr>
              <p:blipFill>
                <a:blip r:embed="rId347"/>
                <a:stretch>
                  <a:fillRect/>
                </a:stretch>
              </p:blipFill>
              <p:spPr>
                <a:xfrm>
                  <a:off x="998646" y="4454786"/>
                  <a:ext cx="18108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185" name="Ink 184">
                  <a:extLst>
                    <a:ext uri="{FF2B5EF4-FFF2-40B4-BE49-F238E27FC236}">
                      <a16:creationId xmlns:a16="http://schemas.microsoft.com/office/drawing/2014/main" id="{98836A4F-AF3A-C3BA-3198-901707855552}"/>
                    </a:ext>
                  </a:extLst>
                </p14:cNvPr>
                <p14:cNvContentPartPr/>
                <p14:nvPr/>
              </p14:nvContentPartPr>
              <p14:xfrm>
                <a:off x="1146966" y="4451546"/>
                <a:ext cx="373680" cy="282960"/>
              </p14:xfrm>
            </p:contentPart>
          </mc:Choice>
          <mc:Fallback xmlns="">
            <p:pic>
              <p:nvPicPr>
                <p:cNvPr id="185" name="Ink 184">
                  <a:extLst>
                    <a:ext uri="{FF2B5EF4-FFF2-40B4-BE49-F238E27FC236}">
                      <a16:creationId xmlns:a16="http://schemas.microsoft.com/office/drawing/2014/main" id="{98836A4F-AF3A-C3BA-3198-901707855552}"/>
                    </a:ext>
                  </a:extLst>
                </p:cNvPr>
                <p:cNvPicPr/>
                <p:nvPr/>
              </p:nvPicPr>
              <p:blipFill>
                <a:blip r:embed="rId349"/>
                <a:stretch>
                  <a:fillRect/>
                </a:stretch>
              </p:blipFill>
              <p:spPr>
                <a:xfrm>
                  <a:off x="1137966" y="4442906"/>
                  <a:ext cx="39132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186" name="Ink 185">
                  <a:extLst>
                    <a:ext uri="{FF2B5EF4-FFF2-40B4-BE49-F238E27FC236}">
                      <a16:creationId xmlns:a16="http://schemas.microsoft.com/office/drawing/2014/main" id="{43E55460-AA9E-3665-6326-5C653ABC629F}"/>
                    </a:ext>
                  </a:extLst>
                </p14:cNvPr>
                <p14:cNvContentPartPr/>
                <p14:nvPr/>
              </p14:nvContentPartPr>
              <p14:xfrm>
                <a:off x="1576806" y="4568186"/>
                <a:ext cx="261360" cy="273600"/>
              </p14:xfrm>
            </p:contentPart>
          </mc:Choice>
          <mc:Fallback xmlns="">
            <p:pic>
              <p:nvPicPr>
                <p:cNvPr id="186" name="Ink 185">
                  <a:extLst>
                    <a:ext uri="{FF2B5EF4-FFF2-40B4-BE49-F238E27FC236}">
                      <a16:creationId xmlns:a16="http://schemas.microsoft.com/office/drawing/2014/main" id="{43E55460-AA9E-3665-6326-5C653ABC629F}"/>
                    </a:ext>
                  </a:extLst>
                </p:cNvPr>
                <p:cNvPicPr/>
                <p:nvPr/>
              </p:nvPicPr>
              <p:blipFill>
                <a:blip r:embed="rId351"/>
                <a:stretch>
                  <a:fillRect/>
                </a:stretch>
              </p:blipFill>
              <p:spPr>
                <a:xfrm>
                  <a:off x="1567806" y="4559546"/>
                  <a:ext cx="27900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187" name="Ink 186">
                  <a:extLst>
                    <a:ext uri="{FF2B5EF4-FFF2-40B4-BE49-F238E27FC236}">
                      <a16:creationId xmlns:a16="http://schemas.microsoft.com/office/drawing/2014/main" id="{C782154B-A68A-D9BF-522F-EDAE1B98D458}"/>
                    </a:ext>
                  </a:extLst>
                </p14:cNvPr>
                <p14:cNvContentPartPr/>
                <p14:nvPr/>
              </p14:nvContentPartPr>
              <p14:xfrm>
                <a:off x="1865166" y="4377386"/>
                <a:ext cx="133200" cy="316080"/>
              </p14:xfrm>
            </p:contentPart>
          </mc:Choice>
          <mc:Fallback xmlns="">
            <p:pic>
              <p:nvPicPr>
                <p:cNvPr id="187" name="Ink 186">
                  <a:extLst>
                    <a:ext uri="{FF2B5EF4-FFF2-40B4-BE49-F238E27FC236}">
                      <a16:creationId xmlns:a16="http://schemas.microsoft.com/office/drawing/2014/main" id="{C782154B-A68A-D9BF-522F-EDAE1B98D458}"/>
                    </a:ext>
                  </a:extLst>
                </p:cNvPr>
                <p:cNvPicPr/>
                <p:nvPr/>
              </p:nvPicPr>
              <p:blipFill>
                <a:blip r:embed="rId353"/>
                <a:stretch>
                  <a:fillRect/>
                </a:stretch>
              </p:blipFill>
              <p:spPr>
                <a:xfrm>
                  <a:off x="1856526" y="4368386"/>
                  <a:ext cx="150840" cy="3337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27" name="Ink 226">
                  <a:extLst>
                    <a:ext uri="{FF2B5EF4-FFF2-40B4-BE49-F238E27FC236}">
                      <a16:creationId xmlns:a16="http://schemas.microsoft.com/office/drawing/2014/main" id="{9B1EE0E9-F1D8-2C28-DF9B-92019F4B308C}"/>
                    </a:ext>
                  </a:extLst>
                </p14:cNvPr>
                <p14:cNvContentPartPr/>
                <p14:nvPr/>
              </p14:nvContentPartPr>
              <p14:xfrm>
                <a:off x="599046" y="4890386"/>
                <a:ext cx="194040" cy="379800"/>
              </p14:xfrm>
            </p:contentPart>
          </mc:Choice>
          <mc:Fallback xmlns="">
            <p:pic>
              <p:nvPicPr>
                <p:cNvPr id="227" name="Ink 226">
                  <a:extLst>
                    <a:ext uri="{FF2B5EF4-FFF2-40B4-BE49-F238E27FC236}">
                      <a16:creationId xmlns:a16="http://schemas.microsoft.com/office/drawing/2014/main" id="{9B1EE0E9-F1D8-2C28-DF9B-92019F4B308C}"/>
                    </a:ext>
                  </a:extLst>
                </p:cNvPr>
                <p:cNvPicPr/>
                <p:nvPr/>
              </p:nvPicPr>
              <p:blipFill>
                <a:blip r:embed="rId355"/>
                <a:stretch>
                  <a:fillRect/>
                </a:stretch>
              </p:blipFill>
              <p:spPr>
                <a:xfrm>
                  <a:off x="590406" y="4881386"/>
                  <a:ext cx="21168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28" name="Ink 227">
                  <a:extLst>
                    <a:ext uri="{FF2B5EF4-FFF2-40B4-BE49-F238E27FC236}">
                      <a16:creationId xmlns:a16="http://schemas.microsoft.com/office/drawing/2014/main" id="{A593E849-296A-73CA-B4F1-148920EBF77A}"/>
                    </a:ext>
                  </a:extLst>
                </p14:cNvPr>
                <p14:cNvContentPartPr/>
                <p14:nvPr/>
              </p14:nvContentPartPr>
              <p14:xfrm>
                <a:off x="830166" y="5088746"/>
                <a:ext cx="117000" cy="135000"/>
              </p14:xfrm>
            </p:contentPart>
          </mc:Choice>
          <mc:Fallback xmlns="">
            <p:pic>
              <p:nvPicPr>
                <p:cNvPr id="228" name="Ink 227">
                  <a:extLst>
                    <a:ext uri="{FF2B5EF4-FFF2-40B4-BE49-F238E27FC236}">
                      <a16:creationId xmlns:a16="http://schemas.microsoft.com/office/drawing/2014/main" id="{A593E849-296A-73CA-B4F1-148920EBF77A}"/>
                    </a:ext>
                  </a:extLst>
                </p:cNvPr>
                <p:cNvPicPr/>
                <p:nvPr/>
              </p:nvPicPr>
              <p:blipFill>
                <a:blip r:embed="rId357"/>
                <a:stretch>
                  <a:fillRect/>
                </a:stretch>
              </p:blipFill>
              <p:spPr>
                <a:xfrm>
                  <a:off x="821526" y="5079746"/>
                  <a:ext cx="1346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29" name="Ink 228">
                  <a:extLst>
                    <a:ext uri="{FF2B5EF4-FFF2-40B4-BE49-F238E27FC236}">
                      <a16:creationId xmlns:a16="http://schemas.microsoft.com/office/drawing/2014/main" id="{329ADA81-9867-CF54-9595-F5E29FE2043A}"/>
                    </a:ext>
                  </a:extLst>
                </p14:cNvPr>
                <p14:cNvContentPartPr/>
                <p14:nvPr/>
              </p14:nvContentPartPr>
              <p14:xfrm>
                <a:off x="960846" y="4930346"/>
                <a:ext cx="225720" cy="307080"/>
              </p14:xfrm>
            </p:contentPart>
          </mc:Choice>
          <mc:Fallback xmlns="">
            <p:pic>
              <p:nvPicPr>
                <p:cNvPr id="229" name="Ink 228">
                  <a:extLst>
                    <a:ext uri="{FF2B5EF4-FFF2-40B4-BE49-F238E27FC236}">
                      <a16:creationId xmlns:a16="http://schemas.microsoft.com/office/drawing/2014/main" id="{329ADA81-9867-CF54-9595-F5E29FE2043A}"/>
                    </a:ext>
                  </a:extLst>
                </p:cNvPr>
                <p:cNvPicPr/>
                <p:nvPr/>
              </p:nvPicPr>
              <p:blipFill>
                <a:blip r:embed="rId359"/>
                <a:stretch>
                  <a:fillRect/>
                </a:stretch>
              </p:blipFill>
              <p:spPr>
                <a:xfrm>
                  <a:off x="952206" y="4921706"/>
                  <a:ext cx="243360"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30" name="Ink 229">
                  <a:extLst>
                    <a:ext uri="{FF2B5EF4-FFF2-40B4-BE49-F238E27FC236}">
                      <a16:creationId xmlns:a16="http://schemas.microsoft.com/office/drawing/2014/main" id="{2597322A-BB6F-FA5E-D2C2-2C4546E87EFA}"/>
                    </a:ext>
                  </a:extLst>
                </p14:cNvPr>
                <p14:cNvContentPartPr/>
                <p14:nvPr/>
              </p14:nvContentPartPr>
              <p14:xfrm>
                <a:off x="1356846" y="4944386"/>
                <a:ext cx="57600" cy="255240"/>
              </p14:xfrm>
            </p:contentPart>
          </mc:Choice>
          <mc:Fallback xmlns="">
            <p:pic>
              <p:nvPicPr>
                <p:cNvPr id="230" name="Ink 229">
                  <a:extLst>
                    <a:ext uri="{FF2B5EF4-FFF2-40B4-BE49-F238E27FC236}">
                      <a16:creationId xmlns:a16="http://schemas.microsoft.com/office/drawing/2014/main" id="{2597322A-BB6F-FA5E-D2C2-2C4546E87EFA}"/>
                    </a:ext>
                  </a:extLst>
                </p:cNvPr>
                <p:cNvPicPr/>
                <p:nvPr/>
              </p:nvPicPr>
              <p:blipFill>
                <a:blip r:embed="rId361"/>
                <a:stretch>
                  <a:fillRect/>
                </a:stretch>
              </p:blipFill>
              <p:spPr>
                <a:xfrm>
                  <a:off x="1347846" y="4935386"/>
                  <a:ext cx="7524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31" name="Ink 230">
                  <a:extLst>
                    <a:ext uri="{FF2B5EF4-FFF2-40B4-BE49-F238E27FC236}">
                      <a16:creationId xmlns:a16="http://schemas.microsoft.com/office/drawing/2014/main" id="{924A822D-8089-F884-84DD-C102CFEFA4BE}"/>
                    </a:ext>
                  </a:extLst>
                </p14:cNvPr>
                <p14:cNvContentPartPr/>
                <p14:nvPr/>
              </p14:nvContentPartPr>
              <p14:xfrm>
                <a:off x="1339566" y="5182346"/>
                <a:ext cx="136800" cy="41400"/>
              </p14:xfrm>
            </p:contentPart>
          </mc:Choice>
          <mc:Fallback xmlns="">
            <p:pic>
              <p:nvPicPr>
                <p:cNvPr id="231" name="Ink 230">
                  <a:extLst>
                    <a:ext uri="{FF2B5EF4-FFF2-40B4-BE49-F238E27FC236}">
                      <a16:creationId xmlns:a16="http://schemas.microsoft.com/office/drawing/2014/main" id="{924A822D-8089-F884-84DD-C102CFEFA4BE}"/>
                    </a:ext>
                  </a:extLst>
                </p:cNvPr>
                <p:cNvPicPr/>
                <p:nvPr/>
              </p:nvPicPr>
              <p:blipFill>
                <a:blip r:embed="rId363"/>
                <a:stretch>
                  <a:fillRect/>
                </a:stretch>
              </p:blipFill>
              <p:spPr>
                <a:xfrm>
                  <a:off x="1330566" y="5173706"/>
                  <a:ext cx="154440" cy="59040"/>
                </a:xfrm>
                <a:prstGeom prst="rect">
                  <a:avLst/>
                </a:prstGeom>
              </p:spPr>
            </p:pic>
          </mc:Fallback>
        </mc:AlternateContent>
      </p:grpSp>
      <p:grpSp>
        <p:nvGrpSpPr>
          <p:cNvPr id="236" name="Group 235">
            <a:extLst>
              <a:ext uri="{FF2B5EF4-FFF2-40B4-BE49-F238E27FC236}">
                <a16:creationId xmlns:a16="http://schemas.microsoft.com/office/drawing/2014/main" id="{A7719C08-F954-E9FA-5FCA-F0351DEC4225}"/>
              </a:ext>
            </a:extLst>
          </p:cNvPr>
          <p:cNvGrpSpPr/>
          <p:nvPr/>
        </p:nvGrpSpPr>
        <p:grpSpPr>
          <a:xfrm>
            <a:off x="1809006" y="4933946"/>
            <a:ext cx="73440" cy="267120"/>
            <a:chOff x="1809006" y="4933946"/>
            <a:chExt cx="73440" cy="267120"/>
          </a:xfrm>
        </p:grpSpPr>
        <mc:AlternateContent xmlns:mc="http://schemas.openxmlformats.org/markup-compatibility/2006" xmlns:p14="http://schemas.microsoft.com/office/powerpoint/2010/main">
          <mc:Choice Requires="p14">
            <p:contentPart p14:bwMode="auto" r:id="rId364">
              <p14:nvContentPartPr>
                <p14:cNvPr id="233" name="Ink 232">
                  <a:extLst>
                    <a:ext uri="{FF2B5EF4-FFF2-40B4-BE49-F238E27FC236}">
                      <a16:creationId xmlns:a16="http://schemas.microsoft.com/office/drawing/2014/main" id="{2B289936-26CD-4926-1A70-3C77F49155DA}"/>
                    </a:ext>
                  </a:extLst>
                </p14:cNvPr>
                <p14:cNvContentPartPr/>
                <p14:nvPr/>
              </p14:nvContentPartPr>
              <p14:xfrm>
                <a:off x="1814766" y="5029706"/>
                <a:ext cx="6480" cy="109440"/>
              </p14:xfrm>
            </p:contentPart>
          </mc:Choice>
          <mc:Fallback xmlns="">
            <p:pic>
              <p:nvPicPr>
                <p:cNvPr id="233" name="Ink 232">
                  <a:extLst>
                    <a:ext uri="{FF2B5EF4-FFF2-40B4-BE49-F238E27FC236}">
                      <a16:creationId xmlns:a16="http://schemas.microsoft.com/office/drawing/2014/main" id="{2B289936-26CD-4926-1A70-3C77F49155DA}"/>
                    </a:ext>
                  </a:extLst>
                </p:cNvPr>
                <p:cNvPicPr/>
                <p:nvPr/>
              </p:nvPicPr>
              <p:blipFill>
                <a:blip r:embed="rId365"/>
                <a:stretch>
                  <a:fillRect/>
                </a:stretch>
              </p:blipFill>
              <p:spPr>
                <a:xfrm>
                  <a:off x="1806126" y="5020706"/>
                  <a:ext cx="241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34" name="Ink 233">
                  <a:extLst>
                    <a:ext uri="{FF2B5EF4-FFF2-40B4-BE49-F238E27FC236}">
                      <a16:creationId xmlns:a16="http://schemas.microsoft.com/office/drawing/2014/main" id="{0232E786-7A7C-A721-A9B2-5BB6D8E76B3A}"/>
                    </a:ext>
                  </a:extLst>
                </p14:cNvPr>
                <p14:cNvContentPartPr/>
                <p14:nvPr/>
              </p14:nvContentPartPr>
              <p14:xfrm>
                <a:off x="1832766" y="4933946"/>
                <a:ext cx="12240" cy="6480"/>
              </p14:xfrm>
            </p:contentPart>
          </mc:Choice>
          <mc:Fallback xmlns="">
            <p:pic>
              <p:nvPicPr>
                <p:cNvPr id="234" name="Ink 233">
                  <a:extLst>
                    <a:ext uri="{FF2B5EF4-FFF2-40B4-BE49-F238E27FC236}">
                      <a16:creationId xmlns:a16="http://schemas.microsoft.com/office/drawing/2014/main" id="{0232E786-7A7C-A721-A9B2-5BB6D8E76B3A}"/>
                    </a:ext>
                  </a:extLst>
                </p:cNvPr>
                <p:cNvPicPr/>
                <p:nvPr/>
              </p:nvPicPr>
              <p:blipFill>
                <a:blip r:embed="rId367"/>
                <a:stretch>
                  <a:fillRect/>
                </a:stretch>
              </p:blipFill>
              <p:spPr>
                <a:xfrm>
                  <a:off x="1823766" y="4924946"/>
                  <a:ext cx="2988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35" name="Ink 234">
                  <a:extLst>
                    <a:ext uri="{FF2B5EF4-FFF2-40B4-BE49-F238E27FC236}">
                      <a16:creationId xmlns:a16="http://schemas.microsoft.com/office/drawing/2014/main" id="{A73C63D2-9483-9DEC-A770-033AC55D5CDA}"/>
                    </a:ext>
                  </a:extLst>
                </p14:cNvPr>
                <p14:cNvContentPartPr/>
                <p14:nvPr/>
              </p14:nvContentPartPr>
              <p14:xfrm>
                <a:off x="1809006" y="4966706"/>
                <a:ext cx="73440" cy="234360"/>
              </p14:xfrm>
            </p:contentPart>
          </mc:Choice>
          <mc:Fallback xmlns="">
            <p:pic>
              <p:nvPicPr>
                <p:cNvPr id="235" name="Ink 234">
                  <a:extLst>
                    <a:ext uri="{FF2B5EF4-FFF2-40B4-BE49-F238E27FC236}">
                      <a16:creationId xmlns:a16="http://schemas.microsoft.com/office/drawing/2014/main" id="{A73C63D2-9483-9DEC-A770-033AC55D5CDA}"/>
                    </a:ext>
                  </a:extLst>
                </p:cNvPr>
                <p:cNvPicPr/>
                <p:nvPr/>
              </p:nvPicPr>
              <p:blipFill>
                <a:blip r:embed="rId369"/>
                <a:stretch>
                  <a:fillRect/>
                </a:stretch>
              </p:blipFill>
              <p:spPr>
                <a:xfrm>
                  <a:off x="1800366" y="4957706"/>
                  <a:ext cx="91080" cy="252000"/>
                </a:xfrm>
                <a:prstGeom prst="rect">
                  <a:avLst/>
                </a:prstGeom>
              </p:spPr>
            </p:pic>
          </mc:Fallback>
        </mc:AlternateContent>
      </p:grpSp>
      <p:grpSp>
        <p:nvGrpSpPr>
          <p:cNvPr id="243" name="Group 242">
            <a:extLst>
              <a:ext uri="{FF2B5EF4-FFF2-40B4-BE49-F238E27FC236}">
                <a16:creationId xmlns:a16="http://schemas.microsoft.com/office/drawing/2014/main" id="{78F468AA-3DC0-6AF8-F993-714A10BD2014}"/>
              </a:ext>
            </a:extLst>
          </p:cNvPr>
          <p:cNvGrpSpPr/>
          <p:nvPr/>
        </p:nvGrpSpPr>
        <p:grpSpPr>
          <a:xfrm>
            <a:off x="2224806" y="4997306"/>
            <a:ext cx="474120" cy="299160"/>
            <a:chOff x="2224806" y="4997306"/>
            <a:chExt cx="474120" cy="299160"/>
          </a:xfrm>
        </p:grpSpPr>
        <mc:AlternateContent xmlns:mc="http://schemas.openxmlformats.org/markup-compatibility/2006" xmlns:p14="http://schemas.microsoft.com/office/powerpoint/2010/main">
          <mc:Choice Requires="p14">
            <p:contentPart p14:bwMode="auto" r:id="rId370">
              <p14:nvContentPartPr>
                <p14:cNvPr id="237" name="Ink 236">
                  <a:extLst>
                    <a:ext uri="{FF2B5EF4-FFF2-40B4-BE49-F238E27FC236}">
                      <a16:creationId xmlns:a16="http://schemas.microsoft.com/office/drawing/2014/main" id="{F86113E6-FAC7-C3E7-DF03-6AA2682EF6F6}"/>
                    </a:ext>
                  </a:extLst>
                </p14:cNvPr>
                <p14:cNvContentPartPr/>
                <p14:nvPr/>
              </p14:nvContentPartPr>
              <p14:xfrm>
                <a:off x="2224806" y="4997306"/>
                <a:ext cx="84240" cy="192240"/>
              </p14:xfrm>
            </p:contentPart>
          </mc:Choice>
          <mc:Fallback xmlns="">
            <p:pic>
              <p:nvPicPr>
                <p:cNvPr id="237" name="Ink 236">
                  <a:extLst>
                    <a:ext uri="{FF2B5EF4-FFF2-40B4-BE49-F238E27FC236}">
                      <a16:creationId xmlns:a16="http://schemas.microsoft.com/office/drawing/2014/main" id="{F86113E6-FAC7-C3E7-DF03-6AA2682EF6F6}"/>
                    </a:ext>
                  </a:extLst>
                </p:cNvPr>
                <p:cNvPicPr/>
                <p:nvPr/>
              </p:nvPicPr>
              <p:blipFill>
                <a:blip r:embed="rId371"/>
                <a:stretch>
                  <a:fillRect/>
                </a:stretch>
              </p:blipFill>
              <p:spPr>
                <a:xfrm>
                  <a:off x="2215806" y="4988306"/>
                  <a:ext cx="10188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38" name="Ink 237">
                  <a:extLst>
                    <a:ext uri="{FF2B5EF4-FFF2-40B4-BE49-F238E27FC236}">
                      <a16:creationId xmlns:a16="http://schemas.microsoft.com/office/drawing/2014/main" id="{D6B9A402-0669-2EEE-7E8E-6818DD566AFF}"/>
                    </a:ext>
                  </a:extLst>
                </p14:cNvPr>
                <p14:cNvContentPartPr/>
                <p14:nvPr/>
              </p14:nvContentPartPr>
              <p14:xfrm>
                <a:off x="2327766" y="5015306"/>
                <a:ext cx="371160" cy="281160"/>
              </p14:xfrm>
            </p:contentPart>
          </mc:Choice>
          <mc:Fallback xmlns="">
            <p:pic>
              <p:nvPicPr>
                <p:cNvPr id="238" name="Ink 237">
                  <a:extLst>
                    <a:ext uri="{FF2B5EF4-FFF2-40B4-BE49-F238E27FC236}">
                      <a16:creationId xmlns:a16="http://schemas.microsoft.com/office/drawing/2014/main" id="{D6B9A402-0669-2EEE-7E8E-6818DD566AFF}"/>
                    </a:ext>
                  </a:extLst>
                </p:cNvPr>
                <p:cNvPicPr/>
                <p:nvPr/>
              </p:nvPicPr>
              <p:blipFill>
                <a:blip r:embed="rId373"/>
                <a:stretch>
                  <a:fillRect/>
                </a:stretch>
              </p:blipFill>
              <p:spPr>
                <a:xfrm>
                  <a:off x="2319126" y="5006666"/>
                  <a:ext cx="388800" cy="298800"/>
                </a:xfrm>
                <a:prstGeom prst="rect">
                  <a:avLst/>
                </a:prstGeom>
              </p:spPr>
            </p:pic>
          </mc:Fallback>
        </mc:AlternateContent>
      </p:grpSp>
      <p:grpSp>
        <p:nvGrpSpPr>
          <p:cNvPr id="242" name="Group 241">
            <a:extLst>
              <a:ext uri="{FF2B5EF4-FFF2-40B4-BE49-F238E27FC236}">
                <a16:creationId xmlns:a16="http://schemas.microsoft.com/office/drawing/2014/main" id="{7CDE64CB-546D-5E93-D986-D68B6D919631}"/>
              </a:ext>
            </a:extLst>
          </p:cNvPr>
          <p:cNvGrpSpPr/>
          <p:nvPr/>
        </p:nvGrpSpPr>
        <p:grpSpPr>
          <a:xfrm>
            <a:off x="2910966" y="4824506"/>
            <a:ext cx="607680" cy="426600"/>
            <a:chOff x="2910966" y="4824506"/>
            <a:chExt cx="607680" cy="426600"/>
          </a:xfrm>
        </p:grpSpPr>
        <mc:AlternateContent xmlns:mc="http://schemas.openxmlformats.org/markup-compatibility/2006" xmlns:p14="http://schemas.microsoft.com/office/powerpoint/2010/main">
          <mc:Choice Requires="p14">
            <p:contentPart p14:bwMode="auto" r:id="rId374">
              <p14:nvContentPartPr>
                <p14:cNvPr id="239" name="Ink 238">
                  <a:extLst>
                    <a:ext uri="{FF2B5EF4-FFF2-40B4-BE49-F238E27FC236}">
                      <a16:creationId xmlns:a16="http://schemas.microsoft.com/office/drawing/2014/main" id="{F2FD8586-5F8E-70A7-330E-064375769C08}"/>
                    </a:ext>
                  </a:extLst>
                </p14:cNvPr>
                <p14:cNvContentPartPr/>
                <p14:nvPr/>
              </p14:nvContentPartPr>
              <p14:xfrm>
                <a:off x="2910966" y="4862306"/>
                <a:ext cx="264960" cy="262440"/>
              </p14:xfrm>
            </p:contentPart>
          </mc:Choice>
          <mc:Fallback xmlns="">
            <p:pic>
              <p:nvPicPr>
                <p:cNvPr id="239" name="Ink 238">
                  <a:extLst>
                    <a:ext uri="{FF2B5EF4-FFF2-40B4-BE49-F238E27FC236}">
                      <a16:creationId xmlns:a16="http://schemas.microsoft.com/office/drawing/2014/main" id="{F2FD8586-5F8E-70A7-330E-064375769C08}"/>
                    </a:ext>
                  </a:extLst>
                </p:cNvPr>
                <p:cNvPicPr/>
                <p:nvPr/>
              </p:nvPicPr>
              <p:blipFill>
                <a:blip r:embed="rId375"/>
                <a:stretch>
                  <a:fillRect/>
                </a:stretch>
              </p:blipFill>
              <p:spPr>
                <a:xfrm>
                  <a:off x="2901966" y="4853666"/>
                  <a:ext cx="28260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40" name="Ink 239">
                  <a:extLst>
                    <a:ext uri="{FF2B5EF4-FFF2-40B4-BE49-F238E27FC236}">
                      <a16:creationId xmlns:a16="http://schemas.microsoft.com/office/drawing/2014/main" id="{97FD3AF3-DADF-05ED-7384-3B09628AB0F1}"/>
                    </a:ext>
                  </a:extLst>
                </p14:cNvPr>
                <p14:cNvContentPartPr/>
                <p14:nvPr/>
              </p14:nvContentPartPr>
              <p14:xfrm>
                <a:off x="3105366" y="4836026"/>
                <a:ext cx="41040" cy="30600"/>
              </p14:xfrm>
            </p:contentPart>
          </mc:Choice>
          <mc:Fallback xmlns="">
            <p:pic>
              <p:nvPicPr>
                <p:cNvPr id="240" name="Ink 239">
                  <a:extLst>
                    <a:ext uri="{FF2B5EF4-FFF2-40B4-BE49-F238E27FC236}">
                      <a16:creationId xmlns:a16="http://schemas.microsoft.com/office/drawing/2014/main" id="{97FD3AF3-DADF-05ED-7384-3B09628AB0F1}"/>
                    </a:ext>
                  </a:extLst>
                </p:cNvPr>
                <p:cNvPicPr/>
                <p:nvPr/>
              </p:nvPicPr>
              <p:blipFill>
                <a:blip r:embed="rId377"/>
                <a:stretch>
                  <a:fillRect/>
                </a:stretch>
              </p:blipFill>
              <p:spPr>
                <a:xfrm>
                  <a:off x="3096366" y="4827386"/>
                  <a:ext cx="586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41" name="Ink 240">
                  <a:extLst>
                    <a:ext uri="{FF2B5EF4-FFF2-40B4-BE49-F238E27FC236}">
                      <a16:creationId xmlns:a16="http://schemas.microsoft.com/office/drawing/2014/main" id="{FFCFA5A0-CE79-D778-E598-5B45A84F2944}"/>
                    </a:ext>
                  </a:extLst>
                </p14:cNvPr>
                <p14:cNvContentPartPr/>
                <p14:nvPr/>
              </p14:nvContentPartPr>
              <p14:xfrm>
                <a:off x="3201486" y="4824506"/>
                <a:ext cx="317160" cy="426600"/>
              </p14:xfrm>
            </p:contentPart>
          </mc:Choice>
          <mc:Fallback xmlns="">
            <p:pic>
              <p:nvPicPr>
                <p:cNvPr id="241" name="Ink 240">
                  <a:extLst>
                    <a:ext uri="{FF2B5EF4-FFF2-40B4-BE49-F238E27FC236}">
                      <a16:creationId xmlns:a16="http://schemas.microsoft.com/office/drawing/2014/main" id="{FFCFA5A0-CE79-D778-E598-5B45A84F2944}"/>
                    </a:ext>
                  </a:extLst>
                </p:cNvPr>
                <p:cNvPicPr/>
                <p:nvPr/>
              </p:nvPicPr>
              <p:blipFill>
                <a:blip r:embed="rId379"/>
                <a:stretch>
                  <a:fillRect/>
                </a:stretch>
              </p:blipFill>
              <p:spPr>
                <a:xfrm>
                  <a:off x="3192486" y="4815506"/>
                  <a:ext cx="334800" cy="444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80">
            <p14:nvContentPartPr>
              <p14:cNvPr id="244" name="Ink 243">
                <a:extLst>
                  <a:ext uri="{FF2B5EF4-FFF2-40B4-BE49-F238E27FC236}">
                    <a16:creationId xmlns:a16="http://schemas.microsoft.com/office/drawing/2014/main" id="{CA1402F0-4382-6BE0-CE6B-577C231AA01A}"/>
                  </a:ext>
                </a:extLst>
              </p14:cNvPr>
              <p14:cNvContentPartPr/>
              <p14:nvPr/>
            </p14:nvContentPartPr>
            <p14:xfrm>
              <a:off x="3626646" y="5041946"/>
              <a:ext cx="47880" cy="91440"/>
            </p14:xfrm>
          </p:contentPart>
        </mc:Choice>
        <mc:Fallback xmlns="">
          <p:pic>
            <p:nvPicPr>
              <p:cNvPr id="244" name="Ink 243">
                <a:extLst>
                  <a:ext uri="{FF2B5EF4-FFF2-40B4-BE49-F238E27FC236}">
                    <a16:creationId xmlns:a16="http://schemas.microsoft.com/office/drawing/2014/main" id="{CA1402F0-4382-6BE0-CE6B-577C231AA01A}"/>
                  </a:ext>
                </a:extLst>
              </p:cNvPr>
              <p:cNvPicPr/>
              <p:nvPr/>
            </p:nvPicPr>
            <p:blipFill>
              <a:blip r:embed="rId381"/>
              <a:stretch>
                <a:fillRect/>
              </a:stretch>
            </p:blipFill>
            <p:spPr>
              <a:xfrm>
                <a:off x="3617646" y="5033306"/>
                <a:ext cx="65520" cy="109080"/>
              </a:xfrm>
              <a:prstGeom prst="rect">
                <a:avLst/>
              </a:prstGeom>
            </p:spPr>
          </p:pic>
        </mc:Fallback>
      </mc:AlternateContent>
      <p:grpSp>
        <p:nvGrpSpPr>
          <p:cNvPr id="250" name="Group 249">
            <a:extLst>
              <a:ext uri="{FF2B5EF4-FFF2-40B4-BE49-F238E27FC236}">
                <a16:creationId xmlns:a16="http://schemas.microsoft.com/office/drawing/2014/main" id="{C7FC292D-9FB2-7974-3114-CA5FCFD9B9D5}"/>
              </a:ext>
            </a:extLst>
          </p:cNvPr>
          <p:cNvGrpSpPr/>
          <p:nvPr/>
        </p:nvGrpSpPr>
        <p:grpSpPr>
          <a:xfrm>
            <a:off x="4010046" y="4796066"/>
            <a:ext cx="407520" cy="340920"/>
            <a:chOff x="4010046" y="4796066"/>
            <a:chExt cx="407520" cy="340920"/>
          </a:xfrm>
        </p:grpSpPr>
        <mc:AlternateContent xmlns:mc="http://schemas.openxmlformats.org/markup-compatibility/2006" xmlns:p14="http://schemas.microsoft.com/office/powerpoint/2010/main">
          <mc:Choice Requires="p14">
            <p:contentPart p14:bwMode="auto" r:id="rId382">
              <p14:nvContentPartPr>
                <p14:cNvPr id="245" name="Ink 244">
                  <a:extLst>
                    <a:ext uri="{FF2B5EF4-FFF2-40B4-BE49-F238E27FC236}">
                      <a16:creationId xmlns:a16="http://schemas.microsoft.com/office/drawing/2014/main" id="{F97795C4-84F7-6CF3-8A80-F8743F208459}"/>
                    </a:ext>
                  </a:extLst>
                </p14:cNvPr>
                <p14:cNvContentPartPr/>
                <p14:nvPr/>
              </p14:nvContentPartPr>
              <p14:xfrm>
                <a:off x="4010046" y="4948346"/>
                <a:ext cx="136440" cy="151920"/>
              </p14:xfrm>
            </p:contentPart>
          </mc:Choice>
          <mc:Fallback xmlns="">
            <p:pic>
              <p:nvPicPr>
                <p:cNvPr id="245" name="Ink 244">
                  <a:extLst>
                    <a:ext uri="{FF2B5EF4-FFF2-40B4-BE49-F238E27FC236}">
                      <a16:creationId xmlns:a16="http://schemas.microsoft.com/office/drawing/2014/main" id="{F97795C4-84F7-6CF3-8A80-F8743F208459}"/>
                    </a:ext>
                  </a:extLst>
                </p:cNvPr>
                <p:cNvPicPr/>
                <p:nvPr/>
              </p:nvPicPr>
              <p:blipFill>
                <a:blip r:embed="rId383"/>
                <a:stretch>
                  <a:fillRect/>
                </a:stretch>
              </p:blipFill>
              <p:spPr>
                <a:xfrm>
                  <a:off x="4001046" y="4939706"/>
                  <a:ext cx="1540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46" name="Ink 245">
                  <a:extLst>
                    <a:ext uri="{FF2B5EF4-FFF2-40B4-BE49-F238E27FC236}">
                      <a16:creationId xmlns:a16="http://schemas.microsoft.com/office/drawing/2014/main" id="{CE567637-E702-3130-3351-5386875D4A50}"/>
                    </a:ext>
                  </a:extLst>
                </p14:cNvPr>
                <p14:cNvContentPartPr/>
                <p14:nvPr/>
              </p14:nvContentPartPr>
              <p14:xfrm>
                <a:off x="4177806" y="4935386"/>
                <a:ext cx="23400" cy="164160"/>
              </p14:xfrm>
            </p:contentPart>
          </mc:Choice>
          <mc:Fallback xmlns="">
            <p:pic>
              <p:nvPicPr>
                <p:cNvPr id="246" name="Ink 245">
                  <a:extLst>
                    <a:ext uri="{FF2B5EF4-FFF2-40B4-BE49-F238E27FC236}">
                      <a16:creationId xmlns:a16="http://schemas.microsoft.com/office/drawing/2014/main" id="{CE567637-E702-3130-3351-5386875D4A50}"/>
                    </a:ext>
                  </a:extLst>
                </p:cNvPr>
                <p:cNvPicPr/>
                <p:nvPr/>
              </p:nvPicPr>
              <p:blipFill>
                <a:blip r:embed="rId385"/>
                <a:stretch>
                  <a:fillRect/>
                </a:stretch>
              </p:blipFill>
              <p:spPr>
                <a:xfrm>
                  <a:off x="4169166" y="4926746"/>
                  <a:ext cx="410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47" name="Ink 246">
                  <a:extLst>
                    <a:ext uri="{FF2B5EF4-FFF2-40B4-BE49-F238E27FC236}">
                      <a16:creationId xmlns:a16="http://schemas.microsoft.com/office/drawing/2014/main" id="{72990682-2ACB-36F1-247C-9261CB7E058D}"/>
                    </a:ext>
                  </a:extLst>
                </p14:cNvPr>
                <p14:cNvContentPartPr/>
                <p14:nvPr/>
              </p14:nvContentPartPr>
              <p14:xfrm>
                <a:off x="4235766" y="4875626"/>
                <a:ext cx="49680" cy="214200"/>
              </p14:xfrm>
            </p:contentPart>
          </mc:Choice>
          <mc:Fallback xmlns="">
            <p:pic>
              <p:nvPicPr>
                <p:cNvPr id="247" name="Ink 246">
                  <a:extLst>
                    <a:ext uri="{FF2B5EF4-FFF2-40B4-BE49-F238E27FC236}">
                      <a16:creationId xmlns:a16="http://schemas.microsoft.com/office/drawing/2014/main" id="{72990682-2ACB-36F1-247C-9261CB7E058D}"/>
                    </a:ext>
                  </a:extLst>
                </p:cNvPr>
                <p:cNvPicPr/>
                <p:nvPr/>
              </p:nvPicPr>
              <p:blipFill>
                <a:blip r:embed="rId387"/>
                <a:stretch>
                  <a:fillRect/>
                </a:stretch>
              </p:blipFill>
              <p:spPr>
                <a:xfrm>
                  <a:off x="4226766" y="4866626"/>
                  <a:ext cx="6732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48" name="Ink 247">
                  <a:extLst>
                    <a:ext uri="{FF2B5EF4-FFF2-40B4-BE49-F238E27FC236}">
                      <a16:creationId xmlns:a16="http://schemas.microsoft.com/office/drawing/2014/main" id="{DC61F6E1-E76A-DBDC-2A4E-8EBC0E4D8F64}"/>
                    </a:ext>
                  </a:extLst>
                </p14:cNvPr>
                <p14:cNvContentPartPr/>
                <p14:nvPr/>
              </p14:nvContentPartPr>
              <p14:xfrm>
                <a:off x="4232526" y="4875986"/>
                <a:ext cx="185040" cy="261000"/>
              </p14:xfrm>
            </p:contentPart>
          </mc:Choice>
          <mc:Fallback xmlns="">
            <p:pic>
              <p:nvPicPr>
                <p:cNvPr id="248" name="Ink 247">
                  <a:extLst>
                    <a:ext uri="{FF2B5EF4-FFF2-40B4-BE49-F238E27FC236}">
                      <a16:creationId xmlns:a16="http://schemas.microsoft.com/office/drawing/2014/main" id="{DC61F6E1-E76A-DBDC-2A4E-8EBC0E4D8F64}"/>
                    </a:ext>
                  </a:extLst>
                </p:cNvPr>
                <p:cNvPicPr/>
                <p:nvPr/>
              </p:nvPicPr>
              <p:blipFill>
                <a:blip r:embed="rId389"/>
                <a:stretch>
                  <a:fillRect/>
                </a:stretch>
              </p:blipFill>
              <p:spPr>
                <a:xfrm>
                  <a:off x="4223526" y="4866986"/>
                  <a:ext cx="20268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49" name="Ink 248">
                  <a:extLst>
                    <a:ext uri="{FF2B5EF4-FFF2-40B4-BE49-F238E27FC236}">
                      <a16:creationId xmlns:a16="http://schemas.microsoft.com/office/drawing/2014/main" id="{C4C54E81-5AD2-0F91-5270-7214102147B7}"/>
                    </a:ext>
                  </a:extLst>
                </p14:cNvPr>
                <p14:cNvContentPartPr/>
                <p14:nvPr/>
              </p14:nvContentPartPr>
              <p14:xfrm>
                <a:off x="4147566" y="4796066"/>
                <a:ext cx="15480" cy="57600"/>
              </p14:xfrm>
            </p:contentPart>
          </mc:Choice>
          <mc:Fallback xmlns="">
            <p:pic>
              <p:nvPicPr>
                <p:cNvPr id="249" name="Ink 248">
                  <a:extLst>
                    <a:ext uri="{FF2B5EF4-FFF2-40B4-BE49-F238E27FC236}">
                      <a16:creationId xmlns:a16="http://schemas.microsoft.com/office/drawing/2014/main" id="{C4C54E81-5AD2-0F91-5270-7214102147B7}"/>
                    </a:ext>
                  </a:extLst>
                </p:cNvPr>
                <p:cNvPicPr/>
                <p:nvPr/>
              </p:nvPicPr>
              <p:blipFill>
                <a:blip r:embed="rId391"/>
                <a:stretch>
                  <a:fillRect/>
                </a:stretch>
              </p:blipFill>
              <p:spPr>
                <a:xfrm>
                  <a:off x="4138926" y="4787066"/>
                  <a:ext cx="33120" cy="75240"/>
                </a:xfrm>
                <a:prstGeom prst="rect">
                  <a:avLst/>
                </a:prstGeom>
              </p:spPr>
            </p:pic>
          </mc:Fallback>
        </mc:AlternateContent>
      </p:grpSp>
      <p:grpSp>
        <p:nvGrpSpPr>
          <p:cNvPr id="273" name="Group 272">
            <a:extLst>
              <a:ext uri="{FF2B5EF4-FFF2-40B4-BE49-F238E27FC236}">
                <a16:creationId xmlns:a16="http://schemas.microsoft.com/office/drawing/2014/main" id="{9FCE0B91-260F-835B-1CB7-3B841057555C}"/>
              </a:ext>
            </a:extLst>
          </p:cNvPr>
          <p:cNvGrpSpPr/>
          <p:nvPr/>
        </p:nvGrpSpPr>
        <p:grpSpPr>
          <a:xfrm>
            <a:off x="4604766" y="4830266"/>
            <a:ext cx="858240" cy="377280"/>
            <a:chOff x="4604766" y="4830266"/>
            <a:chExt cx="858240" cy="377280"/>
          </a:xfrm>
        </p:grpSpPr>
        <mc:AlternateContent xmlns:mc="http://schemas.openxmlformats.org/markup-compatibility/2006" xmlns:p14="http://schemas.microsoft.com/office/powerpoint/2010/main">
          <mc:Choice Requires="p14">
            <p:contentPart p14:bwMode="auto" r:id="rId392">
              <p14:nvContentPartPr>
                <p14:cNvPr id="251" name="Ink 250">
                  <a:extLst>
                    <a:ext uri="{FF2B5EF4-FFF2-40B4-BE49-F238E27FC236}">
                      <a16:creationId xmlns:a16="http://schemas.microsoft.com/office/drawing/2014/main" id="{F38065CF-D765-D31F-E42C-07EA8A178921}"/>
                    </a:ext>
                  </a:extLst>
                </p14:cNvPr>
                <p14:cNvContentPartPr/>
                <p14:nvPr/>
              </p14:nvContentPartPr>
              <p14:xfrm>
                <a:off x="4604766" y="4880306"/>
                <a:ext cx="292320" cy="258840"/>
              </p14:xfrm>
            </p:contentPart>
          </mc:Choice>
          <mc:Fallback xmlns="">
            <p:pic>
              <p:nvPicPr>
                <p:cNvPr id="251" name="Ink 250">
                  <a:extLst>
                    <a:ext uri="{FF2B5EF4-FFF2-40B4-BE49-F238E27FC236}">
                      <a16:creationId xmlns:a16="http://schemas.microsoft.com/office/drawing/2014/main" id="{F38065CF-D765-D31F-E42C-07EA8A178921}"/>
                    </a:ext>
                  </a:extLst>
                </p:cNvPr>
                <p:cNvPicPr/>
                <p:nvPr/>
              </p:nvPicPr>
              <p:blipFill>
                <a:blip r:embed="rId393"/>
                <a:stretch>
                  <a:fillRect/>
                </a:stretch>
              </p:blipFill>
              <p:spPr>
                <a:xfrm>
                  <a:off x="4596126" y="4871306"/>
                  <a:ext cx="30996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52" name="Ink 251">
                  <a:extLst>
                    <a:ext uri="{FF2B5EF4-FFF2-40B4-BE49-F238E27FC236}">
                      <a16:creationId xmlns:a16="http://schemas.microsoft.com/office/drawing/2014/main" id="{94FA197C-638F-3417-95B8-17BB3AC8E4EF}"/>
                    </a:ext>
                  </a:extLst>
                </p14:cNvPr>
                <p14:cNvContentPartPr/>
                <p14:nvPr/>
              </p14:nvContentPartPr>
              <p14:xfrm>
                <a:off x="4824006" y="4842866"/>
                <a:ext cx="17640" cy="30960"/>
              </p14:xfrm>
            </p:contentPart>
          </mc:Choice>
          <mc:Fallback xmlns="">
            <p:pic>
              <p:nvPicPr>
                <p:cNvPr id="252" name="Ink 251">
                  <a:extLst>
                    <a:ext uri="{FF2B5EF4-FFF2-40B4-BE49-F238E27FC236}">
                      <a16:creationId xmlns:a16="http://schemas.microsoft.com/office/drawing/2014/main" id="{94FA197C-638F-3417-95B8-17BB3AC8E4EF}"/>
                    </a:ext>
                  </a:extLst>
                </p:cNvPr>
                <p:cNvPicPr/>
                <p:nvPr/>
              </p:nvPicPr>
              <p:blipFill>
                <a:blip r:embed="rId395"/>
                <a:stretch>
                  <a:fillRect/>
                </a:stretch>
              </p:blipFill>
              <p:spPr>
                <a:xfrm>
                  <a:off x="4815006" y="4833866"/>
                  <a:ext cx="3528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53" name="Ink 252">
                  <a:extLst>
                    <a:ext uri="{FF2B5EF4-FFF2-40B4-BE49-F238E27FC236}">
                      <a16:creationId xmlns:a16="http://schemas.microsoft.com/office/drawing/2014/main" id="{95AA87DA-B45E-FFFA-6647-153BEEC1E606}"/>
                    </a:ext>
                  </a:extLst>
                </p14:cNvPr>
                <p14:cNvContentPartPr/>
                <p14:nvPr/>
              </p14:nvContentPartPr>
              <p14:xfrm>
                <a:off x="4960806" y="4830266"/>
                <a:ext cx="502200" cy="377280"/>
              </p14:xfrm>
            </p:contentPart>
          </mc:Choice>
          <mc:Fallback xmlns="">
            <p:pic>
              <p:nvPicPr>
                <p:cNvPr id="253" name="Ink 252">
                  <a:extLst>
                    <a:ext uri="{FF2B5EF4-FFF2-40B4-BE49-F238E27FC236}">
                      <a16:creationId xmlns:a16="http://schemas.microsoft.com/office/drawing/2014/main" id="{95AA87DA-B45E-FFFA-6647-153BEEC1E606}"/>
                    </a:ext>
                  </a:extLst>
                </p:cNvPr>
                <p:cNvPicPr/>
                <p:nvPr/>
              </p:nvPicPr>
              <p:blipFill>
                <a:blip r:embed="rId397"/>
                <a:stretch>
                  <a:fillRect/>
                </a:stretch>
              </p:blipFill>
              <p:spPr>
                <a:xfrm>
                  <a:off x="4952166" y="4821266"/>
                  <a:ext cx="519840" cy="394920"/>
                </a:xfrm>
                <a:prstGeom prst="rect">
                  <a:avLst/>
                </a:prstGeom>
              </p:spPr>
            </p:pic>
          </mc:Fallback>
        </mc:AlternateContent>
      </p:grpSp>
      <p:grpSp>
        <p:nvGrpSpPr>
          <p:cNvPr id="272" name="Group 271">
            <a:extLst>
              <a:ext uri="{FF2B5EF4-FFF2-40B4-BE49-F238E27FC236}">
                <a16:creationId xmlns:a16="http://schemas.microsoft.com/office/drawing/2014/main" id="{52767538-5569-7EB8-C2AA-D0943A0C1753}"/>
              </a:ext>
            </a:extLst>
          </p:cNvPr>
          <p:cNvGrpSpPr/>
          <p:nvPr/>
        </p:nvGrpSpPr>
        <p:grpSpPr>
          <a:xfrm>
            <a:off x="5670366" y="4786706"/>
            <a:ext cx="732960" cy="316800"/>
            <a:chOff x="5670366" y="4786706"/>
            <a:chExt cx="732960" cy="316800"/>
          </a:xfrm>
        </p:grpSpPr>
        <mc:AlternateContent xmlns:mc="http://schemas.openxmlformats.org/markup-compatibility/2006" xmlns:p14="http://schemas.microsoft.com/office/powerpoint/2010/main">
          <mc:Choice Requires="p14">
            <p:contentPart p14:bwMode="auto" r:id="rId398">
              <p14:nvContentPartPr>
                <p14:cNvPr id="254" name="Ink 253">
                  <a:extLst>
                    <a:ext uri="{FF2B5EF4-FFF2-40B4-BE49-F238E27FC236}">
                      <a16:creationId xmlns:a16="http://schemas.microsoft.com/office/drawing/2014/main" id="{0CFD984C-9F8F-E000-0095-87A96A8655B9}"/>
                    </a:ext>
                  </a:extLst>
                </p14:cNvPr>
                <p14:cNvContentPartPr/>
                <p14:nvPr/>
              </p14:nvContentPartPr>
              <p14:xfrm>
                <a:off x="5670366" y="4836386"/>
                <a:ext cx="240480" cy="255240"/>
              </p14:xfrm>
            </p:contentPart>
          </mc:Choice>
          <mc:Fallback xmlns="">
            <p:pic>
              <p:nvPicPr>
                <p:cNvPr id="254" name="Ink 253">
                  <a:extLst>
                    <a:ext uri="{FF2B5EF4-FFF2-40B4-BE49-F238E27FC236}">
                      <a16:creationId xmlns:a16="http://schemas.microsoft.com/office/drawing/2014/main" id="{0CFD984C-9F8F-E000-0095-87A96A8655B9}"/>
                    </a:ext>
                  </a:extLst>
                </p:cNvPr>
                <p:cNvPicPr/>
                <p:nvPr/>
              </p:nvPicPr>
              <p:blipFill>
                <a:blip r:embed="rId399"/>
                <a:stretch>
                  <a:fillRect/>
                </a:stretch>
              </p:blipFill>
              <p:spPr>
                <a:xfrm>
                  <a:off x="5661366" y="4827746"/>
                  <a:ext cx="25812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55" name="Ink 254">
                  <a:extLst>
                    <a:ext uri="{FF2B5EF4-FFF2-40B4-BE49-F238E27FC236}">
                      <a16:creationId xmlns:a16="http://schemas.microsoft.com/office/drawing/2014/main" id="{6470E9FF-8DBC-5807-DE23-2DE94396EF3E}"/>
                    </a:ext>
                  </a:extLst>
                </p14:cNvPr>
                <p14:cNvContentPartPr/>
                <p14:nvPr/>
              </p14:nvContentPartPr>
              <p14:xfrm>
                <a:off x="5967366" y="4786706"/>
                <a:ext cx="435960" cy="316800"/>
              </p14:xfrm>
            </p:contentPart>
          </mc:Choice>
          <mc:Fallback xmlns="">
            <p:pic>
              <p:nvPicPr>
                <p:cNvPr id="255" name="Ink 254">
                  <a:extLst>
                    <a:ext uri="{FF2B5EF4-FFF2-40B4-BE49-F238E27FC236}">
                      <a16:creationId xmlns:a16="http://schemas.microsoft.com/office/drawing/2014/main" id="{6470E9FF-8DBC-5807-DE23-2DE94396EF3E}"/>
                    </a:ext>
                  </a:extLst>
                </p:cNvPr>
                <p:cNvPicPr/>
                <p:nvPr/>
              </p:nvPicPr>
              <p:blipFill>
                <a:blip r:embed="rId401"/>
                <a:stretch>
                  <a:fillRect/>
                </a:stretch>
              </p:blipFill>
              <p:spPr>
                <a:xfrm>
                  <a:off x="5958726" y="4777706"/>
                  <a:ext cx="453600" cy="334440"/>
                </a:xfrm>
                <a:prstGeom prst="rect">
                  <a:avLst/>
                </a:prstGeom>
              </p:spPr>
            </p:pic>
          </mc:Fallback>
        </mc:AlternateContent>
      </p:grpSp>
      <p:grpSp>
        <p:nvGrpSpPr>
          <p:cNvPr id="271" name="Group 270">
            <a:extLst>
              <a:ext uri="{FF2B5EF4-FFF2-40B4-BE49-F238E27FC236}">
                <a16:creationId xmlns:a16="http://schemas.microsoft.com/office/drawing/2014/main" id="{B55BCCB9-CE7B-856A-74DC-5FAA712AA651}"/>
              </a:ext>
            </a:extLst>
          </p:cNvPr>
          <p:cNvGrpSpPr/>
          <p:nvPr/>
        </p:nvGrpSpPr>
        <p:grpSpPr>
          <a:xfrm>
            <a:off x="6636966" y="4833146"/>
            <a:ext cx="1130040" cy="483120"/>
            <a:chOff x="6636966" y="4833146"/>
            <a:chExt cx="1130040" cy="483120"/>
          </a:xfrm>
        </p:grpSpPr>
        <mc:AlternateContent xmlns:mc="http://schemas.openxmlformats.org/markup-compatibility/2006" xmlns:p14="http://schemas.microsoft.com/office/powerpoint/2010/main">
          <mc:Choice Requires="p14">
            <p:contentPart p14:bwMode="auto" r:id="rId402">
              <p14:nvContentPartPr>
                <p14:cNvPr id="256" name="Ink 255">
                  <a:extLst>
                    <a:ext uri="{FF2B5EF4-FFF2-40B4-BE49-F238E27FC236}">
                      <a16:creationId xmlns:a16="http://schemas.microsoft.com/office/drawing/2014/main" id="{19EDA4B2-4DDF-6C29-0A35-AFD5FB3DA260}"/>
                    </a:ext>
                  </a:extLst>
                </p14:cNvPr>
                <p14:cNvContentPartPr/>
                <p14:nvPr/>
              </p14:nvContentPartPr>
              <p14:xfrm>
                <a:off x="6636966" y="4954106"/>
                <a:ext cx="96120" cy="164880"/>
              </p14:xfrm>
            </p:contentPart>
          </mc:Choice>
          <mc:Fallback xmlns="">
            <p:pic>
              <p:nvPicPr>
                <p:cNvPr id="256" name="Ink 255">
                  <a:extLst>
                    <a:ext uri="{FF2B5EF4-FFF2-40B4-BE49-F238E27FC236}">
                      <a16:creationId xmlns:a16="http://schemas.microsoft.com/office/drawing/2014/main" id="{19EDA4B2-4DDF-6C29-0A35-AFD5FB3DA260}"/>
                    </a:ext>
                  </a:extLst>
                </p:cNvPr>
                <p:cNvPicPr/>
                <p:nvPr/>
              </p:nvPicPr>
              <p:blipFill>
                <a:blip r:embed="rId403"/>
                <a:stretch>
                  <a:fillRect/>
                </a:stretch>
              </p:blipFill>
              <p:spPr>
                <a:xfrm>
                  <a:off x="6628326" y="4945106"/>
                  <a:ext cx="11376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57" name="Ink 256">
                  <a:extLst>
                    <a:ext uri="{FF2B5EF4-FFF2-40B4-BE49-F238E27FC236}">
                      <a16:creationId xmlns:a16="http://schemas.microsoft.com/office/drawing/2014/main" id="{CE4CF2A7-2A40-A5C2-4124-868BAAE72915}"/>
                    </a:ext>
                  </a:extLst>
                </p14:cNvPr>
                <p14:cNvContentPartPr/>
                <p14:nvPr/>
              </p14:nvContentPartPr>
              <p14:xfrm>
                <a:off x="6778446" y="4844306"/>
                <a:ext cx="19440" cy="297000"/>
              </p14:xfrm>
            </p:contentPart>
          </mc:Choice>
          <mc:Fallback xmlns="">
            <p:pic>
              <p:nvPicPr>
                <p:cNvPr id="257" name="Ink 256">
                  <a:extLst>
                    <a:ext uri="{FF2B5EF4-FFF2-40B4-BE49-F238E27FC236}">
                      <a16:creationId xmlns:a16="http://schemas.microsoft.com/office/drawing/2014/main" id="{CE4CF2A7-2A40-A5C2-4124-868BAAE72915}"/>
                    </a:ext>
                  </a:extLst>
                </p:cNvPr>
                <p:cNvPicPr/>
                <p:nvPr/>
              </p:nvPicPr>
              <p:blipFill>
                <a:blip r:embed="rId405"/>
                <a:stretch>
                  <a:fillRect/>
                </a:stretch>
              </p:blipFill>
              <p:spPr>
                <a:xfrm>
                  <a:off x="6769806" y="4835666"/>
                  <a:ext cx="3708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58" name="Ink 257">
                  <a:extLst>
                    <a:ext uri="{FF2B5EF4-FFF2-40B4-BE49-F238E27FC236}">
                      <a16:creationId xmlns:a16="http://schemas.microsoft.com/office/drawing/2014/main" id="{7883FAAC-F474-FE21-77CF-6B301F370FEA}"/>
                    </a:ext>
                  </a:extLst>
                </p14:cNvPr>
                <p14:cNvContentPartPr/>
                <p14:nvPr/>
              </p14:nvContentPartPr>
              <p14:xfrm>
                <a:off x="6760446" y="4833146"/>
                <a:ext cx="518400" cy="299160"/>
              </p14:xfrm>
            </p:contentPart>
          </mc:Choice>
          <mc:Fallback xmlns="">
            <p:pic>
              <p:nvPicPr>
                <p:cNvPr id="258" name="Ink 257">
                  <a:extLst>
                    <a:ext uri="{FF2B5EF4-FFF2-40B4-BE49-F238E27FC236}">
                      <a16:creationId xmlns:a16="http://schemas.microsoft.com/office/drawing/2014/main" id="{7883FAAC-F474-FE21-77CF-6B301F370FEA}"/>
                    </a:ext>
                  </a:extLst>
                </p:cNvPr>
                <p:cNvPicPr/>
                <p:nvPr/>
              </p:nvPicPr>
              <p:blipFill>
                <a:blip r:embed="rId407"/>
                <a:stretch>
                  <a:fillRect/>
                </a:stretch>
              </p:blipFill>
              <p:spPr>
                <a:xfrm>
                  <a:off x="6751446" y="4824146"/>
                  <a:ext cx="53604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59" name="Ink 258">
                  <a:extLst>
                    <a:ext uri="{FF2B5EF4-FFF2-40B4-BE49-F238E27FC236}">
                      <a16:creationId xmlns:a16="http://schemas.microsoft.com/office/drawing/2014/main" id="{9898383E-38AD-A112-A176-AE75D5AAD4D0}"/>
                    </a:ext>
                  </a:extLst>
                </p14:cNvPr>
                <p14:cNvContentPartPr/>
                <p14:nvPr/>
              </p14:nvContentPartPr>
              <p14:xfrm>
                <a:off x="7228806" y="5022866"/>
                <a:ext cx="104040" cy="86040"/>
              </p14:xfrm>
            </p:contentPart>
          </mc:Choice>
          <mc:Fallback xmlns="">
            <p:pic>
              <p:nvPicPr>
                <p:cNvPr id="259" name="Ink 258">
                  <a:extLst>
                    <a:ext uri="{FF2B5EF4-FFF2-40B4-BE49-F238E27FC236}">
                      <a16:creationId xmlns:a16="http://schemas.microsoft.com/office/drawing/2014/main" id="{9898383E-38AD-A112-A176-AE75D5AAD4D0}"/>
                    </a:ext>
                  </a:extLst>
                </p:cNvPr>
                <p:cNvPicPr/>
                <p:nvPr/>
              </p:nvPicPr>
              <p:blipFill>
                <a:blip r:embed="rId409"/>
                <a:stretch>
                  <a:fillRect/>
                </a:stretch>
              </p:blipFill>
              <p:spPr>
                <a:xfrm>
                  <a:off x="7219806" y="5013866"/>
                  <a:ext cx="1216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60" name="Ink 259">
                  <a:extLst>
                    <a:ext uri="{FF2B5EF4-FFF2-40B4-BE49-F238E27FC236}">
                      <a16:creationId xmlns:a16="http://schemas.microsoft.com/office/drawing/2014/main" id="{3FA251AD-5A9D-E471-49A0-6B0AB08ADC97}"/>
                    </a:ext>
                  </a:extLst>
                </p14:cNvPr>
                <p14:cNvContentPartPr/>
                <p14:nvPr/>
              </p14:nvContentPartPr>
              <p14:xfrm>
                <a:off x="7351566" y="4954106"/>
                <a:ext cx="327960" cy="362160"/>
              </p14:xfrm>
            </p:contentPart>
          </mc:Choice>
          <mc:Fallback xmlns="">
            <p:pic>
              <p:nvPicPr>
                <p:cNvPr id="260" name="Ink 259">
                  <a:extLst>
                    <a:ext uri="{FF2B5EF4-FFF2-40B4-BE49-F238E27FC236}">
                      <a16:creationId xmlns:a16="http://schemas.microsoft.com/office/drawing/2014/main" id="{3FA251AD-5A9D-E471-49A0-6B0AB08ADC97}"/>
                    </a:ext>
                  </a:extLst>
                </p:cNvPr>
                <p:cNvPicPr/>
                <p:nvPr/>
              </p:nvPicPr>
              <p:blipFill>
                <a:blip r:embed="rId411"/>
                <a:stretch>
                  <a:fillRect/>
                </a:stretch>
              </p:blipFill>
              <p:spPr>
                <a:xfrm>
                  <a:off x="7342926" y="4945466"/>
                  <a:ext cx="345600" cy="3798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61" name="Ink 260">
                  <a:extLst>
                    <a:ext uri="{FF2B5EF4-FFF2-40B4-BE49-F238E27FC236}">
                      <a16:creationId xmlns:a16="http://schemas.microsoft.com/office/drawing/2014/main" id="{2A5D6B93-5275-19FB-EAEB-30E5B3A242CB}"/>
                    </a:ext>
                  </a:extLst>
                </p14:cNvPr>
                <p14:cNvContentPartPr/>
                <p14:nvPr/>
              </p14:nvContentPartPr>
              <p14:xfrm>
                <a:off x="7763046" y="5084786"/>
                <a:ext cx="3960" cy="129240"/>
              </p14:xfrm>
            </p:contentPart>
          </mc:Choice>
          <mc:Fallback xmlns="">
            <p:pic>
              <p:nvPicPr>
                <p:cNvPr id="261" name="Ink 260">
                  <a:extLst>
                    <a:ext uri="{FF2B5EF4-FFF2-40B4-BE49-F238E27FC236}">
                      <a16:creationId xmlns:a16="http://schemas.microsoft.com/office/drawing/2014/main" id="{2A5D6B93-5275-19FB-EAEB-30E5B3A242CB}"/>
                    </a:ext>
                  </a:extLst>
                </p:cNvPr>
                <p:cNvPicPr/>
                <p:nvPr/>
              </p:nvPicPr>
              <p:blipFill>
                <a:blip r:embed="rId413"/>
                <a:stretch>
                  <a:fillRect/>
                </a:stretch>
              </p:blipFill>
              <p:spPr>
                <a:xfrm>
                  <a:off x="7754406" y="5075786"/>
                  <a:ext cx="21600" cy="146880"/>
                </a:xfrm>
                <a:prstGeom prst="rect">
                  <a:avLst/>
                </a:prstGeom>
              </p:spPr>
            </p:pic>
          </mc:Fallback>
        </mc:AlternateContent>
      </p:grpSp>
      <p:grpSp>
        <p:nvGrpSpPr>
          <p:cNvPr id="270" name="Group 269">
            <a:extLst>
              <a:ext uri="{FF2B5EF4-FFF2-40B4-BE49-F238E27FC236}">
                <a16:creationId xmlns:a16="http://schemas.microsoft.com/office/drawing/2014/main" id="{683F8600-0E75-B2E9-2FAC-1E1571DF3B3B}"/>
              </a:ext>
            </a:extLst>
          </p:cNvPr>
          <p:cNvGrpSpPr/>
          <p:nvPr/>
        </p:nvGrpSpPr>
        <p:grpSpPr>
          <a:xfrm>
            <a:off x="8021166" y="4341386"/>
            <a:ext cx="3666240" cy="820080"/>
            <a:chOff x="8021166" y="4341386"/>
            <a:chExt cx="3666240" cy="820080"/>
          </a:xfrm>
        </p:grpSpPr>
        <mc:AlternateContent xmlns:mc="http://schemas.openxmlformats.org/markup-compatibility/2006" xmlns:p14="http://schemas.microsoft.com/office/powerpoint/2010/main">
          <mc:Choice Requires="p14">
            <p:contentPart p14:bwMode="auto" r:id="rId414">
              <p14:nvContentPartPr>
                <p14:cNvPr id="212" name="Ink 211">
                  <a:extLst>
                    <a:ext uri="{FF2B5EF4-FFF2-40B4-BE49-F238E27FC236}">
                      <a16:creationId xmlns:a16="http://schemas.microsoft.com/office/drawing/2014/main" id="{C74B4ADC-98C4-5087-D0E8-33E364DFFAAD}"/>
                    </a:ext>
                  </a:extLst>
                </p14:cNvPr>
                <p14:cNvContentPartPr/>
                <p14:nvPr/>
              </p14:nvContentPartPr>
              <p14:xfrm>
                <a:off x="8057886" y="4513106"/>
                <a:ext cx="348120" cy="197280"/>
              </p14:xfrm>
            </p:contentPart>
          </mc:Choice>
          <mc:Fallback xmlns="">
            <p:pic>
              <p:nvPicPr>
                <p:cNvPr id="212" name="Ink 211">
                  <a:extLst>
                    <a:ext uri="{FF2B5EF4-FFF2-40B4-BE49-F238E27FC236}">
                      <a16:creationId xmlns:a16="http://schemas.microsoft.com/office/drawing/2014/main" id="{C74B4ADC-98C4-5087-D0E8-33E364DFFAAD}"/>
                    </a:ext>
                  </a:extLst>
                </p:cNvPr>
                <p:cNvPicPr/>
                <p:nvPr/>
              </p:nvPicPr>
              <p:blipFill>
                <a:blip r:embed="rId415"/>
                <a:stretch>
                  <a:fillRect/>
                </a:stretch>
              </p:blipFill>
              <p:spPr>
                <a:xfrm>
                  <a:off x="8048886" y="4504106"/>
                  <a:ext cx="36576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13" name="Ink 212">
                  <a:extLst>
                    <a:ext uri="{FF2B5EF4-FFF2-40B4-BE49-F238E27FC236}">
                      <a16:creationId xmlns:a16="http://schemas.microsoft.com/office/drawing/2014/main" id="{B1838ED7-5C78-A31F-6767-510D32D90216}"/>
                    </a:ext>
                  </a:extLst>
                </p14:cNvPr>
                <p14:cNvContentPartPr/>
                <p14:nvPr/>
              </p14:nvContentPartPr>
              <p14:xfrm>
                <a:off x="8746566" y="4558466"/>
                <a:ext cx="17640" cy="137160"/>
              </p14:xfrm>
            </p:contentPart>
          </mc:Choice>
          <mc:Fallback xmlns="">
            <p:pic>
              <p:nvPicPr>
                <p:cNvPr id="213" name="Ink 212">
                  <a:extLst>
                    <a:ext uri="{FF2B5EF4-FFF2-40B4-BE49-F238E27FC236}">
                      <a16:creationId xmlns:a16="http://schemas.microsoft.com/office/drawing/2014/main" id="{B1838ED7-5C78-A31F-6767-510D32D90216}"/>
                    </a:ext>
                  </a:extLst>
                </p:cNvPr>
                <p:cNvPicPr/>
                <p:nvPr/>
              </p:nvPicPr>
              <p:blipFill>
                <a:blip r:embed="rId417"/>
                <a:stretch>
                  <a:fillRect/>
                </a:stretch>
              </p:blipFill>
              <p:spPr>
                <a:xfrm>
                  <a:off x="8737926" y="4549466"/>
                  <a:ext cx="352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14" name="Ink 213">
                  <a:extLst>
                    <a:ext uri="{FF2B5EF4-FFF2-40B4-BE49-F238E27FC236}">
                      <a16:creationId xmlns:a16="http://schemas.microsoft.com/office/drawing/2014/main" id="{18DB95C5-DC1A-2CAA-9CCA-FB4C8771CE16}"/>
                    </a:ext>
                  </a:extLst>
                </p14:cNvPr>
                <p14:cNvContentPartPr/>
                <p14:nvPr/>
              </p14:nvContentPartPr>
              <p14:xfrm>
                <a:off x="8821086" y="4545506"/>
                <a:ext cx="125640" cy="152280"/>
              </p14:xfrm>
            </p:contentPart>
          </mc:Choice>
          <mc:Fallback xmlns="">
            <p:pic>
              <p:nvPicPr>
                <p:cNvPr id="214" name="Ink 213">
                  <a:extLst>
                    <a:ext uri="{FF2B5EF4-FFF2-40B4-BE49-F238E27FC236}">
                      <a16:creationId xmlns:a16="http://schemas.microsoft.com/office/drawing/2014/main" id="{18DB95C5-DC1A-2CAA-9CCA-FB4C8771CE16}"/>
                    </a:ext>
                  </a:extLst>
                </p:cNvPr>
                <p:cNvPicPr/>
                <p:nvPr/>
              </p:nvPicPr>
              <p:blipFill>
                <a:blip r:embed="rId419"/>
                <a:stretch>
                  <a:fillRect/>
                </a:stretch>
              </p:blipFill>
              <p:spPr>
                <a:xfrm>
                  <a:off x="8812446" y="4536866"/>
                  <a:ext cx="1432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15" name="Ink 214">
                  <a:extLst>
                    <a:ext uri="{FF2B5EF4-FFF2-40B4-BE49-F238E27FC236}">
                      <a16:creationId xmlns:a16="http://schemas.microsoft.com/office/drawing/2014/main" id="{3139311C-0A7F-FE22-817D-9C2EC149E7CE}"/>
                    </a:ext>
                  </a:extLst>
                </p14:cNvPr>
                <p14:cNvContentPartPr/>
                <p14:nvPr/>
              </p14:nvContentPartPr>
              <p14:xfrm>
                <a:off x="8982366" y="4522826"/>
                <a:ext cx="283680" cy="166320"/>
              </p14:xfrm>
            </p:contentPart>
          </mc:Choice>
          <mc:Fallback xmlns="">
            <p:pic>
              <p:nvPicPr>
                <p:cNvPr id="215" name="Ink 214">
                  <a:extLst>
                    <a:ext uri="{FF2B5EF4-FFF2-40B4-BE49-F238E27FC236}">
                      <a16:creationId xmlns:a16="http://schemas.microsoft.com/office/drawing/2014/main" id="{3139311C-0A7F-FE22-817D-9C2EC149E7CE}"/>
                    </a:ext>
                  </a:extLst>
                </p:cNvPr>
                <p:cNvPicPr/>
                <p:nvPr/>
              </p:nvPicPr>
              <p:blipFill>
                <a:blip r:embed="rId421"/>
                <a:stretch>
                  <a:fillRect/>
                </a:stretch>
              </p:blipFill>
              <p:spPr>
                <a:xfrm>
                  <a:off x="8973726" y="4514186"/>
                  <a:ext cx="3013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16" name="Ink 215">
                  <a:extLst>
                    <a:ext uri="{FF2B5EF4-FFF2-40B4-BE49-F238E27FC236}">
                      <a16:creationId xmlns:a16="http://schemas.microsoft.com/office/drawing/2014/main" id="{8DAD96AC-CAD2-5AA1-603F-B19F842560C0}"/>
                    </a:ext>
                  </a:extLst>
                </p14:cNvPr>
                <p14:cNvContentPartPr/>
                <p14:nvPr/>
              </p14:nvContentPartPr>
              <p14:xfrm>
                <a:off x="9271446" y="4529306"/>
                <a:ext cx="414000" cy="176400"/>
              </p14:xfrm>
            </p:contentPart>
          </mc:Choice>
          <mc:Fallback xmlns="">
            <p:pic>
              <p:nvPicPr>
                <p:cNvPr id="216" name="Ink 215">
                  <a:extLst>
                    <a:ext uri="{FF2B5EF4-FFF2-40B4-BE49-F238E27FC236}">
                      <a16:creationId xmlns:a16="http://schemas.microsoft.com/office/drawing/2014/main" id="{8DAD96AC-CAD2-5AA1-603F-B19F842560C0}"/>
                    </a:ext>
                  </a:extLst>
                </p:cNvPr>
                <p:cNvPicPr/>
                <p:nvPr/>
              </p:nvPicPr>
              <p:blipFill>
                <a:blip r:embed="rId423"/>
                <a:stretch>
                  <a:fillRect/>
                </a:stretch>
              </p:blipFill>
              <p:spPr>
                <a:xfrm>
                  <a:off x="9262806" y="4520666"/>
                  <a:ext cx="4316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17" name="Ink 216">
                  <a:extLst>
                    <a:ext uri="{FF2B5EF4-FFF2-40B4-BE49-F238E27FC236}">
                      <a16:creationId xmlns:a16="http://schemas.microsoft.com/office/drawing/2014/main" id="{FAF82E53-3C5D-4AC9-0E80-92ABE4948ECB}"/>
                    </a:ext>
                  </a:extLst>
                </p14:cNvPr>
                <p14:cNvContentPartPr/>
                <p14:nvPr/>
              </p14:nvContentPartPr>
              <p14:xfrm>
                <a:off x="9903246" y="4362266"/>
                <a:ext cx="239400" cy="576360"/>
              </p14:xfrm>
            </p:contentPart>
          </mc:Choice>
          <mc:Fallback xmlns="">
            <p:pic>
              <p:nvPicPr>
                <p:cNvPr id="217" name="Ink 216">
                  <a:extLst>
                    <a:ext uri="{FF2B5EF4-FFF2-40B4-BE49-F238E27FC236}">
                      <a16:creationId xmlns:a16="http://schemas.microsoft.com/office/drawing/2014/main" id="{FAF82E53-3C5D-4AC9-0E80-92ABE4948ECB}"/>
                    </a:ext>
                  </a:extLst>
                </p:cNvPr>
                <p:cNvPicPr/>
                <p:nvPr/>
              </p:nvPicPr>
              <p:blipFill>
                <a:blip r:embed="rId425"/>
                <a:stretch>
                  <a:fillRect/>
                </a:stretch>
              </p:blipFill>
              <p:spPr>
                <a:xfrm>
                  <a:off x="9894606" y="4353626"/>
                  <a:ext cx="257040" cy="59400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18" name="Ink 217">
                  <a:extLst>
                    <a:ext uri="{FF2B5EF4-FFF2-40B4-BE49-F238E27FC236}">
                      <a16:creationId xmlns:a16="http://schemas.microsoft.com/office/drawing/2014/main" id="{603530BE-8E88-1F6B-6012-9F41154B4411}"/>
                    </a:ext>
                  </a:extLst>
                </p14:cNvPr>
                <p14:cNvContentPartPr/>
                <p14:nvPr/>
              </p14:nvContentPartPr>
              <p14:xfrm>
                <a:off x="10384206" y="4484666"/>
                <a:ext cx="106560" cy="159120"/>
              </p14:xfrm>
            </p:contentPart>
          </mc:Choice>
          <mc:Fallback xmlns="">
            <p:pic>
              <p:nvPicPr>
                <p:cNvPr id="218" name="Ink 217">
                  <a:extLst>
                    <a:ext uri="{FF2B5EF4-FFF2-40B4-BE49-F238E27FC236}">
                      <a16:creationId xmlns:a16="http://schemas.microsoft.com/office/drawing/2014/main" id="{603530BE-8E88-1F6B-6012-9F41154B4411}"/>
                    </a:ext>
                  </a:extLst>
                </p:cNvPr>
                <p:cNvPicPr/>
                <p:nvPr/>
              </p:nvPicPr>
              <p:blipFill>
                <a:blip r:embed="rId427"/>
                <a:stretch>
                  <a:fillRect/>
                </a:stretch>
              </p:blipFill>
              <p:spPr>
                <a:xfrm>
                  <a:off x="10375566" y="4475666"/>
                  <a:ext cx="1242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19" name="Ink 218">
                  <a:extLst>
                    <a:ext uri="{FF2B5EF4-FFF2-40B4-BE49-F238E27FC236}">
                      <a16:creationId xmlns:a16="http://schemas.microsoft.com/office/drawing/2014/main" id="{9B2163C8-E019-8FF0-B0BB-9EC6C3E46578}"/>
                    </a:ext>
                  </a:extLst>
                </p14:cNvPr>
                <p14:cNvContentPartPr/>
                <p14:nvPr/>
              </p14:nvContentPartPr>
              <p14:xfrm>
                <a:off x="10492206" y="4460906"/>
                <a:ext cx="59760" cy="330480"/>
              </p14:xfrm>
            </p:contentPart>
          </mc:Choice>
          <mc:Fallback xmlns="">
            <p:pic>
              <p:nvPicPr>
                <p:cNvPr id="219" name="Ink 218">
                  <a:extLst>
                    <a:ext uri="{FF2B5EF4-FFF2-40B4-BE49-F238E27FC236}">
                      <a16:creationId xmlns:a16="http://schemas.microsoft.com/office/drawing/2014/main" id="{9B2163C8-E019-8FF0-B0BB-9EC6C3E46578}"/>
                    </a:ext>
                  </a:extLst>
                </p:cNvPr>
                <p:cNvPicPr/>
                <p:nvPr/>
              </p:nvPicPr>
              <p:blipFill>
                <a:blip r:embed="rId429"/>
                <a:stretch>
                  <a:fillRect/>
                </a:stretch>
              </p:blipFill>
              <p:spPr>
                <a:xfrm>
                  <a:off x="10483566" y="4452266"/>
                  <a:ext cx="7740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20" name="Ink 219">
                  <a:extLst>
                    <a:ext uri="{FF2B5EF4-FFF2-40B4-BE49-F238E27FC236}">
                      <a16:creationId xmlns:a16="http://schemas.microsoft.com/office/drawing/2014/main" id="{4CB3063B-D4FF-2085-BC4F-DFB8E19B3DD7}"/>
                    </a:ext>
                  </a:extLst>
                </p14:cNvPr>
                <p14:cNvContentPartPr/>
                <p14:nvPr/>
              </p14:nvContentPartPr>
              <p14:xfrm>
                <a:off x="10506606" y="4341386"/>
                <a:ext cx="373680" cy="290880"/>
              </p14:xfrm>
            </p:contentPart>
          </mc:Choice>
          <mc:Fallback xmlns="">
            <p:pic>
              <p:nvPicPr>
                <p:cNvPr id="220" name="Ink 219">
                  <a:extLst>
                    <a:ext uri="{FF2B5EF4-FFF2-40B4-BE49-F238E27FC236}">
                      <a16:creationId xmlns:a16="http://schemas.microsoft.com/office/drawing/2014/main" id="{4CB3063B-D4FF-2085-BC4F-DFB8E19B3DD7}"/>
                    </a:ext>
                  </a:extLst>
                </p:cNvPr>
                <p:cNvPicPr/>
                <p:nvPr/>
              </p:nvPicPr>
              <p:blipFill>
                <a:blip r:embed="rId431"/>
                <a:stretch>
                  <a:fillRect/>
                </a:stretch>
              </p:blipFill>
              <p:spPr>
                <a:xfrm>
                  <a:off x="10497966" y="4332746"/>
                  <a:ext cx="39132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221" name="Ink 220">
                  <a:extLst>
                    <a:ext uri="{FF2B5EF4-FFF2-40B4-BE49-F238E27FC236}">
                      <a16:creationId xmlns:a16="http://schemas.microsoft.com/office/drawing/2014/main" id="{3F14A24E-A9FA-6BD7-7950-7E043961AE90}"/>
                    </a:ext>
                  </a:extLst>
                </p14:cNvPr>
                <p14:cNvContentPartPr/>
                <p14:nvPr/>
              </p14:nvContentPartPr>
              <p14:xfrm>
                <a:off x="11026806" y="4377746"/>
                <a:ext cx="59760" cy="242640"/>
              </p14:xfrm>
            </p:contentPart>
          </mc:Choice>
          <mc:Fallback xmlns="">
            <p:pic>
              <p:nvPicPr>
                <p:cNvPr id="221" name="Ink 220">
                  <a:extLst>
                    <a:ext uri="{FF2B5EF4-FFF2-40B4-BE49-F238E27FC236}">
                      <a16:creationId xmlns:a16="http://schemas.microsoft.com/office/drawing/2014/main" id="{3F14A24E-A9FA-6BD7-7950-7E043961AE90}"/>
                    </a:ext>
                  </a:extLst>
                </p:cNvPr>
                <p:cNvPicPr/>
                <p:nvPr/>
              </p:nvPicPr>
              <p:blipFill>
                <a:blip r:embed="rId433"/>
                <a:stretch>
                  <a:fillRect/>
                </a:stretch>
              </p:blipFill>
              <p:spPr>
                <a:xfrm>
                  <a:off x="11018166" y="4369106"/>
                  <a:ext cx="7740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222" name="Ink 221">
                  <a:extLst>
                    <a:ext uri="{FF2B5EF4-FFF2-40B4-BE49-F238E27FC236}">
                      <a16:creationId xmlns:a16="http://schemas.microsoft.com/office/drawing/2014/main" id="{C14717CC-50F5-5B4A-DB65-C24763CB1F00}"/>
                    </a:ext>
                  </a:extLst>
                </p14:cNvPr>
                <p14:cNvContentPartPr/>
                <p14:nvPr/>
              </p14:nvContentPartPr>
              <p14:xfrm>
                <a:off x="11039406" y="4504466"/>
                <a:ext cx="123480" cy="137520"/>
              </p14:xfrm>
            </p:contentPart>
          </mc:Choice>
          <mc:Fallback xmlns="">
            <p:pic>
              <p:nvPicPr>
                <p:cNvPr id="222" name="Ink 221">
                  <a:extLst>
                    <a:ext uri="{FF2B5EF4-FFF2-40B4-BE49-F238E27FC236}">
                      <a16:creationId xmlns:a16="http://schemas.microsoft.com/office/drawing/2014/main" id="{C14717CC-50F5-5B4A-DB65-C24763CB1F00}"/>
                    </a:ext>
                  </a:extLst>
                </p:cNvPr>
                <p:cNvPicPr/>
                <p:nvPr/>
              </p:nvPicPr>
              <p:blipFill>
                <a:blip r:embed="rId435"/>
                <a:stretch>
                  <a:fillRect/>
                </a:stretch>
              </p:blipFill>
              <p:spPr>
                <a:xfrm>
                  <a:off x="11030766" y="4495466"/>
                  <a:ext cx="1411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262" name="Ink 261">
                  <a:extLst>
                    <a:ext uri="{FF2B5EF4-FFF2-40B4-BE49-F238E27FC236}">
                      <a16:creationId xmlns:a16="http://schemas.microsoft.com/office/drawing/2014/main" id="{348C6F02-59F5-394C-955A-E9D192E4298D}"/>
                    </a:ext>
                  </a:extLst>
                </p14:cNvPr>
                <p14:cNvContentPartPr/>
                <p14:nvPr/>
              </p14:nvContentPartPr>
              <p14:xfrm>
                <a:off x="8021166" y="4897586"/>
                <a:ext cx="56520" cy="261360"/>
              </p14:xfrm>
            </p:contentPart>
          </mc:Choice>
          <mc:Fallback xmlns="">
            <p:pic>
              <p:nvPicPr>
                <p:cNvPr id="262" name="Ink 261">
                  <a:extLst>
                    <a:ext uri="{FF2B5EF4-FFF2-40B4-BE49-F238E27FC236}">
                      <a16:creationId xmlns:a16="http://schemas.microsoft.com/office/drawing/2014/main" id="{348C6F02-59F5-394C-955A-E9D192E4298D}"/>
                    </a:ext>
                  </a:extLst>
                </p:cNvPr>
                <p:cNvPicPr/>
                <p:nvPr/>
              </p:nvPicPr>
              <p:blipFill>
                <a:blip r:embed="rId437"/>
                <a:stretch>
                  <a:fillRect/>
                </a:stretch>
              </p:blipFill>
              <p:spPr>
                <a:xfrm>
                  <a:off x="8012166" y="4888586"/>
                  <a:ext cx="7416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263" name="Ink 262">
                  <a:extLst>
                    <a:ext uri="{FF2B5EF4-FFF2-40B4-BE49-F238E27FC236}">
                      <a16:creationId xmlns:a16="http://schemas.microsoft.com/office/drawing/2014/main" id="{B5BA1D3E-16CD-11E2-403B-4C7DE830DB74}"/>
                    </a:ext>
                  </a:extLst>
                </p14:cNvPr>
                <p14:cNvContentPartPr/>
                <p14:nvPr/>
              </p14:nvContentPartPr>
              <p14:xfrm>
                <a:off x="8032686" y="4877066"/>
                <a:ext cx="443520" cy="276480"/>
              </p14:xfrm>
            </p:contentPart>
          </mc:Choice>
          <mc:Fallback xmlns="">
            <p:pic>
              <p:nvPicPr>
                <p:cNvPr id="263" name="Ink 262">
                  <a:extLst>
                    <a:ext uri="{FF2B5EF4-FFF2-40B4-BE49-F238E27FC236}">
                      <a16:creationId xmlns:a16="http://schemas.microsoft.com/office/drawing/2014/main" id="{B5BA1D3E-16CD-11E2-403B-4C7DE830DB74}"/>
                    </a:ext>
                  </a:extLst>
                </p:cNvPr>
                <p:cNvPicPr/>
                <p:nvPr/>
              </p:nvPicPr>
              <p:blipFill>
                <a:blip r:embed="rId439"/>
                <a:stretch>
                  <a:fillRect/>
                </a:stretch>
              </p:blipFill>
              <p:spPr>
                <a:xfrm>
                  <a:off x="8023686" y="4868066"/>
                  <a:ext cx="4611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264" name="Ink 263">
                  <a:extLst>
                    <a:ext uri="{FF2B5EF4-FFF2-40B4-BE49-F238E27FC236}">
                      <a16:creationId xmlns:a16="http://schemas.microsoft.com/office/drawing/2014/main" id="{3EB6CB08-870E-F5E3-80D5-8A45DB43ED76}"/>
                    </a:ext>
                  </a:extLst>
                </p14:cNvPr>
                <p14:cNvContentPartPr/>
                <p14:nvPr/>
              </p14:nvContentPartPr>
              <p14:xfrm>
                <a:off x="8646846" y="4957706"/>
                <a:ext cx="96840" cy="169560"/>
              </p14:xfrm>
            </p:contentPart>
          </mc:Choice>
          <mc:Fallback xmlns="">
            <p:pic>
              <p:nvPicPr>
                <p:cNvPr id="264" name="Ink 263">
                  <a:extLst>
                    <a:ext uri="{FF2B5EF4-FFF2-40B4-BE49-F238E27FC236}">
                      <a16:creationId xmlns:a16="http://schemas.microsoft.com/office/drawing/2014/main" id="{3EB6CB08-870E-F5E3-80D5-8A45DB43ED76}"/>
                    </a:ext>
                  </a:extLst>
                </p:cNvPr>
                <p:cNvPicPr/>
                <p:nvPr/>
              </p:nvPicPr>
              <p:blipFill>
                <a:blip r:embed="rId441"/>
                <a:stretch>
                  <a:fillRect/>
                </a:stretch>
              </p:blipFill>
              <p:spPr>
                <a:xfrm>
                  <a:off x="8638206" y="4949066"/>
                  <a:ext cx="11448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265" name="Ink 264">
                  <a:extLst>
                    <a:ext uri="{FF2B5EF4-FFF2-40B4-BE49-F238E27FC236}">
                      <a16:creationId xmlns:a16="http://schemas.microsoft.com/office/drawing/2014/main" id="{01F55A5E-9602-1BA3-E1E8-1BE608AA429C}"/>
                    </a:ext>
                  </a:extLst>
                </p14:cNvPr>
                <p14:cNvContentPartPr/>
                <p14:nvPr/>
              </p14:nvContentPartPr>
              <p14:xfrm>
                <a:off x="8777166" y="4867346"/>
                <a:ext cx="603360" cy="288360"/>
              </p14:xfrm>
            </p:contentPart>
          </mc:Choice>
          <mc:Fallback xmlns="">
            <p:pic>
              <p:nvPicPr>
                <p:cNvPr id="265" name="Ink 264">
                  <a:extLst>
                    <a:ext uri="{FF2B5EF4-FFF2-40B4-BE49-F238E27FC236}">
                      <a16:creationId xmlns:a16="http://schemas.microsoft.com/office/drawing/2014/main" id="{01F55A5E-9602-1BA3-E1E8-1BE608AA429C}"/>
                    </a:ext>
                  </a:extLst>
                </p:cNvPr>
                <p:cNvPicPr/>
                <p:nvPr/>
              </p:nvPicPr>
              <p:blipFill>
                <a:blip r:embed="rId443"/>
                <a:stretch>
                  <a:fillRect/>
                </a:stretch>
              </p:blipFill>
              <p:spPr>
                <a:xfrm>
                  <a:off x="8768526" y="4858346"/>
                  <a:ext cx="6210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266" name="Ink 265">
                  <a:extLst>
                    <a:ext uri="{FF2B5EF4-FFF2-40B4-BE49-F238E27FC236}">
                      <a16:creationId xmlns:a16="http://schemas.microsoft.com/office/drawing/2014/main" id="{1707F8CF-FF45-509A-899E-1817875AD96C}"/>
                    </a:ext>
                  </a:extLst>
                </p14:cNvPr>
                <p14:cNvContentPartPr/>
                <p14:nvPr/>
              </p14:nvContentPartPr>
              <p14:xfrm>
                <a:off x="9603006" y="4880666"/>
                <a:ext cx="129600" cy="246960"/>
              </p14:xfrm>
            </p:contentPart>
          </mc:Choice>
          <mc:Fallback xmlns="">
            <p:pic>
              <p:nvPicPr>
                <p:cNvPr id="266" name="Ink 265">
                  <a:extLst>
                    <a:ext uri="{FF2B5EF4-FFF2-40B4-BE49-F238E27FC236}">
                      <a16:creationId xmlns:a16="http://schemas.microsoft.com/office/drawing/2014/main" id="{1707F8CF-FF45-509A-899E-1817875AD96C}"/>
                    </a:ext>
                  </a:extLst>
                </p:cNvPr>
                <p:cNvPicPr/>
                <p:nvPr/>
              </p:nvPicPr>
              <p:blipFill>
                <a:blip r:embed="rId445"/>
                <a:stretch>
                  <a:fillRect/>
                </a:stretch>
              </p:blipFill>
              <p:spPr>
                <a:xfrm>
                  <a:off x="9594366" y="4872026"/>
                  <a:ext cx="14724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267" name="Ink 266">
                  <a:extLst>
                    <a:ext uri="{FF2B5EF4-FFF2-40B4-BE49-F238E27FC236}">
                      <a16:creationId xmlns:a16="http://schemas.microsoft.com/office/drawing/2014/main" id="{8016221E-7C44-9309-8F4A-5974730E13FE}"/>
                    </a:ext>
                  </a:extLst>
                </p14:cNvPr>
                <p14:cNvContentPartPr/>
                <p14:nvPr/>
              </p14:nvContentPartPr>
              <p14:xfrm>
                <a:off x="9738726" y="4959506"/>
                <a:ext cx="426240" cy="174960"/>
              </p14:xfrm>
            </p:contentPart>
          </mc:Choice>
          <mc:Fallback xmlns="">
            <p:pic>
              <p:nvPicPr>
                <p:cNvPr id="267" name="Ink 266">
                  <a:extLst>
                    <a:ext uri="{FF2B5EF4-FFF2-40B4-BE49-F238E27FC236}">
                      <a16:creationId xmlns:a16="http://schemas.microsoft.com/office/drawing/2014/main" id="{8016221E-7C44-9309-8F4A-5974730E13FE}"/>
                    </a:ext>
                  </a:extLst>
                </p:cNvPr>
                <p:cNvPicPr/>
                <p:nvPr/>
              </p:nvPicPr>
              <p:blipFill>
                <a:blip r:embed="rId447"/>
                <a:stretch>
                  <a:fillRect/>
                </a:stretch>
              </p:blipFill>
              <p:spPr>
                <a:xfrm>
                  <a:off x="9729726" y="4950866"/>
                  <a:ext cx="4438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268" name="Ink 267">
                  <a:extLst>
                    <a:ext uri="{FF2B5EF4-FFF2-40B4-BE49-F238E27FC236}">
                      <a16:creationId xmlns:a16="http://schemas.microsoft.com/office/drawing/2014/main" id="{146831EE-ECB1-E2FA-0244-F41D2DEE14C4}"/>
                    </a:ext>
                  </a:extLst>
                </p14:cNvPr>
                <p14:cNvContentPartPr/>
                <p14:nvPr/>
              </p14:nvContentPartPr>
              <p14:xfrm>
                <a:off x="10186566" y="5010986"/>
                <a:ext cx="416520" cy="150480"/>
              </p14:xfrm>
            </p:contentPart>
          </mc:Choice>
          <mc:Fallback xmlns="">
            <p:pic>
              <p:nvPicPr>
                <p:cNvPr id="268" name="Ink 267">
                  <a:extLst>
                    <a:ext uri="{FF2B5EF4-FFF2-40B4-BE49-F238E27FC236}">
                      <a16:creationId xmlns:a16="http://schemas.microsoft.com/office/drawing/2014/main" id="{146831EE-ECB1-E2FA-0244-F41D2DEE14C4}"/>
                    </a:ext>
                  </a:extLst>
                </p:cNvPr>
                <p:cNvPicPr/>
                <p:nvPr/>
              </p:nvPicPr>
              <p:blipFill>
                <a:blip r:embed="rId449"/>
                <a:stretch>
                  <a:fillRect/>
                </a:stretch>
              </p:blipFill>
              <p:spPr>
                <a:xfrm>
                  <a:off x="10177566" y="5002346"/>
                  <a:ext cx="43416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269" name="Ink 268">
                  <a:extLst>
                    <a:ext uri="{FF2B5EF4-FFF2-40B4-BE49-F238E27FC236}">
                      <a16:creationId xmlns:a16="http://schemas.microsoft.com/office/drawing/2014/main" id="{FF5C1677-40ED-C0B8-9B3F-60BDC0675788}"/>
                    </a:ext>
                  </a:extLst>
                </p14:cNvPr>
                <p14:cNvContentPartPr/>
                <p14:nvPr/>
              </p14:nvContentPartPr>
              <p14:xfrm>
                <a:off x="10856526" y="4833866"/>
                <a:ext cx="830880" cy="308520"/>
              </p14:xfrm>
            </p:contentPart>
          </mc:Choice>
          <mc:Fallback xmlns="">
            <p:pic>
              <p:nvPicPr>
                <p:cNvPr id="269" name="Ink 268">
                  <a:extLst>
                    <a:ext uri="{FF2B5EF4-FFF2-40B4-BE49-F238E27FC236}">
                      <a16:creationId xmlns:a16="http://schemas.microsoft.com/office/drawing/2014/main" id="{FF5C1677-40ED-C0B8-9B3F-60BDC0675788}"/>
                    </a:ext>
                  </a:extLst>
                </p:cNvPr>
                <p:cNvPicPr/>
                <p:nvPr/>
              </p:nvPicPr>
              <p:blipFill>
                <a:blip r:embed="rId451"/>
                <a:stretch>
                  <a:fillRect/>
                </a:stretch>
              </p:blipFill>
              <p:spPr>
                <a:xfrm>
                  <a:off x="10847886" y="4824866"/>
                  <a:ext cx="848520" cy="326160"/>
                </a:xfrm>
                <a:prstGeom prst="rect">
                  <a:avLst/>
                </a:prstGeom>
              </p:spPr>
            </p:pic>
          </mc:Fallback>
        </mc:AlternateContent>
      </p:grpSp>
      <p:grpSp>
        <p:nvGrpSpPr>
          <p:cNvPr id="276" name="Group 275">
            <a:extLst>
              <a:ext uri="{FF2B5EF4-FFF2-40B4-BE49-F238E27FC236}">
                <a16:creationId xmlns:a16="http://schemas.microsoft.com/office/drawing/2014/main" id="{9B9BCB03-4A4D-975F-C7C7-E500D2F92DFF}"/>
              </a:ext>
            </a:extLst>
          </p:cNvPr>
          <p:cNvGrpSpPr/>
          <p:nvPr/>
        </p:nvGrpSpPr>
        <p:grpSpPr>
          <a:xfrm>
            <a:off x="652326" y="5397986"/>
            <a:ext cx="343440" cy="273240"/>
            <a:chOff x="652326" y="5397986"/>
            <a:chExt cx="343440" cy="273240"/>
          </a:xfrm>
        </p:grpSpPr>
        <mc:AlternateContent xmlns:mc="http://schemas.openxmlformats.org/markup-compatibility/2006" xmlns:p14="http://schemas.microsoft.com/office/powerpoint/2010/main">
          <mc:Choice Requires="p14">
            <p:contentPart p14:bwMode="auto" r:id="rId452">
              <p14:nvContentPartPr>
                <p14:cNvPr id="274" name="Ink 273">
                  <a:extLst>
                    <a:ext uri="{FF2B5EF4-FFF2-40B4-BE49-F238E27FC236}">
                      <a16:creationId xmlns:a16="http://schemas.microsoft.com/office/drawing/2014/main" id="{22462C0D-8251-3282-F34D-8C1626625C7B}"/>
                    </a:ext>
                  </a:extLst>
                </p14:cNvPr>
                <p14:cNvContentPartPr/>
                <p14:nvPr/>
              </p14:nvContentPartPr>
              <p14:xfrm>
                <a:off x="652326" y="5397986"/>
                <a:ext cx="30960" cy="261000"/>
              </p14:xfrm>
            </p:contentPart>
          </mc:Choice>
          <mc:Fallback xmlns="">
            <p:pic>
              <p:nvPicPr>
                <p:cNvPr id="274" name="Ink 273">
                  <a:extLst>
                    <a:ext uri="{FF2B5EF4-FFF2-40B4-BE49-F238E27FC236}">
                      <a16:creationId xmlns:a16="http://schemas.microsoft.com/office/drawing/2014/main" id="{22462C0D-8251-3282-F34D-8C1626625C7B}"/>
                    </a:ext>
                  </a:extLst>
                </p:cNvPr>
                <p:cNvPicPr/>
                <p:nvPr/>
              </p:nvPicPr>
              <p:blipFill>
                <a:blip r:embed="rId453"/>
                <a:stretch>
                  <a:fillRect/>
                </a:stretch>
              </p:blipFill>
              <p:spPr>
                <a:xfrm>
                  <a:off x="643686" y="5388986"/>
                  <a:ext cx="4860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75" name="Ink 274">
                  <a:extLst>
                    <a:ext uri="{FF2B5EF4-FFF2-40B4-BE49-F238E27FC236}">
                      <a16:creationId xmlns:a16="http://schemas.microsoft.com/office/drawing/2014/main" id="{EF8619C0-F7E3-8DBA-FAAB-B3714970FEBB}"/>
                    </a:ext>
                  </a:extLst>
                </p14:cNvPr>
                <p14:cNvContentPartPr/>
                <p14:nvPr/>
              </p14:nvContentPartPr>
              <p14:xfrm>
                <a:off x="735846" y="5489786"/>
                <a:ext cx="259920" cy="181440"/>
              </p14:xfrm>
            </p:contentPart>
          </mc:Choice>
          <mc:Fallback xmlns="">
            <p:pic>
              <p:nvPicPr>
                <p:cNvPr id="275" name="Ink 274">
                  <a:extLst>
                    <a:ext uri="{FF2B5EF4-FFF2-40B4-BE49-F238E27FC236}">
                      <a16:creationId xmlns:a16="http://schemas.microsoft.com/office/drawing/2014/main" id="{EF8619C0-F7E3-8DBA-FAAB-B3714970FEBB}"/>
                    </a:ext>
                  </a:extLst>
                </p:cNvPr>
                <p:cNvPicPr/>
                <p:nvPr/>
              </p:nvPicPr>
              <p:blipFill>
                <a:blip r:embed="rId455"/>
                <a:stretch>
                  <a:fillRect/>
                </a:stretch>
              </p:blipFill>
              <p:spPr>
                <a:xfrm>
                  <a:off x="726846" y="5481146"/>
                  <a:ext cx="277560" cy="199080"/>
                </a:xfrm>
                <a:prstGeom prst="rect">
                  <a:avLst/>
                </a:prstGeom>
              </p:spPr>
            </p:pic>
          </mc:Fallback>
        </mc:AlternateContent>
      </p:grpSp>
      <p:grpSp>
        <p:nvGrpSpPr>
          <p:cNvPr id="293" name="Group 292">
            <a:extLst>
              <a:ext uri="{FF2B5EF4-FFF2-40B4-BE49-F238E27FC236}">
                <a16:creationId xmlns:a16="http://schemas.microsoft.com/office/drawing/2014/main" id="{8822B788-EBA0-0B9B-2B74-BD8891141797}"/>
              </a:ext>
            </a:extLst>
          </p:cNvPr>
          <p:cNvGrpSpPr/>
          <p:nvPr/>
        </p:nvGrpSpPr>
        <p:grpSpPr>
          <a:xfrm>
            <a:off x="1259286" y="5776346"/>
            <a:ext cx="426960" cy="430200"/>
            <a:chOff x="1259286" y="5776346"/>
            <a:chExt cx="426960" cy="430200"/>
          </a:xfrm>
        </p:grpSpPr>
        <mc:AlternateContent xmlns:mc="http://schemas.openxmlformats.org/markup-compatibility/2006" xmlns:p14="http://schemas.microsoft.com/office/powerpoint/2010/main">
          <mc:Choice Requires="p14">
            <p:contentPart p14:bwMode="auto" r:id="rId456">
              <p14:nvContentPartPr>
                <p14:cNvPr id="277" name="Ink 276">
                  <a:extLst>
                    <a:ext uri="{FF2B5EF4-FFF2-40B4-BE49-F238E27FC236}">
                      <a16:creationId xmlns:a16="http://schemas.microsoft.com/office/drawing/2014/main" id="{1AD036D8-5F08-8BA3-1824-718740E457EB}"/>
                    </a:ext>
                  </a:extLst>
                </p14:cNvPr>
                <p14:cNvContentPartPr/>
                <p14:nvPr/>
              </p14:nvContentPartPr>
              <p14:xfrm>
                <a:off x="1259286" y="5776346"/>
                <a:ext cx="162000" cy="211680"/>
              </p14:xfrm>
            </p:contentPart>
          </mc:Choice>
          <mc:Fallback xmlns="">
            <p:pic>
              <p:nvPicPr>
                <p:cNvPr id="277" name="Ink 276">
                  <a:extLst>
                    <a:ext uri="{FF2B5EF4-FFF2-40B4-BE49-F238E27FC236}">
                      <a16:creationId xmlns:a16="http://schemas.microsoft.com/office/drawing/2014/main" id="{1AD036D8-5F08-8BA3-1824-718740E457EB}"/>
                    </a:ext>
                  </a:extLst>
                </p:cNvPr>
                <p:cNvPicPr/>
                <p:nvPr/>
              </p:nvPicPr>
              <p:blipFill>
                <a:blip r:embed="rId457"/>
                <a:stretch>
                  <a:fillRect/>
                </a:stretch>
              </p:blipFill>
              <p:spPr>
                <a:xfrm>
                  <a:off x="1250646" y="5767346"/>
                  <a:ext cx="17964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78" name="Ink 277">
                  <a:extLst>
                    <a:ext uri="{FF2B5EF4-FFF2-40B4-BE49-F238E27FC236}">
                      <a16:creationId xmlns:a16="http://schemas.microsoft.com/office/drawing/2014/main" id="{CBD01D1B-7B44-4F04-10D6-8F61A78F1488}"/>
                    </a:ext>
                  </a:extLst>
                </p14:cNvPr>
                <p14:cNvContentPartPr/>
                <p14:nvPr/>
              </p14:nvContentPartPr>
              <p14:xfrm>
                <a:off x="1443606" y="5803706"/>
                <a:ext cx="129960" cy="402840"/>
              </p14:xfrm>
            </p:contentPart>
          </mc:Choice>
          <mc:Fallback xmlns="">
            <p:pic>
              <p:nvPicPr>
                <p:cNvPr id="278" name="Ink 277">
                  <a:extLst>
                    <a:ext uri="{FF2B5EF4-FFF2-40B4-BE49-F238E27FC236}">
                      <a16:creationId xmlns:a16="http://schemas.microsoft.com/office/drawing/2014/main" id="{CBD01D1B-7B44-4F04-10D6-8F61A78F1488}"/>
                    </a:ext>
                  </a:extLst>
                </p:cNvPr>
                <p:cNvPicPr/>
                <p:nvPr/>
              </p:nvPicPr>
              <p:blipFill>
                <a:blip r:embed="rId459"/>
                <a:stretch>
                  <a:fillRect/>
                </a:stretch>
              </p:blipFill>
              <p:spPr>
                <a:xfrm>
                  <a:off x="1434606" y="5795066"/>
                  <a:ext cx="147600" cy="42048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79" name="Ink 278">
                  <a:extLst>
                    <a:ext uri="{FF2B5EF4-FFF2-40B4-BE49-F238E27FC236}">
                      <a16:creationId xmlns:a16="http://schemas.microsoft.com/office/drawing/2014/main" id="{79249870-08E2-D526-B3A7-3A5FC4EA3B48}"/>
                    </a:ext>
                  </a:extLst>
                </p14:cNvPr>
                <p14:cNvContentPartPr/>
                <p14:nvPr/>
              </p14:nvContentPartPr>
              <p14:xfrm>
                <a:off x="1661406" y="5964626"/>
                <a:ext cx="24840" cy="11880"/>
              </p14:xfrm>
            </p:contentPart>
          </mc:Choice>
          <mc:Fallback xmlns="">
            <p:pic>
              <p:nvPicPr>
                <p:cNvPr id="279" name="Ink 278">
                  <a:extLst>
                    <a:ext uri="{FF2B5EF4-FFF2-40B4-BE49-F238E27FC236}">
                      <a16:creationId xmlns:a16="http://schemas.microsoft.com/office/drawing/2014/main" id="{79249870-08E2-D526-B3A7-3A5FC4EA3B48}"/>
                    </a:ext>
                  </a:extLst>
                </p:cNvPr>
                <p:cNvPicPr/>
                <p:nvPr/>
              </p:nvPicPr>
              <p:blipFill>
                <a:blip r:embed="rId461"/>
                <a:stretch>
                  <a:fillRect/>
                </a:stretch>
              </p:blipFill>
              <p:spPr>
                <a:xfrm>
                  <a:off x="1652766" y="5955986"/>
                  <a:ext cx="42480" cy="29520"/>
                </a:xfrm>
                <a:prstGeom prst="rect">
                  <a:avLst/>
                </a:prstGeom>
              </p:spPr>
            </p:pic>
          </mc:Fallback>
        </mc:AlternateContent>
      </p:grpSp>
      <p:grpSp>
        <p:nvGrpSpPr>
          <p:cNvPr id="292" name="Group 291">
            <a:extLst>
              <a:ext uri="{FF2B5EF4-FFF2-40B4-BE49-F238E27FC236}">
                <a16:creationId xmlns:a16="http://schemas.microsoft.com/office/drawing/2014/main" id="{61C6A1A7-0431-4AA3-E779-4B9E66EEE6A6}"/>
              </a:ext>
            </a:extLst>
          </p:cNvPr>
          <p:cNvGrpSpPr/>
          <p:nvPr/>
        </p:nvGrpSpPr>
        <p:grpSpPr>
          <a:xfrm>
            <a:off x="2076846" y="5662226"/>
            <a:ext cx="898920" cy="314280"/>
            <a:chOff x="2076846" y="5662226"/>
            <a:chExt cx="898920" cy="314280"/>
          </a:xfrm>
        </p:grpSpPr>
        <mc:AlternateContent xmlns:mc="http://schemas.openxmlformats.org/markup-compatibility/2006" xmlns:p14="http://schemas.microsoft.com/office/powerpoint/2010/main">
          <mc:Choice Requires="p14">
            <p:contentPart p14:bwMode="auto" r:id="rId462">
              <p14:nvContentPartPr>
                <p14:cNvPr id="280" name="Ink 279">
                  <a:extLst>
                    <a:ext uri="{FF2B5EF4-FFF2-40B4-BE49-F238E27FC236}">
                      <a16:creationId xmlns:a16="http://schemas.microsoft.com/office/drawing/2014/main" id="{79B3D1D7-921A-3BAD-EAA5-F3B19B3618D3}"/>
                    </a:ext>
                  </a:extLst>
                </p14:cNvPr>
                <p14:cNvContentPartPr/>
                <p14:nvPr/>
              </p14:nvContentPartPr>
              <p14:xfrm>
                <a:off x="2076846" y="5706506"/>
                <a:ext cx="195480" cy="266400"/>
              </p14:xfrm>
            </p:contentPart>
          </mc:Choice>
          <mc:Fallback xmlns="">
            <p:pic>
              <p:nvPicPr>
                <p:cNvPr id="280" name="Ink 279">
                  <a:extLst>
                    <a:ext uri="{FF2B5EF4-FFF2-40B4-BE49-F238E27FC236}">
                      <a16:creationId xmlns:a16="http://schemas.microsoft.com/office/drawing/2014/main" id="{79B3D1D7-921A-3BAD-EAA5-F3B19B3618D3}"/>
                    </a:ext>
                  </a:extLst>
                </p:cNvPr>
                <p:cNvPicPr/>
                <p:nvPr/>
              </p:nvPicPr>
              <p:blipFill>
                <a:blip r:embed="rId463"/>
                <a:stretch>
                  <a:fillRect/>
                </a:stretch>
              </p:blipFill>
              <p:spPr>
                <a:xfrm>
                  <a:off x="2068206" y="5697506"/>
                  <a:ext cx="21312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81" name="Ink 280">
                  <a:extLst>
                    <a:ext uri="{FF2B5EF4-FFF2-40B4-BE49-F238E27FC236}">
                      <a16:creationId xmlns:a16="http://schemas.microsoft.com/office/drawing/2014/main" id="{13866DC6-19D3-6D05-AD33-D877F93D56E8}"/>
                    </a:ext>
                  </a:extLst>
                </p14:cNvPr>
                <p14:cNvContentPartPr/>
                <p14:nvPr/>
              </p14:nvContentPartPr>
              <p14:xfrm>
                <a:off x="2384286" y="5847266"/>
                <a:ext cx="28800" cy="9360"/>
              </p14:xfrm>
            </p:contentPart>
          </mc:Choice>
          <mc:Fallback xmlns="">
            <p:pic>
              <p:nvPicPr>
                <p:cNvPr id="281" name="Ink 280">
                  <a:extLst>
                    <a:ext uri="{FF2B5EF4-FFF2-40B4-BE49-F238E27FC236}">
                      <a16:creationId xmlns:a16="http://schemas.microsoft.com/office/drawing/2014/main" id="{13866DC6-19D3-6D05-AD33-D877F93D56E8}"/>
                    </a:ext>
                  </a:extLst>
                </p:cNvPr>
                <p:cNvPicPr/>
                <p:nvPr/>
              </p:nvPicPr>
              <p:blipFill>
                <a:blip r:embed="rId465"/>
                <a:stretch>
                  <a:fillRect/>
                </a:stretch>
              </p:blipFill>
              <p:spPr>
                <a:xfrm>
                  <a:off x="2375646" y="5838266"/>
                  <a:ext cx="464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282" name="Ink 281">
                  <a:extLst>
                    <a:ext uri="{FF2B5EF4-FFF2-40B4-BE49-F238E27FC236}">
                      <a16:creationId xmlns:a16="http://schemas.microsoft.com/office/drawing/2014/main" id="{E8B433D4-3F65-A576-AD1B-75E218B8DBD5}"/>
                    </a:ext>
                  </a:extLst>
                </p14:cNvPr>
                <p14:cNvContentPartPr/>
                <p14:nvPr/>
              </p14:nvContentPartPr>
              <p14:xfrm>
                <a:off x="2368446" y="5965706"/>
                <a:ext cx="52920" cy="10800"/>
              </p14:xfrm>
            </p:contentPart>
          </mc:Choice>
          <mc:Fallback xmlns="">
            <p:pic>
              <p:nvPicPr>
                <p:cNvPr id="282" name="Ink 281">
                  <a:extLst>
                    <a:ext uri="{FF2B5EF4-FFF2-40B4-BE49-F238E27FC236}">
                      <a16:creationId xmlns:a16="http://schemas.microsoft.com/office/drawing/2014/main" id="{E8B433D4-3F65-A576-AD1B-75E218B8DBD5}"/>
                    </a:ext>
                  </a:extLst>
                </p:cNvPr>
                <p:cNvPicPr/>
                <p:nvPr/>
              </p:nvPicPr>
              <p:blipFill>
                <a:blip r:embed="rId467"/>
                <a:stretch>
                  <a:fillRect/>
                </a:stretch>
              </p:blipFill>
              <p:spPr>
                <a:xfrm>
                  <a:off x="2359446" y="5957066"/>
                  <a:ext cx="705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283" name="Ink 282">
                  <a:extLst>
                    <a:ext uri="{FF2B5EF4-FFF2-40B4-BE49-F238E27FC236}">
                      <a16:creationId xmlns:a16="http://schemas.microsoft.com/office/drawing/2014/main" id="{F96BD86C-F4B0-97C0-0CE0-D6FB429AEF28}"/>
                    </a:ext>
                  </a:extLst>
                </p14:cNvPr>
                <p14:cNvContentPartPr/>
                <p14:nvPr/>
              </p14:nvContentPartPr>
              <p14:xfrm>
                <a:off x="2550606" y="5763026"/>
                <a:ext cx="129960" cy="193320"/>
              </p14:xfrm>
            </p:contentPart>
          </mc:Choice>
          <mc:Fallback xmlns="">
            <p:pic>
              <p:nvPicPr>
                <p:cNvPr id="283" name="Ink 282">
                  <a:extLst>
                    <a:ext uri="{FF2B5EF4-FFF2-40B4-BE49-F238E27FC236}">
                      <a16:creationId xmlns:a16="http://schemas.microsoft.com/office/drawing/2014/main" id="{F96BD86C-F4B0-97C0-0CE0-D6FB429AEF28}"/>
                    </a:ext>
                  </a:extLst>
                </p:cNvPr>
                <p:cNvPicPr/>
                <p:nvPr/>
              </p:nvPicPr>
              <p:blipFill>
                <a:blip r:embed="rId469"/>
                <a:stretch>
                  <a:fillRect/>
                </a:stretch>
              </p:blipFill>
              <p:spPr>
                <a:xfrm>
                  <a:off x="2541966" y="5754026"/>
                  <a:ext cx="14760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284" name="Ink 283">
                  <a:extLst>
                    <a:ext uri="{FF2B5EF4-FFF2-40B4-BE49-F238E27FC236}">
                      <a16:creationId xmlns:a16="http://schemas.microsoft.com/office/drawing/2014/main" id="{A68D5B8E-FB0A-91D7-807F-B09792599AD1}"/>
                    </a:ext>
                  </a:extLst>
                </p14:cNvPr>
                <p14:cNvContentPartPr/>
                <p14:nvPr/>
              </p14:nvContentPartPr>
              <p14:xfrm>
                <a:off x="2802606" y="5854466"/>
                <a:ext cx="22680" cy="7200"/>
              </p14:xfrm>
            </p:contentPart>
          </mc:Choice>
          <mc:Fallback xmlns="">
            <p:pic>
              <p:nvPicPr>
                <p:cNvPr id="284" name="Ink 283">
                  <a:extLst>
                    <a:ext uri="{FF2B5EF4-FFF2-40B4-BE49-F238E27FC236}">
                      <a16:creationId xmlns:a16="http://schemas.microsoft.com/office/drawing/2014/main" id="{A68D5B8E-FB0A-91D7-807F-B09792599AD1}"/>
                    </a:ext>
                  </a:extLst>
                </p:cNvPr>
                <p:cNvPicPr/>
                <p:nvPr/>
              </p:nvPicPr>
              <p:blipFill>
                <a:blip r:embed="rId471"/>
                <a:stretch>
                  <a:fillRect/>
                </a:stretch>
              </p:blipFill>
              <p:spPr>
                <a:xfrm>
                  <a:off x="2793966" y="5845466"/>
                  <a:ext cx="4032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285" name="Ink 284">
                  <a:extLst>
                    <a:ext uri="{FF2B5EF4-FFF2-40B4-BE49-F238E27FC236}">
                      <a16:creationId xmlns:a16="http://schemas.microsoft.com/office/drawing/2014/main" id="{1517DAD7-30E4-0585-8DEA-51B49190444C}"/>
                    </a:ext>
                  </a:extLst>
                </p14:cNvPr>
                <p14:cNvContentPartPr/>
                <p14:nvPr/>
              </p14:nvContentPartPr>
              <p14:xfrm>
                <a:off x="2849046" y="5662226"/>
                <a:ext cx="126720" cy="279720"/>
              </p14:xfrm>
            </p:contentPart>
          </mc:Choice>
          <mc:Fallback xmlns="">
            <p:pic>
              <p:nvPicPr>
                <p:cNvPr id="285" name="Ink 284">
                  <a:extLst>
                    <a:ext uri="{FF2B5EF4-FFF2-40B4-BE49-F238E27FC236}">
                      <a16:creationId xmlns:a16="http://schemas.microsoft.com/office/drawing/2014/main" id="{1517DAD7-30E4-0585-8DEA-51B49190444C}"/>
                    </a:ext>
                  </a:extLst>
                </p:cNvPr>
                <p:cNvPicPr/>
                <p:nvPr/>
              </p:nvPicPr>
              <p:blipFill>
                <a:blip r:embed="rId473"/>
                <a:stretch>
                  <a:fillRect/>
                </a:stretch>
              </p:blipFill>
              <p:spPr>
                <a:xfrm>
                  <a:off x="2840046" y="5653226"/>
                  <a:ext cx="144360" cy="297360"/>
                </a:xfrm>
                <a:prstGeom prst="rect">
                  <a:avLst/>
                </a:prstGeom>
              </p:spPr>
            </p:pic>
          </mc:Fallback>
        </mc:AlternateContent>
      </p:grpSp>
      <p:grpSp>
        <p:nvGrpSpPr>
          <p:cNvPr id="291" name="Group 290">
            <a:extLst>
              <a:ext uri="{FF2B5EF4-FFF2-40B4-BE49-F238E27FC236}">
                <a16:creationId xmlns:a16="http://schemas.microsoft.com/office/drawing/2014/main" id="{9A3837DF-02AA-7BA4-A16C-F9334674516B}"/>
              </a:ext>
            </a:extLst>
          </p:cNvPr>
          <p:cNvGrpSpPr/>
          <p:nvPr/>
        </p:nvGrpSpPr>
        <p:grpSpPr>
          <a:xfrm>
            <a:off x="3323166" y="5610746"/>
            <a:ext cx="983160" cy="478800"/>
            <a:chOff x="3323166" y="5610746"/>
            <a:chExt cx="983160" cy="478800"/>
          </a:xfrm>
        </p:grpSpPr>
        <mc:AlternateContent xmlns:mc="http://schemas.openxmlformats.org/markup-compatibility/2006" xmlns:p14="http://schemas.microsoft.com/office/powerpoint/2010/main">
          <mc:Choice Requires="p14">
            <p:contentPart p14:bwMode="auto" r:id="rId474">
              <p14:nvContentPartPr>
                <p14:cNvPr id="286" name="Ink 285">
                  <a:extLst>
                    <a:ext uri="{FF2B5EF4-FFF2-40B4-BE49-F238E27FC236}">
                      <a16:creationId xmlns:a16="http://schemas.microsoft.com/office/drawing/2014/main" id="{97AA4BBB-B62B-FFB5-F5B3-DC86E42DCF54}"/>
                    </a:ext>
                  </a:extLst>
                </p14:cNvPr>
                <p14:cNvContentPartPr/>
                <p14:nvPr/>
              </p14:nvContentPartPr>
              <p14:xfrm>
                <a:off x="3323166" y="5817026"/>
                <a:ext cx="27000" cy="272520"/>
              </p14:xfrm>
            </p:contentPart>
          </mc:Choice>
          <mc:Fallback xmlns="">
            <p:pic>
              <p:nvPicPr>
                <p:cNvPr id="286" name="Ink 285">
                  <a:extLst>
                    <a:ext uri="{FF2B5EF4-FFF2-40B4-BE49-F238E27FC236}">
                      <a16:creationId xmlns:a16="http://schemas.microsoft.com/office/drawing/2014/main" id="{97AA4BBB-B62B-FFB5-F5B3-DC86E42DCF54}"/>
                    </a:ext>
                  </a:extLst>
                </p:cNvPr>
                <p:cNvPicPr/>
                <p:nvPr/>
              </p:nvPicPr>
              <p:blipFill>
                <a:blip r:embed="rId475"/>
                <a:stretch>
                  <a:fillRect/>
                </a:stretch>
              </p:blipFill>
              <p:spPr>
                <a:xfrm>
                  <a:off x="3314526" y="5808026"/>
                  <a:ext cx="446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287" name="Ink 286">
                  <a:extLst>
                    <a:ext uri="{FF2B5EF4-FFF2-40B4-BE49-F238E27FC236}">
                      <a16:creationId xmlns:a16="http://schemas.microsoft.com/office/drawing/2014/main" id="{60DA6248-0BA0-244C-3A0C-55920F1E7BD6}"/>
                    </a:ext>
                  </a:extLst>
                </p14:cNvPr>
                <p14:cNvContentPartPr/>
                <p14:nvPr/>
              </p14:nvContentPartPr>
              <p14:xfrm>
                <a:off x="3364566" y="5750426"/>
                <a:ext cx="291960" cy="155160"/>
              </p14:xfrm>
            </p:contentPart>
          </mc:Choice>
          <mc:Fallback xmlns="">
            <p:pic>
              <p:nvPicPr>
                <p:cNvPr id="287" name="Ink 286">
                  <a:extLst>
                    <a:ext uri="{FF2B5EF4-FFF2-40B4-BE49-F238E27FC236}">
                      <a16:creationId xmlns:a16="http://schemas.microsoft.com/office/drawing/2014/main" id="{60DA6248-0BA0-244C-3A0C-55920F1E7BD6}"/>
                    </a:ext>
                  </a:extLst>
                </p:cNvPr>
                <p:cNvPicPr/>
                <p:nvPr/>
              </p:nvPicPr>
              <p:blipFill>
                <a:blip r:embed="rId477"/>
                <a:stretch>
                  <a:fillRect/>
                </a:stretch>
              </p:blipFill>
              <p:spPr>
                <a:xfrm>
                  <a:off x="3355566" y="5741786"/>
                  <a:ext cx="30960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288" name="Ink 287">
                  <a:extLst>
                    <a:ext uri="{FF2B5EF4-FFF2-40B4-BE49-F238E27FC236}">
                      <a16:creationId xmlns:a16="http://schemas.microsoft.com/office/drawing/2014/main" id="{D41DE0AC-D4D8-9EE8-41C3-8BB9260D9FEA}"/>
                    </a:ext>
                  </a:extLst>
                </p14:cNvPr>
                <p14:cNvContentPartPr/>
                <p14:nvPr/>
              </p14:nvContentPartPr>
              <p14:xfrm>
                <a:off x="3702966" y="5610746"/>
                <a:ext cx="266760" cy="263880"/>
              </p14:xfrm>
            </p:contentPart>
          </mc:Choice>
          <mc:Fallback xmlns="">
            <p:pic>
              <p:nvPicPr>
                <p:cNvPr id="288" name="Ink 287">
                  <a:extLst>
                    <a:ext uri="{FF2B5EF4-FFF2-40B4-BE49-F238E27FC236}">
                      <a16:creationId xmlns:a16="http://schemas.microsoft.com/office/drawing/2014/main" id="{D41DE0AC-D4D8-9EE8-41C3-8BB9260D9FEA}"/>
                    </a:ext>
                  </a:extLst>
                </p:cNvPr>
                <p:cNvPicPr/>
                <p:nvPr/>
              </p:nvPicPr>
              <p:blipFill>
                <a:blip r:embed="rId479"/>
                <a:stretch>
                  <a:fillRect/>
                </a:stretch>
              </p:blipFill>
              <p:spPr>
                <a:xfrm>
                  <a:off x="3693966" y="5601746"/>
                  <a:ext cx="28440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289" name="Ink 288">
                  <a:extLst>
                    <a:ext uri="{FF2B5EF4-FFF2-40B4-BE49-F238E27FC236}">
                      <a16:creationId xmlns:a16="http://schemas.microsoft.com/office/drawing/2014/main" id="{36A2A2C2-087B-F55C-17CD-B7B8A00F2783}"/>
                    </a:ext>
                  </a:extLst>
                </p14:cNvPr>
                <p14:cNvContentPartPr/>
                <p14:nvPr/>
              </p14:nvContentPartPr>
              <p14:xfrm>
                <a:off x="4012926" y="5719106"/>
                <a:ext cx="77400" cy="148680"/>
              </p14:xfrm>
            </p:contentPart>
          </mc:Choice>
          <mc:Fallback xmlns="">
            <p:pic>
              <p:nvPicPr>
                <p:cNvPr id="289" name="Ink 288">
                  <a:extLst>
                    <a:ext uri="{FF2B5EF4-FFF2-40B4-BE49-F238E27FC236}">
                      <a16:creationId xmlns:a16="http://schemas.microsoft.com/office/drawing/2014/main" id="{36A2A2C2-087B-F55C-17CD-B7B8A00F2783}"/>
                    </a:ext>
                  </a:extLst>
                </p:cNvPr>
                <p:cNvPicPr/>
                <p:nvPr/>
              </p:nvPicPr>
              <p:blipFill>
                <a:blip r:embed="rId481"/>
                <a:stretch>
                  <a:fillRect/>
                </a:stretch>
              </p:blipFill>
              <p:spPr>
                <a:xfrm>
                  <a:off x="4004286" y="5710466"/>
                  <a:ext cx="950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290" name="Ink 289">
                  <a:extLst>
                    <a:ext uri="{FF2B5EF4-FFF2-40B4-BE49-F238E27FC236}">
                      <a16:creationId xmlns:a16="http://schemas.microsoft.com/office/drawing/2014/main" id="{BAAB12C2-42D3-9E52-9109-917229D7CACD}"/>
                    </a:ext>
                  </a:extLst>
                </p14:cNvPr>
                <p14:cNvContentPartPr/>
                <p14:nvPr/>
              </p14:nvContentPartPr>
              <p14:xfrm>
                <a:off x="4113366" y="5709386"/>
                <a:ext cx="192960" cy="136080"/>
              </p14:xfrm>
            </p:contentPart>
          </mc:Choice>
          <mc:Fallback xmlns="">
            <p:pic>
              <p:nvPicPr>
                <p:cNvPr id="290" name="Ink 289">
                  <a:extLst>
                    <a:ext uri="{FF2B5EF4-FFF2-40B4-BE49-F238E27FC236}">
                      <a16:creationId xmlns:a16="http://schemas.microsoft.com/office/drawing/2014/main" id="{BAAB12C2-42D3-9E52-9109-917229D7CACD}"/>
                    </a:ext>
                  </a:extLst>
                </p:cNvPr>
                <p:cNvPicPr/>
                <p:nvPr/>
              </p:nvPicPr>
              <p:blipFill>
                <a:blip r:embed="rId483"/>
                <a:stretch>
                  <a:fillRect/>
                </a:stretch>
              </p:blipFill>
              <p:spPr>
                <a:xfrm>
                  <a:off x="4104366" y="5700746"/>
                  <a:ext cx="210600" cy="153720"/>
                </a:xfrm>
                <a:prstGeom prst="rect">
                  <a:avLst/>
                </a:prstGeom>
              </p:spPr>
            </p:pic>
          </mc:Fallback>
        </mc:AlternateContent>
      </p:grpSp>
      <p:grpSp>
        <p:nvGrpSpPr>
          <p:cNvPr id="307" name="Group 306">
            <a:extLst>
              <a:ext uri="{FF2B5EF4-FFF2-40B4-BE49-F238E27FC236}">
                <a16:creationId xmlns:a16="http://schemas.microsoft.com/office/drawing/2014/main" id="{7C0ED19D-895D-EA6C-2B43-4E8B5D6BBB3F}"/>
              </a:ext>
            </a:extLst>
          </p:cNvPr>
          <p:cNvGrpSpPr/>
          <p:nvPr/>
        </p:nvGrpSpPr>
        <p:grpSpPr>
          <a:xfrm>
            <a:off x="4830126" y="5474306"/>
            <a:ext cx="1000800" cy="780840"/>
            <a:chOff x="4830126" y="5474306"/>
            <a:chExt cx="1000800" cy="780840"/>
          </a:xfrm>
        </p:grpSpPr>
        <mc:AlternateContent xmlns:mc="http://schemas.openxmlformats.org/markup-compatibility/2006" xmlns:p14="http://schemas.microsoft.com/office/powerpoint/2010/main">
          <mc:Choice Requires="p14">
            <p:contentPart p14:bwMode="auto" r:id="rId484">
              <p14:nvContentPartPr>
                <p14:cNvPr id="294" name="Ink 293">
                  <a:extLst>
                    <a:ext uri="{FF2B5EF4-FFF2-40B4-BE49-F238E27FC236}">
                      <a16:creationId xmlns:a16="http://schemas.microsoft.com/office/drawing/2014/main" id="{3FE43696-27AF-601A-E851-24A803FFD54E}"/>
                    </a:ext>
                  </a:extLst>
                </p14:cNvPr>
                <p14:cNvContentPartPr/>
                <p14:nvPr/>
              </p14:nvContentPartPr>
              <p14:xfrm>
                <a:off x="4830126" y="5527946"/>
                <a:ext cx="181800" cy="273600"/>
              </p14:xfrm>
            </p:contentPart>
          </mc:Choice>
          <mc:Fallback xmlns="">
            <p:pic>
              <p:nvPicPr>
                <p:cNvPr id="294" name="Ink 293">
                  <a:extLst>
                    <a:ext uri="{FF2B5EF4-FFF2-40B4-BE49-F238E27FC236}">
                      <a16:creationId xmlns:a16="http://schemas.microsoft.com/office/drawing/2014/main" id="{3FE43696-27AF-601A-E851-24A803FFD54E}"/>
                    </a:ext>
                  </a:extLst>
                </p:cNvPr>
                <p:cNvPicPr/>
                <p:nvPr/>
              </p:nvPicPr>
              <p:blipFill>
                <a:blip r:embed="rId485"/>
                <a:stretch>
                  <a:fillRect/>
                </a:stretch>
              </p:blipFill>
              <p:spPr>
                <a:xfrm>
                  <a:off x="4821486" y="5518946"/>
                  <a:ext cx="19944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295" name="Ink 294">
                  <a:extLst>
                    <a:ext uri="{FF2B5EF4-FFF2-40B4-BE49-F238E27FC236}">
                      <a16:creationId xmlns:a16="http://schemas.microsoft.com/office/drawing/2014/main" id="{E9B4E335-5175-31F1-520B-EE6E64046222}"/>
                    </a:ext>
                  </a:extLst>
                </p14:cNvPr>
                <p14:cNvContentPartPr/>
                <p14:nvPr/>
              </p14:nvContentPartPr>
              <p14:xfrm>
                <a:off x="5071326" y="5698946"/>
                <a:ext cx="79920" cy="75240"/>
              </p14:xfrm>
            </p:contentPart>
          </mc:Choice>
          <mc:Fallback xmlns="">
            <p:pic>
              <p:nvPicPr>
                <p:cNvPr id="295" name="Ink 294">
                  <a:extLst>
                    <a:ext uri="{FF2B5EF4-FFF2-40B4-BE49-F238E27FC236}">
                      <a16:creationId xmlns:a16="http://schemas.microsoft.com/office/drawing/2014/main" id="{E9B4E335-5175-31F1-520B-EE6E64046222}"/>
                    </a:ext>
                  </a:extLst>
                </p:cNvPr>
                <p:cNvPicPr/>
                <p:nvPr/>
              </p:nvPicPr>
              <p:blipFill>
                <a:blip r:embed="rId487"/>
                <a:stretch>
                  <a:fillRect/>
                </a:stretch>
              </p:blipFill>
              <p:spPr>
                <a:xfrm>
                  <a:off x="5062686" y="5689946"/>
                  <a:ext cx="9756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296" name="Ink 295">
                  <a:extLst>
                    <a:ext uri="{FF2B5EF4-FFF2-40B4-BE49-F238E27FC236}">
                      <a16:creationId xmlns:a16="http://schemas.microsoft.com/office/drawing/2014/main" id="{C136FC3E-3A3D-CC4F-2C69-63EB2A109A79}"/>
                    </a:ext>
                  </a:extLst>
                </p14:cNvPr>
                <p14:cNvContentPartPr/>
                <p14:nvPr/>
              </p14:nvContentPartPr>
              <p14:xfrm>
                <a:off x="5409006" y="5631986"/>
                <a:ext cx="175320" cy="328320"/>
              </p14:xfrm>
            </p:contentPart>
          </mc:Choice>
          <mc:Fallback xmlns="">
            <p:pic>
              <p:nvPicPr>
                <p:cNvPr id="296" name="Ink 295">
                  <a:extLst>
                    <a:ext uri="{FF2B5EF4-FFF2-40B4-BE49-F238E27FC236}">
                      <a16:creationId xmlns:a16="http://schemas.microsoft.com/office/drawing/2014/main" id="{C136FC3E-3A3D-CC4F-2C69-63EB2A109A79}"/>
                    </a:ext>
                  </a:extLst>
                </p:cNvPr>
                <p:cNvPicPr/>
                <p:nvPr/>
              </p:nvPicPr>
              <p:blipFill>
                <a:blip r:embed="rId489"/>
                <a:stretch>
                  <a:fillRect/>
                </a:stretch>
              </p:blipFill>
              <p:spPr>
                <a:xfrm>
                  <a:off x="5400006" y="5623346"/>
                  <a:ext cx="192960" cy="34596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97" name="Ink 296">
                  <a:extLst>
                    <a:ext uri="{FF2B5EF4-FFF2-40B4-BE49-F238E27FC236}">
                      <a16:creationId xmlns:a16="http://schemas.microsoft.com/office/drawing/2014/main" id="{54A8FE92-8C0C-483C-0453-11DADD919DD1}"/>
                    </a:ext>
                  </a:extLst>
                </p14:cNvPr>
                <p14:cNvContentPartPr/>
                <p14:nvPr/>
              </p14:nvContentPartPr>
              <p14:xfrm>
                <a:off x="5698806" y="5491226"/>
                <a:ext cx="38160" cy="129240"/>
              </p14:xfrm>
            </p:contentPart>
          </mc:Choice>
          <mc:Fallback xmlns="">
            <p:pic>
              <p:nvPicPr>
                <p:cNvPr id="297" name="Ink 296">
                  <a:extLst>
                    <a:ext uri="{FF2B5EF4-FFF2-40B4-BE49-F238E27FC236}">
                      <a16:creationId xmlns:a16="http://schemas.microsoft.com/office/drawing/2014/main" id="{54A8FE92-8C0C-483C-0453-11DADD919DD1}"/>
                    </a:ext>
                  </a:extLst>
                </p:cNvPr>
                <p:cNvPicPr/>
                <p:nvPr/>
              </p:nvPicPr>
              <p:blipFill>
                <a:blip r:embed="rId491"/>
                <a:stretch>
                  <a:fillRect/>
                </a:stretch>
              </p:blipFill>
              <p:spPr>
                <a:xfrm>
                  <a:off x="5689806" y="5482586"/>
                  <a:ext cx="558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298" name="Ink 297">
                  <a:extLst>
                    <a:ext uri="{FF2B5EF4-FFF2-40B4-BE49-F238E27FC236}">
                      <a16:creationId xmlns:a16="http://schemas.microsoft.com/office/drawing/2014/main" id="{2612D31C-2D11-CFE3-6956-17B096D459AE}"/>
                    </a:ext>
                  </a:extLst>
                </p14:cNvPr>
                <p14:cNvContentPartPr/>
                <p14:nvPr/>
              </p14:nvContentPartPr>
              <p14:xfrm>
                <a:off x="5653446" y="5524346"/>
                <a:ext cx="127440" cy="24840"/>
              </p14:xfrm>
            </p:contentPart>
          </mc:Choice>
          <mc:Fallback xmlns="">
            <p:pic>
              <p:nvPicPr>
                <p:cNvPr id="298" name="Ink 297">
                  <a:extLst>
                    <a:ext uri="{FF2B5EF4-FFF2-40B4-BE49-F238E27FC236}">
                      <a16:creationId xmlns:a16="http://schemas.microsoft.com/office/drawing/2014/main" id="{2612D31C-2D11-CFE3-6956-17B096D459AE}"/>
                    </a:ext>
                  </a:extLst>
                </p:cNvPr>
                <p:cNvPicPr/>
                <p:nvPr/>
              </p:nvPicPr>
              <p:blipFill>
                <a:blip r:embed="rId493"/>
                <a:stretch>
                  <a:fillRect/>
                </a:stretch>
              </p:blipFill>
              <p:spPr>
                <a:xfrm>
                  <a:off x="5644806" y="5515346"/>
                  <a:ext cx="14508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299" name="Ink 298">
                  <a:extLst>
                    <a:ext uri="{FF2B5EF4-FFF2-40B4-BE49-F238E27FC236}">
                      <a16:creationId xmlns:a16="http://schemas.microsoft.com/office/drawing/2014/main" id="{DC742FDD-C073-6C1F-68FE-9235AADA0DE3}"/>
                    </a:ext>
                  </a:extLst>
                </p14:cNvPr>
                <p14:cNvContentPartPr/>
                <p14:nvPr/>
              </p14:nvContentPartPr>
              <p14:xfrm>
                <a:off x="5661006" y="5474306"/>
                <a:ext cx="119160" cy="113760"/>
              </p14:xfrm>
            </p:contentPart>
          </mc:Choice>
          <mc:Fallback xmlns="">
            <p:pic>
              <p:nvPicPr>
                <p:cNvPr id="299" name="Ink 298">
                  <a:extLst>
                    <a:ext uri="{FF2B5EF4-FFF2-40B4-BE49-F238E27FC236}">
                      <a16:creationId xmlns:a16="http://schemas.microsoft.com/office/drawing/2014/main" id="{DC742FDD-C073-6C1F-68FE-9235AADA0DE3}"/>
                    </a:ext>
                  </a:extLst>
                </p:cNvPr>
                <p:cNvPicPr/>
                <p:nvPr/>
              </p:nvPicPr>
              <p:blipFill>
                <a:blip r:embed="rId495"/>
                <a:stretch>
                  <a:fillRect/>
                </a:stretch>
              </p:blipFill>
              <p:spPr>
                <a:xfrm>
                  <a:off x="5652366" y="5465306"/>
                  <a:ext cx="13680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300" name="Ink 299">
                  <a:extLst>
                    <a:ext uri="{FF2B5EF4-FFF2-40B4-BE49-F238E27FC236}">
                      <a16:creationId xmlns:a16="http://schemas.microsoft.com/office/drawing/2014/main" id="{39DDD20C-7703-B802-C3A9-B67D0A9497FC}"/>
                    </a:ext>
                  </a:extLst>
                </p14:cNvPr>
                <p14:cNvContentPartPr/>
                <p14:nvPr/>
              </p14:nvContentPartPr>
              <p14:xfrm>
                <a:off x="5439606" y="5806946"/>
                <a:ext cx="253080" cy="32760"/>
              </p14:xfrm>
            </p:contentPart>
          </mc:Choice>
          <mc:Fallback xmlns="">
            <p:pic>
              <p:nvPicPr>
                <p:cNvPr id="300" name="Ink 299">
                  <a:extLst>
                    <a:ext uri="{FF2B5EF4-FFF2-40B4-BE49-F238E27FC236}">
                      <a16:creationId xmlns:a16="http://schemas.microsoft.com/office/drawing/2014/main" id="{39DDD20C-7703-B802-C3A9-B67D0A9497FC}"/>
                    </a:ext>
                  </a:extLst>
                </p:cNvPr>
                <p:cNvPicPr/>
                <p:nvPr/>
              </p:nvPicPr>
              <p:blipFill>
                <a:blip r:embed="rId497"/>
                <a:stretch>
                  <a:fillRect/>
                </a:stretch>
              </p:blipFill>
              <p:spPr>
                <a:xfrm>
                  <a:off x="5430966" y="5798306"/>
                  <a:ext cx="27072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301" name="Ink 300">
                  <a:extLst>
                    <a:ext uri="{FF2B5EF4-FFF2-40B4-BE49-F238E27FC236}">
                      <a16:creationId xmlns:a16="http://schemas.microsoft.com/office/drawing/2014/main" id="{76882089-14A4-A035-C929-C446F9AF01C9}"/>
                    </a:ext>
                  </a:extLst>
                </p14:cNvPr>
                <p14:cNvContentPartPr/>
                <p14:nvPr/>
              </p14:nvContentPartPr>
              <p14:xfrm>
                <a:off x="5262126" y="5995946"/>
                <a:ext cx="154440" cy="163440"/>
              </p14:xfrm>
            </p:contentPart>
          </mc:Choice>
          <mc:Fallback xmlns="">
            <p:pic>
              <p:nvPicPr>
                <p:cNvPr id="301" name="Ink 300">
                  <a:extLst>
                    <a:ext uri="{FF2B5EF4-FFF2-40B4-BE49-F238E27FC236}">
                      <a16:creationId xmlns:a16="http://schemas.microsoft.com/office/drawing/2014/main" id="{76882089-14A4-A035-C929-C446F9AF01C9}"/>
                    </a:ext>
                  </a:extLst>
                </p:cNvPr>
                <p:cNvPicPr/>
                <p:nvPr/>
              </p:nvPicPr>
              <p:blipFill>
                <a:blip r:embed="rId499"/>
                <a:stretch>
                  <a:fillRect/>
                </a:stretch>
              </p:blipFill>
              <p:spPr>
                <a:xfrm>
                  <a:off x="5253126" y="5986946"/>
                  <a:ext cx="17208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02" name="Ink 301">
                  <a:extLst>
                    <a:ext uri="{FF2B5EF4-FFF2-40B4-BE49-F238E27FC236}">
                      <a16:creationId xmlns:a16="http://schemas.microsoft.com/office/drawing/2014/main" id="{B9D7A0C8-CD6A-F674-4708-1E82BF8277DC}"/>
                    </a:ext>
                  </a:extLst>
                </p14:cNvPr>
                <p14:cNvContentPartPr/>
                <p14:nvPr/>
              </p14:nvContentPartPr>
              <p14:xfrm>
                <a:off x="5430246" y="6075866"/>
                <a:ext cx="19800" cy="179280"/>
              </p14:xfrm>
            </p:contentPart>
          </mc:Choice>
          <mc:Fallback xmlns="">
            <p:pic>
              <p:nvPicPr>
                <p:cNvPr id="302" name="Ink 301">
                  <a:extLst>
                    <a:ext uri="{FF2B5EF4-FFF2-40B4-BE49-F238E27FC236}">
                      <a16:creationId xmlns:a16="http://schemas.microsoft.com/office/drawing/2014/main" id="{B9D7A0C8-CD6A-F674-4708-1E82BF8277DC}"/>
                    </a:ext>
                  </a:extLst>
                </p:cNvPr>
                <p:cNvPicPr/>
                <p:nvPr/>
              </p:nvPicPr>
              <p:blipFill>
                <a:blip r:embed="rId501"/>
                <a:stretch>
                  <a:fillRect/>
                </a:stretch>
              </p:blipFill>
              <p:spPr>
                <a:xfrm>
                  <a:off x="5421606" y="6067226"/>
                  <a:ext cx="3744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03" name="Ink 302">
                  <a:extLst>
                    <a:ext uri="{FF2B5EF4-FFF2-40B4-BE49-F238E27FC236}">
                      <a16:creationId xmlns:a16="http://schemas.microsoft.com/office/drawing/2014/main" id="{894B744B-5160-13C2-9277-60DFAECA9830}"/>
                    </a:ext>
                  </a:extLst>
                </p14:cNvPr>
                <p14:cNvContentPartPr/>
                <p14:nvPr/>
              </p14:nvContentPartPr>
              <p14:xfrm>
                <a:off x="5429166" y="6080546"/>
                <a:ext cx="51840" cy="87840"/>
              </p14:xfrm>
            </p:contentPart>
          </mc:Choice>
          <mc:Fallback xmlns="">
            <p:pic>
              <p:nvPicPr>
                <p:cNvPr id="303" name="Ink 302">
                  <a:extLst>
                    <a:ext uri="{FF2B5EF4-FFF2-40B4-BE49-F238E27FC236}">
                      <a16:creationId xmlns:a16="http://schemas.microsoft.com/office/drawing/2014/main" id="{894B744B-5160-13C2-9277-60DFAECA9830}"/>
                    </a:ext>
                  </a:extLst>
                </p:cNvPr>
                <p:cNvPicPr/>
                <p:nvPr/>
              </p:nvPicPr>
              <p:blipFill>
                <a:blip r:embed="rId503"/>
                <a:stretch>
                  <a:fillRect/>
                </a:stretch>
              </p:blipFill>
              <p:spPr>
                <a:xfrm>
                  <a:off x="5420526" y="6071906"/>
                  <a:ext cx="6948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04" name="Ink 303">
                  <a:extLst>
                    <a:ext uri="{FF2B5EF4-FFF2-40B4-BE49-F238E27FC236}">
                      <a16:creationId xmlns:a16="http://schemas.microsoft.com/office/drawing/2014/main" id="{59947636-684C-081F-56FC-6754F5F21F14}"/>
                    </a:ext>
                  </a:extLst>
                </p14:cNvPr>
                <p14:cNvContentPartPr/>
                <p14:nvPr/>
              </p14:nvContentPartPr>
              <p14:xfrm>
                <a:off x="5648766" y="5971466"/>
                <a:ext cx="33480" cy="187560"/>
              </p14:xfrm>
            </p:contentPart>
          </mc:Choice>
          <mc:Fallback xmlns="">
            <p:pic>
              <p:nvPicPr>
                <p:cNvPr id="304" name="Ink 303">
                  <a:extLst>
                    <a:ext uri="{FF2B5EF4-FFF2-40B4-BE49-F238E27FC236}">
                      <a16:creationId xmlns:a16="http://schemas.microsoft.com/office/drawing/2014/main" id="{59947636-684C-081F-56FC-6754F5F21F14}"/>
                    </a:ext>
                  </a:extLst>
                </p:cNvPr>
                <p:cNvPicPr/>
                <p:nvPr/>
              </p:nvPicPr>
              <p:blipFill>
                <a:blip r:embed="rId505"/>
                <a:stretch>
                  <a:fillRect/>
                </a:stretch>
              </p:blipFill>
              <p:spPr>
                <a:xfrm>
                  <a:off x="5640126" y="5962466"/>
                  <a:ext cx="5112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05" name="Ink 304">
                  <a:extLst>
                    <a:ext uri="{FF2B5EF4-FFF2-40B4-BE49-F238E27FC236}">
                      <a16:creationId xmlns:a16="http://schemas.microsoft.com/office/drawing/2014/main" id="{50C87194-4EEB-05D6-E66D-1C059CFC041E}"/>
                    </a:ext>
                  </a:extLst>
                </p14:cNvPr>
                <p14:cNvContentPartPr/>
                <p14:nvPr/>
              </p14:nvContentPartPr>
              <p14:xfrm>
                <a:off x="5563446" y="5947706"/>
                <a:ext cx="227520" cy="57600"/>
              </p14:xfrm>
            </p:contentPart>
          </mc:Choice>
          <mc:Fallback xmlns="">
            <p:pic>
              <p:nvPicPr>
                <p:cNvPr id="305" name="Ink 304">
                  <a:extLst>
                    <a:ext uri="{FF2B5EF4-FFF2-40B4-BE49-F238E27FC236}">
                      <a16:creationId xmlns:a16="http://schemas.microsoft.com/office/drawing/2014/main" id="{50C87194-4EEB-05D6-E66D-1C059CFC041E}"/>
                    </a:ext>
                  </a:extLst>
                </p:cNvPr>
                <p:cNvPicPr/>
                <p:nvPr/>
              </p:nvPicPr>
              <p:blipFill>
                <a:blip r:embed="rId507"/>
                <a:stretch>
                  <a:fillRect/>
                </a:stretch>
              </p:blipFill>
              <p:spPr>
                <a:xfrm>
                  <a:off x="5554806" y="5938706"/>
                  <a:ext cx="2451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06" name="Ink 305">
                  <a:extLst>
                    <a:ext uri="{FF2B5EF4-FFF2-40B4-BE49-F238E27FC236}">
                      <a16:creationId xmlns:a16="http://schemas.microsoft.com/office/drawing/2014/main" id="{17566837-C7B8-7182-5A48-6642A8F5220C}"/>
                    </a:ext>
                  </a:extLst>
                </p14:cNvPr>
                <p14:cNvContentPartPr/>
                <p14:nvPr/>
              </p14:nvContentPartPr>
              <p14:xfrm>
                <a:off x="5781966" y="6018266"/>
                <a:ext cx="48960" cy="115200"/>
              </p14:xfrm>
            </p:contentPart>
          </mc:Choice>
          <mc:Fallback xmlns="">
            <p:pic>
              <p:nvPicPr>
                <p:cNvPr id="306" name="Ink 305">
                  <a:extLst>
                    <a:ext uri="{FF2B5EF4-FFF2-40B4-BE49-F238E27FC236}">
                      <a16:creationId xmlns:a16="http://schemas.microsoft.com/office/drawing/2014/main" id="{17566837-C7B8-7182-5A48-6642A8F5220C}"/>
                    </a:ext>
                  </a:extLst>
                </p:cNvPr>
                <p:cNvPicPr/>
                <p:nvPr/>
              </p:nvPicPr>
              <p:blipFill>
                <a:blip r:embed="rId509"/>
                <a:stretch>
                  <a:fillRect/>
                </a:stretch>
              </p:blipFill>
              <p:spPr>
                <a:xfrm>
                  <a:off x="5773326" y="6009626"/>
                  <a:ext cx="66600" cy="132840"/>
                </a:xfrm>
                <a:prstGeom prst="rect">
                  <a:avLst/>
                </a:prstGeom>
              </p:spPr>
            </p:pic>
          </mc:Fallback>
        </mc:AlternateContent>
      </p:grpSp>
      <p:grpSp>
        <p:nvGrpSpPr>
          <p:cNvPr id="310" name="Group 309">
            <a:extLst>
              <a:ext uri="{FF2B5EF4-FFF2-40B4-BE49-F238E27FC236}">
                <a16:creationId xmlns:a16="http://schemas.microsoft.com/office/drawing/2014/main" id="{D7A57F83-B5CD-DF0D-9813-F5E80568A72E}"/>
              </a:ext>
            </a:extLst>
          </p:cNvPr>
          <p:cNvGrpSpPr/>
          <p:nvPr/>
        </p:nvGrpSpPr>
        <p:grpSpPr>
          <a:xfrm>
            <a:off x="6321246" y="5694986"/>
            <a:ext cx="316440" cy="189000"/>
            <a:chOff x="6321246" y="5694986"/>
            <a:chExt cx="316440" cy="189000"/>
          </a:xfrm>
        </p:grpSpPr>
        <mc:AlternateContent xmlns:mc="http://schemas.openxmlformats.org/markup-compatibility/2006" xmlns:p14="http://schemas.microsoft.com/office/powerpoint/2010/main">
          <mc:Choice Requires="p14">
            <p:contentPart p14:bwMode="auto" r:id="rId510">
              <p14:nvContentPartPr>
                <p14:cNvPr id="308" name="Ink 307">
                  <a:extLst>
                    <a:ext uri="{FF2B5EF4-FFF2-40B4-BE49-F238E27FC236}">
                      <a16:creationId xmlns:a16="http://schemas.microsoft.com/office/drawing/2014/main" id="{72F10B4B-9D3E-08F9-FBC1-3BAA51040909}"/>
                    </a:ext>
                  </a:extLst>
                </p14:cNvPr>
                <p14:cNvContentPartPr/>
                <p14:nvPr/>
              </p14:nvContentPartPr>
              <p14:xfrm>
                <a:off x="6321246" y="5736026"/>
                <a:ext cx="251640" cy="47520"/>
              </p14:xfrm>
            </p:contentPart>
          </mc:Choice>
          <mc:Fallback xmlns="">
            <p:pic>
              <p:nvPicPr>
                <p:cNvPr id="308" name="Ink 307">
                  <a:extLst>
                    <a:ext uri="{FF2B5EF4-FFF2-40B4-BE49-F238E27FC236}">
                      <a16:creationId xmlns:a16="http://schemas.microsoft.com/office/drawing/2014/main" id="{72F10B4B-9D3E-08F9-FBC1-3BAA51040909}"/>
                    </a:ext>
                  </a:extLst>
                </p:cNvPr>
                <p:cNvPicPr/>
                <p:nvPr/>
              </p:nvPicPr>
              <p:blipFill>
                <a:blip r:embed="rId511"/>
                <a:stretch>
                  <a:fillRect/>
                </a:stretch>
              </p:blipFill>
              <p:spPr>
                <a:xfrm>
                  <a:off x="6312246" y="5727026"/>
                  <a:ext cx="2692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09" name="Ink 308">
                  <a:extLst>
                    <a:ext uri="{FF2B5EF4-FFF2-40B4-BE49-F238E27FC236}">
                      <a16:creationId xmlns:a16="http://schemas.microsoft.com/office/drawing/2014/main" id="{CC04E6E0-D8E2-17A5-C887-2C7D9E25E7D8}"/>
                    </a:ext>
                  </a:extLst>
                </p14:cNvPr>
                <p14:cNvContentPartPr/>
                <p14:nvPr/>
              </p14:nvContentPartPr>
              <p14:xfrm>
                <a:off x="6468486" y="5694986"/>
                <a:ext cx="169200" cy="189000"/>
              </p14:xfrm>
            </p:contentPart>
          </mc:Choice>
          <mc:Fallback xmlns="">
            <p:pic>
              <p:nvPicPr>
                <p:cNvPr id="309" name="Ink 308">
                  <a:extLst>
                    <a:ext uri="{FF2B5EF4-FFF2-40B4-BE49-F238E27FC236}">
                      <a16:creationId xmlns:a16="http://schemas.microsoft.com/office/drawing/2014/main" id="{CC04E6E0-D8E2-17A5-C887-2C7D9E25E7D8}"/>
                    </a:ext>
                  </a:extLst>
                </p:cNvPr>
                <p:cNvPicPr/>
                <p:nvPr/>
              </p:nvPicPr>
              <p:blipFill>
                <a:blip r:embed="rId513"/>
                <a:stretch>
                  <a:fillRect/>
                </a:stretch>
              </p:blipFill>
              <p:spPr>
                <a:xfrm>
                  <a:off x="6459486" y="5685986"/>
                  <a:ext cx="186840" cy="206640"/>
                </a:xfrm>
                <a:prstGeom prst="rect">
                  <a:avLst/>
                </a:prstGeom>
              </p:spPr>
            </p:pic>
          </mc:Fallback>
        </mc:AlternateContent>
      </p:grpSp>
      <p:grpSp>
        <p:nvGrpSpPr>
          <p:cNvPr id="316" name="Group 315">
            <a:extLst>
              <a:ext uri="{FF2B5EF4-FFF2-40B4-BE49-F238E27FC236}">
                <a16:creationId xmlns:a16="http://schemas.microsoft.com/office/drawing/2014/main" id="{18AC596F-B8A3-BA19-F009-43A6D4FB1DFE}"/>
              </a:ext>
            </a:extLst>
          </p:cNvPr>
          <p:cNvGrpSpPr/>
          <p:nvPr/>
        </p:nvGrpSpPr>
        <p:grpSpPr>
          <a:xfrm>
            <a:off x="7137726" y="5488706"/>
            <a:ext cx="577080" cy="438480"/>
            <a:chOff x="7137726" y="5488706"/>
            <a:chExt cx="577080" cy="438480"/>
          </a:xfrm>
        </p:grpSpPr>
        <mc:AlternateContent xmlns:mc="http://schemas.openxmlformats.org/markup-compatibility/2006" xmlns:p14="http://schemas.microsoft.com/office/powerpoint/2010/main">
          <mc:Choice Requires="p14">
            <p:contentPart p14:bwMode="auto" r:id="rId514">
              <p14:nvContentPartPr>
                <p14:cNvPr id="311" name="Ink 310">
                  <a:extLst>
                    <a:ext uri="{FF2B5EF4-FFF2-40B4-BE49-F238E27FC236}">
                      <a16:creationId xmlns:a16="http://schemas.microsoft.com/office/drawing/2014/main" id="{CB098B1C-79B7-741E-11C8-5A704A149541}"/>
                    </a:ext>
                  </a:extLst>
                </p14:cNvPr>
                <p14:cNvContentPartPr/>
                <p14:nvPr/>
              </p14:nvContentPartPr>
              <p14:xfrm>
                <a:off x="7137726" y="5559626"/>
                <a:ext cx="205560" cy="367560"/>
              </p14:xfrm>
            </p:contentPart>
          </mc:Choice>
          <mc:Fallback xmlns="">
            <p:pic>
              <p:nvPicPr>
                <p:cNvPr id="311" name="Ink 310">
                  <a:extLst>
                    <a:ext uri="{FF2B5EF4-FFF2-40B4-BE49-F238E27FC236}">
                      <a16:creationId xmlns:a16="http://schemas.microsoft.com/office/drawing/2014/main" id="{CB098B1C-79B7-741E-11C8-5A704A149541}"/>
                    </a:ext>
                  </a:extLst>
                </p:cNvPr>
                <p:cNvPicPr/>
                <p:nvPr/>
              </p:nvPicPr>
              <p:blipFill>
                <a:blip r:embed="rId515"/>
                <a:stretch>
                  <a:fillRect/>
                </a:stretch>
              </p:blipFill>
              <p:spPr>
                <a:xfrm>
                  <a:off x="7128726" y="5550626"/>
                  <a:ext cx="223200" cy="38520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312" name="Ink 311">
                  <a:extLst>
                    <a:ext uri="{FF2B5EF4-FFF2-40B4-BE49-F238E27FC236}">
                      <a16:creationId xmlns:a16="http://schemas.microsoft.com/office/drawing/2014/main" id="{F167F10B-3F89-3F8C-A624-C8E52A5911F3}"/>
                    </a:ext>
                  </a:extLst>
                </p14:cNvPr>
                <p14:cNvContentPartPr/>
                <p14:nvPr/>
              </p14:nvContentPartPr>
              <p14:xfrm>
                <a:off x="7493766" y="5518586"/>
                <a:ext cx="23400" cy="86760"/>
              </p14:xfrm>
            </p:contentPart>
          </mc:Choice>
          <mc:Fallback xmlns="">
            <p:pic>
              <p:nvPicPr>
                <p:cNvPr id="312" name="Ink 311">
                  <a:extLst>
                    <a:ext uri="{FF2B5EF4-FFF2-40B4-BE49-F238E27FC236}">
                      <a16:creationId xmlns:a16="http://schemas.microsoft.com/office/drawing/2014/main" id="{F167F10B-3F89-3F8C-A624-C8E52A5911F3}"/>
                    </a:ext>
                  </a:extLst>
                </p:cNvPr>
                <p:cNvPicPr/>
                <p:nvPr/>
              </p:nvPicPr>
              <p:blipFill>
                <a:blip r:embed="rId517"/>
                <a:stretch>
                  <a:fillRect/>
                </a:stretch>
              </p:blipFill>
              <p:spPr>
                <a:xfrm>
                  <a:off x="7484766" y="5509586"/>
                  <a:ext cx="410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313" name="Ink 312">
                  <a:extLst>
                    <a:ext uri="{FF2B5EF4-FFF2-40B4-BE49-F238E27FC236}">
                      <a16:creationId xmlns:a16="http://schemas.microsoft.com/office/drawing/2014/main" id="{BDBE820B-A2A2-D038-B06C-84D17453D249}"/>
                    </a:ext>
                  </a:extLst>
                </p14:cNvPr>
                <p14:cNvContentPartPr/>
                <p14:nvPr/>
              </p14:nvContentPartPr>
              <p14:xfrm>
                <a:off x="7443366" y="5543786"/>
                <a:ext cx="66240" cy="14760"/>
              </p14:xfrm>
            </p:contentPart>
          </mc:Choice>
          <mc:Fallback xmlns="">
            <p:pic>
              <p:nvPicPr>
                <p:cNvPr id="313" name="Ink 312">
                  <a:extLst>
                    <a:ext uri="{FF2B5EF4-FFF2-40B4-BE49-F238E27FC236}">
                      <a16:creationId xmlns:a16="http://schemas.microsoft.com/office/drawing/2014/main" id="{BDBE820B-A2A2-D038-B06C-84D17453D249}"/>
                    </a:ext>
                  </a:extLst>
                </p:cNvPr>
                <p:cNvPicPr/>
                <p:nvPr/>
              </p:nvPicPr>
              <p:blipFill>
                <a:blip r:embed="rId519"/>
                <a:stretch>
                  <a:fillRect/>
                </a:stretch>
              </p:blipFill>
              <p:spPr>
                <a:xfrm>
                  <a:off x="7434366" y="5535146"/>
                  <a:ext cx="8388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14" name="Ink 313">
                  <a:extLst>
                    <a:ext uri="{FF2B5EF4-FFF2-40B4-BE49-F238E27FC236}">
                      <a16:creationId xmlns:a16="http://schemas.microsoft.com/office/drawing/2014/main" id="{6D67F80D-2C1F-F8A3-87CC-86B51B30575E}"/>
                    </a:ext>
                  </a:extLst>
                </p14:cNvPr>
                <p14:cNvContentPartPr/>
                <p14:nvPr/>
              </p14:nvContentPartPr>
              <p14:xfrm>
                <a:off x="7460646" y="5488706"/>
                <a:ext cx="53640" cy="147600"/>
              </p14:xfrm>
            </p:contentPart>
          </mc:Choice>
          <mc:Fallback xmlns="">
            <p:pic>
              <p:nvPicPr>
                <p:cNvPr id="314" name="Ink 313">
                  <a:extLst>
                    <a:ext uri="{FF2B5EF4-FFF2-40B4-BE49-F238E27FC236}">
                      <a16:creationId xmlns:a16="http://schemas.microsoft.com/office/drawing/2014/main" id="{6D67F80D-2C1F-F8A3-87CC-86B51B30575E}"/>
                    </a:ext>
                  </a:extLst>
                </p:cNvPr>
                <p:cNvPicPr/>
                <p:nvPr/>
              </p:nvPicPr>
              <p:blipFill>
                <a:blip r:embed="rId521"/>
                <a:stretch>
                  <a:fillRect/>
                </a:stretch>
              </p:blipFill>
              <p:spPr>
                <a:xfrm>
                  <a:off x="7452006" y="5480066"/>
                  <a:ext cx="7128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315" name="Ink 314">
                  <a:extLst>
                    <a:ext uri="{FF2B5EF4-FFF2-40B4-BE49-F238E27FC236}">
                      <a16:creationId xmlns:a16="http://schemas.microsoft.com/office/drawing/2014/main" id="{856C67C2-E6AD-2F58-B823-0CA5D15BB2A8}"/>
                    </a:ext>
                  </a:extLst>
                </p14:cNvPr>
                <p14:cNvContentPartPr/>
                <p14:nvPr/>
              </p14:nvContentPartPr>
              <p14:xfrm>
                <a:off x="7621206" y="5750426"/>
                <a:ext cx="93600" cy="66960"/>
              </p14:xfrm>
            </p:contentPart>
          </mc:Choice>
          <mc:Fallback xmlns="">
            <p:pic>
              <p:nvPicPr>
                <p:cNvPr id="315" name="Ink 314">
                  <a:extLst>
                    <a:ext uri="{FF2B5EF4-FFF2-40B4-BE49-F238E27FC236}">
                      <a16:creationId xmlns:a16="http://schemas.microsoft.com/office/drawing/2014/main" id="{856C67C2-E6AD-2F58-B823-0CA5D15BB2A8}"/>
                    </a:ext>
                  </a:extLst>
                </p:cNvPr>
                <p:cNvPicPr/>
                <p:nvPr/>
              </p:nvPicPr>
              <p:blipFill>
                <a:blip r:embed="rId523"/>
                <a:stretch>
                  <a:fillRect/>
                </a:stretch>
              </p:blipFill>
              <p:spPr>
                <a:xfrm>
                  <a:off x="7612206" y="5741426"/>
                  <a:ext cx="111240" cy="84600"/>
                </a:xfrm>
                <a:prstGeom prst="rect">
                  <a:avLst/>
                </a:prstGeom>
              </p:spPr>
            </p:pic>
          </mc:Fallback>
        </mc:AlternateContent>
      </p:grpSp>
      <p:grpSp>
        <p:nvGrpSpPr>
          <p:cNvPr id="338" name="Group 337">
            <a:extLst>
              <a:ext uri="{FF2B5EF4-FFF2-40B4-BE49-F238E27FC236}">
                <a16:creationId xmlns:a16="http://schemas.microsoft.com/office/drawing/2014/main" id="{71F7B8BA-6F65-0EDA-51FE-082DEF4D515E}"/>
              </a:ext>
            </a:extLst>
          </p:cNvPr>
          <p:cNvGrpSpPr/>
          <p:nvPr/>
        </p:nvGrpSpPr>
        <p:grpSpPr>
          <a:xfrm>
            <a:off x="7930086" y="5518586"/>
            <a:ext cx="1330560" cy="484200"/>
            <a:chOff x="7930086" y="5518586"/>
            <a:chExt cx="1330560" cy="484200"/>
          </a:xfrm>
        </p:grpSpPr>
        <mc:AlternateContent xmlns:mc="http://schemas.openxmlformats.org/markup-compatibility/2006" xmlns:p14="http://schemas.microsoft.com/office/powerpoint/2010/main">
          <mc:Choice Requires="p14">
            <p:contentPart p14:bwMode="auto" r:id="rId524">
              <p14:nvContentPartPr>
                <p14:cNvPr id="330" name="Ink 329">
                  <a:extLst>
                    <a:ext uri="{FF2B5EF4-FFF2-40B4-BE49-F238E27FC236}">
                      <a16:creationId xmlns:a16="http://schemas.microsoft.com/office/drawing/2014/main" id="{DC2D57EE-D97B-F7EF-B89A-6F42EEEF243E}"/>
                    </a:ext>
                  </a:extLst>
                </p14:cNvPr>
                <p14:cNvContentPartPr/>
                <p14:nvPr/>
              </p14:nvContentPartPr>
              <p14:xfrm>
                <a:off x="7930086" y="5619026"/>
                <a:ext cx="185040" cy="270720"/>
              </p14:xfrm>
            </p:contentPart>
          </mc:Choice>
          <mc:Fallback xmlns="">
            <p:pic>
              <p:nvPicPr>
                <p:cNvPr id="330" name="Ink 329">
                  <a:extLst>
                    <a:ext uri="{FF2B5EF4-FFF2-40B4-BE49-F238E27FC236}">
                      <a16:creationId xmlns:a16="http://schemas.microsoft.com/office/drawing/2014/main" id="{DC2D57EE-D97B-F7EF-B89A-6F42EEEF243E}"/>
                    </a:ext>
                  </a:extLst>
                </p:cNvPr>
                <p:cNvPicPr/>
                <p:nvPr/>
              </p:nvPicPr>
              <p:blipFill>
                <a:blip r:embed="rId525"/>
                <a:stretch>
                  <a:fillRect/>
                </a:stretch>
              </p:blipFill>
              <p:spPr>
                <a:xfrm>
                  <a:off x="7921086" y="5610026"/>
                  <a:ext cx="2026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31" name="Ink 330">
                  <a:extLst>
                    <a:ext uri="{FF2B5EF4-FFF2-40B4-BE49-F238E27FC236}">
                      <a16:creationId xmlns:a16="http://schemas.microsoft.com/office/drawing/2014/main" id="{18868A8A-7A5D-D8AC-93FB-F9F851FB91AF}"/>
                    </a:ext>
                  </a:extLst>
                </p14:cNvPr>
                <p14:cNvContentPartPr/>
                <p14:nvPr/>
              </p14:nvContentPartPr>
              <p14:xfrm>
                <a:off x="8133846" y="5689586"/>
                <a:ext cx="78840" cy="156240"/>
              </p14:xfrm>
            </p:contentPart>
          </mc:Choice>
          <mc:Fallback xmlns="">
            <p:pic>
              <p:nvPicPr>
                <p:cNvPr id="331" name="Ink 330">
                  <a:extLst>
                    <a:ext uri="{FF2B5EF4-FFF2-40B4-BE49-F238E27FC236}">
                      <a16:creationId xmlns:a16="http://schemas.microsoft.com/office/drawing/2014/main" id="{18868A8A-7A5D-D8AC-93FB-F9F851FB91AF}"/>
                    </a:ext>
                  </a:extLst>
                </p:cNvPr>
                <p:cNvPicPr/>
                <p:nvPr/>
              </p:nvPicPr>
              <p:blipFill>
                <a:blip r:embed="rId527"/>
                <a:stretch>
                  <a:fillRect/>
                </a:stretch>
              </p:blipFill>
              <p:spPr>
                <a:xfrm>
                  <a:off x="8125206" y="5680946"/>
                  <a:ext cx="964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32" name="Ink 331">
                  <a:extLst>
                    <a:ext uri="{FF2B5EF4-FFF2-40B4-BE49-F238E27FC236}">
                      <a16:creationId xmlns:a16="http://schemas.microsoft.com/office/drawing/2014/main" id="{41CE0761-E2C3-045D-7587-ED9C716935A0}"/>
                    </a:ext>
                  </a:extLst>
                </p14:cNvPr>
                <p14:cNvContentPartPr/>
                <p14:nvPr/>
              </p14:nvContentPartPr>
              <p14:xfrm>
                <a:off x="8220966" y="5615426"/>
                <a:ext cx="142920" cy="235080"/>
              </p14:xfrm>
            </p:contentPart>
          </mc:Choice>
          <mc:Fallback xmlns="">
            <p:pic>
              <p:nvPicPr>
                <p:cNvPr id="332" name="Ink 331">
                  <a:extLst>
                    <a:ext uri="{FF2B5EF4-FFF2-40B4-BE49-F238E27FC236}">
                      <a16:creationId xmlns:a16="http://schemas.microsoft.com/office/drawing/2014/main" id="{41CE0761-E2C3-045D-7587-ED9C716935A0}"/>
                    </a:ext>
                  </a:extLst>
                </p:cNvPr>
                <p:cNvPicPr/>
                <p:nvPr/>
              </p:nvPicPr>
              <p:blipFill>
                <a:blip r:embed="rId529"/>
                <a:stretch>
                  <a:fillRect/>
                </a:stretch>
              </p:blipFill>
              <p:spPr>
                <a:xfrm>
                  <a:off x="8211966" y="5606786"/>
                  <a:ext cx="16056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33" name="Ink 332">
                  <a:extLst>
                    <a:ext uri="{FF2B5EF4-FFF2-40B4-BE49-F238E27FC236}">
                      <a16:creationId xmlns:a16="http://schemas.microsoft.com/office/drawing/2014/main" id="{5323240B-9A64-F3A6-85D7-A019BA33EAA2}"/>
                    </a:ext>
                  </a:extLst>
                </p14:cNvPr>
                <p14:cNvContentPartPr/>
                <p14:nvPr/>
              </p14:nvContentPartPr>
              <p14:xfrm>
                <a:off x="8492046" y="5614706"/>
                <a:ext cx="122400" cy="192600"/>
              </p14:xfrm>
            </p:contentPart>
          </mc:Choice>
          <mc:Fallback xmlns="">
            <p:pic>
              <p:nvPicPr>
                <p:cNvPr id="333" name="Ink 332">
                  <a:extLst>
                    <a:ext uri="{FF2B5EF4-FFF2-40B4-BE49-F238E27FC236}">
                      <a16:creationId xmlns:a16="http://schemas.microsoft.com/office/drawing/2014/main" id="{5323240B-9A64-F3A6-85D7-A019BA33EAA2}"/>
                    </a:ext>
                  </a:extLst>
                </p:cNvPr>
                <p:cNvPicPr/>
                <p:nvPr/>
              </p:nvPicPr>
              <p:blipFill>
                <a:blip r:embed="rId531"/>
                <a:stretch>
                  <a:fillRect/>
                </a:stretch>
              </p:blipFill>
              <p:spPr>
                <a:xfrm>
                  <a:off x="8483046" y="5605706"/>
                  <a:ext cx="14004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34" name="Ink 333">
                  <a:extLst>
                    <a:ext uri="{FF2B5EF4-FFF2-40B4-BE49-F238E27FC236}">
                      <a16:creationId xmlns:a16="http://schemas.microsoft.com/office/drawing/2014/main" id="{79FCA9F3-BDA9-E1D7-2BB8-01F6C61E2D0A}"/>
                    </a:ext>
                  </a:extLst>
                </p14:cNvPr>
                <p14:cNvContentPartPr/>
                <p14:nvPr/>
              </p14:nvContentPartPr>
              <p14:xfrm>
                <a:off x="8542446" y="5749346"/>
                <a:ext cx="47520" cy="51480"/>
              </p14:xfrm>
            </p:contentPart>
          </mc:Choice>
          <mc:Fallback xmlns="">
            <p:pic>
              <p:nvPicPr>
                <p:cNvPr id="334" name="Ink 333">
                  <a:extLst>
                    <a:ext uri="{FF2B5EF4-FFF2-40B4-BE49-F238E27FC236}">
                      <a16:creationId xmlns:a16="http://schemas.microsoft.com/office/drawing/2014/main" id="{79FCA9F3-BDA9-E1D7-2BB8-01F6C61E2D0A}"/>
                    </a:ext>
                  </a:extLst>
                </p:cNvPr>
                <p:cNvPicPr/>
                <p:nvPr/>
              </p:nvPicPr>
              <p:blipFill>
                <a:blip r:embed="rId533"/>
                <a:stretch>
                  <a:fillRect/>
                </a:stretch>
              </p:blipFill>
              <p:spPr>
                <a:xfrm>
                  <a:off x="8533446" y="5740706"/>
                  <a:ext cx="651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35" name="Ink 334">
                  <a:extLst>
                    <a:ext uri="{FF2B5EF4-FFF2-40B4-BE49-F238E27FC236}">
                      <a16:creationId xmlns:a16="http://schemas.microsoft.com/office/drawing/2014/main" id="{C522F98A-E50D-7F29-08FA-B4E84E79C8A7}"/>
                    </a:ext>
                  </a:extLst>
                </p14:cNvPr>
                <p14:cNvContentPartPr/>
                <p14:nvPr/>
              </p14:nvContentPartPr>
              <p14:xfrm>
                <a:off x="8636406" y="5606426"/>
                <a:ext cx="191160" cy="202320"/>
              </p14:xfrm>
            </p:contentPart>
          </mc:Choice>
          <mc:Fallback xmlns="">
            <p:pic>
              <p:nvPicPr>
                <p:cNvPr id="335" name="Ink 334">
                  <a:extLst>
                    <a:ext uri="{FF2B5EF4-FFF2-40B4-BE49-F238E27FC236}">
                      <a16:creationId xmlns:a16="http://schemas.microsoft.com/office/drawing/2014/main" id="{C522F98A-E50D-7F29-08FA-B4E84E79C8A7}"/>
                    </a:ext>
                  </a:extLst>
                </p:cNvPr>
                <p:cNvPicPr/>
                <p:nvPr/>
              </p:nvPicPr>
              <p:blipFill>
                <a:blip r:embed="rId535"/>
                <a:stretch>
                  <a:fillRect/>
                </a:stretch>
              </p:blipFill>
              <p:spPr>
                <a:xfrm>
                  <a:off x="8627766" y="5597426"/>
                  <a:ext cx="20880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336" name="Ink 335">
                  <a:extLst>
                    <a:ext uri="{FF2B5EF4-FFF2-40B4-BE49-F238E27FC236}">
                      <a16:creationId xmlns:a16="http://schemas.microsoft.com/office/drawing/2014/main" id="{0C7373A3-8E3E-B2F8-67E5-5294157BB00C}"/>
                    </a:ext>
                  </a:extLst>
                </p14:cNvPr>
                <p14:cNvContentPartPr/>
                <p14:nvPr/>
              </p14:nvContentPartPr>
              <p14:xfrm>
                <a:off x="8791566" y="5518586"/>
                <a:ext cx="163080" cy="455040"/>
              </p14:xfrm>
            </p:contentPart>
          </mc:Choice>
          <mc:Fallback xmlns="">
            <p:pic>
              <p:nvPicPr>
                <p:cNvPr id="336" name="Ink 335">
                  <a:extLst>
                    <a:ext uri="{FF2B5EF4-FFF2-40B4-BE49-F238E27FC236}">
                      <a16:creationId xmlns:a16="http://schemas.microsoft.com/office/drawing/2014/main" id="{0C7373A3-8E3E-B2F8-67E5-5294157BB00C}"/>
                    </a:ext>
                  </a:extLst>
                </p:cNvPr>
                <p:cNvPicPr/>
                <p:nvPr/>
              </p:nvPicPr>
              <p:blipFill>
                <a:blip r:embed="rId537"/>
                <a:stretch>
                  <a:fillRect/>
                </a:stretch>
              </p:blipFill>
              <p:spPr>
                <a:xfrm>
                  <a:off x="8782566" y="5509586"/>
                  <a:ext cx="180720" cy="47268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337" name="Ink 336">
                  <a:extLst>
                    <a:ext uri="{FF2B5EF4-FFF2-40B4-BE49-F238E27FC236}">
                      <a16:creationId xmlns:a16="http://schemas.microsoft.com/office/drawing/2014/main" id="{216DE1A8-5F89-B164-9CB5-2426EBA625CD}"/>
                    </a:ext>
                  </a:extLst>
                </p14:cNvPr>
                <p14:cNvContentPartPr/>
                <p14:nvPr/>
              </p14:nvContentPartPr>
              <p14:xfrm>
                <a:off x="8954646" y="5590946"/>
                <a:ext cx="306000" cy="411840"/>
              </p14:xfrm>
            </p:contentPart>
          </mc:Choice>
          <mc:Fallback xmlns="">
            <p:pic>
              <p:nvPicPr>
                <p:cNvPr id="337" name="Ink 336">
                  <a:extLst>
                    <a:ext uri="{FF2B5EF4-FFF2-40B4-BE49-F238E27FC236}">
                      <a16:creationId xmlns:a16="http://schemas.microsoft.com/office/drawing/2014/main" id="{216DE1A8-5F89-B164-9CB5-2426EBA625CD}"/>
                    </a:ext>
                  </a:extLst>
                </p:cNvPr>
                <p:cNvPicPr/>
                <p:nvPr/>
              </p:nvPicPr>
              <p:blipFill>
                <a:blip r:embed="rId539"/>
                <a:stretch>
                  <a:fillRect/>
                </a:stretch>
              </p:blipFill>
              <p:spPr>
                <a:xfrm>
                  <a:off x="8946006" y="5582306"/>
                  <a:ext cx="323640" cy="429480"/>
                </a:xfrm>
                <a:prstGeom prst="rect">
                  <a:avLst/>
                </a:prstGeom>
              </p:spPr>
            </p:pic>
          </mc:Fallback>
        </mc:AlternateContent>
      </p:grpSp>
    </p:spTree>
    <p:extLst>
      <p:ext uri="{BB962C8B-B14F-4D97-AF65-F5344CB8AC3E}">
        <p14:creationId xmlns:p14="http://schemas.microsoft.com/office/powerpoint/2010/main" val="3033845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3115</TotalTime>
  <Words>2343</Words>
  <Application>Microsoft Office PowerPoint</Application>
  <PresentationFormat>Widescreen</PresentationFormat>
  <Paragraphs>197</Paragraphs>
  <Slides>31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Cambria Math</vt:lpstr>
      <vt:lpstr>Symbol</vt:lpstr>
      <vt:lpstr>Office Theme</vt:lpstr>
      <vt:lpstr>Compressible flow</vt:lpstr>
      <vt:lpstr>2. Compressible flow introduction</vt:lpstr>
      <vt:lpstr>a) Review of compressible flow</vt:lpstr>
      <vt:lpstr>Effect of M – determines importance of compressibility of the gas</vt:lpstr>
      <vt:lpstr>Isentropic flow in 1D (see TF2 formula sheet)</vt:lpstr>
      <vt:lpstr>Normal shock (see TF2 formula sheet)</vt:lpstr>
      <vt:lpstr>Consequences of shock</vt:lpstr>
      <vt:lpstr>PowerPoint Presentation</vt:lpstr>
      <vt:lpstr>b) Compressible flow – assuming isentropic</vt:lpstr>
      <vt:lpstr>PowerPoint Presentation</vt:lpstr>
      <vt:lpstr>Example – isentropic compressible flow</vt:lpstr>
      <vt:lpstr>c) Normal shock, non-isentropic, p2/p1 &gt;1, p02/p01&lt; 1</vt:lpstr>
      <vt:lpstr>Example of normal shock</vt:lpstr>
      <vt:lpstr>PowerPoint Presentation</vt:lpstr>
      <vt:lpstr>Oblique shock</vt:lpstr>
      <vt:lpstr>Formulae involved for oblique shock</vt:lpstr>
      <vt:lpstr>PowerPoint Presentation</vt:lpstr>
      <vt:lpstr>Meaning of the chart</vt:lpstr>
      <vt:lpstr>Limits on the chart</vt:lpstr>
      <vt:lpstr>Example of oblique shock in air</vt:lpstr>
      <vt:lpstr>Example of oblique shock in air</vt:lpstr>
      <vt:lpstr>Supersonic flow expansion</vt:lpstr>
      <vt:lpstr>Formula relating Mach number to turned angle</vt:lpstr>
      <vt:lpstr>Integration produces Prandtl-Meyer</vt:lpstr>
      <vt:lpstr>Prandtl-Meyer</vt:lpstr>
      <vt:lpstr>Prantdl-Meyer example</vt:lpstr>
      <vt:lpstr>PowerPoint Presentation</vt:lpstr>
      <vt:lpstr>Pipe flow – heat transfer and friction effects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Compressible flow</dc:title>
  <dc:creator>Donald Giddings</dc:creator>
  <cp:lastModifiedBy>Donald Giddings (staff)</cp:lastModifiedBy>
  <cp:revision>32</cp:revision>
  <dcterms:created xsi:type="dcterms:W3CDTF">2021-02-11T09:23:29Z</dcterms:created>
  <dcterms:modified xsi:type="dcterms:W3CDTF">2024-02-01T15:25:03Z</dcterms:modified>
</cp:coreProperties>
</file>